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8" r:id="rId2"/>
    <p:sldId id="287" r:id="rId3"/>
    <p:sldId id="286" r:id="rId4"/>
    <p:sldId id="290" r:id="rId5"/>
    <p:sldId id="288" r:id="rId6"/>
    <p:sldId id="289" r:id="rId7"/>
    <p:sldId id="291" r:id="rId8"/>
    <p:sldId id="292" r:id="rId9"/>
    <p:sldId id="293" r:id="rId10"/>
    <p:sldId id="267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285" r:id="rId21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>
        <p:scale>
          <a:sx n="70" d="100"/>
          <a:sy n="70" d="100"/>
        </p:scale>
        <p:origin x="-1386" y="-4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3726A5-41F7-489C-A3D2-393879B1EBA1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6FC79B-C19C-4AF0-9FC0-D12429F17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417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FC79B-C19C-4AF0-9FC0-D12429F176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721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FC79B-C19C-4AF0-9FC0-D12429F176E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721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FC79B-C19C-4AF0-9FC0-D12429F176E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721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FC79B-C19C-4AF0-9FC0-D12429F176E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721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2022-09-27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5552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2022-09-27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3033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710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06806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369989" y="480632"/>
            <a:ext cx="7491269" cy="5431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83" y="138830"/>
            <a:ext cx="608548" cy="68360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82" y="254822"/>
            <a:ext cx="124097" cy="7690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813475" y="796855"/>
            <a:ext cx="391599" cy="43989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416055" y="1188290"/>
            <a:ext cx="272304" cy="30588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1527413" y="129889"/>
            <a:ext cx="155444" cy="9633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75" y="894656"/>
            <a:ext cx="124097" cy="7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217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7216"/>
            <a:ext cx="914400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altLang="ko-KR" dirty="0" smtClean="0"/>
              <a:t> 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2022-09-27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2022-09-27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9806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2022-09-27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6615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2022-09-27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7851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2022-09-27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6104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2022-09-27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7280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2022-09-27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7004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2022-09-27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359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7216"/>
            <a:ext cx="694826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C5CDB-1AEF-4522-8EAF-CE1F4E5D863E}" type="datetimeFigureOut">
              <a:rPr lang="ko-KR" altLang="en-US" smtClean="0"/>
              <a:t>2022-09-27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 txBox="1">
            <a:spLocks/>
          </p:cNvSpPr>
          <p:nvPr/>
        </p:nvSpPr>
        <p:spPr>
          <a:xfrm>
            <a:off x="2" y="1215375"/>
            <a:ext cx="3856712" cy="856109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b="1" dirty="0" err="1" smtClean="0">
                <a:latin typeface="Lato"/>
              </a:rPr>
              <a:t>Tristi</a:t>
            </a:r>
            <a:r>
              <a:rPr lang="en-US" altLang="ko-KR" b="1" dirty="0" smtClean="0">
                <a:latin typeface="Lato"/>
              </a:rPr>
              <a:t> </a:t>
            </a:r>
            <a:r>
              <a:rPr lang="en-US" altLang="ko-KR" b="1" dirty="0" err="1" smtClean="0">
                <a:latin typeface="Lato"/>
              </a:rPr>
              <a:t>Sintawati</a:t>
            </a:r>
            <a:endParaRPr lang="en-US" altLang="ko-KR" b="1" dirty="0" smtClean="0">
              <a:latin typeface="Lato"/>
            </a:endParaRPr>
          </a:p>
          <a:p>
            <a:pPr marL="0" indent="0" algn="ctr">
              <a:buNone/>
            </a:pPr>
            <a:r>
              <a:rPr lang="en-US" altLang="ko-KR" b="1" dirty="0" smtClean="0">
                <a:latin typeface="Lato"/>
              </a:rPr>
              <a:t>0818 0274 7491</a:t>
            </a:r>
            <a:endParaRPr lang="en-US" altLang="ko-KR" b="1" dirty="0">
              <a:latin typeface="Lato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0" y="2685494"/>
            <a:ext cx="4355976" cy="1973113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000" b="1" dirty="0" err="1" smtClean="0">
                <a:latin typeface="Lato"/>
              </a:rPr>
              <a:t>Ketua</a:t>
            </a:r>
            <a:r>
              <a:rPr lang="en-US" altLang="ko-KR" sz="2000" b="1" dirty="0" smtClean="0">
                <a:latin typeface="Lato"/>
              </a:rPr>
              <a:t> </a:t>
            </a:r>
            <a:r>
              <a:rPr lang="en-US" altLang="ko-KR" sz="2000" b="1" dirty="0" err="1" smtClean="0">
                <a:latin typeface="Lato"/>
              </a:rPr>
              <a:t>Desa</a:t>
            </a:r>
            <a:r>
              <a:rPr lang="en-US" altLang="ko-KR" sz="2000" b="1" dirty="0" smtClean="0">
                <a:latin typeface="Lato"/>
              </a:rPr>
              <a:t> </a:t>
            </a:r>
            <a:r>
              <a:rPr lang="en-US" altLang="ko-KR" sz="2000" b="1" dirty="0" err="1" smtClean="0">
                <a:latin typeface="Lato"/>
              </a:rPr>
              <a:t>Wisata</a:t>
            </a:r>
            <a:r>
              <a:rPr lang="en-US" altLang="ko-KR" sz="2000" b="1" dirty="0" smtClean="0">
                <a:latin typeface="Lato"/>
              </a:rPr>
              <a:t> </a:t>
            </a:r>
            <a:r>
              <a:rPr lang="en-US" altLang="ko-KR" sz="2000" b="1" dirty="0" err="1" smtClean="0">
                <a:latin typeface="Lato"/>
              </a:rPr>
              <a:t>Jatirejo</a:t>
            </a:r>
            <a:endParaRPr lang="en-US" altLang="ko-KR" sz="2000" b="1" dirty="0" smtClean="0">
              <a:latin typeface="Lato"/>
            </a:endParaRPr>
          </a:p>
          <a:p>
            <a:pPr marL="0" indent="0" algn="ctr">
              <a:buNone/>
            </a:pPr>
            <a:r>
              <a:rPr lang="en-US" altLang="ko-KR" sz="2000" b="1" dirty="0" err="1" smtClean="0">
                <a:latin typeface="Lato"/>
              </a:rPr>
              <a:t>Direktur</a:t>
            </a:r>
            <a:r>
              <a:rPr lang="en-US" altLang="ko-KR" sz="2000" b="1" dirty="0" smtClean="0">
                <a:latin typeface="Lato"/>
              </a:rPr>
              <a:t> </a:t>
            </a:r>
            <a:r>
              <a:rPr lang="en-US" altLang="ko-KR" sz="2000" b="1" dirty="0" err="1" smtClean="0">
                <a:latin typeface="Lato"/>
              </a:rPr>
              <a:t>BUMDesa</a:t>
            </a:r>
            <a:r>
              <a:rPr lang="en-US" altLang="ko-KR" sz="2000" b="1" dirty="0" smtClean="0">
                <a:latin typeface="Lato"/>
              </a:rPr>
              <a:t> </a:t>
            </a:r>
            <a:r>
              <a:rPr lang="en-US" altLang="ko-KR" sz="2000" b="1" dirty="0" err="1" smtClean="0">
                <a:latin typeface="Lato"/>
              </a:rPr>
              <a:t>Jati</a:t>
            </a:r>
            <a:r>
              <a:rPr lang="en-US" altLang="ko-KR" sz="2000" b="1" dirty="0" smtClean="0">
                <a:latin typeface="Lato"/>
              </a:rPr>
              <a:t> </a:t>
            </a:r>
            <a:r>
              <a:rPr lang="en-US" altLang="ko-KR" sz="2000" b="1" dirty="0" err="1" smtClean="0">
                <a:latin typeface="Lato"/>
              </a:rPr>
              <a:t>Unggul</a:t>
            </a:r>
            <a:endParaRPr lang="en-US" altLang="ko-KR" sz="2000" b="1" dirty="0" smtClean="0">
              <a:latin typeface="Lato"/>
            </a:endParaRPr>
          </a:p>
        </p:txBody>
      </p:sp>
      <p:sp>
        <p:nvSpPr>
          <p:cNvPr id="2" name="AutoShape 2" descr="blob:https://web.whatsapp.com/be97a3e7-ac8e-427b-a6c5-8e62d15fafd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923111"/>
            <a:ext cx="4214409" cy="3160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2026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621553" y="0"/>
            <a:ext cx="405881" cy="51435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11105" y="0"/>
            <a:ext cx="405881" cy="51435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996777" y="-30724"/>
            <a:ext cx="7116566" cy="51435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303519" y="49216"/>
            <a:ext cx="5994105" cy="700192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r>
              <a:rPr lang="en-US" altLang="ko-KR" sz="41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SAPTA PESONA</a:t>
            </a:r>
            <a:endParaRPr lang="ko-KR" altLang="en-US" sz="41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405881" cy="51435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0674">
            <a:off x="599582" y="147873"/>
            <a:ext cx="1529451" cy="171808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1398252" y="2301594"/>
            <a:ext cx="555959" cy="62452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570800" y="3564044"/>
            <a:ext cx="295458" cy="33189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1500274" y="3197820"/>
            <a:ext cx="295458" cy="33189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231703" y="425938"/>
            <a:ext cx="295458" cy="33189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116596" y="4619171"/>
            <a:ext cx="272639" cy="30626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21" y="4163550"/>
            <a:ext cx="439424" cy="49361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30" y="1634010"/>
            <a:ext cx="746195" cy="838225"/>
          </a:xfrm>
          <a:prstGeom prst="rect">
            <a:avLst/>
          </a:prstGeom>
        </p:spPr>
      </p:pic>
      <p:grpSp>
        <p:nvGrpSpPr>
          <p:cNvPr id="80" name="Group 12">
            <a:extLst>
              <a:ext uri="{FF2B5EF4-FFF2-40B4-BE49-F238E27FC236}">
                <a16:creationId xmlns="" xmlns:a16="http://schemas.microsoft.com/office/drawing/2014/main" id="{C2E76524-D5D7-4034-A9B6-67029BBD65BE}"/>
              </a:ext>
            </a:extLst>
          </p:cNvPr>
          <p:cNvGrpSpPr/>
          <p:nvPr/>
        </p:nvGrpSpPr>
        <p:grpSpPr>
          <a:xfrm>
            <a:off x="3397923" y="787020"/>
            <a:ext cx="3337732" cy="3322903"/>
            <a:chOff x="1552440" y="2291785"/>
            <a:chExt cx="2167799" cy="2158169"/>
          </a:xfrm>
          <a:solidFill>
            <a:srgbClr val="00B050"/>
          </a:solidFill>
        </p:grpSpPr>
        <p:sp>
          <p:nvSpPr>
            <p:cNvPr id="82" name="Moon 14">
              <a:extLst>
                <a:ext uri="{FF2B5EF4-FFF2-40B4-BE49-F238E27FC236}">
                  <a16:creationId xmlns="" xmlns:a16="http://schemas.microsoft.com/office/drawing/2014/main" id="{1423B898-1E09-4941-945C-D663432B5EA0}"/>
                </a:ext>
              </a:extLst>
            </p:cNvPr>
            <p:cNvSpPr/>
            <p:nvPr/>
          </p:nvSpPr>
          <p:spPr>
            <a:xfrm rot="4991291">
              <a:off x="3034439" y="2568924"/>
              <a:ext cx="457200" cy="914400"/>
            </a:xfrm>
            <a:prstGeom prst="moon">
              <a:avLst>
                <a:gd name="adj" fmla="val 8711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83" name="Moon 15">
              <a:extLst>
                <a:ext uri="{FF2B5EF4-FFF2-40B4-BE49-F238E27FC236}">
                  <a16:creationId xmlns="" xmlns:a16="http://schemas.microsoft.com/office/drawing/2014/main" id="{BDB511D5-CDF2-48FE-B85B-EE0B76A00316}"/>
                </a:ext>
              </a:extLst>
            </p:cNvPr>
            <p:cNvSpPr/>
            <p:nvPr/>
          </p:nvSpPr>
          <p:spPr>
            <a:xfrm rot="8100000">
              <a:off x="3091940" y="3102953"/>
              <a:ext cx="457200" cy="914400"/>
            </a:xfrm>
            <a:prstGeom prst="moon">
              <a:avLst>
                <a:gd name="adj" fmla="val 8711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84" name="Moon 16">
              <a:extLst>
                <a:ext uri="{FF2B5EF4-FFF2-40B4-BE49-F238E27FC236}">
                  <a16:creationId xmlns="" xmlns:a16="http://schemas.microsoft.com/office/drawing/2014/main" id="{1D03BE1D-079C-448F-86C5-B79ADFD464C8}"/>
                </a:ext>
              </a:extLst>
            </p:cNvPr>
            <p:cNvSpPr/>
            <p:nvPr/>
          </p:nvSpPr>
          <p:spPr>
            <a:xfrm rot="10800000">
              <a:off x="2761036" y="3535554"/>
              <a:ext cx="457200" cy="914400"/>
            </a:xfrm>
            <a:prstGeom prst="moon">
              <a:avLst>
                <a:gd name="adj" fmla="val 8711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85" name="Moon 17">
              <a:extLst>
                <a:ext uri="{FF2B5EF4-FFF2-40B4-BE49-F238E27FC236}">
                  <a16:creationId xmlns="" xmlns:a16="http://schemas.microsoft.com/office/drawing/2014/main" id="{4505FE64-5387-474F-9178-1BE14D238EAB}"/>
                </a:ext>
              </a:extLst>
            </p:cNvPr>
            <p:cNvSpPr/>
            <p:nvPr/>
          </p:nvSpPr>
          <p:spPr>
            <a:xfrm rot="17508869">
              <a:off x="1781040" y="3102953"/>
              <a:ext cx="457200" cy="914399"/>
            </a:xfrm>
            <a:prstGeom prst="moon">
              <a:avLst>
                <a:gd name="adj" fmla="val 8711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86" name="Moon 18">
              <a:extLst>
                <a:ext uri="{FF2B5EF4-FFF2-40B4-BE49-F238E27FC236}">
                  <a16:creationId xmlns="" xmlns:a16="http://schemas.microsoft.com/office/drawing/2014/main" id="{7FA83E59-D258-40A1-9E68-C9EE7FF6E508}"/>
                </a:ext>
              </a:extLst>
            </p:cNvPr>
            <p:cNvSpPr/>
            <p:nvPr/>
          </p:nvSpPr>
          <p:spPr>
            <a:xfrm rot="20430622">
              <a:off x="2007196" y="2490019"/>
              <a:ext cx="457200" cy="914400"/>
            </a:xfrm>
            <a:prstGeom prst="moon">
              <a:avLst>
                <a:gd name="adj" fmla="val 8711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87" name="Moon 19">
              <a:extLst>
                <a:ext uri="{FF2B5EF4-FFF2-40B4-BE49-F238E27FC236}">
                  <a16:creationId xmlns="" xmlns:a16="http://schemas.microsoft.com/office/drawing/2014/main" id="{B04E43E2-2340-4662-87D0-25F268E2FBC1}"/>
                </a:ext>
              </a:extLst>
            </p:cNvPr>
            <p:cNvSpPr/>
            <p:nvPr/>
          </p:nvSpPr>
          <p:spPr>
            <a:xfrm rot="2095170">
              <a:off x="2525544" y="2291785"/>
              <a:ext cx="457200" cy="914401"/>
            </a:xfrm>
            <a:prstGeom prst="moon">
              <a:avLst>
                <a:gd name="adj" fmla="val 8711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88" name="Moon 20">
              <a:extLst>
                <a:ext uri="{FF2B5EF4-FFF2-40B4-BE49-F238E27FC236}">
                  <a16:creationId xmlns="" xmlns:a16="http://schemas.microsoft.com/office/drawing/2014/main" id="{BE27191B-70C3-4BD9-A4DF-7248B3326F6E}"/>
                </a:ext>
              </a:extLst>
            </p:cNvPr>
            <p:cNvSpPr/>
            <p:nvPr/>
          </p:nvSpPr>
          <p:spPr>
            <a:xfrm rot="13500000">
              <a:off x="2239929" y="3595108"/>
              <a:ext cx="457200" cy="914400"/>
            </a:xfrm>
            <a:prstGeom prst="moon">
              <a:avLst>
                <a:gd name="adj" fmla="val 8711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2D08B82E-7F9C-45C8-A6BE-3125D1FFBFA7}"/>
              </a:ext>
            </a:extLst>
          </p:cNvPr>
          <p:cNvSpPr txBox="1"/>
          <p:nvPr/>
        </p:nvSpPr>
        <p:spPr>
          <a:xfrm>
            <a:off x="5605081" y="1770291"/>
            <a:ext cx="864095" cy="30777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err="1" smtClean="0">
                <a:solidFill>
                  <a:schemeClr val="bg1"/>
                </a:solidFill>
                <a:cs typeface="Arial" pitchFamily="34" charset="0"/>
              </a:rPr>
              <a:t>Tertib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5CF8BAE1-4489-4931-B97F-9147AFA20C61}"/>
              </a:ext>
            </a:extLst>
          </p:cNvPr>
          <p:cNvSpPr txBox="1"/>
          <p:nvPr/>
        </p:nvSpPr>
        <p:spPr>
          <a:xfrm rot="2700000">
            <a:off x="5720614" y="2622279"/>
            <a:ext cx="864095" cy="30777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err="1" smtClean="0">
                <a:solidFill>
                  <a:schemeClr val="bg1"/>
                </a:solidFill>
                <a:cs typeface="Arial" pitchFamily="34" charset="0"/>
              </a:rPr>
              <a:t>Bersih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D7D7EA46-822D-44DF-B93D-37C52BA8C197}"/>
              </a:ext>
            </a:extLst>
          </p:cNvPr>
          <p:cNvSpPr txBox="1"/>
          <p:nvPr/>
        </p:nvSpPr>
        <p:spPr>
          <a:xfrm rot="5400000">
            <a:off x="5095438" y="3252090"/>
            <a:ext cx="864095" cy="30777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err="1" smtClean="0">
                <a:solidFill>
                  <a:schemeClr val="bg1"/>
                </a:solidFill>
                <a:cs typeface="Arial" pitchFamily="34" charset="0"/>
              </a:rPr>
              <a:t>Sejuk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A080CE83-5C7F-4B23-868A-F0229428E916}"/>
              </a:ext>
            </a:extLst>
          </p:cNvPr>
          <p:cNvSpPr txBox="1"/>
          <p:nvPr/>
        </p:nvSpPr>
        <p:spPr>
          <a:xfrm rot="7851716">
            <a:off x="4391508" y="3386689"/>
            <a:ext cx="864095" cy="30777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chemeClr val="bg1"/>
                </a:solidFill>
                <a:cs typeface="Arial" pitchFamily="34" charset="0"/>
              </a:rPr>
              <a:t>Indah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63A87276-A71B-437E-BF15-BB725957D651}"/>
              </a:ext>
            </a:extLst>
          </p:cNvPr>
          <p:cNvSpPr txBox="1"/>
          <p:nvPr/>
        </p:nvSpPr>
        <p:spPr>
          <a:xfrm rot="3790328">
            <a:off x="3989097" y="1649875"/>
            <a:ext cx="1081767" cy="30777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err="1" smtClean="0">
                <a:solidFill>
                  <a:schemeClr val="bg1"/>
                </a:solidFill>
                <a:cs typeface="Arial" pitchFamily="34" charset="0"/>
              </a:rPr>
              <a:t>Kenangan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3D0A2E34-4E79-4D22-AB61-95C452D56520}"/>
              </a:ext>
            </a:extLst>
          </p:cNvPr>
          <p:cNvSpPr txBox="1"/>
          <p:nvPr/>
        </p:nvSpPr>
        <p:spPr>
          <a:xfrm rot="18900000">
            <a:off x="4816123" y="1355972"/>
            <a:ext cx="864095" cy="30777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err="1" smtClean="0">
                <a:solidFill>
                  <a:schemeClr val="bg1"/>
                </a:solidFill>
                <a:cs typeface="Arial" pitchFamily="34" charset="0"/>
              </a:rPr>
              <a:t>Aman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7" name="Oval 7">
            <a:extLst>
              <a:ext uri="{FF2B5EF4-FFF2-40B4-BE49-F238E27FC236}">
                <a16:creationId xmlns="" xmlns:a16="http://schemas.microsoft.com/office/drawing/2014/main" id="{2E827838-E113-4DEE-8870-09D032D56D1A}"/>
              </a:ext>
            </a:extLst>
          </p:cNvPr>
          <p:cNvSpPr/>
          <p:nvPr/>
        </p:nvSpPr>
        <p:spPr>
          <a:xfrm>
            <a:off x="4976322" y="2340757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8" name="TextBox 97">
            <a:extLst>
              <a:ext uri="{FF2B5EF4-FFF2-40B4-BE49-F238E27FC236}">
                <a16:creationId xmlns="" xmlns:a16="http://schemas.microsoft.com/office/drawing/2014/main" id="{A193E34E-C3E6-44CB-99D3-85AEE4319FEC}"/>
              </a:ext>
            </a:extLst>
          </p:cNvPr>
          <p:cNvSpPr txBox="1"/>
          <p:nvPr/>
        </p:nvSpPr>
        <p:spPr>
          <a:xfrm rot="674314">
            <a:off x="3697017" y="2622279"/>
            <a:ext cx="864095" cy="30777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chemeClr val="bg1"/>
                </a:solidFill>
                <a:cs typeface="Arial" pitchFamily="34" charset="0"/>
              </a:rPr>
              <a:t>Ramah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8155" y="4105464"/>
            <a:ext cx="71251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 smtClean="0">
                <a:latin typeface="Berlin Sans FB" pitchFamily="34" charset="0"/>
              </a:rPr>
              <a:t>Sapta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>
                <a:latin typeface="Berlin Sans FB" pitchFamily="34" charset="0"/>
              </a:rPr>
              <a:t>pesona</a:t>
            </a:r>
            <a:r>
              <a:rPr lang="en-US" dirty="0">
                <a:latin typeface="Berlin Sans FB" pitchFamily="34" charset="0"/>
              </a:rPr>
              <a:t> </a:t>
            </a:r>
            <a:r>
              <a:rPr lang="en-US" dirty="0" err="1">
                <a:latin typeface="Berlin Sans FB" pitchFamily="34" charset="0"/>
              </a:rPr>
              <a:t>adalah</a:t>
            </a:r>
            <a:r>
              <a:rPr lang="en-US" dirty="0">
                <a:latin typeface="Berlin Sans FB" pitchFamily="34" charset="0"/>
              </a:rPr>
              <a:t> </a:t>
            </a:r>
            <a:r>
              <a:rPr lang="en-US" dirty="0" err="1">
                <a:latin typeface="Berlin Sans FB" pitchFamily="34" charset="0"/>
              </a:rPr>
              <a:t>tujuh</a:t>
            </a:r>
            <a:r>
              <a:rPr lang="en-US" dirty="0">
                <a:latin typeface="Berlin Sans FB" pitchFamily="34" charset="0"/>
              </a:rPr>
              <a:t> </a:t>
            </a:r>
            <a:r>
              <a:rPr lang="en-US" dirty="0" err="1">
                <a:latin typeface="Berlin Sans FB" pitchFamily="34" charset="0"/>
              </a:rPr>
              <a:t>unsur</a:t>
            </a:r>
            <a:r>
              <a:rPr lang="en-US" dirty="0">
                <a:latin typeface="Berlin Sans FB" pitchFamily="34" charset="0"/>
              </a:rPr>
              <a:t> yang </a:t>
            </a:r>
            <a:r>
              <a:rPr lang="en-US" dirty="0" err="1">
                <a:latin typeface="Berlin Sans FB" pitchFamily="34" charset="0"/>
              </a:rPr>
              <a:t>terkandung</a:t>
            </a:r>
            <a:r>
              <a:rPr lang="en-US" dirty="0">
                <a:latin typeface="Berlin Sans FB" pitchFamily="34" charset="0"/>
              </a:rPr>
              <a:t> di </a:t>
            </a:r>
            <a:r>
              <a:rPr lang="en-US" dirty="0" err="1">
                <a:latin typeface="Berlin Sans FB" pitchFamily="34" charset="0"/>
              </a:rPr>
              <a:t>dalam</a:t>
            </a:r>
            <a:r>
              <a:rPr lang="en-US" dirty="0">
                <a:latin typeface="Berlin Sans FB" pitchFamily="34" charset="0"/>
              </a:rPr>
              <a:t> </a:t>
            </a:r>
            <a:r>
              <a:rPr lang="en-US" dirty="0" err="1">
                <a:latin typeface="Berlin Sans FB" pitchFamily="34" charset="0"/>
              </a:rPr>
              <a:t>setiap</a:t>
            </a:r>
            <a:r>
              <a:rPr lang="en-US" dirty="0">
                <a:latin typeface="Berlin Sans FB" pitchFamily="34" charset="0"/>
              </a:rPr>
              <a:t> </a:t>
            </a:r>
            <a:endParaRPr lang="en-US" dirty="0" smtClean="0">
              <a:latin typeface="Berlin Sans FB" pitchFamily="34" charset="0"/>
            </a:endParaRPr>
          </a:p>
          <a:p>
            <a:pPr algn="ctr"/>
            <a:r>
              <a:rPr lang="en-US" dirty="0" err="1" smtClean="0">
                <a:latin typeface="Berlin Sans FB" pitchFamily="34" charset="0"/>
              </a:rPr>
              <a:t>produk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>
                <a:latin typeface="Berlin Sans FB" pitchFamily="34" charset="0"/>
              </a:rPr>
              <a:t>wisata</a:t>
            </a:r>
            <a:r>
              <a:rPr lang="en-US" dirty="0">
                <a:latin typeface="Berlin Sans FB" pitchFamily="34" charset="0"/>
              </a:rPr>
              <a:t> </a:t>
            </a:r>
            <a:r>
              <a:rPr lang="en-US" dirty="0" err="1">
                <a:latin typeface="Berlin Sans FB" pitchFamily="34" charset="0"/>
              </a:rPr>
              <a:t>serta</a:t>
            </a:r>
            <a:r>
              <a:rPr lang="en-US" dirty="0">
                <a:latin typeface="Berlin Sans FB" pitchFamily="34" charset="0"/>
              </a:rPr>
              <a:t> </a:t>
            </a:r>
            <a:r>
              <a:rPr lang="en-US" dirty="0" err="1">
                <a:latin typeface="Berlin Sans FB" pitchFamily="34" charset="0"/>
              </a:rPr>
              <a:t>dipergunakan</a:t>
            </a:r>
            <a:r>
              <a:rPr lang="en-US" dirty="0">
                <a:latin typeface="Berlin Sans FB" pitchFamily="34" charset="0"/>
              </a:rPr>
              <a:t> </a:t>
            </a:r>
            <a:r>
              <a:rPr lang="en-US" dirty="0" err="1">
                <a:latin typeface="Berlin Sans FB" pitchFamily="34" charset="0"/>
              </a:rPr>
              <a:t>sebagai</a:t>
            </a:r>
            <a:r>
              <a:rPr lang="en-US" dirty="0">
                <a:latin typeface="Berlin Sans FB" pitchFamily="34" charset="0"/>
              </a:rPr>
              <a:t> </a:t>
            </a:r>
            <a:r>
              <a:rPr lang="en-US" dirty="0" err="1">
                <a:latin typeface="Berlin Sans FB" pitchFamily="34" charset="0"/>
              </a:rPr>
              <a:t>tolak</a:t>
            </a:r>
            <a:r>
              <a:rPr lang="en-US" dirty="0">
                <a:latin typeface="Berlin Sans FB" pitchFamily="34" charset="0"/>
              </a:rPr>
              <a:t> </a:t>
            </a:r>
            <a:r>
              <a:rPr lang="en-US" dirty="0" err="1">
                <a:latin typeface="Berlin Sans FB" pitchFamily="34" charset="0"/>
              </a:rPr>
              <a:t>ukur</a:t>
            </a:r>
            <a:r>
              <a:rPr lang="en-US" dirty="0">
                <a:latin typeface="Berlin Sans FB" pitchFamily="34" charset="0"/>
              </a:rPr>
              <a:t> </a:t>
            </a:r>
            <a:r>
              <a:rPr lang="en-US" dirty="0" err="1">
                <a:latin typeface="Berlin Sans FB" pitchFamily="34" charset="0"/>
              </a:rPr>
              <a:t>peningkatan</a:t>
            </a:r>
            <a:r>
              <a:rPr lang="en-US" dirty="0">
                <a:latin typeface="Berlin Sans FB" pitchFamily="34" charset="0"/>
              </a:rPr>
              <a:t> </a:t>
            </a:r>
            <a:endParaRPr lang="en-US" dirty="0" smtClean="0">
              <a:latin typeface="Berlin Sans FB" pitchFamily="34" charset="0"/>
            </a:endParaRPr>
          </a:p>
          <a:p>
            <a:pPr algn="ctr"/>
            <a:r>
              <a:rPr lang="en-US" dirty="0" err="1" smtClean="0">
                <a:latin typeface="Berlin Sans FB" pitchFamily="34" charset="0"/>
              </a:rPr>
              <a:t>kualitas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>
                <a:latin typeface="Berlin Sans FB" pitchFamily="34" charset="0"/>
              </a:rPr>
              <a:t>produk</a:t>
            </a:r>
            <a:r>
              <a:rPr lang="en-US" dirty="0">
                <a:latin typeface="Berlin Sans FB" pitchFamily="34" charset="0"/>
              </a:rPr>
              <a:t> </a:t>
            </a:r>
            <a:r>
              <a:rPr lang="en-US" dirty="0" err="1">
                <a:latin typeface="Berlin Sans FB" pitchFamily="34" charset="0"/>
              </a:rPr>
              <a:t>pariwisata</a:t>
            </a:r>
            <a:r>
              <a:rPr lang="en-US" dirty="0">
                <a:latin typeface="Berlin Sans FB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0143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-84869" y="195486"/>
            <a:ext cx="9336626" cy="81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600" b="1" dirty="0" smtClean="0">
                <a:latin typeface="Berlin Sans FB Demi" pitchFamily="34" charset="0"/>
                <a:ea typeface="맑은 고딕" pitchFamily="50" charset="-127"/>
                <a:cs typeface="Arial" pitchFamily="34" charset="0"/>
              </a:rPr>
              <a:t>EKONOMI KREATIF</a:t>
            </a:r>
            <a:endParaRPr lang="id-ID" altLang="ko-KR" sz="3600" b="1" dirty="0" smtClean="0">
              <a:latin typeface="Berlin Sans FB Demi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915816" y="1537321"/>
            <a:ext cx="5924951" cy="316835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err="1">
                <a:latin typeface="Berlin Sans FB" pitchFamily="34" charset="0"/>
              </a:rPr>
              <a:t>Ekonomi</a:t>
            </a:r>
            <a:r>
              <a:rPr lang="en-US" sz="2400" dirty="0">
                <a:latin typeface="Berlin Sans FB" pitchFamily="34" charset="0"/>
              </a:rPr>
              <a:t> </a:t>
            </a:r>
            <a:r>
              <a:rPr lang="en-US" sz="2400" dirty="0" err="1">
                <a:latin typeface="Berlin Sans FB" pitchFamily="34" charset="0"/>
              </a:rPr>
              <a:t>kreatif</a:t>
            </a:r>
            <a:r>
              <a:rPr lang="en-US" sz="2400" dirty="0">
                <a:latin typeface="Berlin Sans FB" pitchFamily="34" charset="0"/>
              </a:rPr>
              <a:t> </a:t>
            </a:r>
            <a:r>
              <a:rPr lang="en-US" sz="2400" dirty="0" err="1">
                <a:latin typeface="Berlin Sans FB" pitchFamily="34" charset="0"/>
              </a:rPr>
              <a:t>merupakan</a:t>
            </a:r>
            <a:r>
              <a:rPr lang="en-US" sz="2400" dirty="0">
                <a:latin typeface="Berlin Sans FB" pitchFamily="34" charset="0"/>
              </a:rPr>
              <a:t> proses </a:t>
            </a:r>
            <a:r>
              <a:rPr lang="en-US" sz="2400" dirty="0" err="1">
                <a:latin typeface="Berlin Sans FB" pitchFamily="34" charset="0"/>
              </a:rPr>
              <a:t>ekonomi</a:t>
            </a:r>
            <a:r>
              <a:rPr lang="en-US" sz="2400" dirty="0">
                <a:latin typeface="Berlin Sans FB" pitchFamily="34" charset="0"/>
              </a:rPr>
              <a:t> yang </a:t>
            </a:r>
            <a:r>
              <a:rPr lang="en-US" sz="2400" dirty="0" err="1">
                <a:latin typeface="Berlin Sans FB" pitchFamily="34" charset="0"/>
              </a:rPr>
              <a:t>termasuk</a:t>
            </a:r>
            <a:r>
              <a:rPr lang="en-US" sz="2400" dirty="0">
                <a:latin typeface="Berlin Sans FB" pitchFamily="34" charset="0"/>
              </a:rPr>
              <a:t> </a:t>
            </a:r>
            <a:r>
              <a:rPr lang="en-US" sz="2400" dirty="0" err="1" smtClean="0">
                <a:latin typeface="Berlin Sans FB" pitchFamily="34" charset="0"/>
              </a:rPr>
              <a:t>kegiatan</a:t>
            </a:r>
            <a:r>
              <a:rPr lang="en-US" sz="2400" dirty="0" smtClean="0">
                <a:latin typeface="Berlin Sans FB" pitchFamily="34" charset="0"/>
              </a:rPr>
              <a:t> </a:t>
            </a:r>
            <a:r>
              <a:rPr lang="en-US" sz="2400" dirty="0" err="1">
                <a:latin typeface="Berlin Sans FB" pitchFamily="34" charset="0"/>
              </a:rPr>
              <a:t>produksi</a:t>
            </a:r>
            <a:r>
              <a:rPr lang="en-US" sz="2400" dirty="0">
                <a:latin typeface="Berlin Sans FB" pitchFamily="34" charset="0"/>
              </a:rPr>
              <a:t> </a:t>
            </a:r>
            <a:endParaRPr lang="en-US" sz="2400" dirty="0" smtClean="0">
              <a:latin typeface="Berlin Sans FB" pitchFamily="34" charset="0"/>
            </a:endParaRPr>
          </a:p>
          <a:p>
            <a:pPr marL="0" indent="0">
              <a:buNone/>
            </a:pPr>
            <a:r>
              <a:rPr lang="en-US" sz="2400" dirty="0" err="1" smtClean="0">
                <a:latin typeface="Berlin Sans FB" pitchFamily="34" charset="0"/>
              </a:rPr>
              <a:t>dan</a:t>
            </a:r>
            <a:r>
              <a:rPr lang="en-US" sz="2400" dirty="0" smtClean="0">
                <a:latin typeface="Berlin Sans FB" pitchFamily="34" charset="0"/>
              </a:rPr>
              <a:t> </a:t>
            </a:r>
            <a:r>
              <a:rPr lang="en-US" sz="2400" dirty="0" err="1">
                <a:latin typeface="Berlin Sans FB" pitchFamily="34" charset="0"/>
              </a:rPr>
              <a:t>distribusi</a:t>
            </a:r>
            <a:r>
              <a:rPr lang="en-US" sz="2400" dirty="0">
                <a:latin typeface="Berlin Sans FB" pitchFamily="34" charset="0"/>
              </a:rPr>
              <a:t> </a:t>
            </a:r>
            <a:r>
              <a:rPr lang="en-US" sz="2400" dirty="0" err="1">
                <a:latin typeface="Berlin Sans FB" pitchFamily="34" charset="0"/>
              </a:rPr>
              <a:t>barang</a:t>
            </a:r>
            <a:r>
              <a:rPr lang="en-US" sz="2400" dirty="0">
                <a:latin typeface="Berlin Sans FB" pitchFamily="34" charset="0"/>
              </a:rPr>
              <a:t> </a:t>
            </a:r>
            <a:r>
              <a:rPr lang="en-US" sz="2400" dirty="0" err="1">
                <a:latin typeface="Berlin Sans FB" pitchFamily="34" charset="0"/>
              </a:rPr>
              <a:t>serta</a:t>
            </a:r>
            <a:r>
              <a:rPr lang="en-US" sz="2400" dirty="0">
                <a:latin typeface="Berlin Sans FB" pitchFamily="34" charset="0"/>
              </a:rPr>
              <a:t> </a:t>
            </a:r>
            <a:r>
              <a:rPr lang="en-US" sz="2400" dirty="0" err="1">
                <a:latin typeface="Berlin Sans FB" pitchFamily="34" charset="0"/>
              </a:rPr>
              <a:t>jasa</a:t>
            </a:r>
            <a:r>
              <a:rPr lang="en-US" sz="2400" dirty="0">
                <a:latin typeface="Berlin Sans FB" pitchFamily="34" charset="0"/>
              </a:rPr>
              <a:t> di </a:t>
            </a:r>
            <a:r>
              <a:rPr lang="en-US" sz="2400" dirty="0" err="1">
                <a:latin typeface="Berlin Sans FB" pitchFamily="34" charset="0"/>
              </a:rPr>
              <a:t>dalamnya</a:t>
            </a:r>
            <a:r>
              <a:rPr lang="en-US" sz="2400" dirty="0">
                <a:latin typeface="Berlin Sans FB" pitchFamily="34" charset="0"/>
              </a:rPr>
              <a:t> yang </a:t>
            </a:r>
            <a:r>
              <a:rPr lang="en-US" sz="2400" dirty="0" err="1">
                <a:latin typeface="Berlin Sans FB" pitchFamily="34" charset="0"/>
              </a:rPr>
              <a:t>membutuhkan</a:t>
            </a:r>
            <a:r>
              <a:rPr lang="en-US" sz="2400" dirty="0">
                <a:latin typeface="Berlin Sans FB" pitchFamily="34" charset="0"/>
              </a:rPr>
              <a:t> </a:t>
            </a:r>
            <a:r>
              <a:rPr lang="en-US" sz="2400" dirty="0" err="1">
                <a:latin typeface="Berlin Sans FB" pitchFamily="34" charset="0"/>
              </a:rPr>
              <a:t>gagasan</a:t>
            </a:r>
            <a:r>
              <a:rPr lang="en-US" sz="2400" dirty="0">
                <a:latin typeface="Berlin Sans FB" pitchFamily="34" charset="0"/>
              </a:rPr>
              <a:t> </a:t>
            </a:r>
            <a:r>
              <a:rPr lang="en-US" sz="2400" dirty="0" err="1">
                <a:latin typeface="Berlin Sans FB" pitchFamily="34" charset="0"/>
              </a:rPr>
              <a:t>dan</a:t>
            </a:r>
            <a:r>
              <a:rPr lang="en-US" sz="2400" dirty="0">
                <a:latin typeface="Berlin Sans FB" pitchFamily="34" charset="0"/>
              </a:rPr>
              <a:t> ide </a:t>
            </a:r>
            <a:r>
              <a:rPr lang="en-US" sz="2400" dirty="0" err="1">
                <a:latin typeface="Berlin Sans FB" pitchFamily="34" charset="0"/>
              </a:rPr>
              <a:t>kreatif</a:t>
            </a:r>
            <a:r>
              <a:rPr lang="en-US" sz="2400" dirty="0">
                <a:latin typeface="Berlin Sans FB" pitchFamily="34" charset="0"/>
              </a:rPr>
              <a:t> </a:t>
            </a:r>
            <a:r>
              <a:rPr lang="en-US" sz="2400" dirty="0" err="1">
                <a:latin typeface="Berlin Sans FB" pitchFamily="34" charset="0"/>
              </a:rPr>
              <a:t>serta</a:t>
            </a:r>
            <a:r>
              <a:rPr lang="en-US" sz="2400" dirty="0">
                <a:latin typeface="Berlin Sans FB" pitchFamily="34" charset="0"/>
              </a:rPr>
              <a:t> </a:t>
            </a:r>
            <a:r>
              <a:rPr lang="en-US" sz="2400" dirty="0" err="1" smtClean="0">
                <a:latin typeface="Berlin Sans FB" pitchFamily="34" charset="0"/>
              </a:rPr>
              <a:t>kemampuan</a:t>
            </a:r>
            <a:r>
              <a:rPr lang="en-US" sz="2400" dirty="0" smtClean="0">
                <a:latin typeface="Berlin Sans FB" pitchFamily="34" charset="0"/>
              </a:rPr>
              <a:t> </a:t>
            </a:r>
            <a:r>
              <a:rPr lang="en-US" sz="2400" dirty="0" err="1">
                <a:latin typeface="Berlin Sans FB" pitchFamily="34" charset="0"/>
              </a:rPr>
              <a:t>intelektual</a:t>
            </a:r>
            <a:r>
              <a:rPr lang="en-US" sz="2400" dirty="0">
                <a:latin typeface="Berlin Sans FB" pitchFamily="34" charset="0"/>
              </a:rPr>
              <a:t> </a:t>
            </a:r>
            <a:endParaRPr lang="en-US" sz="2400" dirty="0" smtClean="0">
              <a:latin typeface="Berlin Sans FB" pitchFamily="34" charset="0"/>
            </a:endParaRPr>
          </a:p>
          <a:p>
            <a:pPr marL="0" indent="0">
              <a:buNone/>
            </a:pPr>
            <a:r>
              <a:rPr lang="en-US" sz="2400" dirty="0" err="1" smtClean="0">
                <a:latin typeface="Berlin Sans FB" pitchFamily="34" charset="0"/>
              </a:rPr>
              <a:t>dalam</a:t>
            </a:r>
            <a:r>
              <a:rPr lang="en-US" sz="2400" dirty="0" smtClean="0">
                <a:latin typeface="Berlin Sans FB" pitchFamily="34" charset="0"/>
              </a:rPr>
              <a:t> </a:t>
            </a:r>
            <a:r>
              <a:rPr lang="en-US" sz="2400" dirty="0" err="1">
                <a:latin typeface="Berlin Sans FB" pitchFamily="34" charset="0"/>
              </a:rPr>
              <a:t>membangunnya</a:t>
            </a:r>
            <a:r>
              <a:rPr lang="en-US" sz="2400" dirty="0">
                <a:latin typeface="Berlin Sans FB" pitchFamily="34" charset="0"/>
              </a:rPr>
              <a:t>. </a:t>
            </a:r>
          </a:p>
        </p:txBody>
      </p:sp>
      <p:pic>
        <p:nvPicPr>
          <p:cNvPr id="5122" name="Picture 2" descr="https://kargoku.id/wp-content/uploads/2018/08/ekonomi-kreatif-cov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69" y="2139702"/>
            <a:ext cx="2687840" cy="1493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953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170788" y="195486"/>
            <a:ext cx="7491269" cy="543185"/>
          </a:xfrm>
        </p:spPr>
        <p:txBody>
          <a:bodyPr>
            <a:normAutofit fontScale="47500" lnSpcReduction="20000"/>
          </a:bodyPr>
          <a:lstStyle/>
          <a:p>
            <a:pPr algn="ctr">
              <a:lnSpc>
                <a:spcPct val="150000"/>
              </a:lnSpc>
            </a:pPr>
            <a:r>
              <a:rPr lang="en-US" altLang="ko-KR" sz="4400" b="1" dirty="0" smtClean="0">
                <a:latin typeface="Berlin Sans FB Demi" pitchFamily="34" charset="0"/>
                <a:ea typeface="맑은 고딕" pitchFamily="50" charset="-127"/>
              </a:rPr>
              <a:t>CIRI EKONOMI </a:t>
            </a:r>
            <a:r>
              <a:rPr lang="en-US" altLang="ko-KR" sz="4400" b="1" dirty="0">
                <a:latin typeface="Berlin Sans FB Demi" pitchFamily="34" charset="0"/>
                <a:ea typeface="맑은 고딕" pitchFamily="50" charset="-127"/>
              </a:rPr>
              <a:t>KREATIF</a:t>
            </a:r>
            <a:endParaRPr lang="id-ID" altLang="ko-KR" sz="4400" b="1" dirty="0">
              <a:latin typeface="Berlin Sans FB Demi" pitchFamily="34" charset="0"/>
              <a:ea typeface="맑은 고딕" pitchFamily="50" charset="-127"/>
            </a:endParaRPr>
          </a:p>
        </p:txBody>
      </p:sp>
      <p:sp>
        <p:nvSpPr>
          <p:cNvPr id="42" name="Freeform 39">
            <a:extLst>
              <a:ext uri="{FF2B5EF4-FFF2-40B4-BE49-F238E27FC236}">
                <a16:creationId xmlns="" xmlns:a16="http://schemas.microsoft.com/office/drawing/2014/main" id="{932954A4-5B96-4BC7-B9B6-40AED209B489}"/>
              </a:ext>
            </a:extLst>
          </p:cNvPr>
          <p:cNvSpPr>
            <a:spLocks noChangeAspect="1"/>
          </p:cNvSpPr>
          <p:nvPr/>
        </p:nvSpPr>
        <p:spPr>
          <a:xfrm>
            <a:off x="1342805" y="2730980"/>
            <a:ext cx="1706410" cy="919386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223511" y="1089813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accent1"/>
          </a:solidFill>
          <a:ln w="88900">
            <a:solidFill>
              <a:schemeClr val="bg1"/>
            </a:solidFill>
          </a:ln>
          <a:effectLst>
            <a:innerShdw blurRad="127000" dist="1270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8" name="Freeform 44">
            <a:extLst>
              <a:ext uri="{FF2B5EF4-FFF2-40B4-BE49-F238E27FC236}">
                <a16:creationId xmlns="" xmlns:a16="http://schemas.microsoft.com/office/drawing/2014/main" id="{2BCC2B46-A3D8-4381-9BFA-230A3B0DBB82}"/>
              </a:ext>
            </a:extLst>
          </p:cNvPr>
          <p:cNvSpPr>
            <a:spLocks noChangeAspect="1"/>
          </p:cNvSpPr>
          <p:nvPr/>
        </p:nvSpPr>
        <p:spPr>
          <a:xfrm>
            <a:off x="2220375" y="1614621"/>
            <a:ext cx="1706410" cy="919386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0851" y="109797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accent2"/>
          </a:solidFill>
          <a:ln w="88900">
            <a:solidFill>
              <a:schemeClr val="bg1"/>
            </a:solidFill>
          </a:ln>
          <a:effectLst>
            <a:innerShdw blurRad="127000" dist="1270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9" name="Freeform 45">
            <a:extLst>
              <a:ext uri="{FF2B5EF4-FFF2-40B4-BE49-F238E27FC236}">
                <a16:creationId xmlns="" xmlns:a16="http://schemas.microsoft.com/office/drawing/2014/main" id="{015C4723-C825-47D4-984A-FCB9956A3C6F}"/>
              </a:ext>
            </a:extLst>
          </p:cNvPr>
          <p:cNvSpPr>
            <a:spLocks noChangeAspect="1"/>
          </p:cNvSpPr>
          <p:nvPr/>
        </p:nvSpPr>
        <p:spPr>
          <a:xfrm>
            <a:off x="6092855" y="1660720"/>
            <a:ext cx="1706410" cy="919386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9016" y="108164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accent3"/>
          </a:solidFill>
          <a:ln w="88900">
            <a:solidFill>
              <a:schemeClr val="bg1"/>
            </a:solidFill>
          </a:ln>
          <a:effectLst>
            <a:innerShdw blurRad="127000" dist="1270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57DA1914-5494-4B08-BA27-4D8B8E0F343D}"/>
              </a:ext>
            </a:extLst>
          </p:cNvPr>
          <p:cNvSpPr txBox="1"/>
          <p:nvPr/>
        </p:nvSpPr>
        <p:spPr>
          <a:xfrm>
            <a:off x="1676563" y="3146324"/>
            <a:ext cx="1038893" cy="238527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r>
              <a:rPr lang="en-US" altLang="ko-KR" sz="1100" b="1" dirty="0" err="1" smtClean="0">
                <a:cs typeface="Arial" pitchFamily="34" charset="0"/>
              </a:rPr>
              <a:t>Berbasis</a:t>
            </a:r>
            <a:r>
              <a:rPr lang="en-US" altLang="ko-KR" sz="1100" b="1" dirty="0" smtClean="0">
                <a:cs typeface="Arial" pitchFamily="34" charset="0"/>
              </a:rPr>
              <a:t> Ide</a:t>
            </a:r>
            <a:endParaRPr lang="ko-KR" altLang="en-US" sz="1100" b="1" dirty="0">
              <a:cs typeface="Arial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C4CD036E-BCA8-411F-8C62-1BFED4717965}"/>
              </a:ext>
            </a:extLst>
          </p:cNvPr>
          <p:cNvSpPr txBox="1"/>
          <p:nvPr/>
        </p:nvSpPr>
        <p:spPr>
          <a:xfrm>
            <a:off x="2554133" y="2004391"/>
            <a:ext cx="1038893" cy="407804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r>
              <a:rPr lang="en-US" altLang="ko-KR" sz="1100" b="1" dirty="0" err="1" smtClean="0">
                <a:cs typeface="Arial" pitchFamily="34" charset="0"/>
              </a:rPr>
              <a:t>Tidak</a:t>
            </a:r>
            <a:r>
              <a:rPr lang="en-US" altLang="ko-KR" sz="1100" b="1" dirty="0" smtClean="0">
                <a:cs typeface="Arial" pitchFamily="34" charset="0"/>
              </a:rPr>
              <a:t> Ada </a:t>
            </a:r>
            <a:r>
              <a:rPr lang="en-US" altLang="ko-KR" sz="1100" b="1" dirty="0" err="1" smtClean="0">
                <a:cs typeface="Arial" pitchFamily="34" charset="0"/>
              </a:rPr>
              <a:t>Batasan</a:t>
            </a:r>
            <a:endParaRPr lang="ko-KR" altLang="en-US" sz="1100" b="1" dirty="0"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47EDA721-A410-4D99-B4FA-BD2CD7751500}"/>
              </a:ext>
            </a:extLst>
          </p:cNvPr>
          <p:cNvSpPr txBox="1"/>
          <p:nvPr/>
        </p:nvSpPr>
        <p:spPr>
          <a:xfrm>
            <a:off x="6394940" y="2142946"/>
            <a:ext cx="1273403" cy="238527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r>
              <a:rPr lang="en-US" altLang="ko-KR" sz="1100" b="1" dirty="0" err="1" smtClean="0">
                <a:cs typeface="Arial" pitchFamily="34" charset="0"/>
              </a:rPr>
              <a:t>Mudah</a:t>
            </a:r>
            <a:r>
              <a:rPr lang="en-US" altLang="ko-KR" sz="1100" b="1" dirty="0" smtClean="0">
                <a:cs typeface="Arial" pitchFamily="34" charset="0"/>
              </a:rPr>
              <a:t> </a:t>
            </a:r>
            <a:r>
              <a:rPr lang="en-US" altLang="ko-KR" sz="1100" b="1" dirty="0" err="1" smtClean="0">
                <a:cs typeface="Arial" pitchFamily="34" charset="0"/>
              </a:rPr>
              <a:t>Diganti</a:t>
            </a:r>
            <a:endParaRPr lang="ko-KR" altLang="en-US" sz="1100" b="1" dirty="0">
              <a:cs typeface="Arial" pitchFamily="34" charset="0"/>
            </a:endParaRPr>
          </a:p>
        </p:txBody>
      </p:sp>
      <p:sp>
        <p:nvSpPr>
          <p:cNvPr id="36" name="Freeform 46">
            <a:extLst>
              <a:ext uri="{FF2B5EF4-FFF2-40B4-BE49-F238E27FC236}">
                <a16:creationId xmlns="" xmlns:a16="http://schemas.microsoft.com/office/drawing/2014/main" id="{0F8297FC-4B78-4E18-B868-0BA0FECB4C2B}"/>
              </a:ext>
            </a:extLst>
          </p:cNvPr>
          <p:cNvSpPr>
            <a:spLocks noChangeAspect="1"/>
          </p:cNvSpPr>
          <p:nvPr/>
        </p:nvSpPr>
        <p:spPr>
          <a:xfrm>
            <a:off x="3853800" y="3468321"/>
            <a:ext cx="1706410" cy="919386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82686" y="108164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accent4"/>
          </a:solidFill>
          <a:ln w="88900">
            <a:solidFill>
              <a:schemeClr val="bg1"/>
            </a:solidFill>
          </a:ln>
          <a:effectLst>
            <a:innerShdw blurRad="127000" dist="1270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7" name="Freeform 39">
            <a:extLst>
              <a:ext uri="{FF2B5EF4-FFF2-40B4-BE49-F238E27FC236}">
                <a16:creationId xmlns="" xmlns:a16="http://schemas.microsoft.com/office/drawing/2014/main" id="{932954A4-5B96-4BC7-B9B6-40AED209B489}"/>
              </a:ext>
            </a:extLst>
          </p:cNvPr>
          <p:cNvSpPr>
            <a:spLocks noChangeAspect="1"/>
          </p:cNvSpPr>
          <p:nvPr/>
        </p:nvSpPr>
        <p:spPr>
          <a:xfrm>
            <a:off x="4098199" y="972284"/>
            <a:ext cx="1706410" cy="919386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223511" y="1089813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accent1"/>
          </a:solidFill>
          <a:ln w="88900">
            <a:solidFill>
              <a:schemeClr val="bg1"/>
            </a:solidFill>
          </a:ln>
          <a:effectLst>
            <a:innerShdw blurRad="127000" dist="1270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8" name="Freeform 44">
            <a:extLst>
              <a:ext uri="{FF2B5EF4-FFF2-40B4-BE49-F238E27FC236}">
                <a16:creationId xmlns="" xmlns:a16="http://schemas.microsoft.com/office/drawing/2014/main" id="{2BCC2B46-A3D8-4381-9BFA-230A3B0DBB82}"/>
              </a:ext>
            </a:extLst>
          </p:cNvPr>
          <p:cNvSpPr>
            <a:spLocks noChangeAspect="1"/>
          </p:cNvSpPr>
          <p:nvPr/>
        </p:nvSpPr>
        <p:spPr>
          <a:xfrm>
            <a:off x="6394941" y="2771817"/>
            <a:ext cx="1706410" cy="919386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0851" y="109797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accent2"/>
          </a:solidFill>
          <a:ln w="88900">
            <a:solidFill>
              <a:schemeClr val="bg1"/>
            </a:solidFill>
          </a:ln>
          <a:effectLst>
            <a:innerShdw blurRad="127000" dist="1270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C4CD036E-BCA8-411F-8C62-1BFED4717965}"/>
              </a:ext>
            </a:extLst>
          </p:cNvPr>
          <p:cNvSpPr txBox="1"/>
          <p:nvPr/>
        </p:nvSpPr>
        <p:spPr>
          <a:xfrm>
            <a:off x="4435055" y="1314223"/>
            <a:ext cx="1038893" cy="407804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r>
              <a:rPr lang="en-US" altLang="ko-KR" sz="1100" b="1" dirty="0" err="1" smtClean="0">
                <a:cs typeface="Arial" pitchFamily="34" charset="0"/>
              </a:rPr>
              <a:t>Kreasi</a:t>
            </a:r>
            <a:r>
              <a:rPr lang="en-US" altLang="ko-KR" sz="1100" b="1" dirty="0" smtClean="0">
                <a:cs typeface="Arial" pitchFamily="34" charset="0"/>
              </a:rPr>
              <a:t> </a:t>
            </a:r>
            <a:r>
              <a:rPr lang="en-US" altLang="ko-KR" sz="1100" b="1" dirty="0" err="1" smtClean="0">
                <a:cs typeface="Arial" pitchFamily="34" charset="0"/>
              </a:rPr>
              <a:t>intelektual</a:t>
            </a:r>
            <a:endParaRPr lang="ko-KR" altLang="en-US" sz="1100" b="1" dirty="0">
              <a:cs typeface="Arial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47EDA721-A410-4D99-B4FA-BD2CD7751500}"/>
              </a:ext>
            </a:extLst>
          </p:cNvPr>
          <p:cNvSpPr txBox="1"/>
          <p:nvPr/>
        </p:nvSpPr>
        <p:spPr>
          <a:xfrm>
            <a:off x="6673429" y="3061686"/>
            <a:ext cx="1273403" cy="577081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r>
              <a:rPr lang="en-US" altLang="ko-KR" sz="1100" b="1" dirty="0" err="1" smtClean="0">
                <a:cs typeface="Arial" pitchFamily="34" charset="0"/>
              </a:rPr>
              <a:t>Distribusi</a:t>
            </a:r>
            <a:r>
              <a:rPr lang="en-US" altLang="ko-KR" sz="1100" b="1" dirty="0" smtClean="0">
                <a:cs typeface="Arial" pitchFamily="34" charset="0"/>
              </a:rPr>
              <a:t> </a:t>
            </a:r>
            <a:r>
              <a:rPr lang="en-US" altLang="ko-KR" sz="1100" b="1" dirty="0" err="1" smtClean="0">
                <a:cs typeface="Arial" pitchFamily="34" charset="0"/>
              </a:rPr>
              <a:t>langsung</a:t>
            </a:r>
            <a:r>
              <a:rPr lang="en-US" altLang="ko-KR" sz="1100" b="1" dirty="0" smtClean="0">
                <a:cs typeface="Arial" pitchFamily="34" charset="0"/>
              </a:rPr>
              <a:t>/</a:t>
            </a:r>
            <a:r>
              <a:rPr lang="en-US" altLang="ko-KR" sz="1100" b="1" dirty="0" err="1" smtClean="0">
                <a:cs typeface="Arial" pitchFamily="34" charset="0"/>
              </a:rPr>
              <a:t>tidak</a:t>
            </a:r>
            <a:r>
              <a:rPr lang="en-US" altLang="ko-KR" sz="1100" b="1" dirty="0" smtClean="0">
                <a:cs typeface="Arial" pitchFamily="34" charset="0"/>
              </a:rPr>
              <a:t> </a:t>
            </a:r>
            <a:r>
              <a:rPr lang="en-US" altLang="ko-KR" sz="1100" b="1" dirty="0" err="1" smtClean="0">
                <a:cs typeface="Arial" pitchFamily="34" charset="0"/>
              </a:rPr>
              <a:t>langsung</a:t>
            </a:r>
            <a:endParaRPr lang="ko-KR" altLang="en-US" sz="1100" b="1" dirty="0">
              <a:cs typeface="Arial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C4CD036E-BCA8-411F-8C62-1BFED4717965}"/>
              </a:ext>
            </a:extLst>
          </p:cNvPr>
          <p:cNvSpPr txBox="1"/>
          <p:nvPr/>
        </p:nvSpPr>
        <p:spPr>
          <a:xfrm>
            <a:off x="4147161" y="3815239"/>
            <a:ext cx="1216927" cy="407804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r>
              <a:rPr lang="en-US" altLang="ko-KR" sz="1100" b="1" dirty="0" err="1" smtClean="0">
                <a:cs typeface="Arial" pitchFamily="34" charset="0"/>
              </a:rPr>
              <a:t>Mamerlukan</a:t>
            </a:r>
            <a:r>
              <a:rPr lang="en-US" altLang="ko-KR" sz="1100" b="1" dirty="0" smtClean="0">
                <a:cs typeface="Arial" pitchFamily="34" charset="0"/>
              </a:rPr>
              <a:t> </a:t>
            </a:r>
            <a:r>
              <a:rPr lang="en-US" altLang="ko-KR" sz="1100" b="1" dirty="0" err="1" smtClean="0">
                <a:cs typeface="Arial" pitchFamily="34" charset="0"/>
              </a:rPr>
              <a:t>Kerjasama</a:t>
            </a:r>
            <a:endParaRPr lang="ko-KR" altLang="en-US" sz="11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251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170788" y="195486"/>
            <a:ext cx="7491269" cy="543185"/>
          </a:xfrm>
        </p:spPr>
        <p:txBody>
          <a:bodyPr>
            <a:normAutofit fontScale="47500" lnSpcReduction="20000"/>
          </a:bodyPr>
          <a:lstStyle/>
          <a:p>
            <a:pPr algn="ctr">
              <a:lnSpc>
                <a:spcPct val="150000"/>
              </a:lnSpc>
            </a:pPr>
            <a:r>
              <a:rPr lang="en-US" altLang="ko-KR" sz="4400" b="1" dirty="0" smtClean="0">
                <a:latin typeface="Berlin Sans FB Demi" pitchFamily="34" charset="0"/>
                <a:ea typeface="맑은 고딕" pitchFamily="50" charset="-127"/>
              </a:rPr>
              <a:t>BIDANG EKONOMI </a:t>
            </a:r>
            <a:r>
              <a:rPr lang="en-US" altLang="ko-KR" sz="4400" b="1" dirty="0">
                <a:latin typeface="Berlin Sans FB Demi" pitchFamily="34" charset="0"/>
                <a:ea typeface="맑은 고딕" pitchFamily="50" charset="-127"/>
              </a:rPr>
              <a:t>KREATIF</a:t>
            </a:r>
            <a:endParaRPr lang="id-ID" altLang="ko-KR" sz="4400" b="1" dirty="0">
              <a:latin typeface="Berlin Sans FB Demi" pitchFamily="34" charset="0"/>
              <a:ea typeface="맑은 고딕" pitchFamily="50" charset="-127"/>
            </a:endParaRPr>
          </a:p>
        </p:txBody>
      </p:sp>
      <p:sp>
        <p:nvSpPr>
          <p:cNvPr id="20" name="Oval 64">
            <a:extLst>
              <a:ext uri="{FF2B5EF4-FFF2-40B4-BE49-F238E27FC236}">
                <a16:creationId xmlns="" xmlns:a16="http://schemas.microsoft.com/office/drawing/2014/main" id="{C598D403-9D96-40FA-B9EB-186781B515BF}"/>
              </a:ext>
            </a:extLst>
          </p:cNvPr>
          <p:cNvSpPr/>
          <p:nvPr/>
        </p:nvSpPr>
        <p:spPr>
          <a:xfrm>
            <a:off x="2160908" y="972604"/>
            <a:ext cx="576064" cy="576064"/>
          </a:xfrm>
          <a:prstGeom prst="teardrop">
            <a:avLst/>
          </a:prstGeom>
          <a:solidFill>
            <a:schemeClr val="accent4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01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83EC5968-2E15-4C2A-B414-0BE87800EA8A}"/>
              </a:ext>
            </a:extLst>
          </p:cNvPr>
          <p:cNvSpPr txBox="1"/>
          <p:nvPr/>
        </p:nvSpPr>
        <p:spPr>
          <a:xfrm>
            <a:off x="2915816" y="937472"/>
            <a:ext cx="3926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200" dirty="0" err="1"/>
              <a:t>Pengembang</a:t>
            </a:r>
            <a:r>
              <a:rPr lang="en-ID" sz="1200" dirty="0"/>
              <a:t> </a:t>
            </a:r>
            <a:r>
              <a:rPr lang="en-ID" sz="1200" dirty="0" err="1" smtClean="0"/>
              <a:t>Permainan</a:t>
            </a:r>
            <a:endParaRPr lang="en-ID" sz="1200" dirty="0" smtClean="0"/>
          </a:p>
          <a:p>
            <a:r>
              <a:rPr lang="en-ID" sz="1200" dirty="0" err="1" smtClean="0"/>
              <a:t>Membuat</a:t>
            </a:r>
            <a:r>
              <a:rPr lang="en-ID" sz="1200" dirty="0" smtClean="0"/>
              <a:t> </a:t>
            </a:r>
            <a:r>
              <a:rPr lang="en-ID" sz="1200" dirty="0" err="1"/>
              <a:t>berbagai</a:t>
            </a:r>
            <a:r>
              <a:rPr lang="en-ID" sz="1200" dirty="0"/>
              <a:t> </a:t>
            </a:r>
            <a:r>
              <a:rPr lang="en-ID" sz="1200" dirty="0" err="1"/>
              <a:t>macam</a:t>
            </a:r>
            <a:r>
              <a:rPr lang="en-ID" sz="1200" dirty="0"/>
              <a:t> </a:t>
            </a:r>
            <a:r>
              <a:rPr lang="en-ID" sz="1200" dirty="0" err="1"/>
              <a:t>aplikasi</a:t>
            </a:r>
            <a:r>
              <a:rPr lang="en-ID" sz="1200" dirty="0"/>
              <a:t> </a:t>
            </a:r>
            <a:r>
              <a:rPr lang="en-ID" sz="1200" dirty="0" err="1"/>
              <a:t>dan</a:t>
            </a:r>
            <a:r>
              <a:rPr lang="en-ID" sz="1200" dirty="0"/>
              <a:t> </a:t>
            </a:r>
            <a:r>
              <a:rPr lang="en-ID" sz="1200" dirty="0" smtClean="0"/>
              <a:t>games.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Oval 70">
            <a:extLst>
              <a:ext uri="{FF2B5EF4-FFF2-40B4-BE49-F238E27FC236}">
                <a16:creationId xmlns="" xmlns:a16="http://schemas.microsoft.com/office/drawing/2014/main" id="{A1103F48-9FEE-4A30-B9BA-53547D7295C4}"/>
              </a:ext>
            </a:extLst>
          </p:cNvPr>
          <p:cNvSpPr/>
          <p:nvPr/>
        </p:nvSpPr>
        <p:spPr>
          <a:xfrm>
            <a:off x="2161012" y="1979365"/>
            <a:ext cx="576064" cy="576064"/>
          </a:xfrm>
          <a:prstGeom prst="teardrop">
            <a:avLst/>
          </a:prstGeom>
          <a:solidFill>
            <a:schemeClr val="accent3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02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912B99FC-0D92-4D34-B50C-D114D3E4DC0A}"/>
              </a:ext>
            </a:extLst>
          </p:cNvPr>
          <p:cNvSpPr txBox="1"/>
          <p:nvPr/>
        </p:nvSpPr>
        <p:spPr>
          <a:xfrm>
            <a:off x="2915816" y="1944233"/>
            <a:ext cx="583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200" dirty="0" err="1" smtClean="0"/>
              <a:t>Kriya</a:t>
            </a:r>
            <a:endParaRPr lang="en-ID" sz="1200" dirty="0" smtClean="0"/>
          </a:p>
          <a:p>
            <a:r>
              <a:rPr lang="en-ID" sz="1200" dirty="0" err="1" smtClean="0"/>
              <a:t>Kegiatan</a:t>
            </a:r>
            <a:r>
              <a:rPr lang="en-ID" sz="1200" dirty="0" smtClean="0"/>
              <a:t> </a:t>
            </a:r>
            <a:r>
              <a:rPr lang="en-ID" sz="1200" dirty="0" err="1"/>
              <a:t>seni</a:t>
            </a:r>
            <a:r>
              <a:rPr lang="en-ID" sz="1200" dirty="0"/>
              <a:t> yang </a:t>
            </a:r>
            <a:r>
              <a:rPr lang="en-ID" sz="1200" dirty="0" err="1"/>
              <a:t>menitikberatkan</a:t>
            </a:r>
            <a:r>
              <a:rPr lang="en-ID" sz="1200" dirty="0"/>
              <a:t> </a:t>
            </a:r>
            <a:r>
              <a:rPr lang="en-ID" sz="1200" dirty="0" err="1"/>
              <a:t>pada</a:t>
            </a:r>
            <a:r>
              <a:rPr lang="en-ID" sz="1200" dirty="0"/>
              <a:t> </a:t>
            </a:r>
            <a:r>
              <a:rPr lang="en-ID" sz="1200" dirty="0" err="1"/>
              <a:t>keterampilan</a:t>
            </a:r>
            <a:r>
              <a:rPr lang="en-ID" sz="1200" dirty="0"/>
              <a:t> </a:t>
            </a:r>
            <a:r>
              <a:rPr lang="en-ID" sz="1200" dirty="0" err="1" smtClean="0"/>
              <a:t>tangan</a:t>
            </a:r>
            <a:r>
              <a:rPr lang="en-ID" sz="1200" dirty="0" smtClean="0"/>
              <a:t>, </a:t>
            </a:r>
            <a:r>
              <a:rPr lang="en-ID" sz="1200" dirty="0" err="1" smtClean="0"/>
              <a:t>untuk</a:t>
            </a:r>
            <a:r>
              <a:rPr lang="en-ID" sz="1200" dirty="0" smtClean="0"/>
              <a:t> </a:t>
            </a:r>
            <a:r>
              <a:rPr lang="en-ID" sz="1200" dirty="0" err="1"/>
              <a:t>mengolah</a:t>
            </a:r>
            <a:r>
              <a:rPr lang="en-ID" sz="1200" dirty="0"/>
              <a:t> </a:t>
            </a:r>
            <a:r>
              <a:rPr lang="en-ID" sz="1200" dirty="0" err="1"/>
              <a:t>bahan</a:t>
            </a:r>
            <a:r>
              <a:rPr lang="en-ID" sz="1200" dirty="0"/>
              <a:t> </a:t>
            </a:r>
            <a:r>
              <a:rPr lang="en-ID" sz="1200" dirty="0" err="1"/>
              <a:t>baku</a:t>
            </a:r>
            <a:r>
              <a:rPr lang="en-ID" sz="1200" dirty="0"/>
              <a:t> </a:t>
            </a:r>
            <a:r>
              <a:rPr lang="en-ID" sz="1200" dirty="0" err="1" smtClean="0"/>
              <a:t>menjadi</a:t>
            </a:r>
            <a:r>
              <a:rPr lang="en-ID" sz="1200" dirty="0" smtClean="0"/>
              <a:t> </a:t>
            </a:r>
            <a:r>
              <a:rPr lang="en-ID" sz="1200" dirty="0" err="1"/>
              <a:t>benda-benda</a:t>
            </a:r>
            <a:r>
              <a:rPr lang="en-ID" sz="1200" dirty="0"/>
              <a:t> yang </a:t>
            </a:r>
            <a:r>
              <a:rPr lang="en-ID" sz="1200" dirty="0" err="1"/>
              <a:t>tidak</a:t>
            </a:r>
            <a:r>
              <a:rPr lang="en-ID" sz="1200" dirty="0"/>
              <a:t> </a:t>
            </a:r>
            <a:r>
              <a:rPr lang="en-ID" sz="1200" dirty="0" err="1"/>
              <a:t>hanya</a:t>
            </a:r>
            <a:r>
              <a:rPr lang="en-ID" sz="1200" dirty="0"/>
              <a:t> </a:t>
            </a:r>
            <a:r>
              <a:rPr lang="en-ID" sz="1200" dirty="0" err="1"/>
              <a:t>bernilai</a:t>
            </a:r>
            <a:r>
              <a:rPr lang="en-ID" sz="1200" dirty="0"/>
              <a:t> </a:t>
            </a:r>
            <a:r>
              <a:rPr lang="en-ID" sz="1200" dirty="0" err="1"/>
              <a:t>pakai</a:t>
            </a:r>
            <a:r>
              <a:rPr lang="en-ID" sz="1200" dirty="0"/>
              <a:t>, </a:t>
            </a:r>
            <a:r>
              <a:rPr lang="en-ID" sz="1200" dirty="0" err="1"/>
              <a:t>tetapi</a:t>
            </a:r>
            <a:r>
              <a:rPr lang="en-ID" sz="1200" dirty="0"/>
              <a:t> </a:t>
            </a:r>
            <a:r>
              <a:rPr lang="en-ID" sz="1200" dirty="0" err="1"/>
              <a:t>juga</a:t>
            </a:r>
            <a:r>
              <a:rPr lang="en-ID" sz="1200" dirty="0"/>
              <a:t> </a:t>
            </a:r>
            <a:endParaRPr lang="en-ID" sz="1200" dirty="0" smtClean="0"/>
          </a:p>
          <a:p>
            <a:r>
              <a:rPr lang="en-ID" sz="1200" dirty="0" err="1" smtClean="0"/>
              <a:t>bernilai</a:t>
            </a:r>
            <a:r>
              <a:rPr lang="en-ID" sz="1200" dirty="0" smtClean="0"/>
              <a:t> </a:t>
            </a:r>
            <a:r>
              <a:rPr lang="en-ID" sz="1200" dirty="0" err="1"/>
              <a:t>estetis</a:t>
            </a:r>
            <a:r>
              <a:rPr lang="en-ID" sz="1200" dirty="0"/>
              <a:t>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Oval 72">
            <a:extLst>
              <a:ext uri="{FF2B5EF4-FFF2-40B4-BE49-F238E27FC236}">
                <a16:creationId xmlns="" xmlns:a16="http://schemas.microsoft.com/office/drawing/2014/main" id="{986B53E2-1AF7-46B4-986C-F0A56B253CD5}"/>
              </a:ext>
            </a:extLst>
          </p:cNvPr>
          <p:cNvSpPr/>
          <p:nvPr/>
        </p:nvSpPr>
        <p:spPr>
          <a:xfrm>
            <a:off x="2161116" y="2986126"/>
            <a:ext cx="576064" cy="576064"/>
          </a:xfrm>
          <a:prstGeom prst="teardrop">
            <a:avLst/>
          </a:prstGeom>
          <a:solidFill>
            <a:schemeClr val="accent2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03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98EC31EC-FA9D-4301-A74E-0EAEF2CF6A65}"/>
              </a:ext>
            </a:extLst>
          </p:cNvPr>
          <p:cNvSpPr txBox="1"/>
          <p:nvPr/>
        </p:nvSpPr>
        <p:spPr>
          <a:xfrm>
            <a:off x="2915816" y="2950994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200" dirty="0" err="1"/>
              <a:t>Desain</a:t>
            </a:r>
            <a:r>
              <a:rPr lang="en-ID" sz="1200" dirty="0"/>
              <a:t> </a:t>
            </a:r>
            <a:r>
              <a:rPr lang="en-ID" sz="1200" dirty="0" smtClean="0"/>
              <a:t>Interior</a:t>
            </a:r>
          </a:p>
          <a:p>
            <a:r>
              <a:rPr lang="en-US" sz="1200" dirty="0" err="1"/>
              <a:t>S</a:t>
            </a:r>
            <a:r>
              <a:rPr lang="en-US" sz="1200" dirty="0" err="1" smtClean="0"/>
              <a:t>atu</a:t>
            </a:r>
            <a:r>
              <a:rPr lang="en-US" sz="1200" dirty="0" smtClean="0"/>
              <a:t> </a:t>
            </a:r>
            <a:r>
              <a:rPr lang="en-US" sz="1200" dirty="0" err="1"/>
              <a:t>cabang</a:t>
            </a:r>
            <a:r>
              <a:rPr lang="en-US" sz="1200" dirty="0"/>
              <a:t> </a:t>
            </a:r>
            <a:r>
              <a:rPr lang="en-US" sz="1200" dirty="0" err="1"/>
              <a:t>seni</a:t>
            </a:r>
            <a:r>
              <a:rPr lang="en-US" sz="1200" dirty="0"/>
              <a:t> </a:t>
            </a:r>
            <a:r>
              <a:rPr lang="en-US" sz="1200" dirty="0" err="1"/>
              <a:t>rupa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desain</a:t>
            </a:r>
            <a:r>
              <a:rPr lang="en-US" sz="1200" dirty="0"/>
              <a:t> yang </a:t>
            </a:r>
            <a:r>
              <a:rPr lang="en-US" sz="1200" dirty="0" err="1"/>
              <a:t>fokus</a:t>
            </a:r>
            <a:r>
              <a:rPr lang="en-US" sz="1200" dirty="0"/>
              <a:t> </a:t>
            </a:r>
            <a:r>
              <a:rPr lang="en-US" sz="1200" dirty="0" err="1"/>
              <a:t>terhadap</a:t>
            </a:r>
            <a:r>
              <a:rPr lang="en-US" sz="1200" dirty="0"/>
              <a:t> </a:t>
            </a:r>
            <a:r>
              <a:rPr lang="en-US" sz="1200" dirty="0" err="1"/>
              <a:t>perancangan</a:t>
            </a:r>
            <a:r>
              <a:rPr lang="en-US" sz="1200" dirty="0"/>
              <a:t> </a:t>
            </a:r>
            <a:r>
              <a:rPr lang="en-US" sz="1200" dirty="0" err="1"/>
              <a:t>ruang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berbagai</a:t>
            </a:r>
            <a:r>
              <a:rPr lang="en-US" sz="1200" dirty="0"/>
              <a:t> </a:t>
            </a:r>
            <a:r>
              <a:rPr lang="en-US" sz="1200" dirty="0" err="1"/>
              <a:t>elemen-elemennya</a:t>
            </a:r>
            <a:r>
              <a:rPr lang="en-US" sz="1200" dirty="0"/>
              <a:t> di </a:t>
            </a:r>
            <a:r>
              <a:rPr lang="en-US" sz="1200" dirty="0" err="1"/>
              <a:t>dalam</a:t>
            </a:r>
            <a:r>
              <a:rPr lang="en-US" sz="1200" dirty="0"/>
              <a:t> </a:t>
            </a:r>
            <a:r>
              <a:rPr lang="en-US" sz="1200" dirty="0" err="1"/>
              <a:t>suatu</a:t>
            </a:r>
            <a:r>
              <a:rPr lang="en-US" sz="1200" dirty="0"/>
              <a:t> </a:t>
            </a:r>
            <a:r>
              <a:rPr lang="en-US" sz="1200" dirty="0" err="1"/>
              <a:t>bangunan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Oval 74">
            <a:extLst>
              <a:ext uri="{FF2B5EF4-FFF2-40B4-BE49-F238E27FC236}">
                <a16:creationId xmlns="" xmlns:a16="http://schemas.microsoft.com/office/drawing/2014/main" id="{FC4FE9B3-D421-49F4-AC22-63939EEA5983}"/>
              </a:ext>
            </a:extLst>
          </p:cNvPr>
          <p:cNvSpPr/>
          <p:nvPr/>
        </p:nvSpPr>
        <p:spPr>
          <a:xfrm>
            <a:off x="2161220" y="3992888"/>
            <a:ext cx="576064" cy="576064"/>
          </a:xfrm>
          <a:prstGeom prst="teardrop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04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F9096C41-827F-45A1-8B47-DF8DD2D81F2F}"/>
              </a:ext>
            </a:extLst>
          </p:cNvPr>
          <p:cNvSpPr txBox="1"/>
          <p:nvPr/>
        </p:nvSpPr>
        <p:spPr>
          <a:xfrm>
            <a:off x="2915816" y="3957756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200" dirty="0" err="1" smtClean="0"/>
              <a:t>Musik</a:t>
            </a:r>
            <a:endParaRPr lang="en-ID" sz="1200" dirty="0" smtClean="0"/>
          </a:p>
          <a:p>
            <a:r>
              <a:rPr lang="en-US" sz="1200" dirty="0" err="1"/>
              <a:t>Ilmu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seni</a:t>
            </a:r>
            <a:r>
              <a:rPr lang="en-US" sz="1200" dirty="0"/>
              <a:t> </a:t>
            </a:r>
            <a:r>
              <a:rPr lang="en-US" sz="1200" dirty="0" err="1"/>
              <a:t>dari</a:t>
            </a:r>
            <a:r>
              <a:rPr lang="en-US" sz="1200" dirty="0"/>
              <a:t> </a:t>
            </a:r>
            <a:r>
              <a:rPr lang="en-US" sz="1200" dirty="0" err="1"/>
              <a:t>kombinasi</a:t>
            </a:r>
            <a:r>
              <a:rPr lang="en-US" sz="1200" dirty="0"/>
              <a:t> </a:t>
            </a:r>
            <a:r>
              <a:rPr lang="en-US" sz="1200" dirty="0" err="1"/>
              <a:t>ritmis</a:t>
            </a:r>
            <a:r>
              <a:rPr lang="en-US" sz="1200" dirty="0"/>
              <a:t> nada-nada, </a:t>
            </a:r>
            <a:r>
              <a:rPr lang="en-US" sz="1200" dirty="0" err="1"/>
              <a:t>vokal</a:t>
            </a:r>
            <a:r>
              <a:rPr lang="en-US" sz="1200" dirty="0"/>
              <a:t> </a:t>
            </a:r>
            <a:r>
              <a:rPr lang="en-US" sz="1200" dirty="0" err="1"/>
              <a:t>maupun</a:t>
            </a:r>
            <a:r>
              <a:rPr lang="en-US" sz="1200" dirty="0"/>
              <a:t> instrumental, </a:t>
            </a:r>
            <a:endParaRPr lang="en-US" sz="1200" dirty="0" smtClean="0"/>
          </a:p>
          <a:p>
            <a:r>
              <a:rPr lang="en-US" sz="1200" dirty="0" smtClean="0"/>
              <a:t>yang </a:t>
            </a:r>
            <a:r>
              <a:rPr lang="en-US" sz="1200" dirty="0" err="1"/>
              <a:t>melibatkan</a:t>
            </a:r>
            <a:r>
              <a:rPr lang="en-US" sz="1200" dirty="0"/>
              <a:t> </a:t>
            </a:r>
            <a:r>
              <a:rPr lang="en-US" sz="1200" dirty="0" err="1"/>
              <a:t>melodi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harmoni</a:t>
            </a:r>
            <a:r>
              <a:rPr lang="en-US" sz="1200" dirty="0"/>
              <a:t> </a:t>
            </a:r>
            <a:r>
              <a:rPr lang="en-US" sz="1200" dirty="0" err="1"/>
              <a:t>untuk</a:t>
            </a:r>
            <a:r>
              <a:rPr lang="en-US" sz="1200" dirty="0"/>
              <a:t> </a:t>
            </a:r>
            <a:r>
              <a:rPr lang="en-US" sz="1200" dirty="0" err="1" smtClean="0"/>
              <a:t>berekpresi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238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170788" y="195486"/>
            <a:ext cx="7491269" cy="543185"/>
          </a:xfrm>
        </p:spPr>
        <p:txBody>
          <a:bodyPr>
            <a:normAutofit fontScale="47500" lnSpcReduction="20000"/>
          </a:bodyPr>
          <a:lstStyle/>
          <a:p>
            <a:pPr algn="ctr">
              <a:lnSpc>
                <a:spcPct val="150000"/>
              </a:lnSpc>
            </a:pPr>
            <a:r>
              <a:rPr lang="en-US" altLang="ko-KR" sz="4400" b="1" dirty="0" smtClean="0">
                <a:latin typeface="Berlin Sans FB Demi" pitchFamily="34" charset="0"/>
                <a:ea typeface="맑은 고딕" pitchFamily="50" charset="-127"/>
              </a:rPr>
              <a:t>BIDANG EKONOMI </a:t>
            </a:r>
            <a:r>
              <a:rPr lang="en-US" altLang="ko-KR" sz="4400" b="1" dirty="0">
                <a:latin typeface="Berlin Sans FB Demi" pitchFamily="34" charset="0"/>
                <a:ea typeface="맑은 고딕" pitchFamily="50" charset="-127"/>
              </a:rPr>
              <a:t>KREATIF</a:t>
            </a:r>
            <a:endParaRPr lang="id-ID" altLang="ko-KR" sz="4400" b="1" dirty="0">
              <a:latin typeface="Berlin Sans FB Demi" pitchFamily="34" charset="0"/>
              <a:ea typeface="맑은 고딕" pitchFamily="50" charset="-127"/>
            </a:endParaRPr>
          </a:p>
        </p:txBody>
      </p:sp>
      <p:sp>
        <p:nvSpPr>
          <p:cNvPr id="20" name="Oval 64">
            <a:extLst>
              <a:ext uri="{FF2B5EF4-FFF2-40B4-BE49-F238E27FC236}">
                <a16:creationId xmlns="" xmlns:a16="http://schemas.microsoft.com/office/drawing/2014/main" id="{C598D403-9D96-40FA-B9EB-186781B515BF}"/>
              </a:ext>
            </a:extLst>
          </p:cNvPr>
          <p:cNvSpPr/>
          <p:nvPr/>
        </p:nvSpPr>
        <p:spPr>
          <a:xfrm>
            <a:off x="2160908" y="972604"/>
            <a:ext cx="576064" cy="576064"/>
          </a:xfrm>
          <a:prstGeom prst="teardrop">
            <a:avLst/>
          </a:prstGeom>
          <a:solidFill>
            <a:schemeClr val="accent4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04</a:t>
            </a:r>
            <a:endParaRPr lang="en-US" sz="1400" dirty="0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83EC5968-2E15-4C2A-B414-0BE87800EA8A}"/>
              </a:ext>
            </a:extLst>
          </p:cNvPr>
          <p:cNvSpPr txBox="1"/>
          <p:nvPr/>
        </p:nvSpPr>
        <p:spPr>
          <a:xfrm>
            <a:off x="2915816" y="937472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200" dirty="0" err="1"/>
              <a:t>Seni</a:t>
            </a:r>
            <a:r>
              <a:rPr lang="en-ID" sz="1200" dirty="0"/>
              <a:t> </a:t>
            </a:r>
            <a:r>
              <a:rPr lang="en-ID" sz="1200" dirty="0" err="1" smtClean="0"/>
              <a:t>Rupa</a:t>
            </a:r>
            <a:endParaRPr lang="en-ID" sz="1200" dirty="0" smtClean="0"/>
          </a:p>
          <a:p>
            <a:r>
              <a:rPr lang="en-ID" sz="1200" dirty="0" err="1"/>
              <a:t>cabang</a:t>
            </a:r>
            <a:r>
              <a:rPr lang="en-ID" sz="1200" dirty="0"/>
              <a:t> </a:t>
            </a:r>
            <a:r>
              <a:rPr lang="en-ID" sz="1200" dirty="0" err="1"/>
              <a:t>seni</a:t>
            </a:r>
            <a:r>
              <a:rPr lang="en-ID" sz="1200" dirty="0"/>
              <a:t> yang </a:t>
            </a:r>
            <a:r>
              <a:rPr lang="en-ID" sz="1200" dirty="0" err="1"/>
              <a:t>membentuk</a:t>
            </a:r>
            <a:r>
              <a:rPr lang="en-ID" sz="1200" dirty="0"/>
              <a:t> </a:t>
            </a:r>
            <a:r>
              <a:rPr lang="en-ID" sz="1200" dirty="0" err="1"/>
              <a:t>karya</a:t>
            </a:r>
            <a:r>
              <a:rPr lang="en-ID" sz="1200" dirty="0"/>
              <a:t> </a:t>
            </a:r>
            <a:r>
              <a:rPr lang="en-ID" sz="1200" dirty="0" err="1"/>
              <a:t>seni</a:t>
            </a:r>
            <a:r>
              <a:rPr lang="en-ID" sz="1200" dirty="0"/>
              <a:t> </a:t>
            </a:r>
            <a:r>
              <a:rPr lang="en-ID" sz="1200" dirty="0" err="1"/>
              <a:t>dan</a:t>
            </a:r>
            <a:r>
              <a:rPr lang="en-ID" sz="1200" dirty="0"/>
              <a:t> </a:t>
            </a:r>
            <a:r>
              <a:rPr lang="en-ID" sz="1200" dirty="0" err="1"/>
              <a:t>bisa</a:t>
            </a:r>
            <a:r>
              <a:rPr lang="en-ID" sz="1200" dirty="0"/>
              <a:t> </a:t>
            </a:r>
            <a:r>
              <a:rPr lang="en-ID" sz="1200" dirty="0" err="1"/>
              <a:t>ditangkap</a:t>
            </a:r>
            <a:r>
              <a:rPr lang="en-ID" sz="1200" dirty="0"/>
              <a:t> </a:t>
            </a:r>
            <a:r>
              <a:rPr lang="en-ID" sz="1200" dirty="0" err="1"/>
              <a:t>oleh</a:t>
            </a:r>
            <a:r>
              <a:rPr lang="en-ID" sz="1200" dirty="0"/>
              <a:t> </a:t>
            </a:r>
            <a:r>
              <a:rPr lang="en-ID" sz="1200" dirty="0" err="1"/>
              <a:t>mata</a:t>
            </a:r>
            <a:r>
              <a:rPr lang="en-ID" sz="1200" dirty="0"/>
              <a:t> </a:t>
            </a:r>
            <a:r>
              <a:rPr lang="en-ID" sz="1200" dirty="0" err="1"/>
              <a:t>serta</a:t>
            </a:r>
            <a:r>
              <a:rPr lang="en-ID" sz="1200" dirty="0"/>
              <a:t> </a:t>
            </a:r>
            <a:r>
              <a:rPr lang="en-ID" sz="1200" dirty="0" err="1"/>
              <a:t>dirasakan</a:t>
            </a:r>
            <a:r>
              <a:rPr lang="en-ID" sz="1200" dirty="0"/>
              <a:t> </a:t>
            </a:r>
            <a:r>
              <a:rPr lang="en-ID" sz="1200" dirty="0" err="1"/>
              <a:t>dengan</a:t>
            </a:r>
            <a:r>
              <a:rPr lang="en-ID" sz="1200" dirty="0"/>
              <a:t> </a:t>
            </a:r>
            <a:r>
              <a:rPr lang="en-ID" sz="1200" dirty="0" err="1"/>
              <a:t>rabaan</a:t>
            </a:r>
            <a:r>
              <a:rPr lang="en-ID" sz="1200" dirty="0"/>
              <a:t>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Oval 70">
            <a:extLst>
              <a:ext uri="{FF2B5EF4-FFF2-40B4-BE49-F238E27FC236}">
                <a16:creationId xmlns="" xmlns:a16="http://schemas.microsoft.com/office/drawing/2014/main" id="{A1103F48-9FEE-4A30-B9BA-53547D7295C4}"/>
              </a:ext>
            </a:extLst>
          </p:cNvPr>
          <p:cNvSpPr/>
          <p:nvPr/>
        </p:nvSpPr>
        <p:spPr>
          <a:xfrm>
            <a:off x="2161012" y="1979365"/>
            <a:ext cx="576064" cy="576064"/>
          </a:xfrm>
          <a:prstGeom prst="teardrop">
            <a:avLst/>
          </a:prstGeom>
          <a:solidFill>
            <a:schemeClr val="accent3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06</a:t>
            </a:r>
            <a:endParaRPr lang="en-US" sz="1400" dirty="0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912B99FC-0D92-4D34-B50C-D114D3E4DC0A}"/>
              </a:ext>
            </a:extLst>
          </p:cNvPr>
          <p:cNvSpPr txBox="1"/>
          <p:nvPr/>
        </p:nvSpPr>
        <p:spPr>
          <a:xfrm>
            <a:off x="2915816" y="1944233"/>
            <a:ext cx="583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200" dirty="0" err="1"/>
              <a:t>Desain</a:t>
            </a:r>
            <a:r>
              <a:rPr lang="en-ID" sz="1200" dirty="0"/>
              <a:t> </a:t>
            </a:r>
            <a:r>
              <a:rPr lang="en-ID" sz="1200" dirty="0" err="1" smtClean="0"/>
              <a:t>Produk</a:t>
            </a:r>
            <a:endParaRPr lang="en-ID" sz="1200" dirty="0" smtClean="0"/>
          </a:p>
          <a:p>
            <a:r>
              <a:rPr lang="en-ID" sz="1200" dirty="0"/>
              <a:t>P</a:t>
            </a:r>
            <a:r>
              <a:rPr lang="en-ID" sz="1200" dirty="0" smtClean="0"/>
              <a:t>roses </a:t>
            </a:r>
            <a:r>
              <a:rPr lang="en-ID" sz="1200" dirty="0" err="1"/>
              <a:t>kreasi</a:t>
            </a:r>
            <a:r>
              <a:rPr lang="en-ID" sz="1200" dirty="0"/>
              <a:t> </a:t>
            </a:r>
            <a:r>
              <a:rPr lang="en-ID" sz="1200" dirty="0" err="1" smtClean="0"/>
              <a:t>produk</a:t>
            </a:r>
            <a:r>
              <a:rPr lang="en-ID" sz="1200" dirty="0" smtClean="0"/>
              <a:t> </a:t>
            </a:r>
            <a:r>
              <a:rPr lang="en-ID" sz="1200" dirty="0"/>
              <a:t>yang </a:t>
            </a:r>
            <a:r>
              <a:rPr lang="en-ID" sz="1200" dirty="0" err="1"/>
              <a:t>menggabungkan</a:t>
            </a:r>
            <a:r>
              <a:rPr lang="en-ID" sz="1200" dirty="0"/>
              <a:t> </a:t>
            </a:r>
            <a:r>
              <a:rPr lang="en-ID" sz="1200" dirty="0" err="1"/>
              <a:t>unsur</a:t>
            </a:r>
            <a:r>
              <a:rPr lang="en-ID" sz="1200" dirty="0"/>
              <a:t> </a:t>
            </a:r>
            <a:r>
              <a:rPr lang="en-ID" sz="1200" dirty="0" err="1"/>
              <a:t>fungsi</a:t>
            </a:r>
            <a:r>
              <a:rPr lang="en-ID" sz="1200" dirty="0"/>
              <a:t> </a:t>
            </a:r>
            <a:r>
              <a:rPr lang="en-ID" sz="1200" dirty="0" err="1"/>
              <a:t>dengan</a:t>
            </a:r>
            <a:r>
              <a:rPr lang="en-ID" sz="1200" dirty="0"/>
              <a:t> </a:t>
            </a:r>
            <a:r>
              <a:rPr lang="en-ID" sz="1200" dirty="0" err="1"/>
              <a:t>estetika</a:t>
            </a:r>
            <a:r>
              <a:rPr lang="en-ID" sz="1200" dirty="0"/>
              <a:t> </a:t>
            </a:r>
            <a:endParaRPr lang="en-ID" sz="1200" dirty="0" smtClean="0"/>
          </a:p>
          <a:p>
            <a:r>
              <a:rPr lang="en-ID" sz="1200" dirty="0" err="1" smtClean="0"/>
              <a:t>sehingga</a:t>
            </a:r>
            <a:r>
              <a:rPr lang="en-ID" sz="1200" dirty="0" smtClean="0"/>
              <a:t> </a:t>
            </a:r>
            <a:r>
              <a:rPr lang="en-ID" sz="1200" dirty="0" err="1"/>
              <a:t>bermanfaat</a:t>
            </a:r>
            <a:r>
              <a:rPr lang="en-ID" sz="1200" dirty="0"/>
              <a:t> </a:t>
            </a:r>
            <a:r>
              <a:rPr lang="en-ID" sz="1200" dirty="0" err="1"/>
              <a:t>dan</a:t>
            </a:r>
            <a:r>
              <a:rPr lang="en-ID" sz="1200" dirty="0"/>
              <a:t> </a:t>
            </a:r>
            <a:r>
              <a:rPr lang="en-ID" sz="1200" dirty="0" err="1"/>
              <a:t>memiliki</a:t>
            </a:r>
            <a:r>
              <a:rPr lang="en-ID" sz="1200" dirty="0"/>
              <a:t> </a:t>
            </a:r>
            <a:r>
              <a:rPr lang="en-ID" sz="1200" dirty="0" err="1"/>
              <a:t>nilai</a:t>
            </a:r>
            <a:r>
              <a:rPr lang="en-ID" sz="1200" dirty="0"/>
              <a:t> </a:t>
            </a:r>
            <a:r>
              <a:rPr lang="en-ID" sz="1200" dirty="0" err="1"/>
              <a:t>tambah</a:t>
            </a:r>
            <a:r>
              <a:rPr lang="en-ID" sz="1200" dirty="0"/>
              <a:t> </a:t>
            </a:r>
            <a:r>
              <a:rPr lang="en-ID" sz="1200" dirty="0" err="1"/>
              <a:t>bagi</a:t>
            </a:r>
            <a:r>
              <a:rPr lang="en-ID" sz="1200" dirty="0"/>
              <a:t> </a:t>
            </a:r>
            <a:r>
              <a:rPr lang="en-ID" sz="1200" dirty="0" err="1"/>
              <a:t>masyarakat</a:t>
            </a:r>
            <a:r>
              <a:rPr lang="en-ID" sz="1200" dirty="0"/>
              <a:t>.</a:t>
            </a:r>
            <a:endParaRPr lang="en-US" sz="1200" dirty="0"/>
          </a:p>
          <a:p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Oval 72">
            <a:extLst>
              <a:ext uri="{FF2B5EF4-FFF2-40B4-BE49-F238E27FC236}">
                <a16:creationId xmlns="" xmlns:a16="http://schemas.microsoft.com/office/drawing/2014/main" id="{986B53E2-1AF7-46B4-986C-F0A56B253CD5}"/>
              </a:ext>
            </a:extLst>
          </p:cNvPr>
          <p:cNvSpPr/>
          <p:nvPr/>
        </p:nvSpPr>
        <p:spPr>
          <a:xfrm>
            <a:off x="2161116" y="2986126"/>
            <a:ext cx="576064" cy="576064"/>
          </a:xfrm>
          <a:prstGeom prst="teardrop">
            <a:avLst/>
          </a:prstGeom>
          <a:solidFill>
            <a:schemeClr val="accent2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07</a:t>
            </a:r>
            <a:endParaRPr lang="en-US" sz="1400" dirty="0"/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98EC31EC-FA9D-4301-A74E-0EAEF2CF6A65}"/>
              </a:ext>
            </a:extLst>
          </p:cNvPr>
          <p:cNvSpPr txBox="1"/>
          <p:nvPr/>
        </p:nvSpPr>
        <p:spPr>
          <a:xfrm>
            <a:off x="2915816" y="2950994"/>
            <a:ext cx="583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200" dirty="0" err="1" smtClean="0"/>
              <a:t>Fesyen</a:t>
            </a:r>
            <a:endParaRPr lang="en-ID" sz="1200" dirty="0" smtClean="0"/>
          </a:p>
          <a:p>
            <a:r>
              <a:rPr lang="en-ID" sz="1200" dirty="0"/>
              <a:t>Sub </a:t>
            </a:r>
            <a:r>
              <a:rPr lang="en-ID" sz="1200" dirty="0" err="1"/>
              <a:t>sektor</a:t>
            </a:r>
            <a:r>
              <a:rPr lang="en-ID" sz="1200" dirty="0"/>
              <a:t> </a:t>
            </a:r>
            <a:r>
              <a:rPr lang="en-ID" sz="1200" dirty="0" err="1"/>
              <a:t>industri</a:t>
            </a:r>
            <a:r>
              <a:rPr lang="en-ID" sz="1200" dirty="0"/>
              <a:t> </a:t>
            </a:r>
            <a:r>
              <a:rPr lang="en-ID" sz="1200" dirty="0" err="1"/>
              <a:t>kreatif</a:t>
            </a:r>
            <a:r>
              <a:rPr lang="en-ID" sz="1200" dirty="0"/>
              <a:t> </a:t>
            </a:r>
            <a:r>
              <a:rPr lang="en-ID" sz="1200" dirty="0" err="1"/>
              <a:t>ini</a:t>
            </a:r>
            <a:r>
              <a:rPr lang="en-ID" sz="1200" dirty="0"/>
              <a:t> </a:t>
            </a:r>
            <a:r>
              <a:rPr lang="en-ID" sz="1200" dirty="0" err="1"/>
              <a:t>berjalan</a:t>
            </a:r>
            <a:r>
              <a:rPr lang="en-ID" sz="1200" dirty="0"/>
              <a:t> </a:t>
            </a:r>
            <a:r>
              <a:rPr lang="en-ID" sz="1200" dirty="0" err="1"/>
              <a:t>sangat</a:t>
            </a:r>
            <a:r>
              <a:rPr lang="en-ID" sz="1200" dirty="0"/>
              <a:t> </a:t>
            </a:r>
            <a:r>
              <a:rPr lang="en-ID" sz="1200" dirty="0" err="1"/>
              <a:t>dinamis</a:t>
            </a:r>
            <a:r>
              <a:rPr lang="en-ID" sz="1200" dirty="0"/>
              <a:t> </a:t>
            </a:r>
            <a:r>
              <a:rPr lang="en-ID" sz="1200" dirty="0" err="1"/>
              <a:t>karena</a:t>
            </a:r>
            <a:r>
              <a:rPr lang="en-ID" sz="1200" dirty="0"/>
              <a:t> </a:t>
            </a:r>
            <a:r>
              <a:rPr lang="en-ID" sz="1200" dirty="0" err="1"/>
              <a:t>tren</a:t>
            </a:r>
            <a:r>
              <a:rPr lang="en-ID" sz="1200" dirty="0"/>
              <a:t> fashion </a:t>
            </a:r>
            <a:endParaRPr lang="en-ID" sz="1200" dirty="0" smtClean="0"/>
          </a:p>
          <a:p>
            <a:r>
              <a:rPr lang="en-ID" sz="1200" dirty="0" err="1" smtClean="0"/>
              <a:t>bermunculan</a:t>
            </a:r>
            <a:r>
              <a:rPr lang="en-ID" sz="1200" dirty="0" smtClean="0"/>
              <a:t> </a:t>
            </a:r>
            <a:r>
              <a:rPr lang="en-ID" sz="1200" dirty="0" err="1"/>
              <a:t>setiap</a:t>
            </a:r>
            <a:r>
              <a:rPr lang="en-ID" sz="1200" dirty="0"/>
              <a:t> </a:t>
            </a:r>
            <a:r>
              <a:rPr lang="en-ID" sz="1200" dirty="0" err="1"/>
              <a:t>tahun</a:t>
            </a:r>
            <a:r>
              <a:rPr lang="en-ID" sz="1200" dirty="0"/>
              <a:t> yang </a:t>
            </a:r>
            <a:r>
              <a:rPr lang="en-ID" sz="1200" dirty="0" err="1"/>
              <a:t>diiringi</a:t>
            </a:r>
            <a:r>
              <a:rPr lang="en-ID" sz="1200" dirty="0"/>
              <a:t> </a:t>
            </a:r>
            <a:r>
              <a:rPr lang="en-ID" sz="1200" dirty="0" err="1"/>
              <a:t>peningkatan</a:t>
            </a:r>
            <a:r>
              <a:rPr lang="en-ID" sz="1200" dirty="0"/>
              <a:t> </a:t>
            </a:r>
            <a:r>
              <a:rPr lang="en-ID" sz="1200" dirty="0" err="1"/>
              <a:t>daya</a:t>
            </a:r>
            <a:r>
              <a:rPr lang="en-ID" sz="1200" dirty="0"/>
              <a:t> </a:t>
            </a:r>
            <a:r>
              <a:rPr lang="en-ID" sz="1200" dirty="0" err="1"/>
              <a:t>saing</a:t>
            </a:r>
            <a:r>
              <a:rPr lang="en-ID" sz="1200" dirty="0"/>
              <a:t> </a:t>
            </a:r>
            <a:r>
              <a:rPr lang="en-ID" sz="1200" dirty="0" err="1"/>
              <a:t>signifikan</a:t>
            </a:r>
            <a:r>
              <a:rPr lang="en-ID" sz="1200" dirty="0"/>
              <a:t> </a:t>
            </a:r>
            <a:endParaRPr lang="en-ID" sz="1200" dirty="0" smtClean="0"/>
          </a:p>
          <a:p>
            <a:r>
              <a:rPr lang="en-ID" sz="1200" dirty="0" smtClean="0"/>
              <a:t>di </a:t>
            </a:r>
            <a:r>
              <a:rPr lang="en-ID" sz="1200" dirty="0" err="1"/>
              <a:t>tingkat</a:t>
            </a:r>
            <a:r>
              <a:rPr lang="en-ID" sz="1200" dirty="0"/>
              <a:t> global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Oval 74">
            <a:extLst>
              <a:ext uri="{FF2B5EF4-FFF2-40B4-BE49-F238E27FC236}">
                <a16:creationId xmlns="" xmlns:a16="http://schemas.microsoft.com/office/drawing/2014/main" id="{FC4FE9B3-D421-49F4-AC22-63939EEA5983}"/>
              </a:ext>
            </a:extLst>
          </p:cNvPr>
          <p:cNvSpPr/>
          <p:nvPr/>
        </p:nvSpPr>
        <p:spPr>
          <a:xfrm>
            <a:off x="2161220" y="3992888"/>
            <a:ext cx="576064" cy="576064"/>
          </a:xfrm>
          <a:prstGeom prst="teardrop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08</a:t>
            </a:r>
            <a:endParaRPr lang="en-US" sz="1400" dirty="0"/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F9096C41-827F-45A1-8B47-DF8DD2D81F2F}"/>
              </a:ext>
            </a:extLst>
          </p:cNvPr>
          <p:cNvSpPr txBox="1"/>
          <p:nvPr/>
        </p:nvSpPr>
        <p:spPr>
          <a:xfrm>
            <a:off x="2915816" y="3957756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200" dirty="0" err="1" smtClean="0"/>
              <a:t>Kuliner</a:t>
            </a:r>
            <a:endParaRPr lang="en-ID" sz="1200" dirty="0" smtClean="0"/>
          </a:p>
          <a:p>
            <a:r>
              <a:rPr lang="en-US" sz="1200" dirty="0" err="1"/>
              <a:t>H</a:t>
            </a:r>
            <a:r>
              <a:rPr lang="en-US" sz="1200" dirty="0" err="1" smtClean="0"/>
              <a:t>asil</a:t>
            </a:r>
            <a:r>
              <a:rPr lang="en-US" sz="1200" dirty="0" smtClean="0"/>
              <a:t> </a:t>
            </a:r>
            <a:r>
              <a:rPr lang="en-US" sz="1200" dirty="0" err="1"/>
              <a:t>olahan</a:t>
            </a:r>
            <a:r>
              <a:rPr lang="en-US" sz="1200" dirty="0"/>
              <a:t> yang </a:t>
            </a:r>
            <a:r>
              <a:rPr lang="en-US" sz="1200" dirty="0" err="1"/>
              <a:t>berupa</a:t>
            </a:r>
            <a:r>
              <a:rPr lang="en-US" sz="1200" dirty="0"/>
              <a:t> </a:t>
            </a:r>
            <a:r>
              <a:rPr lang="en-US" sz="1200" dirty="0" err="1"/>
              <a:t>masakan</a:t>
            </a:r>
            <a:r>
              <a:rPr lang="en-US" sz="1200" dirty="0"/>
              <a:t> </a:t>
            </a:r>
            <a:r>
              <a:rPr lang="en-US" sz="1200" dirty="0" err="1"/>
              <a:t>berupa</a:t>
            </a:r>
            <a:r>
              <a:rPr lang="en-US" sz="1200" dirty="0"/>
              <a:t> </a:t>
            </a:r>
            <a:r>
              <a:rPr lang="en-US" sz="1200" dirty="0" err="1"/>
              <a:t>lauk-pauk</a:t>
            </a:r>
            <a:r>
              <a:rPr lang="en-US" sz="1200" dirty="0"/>
              <a:t>, </a:t>
            </a:r>
            <a:r>
              <a:rPr lang="en-US" sz="1200" dirty="0" err="1"/>
              <a:t>panganan</a:t>
            </a:r>
            <a:r>
              <a:rPr lang="en-US" sz="1200" dirty="0"/>
              <a:t> </a:t>
            </a:r>
            <a:r>
              <a:rPr lang="en-US" sz="1200" dirty="0" err="1"/>
              <a:t>maupun</a:t>
            </a:r>
            <a:r>
              <a:rPr lang="en-US" sz="1200" dirty="0"/>
              <a:t> </a:t>
            </a:r>
            <a:endParaRPr lang="en-US" sz="1200" dirty="0" smtClean="0"/>
          </a:p>
          <a:p>
            <a:r>
              <a:rPr lang="en-US" sz="1200" dirty="0" err="1" smtClean="0"/>
              <a:t>minuman</a:t>
            </a:r>
            <a:r>
              <a:rPr lang="en-US" sz="1200" dirty="0"/>
              <a:t>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555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170788" y="195486"/>
            <a:ext cx="7491269" cy="543185"/>
          </a:xfrm>
        </p:spPr>
        <p:txBody>
          <a:bodyPr>
            <a:normAutofit fontScale="47500" lnSpcReduction="20000"/>
          </a:bodyPr>
          <a:lstStyle/>
          <a:p>
            <a:pPr algn="ctr">
              <a:lnSpc>
                <a:spcPct val="150000"/>
              </a:lnSpc>
            </a:pPr>
            <a:r>
              <a:rPr lang="en-US" altLang="ko-KR" sz="4400" b="1" dirty="0" smtClean="0">
                <a:latin typeface="Berlin Sans FB Demi" pitchFamily="34" charset="0"/>
                <a:ea typeface="맑은 고딕" pitchFamily="50" charset="-127"/>
              </a:rPr>
              <a:t>BIDANG EKONOMI </a:t>
            </a:r>
            <a:r>
              <a:rPr lang="en-US" altLang="ko-KR" sz="4400" b="1" dirty="0">
                <a:latin typeface="Berlin Sans FB Demi" pitchFamily="34" charset="0"/>
                <a:ea typeface="맑은 고딕" pitchFamily="50" charset="-127"/>
              </a:rPr>
              <a:t>KREATIF</a:t>
            </a:r>
            <a:endParaRPr lang="id-ID" altLang="ko-KR" sz="4400" b="1" dirty="0">
              <a:latin typeface="Berlin Sans FB Demi" pitchFamily="34" charset="0"/>
              <a:ea typeface="맑은 고딕" pitchFamily="50" charset="-127"/>
            </a:endParaRPr>
          </a:p>
        </p:txBody>
      </p:sp>
      <p:sp>
        <p:nvSpPr>
          <p:cNvPr id="20" name="Oval 64">
            <a:extLst>
              <a:ext uri="{FF2B5EF4-FFF2-40B4-BE49-F238E27FC236}">
                <a16:creationId xmlns="" xmlns:a16="http://schemas.microsoft.com/office/drawing/2014/main" id="{C598D403-9D96-40FA-B9EB-186781B515BF}"/>
              </a:ext>
            </a:extLst>
          </p:cNvPr>
          <p:cNvSpPr/>
          <p:nvPr/>
        </p:nvSpPr>
        <p:spPr>
          <a:xfrm>
            <a:off x="2160908" y="972604"/>
            <a:ext cx="576064" cy="576064"/>
          </a:xfrm>
          <a:prstGeom prst="teardrop">
            <a:avLst/>
          </a:prstGeom>
          <a:solidFill>
            <a:schemeClr val="accent4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09</a:t>
            </a:r>
            <a:endParaRPr lang="en-US" sz="1400" dirty="0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83EC5968-2E15-4C2A-B414-0BE87800EA8A}"/>
              </a:ext>
            </a:extLst>
          </p:cNvPr>
          <p:cNvSpPr txBox="1"/>
          <p:nvPr/>
        </p:nvSpPr>
        <p:spPr>
          <a:xfrm>
            <a:off x="2915816" y="937472"/>
            <a:ext cx="583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200" dirty="0"/>
              <a:t>Film, </a:t>
            </a:r>
            <a:r>
              <a:rPr lang="en-ID" sz="1200" dirty="0" err="1"/>
              <a:t>Animasi</a:t>
            </a:r>
            <a:r>
              <a:rPr lang="en-ID" sz="1200" dirty="0"/>
              <a:t> </a:t>
            </a:r>
            <a:r>
              <a:rPr lang="en-ID" sz="1200" dirty="0" err="1"/>
              <a:t>dan</a:t>
            </a:r>
            <a:r>
              <a:rPr lang="en-ID" sz="1200" dirty="0"/>
              <a:t> </a:t>
            </a:r>
            <a:r>
              <a:rPr lang="en-ID" sz="1200" dirty="0" smtClean="0"/>
              <a:t>Video</a:t>
            </a:r>
          </a:p>
          <a:p>
            <a:r>
              <a:rPr lang="en-ID" sz="1200" dirty="0"/>
              <a:t>Sub </a:t>
            </a:r>
            <a:r>
              <a:rPr lang="en-ID" sz="1200" dirty="0" err="1"/>
              <a:t>sektor</a:t>
            </a:r>
            <a:r>
              <a:rPr lang="en-ID" sz="1200" dirty="0"/>
              <a:t> </a:t>
            </a:r>
            <a:r>
              <a:rPr lang="en-ID" sz="1200" dirty="0" err="1"/>
              <a:t>ini</a:t>
            </a:r>
            <a:r>
              <a:rPr lang="en-ID" sz="1200" dirty="0"/>
              <a:t> </a:t>
            </a:r>
            <a:r>
              <a:rPr lang="en-ID" sz="1200" dirty="0" err="1"/>
              <a:t>memiliki</a:t>
            </a:r>
            <a:r>
              <a:rPr lang="en-ID" sz="1200" dirty="0"/>
              <a:t> </a:t>
            </a:r>
            <a:r>
              <a:rPr lang="en-ID" sz="1200" dirty="0" err="1"/>
              <a:t>potensi</a:t>
            </a:r>
            <a:r>
              <a:rPr lang="en-ID" sz="1200" dirty="0"/>
              <a:t> </a:t>
            </a:r>
            <a:r>
              <a:rPr lang="en-ID" sz="1200" dirty="0" err="1"/>
              <a:t>menjadi</a:t>
            </a:r>
            <a:r>
              <a:rPr lang="en-ID" sz="1200" dirty="0"/>
              <a:t> </a:t>
            </a:r>
            <a:r>
              <a:rPr lang="en-ID" sz="1200" dirty="0" err="1"/>
              <a:t>lebih</a:t>
            </a:r>
            <a:r>
              <a:rPr lang="en-ID" sz="1200" dirty="0"/>
              <a:t> </a:t>
            </a:r>
            <a:r>
              <a:rPr lang="en-ID" sz="1200" dirty="0" err="1"/>
              <a:t>besar</a:t>
            </a:r>
            <a:r>
              <a:rPr lang="en-ID" sz="1200" dirty="0"/>
              <a:t> </a:t>
            </a:r>
            <a:r>
              <a:rPr lang="en-ID" sz="1200" dirty="0" err="1"/>
              <a:t>dengan</a:t>
            </a:r>
            <a:r>
              <a:rPr lang="en-ID" sz="1200" dirty="0"/>
              <a:t> </a:t>
            </a:r>
            <a:r>
              <a:rPr lang="en-ID" sz="1200" dirty="0" err="1"/>
              <a:t>peraturan</a:t>
            </a:r>
            <a:r>
              <a:rPr lang="en-ID" sz="1200" dirty="0"/>
              <a:t> </a:t>
            </a:r>
            <a:r>
              <a:rPr lang="en-ID" sz="1200" dirty="0" err="1"/>
              <a:t>hak</a:t>
            </a:r>
            <a:r>
              <a:rPr lang="en-ID" sz="1200" dirty="0"/>
              <a:t> </a:t>
            </a:r>
            <a:r>
              <a:rPr lang="en-ID" sz="1200" dirty="0" err="1"/>
              <a:t>karya</a:t>
            </a:r>
            <a:r>
              <a:rPr lang="en-ID" sz="1200" dirty="0"/>
              <a:t> </a:t>
            </a:r>
            <a:r>
              <a:rPr lang="en-ID" sz="1200" dirty="0" err="1"/>
              <a:t>intelektual</a:t>
            </a:r>
            <a:r>
              <a:rPr lang="en-ID" sz="1200" dirty="0"/>
              <a:t>, </a:t>
            </a:r>
            <a:r>
              <a:rPr lang="en-ID" sz="1200" dirty="0" err="1"/>
              <a:t>investasi</a:t>
            </a:r>
            <a:r>
              <a:rPr lang="en-ID" sz="1200" dirty="0"/>
              <a:t> </a:t>
            </a:r>
            <a:r>
              <a:rPr lang="en-ID" sz="1200" dirty="0" err="1"/>
              <a:t>dan</a:t>
            </a:r>
            <a:r>
              <a:rPr lang="en-ID" sz="1200" dirty="0"/>
              <a:t> </a:t>
            </a:r>
            <a:r>
              <a:rPr lang="en-ID" sz="1200" dirty="0" err="1"/>
              <a:t>permodalan</a:t>
            </a:r>
            <a:r>
              <a:rPr lang="en-ID" sz="1200" dirty="0"/>
              <a:t>, </a:t>
            </a:r>
            <a:r>
              <a:rPr lang="en-ID" sz="1200" dirty="0" err="1"/>
              <a:t>serta</a:t>
            </a:r>
            <a:r>
              <a:rPr lang="en-ID" sz="1200" dirty="0"/>
              <a:t> </a:t>
            </a:r>
            <a:r>
              <a:rPr lang="en-ID" sz="1200" dirty="0" err="1"/>
              <a:t>akses</a:t>
            </a:r>
            <a:r>
              <a:rPr lang="en-ID" sz="1200" dirty="0"/>
              <a:t> </a:t>
            </a:r>
            <a:r>
              <a:rPr lang="en-ID" sz="1200" dirty="0" err="1"/>
              <a:t>penonton</a:t>
            </a:r>
            <a:r>
              <a:rPr lang="en-ID" sz="1200" dirty="0"/>
              <a:t> yang </a:t>
            </a:r>
            <a:r>
              <a:rPr lang="en-ID" sz="1200" dirty="0" err="1"/>
              <a:t>lebih</a:t>
            </a:r>
            <a:r>
              <a:rPr lang="en-ID" sz="1200" dirty="0"/>
              <a:t> </a:t>
            </a:r>
            <a:r>
              <a:rPr lang="en-ID" sz="1200" dirty="0" err="1" smtClean="0"/>
              <a:t>luas</a:t>
            </a:r>
            <a:endParaRPr lang="en-US" sz="1200" dirty="0"/>
          </a:p>
          <a:p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Oval 70">
            <a:extLst>
              <a:ext uri="{FF2B5EF4-FFF2-40B4-BE49-F238E27FC236}">
                <a16:creationId xmlns="" xmlns:a16="http://schemas.microsoft.com/office/drawing/2014/main" id="{A1103F48-9FEE-4A30-B9BA-53547D7295C4}"/>
              </a:ext>
            </a:extLst>
          </p:cNvPr>
          <p:cNvSpPr/>
          <p:nvPr/>
        </p:nvSpPr>
        <p:spPr>
          <a:xfrm>
            <a:off x="2161012" y="1979365"/>
            <a:ext cx="576064" cy="576064"/>
          </a:xfrm>
          <a:prstGeom prst="teardrop">
            <a:avLst/>
          </a:prstGeom>
          <a:solidFill>
            <a:schemeClr val="accent3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10</a:t>
            </a:r>
            <a:endParaRPr lang="en-US" sz="1400" dirty="0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912B99FC-0D92-4D34-B50C-D114D3E4DC0A}"/>
              </a:ext>
            </a:extLst>
          </p:cNvPr>
          <p:cNvSpPr txBox="1"/>
          <p:nvPr/>
        </p:nvSpPr>
        <p:spPr>
          <a:xfrm>
            <a:off x="2915816" y="1944233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200" dirty="0" err="1" smtClean="0"/>
              <a:t>Fotografi</a:t>
            </a:r>
            <a:endParaRPr lang="en-ID" sz="1200" dirty="0" smtClean="0"/>
          </a:p>
          <a:p>
            <a:r>
              <a:rPr lang="en-US" sz="1200" dirty="0" smtClean="0"/>
              <a:t>Cara </a:t>
            </a:r>
            <a:r>
              <a:rPr lang="en-US" sz="1200" dirty="0" err="1"/>
              <a:t>atau</a:t>
            </a:r>
            <a:r>
              <a:rPr lang="en-US" sz="1200" dirty="0"/>
              <a:t> proses </a:t>
            </a:r>
            <a:r>
              <a:rPr lang="en-US" sz="1200" dirty="0" err="1"/>
              <a:t>untuk</a:t>
            </a:r>
            <a:r>
              <a:rPr lang="en-US" sz="1200" dirty="0"/>
              <a:t> </a:t>
            </a:r>
            <a:r>
              <a:rPr lang="en-US" sz="1200" dirty="0" err="1"/>
              <a:t>menghasilkan</a:t>
            </a:r>
            <a:r>
              <a:rPr lang="en-US" sz="1200" dirty="0"/>
              <a:t> </a:t>
            </a:r>
            <a:r>
              <a:rPr lang="en-US" sz="1200" dirty="0" err="1"/>
              <a:t>suatu</a:t>
            </a:r>
            <a:r>
              <a:rPr lang="en-US" sz="1200" dirty="0"/>
              <a:t> </a:t>
            </a:r>
            <a:r>
              <a:rPr lang="en-US" sz="1200" dirty="0" err="1"/>
              <a:t>gambar</a:t>
            </a:r>
            <a:r>
              <a:rPr lang="en-US" sz="1200" dirty="0"/>
              <a:t> </a:t>
            </a:r>
            <a:r>
              <a:rPr lang="en-US" sz="1200" dirty="0" err="1"/>
              <a:t>atau</a:t>
            </a:r>
            <a:r>
              <a:rPr lang="en-US" sz="1200" dirty="0"/>
              <a:t> </a:t>
            </a:r>
            <a:r>
              <a:rPr lang="en-US" sz="1200" dirty="0" err="1"/>
              <a:t>foto</a:t>
            </a:r>
            <a:r>
              <a:rPr lang="en-US" sz="1200" dirty="0"/>
              <a:t> yang </a:t>
            </a:r>
            <a:r>
              <a:rPr lang="en-US" sz="1200" dirty="0" err="1"/>
              <a:t>diambil</a:t>
            </a:r>
            <a:r>
              <a:rPr lang="en-US" sz="1200" dirty="0"/>
              <a:t> </a:t>
            </a:r>
            <a:r>
              <a:rPr lang="en-US" sz="1200" dirty="0" err="1"/>
              <a:t>dari</a:t>
            </a:r>
            <a:r>
              <a:rPr lang="en-US" sz="1200" dirty="0"/>
              <a:t> </a:t>
            </a:r>
            <a:r>
              <a:rPr lang="en-US" sz="1200" dirty="0" err="1"/>
              <a:t>sebuah</a:t>
            </a:r>
            <a:r>
              <a:rPr lang="en-US" sz="1200" dirty="0"/>
              <a:t> </a:t>
            </a:r>
            <a:r>
              <a:rPr lang="en-US" sz="1200" dirty="0" err="1"/>
              <a:t>objek</a:t>
            </a:r>
            <a:r>
              <a:rPr lang="en-US" sz="1200" dirty="0"/>
              <a:t> </a:t>
            </a:r>
            <a:r>
              <a:rPr lang="en-US" sz="1200" dirty="0" err="1"/>
              <a:t>dengan</a:t>
            </a:r>
            <a:r>
              <a:rPr lang="en-US" sz="1200" dirty="0"/>
              <a:t> </a:t>
            </a:r>
            <a:r>
              <a:rPr lang="en-US" sz="1200" dirty="0" err="1"/>
              <a:t>cara</a:t>
            </a:r>
            <a:r>
              <a:rPr lang="en-US" sz="1200" dirty="0"/>
              <a:t> </a:t>
            </a:r>
            <a:r>
              <a:rPr lang="en-US" sz="1200" dirty="0" err="1"/>
              <a:t>merekam</a:t>
            </a:r>
            <a:r>
              <a:rPr lang="en-US" sz="1200" dirty="0"/>
              <a:t> </a:t>
            </a:r>
            <a:r>
              <a:rPr lang="en-US" sz="1200" dirty="0" err="1"/>
              <a:t>pantulan</a:t>
            </a:r>
            <a:r>
              <a:rPr lang="en-US" sz="1200" dirty="0"/>
              <a:t> </a:t>
            </a:r>
            <a:r>
              <a:rPr lang="en-US" sz="1200" dirty="0" err="1"/>
              <a:t>cahaya</a:t>
            </a:r>
            <a:r>
              <a:rPr lang="en-US" sz="1200" dirty="0"/>
              <a:t>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Oval 72">
            <a:extLst>
              <a:ext uri="{FF2B5EF4-FFF2-40B4-BE49-F238E27FC236}">
                <a16:creationId xmlns="" xmlns:a16="http://schemas.microsoft.com/office/drawing/2014/main" id="{986B53E2-1AF7-46B4-986C-F0A56B253CD5}"/>
              </a:ext>
            </a:extLst>
          </p:cNvPr>
          <p:cNvSpPr/>
          <p:nvPr/>
        </p:nvSpPr>
        <p:spPr>
          <a:xfrm>
            <a:off x="2161116" y="2986126"/>
            <a:ext cx="576064" cy="576064"/>
          </a:xfrm>
          <a:prstGeom prst="teardrop">
            <a:avLst/>
          </a:prstGeom>
          <a:solidFill>
            <a:schemeClr val="accent2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11</a:t>
            </a:r>
            <a:endParaRPr lang="en-US" sz="1400" dirty="0"/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98EC31EC-FA9D-4301-A74E-0EAEF2CF6A65}"/>
              </a:ext>
            </a:extLst>
          </p:cNvPr>
          <p:cNvSpPr txBox="1"/>
          <p:nvPr/>
        </p:nvSpPr>
        <p:spPr>
          <a:xfrm>
            <a:off x="2915816" y="2950994"/>
            <a:ext cx="583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200" dirty="0" err="1"/>
              <a:t>Desain</a:t>
            </a:r>
            <a:r>
              <a:rPr lang="en-ID" sz="1200" dirty="0"/>
              <a:t> </a:t>
            </a:r>
            <a:r>
              <a:rPr lang="en-ID" sz="1200" dirty="0" err="1"/>
              <a:t>Komunikasi</a:t>
            </a:r>
            <a:r>
              <a:rPr lang="en-ID" sz="1200" dirty="0"/>
              <a:t> </a:t>
            </a:r>
            <a:r>
              <a:rPr lang="en-ID" sz="1200" dirty="0" smtClean="0"/>
              <a:t>Visual</a:t>
            </a:r>
          </a:p>
          <a:p>
            <a:r>
              <a:rPr lang="en-US" sz="1200" dirty="0" err="1" smtClean="0"/>
              <a:t>Cabang</a:t>
            </a:r>
            <a:r>
              <a:rPr lang="en-US" sz="1200" dirty="0" smtClean="0"/>
              <a:t> </a:t>
            </a:r>
            <a:r>
              <a:rPr lang="en-US" sz="1200" dirty="0" err="1"/>
              <a:t>ilmu</a:t>
            </a:r>
            <a:r>
              <a:rPr lang="en-US" sz="1200" dirty="0"/>
              <a:t> </a:t>
            </a:r>
            <a:r>
              <a:rPr lang="en-US" sz="1200" dirty="0" err="1"/>
              <a:t>desain</a:t>
            </a:r>
            <a:r>
              <a:rPr lang="en-US" sz="1200" dirty="0"/>
              <a:t> yang </a:t>
            </a:r>
            <a:r>
              <a:rPr lang="en-US" sz="1200" dirty="0" err="1"/>
              <a:t>mempelajari</a:t>
            </a:r>
            <a:r>
              <a:rPr lang="en-US" sz="1200" dirty="0"/>
              <a:t> </a:t>
            </a:r>
            <a:r>
              <a:rPr lang="en-US" sz="1200" dirty="0" err="1"/>
              <a:t>konsep</a:t>
            </a:r>
            <a:r>
              <a:rPr lang="en-US" sz="1200" dirty="0"/>
              <a:t> </a:t>
            </a:r>
            <a:r>
              <a:rPr lang="en-US" sz="1200" dirty="0" err="1"/>
              <a:t>komunikasi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ungkapan</a:t>
            </a:r>
            <a:r>
              <a:rPr lang="en-US" sz="1200" dirty="0"/>
              <a:t> </a:t>
            </a:r>
            <a:r>
              <a:rPr lang="en-US" sz="1200" dirty="0" err="1"/>
              <a:t>kreatif</a:t>
            </a:r>
            <a:r>
              <a:rPr lang="en-US" sz="1200" dirty="0"/>
              <a:t>, </a:t>
            </a:r>
            <a:r>
              <a:rPr lang="en-US" sz="1200" dirty="0" err="1"/>
              <a:t>teknik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media </a:t>
            </a:r>
            <a:r>
              <a:rPr lang="en-US" sz="1200" dirty="0" err="1"/>
              <a:t>dengan</a:t>
            </a:r>
            <a:r>
              <a:rPr lang="en-US" sz="1200" dirty="0"/>
              <a:t> </a:t>
            </a:r>
            <a:r>
              <a:rPr lang="en-US" sz="1200" dirty="0" err="1"/>
              <a:t>memanfaatkan</a:t>
            </a:r>
            <a:r>
              <a:rPr lang="en-US" sz="1200" dirty="0"/>
              <a:t> </a:t>
            </a:r>
            <a:r>
              <a:rPr lang="en-US" sz="1200" dirty="0" err="1"/>
              <a:t>elemen-elemen</a:t>
            </a:r>
            <a:r>
              <a:rPr lang="en-US" sz="1200" dirty="0"/>
              <a:t> visual </a:t>
            </a:r>
            <a:r>
              <a:rPr lang="en-US" sz="1200" dirty="0" err="1"/>
              <a:t>ataupun</a:t>
            </a:r>
            <a:r>
              <a:rPr lang="en-US" sz="1200" dirty="0"/>
              <a:t> </a:t>
            </a:r>
            <a:r>
              <a:rPr lang="en-US" sz="1200" dirty="0" err="1" smtClean="0"/>
              <a:t>rupa</a:t>
            </a:r>
            <a:endParaRPr lang="en-US" sz="1200" dirty="0" smtClean="0"/>
          </a:p>
          <a:p>
            <a:r>
              <a:rPr lang="en-US" sz="1200" dirty="0" smtClean="0"/>
              <a:t> </a:t>
            </a:r>
            <a:r>
              <a:rPr lang="en-US" sz="1200" dirty="0" err="1"/>
              <a:t>untuk</a:t>
            </a:r>
            <a:r>
              <a:rPr lang="en-US" sz="1200" dirty="0"/>
              <a:t> </a:t>
            </a:r>
            <a:r>
              <a:rPr lang="en-US" sz="1200" dirty="0" err="1"/>
              <a:t>menyampaikan</a:t>
            </a:r>
            <a:r>
              <a:rPr lang="en-US" sz="1200" dirty="0"/>
              <a:t> </a:t>
            </a:r>
            <a:r>
              <a:rPr lang="en-US" sz="1200" dirty="0" err="1"/>
              <a:t>pesan</a:t>
            </a:r>
            <a:r>
              <a:rPr lang="en-US" sz="1200" dirty="0"/>
              <a:t> </a:t>
            </a:r>
            <a:r>
              <a:rPr lang="en-US" sz="1200" dirty="0" err="1"/>
              <a:t>untuk</a:t>
            </a:r>
            <a:r>
              <a:rPr lang="en-US" sz="1200" dirty="0"/>
              <a:t> </a:t>
            </a:r>
            <a:r>
              <a:rPr lang="en-US" sz="1200" dirty="0" err="1"/>
              <a:t>tujuan</a:t>
            </a:r>
            <a:r>
              <a:rPr lang="en-US" sz="1200" dirty="0"/>
              <a:t> </a:t>
            </a:r>
            <a:r>
              <a:rPr lang="en-US" sz="1200" dirty="0" err="1"/>
              <a:t>tertentu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Oval 74">
            <a:extLst>
              <a:ext uri="{FF2B5EF4-FFF2-40B4-BE49-F238E27FC236}">
                <a16:creationId xmlns="" xmlns:a16="http://schemas.microsoft.com/office/drawing/2014/main" id="{FC4FE9B3-D421-49F4-AC22-63939EEA5983}"/>
              </a:ext>
            </a:extLst>
          </p:cNvPr>
          <p:cNvSpPr/>
          <p:nvPr/>
        </p:nvSpPr>
        <p:spPr>
          <a:xfrm>
            <a:off x="2161220" y="3992888"/>
            <a:ext cx="576064" cy="576064"/>
          </a:xfrm>
          <a:prstGeom prst="teardrop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12</a:t>
            </a:r>
            <a:endParaRPr lang="en-US" sz="1400" dirty="0"/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F9096C41-827F-45A1-8B47-DF8DD2D81F2F}"/>
              </a:ext>
            </a:extLst>
          </p:cNvPr>
          <p:cNvSpPr txBox="1"/>
          <p:nvPr/>
        </p:nvSpPr>
        <p:spPr>
          <a:xfrm>
            <a:off x="2915816" y="3957756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200" dirty="0" err="1"/>
              <a:t>Televisi</a:t>
            </a:r>
            <a:r>
              <a:rPr lang="en-ID" sz="1200" dirty="0"/>
              <a:t> </a:t>
            </a:r>
            <a:r>
              <a:rPr lang="en-ID" sz="1200" dirty="0" err="1"/>
              <a:t>dan</a:t>
            </a:r>
            <a:r>
              <a:rPr lang="en-ID" sz="1200" dirty="0"/>
              <a:t> </a:t>
            </a:r>
            <a:r>
              <a:rPr lang="en-ID" sz="1200" dirty="0" smtClean="0"/>
              <a:t>Radio</a:t>
            </a:r>
          </a:p>
          <a:p>
            <a:r>
              <a:rPr lang="en-US" sz="1200" dirty="0"/>
              <a:t>M</a:t>
            </a:r>
            <a:r>
              <a:rPr lang="en-US" sz="1200" dirty="0" smtClean="0"/>
              <a:t>edia </a:t>
            </a:r>
            <a:r>
              <a:rPr lang="en-US" sz="1200" dirty="0" err="1"/>
              <a:t>telekomunikasi</a:t>
            </a:r>
            <a:r>
              <a:rPr lang="en-US" sz="1200" dirty="0"/>
              <a:t> </a:t>
            </a:r>
            <a:r>
              <a:rPr lang="en-US" sz="1200" dirty="0" smtClean="0"/>
              <a:t>yang </a:t>
            </a:r>
            <a:r>
              <a:rPr lang="en-US" sz="1200" dirty="0" err="1"/>
              <a:t>berfungsi</a:t>
            </a:r>
            <a:r>
              <a:rPr lang="en-US" sz="1200" dirty="0"/>
              <a:t> </a:t>
            </a:r>
            <a:r>
              <a:rPr lang="en-US" sz="1200" dirty="0" err="1"/>
              <a:t>sebagai</a:t>
            </a:r>
            <a:r>
              <a:rPr lang="en-US" sz="1200" dirty="0"/>
              <a:t> </a:t>
            </a:r>
            <a:r>
              <a:rPr lang="en-US" sz="1200" dirty="0" err="1"/>
              <a:t>penerima</a:t>
            </a:r>
            <a:r>
              <a:rPr lang="en-US" sz="1200" dirty="0"/>
              <a:t> </a:t>
            </a:r>
            <a:r>
              <a:rPr lang="en-US" sz="1200" dirty="0" err="1"/>
              <a:t>siaran</a:t>
            </a:r>
            <a:r>
              <a:rPr lang="en-US" sz="1200" dirty="0"/>
              <a:t> </a:t>
            </a:r>
            <a:r>
              <a:rPr lang="en-US" sz="1200" dirty="0" err="1"/>
              <a:t>gambar</a:t>
            </a:r>
            <a:r>
              <a:rPr lang="en-US" sz="1200" dirty="0"/>
              <a:t> </a:t>
            </a:r>
            <a:r>
              <a:rPr lang="en-US" sz="1200" dirty="0" err="1"/>
              <a:t>bergerak</a:t>
            </a:r>
            <a:r>
              <a:rPr lang="en-US" sz="1200" dirty="0"/>
              <a:t> </a:t>
            </a:r>
            <a:r>
              <a:rPr lang="en-US" sz="1200" dirty="0" err="1"/>
              <a:t>beserta</a:t>
            </a:r>
            <a:r>
              <a:rPr lang="en-US" sz="1200" dirty="0"/>
              <a:t> </a:t>
            </a:r>
            <a:r>
              <a:rPr lang="en-US" sz="1200" dirty="0" err="1" smtClean="0"/>
              <a:t>suara</a:t>
            </a:r>
            <a:r>
              <a:rPr lang="en-US" sz="1200" dirty="0" smtClean="0"/>
              <a:t>, </a:t>
            </a:r>
            <a:r>
              <a:rPr lang="en-US" sz="1200" dirty="0" err="1" smtClean="0"/>
              <a:t>maupun</a:t>
            </a:r>
            <a:r>
              <a:rPr lang="en-US" sz="1200" dirty="0" smtClean="0"/>
              <a:t> </a:t>
            </a:r>
            <a:r>
              <a:rPr lang="en-US" sz="1200" dirty="0" err="1" smtClean="0"/>
              <a:t>hanya</a:t>
            </a:r>
            <a:r>
              <a:rPr lang="en-US" sz="1200" dirty="0" smtClean="0"/>
              <a:t> </a:t>
            </a:r>
            <a:r>
              <a:rPr lang="en-US" sz="1200" dirty="0" err="1" smtClean="0"/>
              <a:t>suara</a:t>
            </a:r>
            <a:r>
              <a:rPr lang="en-US" sz="1200" dirty="0" smtClean="0"/>
              <a:t>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61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170788" y="195486"/>
            <a:ext cx="7491269" cy="543185"/>
          </a:xfrm>
        </p:spPr>
        <p:txBody>
          <a:bodyPr>
            <a:normAutofit fontScale="47500" lnSpcReduction="20000"/>
          </a:bodyPr>
          <a:lstStyle/>
          <a:p>
            <a:pPr algn="ctr">
              <a:lnSpc>
                <a:spcPct val="150000"/>
              </a:lnSpc>
            </a:pPr>
            <a:r>
              <a:rPr lang="en-US" altLang="ko-KR" sz="4400" b="1" dirty="0" smtClean="0">
                <a:latin typeface="Berlin Sans FB Demi" pitchFamily="34" charset="0"/>
                <a:ea typeface="맑은 고딕" pitchFamily="50" charset="-127"/>
              </a:rPr>
              <a:t>BIDANG EKONOMI </a:t>
            </a:r>
            <a:r>
              <a:rPr lang="en-US" altLang="ko-KR" sz="4400" b="1" dirty="0">
                <a:latin typeface="Berlin Sans FB Demi" pitchFamily="34" charset="0"/>
                <a:ea typeface="맑은 고딕" pitchFamily="50" charset="-127"/>
              </a:rPr>
              <a:t>KREATIF</a:t>
            </a:r>
            <a:endParaRPr lang="id-ID" altLang="ko-KR" sz="4400" b="1" dirty="0">
              <a:latin typeface="Berlin Sans FB Demi" pitchFamily="34" charset="0"/>
              <a:ea typeface="맑은 고딕" pitchFamily="50" charset="-127"/>
            </a:endParaRPr>
          </a:p>
        </p:txBody>
      </p:sp>
      <p:sp>
        <p:nvSpPr>
          <p:cNvPr id="20" name="Oval 64">
            <a:extLst>
              <a:ext uri="{FF2B5EF4-FFF2-40B4-BE49-F238E27FC236}">
                <a16:creationId xmlns="" xmlns:a16="http://schemas.microsoft.com/office/drawing/2014/main" id="{C598D403-9D96-40FA-B9EB-186781B515BF}"/>
              </a:ext>
            </a:extLst>
          </p:cNvPr>
          <p:cNvSpPr/>
          <p:nvPr/>
        </p:nvSpPr>
        <p:spPr>
          <a:xfrm>
            <a:off x="2160908" y="972604"/>
            <a:ext cx="576064" cy="576064"/>
          </a:xfrm>
          <a:prstGeom prst="teardrop">
            <a:avLst/>
          </a:prstGeom>
          <a:solidFill>
            <a:schemeClr val="accent4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13</a:t>
            </a:r>
            <a:endParaRPr lang="en-US" sz="1400" dirty="0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83EC5968-2E15-4C2A-B414-0BE87800EA8A}"/>
              </a:ext>
            </a:extLst>
          </p:cNvPr>
          <p:cNvSpPr txBox="1"/>
          <p:nvPr/>
        </p:nvSpPr>
        <p:spPr>
          <a:xfrm>
            <a:off x="2915816" y="937472"/>
            <a:ext cx="583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200" dirty="0"/>
              <a:t>Film, </a:t>
            </a:r>
            <a:r>
              <a:rPr lang="en-ID" sz="1200" dirty="0" err="1"/>
              <a:t>Animasi</a:t>
            </a:r>
            <a:r>
              <a:rPr lang="en-ID" sz="1200" dirty="0"/>
              <a:t> </a:t>
            </a:r>
            <a:r>
              <a:rPr lang="en-ID" sz="1200" dirty="0" err="1"/>
              <a:t>dan</a:t>
            </a:r>
            <a:r>
              <a:rPr lang="en-ID" sz="1200" dirty="0"/>
              <a:t> </a:t>
            </a:r>
            <a:r>
              <a:rPr lang="en-ID" sz="1200" dirty="0" smtClean="0"/>
              <a:t>Video</a:t>
            </a:r>
          </a:p>
          <a:p>
            <a:r>
              <a:rPr lang="en-ID" sz="1200" dirty="0"/>
              <a:t>Sub </a:t>
            </a:r>
            <a:r>
              <a:rPr lang="en-ID" sz="1200" dirty="0" err="1"/>
              <a:t>sektor</a:t>
            </a:r>
            <a:r>
              <a:rPr lang="en-ID" sz="1200" dirty="0"/>
              <a:t> </a:t>
            </a:r>
            <a:r>
              <a:rPr lang="en-ID" sz="1200" dirty="0" err="1"/>
              <a:t>ini</a:t>
            </a:r>
            <a:r>
              <a:rPr lang="en-ID" sz="1200" dirty="0"/>
              <a:t> </a:t>
            </a:r>
            <a:r>
              <a:rPr lang="en-ID" sz="1200" dirty="0" err="1"/>
              <a:t>memiliki</a:t>
            </a:r>
            <a:r>
              <a:rPr lang="en-ID" sz="1200" dirty="0"/>
              <a:t> </a:t>
            </a:r>
            <a:r>
              <a:rPr lang="en-ID" sz="1200" dirty="0" err="1"/>
              <a:t>potensi</a:t>
            </a:r>
            <a:r>
              <a:rPr lang="en-ID" sz="1200" dirty="0"/>
              <a:t> </a:t>
            </a:r>
            <a:r>
              <a:rPr lang="en-ID" sz="1200" dirty="0" err="1"/>
              <a:t>menjadi</a:t>
            </a:r>
            <a:r>
              <a:rPr lang="en-ID" sz="1200" dirty="0"/>
              <a:t> </a:t>
            </a:r>
            <a:r>
              <a:rPr lang="en-ID" sz="1200" dirty="0" err="1"/>
              <a:t>lebih</a:t>
            </a:r>
            <a:r>
              <a:rPr lang="en-ID" sz="1200" dirty="0"/>
              <a:t> </a:t>
            </a:r>
            <a:r>
              <a:rPr lang="en-ID" sz="1200" dirty="0" err="1"/>
              <a:t>besar</a:t>
            </a:r>
            <a:r>
              <a:rPr lang="en-ID" sz="1200" dirty="0"/>
              <a:t> </a:t>
            </a:r>
            <a:r>
              <a:rPr lang="en-ID" sz="1200" dirty="0" err="1"/>
              <a:t>dengan</a:t>
            </a:r>
            <a:r>
              <a:rPr lang="en-ID" sz="1200" dirty="0"/>
              <a:t> </a:t>
            </a:r>
            <a:r>
              <a:rPr lang="en-ID" sz="1200" dirty="0" err="1"/>
              <a:t>peraturan</a:t>
            </a:r>
            <a:r>
              <a:rPr lang="en-ID" sz="1200" dirty="0"/>
              <a:t> </a:t>
            </a:r>
            <a:r>
              <a:rPr lang="en-ID" sz="1200" dirty="0" err="1"/>
              <a:t>hak</a:t>
            </a:r>
            <a:r>
              <a:rPr lang="en-ID" sz="1200" dirty="0"/>
              <a:t> </a:t>
            </a:r>
            <a:r>
              <a:rPr lang="en-ID" sz="1200" dirty="0" err="1"/>
              <a:t>karya</a:t>
            </a:r>
            <a:r>
              <a:rPr lang="en-ID" sz="1200" dirty="0"/>
              <a:t> </a:t>
            </a:r>
            <a:r>
              <a:rPr lang="en-ID" sz="1200" dirty="0" err="1"/>
              <a:t>intelektual</a:t>
            </a:r>
            <a:r>
              <a:rPr lang="en-ID" sz="1200" dirty="0"/>
              <a:t>, </a:t>
            </a:r>
            <a:r>
              <a:rPr lang="en-ID" sz="1200" dirty="0" err="1"/>
              <a:t>investasi</a:t>
            </a:r>
            <a:r>
              <a:rPr lang="en-ID" sz="1200" dirty="0"/>
              <a:t> </a:t>
            </a:r>
            <a:r>
              <a:rPr lang="en-ID" sz="1200" dirty="0" err="1"/>
              <a:t>dan</a:t>
            </a:r>
            <a:r>
              <a:rPr lang="en-ID" sz="1200" dirty="0"/>
              <a:t> </a:t>
            </a:r>
            <a:r>
              <a:rPr lang="en-ID" sz="1200" dirty="0" err="1"/>
              <a:t>permodalan</a:t>
            </a:r>
            <a:r>
              <a:rPr lang="en-ID" sz="1200" dirty="0"/>
              <a:t>, </a:t>
            </a:r>
            <a:r>
              <a:rPr lang="en-ID" sz="1200" dirty="0" err="1"/>
              <a:t>serta</a:t>
            </a:r>
            <a:r>
              <a:rPr lang="en-ID" sz="1200" dirty="0"/>
              <a:t> </a:t>
            </a:r>
            <a:r>
              <a:rPr lang="en-ID" sz="1200" dirty="0" err="1"/>
              <a:t>akses</a:t>
            </a:r>
            <a:r>
              <a:rPr lang="en-ID" sz="1200" dirty="0"/>
              <a:t> </a:t>
            </a:r>
            <a:r>
              <a:rPr lang="en-ID" sz="1200" dirty="0" err="1"/>
              <a:t>penonton</a:t>
            </a:r>
            <a:r>
              <a:rPr lang="en-ID" sz="1200" dirty="0"/>
              <a:t> yang </a:t>
            </a:r>
            <a:r>
              <a:rPr lang="en-ID" sz="1200" dirty="0" err="1"/>
              <a:t>lebih</a:t>
            </a:r>
            <a:r>
              <a:rPr lang="en-ID" sz="1200" dirty="0"/>
              <a:t> </a:t>
            </a:r>
            <a:r>
              <a:rPr lang="en-ID" sz="1200" dirty="0" err="1" smtClean="0"/>
              <a:t>luas</a:t>
            </a:r>
            <a:endParaRPr lang="en-US" sz="1200" dirty="0"/>
          </a:p>
          <a:p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Oval 70">
            <a:extLst>
              <a:ext uri="{FF2B5EF4-FFF2-40B4-BE49-F238E27FC236}">
                <a16:creationId xmlns="" xmlns:a16="http://schemas.microsoft.com/office/drawing/2014/main" id="{A1103F48-9FEE-4A30-B9BA-53547D7295C4}"/>
              </a:ext>
            </a:extLst>
          </p:cNvPr>
          <p:cNvSpPr/>
          <p:nvPr/>
        </p:nvSpPr>
        <p:spPr>
          <a:xfrm>
            <a:off x="2161012" y="1979365"/>
            <a:ext cx="576064" cy="576064"/>
          </a:xfrm>
          <a:prstGeom prst="teardrop">
            <a:avLst/>
          </a:prstGeom>
          <a:solidFill>
            <a:schemeClr val="accent3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14</a:t>
            </a:r>
            <a:endParaRPr lang="en-US" sz="1400" dirty="0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912B99FC-0D92-4D34-B50C-D114D3E4DC0A}"/>
              </a:ext>
            </a:extLst>
          </p:cNvPr>
          <p:cNvSpPr txBox="1"/>
          <p:nvPr/>
        </p:nvSpPr>
        <p:spPr>
          <a:xfrm>
            <a:off x="2915816" y="1944233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200" dirty="0" err="1" smtClean="0"/>
              <a:t>Fotografi</a:t>
            </a:r>
            <a:endParaRPr lang="en-ID" sz="1200" dirty="0" smtClean="0"/>
          </a:p>
          <a:p>
            <a:r>
              <a:rPr lang="en-US" sz="1200" dirty="0" smtClean="0"/>
              <a:t>Cara </a:t>
            </a:r>
            <a:r>
              <a:rPr lang="en-US" sz="1200" dirty="0" err="1"/>
              <a:t>atau</a:t>
            </a:r>
            <a:r>
              <a:rPr lang="en-US" sz="1200" dirty="0"/>
              <a:t> proses </a:t>
            </a:r>
            <a:r>
              <a:rPr lang="en-US" sz="1200" dirty="0" err="1"/>
              <a:t>untuk</a:t>
            </a:r>
            <a:r>
              <a:rPr lang="en-US" sz="1200" dirty="0"/>
              <a:t> </a:t>
            </a:r>
            <a:r>
              <a:rPr lang="en-US" sz="1200" dirty="0" err="1"/>
              <a:t>menghasilkan</a:t>
            </a:r>
            <a:r>
              <a:rPr lang="en-US" sz="1200" dirty="0"/>
              <a:t> </a:t>
            </a:r>
            <a:r>
              <a:rPr lang="en-US" sz="1200" dirty="0" err="1"/>
              <a:t>suatu</a:t>
            </a:r>
            <a:r>
              <a:rPr lang="en-US" sz="1200" dirty="0"/>
              <a:t> </a:t>
            </a:r>
            <a:r>
              <a:rPr lang="en-US" sz="1200" dirty="0" err="1"/>
              <a:t>gambar</a:t>
            </a:r>
            <a:r>
              <a:rPr lang="en-US" sz="1200" dirty="0"/>
              <a:t> </a:t>
            </a:r>
            <a:r>
              <a:rPr lang="en-US" sz="1200" dirty="0" err="1"/>
              <a:t>atau</a:t>
            </a:r>
            <a:r>
              <a:rPr lang="en-US" sz="1200" dirty="0"/>
              <a:t> </a:t>
            </a:r>
            <a:r>
              <a:rPr lang="en-US" sz="1200" dirty="0" err="1"/>
              <a:t>foto</a:t>
            </a:r>
            <a:r>
              <a:rPr lang="en-US" sz="1200" dirty="0"/>
              <a:t> yang </a:t>
            </a:r>
            <a:r>
              <a:rPr lang="en-US" sz="1200" dirty="0" err="1"/>
              <a:t>diambil</a:t>
            </a:r>
            <a:r>
              <a:rPr lang="en-US" sz="1200" dirty="0"/>
              <a:t> </a:t>
            </a:r>
            <a:r>
              <a:rPr lang="en-US" sz="1200" dirty="0" err="1"/>
              <a:t>dari</a:t>
            </a:r>
            <a:r>
              <a:rPr lang="en-US" sz="1200" dirty="0"/>
              <a:t> </a:t>
            </a:r>
            <a:r>
              <a:rPr lang="en-US" sz="1200" dirty="0" err="1"/>
              <a:t>sebuah</a:t>
            </a:r>
            <a:r>
              <a:rPr lang="en-US" sz="1200" dirty="0"/>
              <a:t> </a:t>
            </a:r>
            <a:r>
              <a:rPr lang="en-US" sz="1200" dirty="0" err="1"/>
              <a:t>objek</a:t>
            </a:r>
            <a:r>
              <a:rPr lang="en-US" sz="1200" dirty="0"/>
              <a:t> </a:t>
            </a:r>
            <a:r>
              <a:rPr lang="en-US" sz="1200" dirty="0" err="1"/>
              <a:t>dengan</a:t>
            </a:r>
            <a:r>
              <a:rPr lang="en-US" sz="1200" dirty="0"/>
              <a:t> </a:t>
            </a:r>
            <a:r>
              <a:rPr lang="en-US" sz="1200" dirty="0" err="1"/>
              <a:t>cara</a:t>
            </a:r>
            <a:r>
              <a:rPr lang="en-US" sz="1200" dirty="0"/>
              <a:t> </a:t>
            </a:r>
            <a:r>
              <a:rPr lang="en-US" sz="1200" dirty="0" err="1"/>
              <a:t>merekam</a:t>
            </a:r>
            <a:r>
              <a:rPr lang="en-US" sz="1200" dirty="0"/>
              <a:t> </a:t>
            </a:r>
            <a:r>
              <a:rPr lang="en-US" sz="1200" dirty="0" err="1"/>
              <a:t>pantulan</a:t>
            </a:r>
            <a:r>
              <a:rPr lang="en-US" sz="1200" dirty="0"/>
              <a:t> </a:t>
            </a:r>
            <a:r>
              <a:rPr lang="en-US" sz="1200" dirty="0" err="1"/>
              <a:t>cahaya</a:t>
            </a:r>
            <a:r>
              <a:rPr lang="en-US" sz="1200" dirty="0"/>
              <a:t>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Oval 72">
            <a:extLst>
              <a:ext uri="{FF2B5EF4-FFF2-40B4-BE49-F238E27FC236}">
                <a16:creationId xmlns="" xmlns:a16="http://schemas.microsoft.com/office/drawing/2014/main" id="{986B53E2-1AF7-46B4-986C-F0A56B253CD5}"/>
              </a:ext>
            </a:extLst>
          </p:cNvPr>
          <p:cNvSpPr/>
          <p:nvPr/>
        </p:nvSpPr>
        <p:spPr>
          <a:xfrm>
            <a:off x="2161116" y="2986126"/>
            <a:ext cx="576064" cy="576064"/>
          </a:xfrm>
          <a:prstGeom prst="teardrop">
            <a:avLst/>
          </a:prstGeom>
          <a:solidFill>
            <a:schemeClr val="accent2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11</a:t>
            </a:r>
            <a:endParaRPr lang="en-US" sz="1400" dirty="0"/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98EC31EC-FA9D-4301-A74E-0EAEF2CF6A65}"/>
              </a:ext>
            </a:extLst>
          </p:cNvPr>
          <p:cNvSpPr txBox="1"/>
          <p:nvPr/>
        </p:nvSpPr>
        <p:spPr>
          <a:xfrm>
            <a:off x="2915816" y="2950994"/>
            <a:ext cx="583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200" dirty="0" err="1"/>
              <a:t>Desain</a:t>
            </a:r>
            <a:r>
              <a:rPr lang="en-ID" sz="1200" dirty="0"/>
              <a:t> </a:t>
            </a:r>
            <a:r>
              <a:rPr lang="en-ID" sz="1200" dirty="0" err="1"/>
              <a:t>Komunikasi</a:t>
            </a:r>
            <a:r>
              <a:rPr lang="en-ID" sz="1200" dirty="0"/>
              <a:t> </a:t>
            </a:r>
            <a:r>
              <a:rPr lang="en-ID" sz="1200" dirty="0" smtClean="0"/>
              <a:t>Visual</a:t>
            </a:r>
          </a:p>
          <a:p>
            <a:r>
              <a:rPr lang="en-US" sz="1200" dirty="0" err="1" smtClean="0"/>
              <a:t>Cabang</a:t>
            </a:r>
            <a:r>
              <a:rPr lang="en-US" sz="1200" dirty="0" smtClean="0"/>
              <a:t> </a:t>
            </a:r>
            <a:r>
              <a:rPr lang="en-US" sz="1200" dirty="0" err="1"/>
              <a:t>ilmu</a:t>
            </a:r>
            <a:r>
              <a:rPr lang="en-US" sz="1200" dirty="0"/>
              <a:t> </a:t>
            </a:r>
            <a:r>
              <a:rPr lang="en-US" sz="1200" dirty="0" err="1"/>
              <a:t>desain</a:t>
            </a:r>
            <a:r>
              <a:rPr lang="en-US" sz="1200" dirty="0"/>
              <a:t> yang </a:t>
            </a:r>
            <a:r>
              <a:rPr lang="en-US" sz="1200" dirty="0" err="1"/>
              <a:t>mempelajari</a:t>
            </a:r>
            <a:r>
              <a:rPr lang="en-US" sz="1200" dirty="0"/>
              <a:t> </a:t>
            </a:r>
            <a:r>
              <a:rPr lang="en-US" sz="1200" dirty="0" err="1"/>
              <a:t>konsep</a:t>
            </a:r>
            <a:r>
              <a:rPr lang="en-US" sz="1200" dirty="0"/>
              <a:t> </a:t>
            </a:r>
            <a:r>
              <a:rPr lang="en-US" sz="1200" dirty="0" err="1"/>
              <a:t>komunikasi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ungkapan</a:t>
            </a:r>
            <a:r>
              <a:rPr lang="en-US" sz="1200" dirty="0"/>
              <a:t> </a:t>
            </a:r>
            <a:r>
              <a:rPr lang="en-US" sz="1200" dirty="0" err="1"/>
              <a:t>kreatif</a:t>
            </a:r>
            <a:r>
              <a:rPr lang="en-US" sz="1200" dirty="0"/>
              <a:t>, </a:t>
            </a:r>
            <a:r>
              <a:rPr lang="en-US" sz="1200" dirty="0" err="1"/>
              <a:t>teknik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media </a:t>
            </a:r>
            <a:r>
              <a:rPr lang="en-US" sz="1200" dirty="0" err="1"/>
              <a:t>dengan</a:t>
            </a:r>
            <a:r>
              <a:rPr lang="en-US" sz="1200" dirty="0"/>
              <a:t> </a:t>
            </a:r>
            <a:r>
              <a:rPr lang="en-US" sz="1200" dirty="0" err="1"/>
              <a:t>memanfaatkan</a:t>
            </a:r>
            <a:r>
              <a:rPr lang="en-US" sz="1200" dirty="0"/>
              <a:t> </a:t>
            </a:r>
            <a:r>
              <a:rPr lang="en-US" sz="1200" dirty="0" err="1"/>
              <a:t>elemen-elemen</a:t>
            </a:r>
            <a:r>
              <a:rPr lang="en-US" sz="1200" dirty="0"/>
              <a:t> visual </a:t>
            </a:r>
            <a:r>
              <a:rPr lang="en-US" sz="1200" dirty="0" err="1"/>
              <a:t>ataupun</a:t>
            </a:r>
            <a:r>
              <a:rPr lang="en-US" sz="1200" dirty="0"/>
              <a:t> </a:t>
            </a:r>
            <a:r>
              <a:rPr lang="en-US" sz="1200" dirty="0" err="1" smtClean="0"/>
              <a:t>rupa</a:t>
            </a:r>
            <a:endParaRPr lang="en-US" sz="1200" dirty="0" smtClean="0"/>
          </a:p>
          <a:p>
            <a:r>
              <a:rPr lang="en-US" sz="1200" dirty="0" smtClean="0"/>
              <a:t> </a:t>
            </a:r>
            <a:r>
              <a:rPr lang="en-US" sz="1200" dirty="0" err="1"/>
              <a:t>untuk</a:t>
            </a:r>
            <a:r>
              <a:rPr lang="en-US" sz="1200" dirty="0"/>
              <a:t> </a:t>
            </a:r>
            <a:r>
              <a:rPr lang="en-US" sz="1200" dirty="0" err="1"/>
              <a:t>menyampaikan</a:t>
            </a:r>
            <a:r>
              <a:rPr lang="en-US" sz="1200" dirty="0"/>
              <a:t> </a:t>
            </a:r>
            <a:r>
              <a:rPr lang="en-US" sz="1200" dirty="0" err="1"/>
              <a:t>pesan</a:t>
            </a:r>
            <a:r>
              <a:rPr lang="en-US" sz="1200" dirty="0"/>
              <a:t> </a:t>
            </a:r>
            <a:r>
              <a:rPr lang="en-US" sz="1200" dirty="0" err="1"/>
              <a:t>untuk</a:t>
            </a:r>
            <a:r>
              <a:rPr lang="en-US" sz="1200" dirty="0"/>
              <a:t> </a:t>
            </a:r>
            <a:r>
              <a:rPr lang="en-US" sz="1200" dirty="0" err="1"/>
              <a:t>tujuan</a:t>
            </a:r>
            <a:r>
              <a:rPr lang="en-US" sz="1200" dirty="0"/>
              <a:t> </a:t>
            </a:r>
            <a:r>
              <a:rPr lang="en-US" sz="1200" dirty="0" err="1"/>
              <a:t>tertentu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Oval 74">
            <a:extLst>
              <a:ext uri="{FF2B5EF4-FFF2-40B4-BE49-F238E27FC236}">
                <a16:creationId xmlns="" xmlns:a16="http://schemas.microsoft.com/office/drawing/2014/main" id="{FC4FE9B3-D421-49F4-AC22-63939EEA5983}"/>
              </a:ext>
            </a:extLst>
          </p:cNvPr>
          <p:cNvSpPr/>
          <p:nvPr/>
        </p:nvSpPr>
        <p:spPr>
          <a:xfrm>
            <a:off x="2161220" y="3992888"/>
            <a:ext cx="576064" cy="576064"/>
          </a:xfrm>
          <a:prstGeom prst="teardrop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12</a:t>
            </a:r>
            <a:endParaRPr lang="en-US" sz="1400" dirty="0"/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F9096C41-827F-45A1-8B47-DF8DD2D81F2F}"/>
              </a:ext>
            </a:extLst>
          </p:cNvPr>
          <p:cNvSpPr txBox="1"/>
          <p:nvPr/>
        </p:nvSpPr>
        <p:spPr>
          <a:xfrm>
            <a:off x="2915816" y="3957756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200" dirty="0" err="1"/>
              <a:t>Televisi</a:t>
            </a:r>
            <a:r>
              <a:rPr lang="en-ID" sz="1200" dirty="0"/>
              <a:t> </a:t>
            </a:r>
            <a:r>
              <a:rPr lang="en-ID" sz="1200" dirty="0" err="1"/>
              <a:t>dan</a:t>
            </a:r>
            <a:r>
              <a:rPr lang="en-ID" sz="1200" dirty="0"/>
              <a:t> </a:t>
            </a:r>
            <a:r>
              <a:rPr lang="en-ID" sz="1200" dirty="0" smtClean="0"/>
              <a:t>Radio</a:t>
            </a:r>
          </a:p>
          <a:p>
            <a:r>
              <a:rPr lang="en-US" sz="1200" dirty="0"/>
              <a:t>M</a:t>
            </a:r>
            <a:r>
              <a:rPr lang="en-US" sz="1200" dirty="0" smtClean="0"/>
              <a:t>edia </a:t>
            </a:r>
            <a:r>
              <a:rPr lang="en-US" sz="1200" dirty="0" err="1"/>
              <a:t>telekomunikasi</a:t>
            </a:r>
            <a:r>
              <a:rPr lang="en-US" sz="1200" dirty="0"/>
              <a:t> </a:t>
            </a:r>
            <a:r>
              <a:rPr lang="en-US" sz="1200" dirty="0" smtClean="0"/>
              <a:t>yang </a:t>
            </a:r>
            <a:r>
              <a:rPr lang="en-US" sz="1200" dirty="0" err="1"/>
              <a:t>berfungsi</a:t>
            </a:r>
            <a:r>
              <a:rPr lang="en-US" sz="1200" dirty="0"/>
              <a:t> </a:t>
            </a:r>
            <a:r>
              <a:rPr lang="en-US" sz="1200" dirty="0" err="1"/>
              <a:t>sebagai</a:t>
            </a:r>
            <a:r>
              <a:rPr lang="en-US" sz="1200" dirty="0"/>
              <a:t> </a:t>
            </a:r>
            <a:r>
              <a:rPr lang="en-US" sz="1200" dirty="0" err="1"/>
              <a:t>penerima</a:t>
            </a:r>
            <a:r>
              <a:rPr lang="en-US" sz="1200" dirty="0"/>
              <a:t> </a:t>
            </a:r>
            <a:r>
              <a:rPr lang="en-US" sz="1200" dirty="0" err="1"/>
              <a:t>siaran</a:t>
            </a:r>
            <a:r>
              <a:rPr lang="en-US" sz="1200" dirty="0"/>
              <a:t> </a:t>
            </a:r>
            <a:r>
              <a:rPr lang="en-US" sz="1200" dirty="0" err="1"/>
              <a:t>gambar</a:t>
            </a:r>
            <a:r>
              <a:rPr lang="en-US" sz="1200" dirty="0"/>
              <a:t> </a:t>
            </a:r>
            <a:r>
              <a:rPr lang="en-US" sz="1200" dirty="0" err="1"/>
              <a:t>bergerak</a:t>
            </a:r>
            <a:r>
              <a:rPr lang="en-US" sz="1200" dirty="0"/>
              <a:t> </a:t>
            </a:r>
            <a:r>
              <a:rPr lang="en-US" sz="1200" dirty="0" err="1"/>
              <a:t>beserta</a:t>
            </a:r>
            <a:r>
              <a:rPr lang="en-US" sz="1200" dirty="0"/>
              <a:t> </a:t>
            </a:r>
            <a:r>
              <a:rPr lang="en-US" sz="1200" dirty="0" err="1" smtClean="0"/>
              <a:t>suara</a:t>
            </a:r>
            <a:r>
              <a:rPr lang="en-US" sz="1200" dirty="0" smtClean="0"/>
              <a:t>, </a:t>
            </a:r>
            <a:r>
              <a:rPr lang="en-US" sz="1200" dirty="0" err="1" smtClean="0"/>
              <a:t>maupun</a:t>
            </a:r>
            <a:r>
              <a:rPr lang="en-US" sz="1200" dirty="0" smtClean="0"/>
              <a:t> </a:t>
            </a:r>
            <a:r>
              <a:rPr lang="en-US" sz="1200" dirty="0" err="1" smtClean="0"/>
              <a:t>hanya</a:t>
            </a:r>
            <a:r>
              <a:rPr lang="en-US" sz="1200" dirty="0" smtClean="0"/>
              <a:t> </a:t>
            </a:r>
            <a:r>
              <a:rPr lang="en-US" sz="1200" dirty="0" err="1" smtClean="0"/>
              <a:t>suara</a:t>
            </a:r>
            <a:r>
              <a:rPr lang="en-US" sz="1200" dirty="0" smtClean="0"/>
              <a:t>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8235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170788" y="195486"/>
            <a:ext cx="7491269" cy="543185"/>
          </a:xfrm>
        </p:spPr>
        <p:txBody>
          <a:bodyPr>
            <a:normAutofit fontScale="47500" lnSpcReduction="20000"/>
          </a:bodyPr>
          <a:lstStyle/>
          <a:p>
            <a:pPr algn="ctr">
              <a:lnSpc>
                <a:spcPct val="150000"/>
              </a:lnSpc>
            </a:pPr>
            <a:r>
              <a:rPr lang="en-US" altLang="ko-KR" sz="4400" b="1" dirty="0" smtClean="0">
                <a:latin typeface="Berlin Sans FB Demi" pitchFamily="34" charset="0"/>
                <a:ea typeface="맑은 고딕" pitchFamily="50" charset="-127"/>
              </a:rPr>
              <a:t>BIDANG EKONOMI </a:t>
            </a:r>
            <a:r>
              <a:rPr lang="en-US" altLang="ko-KR" sz="4400" b="1" dirty="0">
                <a:latin typeface="Berlin Sans FB Demi" pitchFamily="34" charset="0"/>
                <a:ea typeface="맑은 고딕" pitchFamily="50" charset="-127"/>
              </a:rPr>
              <a:t>KREATIF</a:t>
            </a:r>
            <a:endParaRPr lang="id-ID" altLang="ko-KR" sz="4400" b="1" dirty="0">
              <a:latin typeface="Berlin Sans FB Demi" pitchFamily="34" charset="0"/>
              <a:ea typeface="맑은 고딕" pitchFamily="50" charset="-127"/>
            </a:endParaRPr>
          </a:p>
        </p:txBody>
      </p:sp>
      <p:sp>
        <p:nvSpPr>
          <p:cNvPr id="20" name="Oval 64">
            <a:extLst>
              <a:ext uri="{FF2B5EF4-FFF2-40B4-BE49-F238E27FC236}">
                <a16:creationId xmlns="" xmlns:a16="http://schemas.microsoft.com/office/drawing/2014/main" id="{C598D403-9D96-40FA-B9EB-186781B515BF}"/>
              </a:ext>
            </a:extLst>
          </p:cNvPr>
          <p:cNvSpPr/>
          <p:nvPr/>
        </p:nvSpPr>
        <p:spPr>
          <a:xfrm>
            <a:off x="2160908" y="972604"/>
            <a:ext cx="576064" cy="576064"/>
          </a:xfrm>
          <a:prstGeom prst="teardrop">
            <a:avLst/>
          </a:prstGeom>
          <a:solidFill>
            <a:schemeClr val="accent4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13</a:t>
            </a:r>
            <a:endParaRPr lang="en-US" sz="1400" dirty="0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83EC5968-2E15-4C2A-B414-0BE87800EA8A}"/>
              </a:ext>
            </a:extLst>
          </p:cNvPr>
          <p:cNvSpPr txBox="1"/>
          <p:nvPr/>
        </p:nvSpPr>
        <p:spPr>
          <a:xfrm>
            <a:off x="2915816" y="937472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200" dirty="0" err="1" smtClean="0"/>
              <a:t>Arsitektur</a:t>
            </a:r>
            <a:endParaRPr lang="en-ID" sz="1200" dirty="0" smtClean="0"/>
          </a:p>
          <a:p>
            <a:r>
              <a:rPr lang="en-ID" sz="1200" dirty="0" err="1"/>
              <a:t>S</a:t>
            </a:r>
            <a:r>
              <a:rPr lang="en-ID" sz="1200" dirty="0" err="1" smtClean="0"/>
              <a:t>ebuah</a:t>
            </a:r>
            <a:r>
              <a:rPr lang="en-ID" sz="1200" dirty="0" smtClean="0"/>
              <a:t> </a:t>
            </a:r>
            <a:r>
              <a:rPr lang="en-ID" sz="1200" dirty="0" err="1"/>
              <a:t>seni</a:t>
            </a:r>
            <a:r>
              <a:rPr lang="en-ID" sz="1200" dirty="0"/>
              <a:t> yang </a:t>
            </a:r>
            <a:r>
              <a:rPr lang="en-ID" sz="1200" dirty="0" err="1"/>
              <a:t>berhubungan</a:t>
            </a:r>
            <a:r>
              <a:rPr lang="en-ID" sz="1200" dirty="0"/>
              <a:t> </a:t>
            </a:r>
            <a:r>
              <a:rPr lang="en-ID" sz="1200" dirty="0" err="1"/>
              <a:t>dengan</a:t>
            </a:r>
            <a:r>
              <a:rPr lang="en-ID" sz="1200" dirty="0"/>
              <a:t> </a:t>
            </a:r>
            <a:r>
              <a:rPr lang="en-ID" sz="1200" dirty="0" err="1"/>
              <a:t>perancangan</a:t>
            </a:r>
            <a:r>
              <a:rPr lang="en-ID" sz="1200" dirty="0"/>
              <a:t> </a:t>
            </a:r>
            <a:r>
              <a:rPr lang="en-ID" sz="1200" dirty="0" err="1"/>
              <a:t>bangunan</a:t>
            </a:r>
            <a:r>
              <a:rPr lang="en-ID" sz="1200" dirty="0"/>
              <a:t>, </a:t>
            </a:r>
            <a:endParaRPr lang="en-ID" sz="1200" dirty="0" smtClean="0"/>
          </a:p>
          <a:p>
            <a:r>
              <a:rPr lang="en-ID" sz="1200" dirty="0" err="1" smtClean="0"/>
              <a:t>baik</a:t>
            </a:r>
            <a:r>
              <a:rPr lang="en-ID" sz="1200" dirty="0" smtClean="0"/>
              <a:t> </a:t>
            </a:r>
            <a:r>
              <a:rPr lang="en-ID" sz="1200" dirty="0" err="1"/>
              <a:t>itu</a:t>
            </a:r>
            <a:r>
              <a:rPr lang="en-ID" sz="1200" dirty="0"/>
              <a:t> </a:t>
            </a:r>
            <a:r>
              <a:rPr lang="en-ID" sz="1200" dirty="0" err="1"/>
              <a:t>struktur</a:t>
            </a:r>
            <a:r>
              <a:rPr lang="en-ID" sz="1200" dirty="0"/>
              <a:t> </a:t>
            </a:r>
            <a:r>
              <a:rPr lang="en-ID" sz="1200" dirty="0" err="1"/>
              <a:t>maupun</a:t>
            </a:r>
            <a:r>
              <a:rPr lang="en-ID" sz="1200" dirty="0"/>
              <a:t> </a:t>
            </a:r>
            <a:r>
              <a:rPr lang="en-ID" sz="1200" dirty="0" err="1"/>
              <a:t>konstruksinya</a:t>
            </a:r>
            <a:r>
              <a:rPr lang="en-ID" sz="1200" dirty="0"/>
              <a:t>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Oval 70">
            <a:extLst>
              <a:ext uri="{FF2B5EF4-FFF2-40B4-BE49-F238E27FC236}">
                <a16:creationId xmlns="" xmlns:a16="http://schemas.microsoft.com/office/drawing/2014/main" id="{A1103F48-9FEE-4A30-B9BA-53547D7295C4}"/>
              </a:ext>
            </a:extLst>
          </p:cNvPr>
          <p:cNvSpPr/>
          <p:nvPr/>
        </p:nvSpPr>
        <p:spPr>
          <a:xfrm>
            <a:off x="2161012" y="1979365"/>
            <a:ext cx="576064" cy="576064"/>
          </a:xfrm>
          <a:prstGeom prst="teardrop">
            <a:avLst/>
          </a:prstGeom>
          <a:solidFill>
            <a:schemeClr val="accent3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14</a:t>
            </a:r>
            <a:endParaRPr lang="en-US" sz="1400" dirty="0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912B99FC-0D92-4D34-B50C-D114D3E4DC0A}"/>
              </a:ext>
            </a:extLst>
          </p:cNvPr>
          <p:cNvSpPr txBox="1"/>
          <p:nvPr/>
        </p:nvSpPr>
        <p:spPr>
          <a:xfrm>
            <a:off x="2915816" y="1944233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200" dirty="0" err="1" smtClean="0"/>
              <a:t>Periklanan</a:t>
            </a:r>
            <a:endParaRPr lang="en-ID" sz="1200" dirty="0" smtClean="0"/>
          </a:p>
          <a:p>
            <a:r>
              <a:rPr lang="en-ID" sz="1200" dirty="0"/>
              <a:t>S</a:t>
            </a:r>
            <a:r>
              <a:rPr lang="en-ID" sz="1200" dirty="0" smtClean="0"/>
              <a:t>ub </a:t>
            </a:r>
            <a:r>
              <a:rPr lang="en-ID" sz="1200" dirty="0" err="1"/>
              <a:t>sektor</a:t>
            </a:r>
            <a:r>
              <a:rPr lang="en-ID" sz="1200" dirty="0"/>
              <a:t> </a:t>
            </a:r>
            <a:r>
              <a:rPr lang="en-ID" sz="1200" dirty="0" err="1"/>
              <a:t>ekonomi</a:t>
            </a:r>
            <a:r>
              <a:rPr lang="en-ID" sz="1200" dirty="0"/>
              <a:t> </a:t>
            </a:r>
            <a:r>
              <a:rPr lang="en-ID" sz="1200" dirty="0" err="1"/>
              <a:t>kreatif</a:t>
            </a:r>
            <a:r>
              <a:rPr lang="en-ID" sz="1200" dirty="0"/>
              <a:t> yang </a:t>
            </a:r>
            <a:r>
              <a:rPr lang="en-ID" sz="1200" dirty="0" err="1"/>
              <a:t>karyanya</a:t>
            </a:r>
            <a:r>
              <a:rPr lang="en-ID" sz="1200" dirty="0"/>
              <a:t> </a:t>
            </a:r>
            <a:r>
              <a:rPr lang="en-ID" sz="1200" dirty="0" err="1"/>
              <a:t>memiliki</a:t>
            </a:r>
            <a:r>
              <a:rPr lang="en-ID" sz="1200" dirty="0"/>
              <a:t> </a:t>
            </a:r>
            <a:r>
              <a:rPr lang="en-ID" sz="1200" dirty="0" err="1"/>
              <a:t>daya</a:t>
            </a:r>
            <a:r>
              <a:rPr lang="en-ID" sz="1200" dirty="0"/>
              <a:t> </a:t>
            </a:r>
            <a:r>
              <a:rPr lang="en-ID" sz="1200" dirty="0" err="1"/>
              <a:t>sebar</a:t>
            </a:r>
            <a:r>
              <a:rPr lang="en-ID" sz="1200" dirty="0"/>
              <a:t> paling </a:t>
            </a:r>
            <a:r>
              <a:rPr lang="en-ID" sz="1200" dirty="0" err="1"/>
              <a:t>tinggi</a:t>
            </a:r>
            <a:r>
              <a:rPr lang="en-ID" sz="1200" dirty="0"/>
              <a:t>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Oval 72">
            <a:extLst>
              <a:ext uri="{FF2B5EF4-FFF2-40B4-BE49-F238E27FC236}">
                <a16:creationId xmlns="" xmlns:a16="http://schemas.microsoft.com/office/drawing/2014/main" id="{986B53E2-1AF7-46B4-986C-F0A56B253CD5}"/>
              </a:ext>
            </a:extLst>
          </p:cNvPr>
          <p:cNvSpPr/>
          <p:nvPr/>
        </p:nvSpPr>
        <p:spPr>
          <a:xfrm>
            <a:off x="2161116" y="2986126"/>
            <a:ext cx="576064" cy="576064"/>
          </a:xfrm>
          <a:prstGeom prst="teardrop">
            <a:avLst/>
          </a:prstGeom>
          <a:solidFill>
            <a:schemeClr val="accent2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15</a:t>
            </a:r>
            <a:endParaRPr lang="en-US" sz="1400" dirty="0"/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98EC31EC-FA9D-4301-A74E-0EAEF2CF6A65}"/>
              </a:ext>
            </a:extLst>
          </p:cNvPr>
          <p:cNvSpPr txBox="1"/>
          <p:nvPr/>
        </p:nvSpPr>
        <p:spPr>
          <a:xfrm>
            <a:off x="2915816" y="2950994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200" dirty="0" err="1"/>
              <a:t>Seni</a:t>
            </a:r>
            <a:r>
              <a:rPr lang="en-ID" sz="1200" dirty="0"/>
              <a:t> </a:t>
            </a:r>
            <a:r>
              <a:rPr lang="en-ID" sz="1200" dirty="0" err="1" smtClean="0"/>
              <a:t>Pertunjukkan</a:t>
            </a:r>
            <a:endParaRPr lang="en-ID" sz="1200" dirty="0" smtClean="0"/>
          </a:p>
          <a:p>
            <a:r>
              <a:rPr lang="en-ID" sz="1200" dirty="0" err="1"/>
              <a:t>S</a:t>
            </a:r>
            <a:r>
              <a:rPr lang="en-ID" sz="1200" dirty="0" err="1" smtClean="0"/>
              <a:t>eni</a:t>
            </a:r>
            <a:r>
              <a:rPr lang="en-ID" sz="1200" dirty="0" smtClean="0"/>
              <a:t> </a:t>
            </a:r>
            <a:r>
              <a:rPr lang="en-ID" sz="1200" dirty="0" err="1"/>
              <a:t>dan</a:t>
            </a:r>
            <a:r>
              <a:rPr lang="en-ID" sz="1200" dirty="0"/>
              <a:t> </a:t>
            </a:r>
            <a:r>
              <a:rPr lang="en-ID" sz="1200" dirty="0" err="1"/>
              <a:t>tradisi</a:t>
            </a:r>
            <a:r>
              <a:rPr lang="en-ID" sz="1200" dirty="0"/>
              <a:t> </a:t>
            </a:r>
            <a:r>
              <a:rPr lang="en-ID" sz="1200" dirty="0" err="1"/>
              <a:t>pertunjukan</a:t>
            </a:r>
            <a:r>
              <a:rPr lang="en-ID" sz="1200" dirty="0"/>
              <a:t>, </a:t>
            </a:r>
            <a:r>
              <a:rPr lang="en-ID" sz="1200" dirty="0" err="1"/>
              <a:t>seperti</a:t>
            </a:r>
            <a:r>
              <a:rPr lang="en-ID" sz="1200" dirty="0"/>
              <a:t> </a:t>
            </a:r>
            <a:r>
              <a:rPr lang="en-ID" sz="1200" dirty="0" err="1"/>
              <a:t>wayang</a:t>
            </a:r>
            <a:r>
              <a:rPr lang="en-ID" sz="1200" dirty="0"/>
              <a:t>, </a:t>
            </a:r>
            <a:r>
              <a:rPr lang="en-ID" sz="1200" dirty="0" err="1"/>
              <a:t>teater</a:t>
            </a:r>
            <a:r>
              <a:rPr lang="en-ID" sz="1200" dirty="0"/>
              <a:t>, </a:t>
            </a:r>
            <a:r>
              <a:rPr lang="en-ID" sz="1200" dirty="0" err="1"/>
              <a:t>tari</a:t>
            </a:r>
            <a:r>
              <a:rPr lang="en-ID" sz="1200" dirty="0"/>
              <a:t>, </a:t>
            </a:r>
            <a:r>
              <a:rPr lang="en-ID" sz="1200" dirty="0" err="1"/>
              <a:t>dan</a:t>
            </a:r>
            <a:r>
              <a:rPr lang="en-ID" sz="1200" dirty="0"/>
              <a:t> lain </a:t>
            </a:r>
            <a:r>
              <a:rPr lang="en-ID" sz="1200" dirty="0" err="1"/>
              <a:t>sebagainya</a:t>
            </a:r>
            <a:r>
              <a:rPr lang="en-ID" sz="1200" dirty="0"/>
              <a:t> </a:t>
            </a:r>
            <a:endParaRPr lang="en-ID" sz="1200" dirty="0" smtClean="0"/>
          </a:p>
          <a:p>
            <a:r>
              <a:rPr lang="en-ID" sz="1200" dirty="0" smtClean="0"/>
              <a:t>yang </a:t>
            </a:r>
            <a:r>
              <a:rPr lang="en-ID" sz="1200" dirty="0" err="1"/>
              <a:t>telah</a:t>
            </a:r>
            <a:r>
              <a:rPr lang="en-ID" sz="1200" dirty="0"/>
              <a:t> </a:t>
            </a:r>
            <a:r>
              <a:rPr lang="en-ID" sz="1200" dirty="0" err="1"/>
              <a:t>diakui</a:t>
            </a:r>
            <a:r>
              <a:rPr lang="en-ID" sz="1200" dirty="0"/>
              <a:t> </a:t>
            </a:r>
            <a:r>
              <a:rPr lang="en-ID" sz="1200" dirty="0" err="1"/>
              <a:t>dan</a:t>
            </a:r>
            <a:r>
              <a:rPr lang="en-ID" sz="1200" dirty="0"/>
              <a:t> </a:t>
            </a:r>
            <a:r>
              <a:rPr lang="en-ID" sz="1200" dirty="0" err="1"/>
              <a:t>mendapatkan</a:t>
            </a:r>
            <a:r>
              <a:rPr lang="en-ID" sz="1200" dirty="0"/>
              <a:t> </a:t>
            </a:r>
            <a:r>
              <a:rPr lang="en-ID" sz="1200" dirty="0" err="1"/>
              <a:t>apresiasi</a:t>
            </a:r>
            <a:r>
              <a:rPr lang="en-ID" sz="1200" dirty="0"/>
              <a:t> </a:t>
            </a:r>
            <a:r>
              <a:rPr lang="en-ID" sz="1200" dirty="0" err="1"/>
              <a:t>dunia</a:t>
            </a:r>
            <a:r>
              <a:rPr lang="en-ID" sz="1200" dirty="0"/>
              <a:t> </a:t>
            </a:r>
            <a:r>
              <a:rPr lang="en-ID" sz="1200" dirty="0" err="1"/>
              <a:t>internasional</a:t>
            </a:r>
            <a:r>
              <a:rPr lang="en-ID" sz="1200" dirty="0"/>
              <a:t>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Oval 74">
            <a:extLst>
              <a:ext uri="{FF2B5EF4-FFF2-40B4-BE49-F238E27FC236}">
                <a16:creationId xmlns="" xmlns:a16="http://schemas.microsoft.com/office/drawing/2014/main" id="{FC4FE9B3-D421-49F4-AC22-63939EEA5983}"/>
              </a:ext>
            </a:extLst>
          </p:cNvPr>
          <p:cNvSpPr/>
          <p:nvPr/>
        </p:nvSpPr>
        <p:spPr>
          <a:xfrm>
            <a:off x="2161220" y="3992888"/>
            <a:ext cx="576064" cy="576064"/>
          </a:xfrm>
          <a:prstGeom prst="teardrop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16</a:t>
            </a:r>
            <a:endParaRPr lang="en-US" sz="1400" dirty="0"/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F9096C41-827F-45A1-8B47-DF8DD2D81F2F}"/>
              </a:ext>
            </a:extLst>
          </p:cNvPr>
          <p:cNvSpPr txBox="1"/>
          <p:nvPr/>
        </p:nvSpPr>
        <p:spPr>
          <a:xfrm>
            <a:off x="2915816" y="3957756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200" dirty="0" err="1" smtClean="0"/>
              <a:t>Penerbitan</a:t>
            </a:r>
            <a:endParaRPr lang="en-ID" sz="1200" dirty="0" smtClean="0"/>
          </a:p>
          <a:p>
            <a:r>
              <a:rPr lang="en-US" sz="1200" dirty="0" err="1"/>
              <a:t>K</a:t>
            </a:r>
            <a:r>
              <a:rPr lang="en-US" sz="1200" dirty="0" err="1" smtClean="0"/>
              <a:t>egiatan</a:t>
            </a:r>
            <a:r>
              <a:rPr lang="en-US" sz="1200" dirty="0" smtClean="0"/>
              <a:t> </a:t>
            </a:r>
            <a:r>
              <a:rPr lang="en-US" sz="1200" dirty="0" err="1"/>
              <a:t>pembuatan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pendistribusian</a:t>
            </a:r>
            <a:r>
              <a:rPr lang="en-US" sz="1200" dirty="0"/>
              <a:t> </a:t>
            </a:r>
            <a:r>
              <a:rPr lang="en-US" sz="1200" dirty="0" err="1" smtClean="0"/>
              <a:t>buku</a:t>
            </a:r>
            <a:r>
              <a:rPr lang="en-US" sz="1200" dirty="0"/>
              <a:t> </a:t>
            </a:r>
            <a:r>
              <a:rPr lang="en-US" sz="1200" dirty="0" smtClean="0"/>
              <a:t>/</a:t>
            </a:r>
            <a:r>
              <a:rPr lang="en-US" sz="1200" dirty="0"/>
              <a:t> </a:t>
            </a:r>
            <a:r>
              <a:rPr lang="en-US" sz="1200" dirty="0" err="1" smtClean="0"/>
              <a:t>surat</a:t>
            </a:r>
            <a:r>
              <a:rPr lang="en-US" sz="1200" dirty="0" smtClean="0"/>
              <a:t> </a:t>
            </a:r>
            <a:r>
              <a:rPr lang="en-US" sz="1200" dirty="0" err="1" smtClean="0"/>
              <a:t>kabar</a:t>
            </a:r>
            <a:r>
              <a:rPr lang="en-US" sz="1200" dirty="0" smtClean="0"/>
              <a:t> </a:t>
            </a:r>
            <a:r>
              <a:rPr lang="en-US" sz="1200" dirty="0" err="1" smtClean="0"/>
              <a:t>oleh</a:t>
            </a:r>
            <a:r>
              <a:rPr lang="en-US" sz="1200" dirty="0"/>
              <a:t> </a:t>
            </a:r>
            <a:r>
              <a:rPr lang="en-US" sz="1200" dirty="0" err="1" smtClean="0"/>
              <a:t>industri</a:t>
            </a:r>
            <a:r>
              <a:rPr lang="en-US" sz="1200" dirty="0"/>
              <a:t> yang </a:t>
            </a:r>
            <a:r>
              <a:rPr lang="en-US" sz="1200" dirty="0" err="1"/>
              <a:t>berkonsentrasi</a:t>
            </a:r>
            <a:r>
              <a:rPr lang="en-US" sz="1200" dirty="0"/>
              <a:t> </a:t>
            </a:r>
            <a:r>
              <a:rPr lang="en-US" sz="1200" dirty="0" err="1"/>
              <a:t>memproduksi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 smtClean="0"/>
              <a:t>memperbanyak</a:t>
            </a:r>
            <a:r>
              <a:rPr lang="en-US" sz="1200" dirty="0"/>
              <a:t> yang </a:t>
            </a:r>
            <a:r>
              <a:rPr lang="en-US" sz="1200" dirty="0" err="1"/>
              <a:t>dapat</a:t>
            </a:r>
            <a:r>
              <a:rPr lang="en-US" sz="1200" dirty="0"/>
              <a:t> </a:t>
            </a:r>
            <a:r>
              <a:rPr lang="en-US" sz="1200" dirty="0" err="1"/>
              <a:t>dinikmati</a:t>
            </a:r>
            <a:r>
              <a:rPr lang="en-US" sz="1200" dirty="0"/>
              <a:t> </a:t>
            </a:r>
            <a:r>
              <a:rPr lang="en-US" sz="1200" dirty="0" err="1"/>
              <a:t>publik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0817480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170788" y="195486"/>
            <a:ext cx="7491269" cy="543185"/>
          </a:xfrm>
        </p:spPr>
        <p:txBody>
          <a:bodyPr>
            <a:normAutofit fontScale="47500" lnSpcReduction="20000"/>
          </a:bodyPr>
          <a:lstStyle/>
          <a:p>
            <a:pPr algn="ctr">
              <a:lnSpc>
                <a:spcPct val="150000"/>
              </a:lnSpc>
            </a:pPr>
            <a:r>
              <a:rPr lang="en-US" altLang="ko-KR" sz="4400" b="1" dirty="0" smtClean="0">
                <a:latin typeface="Berlin Sans FB Demi" pitchFamily="34" charset="0"/>
                <a:ea typeface="맑은 고딕" pitchFamily="50" charset="-127"/>
              </a:rPr>
              <a:t>BIDANG EKONOMI </a:t>
            </a:r>
            <a:r>
              <a:rPr lang="en-US" altLang="ko-KR" sz="4400" b="1" dirty="0">
                <a:latin typeface="Berlin Sans FB Demi" pitchFamily="34" charset="0"/>
                <a:ea typeface="맑은 고딕" pitchFamily="50" charset="-127"/>
              </a:rPr>
              <a:t>KREATIF</a:t>
            </a:r>
            <a:endParaRPr lang="id-ID" altLang="ko-KR" sz="4400" b="1" dirty="0">
              <a:latin typeface="Berlin Sans FB Demi" pitchFamily="34" charset="0"/>
              <a:ea typeface="맑은 고딕" pitchFamily="50" charset="-127"/>
            </a:endParaRPr>
          </a:p>
        </p:txBody>
      </p:sp>
      <p:sp>
        <p:nvSpPr>
          <p:cNvPr id="20" name="Oval 64">
            <a:extLst>
              <a:ext uri="{FF2B5EF4-FFF2-40B4-BE49-F238E27FC236}">
                <a16:creationId xmlns="" xmlns:a16="http://schemas.microsoft.com/office/drawing/2014/main" id="{C598D403-9D96-40FA-B9EB-186781B515BF}"/>
              </a:ext>
            </a:extLst>
          </p:cNvPr>
          <p:cNvSpPr/>
          <p:nvPr/>
        </p:nvSpPr>
        <p:spPr>
          <a:xfrm>
            <a:off x="2160908" y="1295772"/>
            <a:ext cx="576064" cy="576064"/>
          </a:xfrm>
          <a:prstGeom prst="teardrop">
            <a:avLst/>
          </a:prstGeom>
          <a:solidFill>
            <a:schemeClr val="accent4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17</a:t>
            </a:r>
            <a:endParaRPr lang="en-US" sz="1400" dirty="0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83EC5968-2E15-4C2A-B414-0BE87800EA8A}"/>
              </a:ext>
            </a:extLst>
          </p:cNvPr>
          <p:cNvSpPr txBox="1"/>
          <p:nvPr/>
        </p:nvSpPr>
        <p:spPr>
          <a:xfrm>
            <a:off x="2915816" y="1260640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200" dirty="0" err="1" smtClean="0"/>
              <a:t>Aplikasi</a:t>
            </a:r>
            <a:endParaRPr lang="en-ID" sz="1200" dirty="0" smtClean="0"/>
          </a:p>
          <a:p>
            <a:r>
              <a:rPr lang="en-US" sz="1200" dirty="0" err="1" smtClean="0"/>
              <a:t>Suatu</a:t>
            </a:r>
            <a:r>
              <a:rPr lang="en-US" sz="1200" dirty="0" smtClean="0"/>
              <a:t> </a:t>
            </a:r>
            <a:r>
              <a:rPr lang="en-US" sz="1200" dirty="0" err="1"/>
              <a:t>perangkat</a:t>
            </a:r>
            <a:r>
              <a:rPr lang="en-US" sz="1200" dirty="0"/>
              <a:t> </a:t>
            </a:r>
            <a:r>
              <a:rPr lang="en-US" sz="1200" dirty="0" err="1"/>
              <a:t>lunak</a:t>
            </a:r>
            <a:r>
              <a:rPr lang="en-US" sz="1200" dirty="0"/>
              <a:t> yang </a:t>
            </a:r>
            <a:r>
              <a:rPr lang="en-US" sz="1200" dirty="0" err="1"/>
              <a:t>dibuat</a:t>
            </a:r>
            <a:r>
              <a:rPr lang="en-US" sz="1200" dirty="0"/>
              <a:t> </a:t>
            </a:r>
            <a:r>
              <a:rPr lang="en-US" sz="1200" dirty="0" err="1"/>
              <a:t>khusus</a:t>
            </a:r>
            <a:r>
              <a:rPr lang="en-US" sz="1200" dirty="0"/>
              <a:t> </a:t>
            </a:r>
            <a:r>
              <a:rPr lang="en-US" sz="1200" dirty="0" err="1"/>
              <a:t>untuk</a:t>
            </a:r>
            <a:r>
              <a:rPr lang="en-US" sz="1200" dirty="0"/>
              <a:t> </a:t>
            </a:r>
            <a:r>
              <a:rPr lang="en-US" sz="1200" dirty="0" err="1"/>
              <a:t>memenuhi</a:t>
            </a:r>
            <a:r>
              <a:rPr lang="en-US" sz="1200" dirty="0"/>
              <a:t> </a:t>
            </a:r>
            <a:r>
              <a:rPr lang="en-US" sz="1200" dirty="0" err="1"/>
              <a:t>kebutuhan</a:t>
            </a:r>
            <a:r>
              <a:rPr lang="en-US" sz="1200" dirty="0"/>
              <a:t> </a:t>
            </a:r>
            <a:endParaRPr lang="en-US" sz="1200" dirty="0" smtClean="0"/>
          </a:p>
          <a:p>
            <a:r>
              <a:rPr lang="en-US" sz="1200" dirty="0" err="1" smtClean="0"/>
              <a:t>berbagai</a:t>
            </a:r>
            <a:r>
              <a:rPr lang="en-US" sz="1200" dirty="0" smtClean="0"/>
              <a:t> </a:t>
            </a:r>
            <a:r>
              <a:rPr lang="en-US" sz="1200" dirty="0" err="1"/>
              <a:t>aktivitas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pekerjaan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35696" y="3003798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Berlin Sans FB" pitchFamily="34" charset="0"/>
              </a:rPr>
              <a:t>SUBSEKTOR EKONOMI KREATIF </a:t>
            </a:r>
            <a:r>
              <a:rPr lang="en-US" dirty="0" err="1">
                <a:latin typeface="Berlin Sans FB" pitchFamily="34" charset="0"/>
              </a:rPr>
              <a:t>berdasarkan</a:t>
            </a:r>
            <a:r>
              <a:rPr lang="en-US" dirty="0">
                <a:latin typeface="Berlin Sans FB" pitchFamily="34" charset="0"/>
              </a:rPr>
              <a:t> </a:t>
            </a:r>
            <a:r>
              <a:rPr lang="en-US" dirty="0" err="1">
                <a:latin typeface="Berlin Sans FB" pitchFamily="34" charset="0"/>
              </a:rPr>
              <a:t>Perpres</a:t>
            </a:r>
            <a:r>
              <a:rPr lang="en-US" dirty="0">
                <a:latin typeface="Berlin Sans FB" pitchFamily="34" charset="0"/>
              </a:rPr>
              <a:t> </a:t>
            </a:r>
            <a:r>
              <a:rPr lang="en-US" dirty="0" err="1">
                <a:latin typeface="Berlin Sans FB" pitchFamily="34" charset="0"/>
              </a:rPr>
              <a:t>Nomor</a:t>
            </a:r>
            <a:r>
              <a:rPr lang="en-US" dirty="0">
                <a:latin typeface="Berlin Sans FB" pitchFamily="34" charset="0"/>
              </a:rPr>
              <a:t> 96 </a:t>
            </a:r>
            <a:endParaRPr lang="en-US" dirty="0" smtClean="0">
              <a:latin typeface="Berlin Sans FB" pitchFamily="34" charset="0"/>
            </a:endParaRPr>
          </a:p>
          <a:p>
            <a:r>
              <a:rPr lang="en-US" dirty="0" err="1" smtClean="0">
                <a:latin typeface="Berlin Sans FB" pitchFamily="34" charset="0"/>
              </a:rPr>
              <a:t>Tahun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>
                <a:latin typeface="Berlin Sans FB" pitchFamily="34" charset="0"/>
              </a:rPr>
              <a:t>2019 </a:t>
            </a:r>
            <a:r>
              <a:rPr lang="en-US" dirty="0" err="1">
                <a:latin typeface="Berlin Sans FB" pitchFamily="34" charset="0"/>
              </a:rPr>
              <a:t>tentang</a:t>
            </a:r>
            <a:r>
              <a:rPr lang="en-US" dirty="0">
                <a:latin typeface="Berlin Sans FB" pitchFamily="34" charset="0"/>
              </a:rPr>
              <a:t> </a:t>
            </a:r>
            <a:r>
              <a:rPr lang="en-US" dirty="0" err="1">
                <a:latin typeface="Berlin Sans FB" pitchFamily="34" charset="0"/>
              </a:rPr>
              <a:t>Kementerian</a:t>
            </a:r>
            <a:r>
              <a:rPr lang="en-US" dirty="0">
                <a:latin typeface="Berlin Sans FB" pitchFamily="34" charset="0"/>
              </a:rPr>
              <a:t> </a:t>
            </a:r>
            <a:r>
              <a:rPr lang="en-US" dirty="0" err="1">
                <a:latin typeface="Berlin Sans FB" pitchFamily="34" charset="0"/>
              </a:rPr>
              <a:t>Pariwisata</a:t>
            </a:r>
            <a:r>
              <a:rPr lang="en-US" dirty="0">
                <a:latin typeface="Berlin Sans FB" pitchFamily="34" charset="0"/>
              </a:rPr>
              <a:t> </a:t>
            </a:r>
            <a:r>
              <a:rPr lang="en-US" dirty="0" err="1">
                <a:latin typeface="Berlin Sans FB" pitchFamily="34" charset="0"/>
              </a:rPr>
              <a:t>dan</a:t>
            </a:r>
            <a:r>
              <a:rPr lang="en-US" dirty="0">
                <a:latin typeface="Berlin Sans FB" pitchFamily="34" charset="0"/>
              </a:rPr>
              <a:t> </a:t>
            </a:r>
            <a:r>
              <a:rPr lang="en-US" dirty="0" err="1">
                <a:latin typeface="Berlin Sans FB" pitchFamily="34" charset="0"/>
              </a:rPr>
              <a:t>Ekonomi</a:t>
            </a:r>
            <a:r>
              <a:rPr lang="en-US" dirty="0">
                <a:latin typeface="Berlin Sans FB" pitchFamily="34" charset="0"/>
              </a:rPr>
              <a:t> </a:t>
            </a:r>
            <a:r>
              <a:rPr lang="en-US" dirty="0" err="1">
                <a:latin typeface="Berlin Sans FB" pitchFamily="34" charset="0"/>
              </a:rPr>
              <a:t>Kreatif</a:t>
            </a:r>
            <a:endParaRPr lang="en-US" dirty="0"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0875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-84869" y="-170360"/>
            <a:ext cx="9336626" cy="81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600" b="1" dirty="0" err="1" smtClean="0">
                <a:latin typeface="Berlin Sans FB Demi" pitchFamily="34" charset="0"/>
                <a:ea typeface="맑은 고딕" pitchFamily="50" charset="-127"/>
                <a:cs typeface="Arial" pitchFamily="34" charset="0"/>
              </a:rPr>
              <a:t>Manfaat</a:t>
            </a:r>
            <a:r>
              <a:rPr lang="en-US" altLang="ko-KR" sz="3600" b="1" dirty="0" smtClean="0">
                <a:latin typeface="Berlin Sans FB Demi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sz="3600" b="1" dirty="0" err="1" smtClean="0">
                <a:latin typeface="Berlin Sans FB Demi" pitchFamily="34" charset="0"/>
                <a:ea typeface="맑은 고딕" pitchFamily="50" charset="-127"/>
                <a:cs typeface="Arial" pitchFamily="34" charset="0"/>
              </a:rPr>
              <a:t>Ekonomi</a:t>
            </a:r>
            <a:r>
              <a:rPr lang="en-US" altLang="ko-KR" sz="3600" b="1" dirty="0" smtClean="0">
                <a:latin typeface="Berlin Sans FB Demi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sz="3600" b="1" dirty="0" err="1" smtClean="0">
                <a:latin typeface="Berlin Sans FB Demi" pitchFamily="34" charset="0"/>
                <a:ea typeface="맑은 고딕" pitchFamily="50" charset="-127"/>
                <a:cs typeface="Arial" pitchFamily="34" charset="0"/>
              </a:rPr>
              <a:t>Kreatif</a:t>
            </a:r>
            <a:endParaRPr lang="id-ID" altLang="ko-KR" sz="3600" b="1" dirty="0" smtClean="0">
              <a:latin typeface="Berlin Sans FB Demi" pitchFamily="34" charset="0"/>
              <a:ea typeface="맑은 고딕" pitchFamily="50" charset="-127"/>
              <a:cs typeface="Arial" pitchFamily="34" charset="0"/>
            </a:endParaRPr>
          </a:p>
        </p:txBody>
      </p:sp>
      <p:grpSp>
        <p:nvGrpSpPr>
          <p:cNvPr id="22" name="Group 16">
            <a:extLst>
              <a:ext uri="{FF2B5EF4-FFF2-40B4-BE49-F238E27FC236}">
                <a16:creationId xmlns="" xmlns:a16="http://schemas.microsoft.com/office/drawing/2014/main" id="{8E6C0723-73D9-4107-8E02-41A2929FB139}"/>
              </a:ext>
            </a:extLst>
          </p:cNvPr>
          <p:cNvGrpSpPr/>
          <p:nvPr/>
        </p:nvGrpSpPr>
        <p:grpSpPr>
          <a:xfrm>
            <a:off x="2753481" y="1228621"/>
            <a:ext cx="3818794" cy="3684111"/>
            <a:chOff x="2497769" y="2231097"/>
            <a:chExt cx="4136654" cy="3990751"/>
          </a:xfrm>
        </p:grpSpPr>
        <p:grpSp>
          <p:nvGrpSpPr>
            <p:cNvPr id="23" name="Group 17">
              <a:extLst>
                <a:ext uri="{FF2B5EF4-FFF2-40B4-BE49-F238E27FC236}">
                  <a16:creationId xmlns="" xmlns:a16="http://schemas.microsoft.com/office/drawing/2014/main" id="{1EABE2B1-0A4E-42FD-995C-3C661658A1C8}"/>
                </a:ext>
              </a:extLst>
            </p:cNvPr>
            <p:cNvGrpSpPr/>
            <p:nvPr/>
          </p:nvGrpSpPr>
          <p:grpSpPr>
            <a:xfrm>
              <a:off x="2497769" y="2231097"/>
              <a:ext cx="4136654" cy="3990751"/>
              <a:chOff x="3320148" y="3564325"/>
              <a:chExt cx="2113464" cy="2038925"/>
            </a:xfrm>
          </p:grpSpPr>
          <p:sp>
            <p:nvSpPr>
              <p:cNvPr id="39" name="Teardrop 38">
                <a:extLst>
                  <a:ext uri="{FF2B5EF4-FFF2-40B4-BE49-F238E27FC236}">
                    <a16:creationId xmlns="" xmlns:a16="http://schemas.microsoft.com/office/drawing/2014/main" id="{01D788FB-1CFF-42E9-A911-59964E5E7ECB}"/>
                  </a:ext>
                </a:extLst>
              </p:cNvPr>
              <p:cNvSpPr/>
              <p:nvPr/>
            </p:nvSpPr>
            <p:spPr>
              <a:xfrm rot="5629073">
                <a:off x="3399788" y="3564325"/>
                <a:ext cx="914400" cy="914400"/>
              </a:xfrm>
              <a:prstGeom prst="teardrop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sp>
            <p:nvSpPr>
              <p:cNvPr id="40" name="Teardrop 39">
                <a:extLst>
                  <a:ext uri="{FF2B5EF4-FFF2-40B4-BE49-F238E27FC236}">
                    <a16:creationId xmlns="" xmlns:a16="http://schemas.microsoft.com/office/drawing/2014/main" id="{86B22586-CC12-4740-9A75-27CDF1636FF8}"/>
                  </a:ext>
                </a:extLst>
              </p:cNvPr>
              <p:cNvSpPr/>
              <p:nvPr/>
            </p:nvSpPr>
            <p:spPr>
              <a:xfrm rot="11377541">
                <a:off x="4519212" y="3657248"/>
                <a:ext cx="914400" cy="914400"/>
              </a:xfrm>
              <a:prstGeom prst="teardrop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sp>
            <p:nvSpPr>
              <p:cNvPr id="41" name="Teardrop 40">
                <a:extLst>
                  <a:ext uri="{FF2B5EF4-FFF2-40B4-BE49-F238E27FC236}">
                    <a16:creationId xmlns="" xmlns:a16="http://schemas.microsoft.com/office/drawing/2014/main" id="{914F3FC2-6944-4766-BCFA-4EC55AC77E07}"/>
                  </a:ext>
                </a:extLst>
              </p:cNvPr>
              <p:cNvSpPr/>
              <p:nvPr/>
            </p:nvSpPr>
            <p:spPr>
              <a:xfrm rot="15823874">
                <a:off x="4496389" y="4688850"/>
                <a:ext cx="914400" cy="914400"/>
              </a:xfrm>
              <a:prstGeom prst="teardrop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sp>
            <p:nvSpPr>
              <p:cNvPr id="43" name="Teardrop 42">
                <a:extLst>
                  <a:ext uri="{FF2B5EF4-FFF2-40B4-BE49-F238E27FC236}">
                    <a16:creationId xmlns="" xmlns:a16="http://schemas.microsoft.com/office/drawing/2014/main" id="{E318E204-7040-4045-9C74-8946A63CA9DB}"/>
                  </a:ext>
                </a:extLst>
              </p:cNvPr>
              <p:cNvSpPr/>
              <p:nvPr/>
            </p:nvSpPr>
            <p:spPr>
              <a:xfrm rot="5829812" flipH="1">
                <a:off x="3320148" y="4683915"/>
                <a:ext cx="914400" cy="914400"/>
              </a:xfrm>
              <a:prstGeom prst="teardrop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F57400A3-2448-47CE-B939-41DDD8B82CA7}"/>
                </a:ext>
              </a:extLst>
            </p:cNvPr>
            <p:cNvSpPr txBox="1"/>
            <p:nvPr/>
          </p:nvSpPr>
          <p:spPr>
            <a:xfrm>
              <a:off x="2692380" y="4928215"/>
              <a:ext cx="1400520" cy="500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err="1" smtClean="0">
                  <a:cs typeface="Arial" pitchFamily="34" charset="0"/>
                </a:rPr>
                <a:t>Kompetisi</a:t>
              </a:r>
              <a:r>
                <a:rPr lang="en-US" altLang="ko-KR" sz="1200" dirty="0" smtClean="0"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cs typeface="Arial" pitchFamily="34" charset="0"/>
                </a:rPr>
                <a:t>Bisnis</a:t>
              </a:r>
              <a:r>
                <a:rPr lang="en-US" altLang="ko-KR" sz="1200" dirty="0" smtClean="0"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cs typeface="Arial" pitchFamily="34" charset="0"/>
                </a:rPr>
                <a:t>Sehat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28CBCBB1-B9C3-4216-B96C-94F3F4BB6A23}"/>
                </a:ext>
              </a:extLst>
            </p:cNvPr>
            <p:cNvSpPr txBox="1"/>
            <p:nvPr/>
          </p:nvSpPr>
          <p:spPr>
            <a:xfrm>
              <a:off x="4994621" y="5067273"/>
              <a:ext cx="1400520" cy="500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err="1" smtClean="0">
                  <a:cs typeface="Arial" pitchFamily="34" charset="0"/>
                </a:rPr>
                <a:t>Meningkatkan</a:t>
              </a:r>
              <a:r>
                <a:rPr lang="en-US" altLang="ko-KR" sz="1200" dirty="0" smtClean="0"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cs typeface="Arial" pitchFamily="34" charset="0"/>
                </a:rPr>
                <a:t>Inovasi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4D1F88A0-7192-4300-BFFA-F9F0C59867C1}"/>
                </a:ext>
              </a:extLst>
            </p:cNvPr>
            <p:cNvSpPr txBox="1"/>
            <p:nvPr/>
          </p:nvSpPr>
          <p:spPr>
            <a:xfrm>
              <a:off x="5039291" y="3025949"/>
              <a:ext cx="1400521" cy="700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err="1" smtClean="0">
                  <a:cs typeface="Arial" pitchFamily="34" charset="0"/>
                </a:rPr>
                <a:t>Mendorong</a:t>
              </a:r>
              <a:r>
                <a:rPr lang="en-US" altLang="ko-KR" sz="1200" dirty="0" smtClean="0"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cs typeface="Arial" pitchFamily="34" charset="0"/>
                </a:rPr>
                <a:t>Masyarakat</a:t>
              </a:r>
              <a:r>
                <a:rPr lang="en-US" altLang="ko-KR" sz="1200" dirty="0" smtClean="0"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cs typeface="Arial" pitchFamily="34" charset="0"/>
                </a:rPr>
                <a:t>Lebih</a:t>
              </a:r>
              <a:r>
                <a:rPr lang="en-US" altLang="ko-KR" sz="1200" dirty="0" smtClean="0"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cs typeface="Arial" pitchFamily="34" charset="0"/>
                </a:rPr>
                <a:t>Kreatif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C7C54E0E-C7BB-4FF5-BC71-15E6CEF90EBB}"/>
                </a:ext>
              </a:extLst>
            </p:cNvPr>
            <p:cNvSpPr txBox="1"/>
            <p:nvPr/>
          </p:nvSpPr>
          <p:spPr>
            <a:xfrm>
              <a:off x="2904312" y="2875922"/>
              <a:ext cx="1400521" cy="500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err="1">
                  <a:cs typeface="Arial" pitchFamily="34" charset="0"/>
                </a:rPr>
                <a:t>Mengurangi</a:t>
              </a:r>
              <a:r>
                <a:rPr lang="en-US" altLang="ko-KR" sz="1200" dirty="0">
                  <a:cs typeface="Arial" pitchFamily="34" charset="0"/>
                </a:rPr>
                <a:t> </a:t>
              </a:r>
              <a:r>
                <a:rPr lang="en-US" altLang="ko-KR" sz="1200" dirty="0" err="1">
                  <a:cs typeface="Arial" pitchFamily="34" charset="0"/>
                </a:rPr>
                <a:t>Pengangguran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2821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그룹 3">
            <a:extLst>
              <a:ext uri="{FF2B5EF4-FFF2-40B4-BE49-F238E27FC236}">
                <a16:creationId xmlns:a16="http://schemas.microsoft.com/office/drawing/2014/main" xmlns="" id="{E6D676BA-19CC-4306-A21D-F47BCB6F5211}"/>
              </a:ext>
            </a:extLst>
          </p:cNvPr>
          <p:cNvGrpSpPr/>
          <p:nvPr/>
        </p:nvGrpSpPr>
        <p:grpSpPr>
          <a:xfrm>
            <a:off x="1422381" y="1271480"/>
            <a:ext cx="7663937" cy="3876230"/>
            <a:chOff x="364495" y="527280"/>
            <a:chExt cx="11837030" cy="5986878"/>
          </a:xfrm>
        </p:grpSpPr>
        <p:sp>
          <p:nvSpPr>
            <p:cNvPr id="40" name="자유형: 도형 73">
              <a:extLst>
                <a:ext uri="{FF2B5EF4-FFF2-40B4-BE49-F238E27FC236}">
                  <a16:creationId xmlns:a16="http://schemas.microsoft.com/office/drawing/2014/main" xmlns="" id="{DECEFF9F-99B8-4AD2-B09B-9CFF6FDBAF3E}"/>
                </a:ext>
              </a:extLst>
            </p:cNvPr>
            <p:cNvSpPr/>
            <p:nvPr/>
          </p:nvSpPr>
          <p:spPr>
            <a:xfrm>
              <a:off x="9715500" y="3400425"/>
              <a:ext cx="2476500" cy="2743200"/>
            </a:xfrm>
            <a:custGeom>
              <a:avLst/>
              <a:gdLst>
                <a:gd name="connsiteX0" fmla="*/ 2619375 w 2619375"/>
                <a:gd name="connsiteY0" fmla="*/ 2495550 h 2505075"/>
                <a:gd name="connsiteX1" fmla="*/ 19050 w 2619375"/>
                <a:gd name="connsiteY1" fmla="*/ 2505075 h 2505075"/>
                <a:gd name="connsiteX2" fmla="*/ 0 w 2619375"/>
                <a:gd name="connsiteY2" fmla="*/ 571500 h 2505075"/>
                <a:gd name="connsiteX3" fmla="*/ 1457325 w 2619375"/>
                <a:gd name="connsiteY3" fmla="*/ 0 h 2505075"/>
                <a:gd name="connsiteX0" fmla="*/ 2619375 w 2619375"/>
                <a:gd name="connsiteY0" fmla="*/ 2495550 h 2505075"/>
                <a:gd name="connsiteX1" fmla="*/ 0 w 2619375"/>
                <a:gd name="connsiteY1" fmla="*/ 2505075 h 2505075"/>
                <a:gd name="connsiteX2" fmla="*/ 0 w 2619375"/>
                <a:gd name="connsiteY2" fmla="*/ 571500 h 2505075"/>
                <a:gd name="connsiteX3" fmla="*/ 1457325 w 2619375"/>
                <a:gd name="connsiteY3" fmla="*/ 0 h 2505075"/>
                <a:gd name="connsiteX0" fmla="*/ 2619375 w 2619375"/>
                <a:gd name="connsiteY0" fmla="*/ 2695575 h 2705100"/>
                <a:gd name="connsiteX1" fmla="*/ 0 w 2619375"/>
                <a:gd name="connsiteY1" fmla="*/ 2705100 h 2705100"/>
                <a:gd name="connsiteX2" fmla="*/ 0 w 2619375"/>
                <a:gd name="connsiteY2" fmla="*/ 771525 h 2705100"/>
                <a:gd name="connsiteX3" fmla="*/ 1352550 w 2619375"/>
                <a:gd name="connsiteY3" fmla="*/ 0 h 2705100"/>
                <a:gd name="connsiteX0" fmla="*/ 2619375 w 2619375"/>
                <a:gd name="connsiteY0" fmla="*/ 2562225 h 2571750"/>
                <a:gd name="connsiteX1" fmla="*/ 0 w 2619375"/>
                <a:gd name="connsiteY1" fmla="*/ 2571750 h 2571750"/>
                <a:gd name="connsiteX2" fmla="*/ 0 w 2619375"/>
                <a:gd name="connsiteY2" fmla="*/ 638175 h 2571750"/>
                <a:gd name="connsiteX3" fmla="*/ 1133475 w 2619375"/>
                <a:gd name="connsiteY3" fmla="*/ 0 h 2571750"/>
                <a:gd name="connsiteX0" fmla="*/ 2619375 w 2619375"/>
                <a:gd name="connsiteY0" fmla="*/ 2562225 h 2571750"/>
                <a:gd name="connsiteX1" fmla="*/ 571500 w 2619375"/>
                <a:gd name="connsiteY1" fmla="*/ 2571750 h 2571750"/>
                <a:gd name="connsiteX2" fmla="*/ 0 w 2619375"/>
                <a:gd name="connsiteY2" fmla="*/ 2571750 h 2571750"/>
                <a:gd name="connsiteX3" fmla="*/ 0 w 2619375"/>
                <a:gd name="connsiteY3" fmla="*/ 638175 h 2571750"/>
                <a:gd name="connsiteX4" fmla="*/ 1133475 w 2619375"/>
                <a:gd name="connsiteY4" fmla="*/ 0 h 2571750"/>
                <a:gd name="connsiteX0" fmla="*/ 2628900 w 2628900"/>
                <a:gd name="connsiteY0" fmla="*/ 2562225 h 2571750"/>
                <a:gd name="connsiteX1" fmla="*/ 581025 w 2628900"/>
                <a:gd name="connsiteY1" fmla="*/ 2571750 h 2571750"/>
                <a:gd name="connsiteX2" fmla="*/ 9525 w 2628900"/>
                <a:gd name="connsiteY2" fmla="*/ 2571750 h 2571750"/>
                <a:gd name="connsiteX3" fmla="*/ 0 w 2628900"/>
                <a:gd name="connsiteY3" fmla="*/ 2038350 h 2571750"/>
                <a:gd name="connsiteX4" fmla="*/ 9525 w 2628900"/>
                <a:gd name="connsiteY4" fmla="*/ 638175 h 2571750"/>
                <a:gd name="connsiteX5" fmla="*/ 1143000 w 2628900"/>
                <a:gd name="connsiteY5" fmla="*/ 0 h 2571750"/>
                <a:gd name="connsiteX0" fmla="*/ 2628900 w 2628900"/>
                <a:gd name="connsiteY0" fmla="*/ 2562225 h 2571750"/>
                <a:gd name="connsiteX1" fmla="*/ 581025 w 2628900"/>
                <a:gd name="connsiteY1" fmla="*/ 2571750 h 2571750"/>
                <a:gd name="connsiteX2" fmla="*/ 0 w 2628900"/>
                <a:gd name="connsiteY2" fmla="*/ 2038350 h 2571750"/>
                <a:gd name="connsiteX3" fmla="*/ 9525 w 2628900"/>
                <a:gd name="connsiteY3" fmla="*/ 638175 h 2571750"/>
                <a:gd name="connsiteX4" fmla="*/ 1143000 w 2628900"/>
                <a:gd name="connsiteY4" fmla="*/ 0 h 2571750"/>
                <a:gd name="connsiteX0" fmla="*/ 2628900 w 2628900"/>
                <a:gd name="connsiteY0" fmla="*/ 2562225 h 2571750"/>
                <a:gd name="connsiteX1" fmla="*/ 581025 w 2628900"/>
                <a:gd name="connsiteY1" fmla="*/ 2571750 h 2571750"/>
                <a:gd name="connsiteX2" fmla="*/ 0 w 2628900"/>
                <a:gd name="connsiteY2" fmla="*/ 2038350 h 2571750"/>
                <a:gd name="connsiteX3" fmla="*/ 9525 w 2628900"/>
                <a:gd name="connsiteY3" fmla="*/ 638175 h 2571750"/>
                <a:gd name="connsiteX4" fmla="*/ 1143000 w 2628900"/>
                <a:gd name="connsiteY4" fmla="*/ 0 h 2571750"/>
                <a:gd name="connsiteX0" fmla="*/ 2628900 w 2628900"/>
                <a:gd name="connsiteY0" fmla="*/ 2562225 h 2571750"/>
                <a:gd name="connsiteX1" fmla="*/ 581025 w 2628900"/>
                <a:gd name="connsiteY1" fmla="*/ 2571750 h 2571750"/>
                <a:gd name="connsiteX2" fmla="*/ 0 w 2628900"/>
                <a:gd name="connsiteY2" fmla="*/ 2038350 h 2571750"/>
                <a:gd name="connsiteX3" fmla="*/ 9525 w 2628900"/>
                <a:gd name="connsiteY3" fmla="*/ 638175 h 2571750"/>
                <a:gd name="connsiteX4" fmla="*/ 1143000 w 2628900"/>
                <a:gd name="connsiteY4" fmla="*/ 0 h 2571750"/>
                <a:gd name="connsiteX0" fmla="*/ 2628900 w 2628900"/>
                <a:gd name="connsiteY0" fmla="*/ 2562225 h 2571750"/>
                <a:gd name="connsiteX1" fmla="*/ 581025 w 2628900"/>
                <a:gd name="connsiteY1" fmla="*/ 2571750 h 2571750"/>
                <a:gd name="connsiteX2" fmla="*/ 0 w 2628900"/>
                <a:gd name="connsiteY2" fmla="*/ 2038350 h 2571750"/>
                <a:gd name="connsiteX3" fmla="*/ 9525 w 2628900"/>
                <a:gd name="connsiteY3" fmla="*/ 638175 h 2571750"/>
                <a:gd name="connsiteX4" fmla="*/ 1143000 w 2628900"/>
                <a:gd name="connsiteY4" fmla="*/ 0 h 2571750"/>
                <a:gd name="connsiteX0" fmla="*/ 2628900 w 2628900"/>
                <a:gd name="connsiteY0" fmla="*/ 2562225 h 2571750"/>
                <a:gd name="connsiteX1" fmla="*/ 581025 w 2628900"/>
                <a:gd name="connsiteY1" fmla="*/ 2571750 h 2571750"/>
                <a:gd name="connsiteX2" fmla="*/ 0 w 2628900"/>
                <a:gd name="connsiteY2" fmla="*/ 2038350 h 2571750"/>
                <a:gd name="connsiteX3" fmla="*/ 9525 w 2628900"/>
                <a:gd name="connsiteY3" fmla="*/ 638175 h 2571750"/>
                <a:gd name="connsiteX4" fmla="*/ 1143000 w 2628900"/>
                <a:gd name="connsiteY4" fmla="*/ 0 h 2571750"/>
                <a:gd name="connsiteX0" fmla="*/ 2628900 w 2628900"/>
                <a:gd name="connsiteY0" fmla="*/ 2562225 h 2571750"/>
                <a:gd name="connsiteX1" fmla="*/ 581025 w 2628900"/>
                <a:gd name="connsiteY1" fmla="*/ 2571750 h 2571750"/>
                <a:gd name="connsiteX2" fmla="*/ 0 w 2628900"/>
                <a:gd name="connsiteY2" fmla="*/ 2038350 h 2571750"/>
                <a:gd name="connsiteX3" fmla="*/ 9525 w 2628900"/>
                <a:gd name="connsiteY3" fmla="*/ 638175 h 2571750"/>
                <a:gd name="connsiteX4" fmla="*/ 1143000 w 2628900"/>
                <a:gd name="connsiteY4" fmla="*/ 0 h 2571750"/>
                <a:gd name="connsiteX0" fmla="*/ 2476500 w 2476500"/>
                <a:gd name="connsiteY0" fmla="*/ 2571750 h 2571750"/>
                <a:gd name="connsiteX1" fmla="*/ 581025 w 2476500"/>
                <a:gd name="connsiteY1" fmla="*/ 2571750 h 2571750"/>
                <a:gd name="connsiteX2" fmla="*/ 0 w 2476500"/>
                <a:gd name="connsiteY2" fmla="*/ 2038350 h 2571750"/>
                <a:gd name="connsiteX3" fmla="*/ 9525 w 2476500"/>
                <a:gd name="connsiteY3" fmla="*/ 638175 h 2571750"/>
                <a:gd name="connsiteX4" fmla="*/ 1143000 w 2476500"/>
                <a:gd name="connsiteY4" fmla="*/ 0 h 2571750"/>
                <a:gd name="connsiteX0" fmla="*/ 2476500 w 2476500"/>
                <a:gd name="connsiteY0" fmla="*/ 2571750 h 2571750"/>
                <a:gd name="connsiteX1" fmla="*/ 581025 w 2476500"/>
                <a:gd name="connsiteY1" fmla="*/ 2571750 h 2571750"/>
                <a:gd name="connsiteX2" fmla="*/ 0 w 2476500"/>
                <a:gd name="connsiteY2" fmla="*/ 2038350 h 2571750"/>
                <a:gd name="connsiteX3" fmla="*/ 9525 w 2476500"/>
                <a:gd name="connsiteY3" fmla="*/ 638175 h 2571750"/>
                <a:gd name="connsiteX4" fmla="*/ 1143000 w 2476500"/>
                <a:gd name="connsiteY4" fmla="*/ 0 h 2571750"/>
                <a:gd name="connsiteX0" fmla="*/ 2476500 w 2476500"/>
                <a:gd name="connsiteY0" fmla="*/ 2571750 h 2571750"/>
                <a:gd name="connsiteX1" fmla="*/ 581025 w 2476500"/>
                <a:gd name="connsiteY1" fmla="*/ 2571750 h 2571750"/>
                <a:gd name="connsiteX2" fmla="*/ 0 w 2476500"/>
                <a:gd name="connsiteY2" fmla="*/ 2038350 h 2571750"/>
                <a:gd name="connsiteX3" fmla="*/ 9525 w 2476500"/>
                <a:gd name="connsiteY3" fmla="*/ 638175 h 2571750"/>
                <a:gd name="connsiteX4" fmla="*/ 1143000 w 2476500"/>
                <a:gd name="connsiteY4" fmla="*/ 0 h 2571750"/>
                <a:gd name="connsiteX0" fmla="*/ 2476500 w 2476500"/>
                <a:gd name="connsiteY0" fmla="*/ 2571817 h 2571817"/>
                <a:gd name="connsiteX1" fmla="*/ 581025 w 2476500"/>
                <a:gd name="connsiteY1" fmla="*/ 2571817 h 2571817"/>
                <a:gd name="connsiteX2" fmla="*/ 0 w 2476500"/>
                <a:gd name="connsiteY2" fmla="*/ 2038417 h 2571817"/>
                <a:gd name="connsiteX3" fmla="*/ 9525 w 2476500"/>
                <a:gd name="connsiteY3" fmla="*/ 638242 h 2571817"/>
                <a:gd name="connsiteX4" fmla="*/ 1143000 w 2476500"/>
                <a:gd name="connsiteY4" fmla="*/ 67 h 2571817"/>
                <a:gd name="connsiteX0" fmla="*/ 2476500 w 2476500"/>
                <a:gd name="connsiteY0" fmla="*/ 2571750 h 2571750"/>
                <a:gd name="connsiteX1" fmla="*/ 581025 w 2476500"/>
                <a:gd name="connsiteY1" fmla="*/ 2571750 h 2571750"/>
                <a:gd name="connsiteX2" fmla="*/ 0 w 2476500"/>
                <a:gd name="connsiteY2" fmla="*/ 2038350 h 2571750"/>
                <a:gd name="connsiteX3" fmla="*/ 9525 w 2476500"/>
                <a:gd name="connsiteY3" fmla="*/ 638175 h 2571750"/>
                <a:gd name="connsiteX4" fmla="*/ 1143000 w 2476500"/>
                <a:gd name="connsiteY4" fmla="*/ 0 h 2571750"/>
                <a:gd name="connsiteX0" fmla="*/ 2476500 w 2476500"/>
                <a:gd name="connsiteY0" fmla="*/ 2571750 h 2571750"/>
                <a:gd name="connsiteX1" fmla="*/ 581025 w 2476500"/>
                <a:gd name="connsiteY1" fmla="*/ 2571750 h 2571750"/>
                <a:gd name="connsiteX2" fmla="*/ 0 w 2476500"/>
                <a:gd name="connsiteY2" fmla="*/ 2038350 h 2571750"/>
                <a:gd name="connsiteX3" fmla="*/ 9525 w 2476500"/>
                <a:gd name="connsiteY3" fmla="*/ 638175 h 2571750"/>
                <a:gd name="connsiteX4" fmla="*/ 1143000 w 2476500"/>
                <a:gd name="connsiteY4" fmla="*/ 0 h 2571750"/>
                <a:gd name="connsiteX0" fmla="*/ 2476500 w 2476500"/>
                <a:gd name="connsiteY0" fmla="*/ 2571750 h 2571750"/>
                <a:gd name="connsiteX1" fmla="*/ 581025 w 2476500"/>
                <a:gd name="connsiteY1" fmla="*/ 2571750 h 2571750"/>
                <a:gd name="connsiteX2" fmla="*/ 0 w 2476500"/>
                <a:gd name="connsiteY2" fmla="*/ 2038350 h 2571750"/>
                <a:gd name="connsiteX3" fmla="*/ 9525 w 2476500"/>
                <a:gd name="connsiteY3" fmla="*/ 638175 h 2571750"/>
                <a:gd name="connsiteX4" fmla="*/ 1143000 w 2476500"/>
                <a:gd name="connsiteY4" fmla="*/ 0 h 2571750"/>
                <a:gd name="connsiteX0" fmla="*/ 2476500 w 2476500"/>
                <a:gd name="connsiteY0" fmla="*/ 2571750 h 2571750"/>
                <a:gd name="connsiteX1" fmla="*/ 581025 w 2476500"/>
                <a:gd name="connsiteY1" fmla="*/ 2571750 h 2571750"/>
                <a:gd name="connsiteX2" fmla="*/ 0 w 2476500"/>
                <a:gd name="connsiteY2" fmla="*/ 2038350 h 2571750"/>
                <a:gd name="connsiteX3" fmla="*/ 9525 w 2476500"/>
                <a:gd name="connsiteY3" fmla="*/ 638175 h 2571750"/>
                <a:gd name="connsiteX4" fmla="*/ 1143000 w 2476500"/>
                <a:gd name="connsiteY4" fmla="*/ 0 h 2571750"/>
                <a:gd name="connsiteX0" fmla="*/ 2476500 w 2476500"/>
                <a:gd name="connsiteY0" fmla="*/ 2743200 h 2743200"/>
                <a:gd name="connsiteX1" fmla="*/ 581025 w 2476500"/>
                <a:gd name="connsiteY1" fmla="*/ 2743200 h 2743200"/>
                <a:gd name="connsiteX2" fmla="*/ 0 w 2476500"/>
                <a:gd name="connsiteY2" fmla="*/ 2209800 h 2743200"/>
                <a:gd name="connsiteX3" fmla="*/ 9525 w 2476500"/>
                <a:gd name="connsiteY3" fmla="*/ 809625 h 2743200"/>
                <a:gd name="connsiteX4" fmla="*/ 1133475 w 2476500"/>
                <a:gd name="connsiteY4" fmla="*/ 0 h 2743200"/>
                <a:gd name="connsiteX0" fmla="*/ 2476500 w 2476500"/>
                <a:gd name="connsiteY0" fmla="*/ 2743200 h 2743200"/>
                <a:gd name="connsiteX1" fmla="*/ 581025 w 2476500"/>
                <a:gd name="connsiteY1" fmla="*/ 2743200 h 2743200"/>
                <a:gd name="connsiteX2" fmla="*/ 0 w 2476500"/>
                <a:gd name="connsiteY2" fmla="*/ 2209800 h 2743200"/>
                <a:gd name="connsiteX3" fmla="*/ 9525 w 2476500"/>
                <a:gd name="connsiteY3" fmla="*/ 809625 h 2743200"/>
                <a:gd name="connsiteX4" fmla="*/ 1133475 w 2476500"/>
                <a:gd name="connsiteY4" fmla="*/ 0 h 2743200"/>
                <a:gd name="connsiteX0" fmla="*/ 2476500 w 2476500"/>
                <a:gd name="connsiteY0" fmla="*/ 2743200 h 2743200"/>
                <a:gd name="connsiteX1" fmla="*/ 581025 w 2476500"/>
                <a:gd name="connsiteY1" fmla="*/ 2743200 h 2743200"/>
                <a:gd name="connsiteX2" fmla="*/ 0 w 2476500"/>
                <a:gd name="connsiteY2" fmla="*/ 2209800 h 2743200"/>
                <a:gd name="connsiteX3" fmla="*/ 9525 w 2476500"/>
                <a:gd name="connsiteY3" fmla="*/ 809625 h 2743200"/>
                <a:gd name="connsiteX4" fmla="*/ 1133475 w 2476500"/>
                <a:gd name="connsiteY4" fmla="*/ 0 h 2743200"/>
                <a:gd name="connsiteX0" fmla="*/ 2476500 w 2476500"/>
                <a:gd name="connsiteY0" fmla="*/ 2743200 h 2743200"/>
                <a:gd name="connsiteX1" fmla="*/ 581025 w 2476500"/>
                <a:gd name="connsiteY1" fmla="*/ 2743200 h 2743200"/>
                <a:gd name="connsiteX2" fmla="*/ 0 w 2476500"/>
                <a:gd name="connsiteY2" fmla="*/ 2209800 h 2743200"/>
                <a:gd name="connsiteX3" fmla="*/ 9525 w 2476500"/>
                <a:gd name="connsiteY3" fmla="*/ 809625 h 2743200"/>
                <a:gd name="connsiteX4" fmla="*/ 1133475 w 2476500"/>
                <a:gd name="connsiteY4" fmla="*/ 0 h 2743200"/>
                <a:gd name="connsiteX0" fmla="*/ 2476500 w 2476500"/>
                <a:gd name="connsiteY0" fmla="*/ 2743200 h 2743200"/>
                <a:gd name="connsiteX1" fmla="*/ 581025 w 2476500"/>
                <a:gd name="connsiteY1" fmla="*/ 2743200 h 2743200"/>
                <a:gd name="connsiteX2" fmla="*/ 0 w 2476500"/>
                <a:gd name="connsiteY2" fmla="*/ 2209800 h 2743200"/>
                <a:gd name="connsiteX3" fmla="*/ 9525 w 2476500"/>
                <a:gd name="connsiteY3" fmla="*/ 809625 h 2743200"/>
                <a:gd name="connsiteX4" fmla="*/ 1133475 w 2476500"/>
                <a:gd name="connsiteY4" fmla="*/ 0 h 2743200"/>
                <a:gd name="connsiteX0" fmla="*/ 2476500 w 2476500"/>
                <a:gd name="connsiteY0" fmla="*/ 2743200 h 2743200"/>
                <a:gd name="connsiteX1" fmla="*/ 581025 w 2476500"/>
                <a:gd name="connsiteY1" fmla="*/ 2743200 h 2743200"/>
                <a:gd name="connsiteX2" fmla="*/ 0 w 2476500"/>
                <a:gd name="connsiteY2" fmla="*/ 2209800 h 2743200"/>
                <a:gd name="connsiteX3" fmla="*/ 9525 w 2476500"/>
                <a:gd name="connsiteY3" fmla="*/ 809625 h 2743200"/>
                <a:gd name="connsiteX4" fmla="*/ 1133475 w 2476500"/>
                <a:gd name="connsiteY4" fmla="*/ 0 h 274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6500" h="2743200">
                  <a:moveTo>
                    <a:pt x="2476500" y="2743200"/>
                  </a:moveTo>
                  <a:lnTo>
                    <a:pt x="581025" y="2743200"/>
                  </a:lnTo>
                  <a:cubicBezTo>
                    <a:pt x="101600" y="2736850"/>
                    <a:pt x="12700" y="2673350"/>
                    <a:pt x="0" y="2209800"/>
                  </a:cubicBezTo>
                  <a:lnTo>
                    <a:pt x="9525" y="809625"/>
                  </a:lnTo>
                  <a:cubicBezTo>
                    <a:pt x="15875" y="282575"/>
                    <a:pt x="727075" y="165100"/>
                    <a:pt x="1133475" y="0"/>
                  </a:cubicBezTo>
                </a:path>
              </a:pathLst>
            </a:custGeom>
            <a:noFill/>
            <a:ln w="444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1" name="자유형: 도형 74">
              <a:extLst>
                <a:ext uri="{FF2B5EF4-FFF2-40B4-BE49-F238E27FC236}">
                  <a16:creationId xmlns:a16="http://schemas.microsoft.com/office/drawing/2014/main" xmlns="" id="{0F661CA0-94AD-4405-AC1D-D8D166B7109E}"/>
                </a:ext>
              </a:extLst>
            </p:cNvPr>
            <p:cNvSpPr/>
            <p:nvPr/>
          </p:nvSpPr>
          <p:spPr>
            <a:xfrm>
              <a:off x="9524999" y="1847850"/>
              <a:ext cx="2638425" cy="4476750"/>
            </a:xfrm>
            <a:custGeom>
              <a:avLst/>
              <a:gdLst>
                <a:gd name="connsiteX0" fmla="*/ 2743200 w 2743200"/>
                <a:gd name="connsiteY0" fmla="*/ 4476750 h 4476750"/>
                <a:gd name="connsiteX1" fmla="*/ 19050 w 2743200"/>
                <a:gd name="connsiteY1" fmla="*/ 4467225 h 4476750"/>
                <a:gd name="connsiteX2" fmla="*/ 0 w 2743200"/>
                <a:gd name="connsiteY2" fmla="*/ 1143000 h 4476750"/>
                <a:gd name="connsiteX3" fmla="*/ 1323975 w 2743200"/>
                <a:gd name="connsiteY3" fmla="*/ 0 h 4476750"/>
                <a:gd name="connsiteX0" fmla="*/ 2743200 w 2743200"/>
                <a:gd name="connsiteY0" fmla="*/ 4476750 h 4476750"/>
                <a:gd name="connsiteX1" fmla="*/ 9525 w 2743200"/>
                <a:gd name="connsiteY1" fmla="*/ 4467225 h 4476750"/>
                <a:gd name="connsiteX2" fmla="*/ 0 w 2743200"/>
                <a:gd name="connsiteY2" fmla="*/ 1143000 h 4476750"/>
                <a:gd name="connsiteX3" fmla="*/ 1323975 w 2743200"/>
                <a:gd name="connsiteY3" fmla="*/ 0 h 4476750"/>
                <a:gd name="connsiteX0" fmla="*/ 2743200 w 2743200"/>
                <a:gd name="connsiteY0" fmla="*/ 4476750 h 4476750"/>
                <a:gd name="connsiteX1" fmla="*/ 561975 w 2743200"/>
                <a:gd name="connsiteY1" fmla="*/ 4476750 h 4476750"/>
                <a:gd name="connsiteX2" fmla="*/ 9525 w 2743200"/>
                <a:gd name="connsiteY2" fmla="*/ 4467225 h 4476750"/>
                <a:gd name="connsiteX3" fmla="*/ 0 w 2743200"/>
                <a:gd name="connsiteY3" fmla="*/ 1143000 h 4476750"/>
                <a:gd name="connsiteX4" fmla="*/ 1323975 w 2743200"/>
                <a:gd name="connsiteY4" fmla="*/ 0 h 4476750"/>
                <a:gd name="connsiteX0" fmla="*/ 2743200 w 2743200"/>
                <a:gd name="connsiteY0" fmla="*/ 4476750 h 4476750"/>
                <a:gd name="connsiteX1" fmla="*/ 561975 w 2743200"/>
                <a:gd name="connsiteY1" fmla="*/ 4476750 h 4476750"/>
                <a:gd name="connsiteX2" fmla="*/ 9525 w 2743200"/>
                <a:gd name="connsiteY2" fmla="*/ 4467225 h 4476750"/>
                <a:gd name="connsiteX3" fmla="*/ 0 w 2743200"/>
                <a:gd name="connsiteY3" fmla="*/ 3933825 h 4476750"/>
                <a:gd name="connsiteX4" fmla="*/ 0 w 2743200"/>
                <a:gd name="connsiteY4" fmla="*/ 1143000 h 4476750"/>
                <a:gd name="connsiteX5" fmla="*/ 1323975 w 2743200"/>
                <a:gd name="connsiteY5" fmla="*/ 0 h 4476750"/>
                <a:gd name="connsiteX0" fmla="*/ 2743200 w 2743200"/>
                <a:gd name="connsiteY0" fmla="*/ 4476750 h 4476750"/>
                <a:gd name="connsiteX1" fmla="*/ 561975 w 2743200"/>
                <a:gd name="connsiteY1" fmla="*/ 4476750 h 4476750"/>
                <a:gd name="connsiteX2" fmla="*/ 0 w 2743200"/>
                <a:gd name="connsiteY2" fmla="*/ 3933825 h 4476750"/>
                <a:gd name="connsiteX3" fmla="*/ 0 w 2743200"/>
                <a:gd name="connsiteY3" fmla="*/ 1143000 h 4476750"/>
                <a:gd name="connsiteX4" fmla="*/ 1323975 w 2743200"/>
                <a:gd name="connsiteY4" fmla="*/ 0 h 4476750"/>
                <a:gd name="connsiteX0" fmla="*/ 2743200 w 2743200"/>
                <a:gd name="connsiteY0" fmla="*/ 4476750 h 4476750"/>
                <a:gd name="connsiteX1" fmla="*/ 561975 w 2743200"/>
                <a:gd name="connsiteY1" fmla="*/ 4476750 h 4476750"/>
                <a:gd name="connsiteX2" fmla="*/ 0 w 2743200"/>
                <a:gd name="connsiteY2" fmla="*/ 3933825 h 4476750"/>
                <a:gd name="connsiteX3" fmla="*/ 0 w 2743200"/>
                <a:gd name="connsiteY3" fmla="*/ 1143000 h 4476750"/>
                <a:gd name="connsiteX4" fmla="*/ 1323975 w 2743200"/>
                <a:gd name="connsiteY4" fmla="*/ 0 h 4476750"/>
                <a:gd name="connsiteX0" fmla="*/ 2743200 w 2743200"/>
                <a:gd name="connsiteY0" fmla="*/ 4476750 h 4476750"/>
                <a:gd name="connsiteX1" fmla="*/ 561975 w 2743200"/>
                <a:gd name="connsiteY1" fmla="*/ 4476750 h 4476750"/>
                <a:gd name="connsiteX2" fmla="*/ 0 w 2743200"/>
                <a:gd name="connsiteY2" fmla="*/ 3933825 h 4476750"/>
                <a:gd name="connsiteX3" fmla="*/ 0 w 2743200"/>
                <a:gd name="connsiteY3" fmla="*/ 1143000 h 4476750"/>
                <a:gd name="connsiteX4" fmla="*/ 1323975 w 2743200"/>
                <a:gd name="connsiteY4" fmla="*/ 0 h 4476750"/>
                <a:gd name="connsiteX0" fmla="*/ 2743200 w 2743200"/>
                <a:gd name="connsiteY0" fmla="*/ 4476750 h 4476750"/>
                <a:gd name="connsiteX1" fmla="*/ 561975 w 2743200"/>
                <a:gd name="connsiteY1" fmla="*/ 4476750 h 4476750"/>
                <a:gd name="connsiteX2" fmla="*/ 0 w 2743200"/>
                <a:gd name="connsiteY2" fmla="*/ 3933825 h 4476750"/>
                <a:gd name="connsiteX3" fmla="*/ 0 w 2743200"/>
                <a:gd name="connsiteY3" fmla="*/ 1143000 h 4476750"/>
                <a:gd name="connsiteX4" fmla="*/ 1323975 w 2743200"/>
                <a:gd name="connsiteY4" fmla="*/ 0 h 4476750"/>
                <a:gd name="connsiteX0" fmla="*/ 2743200 w 2743200"/>
                <a:gd name="connsiteY0" fmla="*/ 4476750 h 4476750"/>
                <a:gd name="connsiteX1" fmla="*/ 561975 w 2743200"/>
                <a:gd name="connsiteY1" fmla="*/ 4476750 h 4476750"/>
                <a:gd name="connsiteX2" fmla="*/ 0 w 2743200"/>
                <a:gd name="connsiteY2" fmla="*/ 3933825 h 4476750"/>
                <a:gd name="connsiteX3" fmla="*/ 0 w 2743200"/>
                <a:gd name="connsiteY3" fmla="*/ 1143000 h 4476750"/>
                <a:gd name="connsiteX4" fmla="*/ 1323975 w 2743200"/>
                <a:gd name="connsiteY4" fmla="*/ 0 h 4476750"/>
                <a:gd name="connsiteX0" fmla="*/ 2743200 w 2743200"/>
                <a:gd name="connsiteY0" fmla="*/ 4476750 h 4476750"/>
                <a:gd name="connsiteX1" fmla="*/ 561975 w 2743200"/>
                <a:gd name="connsiteY1" fmla="*/ 4476750 h 4476750"/>
                <a:gd name="connsiteX2" fmla="*/ 0 w 2743200"/>
                <a:gd name="connsiteY2" fmla="*/ 3933825 h 4476750"/>
                <a:gd name="connsiteX3" fmla="*/ 0 w 2743200"/>
                <a:gd name="connsiteY3" fmla="*/ 1143000 h 4476750"/>
                <a:gd name="connsiteX4" fmla="*/ 1323975 w 2743200"/>
                <a:gd name="connsiteY4" fmla="*/ 0 h 4476750"/>
                <a:gd name="connsiteX0" fmla="*/ 2743200 w 2743200"/>
                <a:gd name="connsiteY0" fmla="*/ 4476750 h 4476750"/>
                <a:gd name="connsiteX1" fmla="*/ 561975 w 2743200"/>
                <a:gd name="connsiteY1" fmla="*/ 4476750 h 4476750"/>
                <a:gd name="connsiteX2" fmla="*/ 0 w 2743200"/>
                <a:gd name="connsiteY2" fmla="*/ 3933825 h 4476750"/>
                <a:gd name="connsiteX3" fmla="*/ 0 w 2743200"/>
                <a:gd name="connsiteY3" fmla="*/ 1143000 h 4476750"/>
                <a:gd name="connsiteX4" fmla="*/ 1323975 w 2743200"/>
                <a:gd name="connsiteY4" fmla="*/ 0 h 4476750"/>
                <a:gd name="connsiteX0" fmla="*/ 2743200 w 2743200"/>
                <a:gd name="connsiteY0" fmla="*/ 4476750 h 4476750"/>
                <a:gd name="connsiteX1" fmla="*/ 561975 w 2743200"/>
                <a:gd name="connsiteY1" fmla="*/ 4476750 h 4476750"/>
                <a:gd name="connsiteX2" fmla="*/ 0 w 2743200"/>
                <a:gd name="connsiteY2" fmla="*/ 3933825 h 4476750"/>
                <a:gd name="connsiteX3" fmla="*/ 0 w 2743200"/>
                <a:gd name="connsiteY3" fmla="*/ 1143000 h 4476750"/>
                <a:gd name="connsiteX4" fmla="*/ 1323975 w 2743200"/>
                <a:gd name="connsiteY4" fmla="*/ 0 h 4476750"/>
                <a:gd name="connsiteX0" fmla="*/ 2743200 w 2743200"/>
                <a:gd name="connsiteY0" fmla="*/ 4476750 h 4476750"/>
                <a:gd name="connsiteX1" fmla="*/ 561975 w 2743200"/>
                <a:gd name="connsiteY1" fmla="*/ 4476750 h 4476750"/>
                <a:gd name="connsiteX2" fmla="*/ 0 w 2743200"/>
                <a:gd name="connsiteY2" fmla="*/ 3933825 h 4476750"/>
                <a:gd name="connsiteX3" fmla="*/ 0 w 2743200"/>
                <a:gd name="connsiteY3" fmla="*/ 1143000 h 4476750"/>
                <a:gd name="connsiteX4" fmla="*/ 1323975 w 2743200"/>
                <a:gd name="connsiteY4" fmla="*/ 0 h 4476750"/>
                <a:gd name="connsiteX0" fmla="*/ 2743200 w 2743200"/>
                <a:gd name="connsiteY0" fmla="*/ 4476750 h 4476750"/>
                <a:gd name="connsiteX1" fmla="*/ 561975 w 2743200"/>
                <a:gd name="connsiteY1" fmla="*/ 4476750 h 4476750"/>
                <a:gd name="connsiteX2" fmla="*/ 0 w 2743200"/>
                <a:gd name="connsiteY2" fmla="*/ 3933825 h 4476750"/>
                <a:gd name="connsiteX3" fmla="*/ 0 w 2743200"/>
                <a:gd name="connsiteY3" fmla="*/ 1143000 h 4476750"/>
                <a:gd name="connsiteX4" fmla="*/ 1323975 w 2743200"/>
                <a:gd name="connsiteY4" fmla="*/ 0 h 4476750"/>
                <a:gd name="connsiteX0" fmla="*/ 2638425 w 2638425"/>
                <a:gd name="connsiteY0" fmla="*/ 4467225 h 4476750"/>
                <a:gd name="connsiteX1" fmla="*/ 561975 w 2638425"/>
                <a:gd name="connsiteY1" fmla="*/ 4476750 h 4476750"/>
                <a:gd name="connsiteX2" fmla="*/ 0 w 2638425"/>
                <a:gd name="connsiteY2" fmla="*/ 3933825 h 4476750"/>
                <a:gd name="connsiteX3" fmla="*/ 0 w 2638425"/>
                <a:gd name="connsiteY3" fmla="*/ 1143000 h 4476750"/>
                <a:gd name="connsiteX4" fmla="*/ 1323975 w 2638425"/>
                <a:gd name="connsiteY4" fmla="*/ 0 h 4476750"/>
                <a:gd name="connsiteX0" fmla="*/ 2638425 w 2638425"/>
                <a:gd name="connsiteY0" fmla="*/ 4467225 h 4476750"/>
                <a:gd name="connsiteX1" fmla="*/ 561975 w 2638425"/>
                <a:gd name="connsiteY1" fmla="*/ 4476750 h 4476750"/>
                <a:gd name="connsiteX2" fmla="*/ 0 w 2638425"/>
                <a:gd name="connsiteY2" fmla="*/ 3933825 h 4476750"/>
                <a:gd name="connsiteX3" fmla="*/ 0 w 2638425"/>
                <a:gd name="connsiteY3" fmla="*/ 1143000 h 4476750"/>
                <a:gd name="connsiteX4" fmla="*/ 1323975 w 2638425"/>
                <a:gd name="connsiteY4" fmla="*/ 0 h 4476750"/>
                <a:gd name="connsiteX0" fmla="*/ 2638425 w 2638425"/>
                <a:gd name="connsiteY0" fmla="*/ 4467225 h 4476750"/>
                <a:gd name="connsiteX1" fmla="*/ 561975 w 2638425"/>
                <a:gd name="connsiteY1" fmla="*/ 4476750 h 4476750"/>
                <a:gd name="connsiteX2" fmla="*/ 0 w 2638425"/>
                <a:gd name="connsiteY2" fmla="*/ 3933825 h 4476750"/>
                <a:gd name="connsiteX3" fmla="*/ 0 w 2638425"/>
                <a:gd name="connsiteY3" fmla="*/ 1143000 h 4476750"/>
                <a:gd name="connsiteX4" fmla="*/ 1323975 w 2638425"/>
                <a:gd name="connsiteY4" fmla="*/ 0 h 4476750"/>
                <a:gd name="connsiteX0" fmla="*/ 2638425 w 2638425"/>
                <a:gd name="connsiteY0" fmla="*/ 4467225 h 4476750"/>
                <a:gd name="connsiteX1" fmla="*/ 561975 w 2638425"/>
                <a:gd name="connsiteY1" fmla="*/ 4476750 h 4476750"/>
                <a:gd name="connsiteX2" fmla="*/ 0 w 2638425"/>
                <a:gd name="connsiteY2" fmla="*/ 3933825 h 4476750"/>
                <a:gd name="connsiteX3" fmla="*/ 0 w 2638425"/>
                <a:gd name="connsiteY3" fmla="*/ 1143000 h 4476750"/>
                <a:gd name="connsiteX4" fmla="*/ 1323975 w 2638425"/>
                <a:gd name="connsiteY4" fmla="*/ 0 h 447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8425" h="4476750">
                  <a:moveTo>
                    <a:pt x="2638425" y="4467225"/>
                  </a:moveTo>
                  <a:lnTo>
                    <a:pt x="561975" y="4476750"/>
                  </a:lnTo>
                  <a:cubicBezTo>
                    <a:pt x="79375" y="4457700"/>
                    <a:pt x="25400" y="4362450"/>
                    <a:pt x="0" y="3933825"/>
                  </a:cubicBezTo>
                  <a:lnTo>
                    <a:pt x="0" y="1143000"/>
                  </a:lnTo>
                  <a:cubicBezTo>
                    <a:pt x="41275" y="619125"/>
                    <a:pt x="835025" y="323850"/>
                    <a:pt x="1323975" y="0"/>
                  </a:cubicBezTo>
                </a:path>
              </a:pathLst>
            </a:custGeom>
            <a:noFill/>
            <a:ln w="444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자유형: 도형 75">
              <a:extLst>
                <a:ext uri="{FF2B5EF4-FFF2-40B4-BE49-F238E27FC236}">
                  <a16:creationId xmlns:a16="http://schemas.microsoft.com/office/drawing/2014/main" xmlns="" id="{C1B92C47-0185-4863-BC33-0168D6C3461E}"/>
                </a:ext>
              </a:extLst>
            </p:cNvPr>
            <p:cNvSpPr/>
            <p:nvPr/>
          </p:nvSpPr>
          <p:spPr>
            <a:xfrm>
              <a:off x="9324975" y="1539183"/>
              <a:ext cx="2876550" cy="4956867"/>
            </a:xfrm>
            <a:custGeom>
              <a:avLst/>
              <a:gdLst>
                <a:gd name="connsiteX0" fmla="*/ 2876550 w 2876550"/>
                <a:gd name="connsiteY0" fmla="*/ 4848225 h 4848225"/>
                <a:gd name="connsiteX1" fmla="*/ 0 w 2876550"/>
                <a:gd name="connsiteY1" fmla="*/ 4848225 h 4848225"/>
                <a:gd name="connsiteX2" fmla="*/ 9525 w 2876550"/>
                <a:gd name="connsiteY2" fmla="*/ 0 h 4848225"/>
                <a:gd name="connsiteX0" fmla="*/ 2867025 w 2867025"/>
                <a:gd name="connsiteY0" fmla="*/ 4848225 h 4848225"/>
                <a:gd name="connsiteX1" fmla="*/ 9525 w 2867025"/>
                <a:gd name="connsiteY1" fmla="*/ 4848225 h 4848225"/>
                <a:gd name="connsiteX2" fmla="*/ 0 w 2867025"/>
                <a:gd name="connsiteY2" fmla="*/ 0 h 4848225"/>
                <a:gd name="connsiteX0" fmla="*/ 2867025 w 2867025"/>
                <a:gd name="connsiteY0" fmla="*/ 4848225 h 4848225"/>
                <a:gd name="connsiteX1" fmla="*/ 0 w 2867025"/>
                <a:gd name="connsiteY1" fmla="*/ 4848225 h 4848225"/>
                <a:gd name="connsiteX2" fmla="*/ 0 w 2867025"/>
                <a:gd name="connsiteY2" fmla="*/ 0 h 4848225"/>
                <a:gd name="connsiteX0" fmla="*/ 2876550 w 2876550"/>
                <a:gd name="connsiteY0" fmla="*/ 4848225 h 4848225"/>
                <a:gd name="connsiteX1" fmla="*/ 9525 w 2876550"/>
                <a:gd name="connsiteY1" fmla="*/ 4848225 h 4848225"/>
                <a:gd name="connsiteX2" fmla="*/ 0 w 2876550"/>
                <a:gd name="connsiteY2" fmla="*/ 4333875 h 4848225"/>
                <a:gd name="connsiteX3" fmla="*/ 9525 w 2876550"/>
                <a:gd name="connsiteY3" fmla="*/ 0 h 4848225"/>
                <a:gd name="connsiteX0" fmla="*/ 2876550 w 2876550"/>
                <a:gd name="connsiteY0" fmla="*/ 4848225 h 4857750"/>
                <a:gd name="connsiteX1" fmla="*/ 666750 w 2876550"/>
                <a:gd name="connsiteY1" fmla="*/ 4857750 h 4857750"/>
                <a:gd name="connsiteX2" fmla="*/ 9525 w 2876550"/>
                <a:gd name="connsiteY2" fmla="*/ 4848225 h 4857750"/>
                <a:gd name="connsiteX3" fmla="*/ 0 w 2876550"/>
                <a:gd name="connsiteY3" fmla="*/ 4333875 h 4857750"/>
                <a:gd name="connsiteX4" fmla="*/ 9525 w 2876550"/>
                <a:gd name="connsiteY4" fmla="*/ 0 h 4857750"/>
                <a:gd name="connsiteX0" fmla="*/ 2876550 w 2876550"/>
                <a:gd name="connsiteY0" fmla="*/ 4848225 h 4848225"/>
                <a:gd name="connsiteX1" fmla="*/ 609600 w 2876550"/>
                <a:gd name="connsiteY1" fmla="*/ 4848225 h 4848225"/>
                <a:gd name="connsiteX2" fmla="*/ 9525 w 2876550"/>
                <a:gd name="connsiteY2" fmla="*/ 4848225 h 4848225"/>
                <a:gd name="connsiteX3" fmla="*/ 0 w 2876550"/>
                <a:gd name="connsiteY3" fmla="*/ 4333875 h 4848225"/>
                <a:gd name="connsiteX4" fmla="*/ 9525 w 2876550"/>
                <a:gd name="connsiteY4" fmla="*/ 0 h 4848225"/>
                <a:gd name="connsiteX0" fmla="*/ 2876550 w 2876550"/>
                <a:gd name="connsiteY0" fmla="*/ 4848225 h 4848225"/>
                <a:gd name="connsiteX1" fmla="*/ 609600 w 2876550"/>
                <a:gd name="connsiteY1" fmla="*/ 4848225 h 4848225"/>
                <a:gd name="connsiteX2" fmla="*/ 0 w 2876550"/>
                <a:gd name="connsiteY2" fmla="*/ 4333875 h 4848225"/>
                <a:gd name="connsiteX3" fmla="*/ 9525 w 2876550"/>
                <a:gd name="connsiteY3" fmla="*/ 0 h 4848225"/>
                <a:gd name="connsiteX0" fmla="*/ 2876550 w 2876550"/>
                <a:gd name="connsiteY0" fmla="*/ 4848225 h 4848225"/>
                <a:gd name="connsiteX1" fmla="*/ 609600 w 2876550"/>
                <a:gd name="connsiteY1" fmla="*/ 4848225 h 4848225"/>
                <a:gd name="connsiteX2" fmla="*/ 0 w 2876550"/>
                <a:gd name="connsiteY2" fmla="*/ 4333875 h 4848225"/>
                <a:gd name="connsiteX3" fmla="*/ 9525 w 2876550"/>
                <a:gd name="connsiteY3" fmla="*/ 0 h 4848225"/>
                <a:gd name="connsiteX0" fmla="*/ 2876550 w 2876550"/>
                <a:gd name="connsiteY0" fmla="*/ 4848225 h 4848225"/>
                <a:gd name="connsiteX1" fmla="*/ 609600 w 2876550"/>
                <a:gd name="connsiteY1" fmla="*/ 4848225 h 4848225"/>
                <a:gd name="connsiteX2" fmla="*/ 0 w 2876550"/>
                <a:gd name="connsiteY2" fmla="*/ 4333875 h 4848225"/>
                <a:gd name="connsiteX3" fmla="*/ 9525 w 2876550"/>
                <a:gd name="connsiteY3" fmla="*/ 0 h 4848225"/>
                <a:gd name="connsiteX0" fmla="*/ 2876550 w 2876550"/>
                <a:gd name="connsiteY0" fmla="*/ 4848225 h 4848225"/>
                <a:gd name="connsiteX1" fmla="*/ 609600 w 2876550"/>
                <a:gd name="connsiteY1" fmla="*/ 4848225 h 4848225"/>
                <a:gd name="connsiteX2" fmla="*/ 0 w 2876550"/>
                <a:gd name="connsiteY2" fmla="*/ 4333875 h 4848225"/>
                <a:gd name="connsiteX3" fmla="*/ 9525 w 2876550"/>
                <a:gd name="connsiteY3" fmla="*/ 0 h 4848225"/>
                <a:gd name="connsiteX0" fmla="*/ 2876550 w 2876550"/>
                <a:gd name="connsiteY0" fmla="*/ 4848225 h 4848225"/>
                <a:gd name="connsiteX1" fmla="*/ 609600 w 2876550"/>
                <a:gd name="connsiteY1" fmla="*/ 4848225 h 4848225"/>
                <a:gd name="connsiteX2" fmla="*/ 0 w 2876550"/>
                <a:gd name="connsiteY2" fmla="*/ 4333875 h 4848225"/>
                <a:gd name="connsiteX3" fmla="*/ 9525 w 2876550"/>
                <a:gd name="connsiteY3" fmla="*/ 0 h 4848225"/>
                <a:gd name="connsiteX0" fmla="*/ 2876550 w 2876550"/>
                <a:gd name="connsiteY0" fmla="*/ 4848225 h 4848225"/>
                <a:gd name="connsiteX1" fmla="*/ 609600 w 2876550"/>
                <a:gd name="connsiteY1" fmla="*/ 4848225 h 4848225"/>
                <a:gd name="connsiteX2" fmla="*/ 0 w 2876550"/>
                <a:gd name="connsiteY2" fmla="*/ 4333875 h 4848225"/>
                <a:gd name="connsiteX3" fmla="*/ 9525 w 2876550"/>
                <a:gd name="connsiteY3" fmla="*/ 0 h 4848225"/>
                <a:gd name="connsiteX0" fmla="*/ 2876550 w 2876550"/>
                <a:gd name="connsiteY0" fmla="*/ 4848225 h 4848225"/>
                <a:gd name="connsiteX1" fmla="*/ 609600 w 2876550"/>
                <a:gd name="connsiteY1" fmla="*/ 4848225 h 4848225"/>
                <a:gd name="connsiteX2" fmla="*/ 0 w 2876550"/>
                <a:gd name="connsiteY2" fmla="*/ 4333875 h 4848225"/>
                <a:gd name="connsiteX3" fmla="*/ 9525 w 2876550"/>
                <a:gd name="connsiteY3" fmla="*/ 0 h 4848225"/>
                <a:gd name="connsiteX0" fmla="*/ 2876550 w 2876550"/>
                <a:gd name="connsiteY0" fmla="*/ 4956867 h 4956867"/>
                <a:gd name="connsiteX1" fmla="*/ 609600 w 2876550"/>
                <a:gd name="connsiteY1" fmla="*/ 4956867 h 4956867"/>
                <a:gd name="connsiteX2" fmla="*/ 0 w 2876550"/>
                <a:gd name="connsiteY2" fmla="*/ 4442517 h 4956867"/>
                <a:gd name="connsiteX3" fmla="*/ 472 w 2876550"/>
                <a:gd name="connsiteY3" fmla="*/ 0 h 4956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76550" h="4956867">
                  <a:moveTo>
                    <a:pt x="2876550" y="4956867"/>
                  </a:moveTo>
                  <a:lnTo>
                    <a:pt x="609600" y="4956867"/>
                  </a:lnTo>
                  <a:cubicBezTo>
                    <a:pt x="130175" y="4937817"/>
                    <a:pt x="12700" y="4813992"/>
                    <a:pt x="0" y="4442517"/>
                  </a:cubicBezTo>
                  <a:cubicBezTo>
                    <a:pt x="157" y="2961678"/>
                    <a:pt x="315" y="1480839"/>
                    <a:pt x="472" y="0"/>
                  </a:cubicBezTo>
                </a:path>
              </a:pathLst>
            </a:custGeom>
            <a:noFill/>
            <a:ln w="444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자유형: 도형 76">
              <a:extLst>
                <a:ext uri="{FF2B5EF4-FFF2-40B4-BE49-F238E27FC236}">
                  <a16:creationId xmlns:a16="http://schemas.microsoft.com/office/drawing/2014/main" xmlns="" id="{F87C0FC6-2134-4AAD-85A8-40BF797D1C8C}"/>
                </a:ext>
              </a:extLst>
            </p:cNvPr>
            <p:cNvSpPr/>
            <p:nvPr/>
          </p:nvSpPr>
          <p:spPr>
            <a:xfrm rot="20159212">
              <a:off x="8011875" y="3704542"/>
              <a:ext cx="454616" cy="45719"/>
            </a:xfrm>
            <a:custGeom>
              <a:avLst/>
              <a:gdLst>
                <a:gd name="connsiteX0" fmla="*/ 0 w 995082"/>
                <a:gd name="connsiteY0" fmla="*/ 0 h 62753"/>
                <a:gd name="connsiteX1" fmla="*/ 995082 w 995082"/>
                <a:gd name="connsiteY1" fmla="*/ 62753 h 62753"/>
                <a:gd name="connsiteX0" fmla="*/ 0 w 995082"/>
                <a:gd name="connsiteY0" fmla="*/ 72753 h 135506"/>
                <a:gd name="connsiteX1" fmla="*/ 762000 w 995082"/>
                <a:gd name="connsiteY1" fmla="*/ 1036 h 135506"/>
                <a:gd name="connsiteX2" fmla="*/ 995082 w 995082"/>
                <a:gd name="connsiteY2" fmla="*/ 135506 h 135506"/>
                <a:gd name="connsiteX0" fmla="*/ 0 w 762000"/>
                <a:gd name="connsiteY0" fmla="*/ 72753 h 73789"/>
                <a:gd name="connsiteX1" fmla="*/ 762000 w 762000"/>
                <a:gd name="connsiteY1" fmla="*/ 1036 h 73789"/>
                <a:gd name="connsiteX0" fmla="*/ 0 w 762000"/>
                <a:gd name="connsiteY0" fmla="*/ 98730 h 99314"/>
                <a:gd name="connsiteX1" fmla="*/ 762000 w 762000"/>
                <a:gd name="connsiteY1" fmla="*/ 27013 h 99314"/>
                <a:gd name="connsiteX0" fmla="*/ 0 w 762000"/>
                <a:gd name="connsiteY0" fmla="*/ 129554 h 129554"/>
                <a:gd name="connsiteX1" fmla="*/ 762000 w 762000"/>
                <a:gd name="connsiteY1" fmla="*/ 57837 h 129554"/>
                <a:gd name="connsiteX0" fmla="*/ 0 w 896470"/>
                <a:gd name="connsiteY0" fmla="*/ 81766 h 108661"/>
                <a:gd name="connsiteX1" fmla="*/ 896470 w 896470"/>
                <a:gd name="connsiteY1" fmla="*/ 108661 h 108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96470" h="108661">
                  <a:moveTo>
                    <a:pt x="0" y="81766"/>
                  </a:moveTo>
                  <a:cubicBezTo>
                    <a:pt x="349623" y="-67646"/>
                    <a:pt x="717176" y="16026"/>
                    <a:pt x="896470" y="108661"/>
                  </a:cubicBezTo>
                </a:path>
              </a:pathLst>
            </a:cu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자유형: 도형 77">
              <a:extLst>
                <a:ext uri="{FF2B5EF4-FFF2-40B4-BE49-F238E27FC236}">
                  <a16:creationId xmlns:a16="http://schemas.microsoft.com/office/drawing/2014/main" xmlns="" id="{56886962-2B9B-46FA-B3D5-696F30DF3921}"/>
                </a:ext>
              </a:extLst>
            </p:cNvPr>
            <p:cNvSpPr/>
            <p:nvPr/>
          </p:nvSpPr>
          <p:spPr>
            <a:xfrm rot="16930172" flipH="1">
              <a:off x="8453062" y="2273343"/>
              <a:ext cx="245101" cy="681317"/>
            </a:xfrm>
            <a:custGeom>
              <a:avLst/>
              <a:gdLst>
                <a:gd name="connsiteX0" fmla="*/ 0 w 215153"/>
                <a:gd name="connsiteY0" fmla="*/ 618564 h 618564"/>
                <a:gd name="connsiteX1" fmla="*/ 215153 w 215153"/>
                <a:gd name="connsiteY1" fmla="*/ 0 h 618564"/>
                <a:gd name="connsiteX0" fmla="*/ 0 w 215153"/>
                <a:gd name="connsiteY0" fmla="*/ 618564 h 618564"/>
                <a:gd name="connsiteX1" fmla="*/ 215153 w 215153"/>
                <a:gd name="connsiteY1" fmla="*/ 0 h 618564"/>
                <a:gd name="connsiteX0" fmla="*/ 53394 w 268547"/>
                <a:gd name="connsiteY0" fmla="*/ 618564 h 618564"/>
                <a:gd name="connsiteX1" fmla="*/ 268547 w 268547"/>
                <a:gd name="connsiteY1" fmla="*/ 0 h 618564"/>
                <a:gd name="connsiteX0" fmla="*/ 12997 w 515021"/>
                <a:gd name="connsiteY0" fmla="*/ 708211 h 708211"/>
                <a:gd name="connsiteX1" fmla="*/ 515021 w 515021"/>
                <a:gd name="connsiteY1" fmla="*/ 0 h 708211"/>
                <a:gd name="connsiteX0" fmla="*/ 47226 w 549250"/>
                <a:gd name="connsiteY0" fmla="*/ 708211 h 708211"/>
                <a:gd name="connsiteX1" fmla="*/ 549250 w 549250"/>
                <a:gd name="connsiteY1" fmla="*/ 0 h 708211"/>
                <a:gd name="connsiteX0" fmla="*/ 95456 w 454045"/>
                <a:gd name="connsiteY0" fmla="*/ 681317 h 681317"/>
                <a:gd name="connsiteX1" fmla="*/ 454045 w 454045"/>
                <a:gd name="connsiteY1" fmla="*/ 0 h 681317"/>
                <a:gd name="connsiteX0" fmla="*/ 38912 w 397501"/>
                <a:gd name="connsiteY0" fmla="*/ 681317 h 681317"/>
                <a:gd name="connsiteX1" fmla="*/ 397501 w 397501"/>
                <a:gd name="connsiteY1" fmla="*/ 0 h 681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7501" h="681317">
                  <a:moveTo>
                    <a:pt x="38912" y="681317"/>
                  </a:moveTo>
                  <a:cubicBezTo>
                    <a:pt x="-32805" y="394447"/>
                    <a:pt x="-50735" y="98612"/>
                    <a:pt x="397501" y="0"/>
                  </a:cubicBezTo>
                </a:path>
              </a:pathLst>
            </a:custGeom>
            <a:noFill/>
            <a:ln w="444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자유형: 도형 78">
              <a:extLst>
                <a:ext uri="{FF2B5EF4-FFF2-40B4-BE49-F238E27FC236}">
                  <a16:creationId xmlns:a16="http://schemas.microsoft.com/office/drawing/2014/main" xmlns="" id="{A59BED7A-877B-4F32-A92D-74BF483B8ECB}"/>
                </a:ext>
              </a:extLst>
            </p:cNvPr>
            <p:cNvSpPr/>
            <p:nvPr/>
          </p:nvSpPr>
          <p:spPr>
            <a:xfrm flipH="1">
              <a:off x="392128" y="3400425"/>
              <a:ext cx="8542322" cy="2770361"/>
            </a:xfrm>
            <a:custGeom>
              <a:avLst/>
              <a:gdLst>
                <a:gd name="connsiteX0" fmla="*/ 2619375 w 2619375"/>
                <a:gd name="connsiteY0" fmla="*/ 2495550 h 2505075"/>
                <a:gd name="connsiteX1" fmla="*/ 19050 w 2619375"/>
                <a:gd name="connsiteY1" fmla="*/ 2505075 h 2505075"/>
                <a:gd name="connsiteX2" fmla="*/ 0 w 2619375"/>
                <a:gd name="connsiteY2" fmla="*/ 571500 h 2505075"/>
                <a:gd name="connsiteX3" fmla="*/ 1457325 w 2619375"/>
                <a:gd name="connsiteY3" fmla="*/ 0 h 2505075"/>
                <a:gd name="connsiteX0" fmla="*/ 2619375 w 2619375"/>
                <a:gd name="connsiteY0" fmla="*/ 2495550 h 2505075"/>
                <a:gd name="connsiteX1" fmla="*/ 0 w 2619375"/>
                <a:gd name="connsiteY1" fmla="*/ 2505075 h 2505075"/>
                <a:gd name="connsiteX2" fmla="*/ 0 w 2619375"/>
                <a:gd name="connsiteY2" fmla="*/ 571500 h 2505075"/>
                <a:gd name="connsiteX3" fmla="*/ 1457325 w 2619375"/>
                <a:gd name="connsiteY3" fmla="*/ 0 h 2505075"/>
                <a:gd name="connsiteX0" fmla="*/ 2619375 w 2619375"/>
                <a:gd name="connsiteY0" fmla="*/ 2695575 h 2705100"/>
                <a:gd name="connsiteX1" fmla="*/ 0 w 2619375"/>
                <a:gd name="connsiteY1" fmla="*/ 2705100 h 2705100"/>
                <a:gd name="connsiteX2" fmla="*/ 0 w 2619375"/>
                <a:gd name="connsiteY2" fmla="*/ 771525 h 2705100"/>
                <a:gd name="connsiteX3" fmla="*/ 1352550 w 2619375"/>
                <a:gd name="connsiteY3" fmla="*/ 0 h 2705100"/>
                <a:gd name="connsiteX0" fmla="*/ 2619375 w 2619375"/>
                <a:gd name="connsiteY0" fmla="*/ 2562225 h 2571750"/>
                <a:gd name="connsiteX1" fmla="*/ 0 w 2619375"/>
                <a:gd name="connsiteY1" fmla="*/ 2571750 h 2571750"/>
                <a:gd name="connsiteX2" fmla="*/ 0 w 2619375"/>
                <a:gd name="connsiteY2" fmla="*/ 638175 h 2571750"/>
                <a:gd name="connsiteX3" fmla="*/ 1133475 w 2619375"/>
                <a:gd name="connsiteY3" fmla="*/ 0 h 2571750"/>
                <a:gd name="connsiteX0" fmla="*/ 2619375 w 2619375"/>
                <a:gd name="connsiteY0" fmla="*/ 2562225 h 2571750"/>
                <a:gd name="connsiteX1" fmla="*/ 571500 w 2619375"/>
                <a:gd name="connsiteY1" fmla="*/ 2571750 h 2571750"/>
                <a:gd name="connsiteX2" fmla="*/ 0 w 2619375"/>
                <a:gd name="connsiteY2" fmla="*/ 2571750 h 2571750"/>
                <a:gd name="connsiteX3" fmla="*/ 0 w 2619375"/>
                <a:gd name="connsiteY3" fmla="*/ 638175 h 2571750"/>
                <a:gd name="connsiteX4" fmla="*/ 1133475 w 2619375"/>
                <a:gd name="connsiteY4" fmla="*/ 0 h 2571750"/>
                <a:gd name="connsiteX0" fmla="*/ 2628900 w 2628900"/>
                <a:gd name="connsiteY0" fmla="*/ 2562225 h 2571750"/>
                <a:gd name="connsiteX1" fmla="*/ 581025 w 2628900"/>
                <a:gd name="connsiteY1" fmla="*/ 2571750 h 2571750"/>
                <a:gd name="connsiteX2" fmla="*/ 9525 w 2628900"/>
                <a:gd name="connsiteY2" fmla="*/ 2571750 h 2571750"/>
                <a:gd name="connsiteX3" fmla="*/ 0 w 2628900"/>
                <a:gd name="connsiteY3" fmla="*/ 2038350 h 2571750"/>
                <a:gd name="connsiteX4" fmla="*/ 9525 w 2628900"/>
                <a:gd name="connsiteY4" fmla="*/ 638175 h 2571750"/>
                <a:gd name="connsiteX5" fmla="*/ 1143000 w 2628900"/>
                <a:gd name="connsiteY5" fmla="*/ 0 h 2571750"/>
                <a:gd name="connsiteX0" fmla="*/ 2628900 w 2628900"/>
                <a:gd name="connsiteY0" fmla="*/ 2562225 h 2571750"/>
                <a:gd name="connsiteX1" fmla="*/ 581025 w 2628900"/>
                <a:gd name="connsiteY1" fmla="*/ 2571750 h 2571750"/>
                <a:gd name="connsiteX2" fmla="*/ 0 w 2628900"/>
                <a:gd name="connsiteY2" fmla="*/ 2038350 h 2571750"/>
                <a:gd name="connsiteX3" fmla="*/ 9525 w 2628900"/>
                <a:gd name="connsiteY3" fmla="*/ 638175 h 2571750"/>
                <a:gd name="connsiteX4" fmla="*/ 1143000 w 2628900"/>
                <a:gd name="connsiteY4" fmla="*/ 0 h 2571750"/>
                <a:gd name="connsiteX0" fmla="*/ 2628900 w 2628900"/>
                <a:gd name="connsiteY0" fmla="*/ 2562225 h 2571750"/>
                <a:gd name="connsiteX1" fmla="*/ 581025 w 2628900"/>
                <a:gd name="connsiteY1" fmla="*/ 2571750 h 2571750"/>
                <a:gd name="connsiteX2" fmla="*/ 0 w 2628900"/>
                <a:gd name="connsiteY2" fmla="*/ 2038350 h 2571750"/>
                <a:gd name="connsiteX3" fmla="*/ 9525 w 2628900"/>
                <a:gd name="connsiteY3" fmla="*/ 638175 h 2571750"/>
                <a:gd name="connsiteX4" fmla="*/ 1143000 w 2628900"/>
                <a:gd name="connsiteY4" fmla="*/ 0 h 2571750"/>
                <a:gd name="connsiteX0" fmla="*/ 2628900 w 2628900"/>
                <a:gd name="connsiteY0" fmla="*/ 2562225 h 2571750"/>
                <a:gd name="connsiteX1" fmla="*/ 581025 w 2628900"/>
                <a:gd name="connsiteY1" fmla="*/ 2571750 h 2571750"/>
                <a:gd name="connsiteX2" fmla="*/ 0 w 2628900"/>
                <a:gd name="connsiteY2" fmla="*/ 2038350 h 2571750"/>
                <a:gd name="connsiteX3" fmla="*/ 9525 w 2628900"/>
                <a:gd name="connsiteY3" fmla="*/ 638175 h 2571750"/>
                <a:gd name="connsiteX4" fmla="*/ 1143000 w 2628900"/>
                <a:gd name="connsiteY4" fmla="*/ 0 h 2571750"/>
                <a:gd name="connsiteX0" fmla="*/ 2628900 w 2628900"/>
                <a:gd name="connsiteY0" fmla="*/ 2562225 h 2571750"/>
                <a:gd name="connsiteX1" fmla="*/ 581025 w 2628900"/>
                <a:gd name="connsiteY1" fmla="*/ 2571750 h 2571750"/>
                <a:gd name="connsiteX2" fmla="*/ 0 w 2628900"/>
                <a:gd name="connsiteY2" fmla="*/ 2038350 h 2571750"/>
                <a:gd name="connsiteX3" fmla="*/ 9525 w 2628900"/>
                <a:gd name="connsiteY3" fmla="*/ 638175 h 2571750"/>
                <a:gd name="connsiteX4" fmla="*/ 1143000 w 2628900"/>
                <a:gd name="connsiteY4" fmla="*/ 0 h 2571750"/>
                <a:gd name="connsiteX0" fmla="*/ 2628900 w 2628900"/>
                <a:gd name="connsiteY0" fmla="*/ 2562225 h 2571750"/>
                <a:gd name="connsiteX1" fmla="*/ 581025 w 2628900"/>
                <a:gd name="connsiteY1" fmla="*/ 2571750 h 2571750"/>
                <a:gd name="connsiteX2" fmla="*/ 0 w 2628900"/>
                <a:gd name="connsiteY2" fmla="*/ 2038350 h 2571750"/>
                <a:gd name="connsiteX3" fmla="*/ 9525 w 2628900"/>
                <a:gd name="connsiteY3" fmla="*/ 638175 h 2571750"/>
                <a:gd name="connsiteX4" fmla="*/ 1143000 w 2628900"/>
                <a:gd name="connsiteY4" fmla="*/ 0 h 2571750"/>
                <a:gd name="connsiteX0" fmla="*/ 2628900 w 2628900"/>
                <a:gd name="connsiteY0" fmla="*/ 2562225 h 2571750"/>
                <a:gd name="connsiteX1" fmla="*/ 581025 w 2628900"/>
                <a:gd name="connsiteY1" fmla="*/ 2571750 h 2571750"/>
                <a:gd name="connsiteX2" fmla="*/ 0 w 2628900"/>
                <a:gd name="connsiteY2" fmla="*/ 2038350 h 2571750"/>
                <a:gd name="connsiteX3" fmla="*/ 9525 w 2628900"/>
                <a:gd name="connsiteY3" fmla="*/ 638175 h 2571750"/>
                <a:gd name="connsiteX4" fmla="*/ 1143000 w 2628900"/>
                <a:gd name="connsiteY4" fmla="*/ 0 h 2571750"/>
                <a:gd name="connsiteX0" fmla="*/ 2476500 w 2476500"/>
                <a:gd name="connsiteY0" fmla="*/ 2571750 h 2571750"/>
                <a:gd name="connsiteX1" fmla="*/ 581025 w 2476500"/>
                <a:gd name="connsiteY1" fmla="*/ 2571750 h 2571750"/>
                <a:gd name="connsiteX2" fmla="*/ 0 w 2476500"/>
                <a:gd name="connsiteY2" fmla="*/ 2038350 h 2571750"/>
                <a:gd name="connsiteX3" fmla="*/ 9525 w 2476500"/>
                <a:gd name="connsiteY3" fmla="*/ 638175 h 2571750"/>
                <a:gd name="connsiteX4" fmla="*/ 1143000 w 2476500"/>
                <a:gd name="connsiteY4" fmla="*/ 0 h 2571750"/>
                <a:gd name="connsiteX0" fmla="*/ 2476500 w 2476500"/>
                <a:gd name="connsiteY0" fmla="*/ 2571750 h 2571750"/>
                <a:gd name="connsiteX1" fmla="*/ 581025 w 2476500"/>
                <a:gd name="connsiteY1" fmla="*/ 2571750 h 2571750"/>
                <a:gd name="connsiteX2" fmla="*/ 0 w 2476500"/>
                <a:gd name="connsiteY2" fmla="*/ 2038350 h 2571750"/>
                <a:gd name="connsiteX3" fmla="*/ 9525 w 2476500"/>
                <a:gd name="connsiteY3" fmla="*/ 638175 h 2571750"/>
                <a:gd name="connsiteX4" fmla="*/ 1143000 w 2476500"/>
                <a:gd name="connsiteY4" fmla="*/ 0 h 2571750"/>
                <a:gd name="connsiteX0" fmla="*/ 2476500 w 2476500"/>
                <a:gd name="connsiteY0" fmla="*/ 2571750 h 2571750"/>
                <a:gd name="connsiteX1" fmla="*/ 581025 w 2476500"/>
                <a:gd name="connsiteY1" fmla="*/ 2571750 h 2571750"/>
                <a:gd name="connsiteX2" fmla="*/ 0 w 2476500"/>
                <a:gd name="connsiteY2" fmla="*/ 2038350 h 2571750"/>
                <a:gd name="connsiteX3" fmla="*/ 9525 w 2476500"/>
                <a:gd name="connsiteY3" fmla="*/ 638175 h 2571750"/>
                <a:gd name="connsiteX4" fmla="*/ 1143000 w 2476500"/>
                <a:gd name="connsiteY4" fmla="*/ 0 h 2571750"/>
                <a:gd name="connsiteX0" fmla="*/ 2476500 w 2476500"/>
                <a:gd name="connsiteY0" fmla="*/ 2571817 h 2571817"/>
                <a:gd name="connsiteX1" fmla="*/ 581025 w 2476500"/>
                <a:gd name="connsiteY1" fmla="*/ 2571817 h 2571817"/>
                <a:gd name="connsiteX2" fmla="*/ 0 w 2476500"/>
                <a:gd name="connsiteY2" fmla="*/ 2038417 h 2571817"/>
                <a:gd name="connsiteX3" fmla="*/ 9525 w 2476500"/>
                <a:gd name="connsiteY3" fmla="*/ 638242 h 2571817"/>
                <a:gd name="connsiteX4" fmla="*/ 1143000 w 2476500"/>
                <a:gd name="connsiteY4" fmla="*/ 67 h 2571817"/>
                <a:gd name="connsiteX0" fmla="*/ 2476500 w 2476500"/>
                <a:gd name="connsiteY0" fmla="*/ 2571750 h 2571750"/>
                <a:gd name="connsiteX1" fmla="*/ 581025 w 2476500"/>
                <a:gd name="connsiteY1" fmla="*/ 2571750 h 2571750"/>
                <a:gd name="connsiteX2" fmla="*/ 0 w 2476500"/>
                <a:gd name="connsiteY2" fmla="*/ 2038350 h 2571750"/>
                <a:gd name="connsiteX3" fmla="*/ 9525 w 2476500"/>
                <a:gd name="connsiteY3" fmla="*/ 638175 h 2571750"/>
                <a:gd name="connsiteX4" fmla="*/ 1143000 w 2476500"/>
                <a:gd name="connsiteY4" fmla="*/ 0 h 2571750"/>
                <a:gd name="connsiteX0" fmla="*/ 2476500 w 2476500"/>
                <a:gd name="connsiteY0" fmla="*/ 2571750 h 2571750"/>
                <a:gd name="connsiteX1" fmla="*/ 581025 w 2476500"/>
                <a:gd name="connsiteY1" fmla="*/ 2571750 h 2571750"/>
                <a:gd name="connsiteX2" fmla="*/ 0 w 2476500"/>
                <a:gd name="connsiteY2" fmla="*/ 2038350 h 2571750"/>
                <a:gd name="connsiteX3" fmla="*/ 9525 w 2476500"/>
                <a:gd name="connsiteY3" fmla="*/ 638175 h 2571750"/>
                <a:gd name="connsiteX4" fmla="*/ 1143000 w 2476500"/>
                <a:gd name="connsiteY4" fmla="*/ 0 h 2571750"/>
                <a:gd name="connsiteX0" fmla="*/ 2476500 w 2476500"/>
                <a:gd name="connsiteY0" fmla="*/ 2571750 h 2571750"/>
                <a:gd name="connsiteX1" fmla="*/ 581025 w 2476500"/>
                <a:gd name="connsiteY1" fmla="*/ 2571750 h 2571750"/>
                <a:gd name="connsiteX2" fmla="*/ 0 w 2476500"/>
                <a:gd name="connsiteY2" fmla="*/ 2038350 h 2571750"/>
                <a:gd name="connsiteX3" fmla="*/ 9525 w 2476500"/>
                <a:gd name="connsiteY3" fmla="*/ 638175 h 2571750"/>
                <a:gd name="connsiteX4" fmla="*/ 1143000 w 2476500"/>
                <a:gd name="connsiteY4" fmla="*/ 0 h 2571750"/>
                <a:gd name="connsiteX0" fmla="*/ 2476500 w 2476500"/>
                <a:gd name="connsiteY0" fmla="*/ 2571750 h 2571750"/>
                <a:gd name="connsiteX1" fmla="*/ 581025 w 2476500"/>
                <a:gd name="connsiteY1" fmla="*/ 2571750 h 2571750"/>
                <a:gd name="connsiteX2" fmla="*/ 0 w 2476500"/>
                <a:gd name="connsiteY2" fmla="*/ 2038350 h 2571750"/>
                <a:gd name="connsiteX3" fmla="*/ 9525 w 2476500"/>
                <a:gd name="connsiteY3" fmla="*/ 638175 h 2571750"/>
                <a:gd name="connsiteX4" fmla="*/ 1143000 w 2476500"/>
                <a:gd name="connsiteY4" fmla="*/ 0 h 2571750"/>
                <a:gd name="connsiteX0" fmla="*/ 2476500 w 2476500"/>
                <a:gd name="connsiteY0" fmla="*/ 2743200 h 2743200"/>
                <a:gd name="connsiteX1" fmla="*/ 581025 w 2476500"/>
                <a:gd name="connsiteY1" fmla="*/ 2743200 h 2743200"/>
                <a:gd name="connsiteX2" fmla="*/ 0 w 2476500"/>
                <a:gd name="connsiteY2" fmla="*/ 2209800 h 2743200"/>
                <a:gd name="connsiteX3" fmla="*/ 9525 w 2476500"/>
                <a:gd name="connsiteY3" fmla="*/ 809625 h 2743200"/>
                <a:gd name="connsiteX4" fmla="*/ 1133475 w 2476500"/>
                <a:gd name="connsiteY4" fmla="*/ 0 h 2743200"/>
                <a:gd name="connsiteX0" fmla="*/ 2476500 w 2476500"/>
                <a:gd name="connsiteY0" fmla="*/ 2743200 h 2743200"/>
                <a:gd name="connsiteX1" fmla="*/ 581025 w 2476500"/>
                <a:gd name="connsiteY1" fmla="*/ 2743200 h 2743200"/>
                <a:gd name="connsiteX2" fmla="*/ 0 w 2476500"/>
                <a:gd name="connsiteY2" fmla="*/ 2209800 h 2743200"/>
                <a:gd name="connsiteX3" fmla="*/ 9525 w 2476500"/>
                <a:gd name="connsiteY3" fmla="*/ 809625 h 2743200"/>
                <a:gd name="connsiteX4" fmla="*/ 1133475 w 2476500"/>
                <a:gd name="connsiteY4" fmla="*/ 0 h 2743200"/>
                <a:gd name="connsiteX0" fmla="*/ 2476500 w 2476500"/>
                <a:gd name="connsiteY0" fmla="*/ 2743200 h 2743200"/>
                <a:gd name="connsiteX1" fmla="*/ 581025 w 2476500"/>
                <a:gd name="connsiteY1" fmla="*/ 2743200 h 2743200"/>
                <a:gd name="connsiteX2" fmla="*/ 0 w 2476500"/>
                <a:gd name="connsiteY2" fmla="*/ 2209800 h 2743200"/>
                <a:gd name="connsiteX3" fmla="*/ 9525 w 2476500"/>
                <a:gd name="connsiteY3" fmla="*/ 809625 h 2743200"/>
                <a:gd name="connsiteX4" fmla="*/ 1133475 w 2476500"/>
                <a:gd name="connsiteY4" fmla="*/ 0 h 2743200"/>
                <a:gd name="connsiteX0" fmla="*/ 2476500 w 2476500"/>
                <a:gd name="connsiteY0" fmla="*/ 2743200 h 2743200"/>
                <a:gd name="connsiteX1" fmla="*/ 581025 w 2476500"/>
                <a:gd name="connsiteY1" fmla="*/ 2743200 h 2743200"/>
                <a:gd name="connsiteX2" fmla="*/ 0 w 2476500"/>
                <a:gd name="connsiteY2" fmla="*/ 2209800 h 2743200"/>
                <a:gd name="connsiteX3" fmla="*/ 9525 w 2476500"/>
                <a:gd name="connsiteY3" fmla="*/ 809625 h 2743200"/>
                <a:gd name="connsiteX4" fmla="*/ 1133475 w 2476500"/>
                <a:gd name="connsiteY4" fmla="*/ 0 h 2743200"/>
                <a:gd name="connsiteX0" fmla="*/ 2476500 w 2476500"/>
                <a:gd name="connsiteY0" fmla="*/ 2743200 h 2743200"/>
                <a:gd name="connsiteX1" fmla="*/ 581025 w 2476500"/>
                <a:gd name="connsiteY1" fmla="*/ 2743200 h 2743200"/>
                <a:gd name="connsiteX2" fmla="*/ 0 w 2476500"/>
                <a:gd name="connsiteY2" fmla="*/ 2209800 h 2743200"/>
                <a:gd name="connsiteX3" fmla="*/ 9525 w 2476500"/>
                <a:gd name="connsiteY3" fmla="*/ 809625 h 2743200"/>
                <a:gd name="connsiteX4" fmla="*/ 1133475 w 2476500"/>
                <a:gd name="connsiteY4" fmla="*/ 0 h 2743200"/>
                <a:gd name="connsiteX0" fmla="*/ 2476500 w 2476500"/>
                <a:gd name="connsiteY0" fmla="*/ 2743200 h 2743200"/>
                <a:gd name="connsiteX1" fmla="*/ 581025 w 2476500"/>
                <a:gd name="connsiteY1" fmla="*/ 2743200 h 2743200"/>
                <a:gd name="connsiteX2" fmla="*/ 0 w 2476500"/>
                <a:gd name="connsiteY2" fmla="*/ 2209800 h 2743200"/>
                <a:gd name="connsiteX3" fmla="*/ 9525 w 2476500"/>
                <a:gd name="connsiteY3" fmla="*/ 809625 h 2743200"/>
                <a:gd name="connsiteX4" fmla="*/ 1133475 w 2476500"/>
                <a:gd name="connsiteY4" fmla="*/ 0 h 2743200"/>
                <a:gd name="connsiteX0" fmla="*/ 8542322 w 8542322"/>
                <a:gd name="connsiteY0" fmla="*/ 2770361 h 2770361"/>
                <a:gd name="connsiteX1" fmla="*/ 581025 w 8542322"/>
                <a:gd name="connsiteY1" fmla="*/ 2743200 h 2770361"/>
                <a:gd name="connsiteX2" fmla="*/ 0 w 8542322"/>
                <a:gd name="connsiteY2" fmla="*/ 2209800 h 2770361"/>
                <a:gd name="connsiteX3" fmla="*/ 9525 w 8542322"/>
                <a:gd name="connsiteY3" fmla="*/ 809625 h 2770361"/>
                <a:gd name="connsiteX4" fmla="*/ 1133475 w 8542322"/>
                <a:gd name="connsiteY4" fmla="*/ 0 h 2770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42322" h="2770361">
                  <a:moveTo>
                    <a:pt x="8542322" y="2770361"/>
                  </a:moveTo>
                  <a:lnTo>
                    <a:pt x="581025" y="2743200"/>
                  </a:lnTo>
                  <a:cubicBezTo>
                    <a:pt x="101600" y="2736850"/>
                    <a:pt x="12700" y="2673350"/>
                    <a:pt x="0" y="2209800"/>
                  </a:cubicBezTo>
                  <a:lnTo>
                    <a:pt x="9525" y="809625"/>
                  </a:lnTo>
                  <a:cubicBezTo>
                    <a:pt x="15875" y="282575"/>
                    <a:pt x="727075" y="165100"/>
                    <a:pt x="1133475" y="0"/>
                  </a:cubicBezTo>
                </a:path>
              </a:pathLst>
            </a:cu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자유형: 도형 79">
              <a:extLst>
                <a:ext uri="{FF2B5EF4-FFF2-40B4-BE49-F238E27FC236}">
                  <a16:creationId xmlns:a16="http://schemas.microsoft.com/office/drawing/2014/main" xmlns="" id="{F8990127-5B6E-45B5-92BE-E087B3B05546}"/>
                </a:ext>
              </a:extLst>
            </p:cNvPr>
            <p:cNvSpPr/>
            <p:nvPr/>
          </p:nvSpPr>
          <p:spPr>
            <a:xfrm flipH="1">
              <a:off x="375435" y="1847850"/>
              <a:ext cx="8749514" cy="4494385"/>
            </a:xfrm>
            <a:custGeom>
              <a:avLst/>
              <a:gdLst>
                <a:gd name="connsiteX0" fmla="*/ 2743200 w 2743200"/>
                <a:gd name="connsiteY0" fmla="*/ 4476750 h 4476750"/>
                <a:gd name="connsiteX1" fmla="*/ 19050 w 2743200"/>
                <a:gd name="connsiteY1" fmla="*/ 4467225 h 4476750"/>
                <a:gd name="connsiteX2" fmla="*/ 0 w 2743200"/>
                <a:gd name="connsiteY2" fmla="*/ 1143000 h 4476750"/>
                <a:gd name="connsiteX3" fmla="*/ 1323975 w 2743200"/>
                <a:gd name="connsiteY3" fmla="*/ 0 h 4476750"/>
                <a:gd name="connsiteX0" fmla="*/ 2743200 w 2743200"/>
                <a:gd name="connsiteY0" fmla="*/ 4476750 h 4476750"/>
                <a:gd name="connsiteX1" fmla="*/ 9525 w 2743200"/>
                <a:gd name="connsiteY1" fmla="*/ 4467225 h 4476750"/>
                <a:gd name="connsiteX2" fmla="*/ 0 w 2743200"/>
                <a:gd name="connsiteY2" fmla="*/ 1143000 h 4476750"/>
                <a:gd name="connsiteX3" fmla="*/ 1323975 w 2743200"/>
                <a:gd name="connsiteY3" fmla="*/ 0 h 4476750"/>
                <a:gd name="connsiteX0" fmla="*/ 2743200 w 2743200"/>
                <a:gd name="connsiteY0" fmla="*/ 4476750 h 4476750"/>
                <a:gd name="connsiteX1" fmla="*/ 561975 w 2743200"/>
                <a:gd name="connsiteY1" fmla="*/ 4476750 h 4476750"/>
                <a:gd name="connsiteX2" fmla="*/ 9525 w 2743200"/>
                <a:gd name="connsiteY2" fmla="*/ 4467225 h 4476750"/>
                <a:gd name="connsiteX3" fmla="*/ 0 w 2743200"/>
                <a:gd name="connsiteY3" fmla="*/ 1143000 h 4476750"/>
                <a:gd name="connsiteX4" fmla="*/ 1323975 w 2743200"/>
                <a:gd name="connsiteY4" fmla="*/ 0 h 4476750"/>
                <a:gd name="connsiteX0" fmla="*/ 2743200 w 2743200"/>
                <a:gd name="connsiteY0" fmla="*/ 4476750 h 4476750"/>
                <a:gd name="connsiteX1" fmla="*/ 561975 w 2743200"/>
                <a:gd name="connsiteY1" fmla="*/ 4476750 h 4476750"/>
                <a:gd name="connsiteX2" fmla="*/ 9525 w 2743200"/>
                <a:gd name="connsiteY2" fmla="*/ 4467225 h 4476750"/>
                <a:gd name="connsiteX3" fmla="*/ 0 w 2743200"/>
                <a:gd name="connsiteY3" fmla="*/ 3933825 h 4476750"/>
                <a:gd name="connsiteX4" fmla="*/ 0 w 2743200"/>
                <a:gd name="connsiteY4" fmla="*/ 1143000 h 4476750"/>
                <a:gd name="connsiteX5" fmla="*/ 1323975 w 2743200"/>
                <a:gd name="connsiteY5" fmla="*/ 0 h 4476750"/>
                <a:gd name="connsiteX0" fmla="*/ 2743200 w 2743200"/>
                <a:gd name="connsiteY0" fmla="*/ 4476750 h 4476750"/>
                <a:gd name="connsiteX1" fmla="*/ 561975 w 2743200"/>
                <a:gd name="connsiteY1" fmla="*/ 4476750 h 4476750"/>
                <a:gd name="connsiteX2" fmla="*/ 0 w 2743200"/>
                <a:gd name="connsiteY2" fmla="*/ 3933825 h 4476750"/>
                <a:gd name="connsiteX3" fmla="*/ 0 w 2743200"/>
                <a:gd name="connsiteY3" fmla="*/ 1143000 h 4476750"/>
                <a:gd name="connsiteX4" fmla="*/ 1323975 w 2743200"/>
                <a:gd name="connsiteY4" fmla="*/ 0 h 4476750"/>
                <a:gd name="connsiteX0" fmla="*/ 2743200 w 2743200"/>
                <a:gd name="connsiteY0" fmla="*/ 4476750 h 4476750"/>
                <a:gd name="connsiteX1" fmla="*/ 561975 w 2743200"/>
                <a:gd name="connsiteY1" fmla="*/ 4476750 h 4476750"/>
                <a:gd name="connsiteX2" fmla="*/ 0 w 2743200"/>
                <a:gd name="connsiteY2" fmla="*/ 3933825 h 4476750"/>
                <a:gd name="connsiteX3" fmla="*/ 0 w 2743200"/>
                <a:gd name="connsiteY3" fmla="*/ 1143000 h 4476750"/>
                <a:gd name="connsiteX4" fmla="*/ 1323975 w 2743200"/>
                <a:gd name="connsiteY4" fmla="*/ 0 h 4476750"/>
                <a:gd name="connsiteX0" fmla="*/ 2743200 w 2743200"/>
                <a:gd name="connsiteY0" fmla="*/ 4476750 h 4476750"/>
                <a:gd name="connsiteX1" fmla="*/ 561975 w 2743200"/>
                <a:gd name="connsiteY1" fmla="*/ 4476750 h 4476750"/>
                <a:gd name="connsiteX2" fmla="*/ 0 w 2743200"/>
                <a:gd name="connsiteY2" fmla="*/ 3933825 h 4476750"/>
                <a:gd name="connsiteX3" fmla="*/ 0 w 2743200"/>
                <a:gd name="connsiteY3" fmla="*/ 1143000 h 4476750"/>
                <a:gd name="connsiteX4" fmla="*/ 1323975 w 2743200"/>
                <a:gd name="connsiteY4" fmla="*/ 0 h 4476750"/>
                <a:gd name="connsiteX0" fmla="*/ 2743200 w 2743200"/>
                <a:gd name="connsiteY0" fmla="*/ 4476750 h 4476750"/>
                <a:gd name="connsiteX1" fmla="*/ 561975 w 2743200"/>
                <a:gd name="connsiteY1" fmla="*/ 4476750 h 4476750"/>
                <a:gd name="connsiteX2" fmla="*/ 0 w 2743200"/>
                <a:gd name="connsiteY2" fmla="*/ 3933825 h 4476750"/>
                <a:gd name="connsiteX3" fmla="*/ 0 w 2743200"/>
                <a:gd name="connsiteY3" fmla="*/ 1143000 h 4476750"/>
                <a:gd name="connsiteX4" fmla="*/ 1323975 w 2743200"/>
                <a:gd name="connsiteY4" fmla="*/ 0 h 4476750"/>
                <a:gd name="connsiteX0" fmla="*/ 2743200 w 2743200"/>
                <a:gd name="connsiteY0" fmla="*/ 4476750 h 4476750"/>
                <a:gd name="connsiteX1" fmla="*/ 561975 w 2743200"/>
                <a:gd name="connsiteY1" fmla="*/ 4476750 h 4476750"/>
                <a:gd name="connsiteX2" fmla="*/ 0 w 2743200"/>
                <a:gd name="connsiteY2" fmla="*/ 3933825 h 4476750"/>
                <a:gd name="connsiteX3" fmla="*/ 0 w 2743200"/>
                <a:gd name="connsiteY3" fmla="*/ 1143000 h 4476750"/>
                <a:gd name="connsiteX4" fmla="*/ 1323975 w 2743200"/>
                <a:gd name="connsiteY4" fmla="*/ 0 h 4476750"/>
                <a:gd name="connsiteX0" fmla="*/ 2743200 w 2743200"/>
                <a:gd name="connsiteY0" fmla="*/ 4476750 h 4476750"/>
                <a:gd name="connsiteX1" fmla="*/ 561975 w 2743200"/>
                <a:gd name="connsiteY1" fmla="*/ 4476750 h 4476750"/>
                <a:gd name="connsiteX2" fmla="*/ 0 w 2743200"/>
                <a:gd name="connsiteY2" fmla="*/ 3933825 h 4476750"/>
                <a:gd name="connsiteX3" fmla="*/ 0 w 2743200"/>
                <a:gd name="connsiteY3" fmla="*/ 1143000 h 4476750"/>
                <a:gd name="connsiteX4" fmla="*/ 1323975 w 2743200"/>
                <a:gd name="connsiteY4" fmla="*/ 0 h 4476750"/>
                <a:gd name="connsiteX0" fmla="*/ 2743200 w 2743200"/>
                <a:gd name="connsiteY0" fmla="*/ 4476750 h 4476750"/>
                <a:gd name="connsiteX1" fmla="*/ 561975 w 2743200"/>
                <a:gd name="connsiteY1" fmla="*/ 4476750 h 4476750"/>
                <a:gd name="connsiteX2" fmla="*/ 0 w 2743200"/>
                <a:gd name="connsiteY2" fmla="*/ 3933825 h 4476750"/>
                <a:gd name="connsiteX3" fmla="*/ 0 w 2743200"/>
                <a:gd name="connsiteY3" fmla="*/ 1143000 h 4476750"/>
                <a:gd name="connsiteX4" fmla="*/ 1323975 w 2743200"/>
                <a:gd name="connsiteY4" fmla="*/ 0 h 4476750"/>
                <a:gd name="connsiteX0" fmla="*/ 2743200 w 2743200"/>
                <a:gd name="connsiteY0" fmla="*/ 4476750 h 4476750"/>
                <a:gd name="connsiteX1" fmla="*/ 561975 w 2743200"/>
                <a:gd name="connsiteY1" fmla="*/ 4476750 h 4476750"/>
                <a:gd name="connsiteX2" fmla="*/ 0 w 2743200"/>
                <a:gd name="connsiteY2" fmla="*/ 3933825 h 4476750"/>
                <a:gd name="connsiteX3" fmla="*/ 0 w 2743200"/>
                <a:gd name="connsiteY3" fmla="*/ 1143000 h 4476750"/>
                <a:gd name="connsiteX4" fmla="*/ 1323975 w 2743200"/>
                <a:gd name="connsiteY4" fmla="*/ 0 h 4476750"/>
                <a:gd name="connsiteX0" fmla="*/ 2743200 w 2743200"/>
                <a:gd name="connsiteY0" fmla="*/ 4476750 h 4476750"/>
                <a:gd name="connsiteX1" fmla="*/ 561975 w 2743200"/>
                <a:gd name="connsiteY1" fmla="*/ 4476750 h 4476750"/>
                <a:gd name="connsiteX2" fmla="*/ 0 w 2743200"/>
                <a:gd name="connsiteY2" fmla="*/ 3933825 h 4476750"/>
                <a:gd name="connsiteX3" fmla="*/ 0 w 2743200"/>
                <a:gd name="connsiteY3" fmla="*/ 1143000 h 4476750"/>
                <a:gd name="connsiteX4" fmla="*/ 1323975 w 2743200"/>
                <a:gd name="connsiteY4" fmla="*/ 0 h 4476750"/>
                <a:gd name="connsiteX0" fmla="*/ 2743200 w 2743200"/>
                <a:gd name="connsiteY0" fmla="*/ 4476750 h 4476750"/>
                <a:gd name="connsiteX1" fmla="*/ 561975 w 2743200"/>
                <a:gd name="connsiteY1" fmla="*/ 4476750 h 4476750"/>
                <a:gd name="connsiteX2" fmla="*/ 0 w 2743200"/>
                <a:gd name="connsiteY2" fmla="*/ 3933825 h 4476750"/>
                <a:gd name="connsiteX3" fmla="*/ 0 w 2743200"/>
                <a:gd name="connsiteY3" fmla="*/ 1143000 h 4476750"/>
                <a:gd name="connsiteX4" fmla="*/ 1323975 w 2743200"/>
                <a:gd name="connsiteY4" fmla="*/ 0 h 4476750"/>
                <a:gd name="connsiteX0" fmla="*/ 2638425 w 2638425"/>
                <a:gd name="connsiteY0" fmla="*/ 4467225 h 4476750"/>
                <a:gd name="connsiteX1" fmla="*/ 561975 w 2638425"/>
                <a:gd name="connsiteY1" fmla="*/ 4476750 h 4476750"/>
                <a:gd name="connsiteX2" fmla="*/ 0 w 2638425"/>
                <a:gd name="connsiteY2" fmla="*/ 3933825 h 4476750"/>
                <a:gd name="connsiteX3" fmla="*/ 0 w 2638425"/>
                <a:gd name="connsiteY3" fmla="*/ 1143000 h 4476750"/>
                <a:gd name="connsiteX4" fmla="*/ 1323975 w 2638425"/>
                <a:gd name="connsiteY4" fmla="*/ 0 h 4476750"/>
                <a:gd name="connsiteX0" fmla="*/ 2638425 w 2638425"/>
                <a:gd name="connsiteY0" fmla="*/ 4467225 h 4476750"/>
                <a:gd name="connsiteX1" fmla="*/ 561975 w 2638425"/>
                <a:gd name="connsiteY1" fmla="*/ 4476750 h 4476750"/>
                <a:gd name="connsiteX2" fmla="*/ 0 w 2638425"/>
                <a:gd name="connsiteY2" fmla="*/ 3933825 h 4476750"/>
                <a:gd name="connsiteX3" fmla="*/ 0 w 2638425"/>
                <a:gd name="connsiteY3" fmla="*/ 1143000 h 4476750"/>
                <a:gd name="connsiteX4" fmla="*/ 1323975 w 2638425"/>
                <a:gd name="connsiteY4" fmla="*/ 0 h 4476750"/>
                <a:gd name="connsiteX0" fmla="*/ 2638425 w 2638425"/>
                <a:gd name="connsiteY0" fmla="*/ 4467225 h 4476750"/>
                <a:gd name="connsiteX1" fmla="*/ 561975 w 2638425"/>
                <a:gd name="connsiteY1" fmla="*/ 4476750 h 4476750"/>
                <a:gd name="connsiteX2" fmla="*/ 0 w 2638425"/>
                <a:gd name="connsiteY2" fmla="*/ 3933825 h 4476750"/>
                <a:gd name="connsiteX3" fmla="*/ 0 w 2638425"/>
                <a:gd name="connsiteY3" fmla="*/ 1143000 h 4476750"/>
                <a:gd name="connsiteX4" fmla="*/ 1323975 w 2638425"/>
                <a:gd name="connsiteY4" fmla="*/ 0 h 4476750"/>
                <a:gd name="connsiteX0" fmla="*/ 2638425 w 2638425"/>
                <a:gd name="connsiteY0" fmla="*/ 4467225 h 4476750"/>
                <a:gd name="connsiteX1" fmla="*/ 561975 w 2638425"/>
                <a:gd name="connsiteY1" fmla="*/ 4476750 h 4476750"/>
                <a:gd name="connsiteX2" fmla="*/ 0 w 2638425"/>
                <a:gd name="connsiteY2" fmla="*/ 3933825 h 4476750"/>
                <a:gd name="connsiteX3" fmla="*/ 0 w 2638425"/>
                <a:gd name="connsiteY3" fmla="*/ 1143000 h 4476750"/>
                <a:gd name="connsiteX4" fmla="*/ 1323975 w 2638425"/>
                <a:gd name="connsiteY4" fmla="*/ 0 h 4476750"/>
                <a:gd name="connsiteX0" fmla="*/ 8749514 w 8749514"/>
                <a:gd name="connsiteY0" fmla="*/ 4494385 h 4494385"/>
                <a:gd name="connsiteX1" fmla="*/ 561975 w 8749514"/>
                <a:gd name="connsiteY1" fmla="*/ 4476750 h 4494385"/>
                <a:gd name="connsiteX2" fmla="*/ 0 w 8749514"/>
                <a:gd name="connsiteY2" fmla="*/ 3933825 h 4494385"/>
                <a:gd name="connsiteX3" fmla="*/ 0 w 8749514"/>
                <a:gd name="connsiteY3" fmla="*/ 1143000 h 4494385"/>
                <a:gd name="connsiteX4" fmla="*/ 1323975 w 8749514"/>
                <a:gd name="connsiteY4" fmla="*/ 0 h 449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49514" h="4494385">
                  <a:moveTo>
                    <a:pt x="8749514" y="4494385"/>
                  </a:moveTo>
                  <a:lnTo>
                    <a:pt x="561975" y="4476750"/>
                  </a:lnTo>
                  <a:cubicBezTo>
                    <a:pt x="79375" y="4457700"/>
                    <a:pt x="25400" y="4362450"/>
                    <a:pt x="0" y="3933825"/>
                  </a:cubicBezTo>
                  <a:lnTo>
                    <a:pt x="0" y="1143000"/>
                  </a:lnTo>
                  <a:cubicBezTo>
                    <a:pt x="41275" y="619125"/>
                    <a:pt x="835025" y="323850"/>
                    <a:pt x="1323975" y="0"/>
                  </a:cubicBezTo>
                </a:path>
              </a:pathLst>
            </a:custGeom>
            <a:noFill/>
            <a:ln w="444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자유형: 도형 80">
              <a:extLst>
                <a:ext uri="{FF2B5EF4-FFF2-40B4-BE49-F238E27FC236}">
                  <a16:creationId xmlns:a16="http://schemas.microsoft.com/office/drawing/2014/main" xmlns="" id="{865F4CB5-F8FC-4502-ACAE-4B285BB7A765}"/>
                </a:ext>
              </a:extLst>
            </p:cNvPr>
            <p:cNvSpPr/>
            <p:nvPr/>
          </p:nvSpPr>
          <p:spPr>
            <a:xfrm flipH="1">
              <a:off x="364495" y="5981701"/>
              <a:ext cx="8960479" cy="532457"/>
            </a:xfrm>
            <a:custGeom>
              <a:avLst/>
              <a:gdLst>
                <a:gd name="connsiteX0" fmla="*/ 2876550 w 2876550"/>
                <a:gd name="connsiteY0" fmla="*/ 4848225 h 4848225"/>
                <a:gd name="connsiteX1" fmla="*/ 0 w 2876550"/>
                <a:gd name="connsiteY1" fmla="*/ 4848225 h 4848225"/>
                <a:gd name="connsiteX2" fmla="*/ 9525 w 2876550"/>
                <a:gd name="connsiteY2" fmla="*/ 0 h 4848225"/>
                <a:gd name="connsiteX0" fmla="*/ 2867025 w 2867025"/>
                <a:gd name="connsiteY0" fmla="*/ 4848225 h 4848225"/>
                <a:gd name="connsiteX1" fmla="*/ 9525 w 2867025"/>
                <a:gd name="connsiteY1" fmla="*/ 4848225 h 4848225"/>
                <a:gd name="connsiteX2" fmla="*/ 0 w 2867025"/>
                <a:gd name="connsiteY2" fmla="*/ 0 h 4848225"/>
                <a:gd name="connsiteX0" fmla="*/ 2867025 w 2867025"/>
                <a:gd name="connsiteY0" fmla="*/ 4848225 h 4848225"/>
                <a:gd name="connsiteX1" fmla="*/ 0 w 2867025"/>
                <a:gd name="connsiteY1" fmla="*/ 4848225 h 4848225"/>
                <a:gd name="connsiteX2" fmla="*/ 0 w 2867025"/>
                <a:gd name="connsiteY2" fmla="*/ 0 h 4848225"/>
                <a:gd name="connsiteX0" fmla="*/ 2876550 w 2876550"/>
                <a:gd name="connsiteY0" fmla="*/ 4848225 h 4848225"/>
                <a:gd name="connsiteX1" fmla="*/ 9525 w 2876550"/>
                <a:gd name="connsiteY1" fmla="*/ 4848225 h 4848225"/>
                <a:gd name="connsiteX2" fmla="*/ 0 w 2876550"/>
                <a:gd name="connsiteY2" fmla="*/ 4333875 h 4848225"/>
                <a:gd name="connsiteX3" fmla="*/ 9525 w 2876550"/>
                <a:gd name="connsiteY3" fmla="*/ 0 h 4848225"/>
                <a:gd name="connsiteX0" fmla="*/ 2876550 w 2876550"/>
                <a:gd name="connsiteY0" fmla="*/ 4848225 h 4857750"/>
                <a:gd name="connsiteX1" fmla="*/ 666750 w 2876550"/>
                <a:gd name="connsiteY1" fmla="*/ 4857750 h 4857750"/>
                <a:gd name="connsiteX2" fmla="*/ 9525 w 2876550"/>
                <a:gd name="connsiteY2" fmla="*/ 4848225 h 4857750"/>
                <a:gd name="connsiteX3" fmla="*/ 0 w 2876550"/>
                <a:gd name="connsiteY3" fmla="*/ 4333875 h 4857750"/>
                <a:gd name="connsiteX4" fmla="*/ 9525 w 2876550"/>
                <a:gd name="connsiteY4" fmla="*/ 0 h 4857750"/>
                <a:gd name="connsiteX0" fmla="*/ 2876550 w 2876550"/>
                <a:gd name="connsiteY0" fmla="*/ 4848225 h 4848225"/>
                <a:gd name="connsiteX1" fmla="*/ 609600 w 2876550"/>
                <a:gd name="connsiteY1" fmla="*/ 4848225 h 4848225"/>
                <a:gd name="connsiteX2" fmla="*/ 9525 w 2876550"/>
                <a:gd name="connsiteY2" fmla="*/ 4848225 h 4848225"/>
                <a:gd name="connsiteX3" fmla="*/ 0 w 2876550"/>
                <a:gd name="connsiteY3" fmla="*/ 4333875 h 4848225"/>
                <a:gd name="connsiteX4" fmla="*/ 9525 w 2876550"/>
                <a:gd name="connsiteY4" fmla="*/ 0 h 4848225"/>
                <a:gd name="connsiteX0" fmla="*/ 2876550 w 2876550"/>
                <a:gd name="connsiteY0" fmla="*/ 4848225 h 4848225"/>
                <a:gd name="connsiteX1" fmla="*/ 609600 w 2876550"/>
                <a:gd name="connsiteY1" fmla="*/ 4848225 h 4848225"/>
                <a:gd name="connsiteX2" fmla="*/ 0 w 2876550"/>
                <a:gd name="connsiteY2" fmla="*/ 4333875 h 4848225"/>
                <a:gd name="connsiteX3" fmla="*/ 9525 w 2876550"/>
                <a:gd name="connsiteY3" fmla="*/ 0 h 4848225"/>
                <a:gd name="connsiteX0" fmla="*/ 2876550 w 2876550"/>
                <a:gd name="connsiteY0" fmla="*/ 4848225 h 4848225"/>
                <a:gd name="connsiteX1" fmla="*/ 609600 w 2876550"/>
                <a:gd name="connsiteY1" fmla="*/ 4848225 h 4848225"/>
                <a:gd name="connsiteX2" fmla="*/ 0 w 2876550"/>
                <a:gd name="connsiteY2" fmla="*/ 4333875 h 4848225"/>
                <a:gd name="connsiteX3" fmla="*/ 9525 w 2876550"/>
                <a:gd name="connsiteY3" fmla="*/ 0 h 4848225"/>
                <a:gd name="connsiteX0" fmla="*/ 2876550 w 2876550"/>
                <a:gd name="connsiteY0" fmla="*/ 4848225 h 4848225"/>
                <a:gd name="connsiteX1" fmla="*/ 609600 w 2876550"/>
                <a:gd name="connsiteY1" fmla="*/ 4848225 h 4848225"/>
                <a:gd name="connsiteX2" fmla="*/ 0 w 2876550"/>
                <a:gd name="connsiteY2" fmla="*/ 4333875 h 4848225"/>
                <a:gd name="connsiteX3" fmla="*/ 9525 w 2876550"/>
                <a:gd name="connsiteY3" fmla="*/ 0 h 4848225"/>
                <a:gd name="connsiteX0" fmla="*/ 2876550 w 2876550"/>
                <a:gd name="connsiteY0" fmla="*/ 4848225 h 4848225"/>
                <a:gd name="connsiteX1" fmla="*/ 609600 w 2876550"/>
                <a:gd name="connsiteY1" fmla="*/ 4848225 h 4848225"/>
                <a:gd name="connsiteX2" fmla="*/ 0 w 2876550"/>
                <a:gd name="connsiteY2" fmla="*/ 4333875 h 4848225"/>
                <a:gd name="connsiteX3" fmla="*/ 9525 w 2876550"/>
                <a:gd name="connsiteY3" fmla="*/ 0 h 4848225"/>
                <a:gd name="connsiteX0" fmla="*/ 2876550 w 2876550"/>
                <a:gd name="connsiteY0" fmla="*/ 4848225 h 4848225"/>
                <a:gd name="connsiteX1" fmla="*/ 609600 w 2876550"/>
                <a:gd name="connsiteY1" fmla="*/ 4848225 h 4848225"/>
                <a:gd name="connsiteX2" fmla="*/ 0 w 2876550"/>
                <a:gd name="connsiteY2" fmla="*/ 4333875 h 4848225"/>
                <a:gd name="connsiteX3" fmla="*/ 9525 w 2876550"/>
                <a:gd name="connsiteY3" fmla="*/ 0 h 4848225"/>
                <a:gd name="connsiteX0" fmla="*/ 2876550 w 2876550"/>
                <a:gd name="connsiteY0" fmla="*/ 4848225 h 4848225"/>
                <a:gd name="connsiteX1" fmla="*/ 609600 w 2876550"/>
                <a:gd name="connsiteY1" fmla="*/ 4848225 h 4848225"/>
                <a:gd name="connsiteX2" fmla="*/ 0 w 2876550"/>
                <a:gd name="connsiteY2" fmla="*/ 4333875 h 4848225"/>
                <a:gd name="connsiteX3" fmla="*/ 9525 w 2876550"/>
                <a:gd name="connsiteY3" fmla="*/ 0 h 4848225"/>
                <a:gd name="connsiteX0" fmla="*/ 2876550 w 2876550"/>
                <a:gd name="connsiteY0" fmla="*/ 4848225 h 4848225"/>
                <a:gd name="connsiteX1" fmla="*/ 609600 w 2876550"/>
                <a:gd name="connsiteY1" fmla="*/ 4848225 h 4848225"/>
                <a:gd name="connsiteX2" fmla="*/ 0 w 2876550"/>
                <a:gd name="connsiteY2" fmla="*/ 4333875 h 4848225"/>
                <a:gd name="connsiteX3" fmla="*/ 9525 w 2876550"/>
                <a:gd name="connsiteY3" fmla="*/ 0 h 4848225"/>
                <a:gd name="connsiteX0" fmla="*/ 2876550 w 2876550"/>
                <a:gd name="connsiteY0" fmla="*/ 514350 h 514350"/>
                <a:gd name="connsiteX1" fmla="*/ 609600 w 2876550"/>
                <a:gd name="connsiteY1" fmla="*/ 514350 h 514350"/>
                <a:gd name="connsiteX2" fmla="*/ 0 w 2876550"/>
                <a:gd name="connsiteY2" fmla="*/ 0 h 514350"/>
                <a:gd name="connsiteX0" fmla="*/ 8960479 w 8960479"/>
                <a:gd name="connsiteY0" fmla="*/ 532457 h 532457"/>
                <a:gd name="connsiteX1" fmla="*/ 609600 w 8960479"/>
                <a:gd name="connsiteY1" fmla="*/ 514350 h 532457"/>
                <a:gd name="connsiteX2" fmla="*/ 0 w 8960479"/>
                <a:gd name="connsiteY2" fmla="*/ 0 h 53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60479" h="532457">
                  <a:moveTo>
                    <a:pt x="8960479" y="532457"/>
                  </a:moveTo>
                  <a:lnTo>
                    <a:pt x="609600" y="514350"/>
                  </a:lnTo>
                  <a:cubicBezTo>
                    <a:pt x="130175" y="495300"/>
                    <a:pt x="12700" y="371475"/>
                    <a:pt x="0" y="0"/>
                  </a:cubicBezTo>
                </a:path>
              </a:pathLst>
            </a:custGeom>
            <a:noFill/>
            <a:ln w="444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자유형: 도형 81">
              <a:extLst>
                <a:ext uri="{FF2B5EF4-FFF2-40B4-BE49-F238E27FC236}">
                  <a16:creationId xmlns:a16="http://schemas.microsoft.com/office/drawing/2014/main" xmlns="" id="{3A12393F-2F3A-4E59-8122-93380FDAE87F}"/>
                </a:ext>
              </a:extLst>
            </p:cNvPr>
            <p:cNvSpPr/>
            <p:nvPr/>
          </p:nvSpPr>
          <p:spPr>
            <a:xfrm rot="15539898" flipH="1">
              <a:off x="8188901" y="1983972"/>
              <a:ext cx="454616" cy="45719"/>
            </a:xfrm>
            <a:custGeom>
              <a:avLst/>
              <a:gdLst>
                <a:gd name="connsiteX0" fmla="*/ 0 w 995082"/>
                <a:gd name="connsiteY0" fmla="*/ 0 h 62753"/>
                <a:gd name="connsiteX1" fmla="*/ 995082 w 995082"/>
                <a:gd name="connsiteY1" fmla="*/ 62753 h 62753"/>
                <a:gd name="connsiteX0" fmla="*/ 0 w 995082"/>
                <a:gd name="connsiteY0" fmla="*/ 72753 h 135506"/>
                <a:gd name="connsiteX1" fmla="*/ 762000 w 995082"/>
                <a:gd name="connsiteY1" fmla="*/ 1036 h 135506"/>
                <a:gd name="connsiteX2" fmla="*/ 995082 w 995082"/>
                <a:gd name="connsiteY2" fmla="*/ 135506 h 135506"/>
                <a:gd name="connsiteX0" fmla="*/ 0 w 762000"/>
                <a:gd name="connsiteY0" fmla="*/ 72753 h 73789"/>
                <a:gd name="connsiteX1" fmla="*/ 762000 w 762000"/>
                <a:gd name="connsiteY1" fmla="*/ 1036 h 73789"/>
                <a:gd name="connsiteX0" fmla="*/ 0 w 762000"/>
                <a:gd name="connsiteY0" fmla="*/ 98730 h 99314"/>
                <a:gd name="connsiteX1" fmla="*/ 762000 w 762000"/>
                <a:gd name="connsiteY1" fmla="*/ 27013 h 99314"/>
                <a:gd name="connsiteX0" fmla="*/ 0 w 762000"/>
                <a:gd name="connsiteY0" fmla="*/ 129554 h 129554"/>
                <a:gd name="connsiteX1" fmla="*/ 762000 w 762000"/>
                <a:gd name="connsiteY1" fmla="*/ 57837 h 129554"/>
                <a:gd name="connsiteX0" fmla="*/ 0 w 896470"/>
                <a:gd name="connsiteY0" fmla="*/ 81766 h 108661"/>
                <a:gd name="connsiteX1" fmla="*/ 896470 w 896470"/>
                <a:gd name="connsiteY1" fmla="*/ 108661 h 108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96470" h="108661">
                  <a:moveTo>
                    <a:pt x="0" y="81766"/>
                  </a:moveTo>
                  <a:cubicBezTo>
                    <a:pt x="349623" y="-67646"/>
                    <a:pt x="717176" y="16026"/>
                    <a:pt x="896470" y="108661"/>
                  </a:cubicBezTo>
                </a:path>
              </a:pathLst>
            </a:custGeom>
            <a:noFill/>
            <a:ln w="444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자유형: 도형 82">
              <a:extLst>
                <a:ext uri="{FF2B5EF4-FFF2-40B4-BE49-F238E27FC236}">
                  <a16:creationId xmlns:a16="http://schemas.microsoft.com/office/drawing/2014/main" xmlns="" id="{E2A4A2CD-9BCB-41EA-85F5-9CA5D069C636}"/>
                </a:ext>
              </a:extLst>
            </p:cNvPr>
            <p:cNvSpPr/>
            <p:nvPr/>
          </p:nvSpPr>
          <p:spPr>
            <a:xfrm rot="18639377" flipH="1">
              <a:off x="9223627" y="2564407"/>
              <a:ext cx="454616" cy="45719"/>
            </a:xfrm>
            <a:custGeom>
              <a:avLst/>
              <a:gdLst>
                <a:gd name="connsiteX0" fmla="*/ 0 w 995082"/>
                <a:gd name="connsiteY0" fmla="*/ 0 h 62753"/>
                <a:gd name="connsiteX1" fmla="*/ 995082 w 995082"/>
                <a:gd name="connsiteY1" fmla="*/ 62753 h 62753"/>
                <a:gd name="connsiteX0" fmla="*/ 0 w 995082"/>
                <a:gd name="connsiteY0" fmla="*/ 72753 h 135506"/>
                <a:gd name="connsiteX1" fmla="*/ 762000 w 995082"/>
                <a:gd name="connsiteY1" fmla="*/ 1036 h 135506"/>
                <a:gd name="connsiteX2" fmla="*/ 995082 w 995082"/>
                <a:gd name="connsiteY2" fmla="*/ 135506 h 135506"/>
                <a:gd name="connsiteX0" fmla="*/ 0 w 762000"/>
                <a:gd name="connsiteY0" fmla="*/ 72753 h 73789"/>
                <a:gd name="connsiteX1" fmla="*/ 762000 w 762000"/>
                <a:gd name="connsiteY1" fmla="*/ 1036 h 73789"/>
                <a:gd name="connsiteX0" fmla="*/ 0 w 762000"/>
                <a:gd name="connsiteY0" fmla="*/ 98730 h 99314"/>
                <a:gd name="connsiteX1" fmla="*/ 762000 w 762000"/>
                <a:gd name="connsiteY1" fmla="*/ 27013 h 99314"/>
                <a:gd name="connsiteX0" fmla="*/ 0 w 762000"/>
                <a:gd name="connsiteY0" fmla="*/ 129554 h 129554"/>
                <a:gd name="connsiteX1" fmla="*/ 762000 w 762000"/>
                <a:gd name="connsiteY1" fmla="*/ 57837 h 129554"/>
                <a:gd name="connsiteX0" fmla="*/ 0 w 896470"/>
                <a:gd name="connsiteY0" fmla="*/ 81766 h 108661"/>
                <a:gd name="connsiteX1" fmla="*/ 896470 w 896470"/>
                <a:gd name="connsiteY1" fmla="*/ 108661 h 108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96470" h="108661">
                  <a:moveTo>
                    <a:pt x="0" y="81766"/>
                  </a:moveTo>
                  <a:cubicBezTo>
                    <a:pt x="349623" y="-67646"/>
                    <a:pt x="717176" y="16026"/>
                    <a:pt x="896470" y="108661"/>
                  </a:cubicBezTo>
                </a:path>
              </a:pathLst>
            </a:custGeom>
            <a:noFill/>
            <a:ln w="444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자유형: 도형 83">
              <a:extLst>
                <a:ext uri="{FF2B5EF4-FFF2-40B4-BE49-F238E27FC236}">
                  <a16:creationId xmlns:a16="http://schemas.microsoft.com/office/drawing/2014/main" xmlns="" id="{F9E0CFD1-D4FF-4B78-9894-D7F4E7775628}"/>
                </a:ext>
              </a:extLst>
            </p:cNvPr>
            <p:cNvSpPr/>
            <p:nvPr/>
          </p:nvSpPr>
          <p:spPr>
            <a:xfrm rot="2862509" flipH="1">
              <a:off x="8962973" y="2136974"/>
              <a:ext cx="454616" cy="45719"/>
            </a:xfrm>
            <a:custGeom>
              <a:avLst/>
              <a:gdLst>
                <a:gd name="connsiteX0" fmla="*/ 0 w 995082"/>
                <a:gd name="connsiteY0" fmla="*/ 0 h 62753"/>
                <a:gd name="connsiteX1" fmla="*/ 995082 w 995082"/>
                <a:gd name="connsiteY1" fmla="*/ 62753 h 62753"/>
                <a:gd name="connsiteX0" fmla="*/ 0 w 995082"/>
                <a:gd name="connsiteY0" fmla="*/ 72753 h 135506"/>
                <a:gd name="connsiteX1" fmla="*/ 762000 w 995082"/>
                <a:gd name="connsiteY1" fmla="*/ 1036 h 135506"/>
                <a:gd name="connsiteX2" fmla="*/ 995082 w 995082"/>
                <a:gd name="connsiteY2" fmla="*/ 135506 h 135506"/>
                <a:gd name="connsiteX0" fmla="*/ 0 w 762000"/>
                <a:gd name="connsiteY0" fmla="*/ 72753 h 73789"/>
                <a:gd name="connsiteX1" fmla="*/ 762000 w 762000"/>
                <a:gd name="connsiteY1" fmla="*/ 1036 h 73789"/>
                <a:gd name="connsiteX0" fmla="*/ 0 w 762000"/>
                <a:gd name="connsiteY0" fmla="*/ 98730 h 99314"/>
                <a:gd name="connsiteX1" fmla="*/ 762000 w 762000"/>
                <a:gd name="connsiteY1" fmla="*/ 27013 h 99314"/>
                <a:gd name="connsiteX0" fmla="*/ 0 w 762000"/>
                <a:gd name="connsiteY0" fmla="*/ 129554 h 129554"/>
                <a:gd name="connsiteX1" fmla="*/ 762000 w 762000"/>
                <a:gd name="connsiteY1" fmla="*/ 57837 h 129554"/>
                <a:gd name="connsiteX0" fmla="*/ 0 w 896470"/>
                <a:gd name="connsiteY0" fmla="*/ 81766 h 108661"/>
                <a:gd name="connsiteX1" fmla="*/ 896470 w 896470"/>
                <a:gd name="connsiteY1" fmla="*/ 108661 h 108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96470" h="108661">
                  <a:moveTo>
                    <a:pt x="0" y="81766"/>
                  </a:moveTo>
                  <a:cubicBezTo>
                    <a:pt x="349623" y="-67646"/>
                    <a:pt x="717176" y="16026"/>
                    <a:pt x="896470" y="108661"/>
                  </a:cubicBezTo>
                </a:path>
              </a:pathLst>
            </a:custGeom>
            <a:noFill/>
            <a:ln w="444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자유형: 도형 84">
              <a:extLst>
                <a:ext uri="{FF2B5EF4-FFF2-40B4-BE49-F238E27FC236}">
                  <a16:creationId xmlns:a16="http://schemas.microsoft.com/office/drawing/2014/main" xmlns="" id="{D7DBF7FB-182D-4720-87B6-C363C6D4D4F3}"/>
                </a:ext>
              </a:extLst>
            </p:cNvPr>
            <p:cNvSpPr/>
            <p:nvPr/>
          </p:nvSpPr>
          <p:spPr>
            <a:xfrm flipH="1">
              <a:off x="9939441" y="2353979"/>
              <a:ext cx="454616" cy="45719"/>
            </a:xfrm>
            <a:custGeom>
              <a:avLst/>
              <a:gdLst>
                <a:gd name="connsiteX0" fmla="*/ 0 w 995082"/>
                <a:gd name="connsiteY0" fmla="*/ 0 h 62753"/>
                <a:gd name="connsiteX1" fmla="*/ 995082 w 995082"/>
                <a:gd name="connsiteY1" fmla="*/ 62753 h 62753"/>
                <a:gd name="connsiteX0" fmla="*/ 0 w 995082"/>
                <a:gd name="connsiteY0" fmla="*/ 72753 h 135506"/>
                <a:gd name="connsiteX1" fmla="*/ 762000 w 995082"/>
                <a:gd name="connsiteY1" fmla="*/ 1036 h 135506"/>
                <a:gd name="connsiteX2" fmla="*/ 995082 w 995082"/>
                <a:gd name="connsiteY2" fmla="*/ 135506 h 135506"/>
                <a:gd name="connsiteX0" fmla="*/ 0 w 762000"/>
                <a:gd name="connsiteY0" fmla="*/ 72753 h 73789"/>
                <a:gd name="connsiteX1" fmla="*/ 762000 w 762000"/>
                <a:gd name="connsiteY1" fmla="*/ 1036 h 73789"/>
                <a:gd name="connsiteX0" fmla="*/ 0 w 762000"/>
                <a:gd name="connsiteY0" fmla="*/ 98730 h 99314"/>
                <a:gd name="connsiteX1" fmla="*/ 762000 w 762000"/>
                <a:gd name="connsiteY1" fmla="*/ 27013 h 99314"/>
                <a:gd name="connsiteX0" fmla="*/ 0 w 762000"/>
                <a:gd name="connsiteY0" fmla="*/ 129554 h 129554"/>
                <a:gd name="connsiteX1" fmla="*/ 762000 w 762000"/>
                <a:gd name="connsiteY1" fmla="*/ 57837 h 129554"/>
                <a:gd name="connsiteX0" fmla="*/ 0 w 896470"/>
                <a:gd name="connsiteY0" fmla="*/ 81766 h 108661"/>
                <a:gd name="connsiteX1" fmla="*/ 896470 w 896470"/>
                <a:gd name="connsiteY1" fmla="*/ 108661 h 108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96470" h="108661">
                  <a:moveTo>
                    <a:pt x="0" y="81766"/>
                  </a:moveTo>
                  <a:cubicBezTo>
                    <a:pt x="349623" y="-67646"/>
                    <a:pt x="717176" y="16026"/>
                    <a:pt x="896470" y="108661"/>
                  </a:cubicBezTo>
                </a:path>
              </a:pathLst>
            </a:custGeom>
            <a:noFill/>
            <a:ln w="444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자유형: 도형 85">
              <a:extLst>
                <a:ext uri="{FF2B5EF4-FFF2-40B4-BE49-F238E27FC236}">
                  <a16:creationId xmlns:a16="http://schemas.microsoft.com/office/drawing/2014/main" xmlns="" id="{1CE289A8-6892-40EB-B1C1-3B67B7F9F5D0}"/>
                </a:ext>
              </a:extLst>
            </p:cNvPr>
            <p:cNvSpPr/>
            <p:nvPr/>
          </p:nvSpPr>
          <p:spPr>
            <a:xfrm rot="6484681" flipH="1">
              <a:off x="10224042" y="1895276"/>
              <a:ext cx="454616" cy="45719"/>
            </a:xfrm>
            <a:custGeom>
              <a:avLst/>
              <a:gdLst>
                <a:gd name="connsiteX0" fmla="*/ 0 w 995082"/>
                <a:gd name="connsiteY0" fmla="*/ 0 h 62753"/>
                <a:gd name="connsiteX1" fmla="*/ 995082 w 995082"/>
                <a:gd name="connsiteY1" fmla="*/ 62753 h 62753"/>
                <a:gd name="connsiteX0" fmla="*/ 0 w 995082"/>
                <a:gd name="connsiteY0" fmla="*/ 72753 h 135506"/>
                <a:gd name="connsiteX1" fmla="*/ 762000 w 995082"/>
                <a:gd name="connsiteY1" fmla="*/ 1036 h 135506"/>
                <a:gd name="connsiteX2" fmla="*/ 995082 w 995082"/>
                <a:gd name="connsiteY2" fmla="*/ 135506 h 135506"/>
                <a:gd name="connsiteX0" fmla="*/ 0 w 762000"/>
                <a:gd name="connsiteY0" fmla="*/ 72753 h 73789"/>
                <a:gd name="connsiteX1" fmla="*/ 762000 w 762000"/>
                <a:gd name="connsiteY1" fmla="*/ 1036 h 73789"/>
                <a:gd name="connsiteX0" fmla="*/ 0 w 762000"/>
                <a:gd name="connsiteY0" fmla="*/ 98730 h 99314"/>
                <a:gd name="connsiteX1" fmla="*/ 762000 w 762000"/>
                <a:gd name="connsiteY1" fmla="*/ 27013 h 99314"/>
                <a:gd name="connsiteX0" fmla="*/ 0 w 762000"/>
                <a:gd name="connsiteY0" fmla="*/ 129554 h 129554"/>
                <a:gd name="connsiteX1" fmla="*/ 762000 w 762000"/>
                <a:gd name="connsiteY1" fmla="*/ 57837 h 129554"/>
                <a:gd name="connsiteX0" fmla="*/ 0 w 896470"/>
                <a:gd name="connsiteY0" fmla="*/ 81766 h 108661"/>
                <a:gd name="connsiteX1" fmla="*/ 896470 w 896470"/>
                <a:gd name="connsiteY1" fmla="*/ 108661 h 108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96470" h="108661">
                  <a:moveTo>
                    <a:pt x="0" y="81766"/>
                  </a:moveTo>
                  <a:cubicBezTo>
                    <a:pt x="349623" y="-67646"/>
                    <a:pt x="717176" y="16026"/>
                    <a:pt x="896470" y="108661"/>
                  </a:cubicBezTo>
                </a:path>
              </a:pathLst>
            </a:custGeom>
            <a:noFill/>
            <a:ln w="444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자유형: 도형 86">
              <a:extLst>
                <a:ext uri="{FF2B5EF4-FFF2-40B4-BE49-F238E27FC236}">
                  <a16:creationId xmlns:a16="http://schemas.microsoft.com/office/drawing/2014/main" xmlns="" id="{52AE59E6-F601-4009-AA0F-F8695900DE52}"/>
                </a:ext>
              </a:extLst>
            </p:cNvPr>
            <p:cNvSpPr/>
            <p:nvPr/>
          </p:nvSpPr>
          <p:spPr>
            <a:xfrm rot="207043" flipH="1">
              <a:off x="10388631" y="3531233"/>
              <a:ext cx="454616" cy="45719"/>
            </a:xfrm>
            <a:custGeom>
              <a:avLst/>
              <a:gdLst>
                <a:gd name="connsiteX0" fmla="*/ 0 w 995082"/>
                <a:gd name="connsiteY0" fmla="*/ 0 h 62753"/>
                <a:gd name="connsiteX1" fmla="*/ 995082 w 995082"/>
                <a:gd name="connsiteY1" fmla="*/ 62753 h 62753"/>
                <a:gd name="connsiteX0" fmla="*/ 0 w 995082"/>
                <a:gd name="connsiteY0" fmla="*/ 72753 h 135506"/>
                <a:gd name="connsiteX1" fmla="*/ 762000 w 995082"/>
                <a:gd name="connsiteY1" fmla="*/ 1036 h 135506"/>
                <a:gd name="connsiteX2" fmla="*/ 995082 w 995082"/>
                <a:gd name="connsiteY2" fmla="*/ 135506 h 135506"/>
                <a:gd name="connsiteX0" fmla="*/ 0 w 762000"/>
                <a:gd name="connsiteY0" fmla="*/ 72753 h 73789"/>
                <a:gd name="connsiteX1" fmla="*/ 762000 w 762000"/>
                <a:gd name="connsiteY1" fmla="*/ 1036 h 73789"/>
                <a:gd name="connsiteX0" fmla="*/ 0 w 762000"/>
                <a:gd name="connsiteY0" fmla="*/ 98730 h 99314"/>
                <a:gd name="connsiteX1" fmla="*/ 762000 w 762000"/>
                <a:gd name="connsiteY1" fmla="*/ 27013 h 99314"/>
                <a:gd name="connsiteX0" fmla="*/ 0 w 762000"/>
                <a:gd name="connsiteY0" fmla="*/ 129554 h 129554"/>
                <a:gd name="connsiteX1" fmla="*/ 762000 w 762000"/>
                <a:gd name="connsiteY1" fmla="*/ 57837 h 129554"/>
                <a:gd name="connsiteX0" fmla="*/ 0 w 896470"/>
                <a:gd name="connsiteY0" fmla="*/ 81766 h 108661"/>
                <a:gd name="connsiteX1" fmla="*/ 896470 w 896470"/>
                <a:gd name="connsiteY1" fmla="*/ 108661 h 108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96470" h="108661">
                  <a:moveTo>
                    <a:pt x="0" y="81766"/>
                  </a:moveTo>
                  <a:cubicBezTo>
                    <a:pt x="349623" y="-67646"/>
                    <a:pt x="717176" y="16026"/>
                    <a:pt x="896470" y="108661"/>
                  </a:cubicBezTo>
                </a:path>
              </a:pathLst>
            </a:custGeom>
            <a:noFill/>
            <a:ln w="444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자유형: 도형 87">
              <a:extLst>
                <a:ext uri="{FF2B5EF4-FFF2-40B4-BE49-F238E27FC236}">
                  <a16:creationId xmlns:a16="http://schemas.microsoft.com/office/drawing/2014/main" xmlns="" id="{434EE86E-1DC1-4AF7-BD69-49E44D5DAD8E}"/>
                </a:ext>
              </a:extLst>
            </p:cNvPr>
            <p:cNvSpPr/>
            <p:nvPr/>
          </p:nvSpPr>
          <p:spPr>
            <a:xfrm rot="6268852" flipH="1">
              <a:off x="9863741" y="3494732"/>
              <a:ext cx="454616" cy="45719"/>
            </a:xfrm>
            <a:custGeom>
              <a:avLst/>
              <a:gdLst>
                <a:gd name="connsiteX0" fmla="*/ 0 w 995082"/>
                <a:gd name="connsiteY0" fmla="*/ 0 h 62753"/>
                <a:gd name="connsiteX1" fmla="*/ 995082 w 995082"/>
                <a:gd name="connsiteY1" fmla="*/ 62753 h 62753"/>
                <a:gd name="connsiteX0" fmla="*/ 0 w 995082"/>
                <a:gd name="connsiteY0" fmla="*/ 72753 h 135506"/>
                <a:gd name="connsiteX1" fmla="*/ 762000 w 995082"/>
                <a:gd name="connsiteY1" fmla="*/ 1036 h 135506"/>
                <a:gd name="connsiteX2" fmla="*/ 995082 w 995082"/>
                <a:gd name="connsiteY2" fmla="*/ 135506 h 135506"/>
                <a:gd name="connsiteX0" fmla="*/ 0 w 762000"/>
                <a:gd name="connsiteY0" fmla="*/ 72753 h 73789"/>
                <a:gd name="connsiteX1" fmla="*/ 762000 w 762000"/>
                <a:gd name="connsiteY1" fmla="*/ 1036 h 73789"/>
                <a:gd name="connsiteX0" fmla="*/ 0 w 762000"/>
                <a:gd name="connsiteY0" fmla="*/ 98730 h 99314"/>
                <a:gd name="connsiteX1" fmla="*/ 762000 w 762000"/>
                <a:gd name="connsiteY1" fmla="*/ 27013 h 99314"/>
                <a:gd name="connsiteX0" fmla="*/ 0 w 762000"/>
                <a:gd name="connsiteY0" fmla="*/ 129554 h 129554"/>
                <a:gd name="connsiteX1" fmla="*/ 762000 w 762000"/>
                <a:gd name="connsiteY1" fmla="*/ 57837 h 129554"/>
                <a:gd name="connsiteX0" fmla="*/ 0 w 896470"/>
                <a:gd name="connsiteY0" fmla="*/ 81766 h 108661"/>
                <a:gd name="connsiteX1" fmla="*/ 896470 w 896470"/>
                <a:gd name="connsiteY1" fmla="*/ 108661 h 108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96470" h="108661">
                  <a:moveTo>
                    <a:pt x="0" y="81766"/>
                  </a:moveTo>
                  <a:cubicBezTo>
                    <a:pt x="349623" y="-67646"/>
                    <a:pt x="717176" y="16026"/>
                    <a:pt x="896470" y="108661"/>
                  </a:cubicBezTo>
                </a:path>
              </a:pathLst>
            </a:custGeom>
            <a:noFill/>
            <a:ln w="444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자유형: 도형 88">
              <a:extLst>
                <a:ext uri="{FF2B5EF4-FFF2-40B4-BE49-F238E27FC236}">
                  <a16:creationId xmlns:a16="http://schemas.microsoft.com/office/drawing/2014/main" xmlns="" id="{ECF0C71C-53E9-46DA-B151-0BED534DE153}"/>
                </a:ext>
              </a:extLst>
            </p:cNvPr>
            <p:cNvSpPr/>
            <p:nvPr/>
          </p:nvSpPr>
          <p:spPr>
            <a:xfrm rot="14695142" flipH="1">
              <a:off x="8319436" y="3531233"/>
              <a:ext cx="454616" cy="45719"/>
            </a:xfrm>
            <a:custGeom>
              <a:avLst/>
              <a:gdLst>
                <a:gd name="connsiteX0" fmla="*/ 0 w 995082"/>
                <a:gd name="connsiteY0" fmla="*/ 0 h 62753"/>
                <a:gd name="connsiteX1" fmla="*/ 995082 w 995082"/>
                <a:gd name="connsiteY1" fmla="*/ 62753 h 62753"/>
                <a:gd name="connsiteX0" fmla="*/ 0 w 995082"/>
                <a:gd name="connsiteY0" fmla="*/ 72753 h 135506"/>
                <a:gd name="connsiteX1" fmla="*/ 762000 w 995082"/>
                <a:gd name="connsiteY1" fmla="*/ 1036 h 135506"/>
                <a:gd name="connsiteX2" fmla="*/ 995082 w 995082"/>
                <a:gd name="connsiteY2" fmla="*/ 135506 h 135506"/>
                <a:gd name="connsiteX0" fmla="*/ 0 w 762000"/>
                <a:gd name="connsiteY0" fmla="*/ 72753 h 73789"/>
                <a:gd name="connsiteX1" fmla="*/ 762000 w 762000"/>
                <a:gd name="connsiteY1" fmla="*/ 1036 h 73789"/>
                <a:gd name="connsiteX0" fmla="*/ 0 w 762000"/>
                <a:gd name="connsiteY0" fmla="*/ 98730 h 99314"/>
                <a:gd name="connsiteX1" fmla="*/ 762000 w 762000"/>
                <a:gd name="connsiteY1" fmla="*/ 27013 h 99314"/>
                <a:gd name="connsiteX0" fmla="*/ 0 w 762000"/>
                <a:gd name="connsiteY0" fmla="*/ 129554 h 129554"/>
                <a:gd name="connsiteX1" fmla="*/ 762000 w 762000"/>
                <a:gd name="connsiteY1" fmla="*/ 57837 h 129554"/>
                <a:gd name="connsiteX0" fmla="*/ 0 w 896470"/>
                <a:gd name="connsiteY0" fmla="*/ 81766 h 108661"/>
                <a:gd name="connsiteX1" fmla="*/ 896470 w 896470"/>
                <a:gd name="connsiteY1" fmla="*/ 108661 h 108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96470" h="108661">
                  <a:moveTo>
                    <a:pt x="0" y="81766"/>
                  </a:moveTo>
                  <a:cubicBezTo>
                    <a:pt x="349623" y="-67646"/>
                    <a:pt x="717176" y="16026"/>
                    <a:pt x="896470" y="108661"/>
                  </a:cubicBezTo>
                </a:path>
              </a:pathLst>
            </a:cu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56" name="그룹 89">
              <a:extLst>
                <a:ext uri="{FF2B5EF4-FFF2-40B4-BE49-F238E27FC236}">
                  <a16:creationId xmlns:a16="http://schemas.microsoft.com/office/drawing/2014/main" xmlns="" id="{DA7FA51A-7464-4D0D-8564-022E391121FF}"/>
                </a:ext>
              </a:extLst>
            </p:cNvPr>
            <p:cNvGrpSpPr/>
            <p:nvPr/>
          </p:nvGrpSpPr>
          <p:grpSpPr>
            <a:xfrm rot="19544345">
              <a:off x="6841481" y="1353221"/>
              <a:ext cx="963229" cy="963229"/>
              <a:chOff x="4543248" y="2367182"/>
              <a:chExt cx="1635977" cy="1635977"/>
            </a:xfrm>
          </p:grpSpPr>
          <p:sp>
            <p:nvSpPr>
              <p:cNvPr id="104" name="Teardrop 3">
                <a:extLst>
                  <a:ext uri="{FF2B5EF4-FFF2-40B4-BE49-F238E27FC236}">
                    <a16:creationId xmlns:a16="http://schemas.microsoft.com/office/drawing/2014/main" xmlns="" id="{617C7FEE-5A23-46CA-AE52-848E267B484A}"/>
                  </a:ext>
                </a:extLst>
              </p:cNvPr>
              <p:cNvSpPr/>
              <p:nvPr/>
            </p:nvSpPr>
            <p:spPr>
              <a:xfrm flipH="1">
                <a:off x="4543248" y="2367182"/>
                <a:ext cx="1635977" cy="1635977"/>
              </a:xfrm>
              <a:custGeom>
                <a:avLst/>
                <a:gdLst/>
                <a:ahLst/>
                <a:cxnLst/>
                <a:rect l="l" t="t" r="r" b="b"/>
                <a:pathLst>
                  <a:path w="1490464" h="1490465">
                    <a:moveTo>
                      <a:pt x="745232" y="0"/>
                    </a:moveTo>
                    <a:lnTo>
                      <a:pt x="1490464" y="0"/>
                    </a:lnTo>
                    <a:lnTo>
                      <a:pt x="1490464" y="745232"/>
                    </a:lnTo>
                    <a:lnTo>
                      <a:pt x="1490464" y="745233"/>
                    </a:lnTo>
                    <a:lnTo>
                      <a:pt x="1490464" y="745233"/>
                    </a:lnTo>
                    <a:cubicBezTo>
                      <a:pt x="1490464" y="1156813"/>
                      <a:pt x="1156812" y="1490465"/>
                      <a:pt x="745232" y="1490465"/>
                    </a:cubicBezTo>
                    <a:lnTo>
                      <a:pt x="0" y="1490465"/>
                    </a:lnTo>
                    <a:lnTo>
                      <a:pt x="0" y="745233"/>
                    </a:lnTo>
                    <a:lnTo>
                      <a:pt x="0" y="745233"/>
                    </a:lnTo>
                    <a:cubicBezTo>
                      <a:pt x="0" y="333652"/>
                      <a:pt x="333652" y="0"/>
                      <a:pt x="74523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88900">
                <a:solidFill>
                  <a:schemeClr val="bg1"/>
                </a:solidFill>
              </a:ln>
              <a:effectLst>
                <a:innerShdw blurRad="127000" dist="127000" dir="90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5" name="Teardrop 3">
                <a:extLst>
                  <a:ext uri="{FF2B5EF4-FFF2-40B4-BE49-F238E27FC236}">
                    <a16:creationId xmlns:a16="http://schemas.microsoft.com/office/drawing/2014/main" xmlns="" id="{E2C31D01-C526-4A0B-A318-BC70FBACDD01}"/>
                  </a:ext>
                </a:extLst>
              </p:cNvPr>
              <p:cNvSpPr/>
              <p:nvPr/>
            </p:nvSpPr>
            <p:spPr>
              <a:xfrm flipH="1">
                <a:off x="4881461" y="2726202"/>
                <a:ext cx="1249375" cy="1249375"/>
              </a:xfrm>
              <a:custGeom>
                <a:avLst/>
                <a:gdLst/>
                <a:ahLst/>
                <a:cxnLst/>
                <a:rect l="l" t="t" r="r" b="b"/>
                <a:pathLst>
                  <a:path w="1490464" h="1490465">
                    <a:moveTo>
                      <a:pt x="745232" y="0"/>
                    </a:moveTo>
                    <a:lnTo>
                      <a:pt x="1490464" y="0"/>
                    </a:lnTo>
                    <a:lnTo>
                      <a:pt x="1490464" y="745232"/>
                    </a:lnTo>
                    <a:lnTo>
                      <a:pt x="1490464" y="745233"/>
                    </a:lnTo>
                    <a:lnTo>
                      <a:pt x="1490464" y="745233"/>
                    </a:lnTo>
                    <a:cubicBezTo>
                      <a:pt x="1490464" y="1156813"/>
                      <a:pt x="1156812" y="1490465"/>
                      <a:pt x="745232" y="1490465"/>
                    </a:cubicBezTo>
                    <a:lnTo>
                      <a:pt x="0" y="1490465"/>
                    </a:lnTo>
                    <a:lnTo>
                      <a:pt x="0" y="745233"/>
                    </a:lnTo>
                    <a:lnTo>
                      <a:pt x="0" y="745233"/>
                    </a:lnTo>
                    <a:cubicBezTo>
                      <a:pt x="0" y="333652"/>
                      <a:pt x="333652" y="0"/>
                      <a:pt x="74523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7" name="그룹 92">
              <a:extLst>
                <a:ext uri="{FF2B5EF4-FFF2-40B4-BE49-F238E27FC236}">
                  <a16:creationId xmlns:a16="http://schemas.microsoft.com/office/drawing/2014/main" xmlns="" id="{A2522062-DD81-4481-94EA-36A1BCE8F9A0}"/>
                </a:ext>
              </a:extLst>
            </p:cNvPr>
            <p:cNvGrpSpPr/>
            <p:nvPr/>
          </p:nvGrpSpPr>
          <p:grpSpPr>
            <a:xfrm rot="18779436">
              <a:off x="6579566" y="2881277"/>
              <a:ext cx="1061809" cy="1061809"/>
              <a:chOff x="4543248" y="2367182"/>
              <a:chExt cx="1635977" cy="1635977"/>
            </a:xfrm>
          </p:grpSpPr>
          <p:sp>
            <p:nvSpPr>
              <p:cNvPr id="102" name="Teardrop 3">
                <a:extLst>
                  <a:ext uri="{FF2B5EF4-FFF2-40B4-BE49-F238E27FC236}">
                    <a16:creationId xmlns:a16="http://schemas.microsoft.com/office/drawing/2014/main" xmlns="" id="{F6405CCB-2024-444E-AC40-DB207CFC9621}"/>
                  </a:ext>
                </a:extLst>
              </p:cNvPr>
              <p:cNvSpPr/>
              <p:nvPr/>
            </p:nvSpPr>
            <p:spPr>
              <a:xfrm flipH="1">
                <a:off x="4543248" y="2367182"/>
                <a:ext cx="1635977" cy="1635977"/>
              </a:xfrm>
              <a:custGeom>
                <a:avLst/>
                <a:gdLst/>
                <a:ahLst/>
                <a:cxnLst/>
                <a:rect l="l" t="t" r="r" b="b"/>
                <a:pathLst>
                  <a:path w="1490464" h="1490465">
                    <a:moveTo>
                      <a:pt x="745232" y="0"/>
                    </a:moveTo>
                    <a:lnTo>
                      <a:pt x="1490464" y="0"/>
                    </a:lnTo>
                    <a:lnTo>
                      <a:pt x="1490464" y="745232"/>
                    </a:lnTo>
                    <a:lnTo>
                      <a:pt x="1490464" y="745233"/>
                    </a:lnTo>
                    <a:lnTo>
                      <a:pt x="1490464" y="745233"/>
                    </a:lnTo>
                    <a:cubicBezTo>
                      <a:pt x="1490464" y="1156813"/>
                      <a:pt x="1156812" y="1490465"/>
                      <a:pt x="745232" y="1490465"/>
                    </a:cubicBezTo>
                    <a:lnTo>
                      <a:pt x="0" y="1490465"/>
                    </a:lnTo>
                    <a:lnTo>
                      <a:pt x="0" y="745233"/>
                    </a:lnTo>
                    <a:lnTo>
                      <a:pt x="0" y="745233"/>
                    </a:lnTo>
                    <a:cubicBezTo>
                      <a:pt x="0" y="333652"/>
                      <a:pt x="333652" y="0"/>
                      <a:pt x="74523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88900">
                <a:solidFill>
                  <a:schemeClr val="bg1"/>
                </a:solidFill>
              </a:ln>
              <a:effectLst>
                <a:innerShdw blurRad="127000" dist="127000" dir="90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3" name="Teardrop 3">
                <a:extLst>
                  <a:ext uri="{FF2B5EF4-FFF2-40B4-BE49-F238E27FC236}">
                    <a16:creationId xmlns:a16="http://schemas.microsoft.com/office/drawing/2014/main" xmlns="" id="{7E7409D7-F65E-4362-A2FF-AD5BE4B35699}"/>
                  </a:ext>
                </a:extLst>
              </p:cNvPr>
              <p:cNvSpPr/>
              <p:nvPr/>
            </p:nvSpPr>
            <p:spPr>
              <a:xfrm flipH="1">
                <a:off x="4881461" y="2726202"/>
                <a:ext cx="1249375" cy="1249375"/>
              </a:xfrm>
              <a:custGeom>
                <a:avLst/>
                <a:gdLst/>
                <a:ahLst/>
                <a:cxnLst/>
                <a:rect l="l" t="t" r="r" b="b"/>
                <a:pathLst>
                  <a:path w="1490464" h="1490465">
                    <a:moveTo>
                      <a:pt x="745232" y="0"/>
                    </a:moveTo>
                    <a:lnTo>
                      <a:pt x="1490464" y="0"/>
                    </a:lnTo>
                    <a:lnTo>
                      <a:pt x="1490464" y="745232"/>
                    </a:lnTo>
                    <a:lnTo>
                      <a:pt x="1490464" y="745233"/>
                    </a:lnTo>
                    <a:lnTo>
                      <a:pt x="1490464" y="745233"/>
                    </a:lnTo>
                    <a:cubicBezTo>
                      <a:pt x="1490464" y="1156813"/>
                      <a:pt x="1156812" y="1490465"/>
                      <a:pt x="745232" y="1490465"/>
                    </a:cubicBezTo>
                    <a:lnTo>
                      <a:pt x="0" y="1490465"/>
                    </a:lnTo>
                    <a:lnTo>
                      <a:pt x="0" y="745233"/>
                    </a:lnTo>
                    <a:lnTo>
                      <a:pt x="0" y="745233"/>
                    </a:lnTo>
                    <a:cubicBezTo>
                      <a:pt x="0" y="333652"/>
                      <a:pt x="333652" y="0"/>
                      <a:pt x="74523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8" name="그룹 95">
              <a:extLst>
                <a:ext uri="{FF2B5EF4-FFF2-40B4-BE49-F238E27FC236}">
                  <a16:creationId xmlns:a16="http://schemas.microsoft.com/office/drawing/2014/main" xmlns="" id="{00085AF9-60F3-40D8-BAA7-C4252FE8E32C}"/>
                </a:ext>
              </a:extLst>
            </p:cNvPr>
            <p:cNvGrpSpPr/>
            <p:nvPr/>
          </p:nvGrpSpPr>
          <p:grpSpPr>
            <a:xfrm rot="2700000">
              <a:off x="8885255" y="527280"/>
              <a:ext cx="905411" cy="905411"/>
              <a:chOff x="4543248" y="2367182"/>
              <a:chExt cx="1635977" cy="1635977"/>
            </a:xfrm>
          </p:grpSpPr>
          <p:sp>
            <p:nvSpPr>
              <p:cNvPr id="100" name="Teardrop 3">
                <a:extLst>
                  <a:ext uri="{FF2B5EF4-FFF2-40B4-BE49-F238E27FC236}">
                    <a16:creationId xmlns:a16="http://schemas.microsoft.com/office/drawing/2014/main" xmlns="" id="{4DAD60EA-7615-4999-8815-91990C794707}"/>
                  </a:ext>
                </a:extLst>
              </p:cNvPr>
              <p:cNvSpPr/>
              <p:nvPr/>
            </p:nvSpPr>
            <p:spPr>
              <a:xfrm flipH="1">
                <a:off x="4543248" y="2367182"/>
                <a:ext cx="1635977" cy="1635977"/>
              </a:xfrm>
              <a:custGeom>
                <a:avLst/>
                <a:gdLst/>
                <a:ahLst/>
                <a:cxnLst/>
                <a:rect l="l" t="t" r="r" b="b"/>
                <a:pathLst>
                  <a:path w="1490464" h="1490465">
                    <a:moveTo>
                      <a:pt x="745232" y="0"/>
                    </a:moveTo>
                    <a:lnTo>
                      <a:pt x="1490464" y="0"/>
                    </a:lnTo>
                    <a:lnTo>
                      <a:pt x="1490464" y="745232"/>
                    </a:lnTo>
                    <a:lnTo>
                      <a:pt x="1490464" y="745233"/>
                    </a:lnTo>
                    <a:lnTo>
                      <a:pt x="1490464" y="745233"/>
                    </a:lnTo>
                    <a:cubicBezTo>
                      <a:pt x="1490464" y="1156813"/>
                      <a:pt x="1156812" y="1490465"/>
                      <a:pt x="745232" y="1490465"/>
                    </a:cubicBezTo>
                    <a:lnTo>
                      <a:pt x="0" y="1490465"/>
                    </a:lnTo>
                    <a:lnTo>
                      <a:pt x="0" y="745233"/>
                    </a:lnTo>
                    <a:lnTo>
                      <a:pt x="0" y="745233"/>
                    </a:lnTo>
                    <a:cubicBezTo>
                      <a:pt x="0" y="333652"/>
                      <a:pt x="333652" y="0"/>
                      <a:pt x="7452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8900">
                <a:solidFill>
                  <a:schemeClr val="bg1"/>
                </a:solidFill>
              </a:ln>
              <a:effectLst>
                <a:innerShdw blurRad="127000" dist="127000" dir="90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1" name="Teardrop 3">
                <a:extLst>
                  <a:ext uri="{FF2B5EF4-FFF2-40B4-BE49-F238E27FC236}">
                    <a16:creationId xmlns:a16="http://schemas.microsoft.com/office/drawing/2014/main" xmlns="" id="{C6FE6BA2-6B97-428E-8279-BB37C6D39872}"/>
                  </a:ext>
                </a:extLst>
              </p:cNvPr>
              <p:cNvSpPr/>
              <p:nvPr/>
            </p:nvSpPr>
            <p:spPr>
              <a:xfrm flipH="1">
                <a:off x="4881461" y="2726202"/>
                <a:ext cx="1249375" cy="1249375"/>
              </a:xfrm>
              <a:custGeom>
                <a:avLst/>
                <a:gdLst/>
                <a:ahLst/>
                <a:cxnLst/>
                <a:rect l="l" t="t" r="r" b="b"/>
                <a:pathLst>
                  <a:path w="1490464" h="1490465">
                    <a:moveTo>
                      <a:pt x="745232" y="0"/>
                    </a:moveTo>
                    <a:lnTo>
                      <a:pt x="1490464" y="0"/>
                    </a:lnTo>
                    <a:lnTo>
                      <a:pt x="1490464" y="745232"/>
                    </a:lnTo>
                    <a:lnTo>
                      <a:pt x="1490464" y="745233"/>
                    </a:lnTo>
                    <a:lnTo>
                      <a:pt x="1490464" y="745233"/>
                    </a:lnTo>
                    <a:cubicBezTo>
                      <a:pt x="1490464" y="1156813"/>
                      <a:pt x="1156812" y="1490465"/>
                      <a:pt x="745232" y="1490465"/>
                    </a:cubicBezTo>
                    <a:lnTo>
                      <a:pt x="0" y="1490465"/>
                    </a:lnTo>
                    <a:lnTo>
                      <a:pt x="0" y="745233"/>
                    </a:lnTo>
                    <a:lnTo>
                      <a:pt x="0" y="745233"/>
                    </a:lnTo>
                    <a:cubicBezTo>
                      <a:pt x="0" y="333652"/>
                      <a:pt x="333652" y="0"/>
                      <a:pt x="74523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9" name="그룹 98">
              <a:extLst>
                <a:ext uri="{FF2B5EF4-FFF2-40B4-BE49-F238E27FC236}">
                  <a16:creationId xmlns:a16="http://schemas.microsoft.com/office/drawing/2014/main" xmlns="" id="{1E98FE80-593F-42AF-995B-B81BC885724D}"/>
                </a:ext>
              </a:extLst>
            </p:cNvPr>
            <p:cNvGrpSpPr/>
            <p:nvPr/>
          </p:nvGrpSpPr>
          <p:grpSpPr>
            <a:xfrm rot="5112435">
              <a:off x="10710700" y="792088"/>
              <a:ext cx="1061809" cy="1061809"/>
              <a:chOff x="4543248" y="2367182"/>
              <a:chExt cx="1635977" cy="1635977"/>
            </a:xfrm>
          </p:grpSpPr>
          <p:sp>
            <p:nvSpPr>
              <p:cNvPr id="98" name="Teardrop 3">
                <a:extLst>
                  <a:ext uri="{FF2B5EF4-FFF2-40B4-BE49-F238E27FC236}">
                    <a16:creationId xmlns:a16="http://schemas.microsoft.com/office/drawing/2014/main" xmlns="" id="{44AB8177-9899-4664-88B4-503EEB6E67C5}"/>
                  </a:ext>
                </a:extLst>
              </p:cNvPr>
              <p:cNvSpPr/>
              <p:nvPr/>
            </p:nvSpPr>
            <p:spPr>
              <a:xfrm flipH="1">
                <a:off x="4543248" y="2367182"/>
                <a:ext cx="1635977" cy="1635977"/>
              </a:xfrm>
              <a:custGeom>
                <a:avLst/>
                <a:gdLst/>
                <a:ahLst/>
                <a:cxnLst/>
                <a:rect l="l" t="t" r="r" b="b"/>
                <a:pathLst>
                  <a:path w="1490464" h="1490465">
                    <a:moveTo>
                      <a:pt x="745232" y="0"/>
                    </a:moveTo>
                    <a:lnTo>
                      <a:pt x="1490464" y="0"/>
                    </a:lnTo>
                    <a:lnTo>
                      <a:pt x="1490464" y="745232"/>
                    </a:lnTo>
                    <a:lnTo>
                      <a:pt x="1490464" y="745233"/>
                    </a:lnTo>
                    <a:lnTo>
                      <a:pt x="1490464" y="745233"/>
                    </a:lnTo>
                    <a:cubicBezTo>
                      <a:pt x="1490464" y="1156813"/>
                      <a:pt x="1156812" y="1490465"/>
                      <a:pt x="745232" y="1490465"/>
                    </a:cubicBezTo>
                    <a:lnTo>
                      <a:pt x="0" y="1490465"/>
                    </a:lnTo>
                    <a:lnTo>
                      <a:pt x="0" y="745233"/>
                    </a:lnTo>
                    <a:lnTo>
                      <a:pt x="0" y="745233"/>
                    </a:lnTo>
                    <a:cubicBezTo>
                      <a:pt x="0" y="333652"/>
                      <a:pt x="333652" y="0"/>
                      <a:pt x="7452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88900">
                <a:solidFill>
                  <a:schemeClr val="bg1"/>
                </a:solidFill>
              </a:ln>
              <a:effectLst>
                <a:innerShdw blurRad="127000" dist="127000" dir="90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Teardrop 3">
                <a:extLst>
                  <a:ext uri="{FF2B5EF4-FFF2-40B4-BE49-F238E27FC236}">
                    <a16:creationId xmlns:a16="http://schemas.microsoft.com/office/drawing/2014/main" xmlns="" id="{F825B25A-2DE6-4A30-A3D1-200BEE687E1A}"/>
                  </a:ext>
                </a:extLst>
              </p:cNvPr>
              <p:cNvSpPr/>
              <p:nvPr/>
            </p:nvSpPr>
            <p:spPr>
              <a:xfrm flipH="1">
                <a:off x="4881461" y="2726202"/>
                <a:ext cx="1249375" cy="1249375"/>
              </a:xfrm>
              <a:custGeom>
                <a:avLst/>
                <a:gdLst/>
                <a:ahLst/>
                <a:cxnLst/>
                <a:rect l="l" t="t" r="r" b="b"/>
                <a:pathLst>
                  <a:path w="1490464" h="1490465">
                    <a:moveTo>
                      <a:pt x="745232" y="0"/>
                    </a:moveTo>
                    <a:lnTo>
                      <a:pt x="1490464" y="0"/>
                    </a:lnTo>
                    <a:lnTo>
                      <a:pt x="1490464" y="745232"/>
                    </a:lnTo>
                    <a:lnTo>
                      <a:pt x="1490464" y="745233"/>
                    </a:lnTo>
                    <a:lnTo>
                      <a:pt x="1490464" y="745233"/>
                    </a:lnTo>
                    <a:cubicBezTo>
                      <a:pt x="1490464" y="1156813"/>
                      <a:pt x="1156812" y="1490465"/>
                      <a:pt x="745232" y="1490465"/>
                    </a:cubicBezTo>
                    <a:lnTo>
                      <a:pt x="0" y="1490465"/>
                    </a:lnTo>
                    <a:lnTo>
                      <a:pt x="0" y="745233"/>
                    </a:lnTo>
                    <a:lnTo>
                      <a:pt x="0" y="745233"/>
                    </a:lnTo>
                    <a:cubicBezTo>
                      <a:pt x="0" y="333652"/>
                      <a:pt x="333652" y="0"/>
                      <a:pt x="74523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0" name="그룹 101">
              <a:extLst>
                <a:ext uri="{FF2B5EF4-FFF2-40B4-BE49-F238E27FC236}">
                  <a16:creationId xmlns:a16="http://schemas.microsoft.com/office/drawing/2014/main" xmlns="" id="{940A068C-1E1E-43E1-BC8F-74ACDB758462}"/>
                </a:ext>
              </a:extLst>
            </p:cNvPr>
            <p:cNvGrpSpPr/>
            <p:nvPr/>
          </p:nvGrpSpPr>
          <p:grpSpPr>
            <a:xfrm rot="5112435">
              <a:off x="10836085" y="2585500"/>
              <a:ext cx="811037" cy="811037"/>
              <a:chOff x="4543248" y="2367182"/>
              <a:chExt cx="1635977" cy="1635977"/>
            </a:xfrm>
          </p:grpSpPr>
          <p:sp>
            <p:nvSpPr>
              <p:cNvPr id="96" name="Teardrop 3">
                <a:extLst>
                  <a:ext uri="{FF2B5EF4-FFF2-40B4-BE49-F238E27FC236}">
                    <a16:creationId xmlns:a16="http://schemas.microsoft.com/office/drawing/2014/main" xmlns="" id="{5854CB1A-6184-4D6C-8690-82207B731C8F}"/>
                  </a:ext>
                </a:extLst>
              </p:cNvPr>
              <p:cNvSpPr/>
              <p:nvPr/>
            </p:nvSpPr>
            <p:spPr>
              <a:xfrm flipH="1">
                <a:off x="4543248" y="2367182"/>
                <a:ext cx="1635977" cy="1635977"/>
              </a:xfrm>
              <a:custGeom>
                <a:avLst/>
                <a:gdLst/>
                <a:ahLst/>
                <a:cxnLst/>
                <a:rect l="l" t="t" r="r" b="b"/>
                <a:pathLst>
                  <a:path w="1490464" h="1490465">
                    <a:moveTo>
                      <a:pt x="745232" y="0"/>
                    </a:moveTo>
                    <a:lnTo>
                      <a:pt x="1490464" y="0"/>
                    </a:lnTo>
                    <a:lnTo>
                      <a:pt x="1490464" y="745232"/>
                    </a:lnTo>
                    <a:lnTo>
                      <a:pt x="1490464" y="745233"/>
                    </a:lnTo>
                    <a:lnTo>
                      <a:pt x="1490464" y="745233"/>
                    </a:lnTo>
                    <a:cubicBezTo>
                      <a:pt x="1490464" y="1156813"/>
                      <a:pt x="1156812" y="1490465"/>
                      <a:pt x="745232" y="1490465"/>
                    </a:cubicBezTo>
                    <a:lnTo>
                      <a:pt x="0" y="1490465"/>
                    </a:lnTo>
                    <a:lnTo>
                      <a:pt x="0" y="745233"/>
                    </a:lnTo>
                    <a:lnTo>
                      <a:pt x="0" y="745233"/>
                    </a:lnTo>
                    <a:cubicBezTo>
                      <a:pt x="0" y="333652"/>
                      <a:pt x="333652" y="0"/>
                      <a:pt x="74523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88900">
                <a:solidFill>
                  <a:schemeClr val="bg1"/>
                </a:solidFill>
              </a:ln>
              <a:effectLst>
                <a:innerShdw blurRad="127000" dist="127000" dir="90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Teardrop 3">
                <a:extLst>
                  <a:ext uri="{FF2B5EF4-FFF2-40B4-BE49-F238E27FC236}">
                    <a16:creationId xmlns:a16="http://schemas.microsoft.com/office/drawing/2014/main" xmlns="" id="{00EC042D-E075-46B7-AC45-8D12A180EBEA}"/>
                  </a:ext>
                </a:extLst>
              </p:cNvPr>
              <p:cNvSpPr/>
              <p:nvPr/>
            </p:nvSpPr>
            <p:spPr>
              <a:xfrm flipH="1">
                <a:off x="4881461" y="2726202"/>
                <a:ext cx="1249375" cy="1249375"/>
              </a:xfrm>
              <a:custGeom>
                <a:avLst/>
                <a:gdLst/>
                <a:ahLst/>
                <a:cxnLst/>
                <a:rect l="l" t="t" r="r" b="b"/>
                <a:pathLst>
                  <a:path w="1490464" h="1490465">
                    <a:moveTo>
                      <a:pt x="745232" y="0"/>
                    </a:moveTo>
                    <a:lnTo>
                      <a:pt x="1490464" y="0"/>
                    </a:lnTo>
                    <a:lnTo>
                      <a:pt x="1490464" y="745232"/>
                    </a:lnTo>
                    <a:lnTo>
                      <a:pt x="1490464" y="745233"/>
                    </a:lnTo>
                    <a:lnTo>
                      <a:pt x="1490464" y="745233"/>
                    </a:lnTo>
                    <a:cubicBezTo>
                      <a:pt x="1490464" y="1156813"/>
                      <a:pt x="1156812" y="1490465"/>
                      <a:pt x="745232" y="1490465"/>
                    </a:cubicBezTo>
                    <a:lnTo>
                      <a:pt x="0" y="1490465"/>
                    </a:lnTo>
                    <a:lnTo>
                      <a:pt x="0" y="745233"/>
                    </a:lnTo>
                    <a:lnTo>
                      <a:pt x="0" y="745233"/>
                    </a:lnTo>
                    <a:cubicBezTo>
                      <a:pt x="0" y="333652"/>
                      <a:pt x="333652" y="0"/>
                      <a:pt x="74523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1" name="그룹 104">
              <a:extLst>
                <a:ext uri="{FF2B5EF4-FFF2-40B4-BE49-F238E27FC236}">
                  <a16:creationId xmlns:a16="http://schemas.microsoft.com/office/drawing/2014/main" xmlns="" id="{EB86A640-B2EC-441A-8C6B-E5423F144F3E}"/>
                </a:ext>
              </a:extLst>
            </p:cNvPr>
            <p:cNvGrpSpPr/>
            <p:nvPr/>
          </p:nvGrpSpPr>
          <p:grpSpPr>
            <a:xfrm rot="1064011">
              <a:off x="9764170" y="2803559"/>
              <a:ext cx="474037" cy="474037"/>
              <a:chOff x="4543248" y="2367182"/>
              <a:chExt cx="1635977" cy="1635977"/>
            </a:xfrm>
          </p:grpSpPr>
          <p:sp>
            <p:nvSpPr>
              <p:cNvPr id="94" name="Teardrop 3">
                <a:extLst>
                  <a:ext uri="{FF2B5EF4-FFF2-40B4-BE49-F238E27FC236}">
                    <a16:creationId xmlns:a16="http://schemas.microsoft.com/office/drawing/2014/main" xmlns="" id="{A2335886-7842-439D-A748-031F25E906C7}"/>
                  </a:ext>
                </a:extLst>
              </p:cNvPr>
              <p:cNvSpPr/>
              <p:nvPr/>
            </p:nvSpPr>
            <p:spPr>
              <a:xfrm flipH="1">
                <a:off x="4543248" y="2367182"/>
                <a:ext cx="1635977" cy="1635977"/>
              </a:xfrm>
              <a:custGeom>
                <a:avLst/>
                <a:gdLst/>
                <a:ahLst/>
                <a:cxnLst/>
                <a:rect l="l" t="t" r="r" b="b"/>
                <a:pathLst>
                  <a:path w="1490464" h="1490465">
                    <a:moveTo>
                      <a:pt x="745232" y="0"/>
                    </a:moveTo>
                    <a:lnTo>
                      <a:pt x="1490464" y="0"/>
                    </a:lnTo>
                    <a:lnTo>
                      <a:pt x="1490464" y="745232"/>
                    </a:lnTo>
                    <a:lnTo>
                      <a:pt x="1490464" y="745233"/>
                    </a:lnTo>
                    <a:lnTo>
                      <a:pt x="1490464" y="745233"/>
                    </a:lnTo>
                    <a:cubicBezTo>
                      <a:pt x="1490464" y="1156813"/>
                      <a:pt x="1156812" y="1490465"/>
                      <a:pt x="745232" y="1490465"/>
                    </a:cubicBezTo>
                    <a:lnTo>
                      <a:pt x="0" y="1490465"/>
                    </a:lnTo>
                    <a:lnTo>
                      <a:pt x="0" y="745233"/>
                    </a:lnTo>
                    <a:lnTo>
                      <a:pt x="0" y="745233"/>
                    </a:lnTo>
                    <a:cubicBezTo>
                      <a:pt x="0" y="333652"/>
                      <a:pt x="333652" y="0"/>
                      <a:pt x="74523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88900">
                <a:solidFill>
                  <a:schemeClr val="bg1"/>
                </a:solidFill>
              </a:ln>
              <a:effectLst>
                <a:innerShdw blurRad="127000" dist="127000" dir="90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Teardrop 3">
                <a:extLst>
                  <a:ext uri="{FF2B5EF4-FFF2-40B4-BE49-F238E27FC236}">
                    <a16:creationId xmlns:a16="http://schemas.microsoft.com/office/drawing/2014/main" xmlns="" id="{A8178134-74F9-43A7-A6F8-825A00C9D982}"/>
                  </a:ext>
                </a:extLst>
              </p:cNvPr>
              <p:cNvSpPr/>
              <p:nvPr/>
            </p:nvSpPr>
            <p:spPr>
              <a:xfrm flipH="1">
                <a:off x="4881461" y="2726202"/>
                <a:ext cx="1249375" cy="1249375"/>
              </a:xfrm>
              <a:custGeom>
                <a:avLst/>
                <a:gdLst/>
                <a:ahLst/>
                <a:cxnLst/>
                <a:rect l="l" t="t" r="r" b="b"/>
                <a:pathLst>
                  <a:path w="1490464" h="1490465">
                    <a:moveTo>
                      <a:pt x="745232" y="0"/>
                    </a:moveTo>
                    <a:lnTo>
                      <a:pt x="1490464" y="0"/>
                    </a:lnTo>
                    <a:lnTo>
                      <a:pt x="1490464" y="745232"/>
                    </a:lnTo>
                    <a:lnTo>
                      <a:pt x="1490464" y="745233"/>
                    </a:lnTo>
                    <a:lnTo>
                      <a:pt x="1490464" y="745233"/>
                    </a:lnTo>
                    <a:cubicBezTo>
                      <a:pt x="1490464" y="1156813"/>
                      <a:pt x="1156812" y="1490465"/>
                      <a:pt x="745232" y="1490465"/>
                    </a:cubicBezTo>
                    <a:lnTo>
                      <a:pt x="0" y="1490465"/>
                    </a:lnTo>
                    <a:lnTo>
                      <a:pt x="0" y="745233"/>
                    </a:lnTo>
                    <a:lnTo>
                      <a:pt x="0" y="745233"/>
                    </a:lnTo>
                    <a:cubicBezTo>
                      <a:pt x="0" y="333652"/>
                      <a:pt x="333652" y="0"/>
                      <a:pt x="74523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2" name="그룹 107">
              <a:extLst>
                <a:ext uri="{FF2B5EF4-FFF2-40B4-BE49-F238E27FC236}">
                  <a16:creationId xmlns:a16="http://schemas.microsoft.com/office/drawing/2014/main" xmlns="" id="{9DCA89BA-02DD-423C-8A19-EAFD2218108A}"/>
                </a:ext>
              </a:extLst>
            </p:cNvPr>
            <p:cNvGrpSpPr/>
            <p:nvPr/>
          </p:nvGrpSpPr>
          <p:grpSpPr>
            <a:xfrm rot="2122767">
              <a:off x="8189439" y="2832926"/>
              <a:ext cx="474037" cy="474037"/>
              <a:chOff x="4543248" y="2367182"/>
              <a:chExt cx="1635977" cy="1635977"/>
            </a:xfrm>
          </p:grpSpPr>
          <p:sp>
            <p:nvSpPr>
              <p:cNvPr id="92" name="Teardrop 3">
                <a:extLst>
                  <a:ext uri="{FF2B5EF4-FFF2-40B4-BE49-F238E27FC236}">
                    <a16:creationId xmlns:a16="http://schemas.microsoft.com/office/drawing/2014/main" xmlns="" id="{82920CF0-E52E-4CBC-8C00-EA577A27C427}"/>
                  </a:ext>
                </a:extLst>
              </p:cNvPr>
              <p:cNvSpPr/>
              <p:nvPr/>
            </p:nvSpPr>
            <p:spPr>
              <a:xfrm flipH="1">
                <a:off x="4543248" y="2367182"/>
                <a:ext cx="1635977" cy="1635977"/>
              </a:xfrm>
              <a:custGeom>
                <a:avLst/>
                <a:gdLst/>
                <a:ahLst/>
                <a:cxnLst/>
                <a:rect l="l" t="t" r="r" b="b"/>
                <a:pathLst>
                  <a:path w="1490464" h="1490465">
                    <a:moveTo>
                      <a:pt x="745232" y="0"/>
                    </a:moveTo>
                    <a:lnTo>
                      <a:pt x="1490464" y="0"/>
                    </a:lnTo>
                    <a:lnTo>
                      <a:pt x="1490464" y="745232"/>
                    </a:lnTo>
                    <a:lnTo>
                      <a:pt x="1490464" y="745233"/>
                    </a:lnTo>
                    <a:lnTo>
                      <a:pt x="1490464" y="745233"/>
                    </a:lnTo>
                    <a:cubicBezTo>
                      <a:pt x="1490464" y="1156813"/>
                      <a:pt x="1156812" y="1490465"/>
                      <a:pt x="745232" y="1490465"/>
                    </a:cubicBezTo>
                    <a:lnTo>
                      <a:pt x="0" y="1490465"/>
                    </a:lnTo>
                    <a:lnTo>
                      <a:pt x="0" y="745233"/>
                    </a:lnTo>
                    <a:lnTo>
                      <a:pt x="0" y="745233"/>
                    </a:lnTo>
                    <a:cubicBezTo>
                      <a:pt x="0" y="333652"/>
                      <a:pt x="333652" y="0"/>
                      <a:pt x="74523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88900">
                <a:solidFill>
                  <a:schemeClr val="bg1"/>
                </a:solidFill>
              </a:ln>
              <a:effectLst>
                <a:innerShdw blurRad="127000" dist="127000" dir="90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Teardrop 3">
                <a:extLst>
                  <a:ext uri="{FF2B5EF4-FFF2-40B4-BE49-F238E27FC236}">
                    <a16:creationId xmlns:a16="http://schemas.microsoft.com/office/drawing/2014/main" xmlns="" id="{C79E668C-6C93-4F76-A77F-8224A1ABEF09}"/>
                  </a:ext>
                </a:extLst>
              </p:cNvPr>
              <p:cNvSpPr/>
              <p:nvPr/>
            </p:nvSpPr>
            <p:spPr>
              <a:xfrm flipH="1">
                <a:off x="4881461" y="2726202"/>
                <a:ext cx="1249375" cy="1249375"/>
              </a:xfrm>
              <a:custGeom>
                <a:avLst/>
                <a:gdLst/>
                <a:ahLst/>
                <a:cxnLst/>
                <a:rect l="l" t="t" r="r" b="b"/>
                <a:pathLst>
                  <a:path w="1490464" h="1490465">
                    <a:moveTo>
                      <a:pt x="745232" y="0"/>
                    </a:moveTo>
                    <a:lnTo>
                      <a:pt x="1490464" y="0"/>
                    </a:lnTo>
                    <a:lnTo>
                      <a:pt x="1490464" y="745232"/>
                    </a:lnTo>
                    <a:lnTo>
                      <a:pt x="1490464" y="745233"/>
                    </a:lnTo>
                    <a:lnTo>
                      <a:pt x="1490464" y="745233"/>
                    </a:lnTo>
                    <a:cubicBezTo>
                      <a:pt x="1490464" y="1156813"/>
                      <a:pt x="1156812" y="1490465"/>
                      <a:pt x="745232" y="1490465"/>
                    </a:cubicBezTo>
                    <a:lnTo>
                      <a:pt x="0" y="1490465"/>
                    </a:lnTo>
                    <a:lnTo>
                      <a:pt x="0" y="745233"/>
                    </a:lnTo>
                    <a:lnTo>
                      <a:pt x="0" y="745233"/>
                    </a:lnTo>
                    <a:cubicBezTo>
                      <a:pt x="0" y="333652"/>
                      <a:pt x="333652" y="0"/>
                      <a:pt x="74523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3" name="그룹 110">
              <a:extLst>
                <a:ext uri="{FF2B5EF4-FFF2-40B4-BE49-F238E27FC236}">
                  <a16:creationId xmlns:a16="http://schemas.microsoft.com/office/drawing/2014/main" xmlns="" id="{76DCFE5B-57F3-413C-9379-AF4E1CC001B8}"/>
                </a:ext>
              </a:extLst>
            </p:cNvPr>
            <p:cNvGrpSpPr/>
            <p:nvPr/>
          </p:nvGrpSpPr>
          <p:grpSpPr>
            <a:xfrm rot="17124230">
              <a:off x="7528985" y="3752741"/>
              <a:ext cx="474037" cy="474037"/>
              <a:chOff x="4543248" y="2367182"/>
              <a:chExt cx="1635977" cy="1635977"/>
            </a:xfrm>
          </p:grpSpPr>
          <p:sp>
            <p:nvSpPr>
              <p:cNvPr id="90" name="Teardrop 3">
                <a:extLst>
                  <a:ext uri="{FF2B5EF4-FFF2-40B4-BE49-F238E27FC236}">
                    <a16:creationId xmlns:a16="http://schemas.microsoft.com/office/drawing/2014/main" xmlns="" id="{E644BEC3-7C97-4B3D-BBD9-C990BB03DA68}"/>
                  </a:ext>
                </a:extLst>
              </p:cNvPr>
              <p:cNvSpPr/>
              <p:nvPr/>
            </p:nvSpPr>
            <p:spPr>
              <a:xfrm flipH="1">
                <a:off x="4543248" y="2367182"/>
                <a:ext cx="1635977" cy="1635977"/>
              </a:xfrm>
              <a:custGeom>
                <a:avLst/>
                <a:gdLst/>
                <a:ahLst/>
                <a:cxnLst/>
                <a:rect l="l" t="t" r="r" b="b"/>
                <a:pathLst>
                  <a:path w="1490464" h="1490465">
                    <a:moveTo>
                      <a:pt x="745232" y="0"/>
                    </a:moveTo>
                    <a:lnTo>
                      <a:pt x="1490464" y="0"/>
                    </a:lnTo>
                    <a:lnTo>
                      <a:pt x="1490464" y="745232"/>
                    </a:lnTo>
                    <a:lnTo>
                      <a:pt x="1490464" y="745233"/>
                    </a:lnTo>
                    <a:lnTo>
                      <a:pt x="1490464" y="745233"/>
                    </a:lnTo>
                    <a:cubicBezTo>
                      <a:pt x="1490464" y="1156813"/>
                      <a:pt x="1156812" y="1490465"/>
                      <a:pt x="745232" y="1490465"/>
                    </a:cubicBezTo>
                    <a:lnTo>
                      <a:pt x="0" y="1490465"/>
                    </a:lnTo>
                    <a:lnTo>
                      <a:pt x="0" y="745233"/>
                    </a:lnTo>
                    <a:lnTo>
                      <a:pt x="0" y="745233"/>
                    </a:lnTo>
                    <a:cubicBezTo>
                      <a:pt x="0" y="333652"/>
                      <a:pt x="333652" y="0"/>
                      <a:pt x="74523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88900">
                <a:solidFill>
                  <a:schemeClr val="bg1"/>
                </a:solidFill>
              </a:ln>
              <a:effectLst>
                <a:innerShdw blurRad="127000" dist="127000" dir="90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Teardrop 3">
                <a:extLst>
                  <a:ext uri="{FF2B5EF4-FFF2-40B4-BE49-F238E27FC236}">
                    <a16:creationId xmlns:a16="http://schemas.microsoft.com/office/drawing/2014/main" xmlns="" id="{5173094E-5C09-466F-AAC6-A34600B031E6}"/>
                  </a:ext>
                </a:extLst>
              </p:cNvPr>
              <p:cNvSpPr/>
              <p:nvPr/>
            </p:nvSpPr>
            <p:spPr>
              <a:xfrm flipH="1">
                <a:off x="4881461" y="2726202"/>
                <a:ext cx="1249375" cy="1249375"/>
              </a:xfrm>
              <a:custGeom>
                <a:avLst/>
                <a:gdLst/>
                <a:ahLst/>
                <a:cxnLst/>
                <a:rect l="l" t="t" r="r" b="b"/>
                <a:pathLst>
                  <a:path w="1490464" h="1490465">
                    <a:moveTo>
                      <a:pt x="745232" y="0"/>
                    </a:moveTo>
                    <a:lnTo>
                      <a:pt x="1490464" y="0"/>
                    </a:lnTo>
                    <a:lnTo>
                      <a:pt x="1490464" y="745232"/>
                    </a:lnTo>
                    <a:lnTo>
                      <a:pt x="1490464" y="745233"/>
                    </a:lnTo>
                    <a:lnTo>
                      <a:pt x="1490464" y="745233"/>
                    </a:lnTo>
                    <a:cubicBezTo>
                      <a:pt x="1490464" y="1156813"/>
                      <a:pt x="1156812" y="1490465"/>
                      <a:pt x="745232" y="1490465"/>
                    </a:cubicBezTo>
                    <a:lnTo>
                      <a:pt x="0" y="1490465"/>
                    </a:lnTo>
                    <a:lnTo>
                      <a:pt x="0" y="745233"/>
                    </a:lnTo>
                    <a:lnTo>
                      <a:pt x="0" y="745233"/>
                    </a:lnTo>
                    <a:cubicBezTo>
                      <a:pt x="0" y="333652"/>
                      <a:pt x="333652" y="0"/>
                      <a:pt x="74523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4" name="그룹 113">
              <a:extLst>
                <a:ext uri="{FF2B5EF4-FFF2-40B4-BE49-F238E27FC236}">
                  <a16:creationId xmlns:a16="http://schemas.microsoft.com/office/drawing/2014/main" xmlns="" id="{7248AE4D-042F-488B-831A-48E522E1BE9D}"/>
                </a:ext>
              </a:extLst>
            </p:cNvPr>
            <p:cNvGrpSpPr/>
            <p:nvPr/>
          </p:nvGrpSpPr>
          <p:grpSpPr>
            <a:xfrm rot="3555004">
              <a:off x="8189438" y="1245645"/>
              <a:ext cx="474037" cy="474037"/>
              <a:chOff x="4543248" y="2367182"/>
              <a:chExt cx="1635977" cy="1635977"/>
            </a:xfrm>
          </p:grpSpPr>
          <p:sp>
            <p:nvSpPr>
              <p:cNvPr id="88" name="Teardrop 3">
                <a:extLst>
                  <a:ext uri="{FF2B5EF4-FFF2-40B4-BE49-F238E27FC236}">
                    <a16:creationId xmlns:a16="http://schemas.microsoft.com/office/drawing/2014/main" xmlns="" id="{6951867F-9638-4CBC-A21B-128BCCAE850F}"/>
                  </a:ext>
                </a:extLst>
              </p:cNvPr>
              <p:cNvSpPr/>
              <p:nvPr/>
            </p:nvSpPr>
            <p:spPr>
              <a:xfrm flipH="1">
                <a:off x="4543248" y="2367182"/>
                <a:ext cx="1635977" cy="1635977"/>
              </a:xfrm>
              <a:custGeom>
                <a:avLst/>
                <a:gdLst/>
                <a:ahLst/>
                <a:cxnLst/>
                <a:rect l="l" t="t" r="r" b="b"/>
                <a:pathLst>
                  <a:path w="1490464" h="1490465">
                    <a:moveTo>
                      <a:pt x="745232" y="0"/>
                    </a:moveTo>
                    <a:lnTo>
                      <a:pt x="1490464" y="0"/>
                    </a:lnTo>
                    <a:lnTo>
                      <a:pt x="1490464" y="745232"/>
                    </a:lnTo>
                    <a:lnTo>
                      <a:pt x="1490464" y="745233"/>
                    </a:lnTo>
                    <a:lnTo>
                      <a:pt x="1490464" y="745233"/>
                    </a:lnTo>
                    <a:cubicBezTo>
                      <a:pt x="1490464" y="1156813"/>
                      <a:pt x="1156812" y="1490465"/>
                      <a:pt x="745232" y="1490465"/>
                    </a:cubicBezTo>
                    <a:lnTo>
                      <a:pt x="0" y="1490465"/>
                    </a:lnTo>
                    <a:lnTo>
                      <a:pt x="0" y="745233"/>
                    </a:lnTo>
                    <a:lnTo>
                      <a:pt x="0" y="745233"/>
                    </a:lnTo>
                    <a:cubicBezTo>
                      <a:pt x="0" y="333652"/>
                      <a:pt x="333652" y="0"/>
                      <a:pt x="74523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88900">
                <a:solidFill>
                  <a:schemeClr val="bg1"/>
                </a:solidFill>
              </a:ln>
              <a:effectLst>
                <a:innerShdw blurRad="127000" dist="127000" dir="90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Teardrop 3">
                <a:extLst>
                  <a:ext uri="{FF2B5EF4-FFF2-40B4-BE49-F238E27FC236}">
                    <a16:creationId xmlns:a16="http://schemas.microsoft.com/office/drawing/2014/main" xmlns="" id="{8F719844-56FA-4E9A-B9BB-151ACCCBF9E4}"/>
                  </a:ext>
                </a:extLst>
              </p:cNvPr>
              <p:cNvSpPr/>
              <p:nvPr/>
            </p:nvSpPr>
            <p:spPr>
              <a:xfrm flipH="1">
                <a:off x="4881461" y="2726202"/>
                <a:ext cx="1249375" cy="1249375"/>
              </a:xfrm>
              <a:custGeom>
                <a:avLst/>
                <a:gdLst/>
                <a:ahLst/>
                <a:cxnLst/>
                <a:rect l="l" t="t" r="r" b="b"/>
                <a:pathLst>
                  <a:path w="1490464" h="1490465">
                    <a:moveTo>
                      <a:pt x="745232" y="0"/>
                    </a:moveTo>
                    <a:lnTo>
                      <a:pt x="1490464" y="0"/>
                    </a:lnTo>
                    <a:lnTo>
                      <a:pt x="1490464" y="745232"/>
                    </a:lnTo>
                    <a:lnTo>
                      <a:pt x="1490464" y="745233"/>
                    </a:lnTo>
                    <a:lnTo>
                      <a:pt x="1490464" y="745233"/>
                    </a:lnTo>
                    <a:cubicBezTo>
                      <a:pt x="1490464" y="1156813"/>
                      <a:pt x="1156812" y="1490465"/>
                      <a:pt x="745232" y="1490465"/>
                    </a:cubicBezTo>
                    <a:lnTo>
                      <a:pt x="0" y="1490465"/>
                    </a:lnTo>
                    <a:lnTo>
                      <a:pt x="0" y="745233"/>
                    </a:lnTo>
                    <a:lnTo>
                      <a:pt x="0" y="745233"/>
                    </a:lnTo>
                    <a:cubicBezTo>
                      <a:pt x="0" y="333652"/>
                      <a:pt x="333652" y="0"/>
                      <a:pt x="74523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5" name="그룹 116">
              <a:extLst>
                <a:ext uri="{FF2B5EF4-FFF2-40B4-BE49-F238E27FC236}">
                  <a16:creationId xmlns:a16="http://schemas.microsoft.com/office/drawing/2014/main" xmlns="" id="{4E6908D5-B9F7-4A06-9F5B-463CB82D7FCF}"/>
                </a:ext>
              </a:extLst>
            </p:cNvPr>
            <p:cNvGrpSpPr/>
            <p:nvPr/>
          </p:nvGrpSpPr>
          <p:grpSpPr>
            <a:xfrm rot="17211645">
              <a:off x="7748018" y="2544468"/>
              <a:ext cx="474037" cy="474037"/>
              <a:chOff x="4543248" y="2367182"/>
              <a:chExt cx="1635977" cy="1635977"/>
            </a:xfrm>
          </p:grpSpPr>
          <p:sp>
            <p:nvSpPr>
              <p:cNvPr id="86" name="Teardrop 3">
                <a:extLst>
                  <a:ext uri="{FF2B5EF4-FFF2-40B4-BE49-F238E27FC236}">
                    <a16:creationId xmlns:a16="http://schemas.microsoft.com/office/drawing/2014/main" xmlns="" id="{3FD914B3-4ECB-42EA-8F01-B1ACC5A1C4CA}"/>
                  </a:ext>
                </a:extLst>
              </p:cNvPr>
              <p:cNvSpPr/>
              <p:nvPr/>
            </p:nvSpPr>
            <p:spPr>
              <a:xfrm flipH="1">
                <a:off x="4543248" y="2367182"/>
                <a:ext cx="1635977" cy="1635977"/>
              </a:xfrm>
              <a:custGeom>
                <a:avLst/>
                <a:gdLst/>
                <a:ahLst/>
                <a:cxnLst/>
                <a:rect l="l" t="t" r="r" b="b"/>
                <a:pathLst>
                  <a:path w="1490464" h="1490465">
                    <a:moveTo>
                      <a:pt x="745232" y="0"/>
                    </a:moveTo>
                    <a:lnTo>
                      <a:pt x="1490464" y="0"/>
                    </a:lnTo>
                    <a:lnTo>
                      <a:pt x="1490464" y="745232"/>
                    </a:lnTo>
                    <a:lnTo>
                      <a:pt x="1490464" y="745233"/>
                    </a:lnTo>
                    <a:lnTo>
                      <a:pt x="1490464" y="745233"/>
                    </a:lnTo>
                    <a:cubicBezTo>
                      <a:pt x="1490464" y="1156813"/>
                      <a:pt x="1156812" y="1490465"/>
                      <a:pt x="745232" y="1490465"/>
                    </a:cubicBezTo>
                    <a:lnTo>
                      <a:pt x="0" y="1490465"/>
                    </a:lnTo>
                    <a:lnTo>
                      <a:pt x="0" y="745233"/>
                    </a:lnTo>
                    <a:lnTo>
                      <a:pt x="0" y="745233"/>
                    </a:lnTo>
                    <a:cubicBezTo>
                      <a:pt x="0" y="333652"/>
                      <a:pt x="333652" y="0"/>
                      <a:pt x="74523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88900">
                <a:solidFill>
                  <a:schemeClr val="bg1"/>
                </a:solidFill>
              </a:ln>
              <a:effectLst>
                <a:innerShdw blurRad="127000" dist="127000" dir="90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7" name="Teardrop 3">
                <a:extLst>
                  <a:ext uri="{FF2B5EF4-FFF2-40B4-BE49-F238E27FC236}">
                    <a16:creationId xmlns:a16="http://schemas.microsoft.com/office/drawing/2014/main" xmlns="" id="{198993AF-890B-4AE9-BF1D-F9851629B931}"/>
                  </a:ext>
                </a:extLst>
              </p:cNvPr>
              <p:cNvSpPr/>
              <p:nvPr/>
            </p:nvSpPr>
            <p:spPr>
              <a:xfrm flipH="1">
                <a:off x="4881461" y="2726202"/>
                <a:ext cx="1249375" cy="1249375"/>
              </a:xfrm>
              <a:custGeom>
                <a:avLst/>
                <a:gdLst/>
                <a:ahLst/>
                <a:cxnLst/>
                <a:rect l="l" t="t" r="r" b="b"/>
                <a:pathLst>
                  <a:path w="1490464" h="1490465">
                    <a:moveTo>
                      <a:pt x="745232" y="0"/>
                    </a:moveTo>
                    <a:lnTo>
                      <a:pt x="1490464" y="0"/>
                    </a:lnTo>
                    <a:lnTo>
                      <a:pt x="1490464" y="745232"/>
                    </a:lnTo>
                    <a:lnTo>
                      <a:pt x="1490464" y="745233"/>
                    </a:lnTo>
                    <a:lnTo>
                      <a:pt x="1490464" y="745233"/>
                    </a:lnTo>
                    <a:cubicBezTo>
                      <a:pt x="1490464" y="1156813"/>
                      <a:pt x="1156812" y="1490465"/>
                      <a:pt x="745232" y="1490465"/>
                    </a:cubicBezTo>
                    <a:lnTo>
                      <a:pt x="0" y="1490465"/>
                    </a:lnTo>
                    <a:lnTo>
                      <a:pt x="0" y="745233"/>
                    </a:lnTo>
                    <a:lnTo>
                      <a:pt x="0" y="745233"/>
                    </a:lnTo>
                    <a:cubicBezTo>
                      <a:pt x="0" y="333652"/>
                      <a:pt x="333652" y="0"/>
                      <a:pt x="74523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6" name="그룹 119">
              <a:extLst>
                <a:ext uri="{FF2B5EF4-FFF2-40B4-BE49-F238E27FC236}">
                  <a16:creationId xmlns:a16="http://schemas.microsoft.com/office/drawing/2014/main" xmlns="" id="{CE18FBCE-94FD-4AAE-A22F-2969CB09C833}"/>
                </a:ext>
              </a:extLst>
            </p:cNvPr>
            <p:cNvGrpSpPr/>
            <p:nvPr/>
          </p:nvGrpSpPr>
          <p:grpSpPr>
            <a:xfrm rot="1354960">
              <a:off x="10157495" y="1172849"/>
              <a:ext cx="474037" cy="474037"/>
              <a:chOff x="4543248" y="2367182"/>
              <a:chExt cx="1635977" cy="1635977"/>
            </a:xfrm>
          </p:grpSpPr>
          <p:sp>
            <p:nvSpPr>
              <p:cNvPr id="84" name="Teardrop 3">
                <a:extLst>
                  <a:ext uri="{FF2B5EF4-FFF2-40B4-BE49-F238E27FC236}">
                    <a16:creationId xmlns:a16="http://schemas.microsoft.com/office/drawing/2014/main" xmlns="" id="{8B159280-1121-4280-B005-D2BBE52B787A}"/>
                  </a:ext>
                </a:extLst>
              </p:cNvPr>
              <p:cNvSpPr/>
              <p:nvPr/>
            </p:nvSpPr>
            <p:spPr>
              <a:xfrm flipH="1">
                <a:off x="4543248" y="2367182"/>
                <a:ext cx="1635977" cy="1635977"/>
              </a:xfrm>
              <a:custGeom>
                <a:avLst/>
                <a:gdLst/>
                <a:ahLst/>
                <a:cxnLst/>
                <a:rect l="l" t="t" r="r" b="b"/>
                <a:pathLst>
                  <a:path w="1490464" h="1490465">
                    <a:moveTo>
                      <a:pt x="745232" y="0"/>
                    </a:moveTo>
                    <a:lnTo>
                      <a:pt x="1490464" y="0"/>
                    </a:lnTo>
                    <a:lnTo>
                      <a:pt x="1490464" y="745232"/>
                    </a:lnTo>
                    <a:lnTo>
                      <a:pt x="1490464" y="745233"/>
                    </a:lnTo>
                    <a:lnTo>
                      <a:pt x="1490464" y="745233"/>
                    </a:lnTo>
                    <a:cubicBezTo>
                      <a:pt x="1490464" y="1156813"/>
                      <a:pt x="1156812" y="1490465"/>
                      <a:pt x="745232" y="1490465"/>
                    </a:cubicBezTo>
                    <a:lnTo>
                      <a:pt x="0" y="1490465"/>
                    </a:lnTo>
                    <a:lnTo>
                      <a:pt x="0" y="745233"/>
                    </a:lnTo>
                    <a:lnTo>
                      <a:pt x="0" y="745233"/>
                    </a:lnTo>
                    <a:cubicBezTo>
                      <a:pt x="0" y="333652"/>
                      <a:pt x="333652" y="0"/>
                      <a:pt x="7452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88900">
                <a:solidFill>
                  <a:schemeClr val="bg1"/>
                </a:solidFill>
              </a:ln>
              <a:effectLst>
                <a:innerShdw blurRad="127000" dist="127000" dir="90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Teardrop 3">
                <a:extLst>
                  <a:ext uri="{FF2B5EF4-FFF2-40B4-BE49-F238E27FC236}">
                    <a16:creationId xmlns:a16="http://schemas.microsoft.com/office/drawing/2014/main" xmlns="" id="{B0A896CE-B5EF-4F86-9444-BD892B66FC80}"/>
                  </a:ext>
                </a:extLst>
              </p:cNvPr>
              <p:cNvSpPr/>
              <p:nvPr/>
            </p:nvSpPr>
            <p:spPr>
              <a:xfrm flipH="1">
                <a:off x="4881461" y="2726202"/>
                <a:ext cx="1249375" cy="1249375"/>
              </a:xfrm>
              <a:custGeom>
                <a:avLst/>
                <a:gdLst/>
                <a:ahLst/>
                <a:cxnLst/>
                <a:rect l="l" t="t" r="r" b="b"/>
                <a:pathLst>
                  <a:path w="1490464" h="1490465">
                    <a:moveTo>
                      <a:pt x="745232" y="0"/>
                    </a:moveTo>
                    <a:lnTo>
                      <a:pt x="1490464" y="0"/>
                    </a:lnTo>
                    <a:lnTo>
                      <a:pt x="1490464" y="745232"/>
                    </a:lnTo>
                    <a:lnTo>
                      <a:pt x="1490464" y="745233"/>
                    </a:lnTo>
                    <a:lnTo>
                      <a:pt x="1490464" y="745233"/>
                    </a:lnTo>
                    <a:cubicBezTo>
                      <a:pt x="1490464" y="1156813"/>
                      <a:pt x="1156812" y="1490465"/>
                      <a:pt x="745232" y="1490465"/>
                    </a:cubicBezTo>
                    <a:lnTo>
                      <a:pt x="0" y="1490465"/>
                    </a:lnTo>
                    <a:lnTo>
                      <a:pt x="0" y="745233"/>
                    </a:lnTo>
                    <a:lnTo>
                      <a:pt x="0" y="745233"/>
                    </a:lnTo>
                    <a:cubicBezTo>
                      <a:pt x="0" y="333652"/>
                      <a:pt x="333652" y="0"/>
                      <a:pt x="74523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7" name="그룹 122">
              <a:extLst>
                <a:ext uri="{FF2B5EF4-FFF2-40B4-BE49-F238E27FC236}">
                  <a16:creationId xmlns:a16="http://schemas.microsoft.com/office/drawing/2014/main" xmlns="" id="{0467A257-DF0A-4A4D-BBE5-3F054A9D9F82}"/>
                </a:ext>
              </a:extLst>
            </p:cNvPr>
            <p:cNvGrpSpPr/>
            <p:nvPr/>
          </p:nvGrpSpPr>
          <p:grpSpPr>
            <a:xfrm rot="10071635">
              <a:off x="10896734" y="3601874"/>
              <a:ext cx="474037" cy="474037"/>
              <a:chOff x="4543248" y="2367182"/>
              <a:chExt cx="1635977" cy="1635977"/>
            </a:xfrm>
          </p:grpSpPr>
          <p:sp>
            <p:nvSpPr>
              <p:cNvPr id="82" name="Teardrop 3">
                <a:extLst>
                  <a:ext uri="{FF2B5EF4-FFF2-40B4-BE49-F238E27FC236}">
                    <a16:creationId xmlns:a16="http://schemas.microsoft.com/office/drawing/2014/main" xmlns="" id="{771F8953-48D6-4623-A982-65BFF7AF052C}"/>
                  </a:ext>
                </a:extLst>
              </p:cNvPr>
              <p:cNvSpPr/>
              <p:nvPr/>
            </p:nvSpPr>
            <p:spPr>
              <a:xfrm flipH="1">
                <a:off x="4543248" y="2367182"/>
                <a:ext cx="1635977" cy="1635977"/>
              </a:xfrm>
              <a:custGeom>
                <a:avLst/>
                <a:gdLst/>
                <a:ahLst/>
                <a:cxnLst/>
                <a:rect l="l" t="t" r="r" b="b"/>
                <a:pathLst>
                  <a:path w="1490464" h="1490465">
                    <a:moveTo>
                      <a:pt x="745232" y="0"/>
                    </a:moveTo>
                    <a:lnTo>
                      <a:pt x="1490464" y="0"/>
                    </a:lnTo>
                    <a:lnTo>
                      <a:pt x="1490464" y="745232"/>
                    </a:lnTo>
                    <a:lnTo>
                      <a:pt x="1490464" y="745233"/>
                    </a:lnTo>
                    <a:lnTo>
                      <a:pt x="1490464" y="745233"/>
                    </a:lnTo>
                    <a:cubicBezTo>
                      <a:pt x="1490464" y="1156813"/>
                      <a:pt x="1156812" y="1490465"/>
                      <a:pt x="745232" y="1490465"/>
                    </a:cubicBezTo>
                    <a:lnTo>
                      <a:pt x="0" y="1490465"/>
                    </a:lnTo>
                    <a:lnTo>
                      <a:pt x="0" y="745233"/>
                    </a:lnTo>
                    <a:lnTo>
                      <a:pt x="0" y="745233"/>
                    </a:lnTo>
                    <a:cubicBezTo>
                      <a:pt x="0" y="333652"/>
                      <a:pt x="333652" y="0"/>
                      <a:pt x="74523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88900">
                <a:solidFill>
                  <a:schemeClr val="bg1"/>
                </a:solidFill>
              </a:ln>
              <a:effectLst>
                <a:innerShdw blurRad="127000" dist="127000" dir="90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Teardrop 3">
                <a:extLst>
                  <a:ext uri="{FF2B5EF4-FFF2-40B4-BE49-F238E27FC236}">
                    <a16:creationId xmlns:a16="http://schemas.microsoft.com/office/drawing/2014/main" xmlns="" id="{9ED85D36-DCA7-422E-B6E7-7955A0126C41}"/>
                  </a:ext>
                </a:extLst>
              </p:cNvPr>
              <p:cNvSpPr/>
              <p:nvPr/>
            </p:nvSpPr>
            <p:spPr>
              <a:xfrm flipH="1">
                <a:off x="4881461" y="2726202"/>
                <a:ext cx="1249375" cy="1249375"/>
              </a:xfrm>
              <a:custGeom>
                <a:avLst/>
                <a:gdLst/>
                <a:ahLst/>
                <a:cxnLst/>
                <a:rect l="l" t="t" r="r" b="b"/>
                <a:pathLst>
                  <a:path w="1490464" h="1490465">
                    <a:moveTo>
                      <a:pt x="745232" y="0"/>
                    </a:moveTo>
                    <a:lnTo>
                      <a:pt x="1490464" y="0"/>
                    </a:lnTo>
                    <a:lnTo>
                      <a:pt x="1490464" y="745232"/>
                    </a:lnTo>
                    <a:lnTo>
                      <a:pt x="1490464" y="745233"/>
                    </a:lnTo>
                    <a:lnTo>
                      <a:pt x="1490464" y="745233"/>
                    </a:lnTo>
                    <a:cubicBezTo>
                      <a:pt x="1490464" y="1156813"/>
                      <a:pt x="1156812" y="1490465"/>
                      <a:pt x="745232" y="1490465"/>
                    </a:cubicBezTo>
                    <a:lnTo>
                      <a:pt x="0" y="1490465"/>
                    </a:lnTo>
                    <a:lnTo>
                      <a:pt x="0" y="745233"/>
                    </a:lnTo>
                    <a:lnTo>
                      <a:pt x="0" y="745233"/>
                    </a:lnTo>
                    <a:cubicBezTo>
                      <a:pt x="0" y="333652"/>
                      <a:pt x="333652" y="0"/>
                      <a:pt x="74523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8" name="그룹 125">
              <a:extLst>
                <a:ext uri="{FF2B5EF4-FFF2-40B4-BE49-F238E27FC236}">
                  <a16:creationId xmlns:a16="http://schemas.microsoft.com/office/drawing/2014/main" xmlns="" id="{DBDF5E8D-4CB6-4E8B-B4E7-A84137E7B8AE}"/>
                </a:ext>
              </a:extLst>
            </p:cNvPr>
            <p:cNvGrpSpPr/>
            <p:nvPr/>
          </p:nvGrpSpPr>
          <p:grpSpPr>
            <a:xfrm rot="8556538">
              <a:off x="10516916" y="2248891"/>
              <a:ext cx="474037" cy="474037"/>
              <a:chOff x="4543248" y="2367182"/>
              <a:chExt cx="1635977" cy="1635977"/>
            </a:xfrm>
          </p:grpSpPr>
          <p:sp>
            <p:nvSpPr>
              <p:cNvPr id="80" name="Teardrop 3">
                <a:extLst>
                  <a:ext uri="{FF2B5EF4-FFF2-40B4-BE49-F238E27FC236}">
                    <a16:creationId xmlns:a16="http://schemas.microsoft.com/office/drawing/2014/main" xmlns="" id="{D2844E67-7B9D-493A-B893-A74262CC79B0}"/>
                  </a:ext>
                </a:extLst>
              </p:cNvPr>
              <p:cNvSpPr/>
              <p:nvPr/>
            </p:nvSpPr>
            <p:spPr>
              <a:xfrm flipH="1">
                <a:off x="4543248" y="2367182"/>
                <a:ext cx="1635977" cy="1635977"/>
              </a:xfrm>
              <a:custGeom>
                <a:avLst/>
                <a:gdLst/>
                <a:ahLst/>
                <a:cxnLst/>
                <a:rect l="l" t="t" r="r" b="b"/>
                <a:pathLst>
                  <a:path w="1490464" h="1490465">
                    <a:moveTo>
                      <a:pt x="745232" y="0"/>
                    </a:moveTo>
                    <a:lnTo>
                      <a:pt x="1490464" y="0"/>
                    </a:lnTo>
                    <a:lnTo>
                      <a:pt x="1490464" y="745232"/>
                    </a:lnTo>
                    <a:lnTo>
                      <a:pt x="1490464" y="745233"/>
                    </a:lnTo>
                    <a:lnTo>
                      <a:pt x="1490464" y="745233"/>
                    </a:lnTo>
                    <a:cubicBezTo>
                      <a:pt x="1490464" y="1156813"/>
                      <a:pt x="1156812" y="1490465"/>
                      <a:pt x="745232" y="1490465"/>
                    </a:cubicBezTo>
                    <a:lnTo>
                      <a:pt x="0" y="1490465"/>
                    </a:lnTo>
                    <a:lnTo>
                      <a:pt x="0" y="745233"/>
                    </a:lnTo>
                    <a:lnTo>
                      <a:pt x="0" y="745233"/>
                    </a:lnTo>
                    <a:cubicBezTo>
                      <a:pt x="0" y="333652"/>
                      <a:pt x="333652" y="0"/>
                      <a:pt x="7452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88900">
                <a:solidFill>
                  <a:schemeClr val="bg1"/>
                </a:solidFill>
              </a:ln>
              <a:effectLst>
                <a:innerShdw blurRad="127000" dist="127000" dir="90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Teardrop 3">
                <a:extLst>
                  <a:ext uri="{FF2B5EF4-FFF2-40B4-BE49-F238E27FC236}">
                    <a16:creationId xmlns:a16="http://schemas.microsoft.com/office/drawing/2014/main" xmlns="" id="{295EAE0A-7F76-43C2-B032-B53671A42252}"/>
                  </a:ext>
                </a:extLst>
              </p:cNvPr>
              <p:cNvSpPr/>
              <p:nvPr/>
            </p:nvSpPr>
            <p:spPr>
              <a:xfrm flipH="1">
                <a:off x="4881461" y="2726202"/>
                <a:ext cx="1249375" cy="1249375"/>
              </a:xfrm>
              <a:custGeom>
                <a:avLst/>
                <a:gdLst/>
                <a:ahLst/>
                <a:cxnLst/>
                <a:rect l="l" t="t" r="r" b="b"/>
                <a:pathLst>
                  <a:path w="1490464" h="1490465">
                    <a:moveTo>
                      <a:pt x="745232" y="0"/>
                    </a:moveTo>
                    <a:lnTo>
                      <a:pt x="1490464" y="0"/>
                    </a:lnTo>
                    <a:lnTo>
                      <a:pt x="1490464" y="745232"/>
                    </a:lnTo>
                    <a:lnTo>
                      <a:pt x="1490464" y="745233"/>
                    </a:lnTo>
                    <a:lnTo>
                      <a:pt x="1490464" y="745233"/>
                    </a:lnTo>
                    <a:cubicBezTo>
                      <a:pt x="1490464" y="1156813"/>
                      <a:pt x="1156812" y="1490465"/>
                      <a:pt x="745232" y="1490465"/>
                    </a:cubicBezTo>
                    <a:lnTo>
                      <a:pt x="0" y="1490465"/>
                    </a:lnTo>
                    <a:lnTo>
                      <a:pt x="0" y="745233"/>
                    </a:lnTo>
                    <a:lnTo>
                      <a:pt x="0" y="745233"/>
                    </a:lnTo>
                    <a:cubicBezTo>
                      <a:pt x="0" y="333652"/>
                      <a:pt x="333652" y="0"/>
                      <a:pt x="74523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9" name="그룹 128">
              <a:extLst>
                <a:ext uri="{FF2B5EF4-FFF2-40B4-BE49-F238E27FC236}">
                  <a16:creationId xmlns:a16="http://schemas.microsoft.com/office/drawing/2014/main" xmlns="" id="{8C6F50B9-397A-4CF4-98AA-49C604C1585F}"/>
                </a:ext>
              </a:extLst>
            </p:cNvPr>
            <p:cNvGrpSpPr/>
            <p:nvPr/>
          </p:nvGrpSpPr>
          <p:grpSpPr>
            <a:xfrm rot="4494514">
              <a:off x="9494068" y="1900586"/>
              <a:ext cx="474037" cy="474037"/>
              <a:chOff x="4543248" y="2367182"/>
              <a:chExt cx="1635977" cy="1635977"/>
            </a:xfrm>
          </p:grpSpPr>
          <p:sp>
            <p:nvSpPr>
              <p:cNvPr id="78" name="Teardrop 3">
                <a:extLst>
                  <a:ext uri="{FF2B5EF4-FFF2-40B4-BE49-F238E27FC236}">
                    <a16:creationId xmlns:a16="http://schemas.microsoft.com/office/drawing/2014/main" xmlns="" id="{8C956A72-8F36-492F-AD48-CCC41B159328}"/>
                  </a:ext>
                </a:extLst>
              </p:cNvPr>
              <p:cNvSpPr/>
              <p:nvPr/>
            </p:nvSpPr>
            <p:spPr>
              <a:xfrm flipH="1">
                <a:off x="4543248" y="2367182"/>
                <a:ext cx="1635977" cy="1635977"/>
              </a:xfrm>
              <a:custGeom>
                <a:avLst/>
                <a:gdLst/>
                <a:ahLst/>
                <a:cxnLst/>
                <a:rect l="l" t="t" r="r" b="b"/>
                <a:pathLst>
                  <a:path w="1490464" h="1490465">
                    <a:moveTo>
                      <a:pt x="745232" y="0"/>
                    </a:moveTo>
                    <a:lnTo>
                      <a:pt x="1490464" y="0"/>
                    </a:lnTo>
                    <a:lnTo>
                      <a:pt x="1490464" y="745232"/>
                    </a:lnTo>
                    <a:lnTo>
                      <a:pt x="1490464" y="745233"/>
                    </a:lnTo>
                    <a:lnTo>
                      <a:pt x="1490464" y="745233"/>
                    </a:lnTo>
                    <a:cubicBezTo>
                      <a:pt x="1490464" y="1156813"/>
                      <a:pt x="1156812" y="1490465"/>
                      <a:pt x="745232" y="1490465"/>
                    </a:cubicBezTo>
                    <a:lnTo>
                      <a:pt x="0" y="1490465"/>
                    </a:lnTo>
                    <a:lnTo>
                      <a:pt x="0" y="745233"/>
                    </a:lnTo>
                    <a:lnTo>
                      <a:pt x="0" y="745233"/>
                    </a:lnTo>
                    <a:cubicBezTo>
                      <a:pt x="0" y="333652"/>
                      <a:pt x="333652" y="0"/>
                      <a:pt x="7452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8900">
                <a:solidFill>
                  <a:schemeClr val="bg1"/>
                </a:solidFill>
              </a:ln>
              <a:effectLst>
                <a:innerShdw blurRad="127000" dist="127000" dir="90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Teardrop 3">
                <a:extLst>
                  <a:ext uri="{FF2B5EF4-FFF2-40B4-BE49-F238E27FC236}">
                    <a16:creationId xmlns:a16="http://schemas.microsoft.com/office/drawing/2014/main" xmlns="" id="{BE5C7319-6B8C-400C-BD7B-3B29C80782E9}"/>
                  </a:ext>
                </a:extLst>
              </p:cNvPr>
              <p:cNvSpPr/>
              <p:nvPr/>
            </p:nvSpPr>
            <p:spPr>
              <a:xfrm flipH="1">
                <a:off x="4881461" y="2726202"/>
                <a:ext cx="1249375" cy="1249375"/>
              </a:xfrm>
              <a:custGeom>
                <a:avLst/>
                <a:gdLst/>
                <a:ahLst/>
                <a:cxnLst/>
                <a:rect l="l" t="t" r="r" b="b"/>
                <a:pathLst>
                  <a:path w="1490464" h="1490465">
                    <a:moveTo>
                      <a:pt x="745232" y="0"/>
                    </a:moveTo>
                    <a:lnTo>
                      <a:pt x="1490464" y="0"/>
                    </a:lnTo>
                    <a:lnTo>
                      <a:pt x="1490464" y="745232"/>
                    </a:lnTo>
                    <a:lnTo>
                      <a:pt x="1490464" y="745233"/>
                    </a:lnTo>
                    <a:lnTo>
                      <a:pt x="1490464" y="745233"/>
                    </a:lnTo>
                    <a:cubicBezTo>
                      <a:pt x="1490464" y="1156813"/>
                      <a:pt x="1156812" y="1490465"/>
                      <a:pt x="745232" y="1490465"/>
                    </a:cubicBezTo>
                    <a:lnTo>
                      <a:pt x="0" y="1490465"/>
                    </a:lnTo>
                    <a:lnTo>
                      <a:pt x="0" y="745233"/>
                    </a:lnTo>
                    <a:lnTo>
                      <a:pt x="0" y="745233"/>
                    </a:lnTo>
                    <a:cubicBezTo>
                      <a:pt x="0" y="333652"/>
                      <a:pt x="333652" y="0"/>
                      <a:pt x="74523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0" name="그룹 131">
              <a:extLst>
                <a:ext uri="{FF2B5EF4-FFF2-40B4-BE49-F238E27FC236}">
                  <a16:creationId xmlns:a16="http://schemas.microsoft.com/office/drawing/2014/main" xmlns="" id="{165A2902-AC42-43AA-97D1-8F1AB0C4DA5C}"/>
                </a:ext>
              </a:extLst>
            </p:cNvPr>
            <p:cNvGrpSpPr/>
            <p:nvPr/>
          </p:nvGrpSpPr>
          <p:grpSpPr>
            <a:xfrm rot="19971922">
              <a:off x="8598390" y="1717502"/>
              <a:ext cx="474037" cy="474037"/>
              <a:chOff x="4543248" y="2367182"/>
              <a:chExt cx="1635977" cy="1635977"/>
            </a:xfrm>
          </p:grpSpPr>
          <p:sp>
            <p:nvSpPr>
              <p:cNvPr id="76" name="Teardrop 3">
                <a:extLst>
                  <a:ext uri="{FF2B5EF4-FFF2-40B4-BE49-F238E27FC236}">
                    <a16:creationId xmlns:a16="http://schemas.microsoft.com/office/drawing/2014/main" xmlns="" id="{A10E2AC2-BB87-46E3-8A1A-0CDCE8E56C1E}"/>
                  </a:ext>
                </a:extLst>
              </p:cNvPr>
              <p:cNvSpPr/>
              <p:nvPr/>
            </p:nvSpPr>
            <p:spPr>
              <a:xfrm flipH="1">
                <a:off x="4543248" y="2367182"/>
                <a:ext cx="1635977" cy="1635977"/>
              </a:xfrm>
              <a:custGeom>
                <a:avLst/>
                <a:gdLst/>
                <a:ahLst/>
                <a:cxnLst/>
                <a:rect l="l" t="t" r="r" b="b"/>
                <a:pathLst>
                  <a:path w="1490464" h="1490465">
                    <a:moveTo>
                      <a:pt x="745232" y="0"/>
                    </a:moveTo>
                    <a:lnTo>
                      <a:pt x="1490464" y="0"/>
                    </a:lnTo>
                    <a:lnTo>
                      <a:pt x="1490464" y="745232"/>
                    </a:lnTo>
                    <a:lnTo>
                      <a:pt x="1490464" y="745233"/>
                    </a:lnTo>
                    <a:lnTo>
                      <a:pt x="1490464" y="745233"/>
                    </a:lnTo>
                    <a:cubicBezTo>
                      <a:pt x="1490464" y="1156813"/>
                      <a:pt x="1156812" y="1490465"/>
                      <a:pt x="745232" y="1490465"/>
                    </a:cubicBezTo>
                    <a:lnTo>
                      <a:pt x="0" y="1490465"/>
                    </a:lnTo>
                    <a:lnTo>
                      <a:pt x="0" y="745233"/>
                    </a:lnTo>
                    <a:lnTo>
                      <a:pt x="0" y="745233"/>
                    </a:lnTo>
                    <a:cubicBezTo>
                      <a:pt x="0" y="333652"/>
                      <a:pt x="333652" y="0"/>
                      <a:pt x="7452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8900">
                <a:solidFill>
                  <a:schemeClr val="bg1"/>
                </a:solidFill>
              </a:ln>
              <a:effectLst>
                <a:innerShdw blurRad="127000" dist="127000" dir="90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Teardrop 3">
                <a:extLst>
                  <a:ext uri="{FF2B5EF4-FFF2-40B4-BE49-F238E27FC236}">
                    <a16:creationId xmlns:a16="http://schemas.microsoft.com/office/drawing/2014/main" xmlns="" id="{C6F30716-2C1F-4060-AACF-E558F45BB573}"/>
                  </a:ext>
                </a:extLst>
              </p:cNvPr>
              <p:cNvSpPr/>
              <p:nvPr/>
            </p:nvSpPr>
            <p:spPr>
              <a:xfrm flipH="1">
                <a:off x="4881461" y="2726202"/>
                <a:ext cx="1249375" cy="1249375"/>
              </a:xfrm>
              <a:custGeom>
                <a:avLst/>
                <a:gdLst/>
                <a:ahLst/>
                <a:cxnLst/>
                <a:rect l="l" t="t" r="r" b="b"/>
                <a:pathLst>
                  <a:path w="1490464" h="1490465">
                    <a:moveTo>
                      <a:pt x="745232" y="0"/>
                    </a:moveTo>
                    <a:lnTo>
                      <a:pt x="1490464" y="0"/>
                    </a:lnTo>
                    <a:lnTo>
                      <a:pt x="1490464" y="745232"/>
                    </a:lnTo>
                    <a:lnTo>
                      <a:pt x="1490464" y="745233"/>
                    </a:lnTo>
                    <a:lnTo>
                      <a:pt x="1490464" y="745233"/>
                    </a:lnTo>
                    <a:cubicBezTo>
                      <a:pt x="1490464" y="1156813"/>
                      <a:pt x="1156812" y="1490465"/>
                      <a:pt x="745232" y="1490465"/>
                    </a:cubicBezTo>
                    <a:lnTo>
                      <a:pt x="0" y="1490465"/>
                    </a:lnTo>
                    <a:lnTo>
                      <a:pt x="0" y="745233"/>
                    </a:lnTo>
                    <a:lnTo>
                      <a:pt x="0" y="745233"/>
                    </a:lnTo>
                    <a:cubicBezTo>
                      <a:pt x="0" y="333652"/>
                      <a:pt x="333652" y="0"/>
                      <a:pt x="74523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1" name="Rectangle 9">
              <a:extLst>
                <a:ext uri="{FF2B5EF4-FFF2-40B4-BE49-F238E27FC236}">
                  <a16:creationId xmlns:a16="http://schemas.microsoft.com/office/drawing/2014/main" xmlns="" id="{1D5BFEC6-3791-47F5-A580-E98EFBDE8301}"/>
                </a:ext>
              </a:extLst>
            </p:cNvPr>
            <p:cNvSpPr/>
            <p:nvPr/>
          </p:nvSpPr>
          <p:spPr>
            <a:xfrm>
              <a:off x="10969717" y="1244256"/>
              <a:ext cx="371782" cy="371178"/>
            </a:xfrm>
            <a:custGeom>
              <a:avLst/>
              <a:gdLst/>
              <a:ahLst/>
              <a:cxnLst/>
              <a:rect l="l" t="t" r="r" b="b"/>
              <a:pathLst>
                <a:path w="3228210" h="3222968">
                  <a:moveTo>
                    <a:pt x="1619999" y="642446"/>
                  </a:moveTo>
                  <a:lnTo>
                    <a:pt x="2664115" y="1686562"/>
                  </a:lnTo>
                  <a:lnTo>
                    <a:pt x="2664116" y="1686562"/>
                  </a:lnTo>
                  <a:lnTo>
                    <a:pt x="2664116" y="3222968"/>
                  </a:lnTo>
                  <a:lnTo>
                    <a:pt x="2015013" y="3222968"/>
                  </a:lnTo>
                  <a:lnTo>
                    <a:pt x="2015013" y="2511495"/>
                  </a:lnTo>
                  <a:cubicBezTo>
                    <a:pt x="2015013" y="2399422"/>
                    <a:pt x="1924159" y="2308568"/>
                    <a:pt x="1812086" y="2308568"/>
                  </a:cubicBezTo>
                  <a:lnTo>
                    <a:pt x="1427912" y="2308568"/>
                  </a:lnTo>
                  <a:cubicBezTo>
                    <a:pt x="1315839" y="2308568"/>
                    <a:pt x="1224985" y="2399422"/>
                    <a:pt x="1224985" y="2511495"/>
                  </a:cubicBezTo>
                  <a:lnTo>
                    <a:pt x="1224985" y="3222968"/>
                  </a:lnTo>
                  <a:lnTo>
                    <a:pt x="575882" y="3222968"/>
                  </a:lnTo>
                  <a:lnTo>
                    <a:pt x="575882" y="1686562"/>
                  </a:lnTo>
                  <a:lnTo>
                    <a:pt x="575884" y="1686562"/>
                  </a:lnTo>
                  <a:close/>
                  <a:moveTo>
                    <a:pt x="509997" y="122689"/>
                  </a:moveTo>
                  <a:lnTo>
                    <a:pt x="942045" y="122689"/>
                  </a:lnTo>
                  <a:lnTo>
                    <a:pt x="942045" y="542556"/>
                  </a:lnTo>
                  <a:lnTo>
                    <a:pt x="509997" y="974604"/>
                  </a:lnTo>
                  <a:close/>
                  <a:moveTo>
                    <a:pt x="1620001" y="7099"/>
                  </a:moveTo>
                  <a:lnTo>
                    <a:pt x="3228210" y="1686560"/>
                  </a:lnTo>
                  <a:lnTo>
                    <a:pt x="2900441" y="1686560"/>
                  </a:lnTo>
                  <a:lnTo>
                    <a:pt x="1620001" y="349390"/>
                  </a:lnTo>
                  <a:close/>
                  <a:moveTo>
                    <a:pt x="1619999" y="0"/>
                  </a:moveTo>
                  <a:lnTo>
                    <a:pt x="1619999" y="342291"/>
                  </a:lnTo>
                  <a:lnTo>
                    <a:pt x="330172" y="1679462"/>
                  </a:lnTo>
                  <a:lnTo>
                    <a:pt x="0" y="167946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2" name="Rectangle 16">
              <a:extLst>
                <a:ext uri="{FF2B5EF4-FFF2-40B4-BE49-F238E27FC236}">
                  <a16:creationId xmlns:a16="http://schemas.microsoft.com/office/drawing/2014/main" xmlns="" id="{F1D1B5EA-3F30-4320-BFC6-013F3791CCA7}"/>
                </a:ext>
              </a:extLst>
            </p:cNvPr>
            <p:cNvSpPr/>
            <p:nvPr/>
          </p:nvSpPr>
          <p:spPr>
            <a:xfrm>
              <a:off x="7090624" y="3298311"/>
              <a:ext cx="394118" cy="259020"/>
            </a:xfrm>
            <a:custGeom>
              <a:avLst/>
              <a:gdLst/>
              <a:ahLst/>
              <a:cxnLst/>
              <a:rect l="l" t="t" r="r" b="b"/>
              <a:pathLst>
                <a:path w="3240006" h="2129375">
                  <a:moveTo>
                    <a:pt x="1916836" y="454558"/>
                  </a:moveTo>
                  <a:cubicBezTo>
                    <a:pt x="2018418" y="454558"/>
                    <a:pt x="2100766" y="536906"/>
                    <a:pt x="2100766" y="638488"/>
                  </a:cubicBezTo>
                  <a:cubicBezTo>
                    <a:pt x="2100766" y="740070"/>
                    <a:pt x="2018418" y="822418"/>
                    <a:pt x="1916836" y="822418"/>
                  </a:cubicBezTo>
                  <a:cubicBezTo>
                    <a:pt x="1815254" y="822418"/>
                    <a:pt x="1732906" y="740070"/>
                    <a:pt x="1732906" y="638488"/>
                  </a:cubicBezTo>
                  <a:cubicBezTo>
                    <a:pt x="1732906" y="536906"/>
                    <a:pt x="1815254" y="454558"/>
                    <a:pt x="1916836" y="454558"/>
                  </a:cubicBezTo>
                  <a:close/>
                  <a:moveTo>
                    <a:pt x="1197545" y="272737"/>
                  </a:moveTo>
                  <a:lnTo>
                    <a:pt x="1861974" y="1458536"/>
                  </a:lnTo>
                  <a:lnTo>
                    <a:pt x="2263096" y="848801"/>
                  </a:lnTo>
                  <a:lnTo>
                    <a:pt x="2919562" y="1846679"/>
                  </a:lnTo>
                  <a:lnTo>
                    <a:pt x="2079459" y="1846679"/>
                  </a:lnTo>
                  <a:lnTo>
                    <a:pt x="1606629" y="1846679"/>
                  </a:lnTo>
                  <a:lnTo>
                    <a:pt x="315630" y="1846679"/>
                  </a:lnTo>
                  <a:close/>
                  <a:moveTo>
                    <a:pt x="180003" y="164687"/>
                  </a:moveTo>
                  <a:lnTo>
                    <a:pt x="180003" y="1964687"/>
                  </a:lnTo>
                  <a:lnTo>
                    <a:pt x="3060003" y="1964687"/>
                  </a:lnTo>
                  <a:lnTo>
                    <a:pt x="3060003" y="164687"/>
                  </a:lnTo>
                  <a:close/>
                  <a:moveTo>
                    <a:pt x="0" y="0"/>
                  </a:moveTo>
                  <a:lnTo>
                    <a:pt x="3240006" y="0"/>
                  </a:lnTo>
                  <a:lnTo>
                    <a:pt x="3240006" y="2129375"/>
                  </a:lnTo>
                  <a:lnTo>
                    <a:pt x="0" y="212937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3" name="Rectangle 16">
              <a:extLst>
                <a:ext uri="{FF2B5EF4-FFF2-40B4-BE49-F238E27FC236}">
                  <a16:creationId xmlns:a16="http://schemas.microsoft.com/office/drawing/2014/main" xmlns="" id="{CE203D0E-DC86-4CDF-8FF0-3D49B9007C65}"/>
                </a:ext>
              </a:extLst>
            </p:cNvPr>
            <p:cNvSpPr/>
            <p:nvPr/>
          </p:nvSpPr>
          <p:spPr>
            <a:xfrm rot="2700000">
              <a:off x="11022649" y="2860731"/>
              <a:ext cx="265920" cy="476745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4" name="Freeform 18">
              <a:extLst>
                <a:ext uri="{FF2B5EF4-FFF2-40B4-BE49-F238E27FC236}">
                  <a16:creationId xmlns:a16="http://schemas.microsoft.com/office/drawing/2014/main" xmlns="" id="{88247A42-D890-4B80-AAAF-241F7E877F1B}"/>
                </a:ext>
              </a:extLst>
            </p:cNvPr>
            <p:cNvSpPr/>
            <p:nvPr/>
          </p:nvSpPr>
          <p:spPr>
            <a:xfrm>
              <a:off x="7225769" y="1671737"/>
              <a:ext cx="427438" cy="344974"/>
            </a:xfrm>
            <a:custGeom>
              <a:avLst/>
              <a:gdLst/>
              <a:ahLst/>
              <a:cxnLst/>
              <a:rect l="l" t="t" r="r" b="b"/>
              <a:pathLst>
                <a:path w="3307788" h="2669631">
                  <a:moveTo>
                    <a:pt x="2793832" y="1478391"/>
                  </a:moveTo>
                  <a:cubicBezTo>
                    <a:pt x="2772990" y="1635402"/>
                    <a:pt x="2717678" y="1784517"/>
                    <a:pt x="2633007" y="1915952"/>
                  </a:cubicBezTo>
                  <a:cubicBezTo>
                    <a:pt x="2695386" y="1951862"/>
                    <a:pt x="2772768" y="1955673"/>
                    <a:pt x="2841607" y="1924185"/>
                  </a:cubicBezTo>
                  <a:cubicBezTo>
                    <a:pt x="2943442" y="1877605"/>
                    <a:pt x="2999062" y="1766364"/>
                    <a:pt x="2975226" y="1656948"/>
                  </a:cubicBezTo>
                  <a:cubicBezTo>
                    <a:pt x="2955176" y="1564911"/>
                    <a:pt x="2883463" y="1495086"/>
                    <a:pt x="2793832" y="1478391"/>
                  </a:cubicBezTo>
                  <a:close/>
                  <a:moveTo>
                    <a:pt x="2807611" y="1247700"/>
                  </a:moveTo>
                  <a:lnTo>
                    <a:pt x="2807472" y="1256060"/>
                  </a:lnTo>
                  <a:cubicBezTo>
                    <a:pt x="2994195" y="1281771"/>
                    <a:pt x="3148201" y="1421768"/>
                    <a:pt x="3189276" y="1610317"/>
                  </a:cubicBezTo>
                  <a:cubicBezTo>
                    <a:pt x="3235041" y="1820393"/>
                    <a:pt x="3128252" y="2033972"/>
                    <a:pt x="2932732" y="2123406"/>
                  </a:cubicBezTo>
                  <a:cubicBezTo>
                    <a:pt x="2789297" y="2189015"/>
                    <a:pt x="2626543" y="2174805"/>
                    <a:pt x="2499470" y="2094044"/>
                  </a:cubicBezTo>
                  <a:cubicBezTo>
                    <a:pt x="2427194" y="2172627"/>
                    <a:pt x="2343030" y="2241391"/>
                    <a:pt x="2248861" y="2297980"/>
                  </a:cubicBezTo>
                  <a:cubicBezTo>
                    <a:pt x="2178351" y="2340352"/>
                    <a:pt x="2104446" y="2374567"/>
                    <a:pt x="2027600" y="2398134"/>
                  </a:cubicBezTo>
                  <a:lnTo>
                    <a:pt x="3307788" y="2397615"/>
                  </a:lnTo>
                  <a:cubicBezTo>
                    <a:pt x="3265361" y="2549905"/>
                    <a:pt x="2537441" y="2669620"/>
                    <a:pt x="1653814" y="2669631"/>
                  </a:cubicBezTo>
                  <a:cubicBezTo>
                    <a:pt x="773102" y="2669642"/>
                    <a:pt x="46417" y="2550707"/>
                    <a:pt x="0" y="2398955"/>
                  </a:cubicBezTo>
                  <a:lnTo>
                    <a:pt x="1280678" y="2398436"/>
                  </a:lnTo>
                  <a:cubicBezTo>
                    <a:pt x="1203764" y="2374915"/>
                    <a:pt x="1129786" y="2340732"/>
                    <a:pt x="1059201" y="2298380"/>
                  </a:cubicBezTo>
                  <a:cubicBezTo>
                    <a:pt x="693039" y="2078675"/>
                    <a:pt x="477900" y="1674935"/>
                    <a:pt x="499745" y="1248476"/>
                  </a:cubicBezTo>
                  <a:close/>
                  <a:moveTo>
                    <a:pt x="1331611" y="201752"/>
                  </a:moveTo>
                  <a:cubicBezTo>
                    <a:pt x="1206335" y="290902"/>
                    <a:pt x="1124761" y="308382"/>
                    <a:pt x="1132336" y="435988"/>
                  </a:cubicBezTo>
                  <a:cubicBezTo>
                    <a:pt x="1160888" y="640507"/>
                    <a:pt x="1527973" y="617783"/>
                    <a:pt x="1498839" y="840365"/>
                  </a:cubicBezTo>
                  <a:cubicBezTo>
                    <a:pt x="1455138" y="960979"/>
                    <a:pt x="1395705" y="987199"/>
                    <a:pt x="1213910" y="1052459"/>
                  </a:cubicBezTo>
                  <a:cubicBezTo>
                    <a:pt x="1331028" y="972050"/>
                    <a:pt x="1364241" y="921357"/>
                    <a:pt x="1360745" y="809484"/>
                  </a:cubicBezTo>
                  <a:cubicBezTo>
                    <a:pt x="1360746" y="646916"/>
                    <a:pt x="1111360" y="626523"/>
                    <a:pt x="1020462" y="495421"/>
                  </a:cubicBezTo>
                  <a:cubicBezTo>
                    <a:pt x="941218" y="374224"/>
                    <a:pt x="1061250" y="280996"/>
                    <a:pt x="1331611" y="201752"/>
                  </a:cubicBezTo>
                  <a:close/>
                  <a:moveTo>
                    <a:pt x="2164365" y="80223"/>
                  </a:moveTo>
                  <a:cubicBezTo>
                    <a:pt x="2021192" y="182108"/>
                    <a:pt x="1927964" y="202086"/>
                    <a:pt x="1936621" y="347922"/>
                  </a:cubicBezTo>
                  <a:cubicBezTo>
                    <a:pt x="1969252" y="581657"/>
                    <a:pt x="2388778" y="555687"/>
                    <a:pt x="2355482" y="810066"/>
                  </a:cubicBezTo>
                  <a:cubicBezTo>
                    <a:pt x="2305538" y="947910"/>
                    <a:pt x="2237615" y="977876"/>
                    <a:pt x="2029849" y="1052459"/>
                  </a:cubicBezTo>
                  <a:cubicBezTo>
                    <a:pt x="2163698" y="960563"/>
                    <a:pt x="2201656" y="902628"/>
                    <a:pt x="2197660" y="774773"/>
                  </a:cubicBezTo>
                  <a:cubicBezTo>
                    <a:pt x="2197661" y="588982"/>
                    <a:pt x="1912649" y="565676"/>
                    <a:pt x="1808765" y="415844"/>
                  </a:cubicBezTo>
                  <a:cubicBezTo>
                    <a:pt x="1718201" y="277334"/>
                    <a:pt x="1855380" y="170787"/>
                    <a:pt x="2164365" y="80223"/>
                  </a:cubicBezTo>
                  <a:close/>
                  <a:moveTo>
                    <a:pt x="1754169" y="0"/>
                  </a:moveTo>
                  <a:cubicBezTo>
                    <a:pt x="1583512" y="121444"/>
                    <a:pt x="1472387" y="145257"/>
                    <a:pt x="1482706" y="319088"/>
                  </a:cubicBezTo>
                  <a:cubicBezTo>
                    <a:pt x="1521601" y="597693"/>
                    <a:pt x="2021663" y="566738"/>
                    <a:pt x="1981975" y="869950"/>
                  </a:cubicBezTo>
                  <a:cubicBezTo>
                    <a:pt x="1922443" y="1034256"/>
                    <a:pt x="1841481" y="1069974"/>
                    <a:pt x="1593831" y="1158875"/>
                  </a:cubicBezTo>
                  <a:cubicBezTo>
                    <a:pt x="1753374" y="1049338"/>
                    <a:pt x="1798619" y="980281"/>
                    <a:pt x="1793856" y="827882"/>
                  </a:cubicBezTo>
                  <a:cubicBezTo>
                    <a:pt x="1793857" y="606424"/>
                    <a:pt x="1454132" y="578644"/>
                    <a:pt x="1330306" y="400050"/>
                  </a:cubicBezTo>
                  <a:cubicBezTo>
                    <a:pt x="1222356" y="234950"/>
                    <a:pt x="1385869" y="107950"/>
                    <a:pt x="17541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5" name="Rounded Rectangle 5">
              <a:extLst>
                <a:ext uri="{FF2B5EF4-FFF2-40B4-BE49-F238E27FC236}">
                  <a16:creationId xmlns:a16="http://schemas.microsoft.com/office/drawing/2014/main" xmlns="" id="{D9020CF6-4956-4DC2-B42D-E24279368000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9148241" y="984911"/>
              <a:ext cx="356269" cy="293901"/>
            </a:xfrm>
            <a:custGeom>
              <a:avLst/>
              <a:gdLst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217557" h="2654282">
                  <a:moveTo>
                    <a:pt x="1384251" y="661544"/>
                  </a:moveTo>
                  <a:cubicBezTo>
                    <a:pt x="1489083" y="661544"/>
                    <a:pt x="1574067" y="746528"/>
                    <a:pt x="1574067" y="851360"/>
                  </a:cubicBezTo>
                  <a:cubicBezTo>
                    <a:pt x="1574067" y="956192"/>
                    <a:pt x="1489083" y="1041176"/>
                    <a:pt x="1384251" y="1041176"/>
                  </a:cubicBezTo>
                  <a:cubicBezTo>
                    <a:pt x="1279419" y="1041176"/>
                    <a:pt x="1194435" y="956192"/>
                    <a:pt x="1194435" y="851360"/>
                  </a:cubicBezTo>
                  <a:cubicBezTo>
                    <a:pt x="1194435" y="746528"/>
                    <a:pt x="1279419" y="661544"/>
                    <a:pt x="1384251" y="661544"/>
                  </a:cubicBezTo>
                  <a:close/>
                  <a:moveTo>
                    <a:pt x="1993421" y="661544"/>
                  </a:moveTo>
                  <a:cubicBezTo>
                    <a:pt x="2098253" y="661544"/>
                    <a:pt x="2183237" y="746528"/>
                    <a:pt x="2183237" y="851360"/>
                  </a:cubicBezTo>
                  <a:cubicBezTo>
                    <a:pt x="2183237" y="956192"/>
                    <a:pt x="2098253" y="1041176"/>
                    <a:pt x="1993421" y="1041176"/>
                  </a:cubicBezTo>
                  <a:cubicBezTo>
                    <a:pt x="1888589" y="1041176"/>
                    <a:pt x="1803605" y="956192"/>
                    <a:pt x="1803605" y="851360"/>
                  </a:cubicBezTo>
                  <a:cubicBezTo>
                    <a:pt x="1803605" y="746528"/>
                    <a:pt x="1888589" y="661544"/>
                    <a:pt x="1993421" y="661544"/>
                  </a:cubicBezTo>
                  <a:close/>
                  <a:moveTo>
                    <a:pt x="2602591" y="661544"/>
                  </a:moveTo>
                  <a:cubicBezTo>
                    <a:pt x="2707423" y="661544"/>
                    <a:pt x="2792407" y="746528"/>
                    <a:pt x="2792407" y="851360"/>
                  </a:cubicBezTo>
                  <a:cubicBezTo>
                    <a:pt x="2792407" y="956192"/>
                    <a:pt x="2707423" y="1041176"/>
                    <a:pt x="2602591" y="1041176"/>
                  </a:cubicBezTo>
                  <a:cubicBezTo>
                    <a:pt x="2497759" y="1041176"/>
                    <a:pt x="2412775" y="956192"/>
                    <a:pt x="2412775" y="851360"/>
                  </a:cubicBezTo>
                  <a:cubicBezTo>
                    <a:pt x="2412775" y="746528"/>
                    <a:pt x="2497759" y="661544"/>
                    <a:pt x="2602591" y="661544"/>
                  </a:cubicBezTo>
                  <a:close/>
                  <a:moveTo>
                    <a:pt x="677114" y="569491"/>
                  </a:moveTo>
                  <a:lnTo>
                    <a:pt x="330916" y="569491"/>
                  </a:lnTo>
                  <a:cubicBezTo>
                    <a:pt x="148156" y="569491"/>
                    <a:pt x="0" y="717647"/>
                    <a:pt x="0" y="900407"/>
                  </a:cubicBezTo>
                  <a:lnTo>
                    <a:pt x="0" y="1952009"/>
                  </a:lnTo>
                  <a:cubicBezTo>
                    <a:pt x="0" y="2134769"/>
                    <a:pt x="148156" y="2282925"/>
                    <a:pt x="330916" y="2282925"/>
                  </a:cubicBezTo>
                  <a:lnTo>
                    <a:pt x="711670" y="2282925"/>
                  </a:lnTo>
                  <a:cubicBezTo>
                    <a:pt x="639726" y="2394386"/>
                    <a:pt x="647101" y="2475544"/>
                    <a:pt x="275077" y="2654282"/>
                  </a:cubicBezTo>
                  <a:cubicBezTo>
                    <a:pt x="900998" y="2583693"/>
                    <a:pt x="998412" y="2552618"/>
                    <a:pt x="1294529" y="2282925"/>
                  </a:cubicBezTo>
                  <a:lnTo>
                    <a:pt x="2117356" y="2282925"/>
                  </a:lnTo>
                  <a:cubicBezTo>
                    <a:pt x="2251554" y="2282925"/>
                    <a:pt x="2367095" y="2203043"/>
                    <a:pt x="2418395" y="2087951"/>
                  </a:cubicBezTo>
                  <a:cubicBezTo>
                    <a:pt x="2205538" y="2022975"/>
                    <a:pt x="2032941" y="1932583"/>
                    <a:pt x="1830857" y="1799347"/>
                  </a:cubicBezTo>
                  <a:lnTo>
                    <a:pt x="1008030" y="1799347"/>
                  </a:lnTo>
                  <a:cubicBezTo>
                    <a:pt x="825270" y="1799347"/>
                    <a:pt x="677114" y="1651191"/>
                    <a:pt x="677114" y="1468431"/>
                  </a:cubicBezTo>
                  <a:lnTo>
                    <a:pt x="677114" y="569491"/>
                  </a:lnTo>
                  <a:close/>
                  <a:moveTo>
                    <a:pt x="2886641" y="0"/>
                  </a:moveTo>
                  <a:lnTo>
                    <a:pt x="1100201" y="0"/>
                  </a:lnTo>
                  <a:cubicBezTo>
                    <a:pt x="917441" y="0"/>
                    <a:pt x="769285" y="148156"/>
                    <a:pt x="769285" y="330916"/>
                  </a:cubicBezTo>
                  <a:lnTo>
                    <a:pt x="769285" y="1382518"/>
                  </a:lnTo>
                  <a:cubicBezTo>
                    <a:pt x="769285" y="1565278"/>
                    <a:pt x="917441" y="1713434"/>
                    <a:pt x="1100201" y="1713434"/>
                  </a:cubicBezTo>
                  <a:lnTo>
                    <a:pt x="1923028" y="1713434"/>
                  </a:lnTo>
                  <a:cubicBezTo>
                    <a:pt x="2301032" y="1962656"/>
                    <a:pt x="2453037" y="2007378"/>
                    <a:pt x="3078958" y="2077967"/>
                  </a:cubicBezTo>
                  <a:cubicBezTo>
                    <a:pt x="2713759" y="1878758"/>
                    <a:pt x="2673367" y="1899957"/>
                    <a:pt x="2505887" y="1713434"/>
                  </a:cubicBezTo>
                  <a:lnTo>
                    <a:pt x="2886641" y="1713434"/>
                  </a:lnTo>
                  <a:cubicBezTo>
                    <a:pt x="3069401" y="1713434"/>
                    <a:pt x="3217557" y="1565278"/>
                    <a:pt x="3217557" y="1382518"/>
                  </a:cubicBezTo>
                  <a:lnTo>
                    <a:pt x="3217557" y="330916"/>
                  </a:lnTo>
                  <a:cubicBezTo>
                    <a:pt x="3217557" y="148156"/>
                    <a:pt x="3069401" y="0"/>
                    <a:pt x="28866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-44454" y="639995"/>
            <a:ext cx="9174521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4400" b="1" dirty="0" smtClean="0">
                <a:latin typeface="Berlin Sans FB Demi" pitchFamily="34" charset="0"/>
                <a:ea typeface="맑은 고딕" pitchFamily="50" charset="-127"/>
                <a:cs typeface="Arial" pitchFamily="34" charset="0"/>
              </a:rPr>
              <a:t>DESTINASI WISATA</a:t>
            </a:r>
          </a:p>
          <a:p>
            <a:pPr algn="ctr">
              <a:lnSpc>
                <a:spcPct val="150000"/>
              </a:lnSpc>
            </a:pPr>
            <a:r>
              <a:rPr lang="en-US" altLang="ko-KR" sz="4400" b="1" dirty="0" err="1">
                <a:latin typeface="Berlin Sans FB Demi" pitchFamily="34" charset="0"/>
                <a:ea typeface="맑은 고딕" pitchFamily="50" charset="-127"/>
                <a:cs typeface="Arial" pitchFamily="34" charset="0"/>
              </a:rPr>
              <a:t>d</a:t>
            </a:r>
            <a:r>
              <a:rPr lang="en-US" altLang="ko-KR" sz="4400" b="1" dirty="0" err="1" smtClean="0">
                <a:latin typeface="Berlin Sans FB Demi" pitchFamily="34" charset="0"/>
                <a:ea typeface="맑은 고딕" pitchFamily="50" charset="-127"/>
                <a:cs typeface="Arial" pitchFamily="34" charset="0"/>
              </a:rPr>
              <a:t>an</a:t>
            </a:r>
            <a:endParaRPr lang="en-US" altLang="ko-KR" sz="4400" b="1" dirty="0" smtClean="0">
              <a:latin typeface="Berlin Sans FB Demi" pitchFamily="34" charset="0"/>
              <a:ea typeface="맑은 고딕" pitchFamily="50" charset="-127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ko-KR" sz="4400" b="1" dirty="0" smtClean="0">
                <a:latin typeface="Berlin Sans FB Demi" pitchFamily="34" charset="0"/>
                <a:ea typeface="맑은 고딕" pitchFamily="50" charset="-127"/>
                <a:cs typeface="Arial" pitchFamily="34" charset="0"/>
              </a:rPr>
              <a:t>EKONOMI KREATIF</a:t>
            </a:r>
            <a:endParaRPr lang="id-ID" altLang="ko-KR" sz="4400" b="1" dirty="0" smtClean="0">
              <a:latin typeface="Berlin Sans FB Demi" pitchFamily="34" charset="0"/>
              <a:ea typeface="맑은 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9005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0137">
            <a:off x="1608674" y="1736587"/>
            <a:ext cx="771842" cy="672754"/>
          </a:xfrm>
          <a:prstGeom prst="rect">
            <a:avLst/>
          </a:prstGeom>
        </p:spPr>
      </p:pic>
      <p:sp>
        <p:nvSpPr>
          <p:cNvPr id="9" name="Text Placeholder 1"/>
          <p:cNvSpPr txBox="1">
            <a:spLocks/>
          </p:cNvSpPr>
          <p:nvPr/>
        </p:nvSpPr>
        <p:spPr>
          <a:xfrm>
            <a:off x="0" y="2787774"/>
            <a:ext cx="9144000" cy="1172716"/>
          </a:xfrm>
          <a:prstGeom prst="rect">
            <a:avLst/>
          </a:prstGeom>
        </p:spPr>
        <p:txBody>
          <a:bodyPr anchor="ctr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i="1" dirty="0" smtClean="0">
                <a:solidFill>
                  <a:schemeClr val="tx1"/>
                </a:solidFill>
              </a:rPr>
              <a:t>Kita Mau Kita </a:t>
            </a:r>
            <a:r>
              <a:rPr lang="en-US" sz="6600" b="1" i="1" dirty="0" err="1" smtClean="0">
                <a:solidFill>
                  <a:schemeClr val="tx1"/>
                </a:solidFill>
              </a:rPr>
              <a:t>Bisa</a:t>
            </a:r>
            <a:r>
              <a:rPr lang="en-US" sz="6600" b="1" i="1" dirty="0" smtClean="0">
                <a:solidFill>
                  <a:schemeClr val="tx1"/>
                </a:solidFill>
              </a:rPr>
              <a:t>!!!</a:t>
            </a:r>
            <a:endParaRPr lang="en-US" sz="6600" b="1" i="1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537403" y="2132097"/>
            <a:ext cx="6739011" cy="0"/>
          </a:xfrm>
          <a:prstGeom prst="line">
            <a:avLst/>
          </a:prstGeom>
          <a:ln w="57150">
            <a:solidFill>
              <a:schemeClr val="accent1"/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5" y="808769"/>
            <a:ext cx="2483052" cy="2069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val 31">
            <a:extLst>
              <a:ext uri="{FF2B5EF4-FFF2-40B4-BE49-F238E27FC236}">
                <a16:creationId xmlns:a16="http://schemas.microsoft.com/office/drawing/2014/main" xmlns="" id="{9CEA4298-5C72-495F-935E-04B7A42F93E1}"/>
              </a:ext>
            </a:extLst>
          </p:cNvPr>
          <p:cNvSpPr/>
          <p:nvPr/>
        </p:nvSpPr>
        <p:spPr>
          <a:xfrm>
            <a:off x="523998" y="1276898"/>
            <a:ext cx="1243104" cy="1301698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Rectangle 1"/>
          <p:cNvSpPr/>
          <p:nvPr/>
        </p:nvSpPr>
        <p:spPr>
          <a:xfrm>
            <a:off x="2619672" y="503693"/>
            <a:ext cx="484664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i="1" dirty="0" err="1"/>
              <a:t>Terima</a:t>
            </a:r>
            <a:r>
              <a:rPr lang="en-US" sz="6000" b="1" i="1" dirty="0"/>
              <a:t> </a:t>
            </a:r>
            <a:r>
              <a:rPr lang="en-US" sz="6000" b="1" i="1" dirty="0" err="1"/>
              <a:t>Kasih</a:t>
            </a:r>
            <a:endParaRPr lang="en-US" sz="6000" b="1" i="1" dirty="0"/>
          </a:p>
        </p:txBody>
      </p:sp>
    </p:spTree>
    <p:extLst>
      <p:ext uri="{BB962C8B-B14F-4D97-AF65-F5344CB8AC3E}">
        <p14:creationId xmlns:p14="http://schemas.microsoft.com/office/powerpoint/2010/main" val="3306830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5486"/>
            <a:ext cx="9144000" cy="857250"/>
          </a:xfrm>
        </p:spPr>
        <p:txBody>
          <a:bodyPr/>
          <a:lstStyle/>
          <a:p>
            <a:pPr algn="ctr"/>
            <a:r>
              <a:rPr lang="en-US" dirty="0" err="1" smtClean="0"/>
              <a:t>Pariwisata</a:t>
            </a:r>
            <a:r>
              <a:rPr lang="en-US" dirty="0" smtClean="0"/>
              <a:t>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91630"/>
            <a:ext cx="8229600" cy="3394472"/>
          </a:xfrm>
        </p:spPr>
        <p:txBody>
          <a:bodyPr/>
          <a:lstStyle/>
          <a:p>
            <a:pPr algn="ctr">
              <a:buNone/>
            </a:pPr>
            <a:r>
              <a:rPr lang="en-US" dirty="0" err="1" smtClean="0">
                <a:latin typeface="Berlin Sans FB" pitchFamily="34" charset="0"/>
                <a:cs typeface="Andalus" pitchFamily="18" charset="-78"/>
              </a:rPr>
              <a:t>Suatu</a:t>
            </a:r>
            <a:r>
              <a:rPr lang="en-US" dirty="0" smtClean="0">
                <a:latin typeface="Berlin Sans FB" pitchFamily="34" charset="0"/>
                <a:cs typeface="Andalus" pitchFamily="18" charset="-78"/>
              </a:rPr>
              <a:t> </a:t>
            </a:r>
            <a:r>
              <a:rPr lang="en-US" dirty="0" err="1">
                <a:latin typeface="Berlin Sans FB" pitchFamily="34" charset="0"/>
                <a:cs typeface="Andalus" pitchFamily="18" charset="-78"/>
              </a:rPr>
              <a:t>kegiatan</a:t>
            </a:r>
            <a:r>
              <a:rPr lang="en-US" dirty="0">
                <a:latin typeface="Berlin Sans FB" pitchFamily="34" charset="0"/>
                <a:cs typeface="Andalus" pitchFamily="18" charset="-78"/>
              </a:rPr>
              <a:t> </a:t>
            </a:r>
            <a:r>
              <a:rPr lang="en-US" dirty="0" err="1">
                <a:latin typeface="Berlin Sans FB" pitchFamily="34" charset="0"/>
                <a:cs typeface="Andalus" pitchFamily="18" charset="-78"/>
              </a:rPr>
              <a:t>perjalanan</a:t>
            </a:r>
            <a:r>
              <a:rPr lang="en-US" dirty="0">
                <a:latin typeface="Berlin Sans FB" pitchFamily="34" charset="0"/>
                <a:cs typeface="Andalus" pitchFamily="18" charset="-78"/>
              </a:rPr>
              <a:t> </a:t>
            </a:r>
            <a:r>
              <a:rPr lang="en-US" dirty="0" err="1">
                <a:latin typeface="Berlin Sans FB" pitchFamily="34" charset="0"/>
                <a:cs typeface="Andalus" pitchFamily="18" charset="-78"/>
              </a:rPr>
              <a:t>sementara</a:t>
            </a:r>
            <a:r>
              <a:rPr lang="en-US" dirty="0">
                <a:latin typeface="Berlin Sans FB" pitchFamily="34" charset="0"/>
                <a:cs typeface="Andalus" pitchFamily="18" charset="-78"/>
              </a:rPr>
              <a:t> </a:t>
            </a:r>
            <a:r>
              <a:rPr lang="en-US" dirty="0" err="1">
                <a:latin typeface="Berlin Sans FB" pitchFamily="34" charset="0"/>
                <a:cs typeface="Andalus" pitchFamily="18" charset="-78"/>
              </a:rPr>
              <a:t>oleh</a:t>
            </a:r>
            <a:r>
              <a:rPr lang="en-US" dirty="0">
                <a:latin typeface="Berlin Sans FB" pitchFamily="34" charset="0"/>
                <a:cs typeface="Andalus" pitchFamily="18" charset="-78"/>
              </a:rPr>
              <a:t> </a:t>
            </a:r>
            <a:endParaRPr lang="en-US" dirty="0" smtClean="0">
              <a:latin typeface="Berlin Sans FB" pitchFamily="34" charset="0"/>
              <a:cs typeface="Andalus" pitchFamily="18" charset="-78"/>
            </a:endParaRPr>
          </a:p>
          <a:p>
            <a:pPr algn="ctr">
              <a:buNone/>
            </a:pPr>
            <a:r>
              <a:rPr lang="en-US" dirty="0" err="1" smtClean="0">
                <a:latin typeface="Berlin Sans FB" pitchFamily="34" charset="0"/>
                <a:cs typeface="Andalus" pitchFamily="18" charset="-78"/>
              </a:rPr>
              <a:t>perorang</a:t>
            </a:r>
            <a:r>
              <a:rPr lang="en-US" dirty="0" smtClean="0">
                <a:latin typeface="Berlin Sans FB" pitchFamily="34" charset="0"/>
                <a:cs typeface="Andalus" pitchFamily="18" charset="-78"/>
              </a:rPr>
              <a:t> </a:t>
            </a:r>
            <a:r>
              <a:rPr lang="en-US" dirty="0" err="1">
                <a:latin typeface="Berlin Sans FB" pitchFamily="34" charset="0"/>
                <a:cs typeface="Andalus" pitchFamily="18" charset="-78"/>
              </a:rPr>
              <a:t>maupun</a:t>
            </a:r>
            <a:r>
              <a:rPr lang="en-US" dirty="0">
                <a:latin typeface="Berlin Sans FB" pitchFamily="34" charset="0"/>
                <a:cs typeface="Andalus" pitchFamily="18" charset="-78"/>
              </a:rPr>
              <a:t> </a:t>
            </a:r>
            <a:r>
              <a:rPr lang="en-US" dirty="0" err="1">
                <a:latin typeface="Berlin Sans FB" pitchFamily="34" charset="0"/>
                <a:cs typeface="Andalus" pitchFamily="18" charset="-78"/>
              </a:rPr>
              <a:t>kelompok</a:t>
            </a:r>
            <a:r>
              <a:rPr lang="en-US" dirty="0">
                <a:latin typeface="Berlin Sans FB" pitchFamily="34" charset="0"/>
                <a:cs typeface="Andalus" pitchFamily="18" charset="-78"/>
              </a:rPr>
              <a:t> </a:t>
            </a:r>
            <a:r>
              <a:rPr lang="en-US" dirty="0" err="1">
                <a:latin typeface="Berlin Sans FB" pitchFamily="34" charset="0"/>
                <a:cs typeface="Andalus" pitchFamily="18" charset="-78"/>
              </a:rPr>
              <a:t>untuk</a:t>
            </a:r>
            <a:r>
              <a:rPr lang="en-US" dirty="0">
                <a:latin typeface="Berlin Sans FB" pitchFamily="34" charset="0"/>
                <a:cs typeface="Andalus" pitchFamily="18" charset="-78"/>
              </a:rPr>
              <a:t> </a:t>
            </a:r>
            <a:endParaRPr lang="en-US" dirty="0" smtClean="0">
              <a:latin typeface="Berlin Sans FB" pitchFamily="34" charset="0"/>
              <a:cs typeface="Andalus" pitchFamily="18" charset="-78"/>
            </a:endParaRPr>
          </a:p>
          <a:p>
            <a:pPr algn="ctr">
              <a:buNone/>
            </a:pPr>
            <a:r>
              <a:rPr lang="en-US" dirty="0" err="1" smtClean="0">
                <a:latin typeface="Berlin Sans FB" pitchFamily="34" charset="0"/>
                <a:cs typeface="Andalus" pitchFamily="18" charset="-78"/>
              </a:rPr>
              <a:t>berkunjung</a:t>
            </a:r>
            <a:r>
              <a:rPr lang="en-US" dirty="0" smtClean="0">
                <a:latin typeface="Berlin Sans FB" pitchFamily="34" charset="0"/>
                <a:cs typeface="Andalus" pitchFamily="18" charset="-78"/>
              </a:rPr>
              <a:t> </a:t>
            </a:r>
            <a:r>
              <a:rPr lang="en-US" dirty="0" err="1" smtClean="0">
                <a:latin typeface="Berlin Sans FB" pitchFamily="34" charset="0"/>
                <a:cs typeface="Andalus" pitchFamily="18" charset="-78"/>
              </a:rPr>
              <a:t>ke</a:t>
            </a:r>
            <a:r>
              <a:rPr lang="en-US" dirty="0" smtClean="0">
                <a:latin typeface="Berlin Sans FB" pitchFamily="34" charset="0"/>
                <a:cs typeface="Andalus" pitchFamily="18" charset="-78"/>
              </a:rPr>
              <a:t> </a:t>
            </a:r>
            <a:r>
              <a:rPr lang="en-US" dirty="0" err="1">
                <a:latin typeface="Berlin Sans FB" pitchFamily="34" charset="0"/>
                <a:cs typeface="Andalus" pitchFamily="18" charset="-78"/>
              </a:rPr>
              <a:t>tempat</a:t>
            </a:r>
            <a:r>
              <a:rPr lang="en-US" dirty="0">
                <a:latin typeface="Berlin Sans FB" pitchFamily="34" charset="0"/>
                <a:cs typeface="Andalus" pitchFamily="18" charset="-78"/>
              </a:rPr>
              <a:t> </a:t>
            </a:r>
            <a:r>
              <a:rPr lang="en-US" dirty="0" err="1">
                <a:latin typeface="Berlin Sans FB" pitchFamily="34" charset="0"/>
                <a:cs typeface="Andalus" pitchFamily="18" charset="-78"/>
              </a:rPr>
              <a:t>wisata</a:t>
            </a:r>
            <a:r>
              <a:rPr lang="en-US" dirty="0">
                <a:latin typeface="Berlin Sans FB" pitchFamily="34" charset="0"/>
                <a:cs typeface="Andalus" pitchFamily="18" charset="-78"/>
              </a:rPr>
              <a:t> </a:t>
            </a:r>
            <a:r>
              <a:rPr lang="en-US" dirty="0" err="1">
                <a:latin typeface="Berlin Sans FB" pitchFamily="34" charset="0"/>
                <a:cs typeface="Andalus" pitchFamily="18" charset="-78"/>
              </a:rPr>
              <a:t>dengan</a:t>
            </a:r>
            <a:r>
              <a:rPr lang="en-US" dirty="0">
                <a:latin typeface="Berlin Sans FB" pitchFamily="34" charset="0"/>
                <a:cs typeface="Andalus" pitchFamily="18" charset="-78"/>
              </a:rPr>
              <a:t> </a:t>
            </a:r>
            <a:r>
              <a:rPr lang="en-US" dirty="0" err="1">
                <a:latin typeface="Berlin Sans FB" pitchFamily="34" charset="0"/>
                <a:cs typeface="Andalus" pitchFamily="18" charset="-78"/>
              </a:rPr>
              <a:t>tujuan</a:t>
            </a:r>
            <a:r>
              <a:rPr lang="en-US" dirty="0">
                <a:latin typeface="Berlin Sans FB" pitchFamily="34" charset="0"/>
                <a:cs typeface="Andalus" pitchFamily="18" charset="-78"/>
              </a:rPr>
              <a:t> </a:t>
            </a:r>
            <a:endParaRPr lang="en-US" dirty="0" smtClean="0">
              <a:latin typeface="Berlin Sans FB" pitchFamily="34" charset="0"/>
              <a:cs typeface="Andalus" pitchFamily="18" charset="-78"/>
            </a:endParaRPr>
          </a:p>
          <a:p>
            <a:pPr algn="ctr">
              <a:buNone/>
            </a:pPr>
            <a:r>
              <a:rPr lang="en-US" dirty="0" err="1" smtClean="0">
                <a:latin typeface="Berlin Sans FB" pitchFamily="34" charset="0"/>
                <a:cs typeface="Andalus" pitchFamily="18" charset="-78"/>
              </a:rPr>
              <a:t>rekreasi</a:t>
            </a:r>
            <a:r>
              <a:rPr lang="en-US" dirty="0">
                <a:latin typeface="Berlin Sans FB" pitchFamily="34" charset="0"/>
                <a:cs typeface="Andalus" pitchFamily="18" charset="-78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19312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5486"/>
            <a:ext cx="9144000" cy="857250"/>
          </a:xfrm>
        </p:spPr>
        <p:txBody>
          <a:bodyPr/>
          <a:lstStyle/>
          <a:p>
            <a:pPr algn="ctr"/>
            <a:r>
              <a:rPr lang="en-US" dirty="0" err="1" smtClean="0"/>
              <a:t>Destinasi</a:t>
            </a:r>
            <a:r>
              <a:rPr lang="en-US" dirty="0" smtClean="0"/>
              <a:t> </a:t>
            </a:r>
            <a:r>
              <a:rPr lang="en-US" dirty="0" err="1" smtClean="0"/>
              <a:t>Wisata</a:t>
            </a:r>
            <a:r>
              <a:rPr lang="en-US" dirty="0" smtClean="0"/>
              <a:t>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91630"/>
            <a:ext cx="8229600" cy="339447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 smtClean="0">
                <a:latin typeface="Berlin Sans FB" pitchFamily="34" charset="0"/>
              </a:rPr>
              <a:t>Suatu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>
                <a:latin typeface="Berlin Sans FB" pitchFamily="34" charset="0"/>
              </a:rPr>
              <a:t>kawasan</a:t>
            </a:r>
            <a:r>
              <a:rPr lang="en-US" dirty="0">
                <a:latin typeface="Berlin Sans FB" pitchFamily="34" charset="0"/>
              </a:rPr>
              <a:t> </a:t>
            </a:r>
            <a:r>
              <a:rPr lang="en-US" dirty="0" err="1">
                <a:latin typeface="Berlin Sans FB" pitchFamily="34" charset="0"/>
              </a:rPr>
              <a:t>spesifik</a:t>
            </a:r>
            <a:r>
              <a:rPr lang="en-US" dirty="0">
                <a:latin typeface="Berlin Sans FB" pitchFamily="34" charset="0"/>
              </a:rPr>
              <a:t> yang </a:t>
            </a:r>
            <a:r>
              <a:rPr lang="en-US" dirty="0" err="1">
                <a:latin typeface="Berlin Sans FB" pitchFamily="34" charset="0"/>
              </a:rPr>
              <a:t>dipilih</a:t>
            </a:r>
            <a:r>
              <a:rPr lang="en-US" dirty="0">
                <a:latin typeface="Berlin Sans FB" pitchFamily="34" charset="0"/>
              </a:rPr>
              <a:t> </a:t>
            </a:r>
            <a:r>
              <a:rPr lang="en-US" dirty="0" err="1">
                <a:latin typeface="Berlin Sans FB" pitchFamily="34" charset="0"/>
              </a:rPr>
              <a:t>oleh</a:t>
            </a:r>
            <a:r>
              <a:rPr lang="en-US" dirty="0">
                <a:latin typeface="Berlin Sans FB" pitchFamily="34" charset="0"/>
              </a:rPr>
              <a:t> </a:t>
            </a:r>
            <a:endParaRPr lang="en-US" dirty="0" smtClean="0">
              <a:latin typeface="Berlin Sans FB" pitchFamily="34" charset="0"/>
            </a:endParaRPr>
          </a:p>
          <a:p>
            <a:pPr marL="0" indent="0" algn="ctr">
              <a:buNone/>
            </a:pPr>
            <a:r>
              <a:rPr lang="en-US" dirty="0" err="1" smtClean="0">
                <a:latin typeface="Berlin Sans FB" pitchFamily="34" charset="0"/>
              </a:rPr>
              <a:t>seseorang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>
                <a:latin typeface="Berlin Sans FB" pitchFamily="34" charset="0"/>
              </a:rPr>
              <a:t>pengunjung</a:t>
            </a:r>
            <a:r>
              <a:rPr lang="en-US" dirty="0">
                <a:latin typeface="Berlin Sans FB" pitchFamily="34" charset="0"/>
              </a:rPr>
              <a:t> yang </a:t>
            </a:r>
            <a:r>
              <a:rPr lang="en-US" dirty="0" err="1">
                <a:latin typeface="Berlin Sans FB" pitchFamily="34" charset="0"/>
              </a:rPr>
              <a:t>mana</a:t>
            </a:r>
            <a:r>
              <a:rPr lang="en-US" dirty="0">
                <a:latin typeface="Berlin Sans FB" pitchFamily="34" charset="0"/>
              </a:rPr>
              <a:t> </a:t>
            </a:r>
            <a:r>
              <a:rPr lang="en-US" dirty="0" err="1">
                <a:latin typeface="Berlin Sans FB" pitchFamily="34" charset="0"/>
              </a:rPr>
              <a:t>ia</a:t>
            </a:r>
            <a:r>
              <a:rPr lang="en-US" dirty="0">
                <a:latin typeface="Berlin Sans FB" pitchFamily="34" charset="0"/>
              </a:rPr>
              <a:t> </a:t>
            </a:r>
            <a:r>
              <a:rPr lang="en-US" dirty="0" err="1">
                <a:latin typeface="Berlin Sans FB" pitchFamily="34" charset="0"/>
              </a:rPr>
              <a:t>dapat</a:t>
            </a:r>
            <a:r>
              <a:rPr lang="en-US" dirty="0">
                <a:latin typeface="Berlin Sans FB" pitchFamily="34" charset="0"/>
              </a:rPr>
              <a:t> </a:t>
            </a:r>
            <a:endParaRPr lang="en-US" dirty="0" smtClean="0">
              <a:latin typeface="Berlin Sans FB" pitchFamily="34" charset="0"/>
            </a:endParaRPr>
          </a:p>
          <a:p>
            <a:pPr marL="0" indent="0" algn="ctr">
              <a:buNone/>
            </a:pPr>
            <a:r>
              <a:rPr lang="en-US" dirty="0" err="1" smtClean="0">
                <a:latin typeface="Berlin Sans FB" pitchFamily="34" charset="0"/>
              </a:rPr>
              <a:t>tinggal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>
                <a:latin typeface="Berlin Sans FB" pitchFamily="34" charset="0"/>
              </a:rPr>
              <a:t>dalam</a:t>
            </a:r>
            <a:r>
              <a:rPr lang="en-US" dirty="0">
                <a:latin typeface="Berlin Sans FB" pitchFamily="34" charset="0"/>
              </a:rPr>
              <a:t> </a:t>
            </a:r>
            <a:r>
              <a:rPr lang="en-US" dirty="0" err="1">
                <a:latin typeface="Berlin Sans FB" pitchFamily="34" charset="0"/>
              </a:rPr>
              <a:t>waktu</a:t>
            </a:r>
            <a:r>
              <a:rPr lang="en-US" dirty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tertentu</a:t>
            </a:r>
            <a:r>
              <a:rPr lang="en-US" dirty="0" smtClean="0">
                <a:latin typeface="Berlin Sans FB" pitchFamily="34" charset="0"/>
              </a:rPr>
              <a:t>.</a:t>
            </a:r>
          </a:p>
          <a:p>
            <a:pPr marL="0" indent="0" algn="ctr">
              <a:buNone/>
            </a:pPr>
            <a:r>
              <a:rPr lang="en-US" dirty="0" smtClean="0">
                <a:latin typeface="Berlin Sans FB" pitchFamily="34" charset="0"/>
              </a:rPr>
              <a:t>(</a:t>
            </a:r>
            <a:r>
              <a:rPr lang="en-US" dirty="0" err="1" smtClean="0">
                <a:latin typeface="Berlin Sans FB" pitchFamily="34" charset="0"/>
              </a:rPr>
              <a:t>Tempat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tujuan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wisata</a:t>
            </a:r>
            <a:r>
              <a:rPr lang="en-US" dirty="0" smtClean="0">
                <a:latin typeface="Berlin Sans FB" pitchFamily="34" charset="0"/>
              </a:rPr>
              <a:t>)</a:t>
            </a:r>
            <a:endParaRPr lang="en-US" dirty="0"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416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909" y="2859782"/>
            <a:ext cx="3177035" cy="21345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832866"/>
            <a:ext cx="3168352" cy="21395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91699"/>
            <a:ext cx="5904656" cy="25947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0833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7" y="127375"/>
            <a:ext cx="9144000" cy="857250"/>
          </a:xfrm>
        </p:spPr>
        <p:txBody>
          <a:bodyPr/>
          <a:lstStyle/>
          <a:p>
            <a:pPr algn="ctr"/>
            <a:r>
              <a:rPr lang="en-US" dirty="0" err="1" smtClean="0"/>
              <a:t>Unsur</a:t>
            </a:r>
            <a:r>
              <a:rPr lang="en-US" dirty="0" smtClean="0"/>
              <a:t> </a:t>
            </a:r>
            <a:r>
              <a:rPr lang="en-US" dirty="0" err="1" smtClean="0"/>
              <a:t>Destinasi</a:t>
            </a:r>
            <a:r>
              <a:rPr lang="en-US" dirty="0" smtClean="0"/>
              <a:t> </a:t>
            </a:r>
            <a:r>
              <a:rPr lang="en-US" dirty="0" err="1" smtClean="0"/>
              <a:t>Wisata</a:t>
            </a:r>
            <a:r>
              <a:rPr lang="en-US" dirty="0" smtClean="0"/>
              <a:t> </a:t>
            </a:r>
            <a:r>
              <a:rPr lang="en-US" dirty="0" smtClean="0"/>
              <a:t>3A :</a:t>
            </a:r>
            <a:endParaRPr lang="en-US" dirty="0"/>
          </a:p>
        </p:txBody>
      </p:sp>
      <p:grpSp>
        <p:nvGrpSpPr>
          <p:cNvPr id="4" name="Group 1">
            <a:extLst>
              <a:ext uri="{FF2B5EF4-FFF2-40B4-BE49-F238E27FC236}">
                <a16:creationId xmlns="" xmlns:a16="http://schemas.microsoft.com/office/drawing/2014/main" id="{72FC1255-DDFA-42D0-80C2-06BB2C5F8A87}"/>
              </a:ext>
            </a:extLst>
          </p:cNvPr>
          <p:cNvGrpSpPr/>
          <p:nvPr/>
        </p:nvGrpSpPr>
        <p:grpSpPr>
          <a:xfrm>
            <a:off x="2384057" y="986317"/>
            <a:ext cx="3937080" cy="3796927"/>
            <a:chOff x="5635895" y="-659787"/>
            <a:chExt cx="4814209" cy="493832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" name="Regular Pentagon 3">
              <a:extLst>
                <a:ext uri="{FF2B5EF4-FFF2-40B4-BE49-F238E27FC236}">
                  <a16:creationId xmlns="" xmlns:a16="http://schemas.microsoft.com/office/drawing/2014/main" id="{DDA4177D-CE15-44A5-977B-E20E01843AE7}"/>
                </a:ext>
              </a:extLst>
            </p:cNvPr>
            <p:cNvSpPr/>
            <p:nvPr/>
          </p:nvSpPr>
          <p:spPr>
            <a:xfrm flipH="1">
              <a:off x="6928865" y="-659787"/>
              <a:ext cx="2160000" cy="2160000"/>
            </a:xfrm>
            <a:prstGeom prst="pentag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7" name="Regular Pentagon 4">
              <a:extLst>
                <a:ext uri="{FF2B5EF4-FFF2-40B4-BE49-F238E27FC236}">
                  <a16:creationId xmlns="" xmlns:a16="http://schemas.microsoft.com/office/drawing/2014/main" id="{E0FC76D3-FC50-4124-949B-730BD39D0D31}"/>
                </a:ext>
              </a:extLst>
            </p:cNvPr>
            <p:cNvSpPr/>
            <p:nvPr/>
          </p:nvSpPr>
          <p:spPr>
            <a:xfrm rot="3645528" flipV="1">
              <a:off x="5502536" y="2056860"/>
              <a:ext cx="2297472" cy="2030754"/>
            </a:xfrm>
            <a:prstGeom prst="pentag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8" name="Regular Pentagon 5">
              <a:extLst>
                <a:ext uri="{FF2B5EF4-FFF2-40B4-BE49-F238E27FC236}">
                  <a16:creationId xmlns="" xmlns:a16="http://schemas.microsoft.com/office/drawing/2014/main" id="{7F935983-87B3-4363-9614-0154C16B08F9}"/>
                </a:ext>
              </a:extLst>
            </p:cNvPr>
            <p:cNvSpPr/>
            <p:nvPr/>
          </p:nvSpPr>
          <p:spPr>
            <a:xfrm rot="18230242" flipH="1" flipV="1">
              <a:off x="8285991" y="2114423"/>
              <a:ext cx="2297472" cy="2030754"/>
            </a:xfrm>
            <a:prstGeom prst="pentag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9" name="Group 7">
            <a:extLst>
              <a:ext uri="{FF2B5EF4-FFF2-40B4-BE49-F238E27FC236}">
                <a16:creationId xmlns="" xmlns:a16="http://schemas.microsoft.com/office/drawing/2014/main" id="{D96F201B-099E-4712-8B38-DE3317398510}"/>
              </a:ext>
            </a:extLst>
          </p:cNvPr>
          <p:cNvGrpSpPr/>
          <p:nvPr/>
        </p:nvGrpSpPr>
        <p:grpSpPr>
          <a:xfrm>
            <a:off x="3527988" y="2319377"/>
            <a:ext cx="1681237" cy="1580638"/>
            <a:chOff x="8313052" y="4941930"/>
            <a:chExt cx="2055794" cy="2055794"/>
          </a:xfrm>
          <a:effectLst>
            <a:outerShdw blurRad="101600" dist="63500" dir="7200000" algn="tl" rotWithShape="0">
              <a:prstClr val="black">
                <a:alpha val="30000"/>
              </a:prstClr>
            </a:outerShdw>
          </a:effectLst>
        </p:grpSpPr>
        <p:sp>
          <p:nvSpPr>
            <p:cNvPr id="10" name="Oval 8">
              <a:extLst>
                <a:ext uri="{FF2B5EF4-FFF2-40B4-BE49-F238E27FC236}">
                  <a16:creationId xmlns="" xmlns:a16="http://schemas.microsoft.com/office/drawing/2014/main" id="{2002C7D5-1062-4ACD-B628-15480D0CA54E}"/>
                </a:ext>
              </a:extLst>
            </p:cNvPr>
            <p:cNvSpPr/>
            <p:nvPr/>
          </p:nvSpPr>
          <p:spPr>
            <a:xfrm>
              <a:off x="8440949" y="5069827"/>
              <a:ext cx="1800000" cy="1800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Oval 3">
              <a:extLst>
                <a:ext uri="{FF2B5EF4-FFF2-40B4-BE49-F238E27FC236}">
                  <a16:creationId xmlns="" xmlns:a16="http://schemas.microsoft.com/office/drawing/2014/main" id="{00D8FCF8-D751-4300-8EDA-31E260F0B7E8}"/>
                </a:ext>
              </a:extLst>
            </p:cNvPr>
            <p:cNvSpPr/>
            <p:nvPr/>
          </p:nvSpPr>
          <p:spPr>
            <a:xfrm>
              <a:off x="8313052" y="4941930"/>
              <a:ext cx="2055794" cy="2055794"/>
            </a:xfrm>
            <a:custGeom>
              <a:avLst/>
              <a:gdLst/>
              <a:ahLst/>
              <a:cxnLst/>
              <a:rect l="l" t="t" r="r" b="b"/>
              <a:pathLst>
                <a:path w="2055794" h="2055794">
                  <a:moveTo>
                    <a:pt x="1027897" y="217897"/>
                  </a:moveTo>
                  <a:cubicBezTo>
                    <a:pt x="580546" y="217897"/>
                    <a:pt x="217897" y="580546"/>
                    <a:pt x="217897" y="1027897"/>
                  </a:cubicBezTo>
                  <a:cubicBezTo>
                    <a:pt x="217897" y="1475248"/>
                    <a:pt x="580546" y="1837897"/>
                    <a:pt x="1027897" y="1837897"/>
                  </a:cubicBezTo>
                  <a:cubicBezTo>
                    <a:pt x="1475248" y="1837897"/>
                    <a:pt x="1837897" y="1475248"/>
                    <a:pt x="1837897" y="1027897"/>
                  </a:cubicBezTo>
                  <a:cubicBezTo>
                    <a:pt x="1837897" y="580546"/>
                    <a:pt x="1475248" y="217897"/>
                    <a:pt x="1027897" y="217897"/>
                  </a:cubicBezTo>
                  <a:close/>
                  <a:moveTo>
                    <a:pt x="1027897" y="0"/>
                  </a:moveTo>
                  <a:cubicBezTo>
                    <a:pt x="1595589" y="0"/>
                    <a:pt x="2055794" y="460205"/>
                    <a:pt x="2055794" y="1027897"/>
                  </a:cubicBezTo>
                  <a:cubicBezTo>
                    <a:pt x="2055794" y="1595589"/>
                    <a:pt x="1595589" y="2055794"/>
                    <a:pt x="1027897" y="2055794"/>
                  </a:cubicBezTo>
                  <a:cubicBezTo>
                    <a:pt x="460205" y="2055794"/>
                    <a:pt x="0" y="1595589"/>
                    <a:pt x="0" y="1027897"/>
                  </a:cubicBezTo>
                  <a:cubicBezTo>
                    <a:pt x="0" y="460205"/>
                    <a:pt x="460205" y="0"/>
                    <a:pt x="102789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36398151-B1F2-4768-A3DC-389406967066}"/>
              </a:ext>
            </a:extLst>
          </p:cNvPr>
          <p:cNvSpPr txBox="1"/>
          <p:nvPr/>
        </p:nvSpPr>
        <p:spPr>
          <a:xfrm>
            <a:off x="2627785" y="3730738"/>
            <a:ext cx="11582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Amenitas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36398151-B1F2-4768-A3DC-389406967066}"/>
              </a:ext>
            </a:extLst>
          </p:cNvPr>
          <p:cNvSpPr txBox="1"/>
          <p:nvPr/>
        </p:nvSpPr>
        <p:spPr>
          <a:xfrm>
            <a:off x="3737923" y="1647419"/>
            <a:ext cx="13086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Atraksi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36398151-B1F2-4768-A3DC-389406967066}"/>
              </a:ext>
            </a:extLst>
          </p:cNvPr>
          <p:cNvSpPr txBox="1"/>
          <p:nvPr/>
        </p:nvSpPr>
        <p:spPr>
          <a:xfrm>
            <a:off x="4729883" y="3801679"/>
            <a:ext cx="13899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Aseksibilitas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561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0"/>
            <a:ext cx="7596336" cy="857250"/>
          </a:xfrm>
        </p:spPr>
        <p:txBody>
          <a:bodyPr/>
          <a:lstStyle/>
          <a:p>
            <a:pPr algn="ctr"/>
            <a:r>
              <a:rPr lang="en-US" dirty="0" err="1" smtClean="0"/>
              <a:t>Atraksi</a:t>
            </a:r>
            <a:r>
              <a:rPr lang="en-US" dirty="0" smtClean="0"/>
              <a:t> :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1475656" y="3579862"/>
            <a:ext cx="7668344" cy="103874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800" dirty="0" err="1" smtClean="0">
                <a:latin typeface="Berlin Sans FB" pitchFamily="34" charset="0"/>
              </a:rPr>
              <a:t>Merupakan</a:t>
            </a:r>
            <a:r>
              <a:rPr lang="en-US" sz="1800" dirty="0" smtClean="0">
                <a:latin typeface="Berlin Sans FB" pitchFamily="34" charset="0"/>
              </a:rPr>
              <a:t> </a:t>
            </a:r>
            <a:r>
              <a:rPr lang="en-US" sz="1800" dirty="0" err="1">
                <a:latin typeface="Berlin Sans FB" pitchFamily="34" charset="0"/>
              </a:rPr>
              <a:t>daya</a:t>
            </a:r>
            <a:r>
              <a:rPr lang="en-US" sz="1800" dirty="0">
                <a:latin typeface="Berlin Sans FB" pitchFamily="34" charset="0"/>
              </a:rPr>
              <a:t> </a:t>
            </a:r>
            <a:r>
              <a:rPr lang="en-US" sz="1800" dirty="0" err="1">
                <a:latin typeface="Berlin Sans FB" pitchFamily="34" charset="0"/>
              </a:rPr>
              <a:t>tarik</a:t>
            </a:r>
            <a:r>
              <a:rPr lang="en-US" sz="1800" dirty="0">
                <a:latin typeface="Berlin Sans FB" pitchFamily="34" charset="0"/>
              </a:rPr>
              <a:t> </a:t>
            </a:r>
            <a:r>
              <a:rPr lang="en-US" sz="1800" dirty="0" err="1" smtClean="0">
                <a:latin typeface="Berlin Sans FB" pitchFamily="34" charset="0"/>
              </a:rPr>
              <a:t>sebuah</a:t>
            </a:r>
            <a:r>
              <a:rPr lang="en-US" sz="1800" dirty="0" smtClean="0">
                <a:latin typeface="Berlin Sans FB" pitchFamily="34" charset="0"/>
              </a:rPr>
              <a:t> </a:t>
            </a:r>
            <a:r>
              <a:rPr lang="en-US" sz="1800" dirty="0" err="1">
                <a:latin typeface="Berlin Sans FB" pitchFamily="34" charset="0"/>
              </a:rPr>
              <a:t>destinasi</a:t>
            </a:r>
            <a:r>
              <a:rPr lang="en-US" sz="1800" dirty="0">
                <a:latin typeface="Berlin Sans FB" pitchFamily="34" charset="0"/>
              </a:rPr>
              <a:t> </a:t>
            </a:r>
            <a:r>
              <a:rPr lang="en-US" sz="1800" dirty="0" err="1" smtClean="0">
                <a:latin typeface="Berlin Sans FB" pitchFamily="34" charset="0"/>
              </a:rPr>
              <a:t>wisata</a:t>
            </a:r>
            <a:r>
              <a:rPr lang="en-US" sz="1800" dirty="0" smtClean="0">
                <a:latin typeface="Berlin Sans FB" pitchFamily="34" charset="0"/>
              </a:rPr>
              <a:t>, </a:t>
            </a:r>
            <a:r>
              <a:rPr lang="en-US" sz="1800" dirty="0" err="1" smtClean="0">
                <a:latin typeface="Berlin Sans FB" pitchFamily="34" charset="0"/>
              </a:rPr>
              <a:t>meliputi</a:t>
            </a:r>
            <a:r>
              <a:rPr lang="en-US" sz="1800" dirty="0" smtClean="0">
                <a:latin typeface="Berlin Sans FB" pitchFamily="34" charset="0"/>
              </a:rPr>
              <a:t> </a:t>
            </a:r>
            <a:r>
              <a:rPr lang="en-US" sz="1800" dirty="0" err="1">
                <a:latin typeface="Berlin Sans FB" pitchFamily="34" charset="0"/>
              </a:rPr>
              <a:t>segala</a:t>
            </a:r>
            <a:r>
              <a:rPr lang="en-US" sz="1800" dirty="0">
                <a:latin typeface="Berlin Sans FB" pitchFamily="34" charset="0"/>
              </a:rPr>
              <a:t> </a:t>
            </a:r>
            <a:endParaRPr lang="en-US" sz="1800" dirty="0" smtClean="0">
              <a:latin typeface="Berlin Sans FB" pitchFamily="34" charset="0"/>
            </a:endParaRPr>
          </a:p>
          <a:p>
            <a:pPr marL="0" indent="0" algn="ctr">
              <a:buNone/>
            </a:pPr>
            <a:r>
              <a:rPr lang="en-US" sz="1800" dirty="0" err="1" smtClean="0">
                <a:latin typeface="Berlin Sans FB" pitchFamily="34" charset="0"/>
              </a:rPr>
              <a:t>sesuatu</a:t>
            </a:r>
            <a:r>
              <a:rPr lang="en-US" sz="1800" dirty="0" smtClean="0">
                <a:latin typeface="Berlin Sans FB" pitchFamily="34" charset="0"/>
              </a:rPr>
              <a:t> </a:t>
            </a:r>
            <a:r>
              <a:rPr lang="en-US" sz="1800" dirty="0">
                <a:latin typeface="Berlin Sans FB" pitchFamily="34" charset="0"/>
              </a:rPr>
              <a:t>yang </a:t>
            </a:r>
            <a:r>
              <a:rPr lang="en-US" sz="1800" dirty="0" err="1">
                <a:latin typeface="Berlin Sans FB" pitchFamily="34" charset="0"/>
              </a:rPr>
              <a:t>dapat</a:t>
            </a:r>
            <a:r>
              <a:rPr lang="en-US" sz="1800" dirty="0">
                <a:latin typeface="Berlin Sans FB" pitchFamily="34" charset="0"/>
              </a:rPr>
              <a:t> </a:t>
            </a:r>
            <a:r>
              <a:rPr lang="en-US" sz="1800" dirty="0" err="1">
                <a:latin typeface="Berlin Sans FB" pitchFamily="34" charset="0"/>
              </a:rPr>
              <a:t>dinikmati</a:t>
            </a:r>
            <a:r>
              <a:rPr lang="en-US" sz="1800" dirty="0">
                <a:latin typeface="Berlin Sans FB" pitchFamily="34" charset="0"/>
              </a:rPr>
              <a:t> </a:t>
            </a:r>
            <a:r>
              <a:rPr lang="en-US" sz="1800" dirty="0" err="1">
                <a:latin typeface="Berlin Sans FB" pitchFamily="34" charset="0"/>
              </a:rPr>
              <a:t>oleh</a:t>
            </a:r>
            <a:r>
              <a:rPr lang="en-US" sz="1800" dirty="0">
                <a:latin typeface="Berlin Sans FB" pitchFamily="34" charset="0"/>
              </a:rPr>
              <a:t> </a:t>
            </a:r>
            <a:r>
              <a:rPr lang="en-US" sz="1800" dirty="0" err="1">
                <a:latin typeface="Berlin Sans FB" pitchFamily="34" charset="0"/>
              </a:rPr>
              <a:t>wisatawan</a:t>
            </a:r>
            <a:r>
              <a:rPr lang="en-US" sz="1800" dirty="0">
                <a:latin typeface="Berlin Sans FB" pitchFamily="34" charset="0"/>
              </a:rPr>
              <a:t>, </a:t>
            </a:r>
            <a:r>
              <a:rPr lang="en-US" sz="1800" dirty="0" err="1">
                <a:latin typeface="Berlin Sans FB" pitchFamily="34" charset="0"/>
              </a:rPr>
              <a:t>seperti</a:t>
            </a:r>
            <a:r>
              <a:rPr lang="en-US" sz="1800" dirty="0">
                <a:latin typeface="Berlin Sans FB" pitchFamily="34" charset="0"/>
              </a:rPr>
              <a:t> </a:t>
            </a:r>
            <a:r>
              <a:rPr lang="en-US" sz="1800" dirty="0" err="1">
                <a:latin typeface="Berlin Sans FB" pitchFamily="34" charset="0"/>
              </a:rPr>
              <a:t>dapat</a:t>
            </a:r>
            <a:r>
              <a:rPr lang="en-US" sz="1800" dirty="0">
                <a:latin typeface="Berlin Sans FB" pitchFamily="34" charset="0"/>
              </a:rPr>
              <a:t> </a:t>
            </a:r>
            <a:r>
              <a:rPr lang="en-US" sz="1800" dirty="0" err="1">
                <a:latin typeface="Berlin Sans FB" pitchFamily="34" charset="0"/>
              </a:rPr>
              <a:t>dilihat</a:t>
            </a:r>
            <a:r>
              <a:rPr lang="en-US" sz="1800" dirty="0">
                <a:latin typeface="Berlin Sans FB" pitchFamily="34" charset="0"/>
              </a:rPr>
              <a:t>, </a:t>
            </a:r>
            <a:r>
              <a:rPr lang="en-US" sz="1800" dirty="0" err="1">
                <a:latin typeface="Berlin Sans FB" pitchFamily="34" charset="0"/>
              </a:rPr>
              <a:t>didengar</a:t>
            </a:r>
            <a:r>
              <a:rPr lang="en-US" sz="1800" dirty="0">
                <a:latin typeface="Berlin Sans FB" pitchFamily="34" charset="0"/>
              </a:rPr>
              <a:t>, </a:t>
            </a:r>
            <a:endParaRPr lang="en-US" sz="1800" dirty="0" smtClean="0">
              <a:latin typeface="Berlin Sans FB" pitchFamily="34" charset="0"/>
            </a:endParaRPr>
          </a:p>
          <a:p>
            <a:pPr marL="0" indent="0" algn="ctr">
              <a:buNone/>
            </a:pPr>
            <a:r>
              <a:rPr lang="en-US" sz="1800" dirty="0" err="1" smtClean="0">
                <a:latin typeface="Berlin Sans FB" pitchFamily="34" charset="0"/>
              </a:rPr>
              <a:t>dirasakan</a:t>
            </a:r>
            <a:r>
              <a:rPr lang="en-US" sz="1800" dirty="0" smtClean="0">
                <a:latin typeface="Berlin Sans FB" pitchFamily="34" charset="0"/>
              </a:rPr>
              <a:t> </a:t>
            </a:r>
            <a:r>
              <a:rPr lang="en-US" sz="1800" dirty="0" err="1">
                <a:latin typeface="Berlin Sans FB" pitchFamily="34" charset="0"/>
              </a:rPr>
              <a:t>atau</a:t>
            </a:r>
            <a:r>
              <a:rPr lang="en-US" sz="1800" dirty="0">
                <a:latin typeface="Berlin Sans FB" pitchFamily="34" charset="0"/>
              </a:rPr>
              <a:t> </a:t>
            </a:r>
            <a:r>
              <a:rPr lang="en-US" sz="1800" dirty="0" err="1">
                <a:latin typeface="Berlin Sans FB" pitchFamily="34" charset="0"/>
              </a:rPr>
              <a:t>dilakukan</a:t>
            </a:r>
            <a:r>
              <a:rPr lang="en-US" sz="1800" dirty="0">
                <a:latin typeface="Berlin Sans FB" pitchFamily="34" charset="0"/>
              </a:rPr>
              <a:t>, </a:t>
            </a:r>
            <a:r>
              <a:rPr lang="en-US" sz="1800" dirty="0" err="1">
                <a:latin typeface="Berlin Sans FB" pitchFamily="34" charset="0"/>
              </a:rPr>
              <a:t>baik</a:t>
            </a:r>
            <a:r>
              <a:rPr lang="en-US" sz="1800" dirty="0">
                <a:latin typeface="Berlin Sans FB" pitchFamily="34" charset="0"/>
              </a:rPr>
              <a:t> </a:t>
            </a:r>
            <a:r>
              <a:rPr lang="en-US" sz="1800" dirty="0" err="1">
                <a:latin typeface="Berlin Sans FB" pitchFamily="34" charset="0"/>
              </a:rPr>
              <a:t>berupa</a:t>
            </a:r>
            <a:r>
              <a:rPr lang="en-US" sz="1800" dirty="0">
                <a:latin typeface="Berlin Sans FB" pitchFamily="34" charset="0"/>
              </a:rPr>
              <a:t> </a:t>
            </a:r>
            <a:r>
              <a:rPr lang="en-US" sz="1800" dirty="0" err="1">
                <a:latin typeface="Berlin Sans FB" pitchFamily="34" charset="0"/>
              </a:rPr>
              <a:t>daya</a:t>
            </a:r>
            <a:r>
              <a:rPr lang="en-US" sz="1800" dirty="0">
                <a:latin typeface="Berlin Sans FB" pitchFamily="34" charset="0"/>
              </a:rPr>
              <a:t> </a:t>
            </a:r>
            <a:r>
              <a:rPr lang="en-US" sz="1800" dirty="0" err="1">
                <a:latin typeface="Berlin Sans FB" pitchFamily="34" charset="0"/>
              </a:rPr>
              <a:t>tarik</a:t>
            </a:r>
            <a:r>
              <a:rPr lang="en-US" sz="1800" dirty="0">
                <a:latin typeface="Berlin Sans FB" pitchFamily="34" charset="0"/>
              </a:rPr>
              <a:t> </a:t>
            </a:r>
            <a:r>
              <a:rPr lang="en-US" sz="1800" dirty="0" err="1">
                <a:latin typeface="Berlin Sans FB" pitchFamily="34" charset="0"/>
              </a:rPr>
              <a:t>alam</a:t>
            </a:r>
            <a:r>
              <a:rPr lang="en-US" sz="1800" dirty="0">
                <a:latin typeface="Berlin Sans FB" pitchFamily="34" charset="0"/>
              </a:rPr>
              <a:t>, </a:t>
            </a:r>
            <a:r>
              <a:rPr lang="en-US" sz="1800" dirty="0" err="1">
                <a:latin typeface="Berlin Sans FB" pitchFamily="34" charset="0"/>
              </a:rPr>
              <a:t>budaya</a:t>
            </a:r>
            <a:r>
              <a:rPr lang="en-US" sz="1800" dirty="0">
                <a:latin typeface="Berlin Sans FB" pitchFamily="34" charset="0"/>
              </a:rPr>
              <a:t> </a:t>
            </a:r>
            <a:endParaRPr lang="en-US" sz="1800" dirty="0" smtClean="0">
              <a:latin typeface="Berlin Sans FB" pitchFamily="34" charset="0"/>
            </a:endParaRPr>
          </a:p>
          <a:p>
            <a:pPr marL="0" indent="0" algn="ctr">
              <a:buNone/>
            </a:pPr>
            <a:r>
              <a:rPr lang="en-US" sz="1800" dirty="0" err="1" smtClean="0">
                <a:latin typeface="Berlin Sans FB" pitchFamily="34" charset="0"/>
              </a:rPr>
              <a:t>maupun</a:t>
            </a:r>
            <a:r>
              <a:rPr lang="en-US" sz="1800" dirty="0" smtClean="0">
                <a:latin typeface="Berlin Sans FB" pitchFamily="34" charset="0"/>
              </a:rPr>
              <a:t> </a:t>
            </a:r>
            <a:r>
              <a:rPr lang="en-US" sz="1800" dirty="0" err="1">
                <a:latin typeface="Berlin Sans FB" pitchFamily="34" charset="0"/>
              </a:rPr>
              <a:t>hasil</a:t>
            </a:r>
            <a:r>
              <a:rPr lang="en-US" sz="1800" dirty="0">
                <a:latin typeface="Berlin Sans FB" pitchFamily="34" charset="0"/>
              </a:rPr>
              <a:t> </a:t>
            </a:r>
            <a:r>
              <a:rPr lang="en-US" sz="1800" dirty="0" err="1">
                <a:latin typeface="Berlin Sans FB" pitchFamily="34" charset="0"/>
              </a:rPr>
              <a:t>kreativitas</a:t>
            </a:r>
            <a:r>
              <a:rPr lang="en-US" sz="1800" dirty="0">
                <a:latin typeface="Berlin Sans FB" pitchFamily="34" charset="0"/>
              </a:rPr>
              <a:t> </a:t>
            </a:r>
            <a:r>
              <a:rPr lang="en-US" sz="1800" dirty="0" err="1">
                <a:latin typeface="Berlin Sans FB" pitchFamily="34" charset="0"/>
              </a:rPr>
              <a:t>masyarakatnya</a:t>
            </a:r>
            <a:r>
              <a:rPr lang="en-US" sz="1800" dirty="0">
                <a:latin typeface="Berlin Sans FB" pitchFamily="34" charset="0"/>
              </a:rPr>
              <a:t>. </a:t>
            </a:r>
          </a:p>
        </p:txBody>
      </p:sp>
      <p:pic>
        <p:nvPicPr>
          <p:cNvPr id="1026" name="Picture 2" descr="C:\Users\Lenovo\Downloads\IMG_21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843558"/>
            <a:ext cx="4002496" cy="266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161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0"/>
            <a:ext cx="7596336" cy="857250"/>
          </a:xfrm>
        </p:spPr>
        <p:txBody>
          <a:bodyPr/>
          <a:lstStyle/>
          <a:p>
            <a:pPr algn="ctr"/>
            <a:r>
              <a:rPr lang="en-US" dirty="0" err="1" smtClean="0"/>
              <a:t>Amenitas</a:t>
            </a:r>
            <a:r>
              <a:rPr lang="en-US" dirty="0" smtClean="0"/>
              <a:t> :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1547664" y="4280944"/>
            <a:ext cx="7582544" cy="8625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 </a:t>
            </a:r>
            <a:r>
              <a:rPr lang="en-US" sz="2000" dirty="0" err="1">
                <a:latin typeface="Berlin Sans FB" pitchFamily="34" charset="0"/>
              </a:rPr>
              <a:t>F</a:t>
            </a:r>
            <a:r>
              <a:rPr lang="en-US" sz="2000" dirty="0" err="1" smtClean="0">
                <a:latin typeface="Berlin Sans FB" pitchFamily="34" charset="0"/>
              </a:rPr>
              <a:t>asilitas</a:t>
            </a:r>
            <a:r>
              <a:rPr lang="en-US" sz="2000" dirty="0" smtClean="0">
                <a:latin typeface="Berlin Sans FB" pitchFamily="34" charset="0"/>
              </a:rPr>
              <a:t> </a:t>
            </a:r>
            <a:r>
              <a:rPr lang="en-US" sz="2000" dirty="0" err="1">
                <a:latin typeface="Berlin Sans FB" pitchFamily="34" charset="0"/>
              </a:rPr>
              <a:t>pendukung</a:t>
            </a:r>
            <a:r>
              <a:rPr lang="en-US" sz="2000" dirty="0">
                <a:latin typeface="Berlin Sans FB" pitchFamily="34" charset="0"/>
              </a:rPr>
              <a:t> </a:t>
            </a:r>
            <a:r>
              <a:rPr lang="en-US" sz="2000" dirty="0" err="1">
                <a:latin typeface="Berlin Sans FB" pitchFamily="34" charset="0"/>
              </a:rPr>
              <a:t>dari</a:t>
            </a:r>
            <a:r>
              <a:rPr lang="en-US" sz="2000" dirty="0">
                <a:latin typeface="Berlin Sans FB" pitchFamily="34" charset="0"/>
              </a:rPr>
              <a:t> </a:t>
            </a:r>
            <a:r>
              <a:rPr lang="en-US" sz="2000" dirty="0" err="1">
                <a:latin typeface="Berlin Sans FB" pitchFamily="34" charset="0"/>
              </a:rPr>
              <a:t>sebuah</a:t>
            </a:r>
            <a:r>
              <a:rPr lang="en-US" sz="2000" dirty="0">
                <a:latin typeface="Berlin Sans FB" pitchFamily="34" charset="0"/>
              </a:rPr>
              <a:t> </a:t>
            </a:r>
            <a:r>
              <a:rPr lang="en-US" sz="2000" dirty="0" err="1">
                <a:latin typeface="Berlin Sans FB" pitchFamily="34" charset="0"/>
              </a:rPr>
              <a:t>destinasi</a:t>
            </a:r>
            <a:r>
              <a:rPr lang="en-US" sz="2000" dirty="0">
                <a:latin typeface="Berlin Sans FB" pitchFamily="34" charset="0"/>
              </a:rPr>
              <a:t> </a:t>
            </a:r>
            <a:r>
              <a:rPr lang="en-US" sz="2000" dirty="0" err="1">
                <a:latin typeface="Berlin Sans FB" pitchFamily="34" charset="0"/>
              </a:rPr>
              <a:t>wisata</a:t>
            </a:r>
            <a:endParaRPr lang="en-US" sz="2000" dirty="0">
              <a:latin typeface="Berlin Sans FB" pitchFamily="34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93" b="9348"/>
          <a:stretch/>
        </p:blipFill>
        <p:spPr bwMode="auto">
          <a:xfrm>
            <a:off x="1979712" y="1008920"/>
            <a:ext cx="2719070" cy="1600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1"/>
          <a:stretch/>
        </p:blipFill>
        <p:spPr bwMode="auto">
          <a:xfrm>
            <a:off x="5724128" y="1008920"/>
            <a:ext cx="2520280" cy="16282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953513"/>
            <a:ext cx="2718159" cy="1294130"/>
          </a:xfrm>
          <a:prstGeom prst="rect">
            <a:avLst/>
          </a:prstGeom>
          <a:noFill/>
        </p:spPr>
      </p:pic>
      <p:pic>
        <p:nvPicPr>
          <p:cNvPr id="8" name="Picture 7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55"/>
          <a:stretch/>
        </p:blipFill>
        <p:spPr bwMode="auto">
          <a:xfrm>
            <a:off x="5719054" y="2965036"/>
            <a:ext cx="2520280" cy="13074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56488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0"/>
            <a:ext cx="7596336" cy="857250"/>
          </a:xfrm>
        </p:spPr>
        <p:txBody>
          <a:bodyPr/>
          <a:lstStyle/>
          <a:p>
            <a:pPr algn="ctr"/>
            <a:r>
              <a:rPr lang="en-US" dirty="0" err="1" smtClean="0"/>
              <a:t>Aseksibilitas</a:t>
            </a:r>
            <a:r>
              <a:rPr lang="en-US" dirty="0" smtClean="0"/>
              <a:t> :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1475656" y="3723878"/>
            <a:ext cx="7668344" cy="103874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800" dirty="0" err="1" smtClean="0">
                <a:latin typeface="Berlin Sans FB" pitchFamily="34" charset="0"/>
              </a:rPr>
              <a:t>Beragam</a:t>
            </a:r>
            <a:r>
              <a:rPr lang="en-US" sz="1800" dirty="0" smtClean="0">
                <a:latin typeface="Berlin Sans FB" pitchFamily="34" charset="0"/>
              </a:rPr>
              <a:t> </a:t>
            </a:r>
            <a:r>
              <a:rPr lang="en-US" sz="1800" dirty="0" err="1">
                <a:latin typeface="Berlin Sans FB" pitchFamily="34" charset="0"/>
              </a:rPr>
              <a:t>hal</a:t>
            </a:r>
            <a:r>
              <a:rPr lang="en-US" sz="1800" dirty="0">
                <a:latin typeface="Berlin Sans FB" pitchFamily="34" charset="0"/>
              </a:rPr>
              <a:t> yang </a:t>
            </a:r>
            <a:r>
              <a:rPr lang="en-US" sz="1800" dirty="0" err="1">
                <a:latin typeface="Berlin Sans FB" pitchFamily="34" charset="0"/>
              </a:rPr>
              <a:t>berkaitan</a:t>
            </a:r>
            <a:r>
              <a:rPr lang="en-US" sz="1800" dirty="0">
                <a:latin typeface="Berlin Sans FB" pitchFamily="34" charset="0"/>
              </a:rPr>
              <a:t> </a:t>
            </a:r>
            <a:r>
              <a:rPr lang="en-US" sz="1800" dirty="0" err="1">
                <a:latin typeface="Berlin Sans FB" pitchFamily="34" charset="0"/>
              </a:rPr>
              <a:t>dengan</a:t>
            </a:r>
            <a:r>
              <a:rPr lang="en-US" sz="1800" dirty="0">
                <a:latin typeface="Berlin Sans FB" pitchFamily="34" charset="0"/>
              </a:rPr>
              <a:t> </a:t>
            </a:r>
            <a:r>
              <a:rPr lang="en-US" sz="1800" dirty="0" err="1">
                <a:latin typeface="Berlin Sans FB" pitchFamily="34" charset="0"/>
              </a:rPr>
              <a:t>akses</a:t>
            </a:r>
            <a:r>
              <a:rPr lang="en-US" sz="1800" dirty="0">
                <a:latin typeface="Berlin Sans FB" pitchFamily="34" charset="0"/>
              </a:rPr>
              <a:t> </a:t>
            </a:r>
            <a:r>
              <a:rPr lang="en-US" sz="1800" dirty="0" err="1">
                <a:latin typeface="Berlin Sans FB" pitchFamily="34" charset="0"/>
              </a:rPr>
              <a:t>wisatawan</a:t>
            </a:r>
            <a:r>
              <a:rPr lang="en-US" sz="1800" dirty="0">
                <a:latin typeface="Berlin Sans FB" pitchFamily="34" charset="0"/>
              </a:rPr>
              <a:t> </a:t>
            </a:r>
            <a:r>
              <a:rPr lang="en-US" sz="1800" dirty="0" err="1">
                <a:latin typeface="Berlin Sans FB" pitchFamily="34" charset="0"/>
              </a:rPr>
              <a:t>ketika</a:t>
            </a:r>
            <a:r>
              <a:rPr lang="en-US" sz="1800" dirty="0">
                <a:latin typeface="Berlin Sans FB" pitchFamily="34" charset="0"/>
              </a:rPr>
              <a:t> </a:t>
            </a:r>
            <a:r>
              <a:rPr lang="en-US" sz="1800" dirty="0" err="1">
                <a:latin typeface="Berlin Sans FB" pitchFamily="34" charset="0"/>
              </a:rPr>
              <a:t>hendak</a:t>
            </a:r>
            <a:r>
              <a:rPr lang="en-US" sz="1800" dirty="0">
                <a:latin typeface="Berlin Sans FB" pitchFamily="34" charset="0"/>
              </a:rPr>
              <a:t> </a:t>
            </a:r>
            <a:endParaRPr lang="en-US" sz="1800" dirty="0" smtClean="0">
              <a:latin typeface="Berlin Sans FB" pitchFamily="34" charset="0"/>
            </a:endParaRPr>
          </a:p>
          <a:p>
            <a:pPr marL="0" indent="0" algn="ctr">
              <a:buNone/>
            </a:pPr>
            <a:r>
              <a:rPr lang="en-US" sz="1800" dirty="0" err="1" smtClean="0">
                <a:latin typeface="Berlin Sans FB" pitchFamily="34" charset="0"/>
              </a:rPr>
              <a:t>berkunjung</a:t>
            </a:r>
            <a:r>
              <a:rPr lang="en-US" sz="1800" dirty="0" smtClean="0">
                <a:latin typeface="Berlin Sans FB" pitchFamily="34" charset="0"/>
              </a:rPr>
              <a:t> </a:t>
            </a:r>
            <a:r>
              <a:rPr lang="en-US" sz="1800" dirty="0" err="1" smtClean="0">
                <a:latin typeface="Berlin Sans FB" pitchFamily="34" charset="0"/>
              </a:rPr>
              <a:t>ke</a:t>
            </a:r>
            <a:r>
              <a:rPr lang="en-US" sz="1800" dirty="0" smtClean="0">
                <a:latin typeface="Berlin Sans FB" pitchFamily="34" charset="0"/>
              </a:rPr>
              <a:t> </a:t>
            </a:r>
            <a:r>
              <a:rPr lang="en-US" sz="1800" dirty="0" err="1">
                <a:latin typeface="Berlin Sans FB" pitchFamily="34" charset="0"/>
              </a:rPr>
              <a:t>sebuah</a:t>
            </a:r>
            <a:r>
              <a:rPr lang="en-US" sz="1800" dirty="0">
                <a:latin typeface="Berlin Sans FB" pitchFamily="34" charset="0"/>
              </a:rPr>
              <a:t> </a:t>
            </a:r>
            <a:r>
              <a:rPr lang="en-US" sz="1800" dirty="0" err="1">
                <a:latin typeface="Berlin Sans FB" pitchFamily="34" charset="0"/>
              </a:rPr>
              <a:t>destinasi</a:t>
            </a:r>
            <a:r>
              <a:rPr lang="en-US" sz="1800" dirty="0">
                <a:latin typeface="Berlin Sans FB" pitchFamily="34" charset="0"/>
              </a:rPr>
              <a:t> </a:t>
            </a:r>
            <a:r>
              <a:rPr lang="en-US" sz="1800" dirty="0" err="1">
                <a:latin typeface="Berlin Sans FB" pitchFamily="34" charset="0"/>
              </a:rPr>
              <a:t>wisata</a:t>
            </a:r>
            <a:r>
              <a:rPr lang="en-US" sz="1800" dirty="0">
                <a:latin typeface="Berlin Sans FB" pitchFamily="34" charset="0"/>
              </a:rPr>
              <a:t>. </a:t>
            </a:r>
            <a:r>
              <a:rPr lang="en-US" sz="1800" dirty="0" err="1">
                <a:latin typeface="Berlin Sans FB" pitchFamily="34" charset="0"/>
              </a:rPr>
              <a:t>Akses</a:t>
            </a:r>
            <a:r>
              <a:rPr lang="en-US" sz="1800" dirty="0">
                <a:latin typeface="Berlin Sans FB" pitchFamily="34" charset="0"/>
              </a:rPr>
              <a:t> </a:t>
            </a:r>
            <a:r>
              <a:rPr lang="en-US" sz="1800" dirty="0" err="1">
                <a:latin typeface="Berlin Sans FB" pitchFamily="34" charset="0"/>
              </a:rPr>
              <a:t>ini</a:t>
            </a:r>
            <a:r>
              <a:rPr lang="en-US" sz="1800" dirty="0">
                <a:latin typeface="Berlin Sans FB" pitchFamily="34" charset="0"/>
              </a:rPr>
              <a:t> </a:t>
            </a:r>
            <a:r>
              <a:rPr lang="en-US" sz="1800" dirty="0" err="1">
                <a:latin typeface="Berlin Sans FB" pitchFamily="34" charset="0"/>
              </a:rPr>
              <a:t>meliputi</a:t>
            </a:r>
            <a:r>
              <a:rPr lang="en-US" sz="1800" dirty="0">
                <a:latin typeface="Berlin Sans FB" pitchFamily="34" charset="0"/>
              </a:rPr>
              <a:t> </a:t>
            </a:r>
            <a:r>
              <a:rPr lang="en-US" sz="1800" dirty="0" err="1">
                <a:latin typeface="Berlin Sans FB" pitchFamily="34" charset="0"/>
              </a:rPr>
              <a:t>akses</a:t>
            </a:r>
            <a:r>
              <a:rPr lang="en-US" sz="1800" dirty="0">
                <a:latin typeface="Berlin Sans FB" pitchFamily="34" charset="0"/>
              </a:rPr>
              <a:t> </a:t>
            </a:r>
            <a:r>
              <a:rPr lang="en-US" sz="1800" dirty="0" err="1">
                <a:latin typeface="Berlin Sans FB" pitchFamily="34" charset="0"/>
              </a:rPr>
              <a:t>informasi</a:t>
            </a:r>
            <a:r>
              <a:rPr lang="en-US" sz="1800" dirty="0">
                <a:latin typeface="Berlin Sans FB" pitchFamily="34" charset="0"/>
              </a:rPr>
              <a:t> </a:t>
            </a:r>
            <a:endParaRPr lang="en-US" sz="1800" dirty="0" smtClean="0">
              <a:latin typeface="Berlin Sans FB" pitchFamily="34" charset="0"/>
            </a:endParaRPr>
          </a:p>
          <a:p>
            <a:pPr marL="0" indent="0" algn="ctr">
              <a:buNone/>
            </a:pPr>
            <a:r>
              <a:rPr lang="en-US" sz="1800" dirty="0" err="1" smtClean="0">
                <a:latin typeface="Berlin Sans FB" pitchFamily="34" charset="0"/>
              </a:rPr>
              <a:t>dan</a:t>
            </a:r>
            <a:r>
              <a:rPr lang="en-US" sz="1800" dirty="0" smtClean="0">
                <a:latin typeface="Berlin Sans FB" pitchFamily="34" charset="0"/>
              </a:rPr>
              <a:t> </a:t>
            </a:r>
            <a:r>
              <a:rPr lang="en-US" sz="1800" dirty="0" err="1">
                <a:latin typeface="Berlin Sans FB" pitchFamily="34" charset="0"/>
              </a:rPr>
              <a:t>akses</a:t>
            </a:r>
            <a:r>
              <a:rPr lang="en-US" sz="1800" dirty="0">
                <a:latin typeface="Berlin Sans FB" pitchFamily="34" charset="0"/>
              </a:rPr>
              <a:t> </a:t>
            </a:r>
            <a:r>
              <a:rPr lang="en-US" sz="1800" dirty="0" err="1">
                <a:latin typeface="Berlin Sans FB" pitchFamily="34" charset="0"/>
              </a:rPr>
              <a:t>transportasi</a:t>
            </a:r>
            <a:r>
              <a:rPr lang="en-US" sz="1800" dirty="0">
                <a:latin typeface="Berlin Sans FB" pitchFamily="34" charset="0"/>
              </a:rPr>
              <a:t>.</a:t>
            </a:r>
          </a:p>
        </p:txBody>
      </p:sp>
      <p:pic>
        <p:nvPicPr>
          <p:cNvPr id="4098" name="Picture 2" descr="C:\Users\Lenovo\Downloads\jeep cubu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094024"/>
            <a:ext cx="3384376" cy="253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2624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964</TotalTime>
  <Words>714</Words>
  <Application>Microsoft Office PowerPoint</Application>
  <PresentationFormat>On-screen Show (16:9)</PresentationFormat>
  <Paragraphs>147</Paragraphs>
  <Slides>20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Pariwisata :</vt:lpstr>
      <vt:lpstr>Destinasi Wisata :</vt:lpstr>
      <vt:lpstr>PowerPoint Presentation</vt:lpstr>
      <vt:lpstr>Unsur Destinasi Wisata 3A :</vt:lpstr>
      <vt:lpstr>Atraksi :</vt:lpstr>
      <vt:lpstr>Amenitas :</vt:lpstr>
      <vt:lpstr>Aseksibilitas 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Lenovo</cp:lastModifiedBy>
  <cp:revision>52</cp:revision>
  <dcterms:created xsi:type="dcterms:W3CDTF">2014-04-01T16:27:38Z</dcterms:created>
  <dcterms:modified xsi:type="dcterms:W3CDTF">2022-09-27T02:01:08Z</dcterms:modified>
</cp:coreProperties>
</file>