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0E7A-5E24-700D-5027-DA2D72BF0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7F6AE-EE7C-DA51-0988-0649A5FD4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4AF3-4BE9-27D0-223D-4C0E1093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1FF69-C32E-FAF9-9328-276875FF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F2AC-6020-AC91-4A41-2F7451D9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140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5EBC-8E73-DEFE-BD73-06A38567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B8731-F658-C010-2903-398D5FCF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0B98-5085-9163-43E6-74650EE5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B4FA-AFDC-3F40-C479-D1AC168A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5850-F701-6328-8B0A-62A3ED36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70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24EA5-5694-941D-65E5-74A79DEC9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22C59-4435-716D-1112-E2E649F59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AB50-747B-8AE5-0926-51FD707F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B7E88-679B-9FF4-A681-9A91F87F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C11AD-1045-E4D3-C1C8-98D2F70F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989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F644-49F0-617D-CC41-ECB75DDA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769A-0ED9-5248-2044-4D827B35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6619-06C1-1FAA-C805-638CE1DE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CCE6B-E18A-0FEB-5EDC-C989A44A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E2B0-5849-CBF3-1D72-5640520E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09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1925-6C16-EF64-2F15-ECE41E1D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53C54-AA16-80A4-AD3B-71310EEA5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52383-CE1D-4086-FBBE-6063736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9B41-7BDC-6C15-641C-40178C58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46F76-BA35-8902-0F57-2A3586FA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5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358C-0367-8919-812E-CFB3EE02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FE02-BE98-E3B9-564C-A89C7012A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C9739-8303-6EAA-1133-9A3028CF1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ECFAA-B9C7-6CF6-36E8-A18D91EA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741E-C1B2-0175-C20F-655C3DEA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24049-7871-7E05-0FA6-D155FDB4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161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D246-0DA9-5D96-B6B3-826F16B3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BAAA-D69B-17AD-6660-7F2641A1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E07C2-57B2-E269-2343-F5D9979C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1A8F7-B8C4-FDC4-7D43-1ED388774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776F0-9582-293A-761C-D3680846D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20438-A560-FFF7-9439-73AD2E5F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D9D18-D516-323E-C561-B1B2F74C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0FC4C-AA6B-28E7-F62E-9A5B5FDA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771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E200-07F0-02BB-F8EB-FD1B8F4A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F2240-4438-F410-80BD-52B79A4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8CD93-286B-F293-3A29-A62DA923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300B6-DA14-2F08-DAC1-40B8AC3D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89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AA17B-5FB1-13CB-0684-FBB37204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D4B28-475E-D586-8F02-C26FFEC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1F885-2ECD-44FE-E60D-F6E7221D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484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A0A7-3079-EDBE-BE40-FF0FBD3F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0983-E1BE-B5CF-652B-E14520CD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EA2F5-C91D-ECD0-FC31-20A7451F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FC37B-44E8-AEA1-198B-9DDF9CC7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2F6EF-5AF9-D9CB-DF4E-CCA1D0A1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26A4-9A71-5E71-22E2-A0E96556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44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0EBC-75B8-47BB-A549-C5AF1CAB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A25CD-0F46-B17C-159B-1C6F1B304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B4D83-9E3E-402A-04B8-40A91515A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4ACF1-DA28-999B-F0ED-4583C02A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F0AB8-8968-D444-F834-D8D6DC71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EBA8-6A18-0253-9505-DE07C7E3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19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D09E3-1E8B-FD88-90C9-11760405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C22A-74B2-65E3-83DF-34837CB62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0F17C-62A2-467D-07BD-B50C900D6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CD63-50B9-4F35-8993-6E0544AC68A2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4F933-E618-516E-145D-E2B4E3C5D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4723-47EA-BC4E-82C6-65FAE9685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1DF1-EF1F-409B-8985-7A49E80737B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51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677C-308F-39DD-B0FA-865B643F3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>
                <a:effectLst/>
              </a:rPr>
              <a:t>MENGANALISIS SEJARAH LAHAN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C5108-40BD-70CA-7E10-8721CDEE8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537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0C72-89D7-48B9-AE32-B944CA47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effectLst/>
              </a:rPr>
              <a:t>MENGANALISIS SEJARAH LAHAN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8D6D7-0251-8341-33CD-C3BC60D76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>
                <a:effectLst/>
              </a:rPr>
              <a:t>A. </a:t>
            </a:r>
            <a:r>
              <a:rPr lang="en-ID" dirty="0" err="1">
                <a:effectLst/>
              </a:rPr>
              <a:t>Kompetensi</a:t>
            </a:r>
            <a:r>
              <a:rPr lang="en-ID" dirty="0">
                <a:effectLst/>
              </a:rPr>
              <a:t> Dasar </a:t>
            </a:r>
          </a:p>
          <a:p>
            <a:r>
              <a:rPr lang="en-ID" dirty="0">
                <a:effectLst/>
              </a:rPr>
              <a:t>Unit </a:t>
            </a:r>
            <a:r>
              <a:rPr lang="en-ID" dirty="0" err="1">
                <a:effectLst/>
              </a:rPr>
              <a:t>kompetensi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ini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mencakup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pengetahuan</a:t>
            </a:r>
            <a:r>
              <a:rPr lang="en-ID" dirty="0">
                <a:effectLst/>
              </a:rPr>
              <a:t>, </a:t>
            </a:r>
            <a:r>
              <a:rPr lang="en-ID" dirty="0" err="1">
                <a:effectLst/>
              </a:rPr>
              <a:t>keterampilan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sikap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yangdiperlukan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dalam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menganalisis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sejarah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 err="1">
                <a:effectLst/>
              </a:rPr>
              <a:t>B.Indikator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Kompetensi</a:t>
            </a:r>
            <a:endParaRPr lang="en-ID" dirty="0">
              <a:effectLst/>
            </a:endParaRPr>
          </a:p>
          <a:p>
            <a:r>
              <a:rPr lang="en-ID" dirty="0">
                <a:effectLst/>
              </a:rPr>
              <a:t>a)</a:t>
            </a:r>
            <a:r>
              <a:rPr lang="en-ID" dirty="0" err="1">
                <a:effectLst/>
              </a:rPr>
              <a:t>Mengidentifikasi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sejarah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lahan.b</a:t>
            </a:r>
            <a:r>
              <a:rPr lang="en-ID" dirty="0">
                <a:effectLst/>
              </a:rPr>
              <a:t>)</a:t>
            </a:r>
            <a:r>
              <a:rPr lang="en-ID" dirty="0" err="1">
                <a:effectLst/>
              </a:rPr>
              <a:t>Mengumpulkan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data.c</a:t>
            </a:r>
            <a:r>
              <a:rPr lang="en-ID" dirty="0">
                <a:effectLst/>
              </a:rPr>
              <a:t>)</a:t>
            </a:r>
            <a:r>
              <a:rPr lang="en-ID" dirty="0" err="1">
                <a:effectLst/>
              </a:rPr>
              <a:t>Menetapkan</a:t>
            </a:r>
            <a:r>
              <a:rPr lang="en-ID" dirty="0">
                <a:effectLst/>
              </a:rPr>
              <a:t> status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 err="1">
                <a:effectLst/>
              </a:rPr>
              <a:t>C.Langkah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Kerja</a:t>
            </a:r>
            <a:endParaRPr lang="en-ID" dirty="0">
              <a:effectLst/>
            </a:endParaRPr>
          </a:p>
          <a:p>
            <a:r>
              <a:rPr lang="en-ID" dirty="0">
                <a:effectLst/>
              </a:rPr>
              <a:t>a)</a:t>
            </a:r>
            <a:r>
              <a:rPr lang="en-ID" dirty="0" err="1">
                <a:effectLst/>
              </a:rPr>
              <a:t>Membuat</a:t>
            </a:r>
            <a:r>
              <a:rPr lang="en-ID" dirty="0">
                <a:effectLst/>
              </a:rPr>
              <a:t> daftar </a:t>
            </a:r>
            <a:r>
              <a:rPr lang="en-ID" dirty="0" err="1">
                <a:effectLst/>
              </a:rPr>
              <a:t>pertanyaan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tentang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identifikasi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sejarah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lahan.b</a:t>
            </a:r>
            <a:r>
              <a:rPr lang="en-ID" dirty="0">
                <a:effectLst/>
              </a:rPr>
              <a:t>)</a:t>
            </a:r>
            <a:r>
              <a:rPr lang="en-ID" dirty="0" err="1">
                <a:effectLst/>
              </a:rPr>
              <a:t>Identifikasi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sasaran.c</a:t>
            </a:r>
            <a:r>
              <a:rPr lang="en-ID" dirty="0">
                <a:effectLst/>
              </a:rPr>
              <a:t>)</a:t>
            </a:r>
            <a:r>
              <a:rPr lang="en-ID" dirty="0" err="1">
                <a:effectLst/>
              </a:rPr>
              <a:t>Melakukan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wawancara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mencari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informasi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menjawab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pertanyaantentang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sejarah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lahan.d</a:t>
            </a:r>
            <a:r>
              <a:rPr lang="en-ID" dirty="0">
                <a:effectLst/>
              </a:rPr>
              <a:t>)</a:t>
            </a:r>
            <a:r>
              <a:rPr lang="en-ID" dirty="0" err="1">
                <a:effectLst/>
              </a:rPr>
              <a:t>Menetapkan</a:t>
            </a:r>
            <a:r>
              <a:rPr lang="en-ID" dirty="0">
                <a:effectLst/>
              </a:rPr>
              <a:t> status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: </a:t>
            </a:r>
            <a:r>
              <a:rPr lang="en-ID" dirty="0" err="1">
                <a:effectLst/>
              </a:rPr>
              <a:t>organik</a:t>
            </a:r>
            <a:r>
              <a:rPr lang="en-ID" dirty="0">
                <a:effectLst/>
              </a:rPr>
              <a:t>,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atau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konvensional</a:t>
            </a:r>
            <a:endParaRPr lang="en-ID" dirty="0">
              <a:effectLst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7098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B3DD-19E8-6C76-FE49-9CA4DCBB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effectLst/>
              </a:rPr>
              <a:t>Praktik</a:t>
            </a:r>
            <a:r>
              <a:rPr lang="en-ID" dirty="0">
                <a:effectLst/>
              </a:rPr>
              <a:t> Mata </a:t>
            </a:r>
            <a:r>
              <a:rPr lang="en-ID" dirty="0" err="1">
                <a:effectLst/>
              </a:rPr>
              <a:t>Kuliah</a:t>
            </a:r>
            <a:r>
              <a:rPr lang="en-ID" dirty="0">
                <a:effectLst/>
              </a:rPr>
              <a:t>:</a:t>
            </a:r>
            <a:br>
              <a:rPr lang="en-ID" dirty="0">
                <a:effectLst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FFD6-4A9D-4125-4DA0-9D0AC3F8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effectLst/>
              </a:rPr>
              <a:t>1.Mendampingi </a:t>
            </a:r>
            <a:r>
              <a:rPr lang="en-ID" dirty="0" err="1">
                <a:effectLst/>
              </a:rPr>
              <a:t>petani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menerapkan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sistem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pertanian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r>
              <a:rPr lang="en-ID" dirty="0">
                <a:effectLst/>
              </a:rPr>
              <a:t>. </a:t>
            </a:r>
            <a:r>
              <a:rPr lang="en-ID" dirty="0" err="1">
                <a:effectLst/>
              </a:rPr>
              <a:t>Lahanditanami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pangan</a:t>
            </a:r>
            <a:r>
              <a:rPr lang="en-ID" dirty="0">
                <a:effectLst/>
              </a:rPr>
              <a:t>. </a:t>
            </a:r>
            <a:r>
              <a:rPr lang="en-ID" dirty="0" err="1">
                <a:effectLst/>
              </a:rPr>
              <a:t>Rencananya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diterapkansistem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pertanian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padi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jagung</a:t>
            </a:r>
            <a:r>
              <a:rPr lang="en-ID" dirty="0">
                <a:effectLst/>
              </a:rPr>
              <a:t>. </a:t>
            </a:r>
          </a:p>
          <a:p>
            <a:r>
              <a:rPr lang="en-ID" dirty="0">
                <a:effectLst/>
              </a:rPr>
              <a:t>2.Sejak </a:t>
            </a:r>
            <a:r>
              <a:rPr lang="en-ID" dirty="0" err="1">
                <a:effectLst/>
              </a:rPr>
              <a:t>tahun</a:t>
            </a:r>
            <a:r>
              <a:rPr lang="en-ID" dirty="0">
                <a:effectLst/>
              </a:rPr>
              <a:t> 2016 </a:t>
            </a:r>
            <a:r>
              <a:rPr lang="en-ID" dirty="0" err="1">
                <a:effectLst/>
              </a:rPr>
              <a:t>sudah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tidak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pupuk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kimia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3.Pengendalian </a:t>
            </a:r>
            <a:r>
              <a:rPr lang="en-ID" dirty="0" err="1">
                <a:effectLst/>
              </a:rPr>
              <a:t>hama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burung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dengan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jaring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4.Benih yang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benih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hibrida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5.Lahan </a:t>
            </a:r>
            <a:r>
              <a:rPr lang="en-ID" dirty="0" err="1">
                <a:effectLst/>
              </a:rPr>
              <a:t>berada</a:t>
            </a:r>
            <a:r>
              <a:rPr lang="en-ID" dirty="0">
                <a:effectLst/>
              </a:rPr>
              <a:t> di </a:t>
            </a:r>
            <a:r>
              <a:rPr lang="en-ID" dirty="0" err="1">
                <a:effectLst/>
              </a:rPr>
              <a:t>kemiringan</a:t>
            </a:r>
            <a:r>
              <a:rPr lang="en-ID" dirty="0">
                <a:effectLst/>
              </a:rPr>
              <a:t> ≤ 20%.6.Sumber air yang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sumber</a:t>
            </a:r>
            <a:r>
              <a:rPr lang="en-ID" dirty="0">
                <a:effectLst/>
              </a:rPr>
              <a:t> air </a:t>
            </a:r>
            <a:r>
              <a:rPr lang="en-ID" dirty="0" err="1">
                <a:effectLst/>
              </a:rPr>
              <a:t>embung</a:t>
            </a:r>
            <a:endParaRPr lang="en-ID" dirty="0">
              <a:effectLst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29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2551-0E4A-FF97-88B3-4B1270E3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Sejarah </a:t>
            </a:r>
            <a:r>
              <a:rPr lang="en-US" dirty="0" err="1"/>
              <a:t>lahan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6D79E-08AE-49B3-1A90-2C31C924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04921-EAFD-B142-CDA1-F50EB86D2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7" t="36551" r="45166" b="37482"/>
          <a:stretch/>
        </p:blipFill>
        <p:spPr>
          <a:xfrm>
            <a:off x="616317" y="1825625"/>
            <a:ext cx="10959365" cy="37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A67E-6828-EE39-D6ED-B834B83D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effectLst/>
              </a:rPr>
              <a:t>Sebagai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fasilitator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757D9-A197-7F3B-0A64-384A2A95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effectLst/>
              </a:rPr>
              <a:t>1.Menentukan status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 dan air </a:t>
            </a:r>
            <a:r>
              <a:rPr lang="en-ID" dirty="0" err="1">
                <a:effectLst/>
              </a:rPr>
              <a:t>berdasarkan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persyaratan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2.Menentukan </a:t>
            </a:r>
            <a:r>
              <a:rPr lang="en-ID" dirty="0" err="1">
                <a:effectLst/>
              </a:rPr>
              <a:t>tindakan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harus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dilakukan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memasuki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selama</a:t>
            </a:r>
            <a:r>
              <a:rPr lang="en-ID" dirty="0">
                <a:effectLst/>
              </a:rPr>
              <a:t> masa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3.Menentukan </a:t>
            </a:r>
            <a:r>
              <a:rPr lang="en-ID" dirty="0" err="1">
                <a:effectLst/>
              </a:rPr>
              <a:t>jangka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waktu</a:t>
            </a:r>
            <a:r>
              <a:rPr lang="en-ID" dirty="0">
                <a:effectLst/>
              </a:rPr>
              <a:t> (</a:t>
            </a:r>
            <a:r>
              <a:rPr lang="en-ID" dirty="0" err="1">
                <a:effectLst/>
              </a:rPr>
              <a:t>periode</a:t>
            </a:r>
            <a:r>
              <a:rPr lang="en-ID" dirty="0">
                <a:effectLst/>
              </a:rPr>
              <a:t>) masa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4.Menentukan </a:t>
            </a:r>
            <a:r>
              <a:rPr lang="en-ID" dirty="0" err="1">
                <a:effectLst/>
              </a:rPr>
              <a:t>tindakan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anda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sebagai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fasilitator</a:t>
            </a:r>
            <a:r>
              <a:rPr lang="en-ID" dirty="0">
                <a:effectLst/>
              </a:rPr>
              <a:t>, </a:t>
            </a:r>
            <a:r>
              <a:rPr lang="en-ID" dirty="0" err="1">
                <a:effectLst/>
              </a:rPr>
              <a:t>selama</a:t>
            </a:r>
            <a:r>
              <a:rPr lang="en-ID" dirty="0">
                <a:effectLst/>
              </a:rPr>
              <a:t> masa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berjalan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>
                <a:effectLst/>
              </a:rPr>
              <a:t>5.Menentukan </a:t>
            </a:r>
            <a:r>
              <a:rPr lang="en-ID" dirty="0" err="1">
                <a:effectLst/>
              </a:rPr>
              <a:t>kebutuhan</a:t>
            </a:r>
            <a:r>
              <a:rPr lang="en-ID" dirty="0">
                <a:effectLst/>
              </a:rPr>
              <a:t> air (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padi</a:t>
            </a:r>
            <a:r>
              <a:rPr lang="en-ID" dirty="0">
                <a:effectLst/>
              </a:rPr>
              <a:t>).</a:t>
            </a:r>
          </a:p>
          <a:p>
            <a:r>
              <a:rPr lang="en-ID" dirty="0">
                <a:effectLst/>
              </a:rPr>
              <a:t>6.Menentukan </a:t>
            </a:r>
            <a:r>
              <a:rPr lang="en-ID" dirty="0" err="1">
                <a:effectLst/>
              </a:rPr>
              <a:t>tindakan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menjaga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konservasi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188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C62D-4963-F8F2-E591-C47D3587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Status </a:t>
            </a:r>
            <a:r>
              <a:rPr lang="en-US" dirty="0" err="1"/>
              <a:t>lahan</a:t>
            </a:r>
            <a:r>
              <a:rPr lang="en-US" dirty="0"/>
              <a:t> dan air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B179-4240-11B2-A3C4-C65CC233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E9A54-3331-A074-24FF-D6EB4B24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40000" r="46917" b="42815"/>
          <a:stretch/>
        </p:blipFill>
        <p:spPr>
          <a:xfrm>
            <a:off x="711199" y="1690688"/>
            <a:ext cx="10855805" cy="26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640D-E498-4AE7-865B-D85EE716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35F9-3EB5-4365-DB16-FDAF48D7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>
                <a:effectLst/>
              </a:rPr>
              <a:t>B.Tindakan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harus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dilakukan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memasuki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selama</a:t>
            </a:r>
            <a:r>
              <a:rPr lang="en-ID" dirty="0">
                <a:effectLst/>
              </a:rPr>
              <a:t> masa </a:t>
            </a:r>
            <a:r>
              <a:rPr lang="en-ID" dirty="0" err="1">
                <a:effectLst/>
              </a:rPr>
              <a:t>konversi</a:t>
            </a:r>
            <a:endParaRPr lang="en-ID" dirty="0">
              <a:effectLst/>
            </a:endParaRPr>
          </a:p>
          <a:p>
            <a:pPr lvl="1"/>
            <a:r>
              <a:rPr lang="en-ID" dirty="0">
                <a:effectLst/>
              </a:rPr>
              <a:t>1.Uji PUTS</a:t>
            </a:r>
          </a:p>
          <a:p>
            <a:pPr lvl="1"/>
            <a:r>
              <a:rPr lang="en-ID" dirty="0">
                <a:effectLst/>
              </a:rPr>
              <a:t>2.Perlakuan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:</a:t>
            </a:r>
          </a:p>
          <a:p>
            <a:pPr lvl="1"/>
            <a:r>
              <a:rPr lang="en-ID" dirty="0" err="1">
                <a:effectLst/>
              </a:rPr>
              <a:t>Pengurangan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penggunaan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pupuk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sintetis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secara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bertahap</a:t>
            </a:r>
            <a:endParaRPr lang="en-ID" dirty="0">
              <a:effectLst/>
            </a:endParaRPr>
          </a:p>
          <a:p>
            <a:pPr lvl="1"/>
            <a:r>
              <a:rPr lang="en-ID" dirty="0" err="1">
                <a:effectLst/>
              </a:rPr>
              <a:t>Penggunaan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pupuk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r>
              <a:rPr lang="en-ID" dirty="0">
                <a:effectLst/>
              </a:rPr>
              <a:t> (</a:t>
            </a:r>
            <a:r>
              <a:rPr lang="en-ID" dirty="0" err="1">
                <a:effectLst/>
              </a:rPr>
              <a:t>dari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ternak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r>
              <a:rPr lang="en-ID" dirty="0">
                <a:effectLst/>
              </a:rPr>
              <a:t>) </a:t>
            </a:r>
          </a:p>
          <a:p>
            <a:pPr lvl="1"/>
            <a:r>
              <a:rPr lang="en-ID" dirty="0" err="1">
                <a:effectLst/>
              </a:rPr>
              <a:t>Perlakuan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pestisida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organik</a:t>
            </a:r>
            <a:endParaRPr lang="en-ID" dirty="0">
              <a:effectLst/>
            </a:endParaRPr>
          </a:p>
          <a:p>
            <a:pPr lvl="1"/>
            <a:r>
              <a:rPr lang="en-ID" dirty="0" err="1">
                <a:effectLst/>
              </a:rPr>
              <a:t>Remediasi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mikroorganisme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: </a:t>
            </a:r>
            <a:r>
              <a:rPr lang="en-ID" dirty="0" err="1">
                <a:effectLst/>
              </a:rPr>
              <a:t>Penanamanrefugia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pengomposan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sisa-sisa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ditanam</a:t>
            </a:r>
            <a:endParaRPr lang="en-ID" dirty="0">
              <a:effectLst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690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97D3-D23B-1482-14A9-755DE7A8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F860-8E71-95B6-E577-3CDC04F5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>
                <a:effectLst/>
              </a:rPr>
              <a:t>C.Jangka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waktu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sesuai</a:t>
            </a:r>
            <a:r>
              <a:rPr lang="en-ID" dirty="0">
                <a:effectLst/>
              </a:rPr>
              <a:t> SNI:</a:t>
            </a:r>
          </a:p>
          <a:p>
            <a:pPr lvl="1"/>
            <a:r>
              <a:rPr lang="en-ID" dirty="0">
                <a:effectLst/>
              </a:rPr>
              <a:t>2 </a:t>
            </a:r>
            <a:r>
              <a:rPr lang="en-ID" dirty="0" err="1">
                <a:effectLst/>
              </a:rPr>
              <a:t>tahun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sebelum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tebar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benih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semusim</a:t>
            </a:r>
            <a:r>
              <a:rPr lang="en-ID" dirty="0">
                <a:effectLst/>
              </a:rPr>
              <a:t>.</a:t>
            </a:r>
          </a:p>
          <a:p>
            <a:pPr lvl="1"/>
            <a:r>
              <a:rPr lang="en-ID" dirty="0">
                <a:effectLst/>
              </a:rPr>
              <a:t>3 </a:t>
            </a:r>
            <a:r>
              <a:rPr lang="en-ID" dirty="0" err="1">
                <a:effectLst/>
              </a:rPr>
              <a:t>tahun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sebelum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panen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pertama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tanaman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tahunan</a:t>
            </a:r>
            <a:r>
              <a:rPr lang="en-ID" dirty="0">
                <a:effectLst/>
              </a:rPr>
              <a:t>.</a:t>
            </a:r>
          </a:p>
          <a:p>
            <a:pPr lvl="1"/>
            <a:r>
              <a:rPr lang="en-ID" dirty="0">
                <a:effectLst/>
              </a:rPr>
              <a:t>Masa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dapat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diperpanjang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atau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diperpendek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berdasarkanpertimbangan</a:t>
            </a:r>
            <a:r>
              <a:rPr lang="en-ID" dirty="0">
                <a:effectLst/>
              </a:rPr>
              <a:t> LSO, </a:t>
            </a:r>
            <a:r>
              <a:rPr lang="en-ID" dirty="0" err="1">
                <a:effectLst/>
              </a:rPr>
              <a:t>namun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tidak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boleh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kurang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dari</a:t>
            </a:r>
            <a:r>
              <a:rPr lang="en-ID" dirty="0">
                <a:effectLst/>
              </a:rPr>
              <a:t> 12 </a:t>
            </a:r>
            <a:r>
              <a:rPr lang="en-ID" dirty="0" err="1">
                <a:effectLst/>
              </a:rPr>
              <a:t>bulan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 err="1">
                <a:effectLst/>
              </a:rPr>
              <a:t>D.Tindakan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anda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sebagai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fasilitator</a:t>
            </a:r>
            <a:r>
              <a:rPr lang="en-ID" dirty="0">
                <a:effectLst/>
              </a:rPr>
              <a:t>, </a:t>
            </a:r>
            <a:r>
              <a:rPr lang="en-ID" dirty="0" err="1">
                <a:effectLst/>
              </a:rPr>
              <a:t>selama</a:t>
            </a:r>
            <a:r>
              <a:rPr lang="en-ID" dirty="0">
                <a:effectLst/>
              </a:rPr>
              <a:t> masa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berjalan</a:t>
            </a:r>
            <a:r>
              <a:rPr lang="en-ID" dirty="0">
                <a:effectLst/>
              </a:rPr>
              <a:t>:</a:t>
            </a:r>
          </a:p>
          <a:p>
            <a:pPr lvl="1"/>
            <a:r>
              <a:rPr lang="en-ID" dirty="0" err="1">
                <a:effectLst/>
              </a:rPr>
              <a:t>Budidaya</a:t>
            </a:r>
            <a:r>
              <a:rPr lang="en-ID" dirty="0">
                <a:effectLst/>
              </a:rPr>
              <a:t> di </a:t>
            </a:r>
            <a:r>
              <a:rPr lang="en-ID" dirty="0" err="1">
                <a:effectLst/>
              </a:rPr>
              <a:t>lahan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konversi</a:t>
            </a:r>
            <a:r>
              <a:rPr lang="en-ID" dirty="0">
                <a:effectLst/>
              </a:rPr>
              <a:t>.</a:t>
            </a:r>
          </a:p>
          <a:p>
            <a:r>
              <a:rPr lang="en-ID" dirty="0" err="1">
                <a:effectLst/>
              </a:rPr>
              <a:t>E.Kebutuhan</a:t>
            </a:r>
            <a:r>
              <a:rPr lang="en-ID" dirty="0">
                <a:effectLst/>
              </a:rPr>
              <a:t> air:</a:t>
            </a:r>
          </a:p>
          <a:p>
            <a:pPr lvl="1"/>
            <a:r>
              <a:rPr lang="en-ID" dirty="0">
                <a:effectLst/>
              </a:rPr>
              <a:t> Air </a:t>
            </a:r>
            <a:r>
              <a:rPr lang="en-ID" dirty="0" err="1">
                <a:effectLst/>
              </a:rPr>
              <a:t>berasal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dari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sumber</a:t>
            </a:r>
            <a:r>
              <a:rPr lang="en-ID" dirty="0">
                <a:effectLst/>
              </a:rPr>
              <a:t> air (</a:t>
            </a:r>
            <a:r>
              <a:rPr lang="en-ID" dirty="0" err="1">
                <a:effectLst/>
              </a:rPr>
              <a:t>embung</a:t>
            </a:r>
            <a:r>
              <a:rPr lang="en-ID" dirty="0">
                <a:effectLst/>
              </a:rPr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156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MENGANALISIS SEJARAH LAHAN</vt:lpstr>
      <vt:lpstr>MENGANALISIS SEJARAH LAHAN</vt:lpstr>
      <vt:lpstr>Praktik Mata Kuliah: </vt:lpstr>
      <vt:lpstr>Data Sejarah lahan</vt:lpstr>
      <vt:lpstr>Sebagai fasilitator organik</vt:lpstr>
      <vt:lpstr>A. Status lahan dan air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MENGANALISIS SEJARAH LAHAN</dc:title>
  <dc:creator>user</dc:creator>
  <cp:lastModifiedBy>user</cp:lastModifiedBy>
  <cp:revision>3</cp:revision>
  <dcterms:created xsi:type="dcterms:W3CDTF">2023-08-28T04:59:32Z</dcterms:created>
  <dcterms:modified xsi:type="dcterms:W3CDTF">2023-08-28T05:04:08Z</dcterms:modified>
</cp:coreProperties>
</file>