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94" r:id="rId4"/>
    <p:sldId id="295" r:id="rId5"/>
    <p:sldId id="30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420" y="-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41D-C132-4D02-B17C-28187C0541FE}" type="datetimeFigureOut">
              <a:rPr lang="en-ID" smtClean="0"/>
              <a:t>17/11/2020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F33C-91D1-4656-8260-5C8864595BD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7721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41D-C132-4D02-B17C-28187C0541FE}" type="datetimeFigureOut">
              <a:rPr lang="en-ID" smtClean="0"/>
              <a:t>17/11/2020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F33C-91D1-4656-8260-5C8864595BD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0588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41D-C132-4D02-B17C-28187C0541FE}" type="datetimeFigureOut">
              <a:rPr lang="en-ID" smtClean="0"/>
              <a:t>17/11/2020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F33C-91D1-4656-8260-5C8864595BDC}" type="slidenum">
              <a:rPr lang="en-ID" smtClean="0"/>
              <a:t>‹#›</a:t>
            </a:fld>
            <a:endParaRPr lang="en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0802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41D-C132-4D02-B17C-28187C0541FE}" type="datetimeFigureOut">
              <a:rPr lang="en-ID" smtClean="0"/>
              <a:t>17/11/2020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F33C-91D1-4656-8260-5C8864595BD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3912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 dengan Kutip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41D-C132-4D02-B17C-28187C0541FE}" type="datetimeFigureOut">
              <a:rPr lang="en-ID" smtClean="0"/>
              <a:t>17/11/2020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F33C-91D1-4656-8260-5C8864595BDC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7158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ar atau Sal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41D-C132-4D02-B17C-28187C0541FE}" type="datetimeFigureOut">
              <a:rPr lang="en-ID" smtClean="0"/>
              <a:t>17/11/2020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F33C-91D1-4656-8260-5C8864595BD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39886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41D-C132-4D02-B17C-28187C0541FE}" type="datetimeFigureOut">
              <a:rPr lang="en-ID" smtClean="0"/>
              <a:t>17/11/2020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F33C-91D1-4656-8260-5C8864595BD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47667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41D-C132-4D02-B17C-28187C0541FE}" type="datetimeFigureOut">
              <a:rPr lang="en-ID" smtClean="0"/>
              <a:t>17/11/2020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F33C-91D1-4656-8260-5C8864595BD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41237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41D-C132-4D02-B17C-28187C0541FE}" type="datetimeFigureOut">
              <a:rPr lang="en-ID" smtClean="0"/>
              <a:t>17/11/2020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F33C-91D1-4656-8260-5C8864595BD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8408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41D-C132-4D02-B17C-28187C0541FE}" type="datetimeFigureOut">
              <a:rPr lang="en-ID" smtClean="0"/>
              <a:t>17/11/2020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F33C-91D1-4656-8260-5C8864595BD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230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41D-C132-4D02-B17C-28187C0541FE}" type="datetimeFigureOut">
              <a:rPr lang="en-ID" smtClean="0"/>
              <a:t>17/11/2020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F33C-91D1-4656-8260-5C8864595BD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1982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41D-C132-4D02-B17C-28187C0541FE}" type="datetimeFigureOut">
              <a:rPr lang="en-ID" smtClean="0"/>
              <a:t>17/11/2020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F33C-91D1-4656-8260-5C8864595BD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2727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41D-C132-4D02-B17C-28187C0541FE}" type="datetimeFigureOut">
              <a:rPr lang="en-ID" smtClean="0"/>
              <a:t>17/11/2020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F33C-91D1-4656-8260-5C8864595BD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6364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41D-C132-4D02-B17C-28187C0541FE}" type="datetimeFigureOut">
              <a:rPr lang="en-ID" smtClean="0"/>
              <a:t>17/11/2020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F33C-91D1-4656-8260-5C8864595BD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487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41D-C132-4D02-B17C-28187C0541FE}" type="datetimeFigureOut">
              <a:rPr lang="en-ID" smtClean="0"/>
              <a:t>17/11/2020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F33C-91D1-4656-8260-5C8864595BD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851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541D-C132-4D02-B17C-28187C0541FE}" type="datetimeFigureOut">
              <a:rPr lang="en-ID" smtClean="0"/>
              <a:t>17/11/2020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AF33C-91D1-4656-8260-5C8864595BD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7918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F541D-C132-4D02-B17C-28187C0541FE}" type="datetimeFigureOut">
              <a:rPr lang="en-ID" smtClean="0"/>
              <a:t>17/11/2020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2AF33C-91D1-4656-8260-5C8864595BD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207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Judul 1">
            <a:extLst>
              <a:ext uri="{FF2B5EF4-FFF2-40B4-BE49-F238E27FC236}">
                <a16:creationId xmlns:a16="http://schemas.microsoft.com/office/drawing/2014/main" id="{D2B63BA1-C234-4B8A-8BCB-5629C9DF8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397000"/>
            <a:ext cx="7766936" cy="2653836"/>
          </a:xfrm>
        </p:spPr>
        <p:txBody>
          <a:bodyPr>
            <a:normAutofit/>
          </a:bodyPr>
          <a:lstStyle/>
          <a:p>
            <a:r>
              <a:rPr lang="en-US" b="1" dirty="0" err="1"/>
              <a:t>Definisi</a:t>
            </a:r>
            <a:r>
              <a:rPr lang="en-US" b="1" dirty="0"/>
              <a:t> </a:t>
            </a:r>
            <a:r>
              <a:rPr lang="en-US" b="1" dirty="0" err="1"/>
              <a:t>Teknologi</a:t>
            </a:r>
            <a:r>
              <a:rPr lang="en-US" b="1" dirty="0"/>
              <a:t> Pendidikan </a:t>
            </a:r>
            <a:r>
              <a:rPr lang="en-US" b="1" dirty="0" err="1"/>
              <a:t>Tahun</a:t>
            </a:r>
            <a:r>
              <a:rPr lang="en-US" b="1" dirty="0"/>
              <a:t> 2012 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2983596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2" name="Rectangle 2">
            <a:extLst>
              <a:ext uri="{FF2B5EF4-FFF2-40B4-BE49-F238E27FC236}">
                <a16:creationId xmlns:a16="http://schemas.microsoft.com/office/drawing/2014/main" id="{1987FAF3-4536-4A33-9726-069C004984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2012 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C8416715-C480-4058-BC73-93FBF10249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err="1"/>
              <a:t>kajian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err="1"/>
              <a:t>praktek</a:t>
            </a:r>
            <a:r>
              <a:rPr lang="en-US"/>
              <a:t> </a:t>
            </a:r>
            <a:r>
              <a:rPr lang="en-US" err="1"/>
              <a:t>etik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err="1"/>
              <a:t>memfasilitasi</a:t>
            </a:r>
            <a:r>
              <a:rPr lang="en-US"/>
              <a:t> </a:t>
            </a:r>
            <a:r>
              <a:rPr lang="en-US" err="1"/>
              <a:t>belajar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err="1"/>
              <a:t>meningkatkan</a:t>
            </a:r>
            <a:r>
              <a:rPr lang="en-US"/>
              <a:t> </a:t>
            </a:r>
            <a:r>
              <a:rPr lang="en-US" err="1"/>
              <a:t>unjuk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err="1"/>
              <a:t>menciptakan</a:t>
            </a:r>
            <a:r>
              <a:rPr lang="en-US" dirty="0"/>
              <a:t>, </a:t>
            </a:r>
            <a:r>
              <a:rPr lang="en-US" err="1"/>
              <a:t>menggunakan</a:t>
            </a:r>
            <a:r>
              <a:rPr lang="en-US" dirty="0"/>
              <a:t>, </a:t>
            </a:r>
            <a:r>
              <a:rPr lang="en-US" err="1"/>
              <a:t>mengelola</a:t>
            </a:r>
            <a:r>
              <a:rPr lang="en-US" dirty="0"/>
              <a:t> </a:t>
            </a:r>
            <a:r>
              <a:rPr lang="en-US"/>
              <a:t>proses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sumber</a:t>
            </a:r>
            <a:r>
              <a:rPr lang="en-US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.</a:t>
            </a:r>
          </a:p>
          <a:p>
            <a:pPr marL="293688" indent="0">
              <a:buNone/>
              <a:defRPr/>
            </a:pPr>
            <a:r>
              <a:rPr lang="en-US" i="1" dirty="0"/>
              <a:t>(Educational technology is study and ethical practice of facilitating learning and improving performance by creating, using and managing, appropriate technological </a:t>
            </a:r>
            <a:r>
              <a:rPr lang="en-US" i="1" dirty="0" err="1"/>
              <a:t>prosesses</a:t>
            </a:r>
            <a:r>
              <a:rPr lang="en-US" i="1" dirty="0"/>
              <a:t> and resources).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BC20A91-F6CB-4050-AD7D-9072313FA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/>
              <a:t>Kompnen penting dalam definisi tahun 2012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99BA2-7531-4471-9589-1241EAC93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dirty="0"/>
              <a:t>Kajian (study)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penguasaan</a:t>
            </a:r>
            <a:r>
              <a:rPr lang="en-US" dirty="0"/>
              <a:t> dan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. </a:t>
            </a:r>
          </a:p>
          <a:p>
            <a:pPr>
              <a:defRPr/>
            </a:pP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standarisasi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lapangan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. </a:t>
            </a:r>
          </a:p>
          <a:p>
            <a:pPr>
              <a:defRPr/>
            </a:pPr>
            <a:r>
              <a:rPr lang="en-US" dirty="0" err="1"/>
              <a:t>memfasilitasi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dan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unjuk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teknologi</a:t>
            </a:r>
            <a:endParaRPr lang="en-US" dirty="0"/>
          </a:p>
          <a:p>
            <a:pPr>
              <a:defRPr/>
            </a:pPr>
            <a:r>
              <a:rPr lang="en-US" dirty="0" err="1"/>
              <a:t>Menciptakan</a:t>
            </a:r>
            <a:r>
              <a:rPr lang="en-US" dirty="0"/>
              <a:t>, </a:t>
            </a:r>
            <a:r>
              <a:rPr lang="en-US" dirty="0" err="1"/>
              <a:t>Menggunakan</a:t>
            </a:r>
            <a:r>
              <a:rPr lang="en-US" dirty="0"/>
              <a:t>, dan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ditempuh</a:t>
            </a:r>
            <a:endParaRPr lang="en-US" dirty="0"/>
          </a:p>
          <a:p>
            <a:pPr>
              <a:defRPr/>
            </a:pPr>
            <a:r>
              <a:rPr lang="en-US" dirty="0"/>
              <a:t>Proses dan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perwujudan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(</a:t>
            </a:r>
            <a:r>
              <a:rPr lang="en-US" dirty="0" err="1"/>
              <a:t>teknologi</a:t>
            </a:r>
            <a:r>
              <a:rPr lang="en-US" dirty="0"/>
              <a:t>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2" name="Content Placeholder 41989">
            <a:extLst>
              <a:ext uri="{FF2B5EF4-FFF2-40B4-BE49-F238E27FC236}">
                <a16:creationId xmlns:a16="http://schemas.microsoft.com/office/drawing/2014/main" id="{5F5179DD-094B-4119-B58A-1BC5A973E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287" y="2160589"/>
            <a:ext cx="2934714" cy="3880773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1986" name="Content Placeholder 13">
            <a:extLst>
              <a:ext uri="{FF2B5EF4-FFF2-40B4-BE49-F238E27FC236}">
                <a16:creationId xmlns:a16="http://schemas.microsoft.com/office/drawing/2014/main" id="{93E240F4-0D84-465D-8A4C-C0EB635AA0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3" r="3" b="3"/>
          <a:stretch/>
        </p:blipFill>
        <p:spPr>
          <a:xfrm>
            <a:off x="677334" y="2159331"/>
            <a:ext cx="5423429" cy="388236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B3E33-1DDB-4A22-84F9-7F9CDE679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Diskusikan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58162-E21A-4DD3-9B7D-B4A5F4F9D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devinisi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pPr>
              <a:defRPr/>
            </a:pPr>
            <a:r>
              <a:rPr lang="en-US" dirty="0" err="1"/>
              <a:t>Mendasarkan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keutuhan</a:t>
            </a:r>
            <a:r>
              <a:rPr lang="en-US" dirty="0"/>
              <a:t> </a:t>
            </a:r>
            <a:r>
              <a:rPr lang="en-US" dirty="0" err="1"/>
              <a:t>devinisi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.  </a:t>
            </a:r>
          </a:p>
          <a:p>
            <a:pPr>
              <a:defRPr/>
            </a:pPr>
            <a:r>
              <a:rPr lang="en-US" dirty="0" err="1"/>
              <a:t>Jelaskan</a:t>
            </a:r>
            <a:r>
              <a:rPr lang="en-US" dirty="0"/>
              <a:t> proses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bagan</a:t>
            </a:r>
            <a:r>
              <a:rPr lang="en-US" dirty="0"/>
              <a:t> proses </a:t>
            </a:r>
            <a:r>
              <a:rPr lang="en-US" dirty="0" err="1"/>
              <a:t>tersebut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">
  <a:themeElements>
    <a:clrScheme name="Fas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173</Words>
  <Application>Microsoft Office PowerPoint</Application>
  <PresentationFormat>Layar Lebar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Faset</vt:lpstr>
      <vt:lpstr>Definisi Teknologi Pendidikan Tahun 2012 </vt:lpstr>
      <vt:lpstr>Definisi Teknologi Pendidikan Tahun 2012 </vt:lpstr>
      <vt:lpstr>Kompnen penting dalam definisi tahun 2012</vt:lpstr>
      <vt:lpstr>Presentasi PowerPoint</vt:lpstr>
      <vt:lpstr>Diskusikan definisi tersebut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Definisi Teknologi Pendidikan Tahun 2012</dc:title>
  <dc:creator>sulton</dc:creator>
  <cp:lastModifiedBy>sulton</cp:lastModifiedBy>
  <cp:revision>2</cp:revision>
  <dcterms:created xsi:type="dcterms:W3CDTF">2020-11-17T16:40:31Z</dcterms:created>
  <dcterms:modified xsi:type="dcterms:W3CDTF">2020-11-17T16:46:15Z</dcterms:modified>
</cp:coreProperties>
</file>