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282" r:id="rId3"/>
    <p:sldId id="274" r:id="rId4"/>
    <p:sldId id="314" r:id="rId5"/>
    <p:sldId id="318" r:id="rId6"/>
    <p:sldId id="321" r:id="rId7"/>
    <p:sldId id="322" r:id="rId8"/>
    <p:sldId id="323" r:id="rId9"/>
    <p:sldId id="324" r:id="rId10"/>
    <p:sldId id="325" r:id="rId11"/>
    <p:sldId id="326" r:id="rId12"/>
    <p:sldId id="327" r:id="rId13"/>
    <p:sldId id="328" r:id="rId14"/>
    <p:sldId id="329" r:id="rId15"/>
    <p:sldId id="331" r:id="rId16"/>
    <p:sldId id="33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36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0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3031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59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a16="http://schemas.microsoft.com/office/drawing/2014/main" id="{B248F514-64E6-478F-BD5B-2F5FF8194E9D}"/>
              </a:ext>
            </a:extLst>
          </p:cNvPr>
          <p:cNvSpPr>
            <a:spLocks noGrp="1"/>
          </p:cNvSpPr>
          <p:nvPr>
            <p:ph type="pic" idx="18" hasCustomPrompt="1"/>
          </p:nvPr>
        </p:nvSpPr>
        <p:spPr>
          <a:xfrm>
            <a:off x="904680" y="2301255"/>
            <a:ext cx="2268786" cy="1852456"/>
          </a:xfrm>
          <a:prstGeom prst="rect">
            <a:avLst/>
          </a:prstGeom>
          <a:solidFill>
            <a:schemeClr val="bg1">
              <a:lumMod val="95000"/>
            </a:schemeClr>
          </a:solidFill>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AD9F10B1-4908-4FDA-BFB4-BCD570CDCB90}"/>
              </a:ext>
            </a:extLst>
          </p:cNvPr>
          <p:cNvSpPr>
            <a:spLocks noGrp="1"/>
          </p:cNvSpPr>
          <p:nvPr>
            <p:ph type="pic" idx="19" hasCustomPrompt="1"/>
          </p:nvPr>
        </p:nvSpPr>
        <p:spPr>
          <a:xfrm>
            <a:off x="3611864" y="2301255"/>
            <a:ext cx="2268786" cy="1852456"/>
          </a:xfrm>
          <a:prstGeom prst="rect">
            <a:avLst/>
          </a:prstGeom>
          <a:solidFill>
            <a:schemeClr val="bg1">
              <a:lumMod val="95000"/>
            </a:schemeClr>
          </a:solidFill>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7A18808D-4787-4529-A142-029C02C56371}"/>
              </a:ext>
            </a:extLst>
          </p:cNvPr>
          <p:cNvSpPr>
            <a:spLocks noGrp="1"/>
          </p:cNvSpPr>
          <p:nvPr>
            <p:ph type="pic" idx="20" hasCustomPrompt="1"/>
          </p:nvPr>
        </p:nvSpPr>
        <p:spPr>
          <a:xfrm>
            <a:off x="6319048" y="2301255"/>
            <a:ext cx="2268786" cy="1852456"/>
          </a:xfrm>
          <a:prstGeom prst="rect">
            <a:avLst/>
          </a:prstGeom>
          <a:solidFill>
            <a:schemeClr val="bg1">
              <a:lumMod val="95000"/>
            </a:schemeClr>
          </a:solidFill>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D5106DBC-8A8E-4A2C-9FCB-D57D9E77722B}"/>
              </a:ext>
            </a:extLst>
          </p:cNvPr>
          <p:cNvSpPr>
            <a:spLocks noGrp="1"/>
          </p:cNvSpPr>
          <p:nvPr>
            <p:ph type="pic" idx="21" hasCustomPrompt="1"/>
          </p:nvPr>
        </p:nvSpPr>
        <p:spPr>
          <a:xfrm>
            <a:off x="9026232" y="2301255"/>
            <a:ext cx="2268786" cy="1852456"/>
          </a:xfrm>
          <a:prstGeom prst="rect">
            <a:avLst/>
          </a:prstGeom>
          <a:solidFill>
            <a:schemeClr val="bg1">
              <a:lumMod val="95000"/>
            </a:schemeClr>
          </a:solidFill>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00725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03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FDB1076-7CAA-4A2C-93BD-B9BDC464E920}"/>
              </a:ext>
            </a:extLst>
          </p:cNvPr>
          <p:cNvSpPr txBox="1"/>
          <p:nvPr/>
        </p:nvSpPr>
        <p:spPr>
          <a:xfrm>
            <a:off x="4526936" y="4297120"/>
            <a:ext cx="6564523" cy="132343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4000" b="0" i="0" u="none" strike="noStrike" kern="1200" cap="none" spc="0" normalizeH="0" baseline="0" noProof="0" dirty="0" err="1">
                <a:ln>
                  <a:noFill/>
                </a:ln>
                <a:solidFill>
                  <a:prstClr val="white"/>
                </a:solidFill>
                <a:effectLst/>
                <a:uLnTx/>
                <a:uFillTx/>
                <a:latin typeface="Arial"/>
                <a:cs typeface="Arial" pitchFamily="34" charset="0"/>
              </a:rPr>
              <a:t>KERAGAMAN</a:t>
            </a:r>
            <a:r>
              <a:rPr kumimoji="0" lang="en-US" altLang="ko-KR" sz="4000" b="0" i="0" u="none" strike="noStrike" kern="1200" cap="none" spc="0" normalizeH="0" baseline="0" noProof="0" dirty="0">
                <a:ln>
                  <a:noFill/>
                </a:ln>
                <a:solidFill>
                  <a:prstClr val="white"/>
                </a:solidFill>
                <a:effectLst/>
                <a:uLnTx/>
                <a:uFillTx/>
                <a:latin typeface="Arial"/>
                <a:cs typeface="Arial" pitchFamily="34" charset="0"/>
              </a:rPr>
              <a:t> </a:t>
            </a:r>
            <a:r>
              <a:rPr kumimoji="0" lang="en-US" altLang="ko-KR" sz="4000" b="0" i="0" u="none" strike="noStrike" kern="1200" cap="none" spc="0" normalizeH="0" baseline="0" noProof="0" dirty="0" err="1">
                <a:ln>
                  <a:noFill/>
                </a:ln>
                <a:solidFill>
                  <a:prstClr val="white"/>
                </a:solidFill>
                <a:effectLst/>
                <a:uLnTx/>
                <a:uFillTx/>
                <a:latin typeface="Arial"/>
                <a:cs typeface="Arial" pitchFamily="34" charset="0"/>
              </a:rPr>
              <a:t>SOSIAL</a:t>
            </a:r>
            <a:r>
              <a:rPr kumimoji="0" lang="en-US" altLang="ko-KR" sz="4000" b="0" i="0" u="none" strike="noStrike" kern="1200" cap="none" spc="0" normalizeH="0" baseline="0" noProof="0" dirty="0">
                <a:ln>
                  <a:noFill/>
                </a:ln>
                <a:solidFill>
                  <a:prstClr val="white"/>
                </a:solidFill>
                <a:effectLst/>
                <a:uLnTx/>
                <a:uFillTx/>
                <a:latin typeface="Arial"/>
                <a:cs typeface="Arial" pitchFamily="34" charset="0"/>
              </a:rPr>
              <a:t> DAN </a:t>
            </a:r>
            <a:r>
              <a:rPr kumimoji="0" lang="en-US" altLang="ko-KR" sz="4000" b="0" i="0" u="none" strike="noStrike" kern="1200" cap="none" spc="0" normalizeH="0" baseline="0" noProof="0" dirty="0" err="1">
                <a:ln>
                  <a:noFill/>
                </a:ln>
                <a:solidFill>
                  <a:prstClr val="white"/>
                </a:solidFill>
                <a:effectLst/>
                <a:uLnTx/>
                <a:uFillTx/>
                <a:latin typeface="Arial"/>
                <a:cs typeface="Arial" pitchFamily="34" charset="0"/>
              </a:rPr>
              <a:t>BUDAYA</a:t>
            </a:r>
            <a:r>
              <a:rPr kumimoji="0" lang="en-US" altLang="ko-KR" sz="4000" b="0" i="0" u="none" strike="noStrike" kern="1200" cap="none" spc="0" normalizeH="0" baseline="0" noProof="0" dirty="0">
                <a:ln>
                  <a:noFill/>
                </a:ln>
                <a:solidFill>
                  <a:prstClr val="white"/>
                </a:solidFill>
                <a:effectLst/>
                <a:uLnTx/>
                <a:uFillTx/>
                <a:latin typeface="Arial"/>
                <a:cs typeface="Arial" pitchFamily="34" charset="0"/>
              </a:rPr>
              <a:t> INDONESIA</a:t>
            </a:r>
            <a:endParaRPr kumimoji="0" lang="ko-KR" altLang="en-US" sz="4000" b="0" i="0" u="none" strike="noStrike" kern="1200" cap="none" spc="0" normalizeH="0" baseline="0" noProof="0" dirty="0">
              <a:ln>
                <a:noFill/>
              </a:ln>
              <a:solidFill>
                <a:prstClr val="white"/>
              </a:solidFill>
              <a:effectLst/>
              <a:uLnTx/>
              <a:uFillTx/>
              <a:latin typeface="Arial"/>
              <a:cs typeface="Arial" pitchFamily="34" charset="0"/>
            </a:endParaRPr>
          </a:p>
        </p:txBody>
      </p:sp>
      <p:grpSp>
        <p:nvGrpSpPr>
          <p:cNvPr id="3" name="Group 2">
            <a:extLst>
              <a:ext uri="{FF2B5EF4-FFF2-40B4-BE49-F238E27FC236}">
                <a16:creationId xmlns:a16="http://schemas.microsoft.com/office/drawing/2014/main" id="{6572CC02-C48B-46EC-AFB2-287D413B097B}"/>
              </a:ext>
            </a:extLst>
          </p:cNvPr>
          <p:cNvGrpSpPr/>
          <p:nvPr/>
        </p:nvGrpSpPr>
        <p:grpSpPr>
          <a:xfrm rot="10800000">
            <a:off x="1064346" y="498479"/>
            <a:ext cx="3634011" cy="1097280"/>
            <a:chOff x="8230329" y="5360525"/>
            <a:chExt cx="3634011" cy="1097280"/>
          </a:xfrm>
        </p:grpSpPr>
        <p:sp>
          <p:nvSpPr>
            <p:cNvPr id="2" name="Rectangle 1">
              <a:extLst>
                <a:ext uri="{FF2B5EF4-FFF2-40B4-BE49-F238E27FC236}">
                  <a16:creationId xmlns:a16="http://schemas.microsoft.com/office/drawing/2014/main" id="{E36C07F8-24DD-4BA6-9092-8D41252A9213}"/>
                </a:ext>
              </a:extLst>
            </p:cNvPr>
            <p:cNvSpPr/>
            <p:nvPr/>
          </p:nvSpPr>
          <p:spPr>
            <a:xfrm rot="10800000" flipV="1">
              <a:off x="11772900" y="5360525"/>
              <a:ext cx="9144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7" name="Rectangle 26">
              <a:extLst>
                <a:ext uri="{FF2B5EF4-FFF2-40B4-BE49-F238E27FC236}">
                  <a16:creationId xmlns:a16="http://schemas.microsoft.com/office/drawing/2014/main" id="{729E8BAB-E2C5-4A59-A969-FC77F18BAD4E}"/>
                </a:ext>
              </a:extLst>
            </p:cNvPr>
            <p:cNvSpPr/>
            <p:nvPr/>
          </p:nvSpPr>
          <p:spPr>
            <a:xfrm flipH="1">
              <a:off x="8230329" y="6366364"/>
              <a:ext cx="3634011"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5" name="Diamond 4">
            <a:extLst>
              <a:ext uri="{FF2B5EF4-FFF2-40B4-BE49-F238E27FC236}">
                <a16:creationId xmlns:a16="http://schemas.microsoft.com/office/drawing/2014/main" id="{C7FEC4FF-3B18-4C32-880D-24AF445B4CD5}"/>
              </a:ext>
            </a:extLst>
          </p:cNvPr>
          <p:cNvSpPr/>
          <p:nvPr/>
        </p:nvSpPr>
        <p:spPr>
          <a:xfrm>
            <a:off x="1497228" y="4873391"/>
            <a:ext cx="436586" cy="436586"/>
          </a:xfrm>
          <a:prstGeom prst="diamond">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1" name="Diamond 30">
            <a:extLst>
              <a:ext uri="{FF2B5EF4-FFF2-40B4-BE49-F238E27FC236}">
                <a16:creationId xmlns:a16="http://schemas.microsoft.com/office/drawing/2014/main" id="{E50EA38B-23FC-4E7A-B7AA-8E3D0D22FD4D}"/>
              </a:ext>
            </a:extLst>
          </p:cNvPr>
          <p:cNvSpPr/>
          <p:nvPr/>
        </p:nvSpPr>
        <p:spPr>
          <a:xfrm>
            <a:off x="9221111" y="3145089"/>
            <a:ext cx="436586" cy="436586"/>
          </a:xfrm>
          <a:prstGeom prst="diamond">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2" name="Diamond 31">
            <a:extLst>
              <a:ext uri="{FF2B5EF4-FFF2-40B4-BE49-F238E27FC236}">
                <a16:creationId xmlns:a16="http://schemas.microsoft.com/office/drawing/2014/main" id="{6DC3E00E-BC60-47A6-ACFF-D2A128A9F524}"/>
              </a:ext>
            </a:extLst>
          </p:cNvPr>
          <p:cNvSpPr/>
          <p:nvPr/>
        </p:nvSpPr>
        <p:spPr>
          <a:xfrm>
            <a:off x="6087497" y="3581675"/>
            <a:ext cx="436586" cy="436586"/>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34" name="Group 33">
            <a:extLst>
              <a:ext uri="{FF2B5EF4-FFF2-40B4-BE49-F238E27FC236}">
                <a16:creationId xmlns:a16="http://schemas.microsoft.com/office/drawing/2014/main" id="{9B3B3BA0-ACCE-4843-9FF5-CACAE6C136CA}"/>
              </a:ext>
            </a:extLst>
          </p:cNvPr>
          <p:cNvGrpSpPr/>
          <p:nvPr/>
        </p:nvGrpSpPr>
        <p:grpSpPr>
          <a:xfrm>
            <a:off x="7493643" y="4581508"/>
            <a:ext cx="3643536" cy="1106806"/>
            <a:chOff x="8230329" y="5360525"/>
            <a:chExt cx="3643536" cy="1106806"/>
          </a:xfrm>
        </p:grpSpPr>
        <p:sp>
          <p:nvSpPr>
            <p:cNvPr id="35" name="Rectangle 34">
              <a:extLst>
                <a:ext uri="{FF2B5EF4-FFF2-40B4-BE49-F238E27FC236}">
                  <a16:creationId xmlns:a16="http://schemas.microsoft.com/office/drawing/2014/main" id="{4FEDFB08-2847-47BC-812C-7E8BEE80C723}"/>
                </a:ext>
              </a:extLst>
            </p:cNvPr>
            <p:cNvSpPr/>
            <p:nvPr/>
          </p:nvSpPr>
          <p:spPr>
            <a:xfrm rot="10800000" flipV="1">
              <a:off x="11782425" y="5360525"/>
              <a:ext cx="9144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36" name="Rectangle 35">
              <a:extLst>
                <a:ext uri="{FF2B5EF4-FFF2-40B4-BE49-F238E27FC236}">
                  <a16:creationId xmlns:a16="http://schemas.microsoft.com/office/drawing/2014/main" id="{A2D24F03-F961-4F44-B1CE-1D5D0F7A691A}"/>
                </a:ext>
              </a:extLst>
            </p:cNvPr>
            <p:cNvSpPr/>
            <p:nvPr/>
          </p:nvSpPr>
          <p:spPr>
            <a:xfrm flipH="1">
              <a:off x="8230329" y="6375891"/>
              <a:ext cx="3634011"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22" name="Diamond 21">
            <a:extLst>
              <a:ext uri="{FF2B5EF4-FFF2-40B4-BE49-F238E27FC236}">
                <a16:creationId xmlns:a16="http://schemas.microsoft.com/office/drawing/2014/main" id="{0CAE8180-B2E6-44FE-89C1-0A88EF32B703}"/>
              </a:ext>
            </a:extLst>
          </p:cNvPr>
          <p:cNvSpPr/>
          <p:nvPr/>
        </p:nvSpPr>
        <p:spPr>
          <a:xfrm>
            <a:off x="4460575" y="1329446"/>
            <a:ext cx="532626" cy="532626"/>
          </a:xfrm>
          <a:prstGeom prst="diamond">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6" name="Diamond 25">
            <a:extLst>
              <a:ext uri="{FF2B5EF4-FFF2-40B4-BE49-F238E27FC236}">
                <a16:creationId xmlns:a16="http://schemas.microsoft.com/office/drawing/2014/main" id="{FACFFFBF-F513-4171-A2F1-660E586D1529}"/>
              </a:ext>
            </a:extLst>
          </p:cNvPr>
          <p:cNvSpPr/>
          <p:nvPr/>
        </p:nvSpPr>
        <p:spPr>
          <a:xfrm>
            <a:off x="10782590" y="5738553"/>
            <a:ext cx="436586" cy="436586"/>
          </a:xfrm>
          <a:prstGeom prst="diamond">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a:extLst>
              <a:ext uri="{FF2B5EF4-FFF2-40B4-BE49-F238E27FC236}">
                <a16:creationId xmlns:a16="http://schemas.microsoft.com/office/drawing/2014/main" id="{874405D2-8C3E-406F-B39E-380FF0437A16}"/>
              </a:ext>
            </a:extLst>
          </p:cNvPr>
          <p:cNvGrpSpPr/>
          <p:nvPr/>
        </p:nvGrpSpPr>
        <p:grpSpPr>
          <a:xfrm>
            <a:off x="2152142" y="784526"/>
            <a:ext cx="2620319" cy="525185"/>
            <a:chOff x="1612709" y="1258934"/>
            <a:chExt cx="2620319" cy="525185"/>
          </a:xfrm>
        </p:grpSpPr>
        <p:sp>
          <p:nvSpPr>
            <p:cNvPr id="53" name="Freeform: Shape 52">
              <a:extLst>
                <a:ext uri="{FF2B5EF4-FFF2-40B4-BE49-F238E27FC236}">
                  <a16:creationId xmlns:a16="http://schemas.microsoft.com/office/drawing/2014/main" id="{06459C8E-9B2C-4EA7-A6CD-1F078E045F51}"/>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4" name="Freeform: Shape 53">
              <a:extLst>
                <a:ext uri="{FF2B5EF4-FFF2-40B4-BE49-F238E27FC236}">
                  <a16:creationId xmlns:a16="http://schemas.microsoft.com/office/drawing/2014/main" id="{7E611548-7B7B-4073-88EA-9417120F7704}"/>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5" name="Freeform: Shape 54">
              <a:extLst>
                <a:ext uri="{FF2B5EF4-FFF2-40B4-BE49-F238E27FC236}">
                  <a16:creationId xmlns:a16="http://schemas.microsoft.com/office/drawing/2014/main" id="{1A282257-C059-455D-8C25-02EB60353EC2}"/>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6" name="Freeform: Shape 55">
              <a:extLst>
                <a:ext uri="{FF2B5EF4-FFF2-40B4-BE49-F238E27FC236}">
                  <a16:creationId xmlns:a16="http://schemas.microsoft.com/office/drawing/2014/main" id="{FE9CC13D-BF56-4816-B845-338F849F09AE}"/>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7" name="Freeform: Shape 56">
              <a:extLst>
                <a:ext uri="{FF2B5EF4-FFF2-40B4-BE49-F238E27FC236}">
                  <a16:creationId xmlns:a16="http://schemas.microsoft.com/office/drawing/2014/main" id="{820CCD1A-1935-4548-B37A-BF970583EEB8}"/>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8" name="Freeform: Shape 57">
              <a:extLst>
                <a:ext uri="{FF2B5EF4-FFF2-40B4-BE49-F238E27FC236}">
                  <a16:creationId xmlns:a16="http://schemas.microsoft.com/office/drawing/2014/main" id="{CF545B7A-CD6D-4600-A6DC-AC1073708340}"/>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9" name="Freeform: Shape 58">
              <a:extLst>
                <a:ext uri="{FF2B5EF4-FFF2-40B4-BE49-F238E27FC236}">
                  <a16:creationId xmlns:a16="http://schemas.microsoft.com/office/drawing/2014/main" id="{8F0185C9-BE30-4E65-B113-E921386AB6DF}"/>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9" name="Freeform: Shape 98">
              <a:extLst>
                <a:ext uri="{FF2B5EF4-FFF2-40B4-BE49-F238E27FC236}">
                  <a16:creationId xmlns:a16="http://schemas.microsoft.com/office/drawing/2014/main" id="{FB3E2D0B-DDD8-4EEC-B463-912F68359E68}"/>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0" name="Freeform: Shape 99">
              <a:extLst>
                <a:ext uri="{FF2B5EF4-FFF2-40B4-BE49-F238E27FC236}">
                  <a16:creationId xmlns:a16="http://schemas.microsoft.com/office/drawing/2014/main" id="{35E34903-88D8-4BAA-B175-DC5E85CD3F94}"/>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1" name="Freeform: Shape 100">
              <a:extLst>
                <a:ext uri="{FF2B5EF4-FFF2-40B4-BE49-F238E27FC236}">
                  <a16:creationId xmlns:a16="http://schemas.microsoft.com/office/drawing/2014/main" id="{09E12805-2E06-4AFC-8C32-D944A5B1CDAB}"/>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2" name="Freeform: Shape 101">
              <a:extLst>
                <a:ext uri="{FF2B5EF4-FFF2-40B4-BE49-F238E27FC236}">
                  <a16:creationId xmlns:a16="http://schemas.microsoft.com/office/drawing/2014/main" id="{2E6BBE8C-58B8-41FE-9D83-B3FD1EF3A890}"/>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3" name="Freeform: Shape 102">
              <a:extLst>
                <a:ext uri="{FF2B5EF4-FFF2-40B4-BE49-F238E27FC236}">
                  <a16:creationId xmlns:a16="http://schemas.microsoft.com/office/drawing/2014/main" id="{E8601E4E-7573-4036-8BA0-C5D5F54862C4}"/>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4" name="Freeform: Shape 103">
              <a:extLst>
                <a:ext uri="{FF2B5EF4-FFF2-40B4-BE49-F238E27FC236}">
                  <a16:creationId xmlns:a16="http://schemas.microsoft.com/office/drawing/2014/main" id="{2B812893-DC43-4F70-9E22-617F7C40707C}"/>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5" name="Freeform: Shape 104">
              <a:extLst>
                <a:ext uri="{FF2B5EF4-FFF2-40B4-BE49-F238E27FC236}">
                  <a16:creationId xmlns:a16="http://schemas.microsoft.com/office/drawing/2014/main" id="{852714A1-B043-4C72-9565-F337EA7F6977}"/>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7" name="Freeform: Shape 106">
              <a:extLst>
                <a:ext uri="{FF2B5EF4-FFF2-40B4-BE49-F238E27FC236}">
                  <a16:creationId xmlns:a16="http://schemas.microsoft.com/office/drawing/2014/main" id="{384319DC-51BF-407C-80A0-C9FE13CB755C}"/>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8" name="Freeform: Shape 107">
              <a:extLst>
                <a:ext uri="{FF2B5EF4-FFF2-40B4-BE49-F238E27FC236}">
                  <a16:creationId xmlns:a16="http://schemas.microsoft.com/office/drawing/2014/main" id="{92CD93FA-1821-442B-91D5-0979DE4E950F}"/>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9" name="Freeform: Shape 108">
              <a:extLst>
                <a:ext uri="{FF2B5EF4-FFF2-40B4-BE49-F238E27FC236}">
                  <a16:creationId xmlns:a16="http://schemas.microsoft.com/office/drawing/2014/main" id="{1A70C58B-5D36-4447-ACA6-F8F526146088}"/>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0" name="Freeform: Shape 109">
              <a:extLst>
                <a:ext uri="{FF2B5EF4-FFF2-40B4-BE49-F238E27FC236}">
                  <a16:creationId xmlns:a16="http://schemas.microsoft.com/office/drawing/2014/main" id="{3AC2A169-E29A-411E-86F9-33494C79D0DD}"/>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1" name="Freeform: Shape 110">
              <a:extLst>
                <a:ext uri="{FF2B5EF4-FFF2-40B4-BE49-F238E27FC236}">
                  <a16:creationId xmlns:a16="http://schemas.microsoft.com/office/drawing/2014/main" id="{572753AE-3A87-44B4-A2FE-A6A708759737}"/>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2" name="Freeform: Shape 111">
              <a:extLst>
                <a:ext uri="{FF2B5EF4-FFF2-40B4-BE49-F238E27FC236}">
                  <a16:creationId xmlns:a16="http://schemas.microsoft.com/office/drawing/2014/main" id="{3C052306-B275-4A41-BD0F-C784A5C9E5F1}"/>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3" name="Freeform: Shape 112">
              <a:extLst>
                <a:ext uri="{FF2B5EF4-FFF2-40B4-BE49-F238E27FC236}">
                  <a16:creationId xmlns:a16="http://schemas.microsoft.com/office/drawing/2014/main" id="{24485376-1239-476E-A520-63229E452A8B}"/>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114" name="Group 113">
            <a:extLst>
              <a:ext uri="{FF2B5EF4-FFF2-40B4-BE49-F238E27FC236}">
                <a16:creationId xmlns:a16="http://schemas.microsoft.com/office/drawing/2014/main" id="{E57D6D50-1B6B-4A8F-9DD5-04FA7EE4A7CC}"/>
              </a:ext>
            </a:extLst>
          </p:cNvPr>
          <p:cNvGrpSpPr/>
          <p:nvPr/>
        </p:nvGrpSpPr>
        <p:grpSpPr>
          <a:xfrm>
            <a:off x="9524580" y="3190875"/>
            <a:ext cx="2620319" cy="525185"/>
            <a:chOff x="1612709" y="1258934"/>
            <a:chExt cx="2620319" cy="525185"/>
          </a:xfrm>
        </p:grpSpPr>
        <p:sp>
          <p:nvSpPr>
            <p:cNvPr id="115" name="Freeform: Shape 114">
              <a:extLst>
                <a:ext uri="{FF2B5EF4-FFF2-40B4-BE49-F238E27FC236}">
                  <a16:creationId xmlns:a16="http://schemas.microsoft.com/office/drawing/2014/main" id="{D59C00BA-A39F-4D7E-889E-B25842CA53AC}"/>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6" name="Freeform: Shape 115">
              <a:extLst>
                <a:ext uri="{FF2B5EF4-FFF2-40B4-BE49-F238E27FC236}">
                  <a16:creationId xmlns:a16="http://schemas.microsoft.com/office/drawing/2014/main" id="{57C448EB-B79D-41BA-9646-AB0B71CFBDE3}"/>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7" name="Freeform: Shape 116">
              <a:extLst>
                <a:ext uri="{FF2B5EF4-FFF2-40B4-BE49-F238E27FC236}">
                  <a16:creationId xmlns:a16="http://schemas.microsoft.com/office/drawing/2014/main" id="{0D48E348-4F2D-46A6-B15F-1DE62033A548}"/>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8" name="Freeform: Shape 117">
              <a:extLst>
                <a:ext uri="{FF2B5EF4-FFF2-40B4-BE49-F238E27FC236}">
                  <a16:creationId xmlns:a16="http://schemas.microsoft.com/office/drawing/2014/main" id="{4F2318FA-7F9A-4941-B427-8327B3099DCA}"/>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9" name="Freeform: Shape 118">
              <a:extLst>
                <a:ext uri="{FF2B5EF4-FFF2-40B4-BE49-F238E27FC236}">
                  <a16:creationId xmlns:a16="http://schemas.microsoft.com/office/drawing/2014/main" id="{11D17FE1-56BD-42C8-958C-3791EF3452C7}"/>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0" name="Freeform: Shape 119">
              <a:extLst>
                <a:ext uri="{FF2B5EF4-FFF2-40B4-BE49-F238E27FC236}">
                  <a16:creationId xmlns:a16="http://schemas.microsoft.com/office/drawing/2014/main" id="{B324662D-172B-481B-AE07-481FBD3C1BFE}"/>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1" name="Freeform: Shape 120">
              <a:extLst>
                <a:ext uri="{FF2B5EF4-FFF2-40B4-BE49-F238E27FC236}">
                  <a16:creationId xmlns:a16="http://schemas.microsoft.com/office/drawing/2014/main" id="{FF764CF5-6156-49B3-9C0B-64CA00896F34}"/>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2" name="Freeform: Shape 121">
              <a:extLst>
                <a:ext uri="{FF2B5EF4-FFF2-40B4-BE49-F238E27FC236}">
                  <a16:creationId xmlns:a16="http://schemas.microsoft.com/office/drawing/2014/main" id="{E35E758D-E385-487B-8C28-EB51C7D0FFA2}"/>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3" name="Freeform: Shape 122">
              <a:extLst>
                <a:ext uri="{FF2B5EF4-FFF2-40B4-BE49-F238E27FC236}">
                  <a16:creationId xmlns:a16="http://schemas.microsoft.com/office/drawing/2014/main" id="{8B9FCEC6-F04C-470F-9EF7-8D5EB466AD2C}"/>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4" name="Freeform: Shape 123">
              <a:extLst>
                <a:ext uri="{FF2B5EF4-FFF2-40B4-BE49-F238E27FC236}">
                  <a16:creationId xmlns:a16="http://schemas.microsoft.com/office/drawing/2014/main" id="{B2F82922-3FBB-480C-9EC0-EA9981CF9844}"/>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5" name="Freeform: Shape 124">
              <a:extLst>
                <a:ext uri="{FF2B5EF4-FFF2-40B4-BE49-F238E27FC236}">
                  <a16:creationId xmlns:a16="http://schemas.microsoft.com/office/drawing/2014/main" id="{353444EA-7B1F-472A-B91F-97AA048D32B5}"/>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6" name="Freeform: Shape 125">
              <a:extLst>
                <a:ext uri="{FF2B5EF4-FFF2-40B4-BE49-F238E27FC236}">
                  <a16:creationId xmlns:a16="http://schemas.microsoft.com/office/drawing/2014/main" id="{1B8C623E-ACA6-46CC-BBBF-EBB8DCF1F00D}"/>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7" name="Freeform: Shape 126">
              <a:extLst>
                <a:ext uri="{FF2B5EF4-FFF2-40B4-BE49-F238E27FC236}">
                  <a16:creationId xmlns:a16="http://schemas.microsoft.com/office/drawing/2014/main" id="{C6392E33-123F-4FA4-93CF-E229273CB8D8}"/>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8" name="Freeform: Shape 127">
              <a:extLst>
                <a:ext uri="{FF2B5EF4-FFF2-40B4-BE49-F238E27FC236}">
                  <a16:creationId xmlns:a16="http://schemas.microsoft.com/office/drawing/2014/main" id="{383FF851-9ECB-4E64-8B05-0F2D6B20B763}"/>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9" name="Freeform: Shape 128">
              <a:extLst>
                <a:ext uri="{FF2B5EF4-FFF2-40B4-BE49-F238E27FC236}">
                  <a16:creationId xmlns:a16="http://schemas.microsoft.com/office/drawing/2014/main" id="{F428B28F-5100-4B29-A291-4A2617AB055E}"/>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0" name="Freeform: Shape 129">
              <a:extLst>
                <a:ext uri="{FF2B5EF4-FFF2-40B4-BE49-F238E27FC236}">
                  <a16:creationId xmlns:a16="http://schemas.microsoft.com/office/drawing/2014/main" id="{B5E4AD8D-C5A2-4F29-B10A-6FACA727D5E8}"/>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1" name="Freeform: Shape 130">
              <a:extLst>
                <a:ext uri="{FF2B5EF4-FFF2-40B4-BE49-F238E27FC236}">
                  <a16:creationId xmlns:a16="http://schemas.microsoft.com/office/drawing/2014/main" id="{99A3C00B-F733-4775-A82A-E37134C65700}"/>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2" name="Freeform: Shape 131">
              <a:extLst>
                <a:ext uri="{FF2B5EF4-FFF2-40B4-BE49-F238E27FC236}">
                  <a16:creationId xmlns:a16="http://schemas.microsoft.com/office/drawing/2014/main" id="{470FFB39-45C0-4D9A-84C4-694F1D9C968A}"/>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3" name="Freeform: Shape 132">
              <a:extLst>
                <a:ext uri="{FF2B5EF4-FFF2-40B4-BE49-F238E27FC236}">
                  <a16:creationId xmlns:a16="http://schemas.microsoft.com/office/drawing/2014/main" id="{2E56C65A-2633-43DD-B150-89E78EF4A801}"/>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4" name="Freeform: Shape 133">
              <a:extLst>
                <a:ext uri="{FF2B5EF4-FFF2-40B4-BE49-F238E27FC236}">
                  <a16:creationId xmlns:a16="http://schemas.microsoft.com/office/drawing/2014/main" id="{E6C67CA1-0189-470B-92A3-633CB976CF6C}"/>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5" name="Freeform: Shape 134">
              <a:extLst>
                <a:ext uri="{FF2B5EF4-FFF2-40B4-BE49-F238E27FC236}">
                  <a16:creationId xmlns:a16="http://schemas.microsoft.com/office/drawing/2014/main" id="{160FDA22-62F7-4D95-95E9-485433E52D04}"/>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207757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3200" dirty="0"/>
              <a:t>C.	</a:t>
            </a:r>
            <a:r>
              <a:rPr lang="en-US" sz="3200" dirty="0" err="1"/>
              <a:t>Bentuk</a:t>
            </a:r>
            <a:r>
              <a:rPr lang="en-US" sz="3200" dirty="0"/>
              <a:t> </a:t>
            </a:r>
            <a:r>
              <a:rPr lang="en-US" sz="3200" dirty="0" err="1"/>
              <a:t>Keragaman</a:t>
            </a:r>
            <a:r>
              <a:rPr lang="en-US" sz="3200" dirty="0"/>
              <a:t> </a:t>
            </a:r>
            <a:r>
              <a:rPr lang="en-US" sz="3200" dirty="0" err="1"/>
              <a:t>Sosial</a:t>
            </a:r>
            <a:r>
              <a:rPr lang="en-US" sz="3200" dirty="0"/>
              <a:t> dan </a:t>
            </a:r>
            <a:r>
              <a:rPr lang="en-US" sz="3200" dirty="0" err="1"/>
              <a:t>Kebudayaan</a:t>
            </a:r>
            <a:r>
              <a:rPr lang="en-US" sz="3200" dirty="0"/>
              <a:t> di Indonesia</a:t>
            </a:r>
          </a:p>
        </p:txBody>
      </p:sp>
      <p:sp>
        <p:nvSpPr>
          <p:cNvPr id="7" name="TextBox 6">
            <a:extLst>
              <a:ext uri="{FF2B5EF4-FFF2-40B4-BE49-F238E27FC236}">
                <a16:creationId xmlns:a16="http://schemas.microsoft.com/office/drawing/2014/main" id="{E5802AF2-1191-4664-AA40-521DC48378E2}"/>
              </a:ext>
            </a:extLst>
          </p:cNvPr>
          <p:cNvSpPr txBox="1"/>
          <p:nvPr/>
        </p:nvSpPr>
        <p:spPr>
          <a:xfrm>
            <a:off x="904680" y="1527743"/>
            <a:ext cx="10390338" cy="369332"/>
          </a:xfrm>
          <a:prstGeom prst="rect">
            <a:avLst/>
          </a:prstGeom>
          <a:noFill/>
        </p:spPr>
        <p:txBody>
          <a:bodyPr wrap="square" rtlCol="0">
            <a:spAutoFit/>
          </a:bodyPr>
          <a:lstStyle/>
          <a:p>
            <a:r>
              <a:rPr lang="en-US" altLang="ko-KR" dirty="0">
                <a:solidFill>
                  <a:schemeClr val="bg1"/>
                </a:solidFill>
                <a:cs typeface="Arial" pitchFamily="34" charset="0"/>
              </a:rPr>
              <a:t>5. </a:t>
            </a:r>
            <a:r>
              <a:rPr lang="en-US" altLang="ko-KR" dirty="0" err="1">
                <a:solidFill>
                  <a:schemeClr val="bg1"/>
                </a:solidFill>
                <a:cs typeface="Arial" pitchFamily="34" charset="0"/>
              </a:rPr>
              <a:t>Senjata</a:t>
            </a:r>
            <a:r>
              <a:rPr lang="en-US" altLang="ko-KR" dirty="0">
                <a:solidFill>
                  <a:schemeClr val="bg1"/>
                </a:solidFill>
                <a:cs typeface="Arial" pitchFamily="34" charset="0"/>
              </a:rPr>
              <a:t> </a:t>
            </a:r>
            <a:r>
              <a:rPr lang="en-US" altLang="ko-KR" dirty="0" err="1">
                <a:solidFill>
                  <a:schemeClr val="bg1"/>
                </a:solidFill>
                <a:cs typeface="Arial" pitchFamily="34" charset="0"/>
              </a:rPr>
              <a:t>Tradisional</a:t>
            </a:r>
            <a:endParaRPr lang="ko-KR" altLang="en-US" dirty="0">
              <a:solidFill>
                <a:schemeClr val="bg1"/>
              </a:solidFill>
              <a:cs typeface="Arial" pitchFamily="34" charset="0"/>
            </a:endParaRPr>
          </a:p>
        </p:txBody>
      </p:sp>
      <p:sp>
        <p:nvSpPr>
          <p:cNvPr id="3" name="Rectangle 2">
            <a:extLst>
              <a:ext uri="{FF2B5EF4-FFF2-40B4-BE49-F238E27FC236}">
                <a16:creationId xmlns:a16="http://schemas.microsoft.com/office/drawing/2014/main" id="{25726969-86C3-4E0A-A7D5-AF1B338BD4B0}"/>
              </a:ext>
            </a:extLst>
          </p:cNvPr>
          <p:cNvSpPr/>
          <p:nvPr/>
        </p:nvSpPr>
        <p:spPr>
          <a:xfrm>
            <a:off x="904680" y="4153711"/>
            <a:ext cx="2268786" cy="42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C5901FA-3D44-4D00-B8D5-926BAB1D7ED9}"/>
              </a:ext>
            </a:extLst>
          </p:cNvPr>
          <p:cNvSpPr/>
          <p:nvPr/>
        </p:nvSpPr>
        <p:spPr>
          <a:xfrm>
            <a:off x="3611864" y="4153711"/>
            <a:ext cx="2268786" cy="424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D250D68-0E7C-4831-AF6D-B71BB6677200}"/>
              </a:ext>
            </a:extLst>
          </p:cNvPr>
          <p:cNvSpPr/>
          <p:nvPr/>
        </p:nvSpPr>
        <p:spPr>
          <a:xfrm>
            <a:off x="6319048" y="4153711"/>
            <a:ext cx="2268786" cy="424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7B3632A-98E8-43AC-8FEF-86666D82B302}"/>
              </a:ext>
            </a:extLst>
          </p:cNvPr>
          <p:cNvSpPr/>
          <p:nvPr/>
        </p:nvSpPr>
        <p:spPr>
          <a:xfrm>
            <a:off x="9026232" y="4153711"/>
            <a:ext cx="2268786" cy="424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7BE9BDF8-D9B3-4973-84B6-82816678C3EA}"/>
              </a:ext>
            </a:extLst>
          </p:cNvPr>
          <p:cNvSpPr txBox="1">
            <a:spLocks/>
          </p:cNvSpPr>
          <p:nvPr/>
        </p:nvSpPr>
        <p:spPr>
          <a:xfrm>
            <a:off x="1139072"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Jenawi</a:t>
            </a:r>
            <a:r>
              <a:rPr lang="en-US" sz="1800" b="1" dirty="0">
                <a:solidFill>
                  <a:schemeClr val="bg1"/>
                </a:solidFill>
                <a:cs typeface="Arial" pitchFamily="34" charset="0"/>
              </a:rPr>
              <a:t> (Riau)</a:t>
            </a:r>
          </a:p>
        </p:txBody>
      </p:sp>
      <p:sp>
        <p:nvSpPr>
          <p:cNvPr id="21" name="Text Placeholder 17">
            <a:extLst>
              <a:ext uri="{FF2B5EF4-FFF2-40B4-BE49-F238E27FC236}">
                <a16:creationId xmlns:a16="http://schemas.microsoft.com/office/drawing/2014/main" id="{8CA1BDD3-CE3E-4AD3-9E3C-2B41C3038F97}"/>
              </a:ext>
            </a:extLst>
          </p:cNvPr>
          <p:cNvSpPr txBox="1">
            <a:spLocks/>
          </p:cNvSpPr>
          <p:nvPr/>
        </p:nvSpPr>
        <p:spPr>
          <a:xfrm>
            <a:off x="3846256"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Keris</a:t>
            </a:r>
            <a:r>
              <a:rPr lang="en-US" sz="1800" b="1" dirty="0">
                <a:solidFill>
                  <a:schemeClr val="bg1"/>
                </a:solidFill>
                <a:cs typeface="Arial" pitchFamily="34" charset="0"/>
              </a:rPr>
              <a:t> (</a:t>
            </a:r>
            <a:r>
              <a:rPr lang="en-US" sz="1800" b="1" dirty="0" err="1">
                <a:solidFill>
                  <a:schemeClr val="bg1"/>
                </a:solidFill>
                <a:cs typeface="Arial" pitchFamily="34" charset="0"/>
              </a:rPr>
              <a:t>Jawa</a:t>
            </a:r>
            <a:r>
              <a:rPr lang="en-US" sz="1800" b="1" dirty="0">
                <a:solidFill>
                  <a:schemeClr val="bg1"/>
                </a:solidFill>
                <a:cs typeface="Arial" pitchFamily="34" charset="0"/>
              </a:rPr>
              <a:t>)</a:t>
            </a:r>
          </a:p>
        </p:txBody>
      </p:sp>
      <p:sp>
        <p:nvSpPr>
          <p:cNvPr id="28" name="Text Placeholder 17">
            <a:extLst>
              <a:ext uri="{FF2B5EF4-FFF2-40B4-BE49-F238E27FC236}">
                <a16:creationId xmlns:a16="http://schemas.microsoft.com/office/drawing/2014/main" id="{C0A888A3-027B-4D26-BBD6-E7DCC0B89A59}"/>
              </a:ext>
            </a:extLst>
          </p:cNvPr>
          <p:cNvSpPr txBox="1">
            <a:spLocks/>
          </p:cNvSpPr>
          <p:nvPr/>
        </p:nvSpPr>
        <p:spPr>
          <a:xfrm>
            <a:off x="6238474" y="4237920"/>
            <a:ext cx="2349360" cy="34499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bg1"/>
                </a:solidFill>
                <a:cs typeface="Arial" pitchFamily="34" charset="0"/>
              </a:rPr>
              <a:t>Mandau (Kalimantan)</a:t>
            </a:r>
          </a:p>
        </p:txBody>
      </p:sp>
      <p:sp>
        <p:nvSpPr>
          <p:cNvPr id="35" name="Text Placeholder 17">
            <a:extLst>
              <a:ext uri="{FF2B5EF4-FFF2-40B4-BE49-F238E27FC236}">
                <a16:creationId xmlns:a16="http://schemas.microsoft.com/office/drawing/2014/main" id="{C3139C75-F0DE-40C0-9200-C218BE041BBA}"/>
              </a:ext>
            </a:extLst>
          </p:cNvPr>
          <p:cNvSpPr txBox="1">
            <a:spLocks/>
          </p:cNvSpPr>
          <p:nvPr/>
        </p:nvSpPr>
        <p:spPr>
          <a:xfrm>
            <a:off x="9026232" y="4153711"/>
            <a:ext cx="2276482" cy="4041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Rencong</a:t>
            </a:r>
            <a:r>
              <a:rPr lang="en-US" sz="1800" b="1" dirty="0">
                <a:solidFill>
                  <a:schemeClr val="bg1"/>
                </a:solidFill>
                <a:cs typeface="Arial" pitchFamily="34" charset="0"/>
              </a:rPr>
              <a:t> (Aceh)</a:t>
            </a:r>
          </a:p>
        </p:txBody>
      </p:sp>
      <p:pic>
        <p:nvPicPr>
          <p:cNvPr id="15" name="Picture Placeholder 14">
            <a:extLst>
              <a:ext uri="{FF2B5EF4-FFF2-40B4-BE49-F238E27FC236}">
                <a16:creationId xmlns:a16="http://schemas.microsoft.com/office/drawing/2014/main" id="{9425E1B4-B51B-4C97-8C4A-858E86EDA14D}"/>
              </a:ext>
            </a:extLst>
          </p:cNvPr>
          <p:cNvPicPr>
            <a:picLocks noGrp="1" noChangeAspect="1"/>
          </p:cNvPicPr>
          <p:nvPr>
            <p:ph type="pic" idx="18"/>
          </p:nvPr>
        </p:nvPicPr>
        <p:blipFill>
          <a:blip r:embed="rId2">
            <a:extLst>
              <a:ext uri="{28A0092B-C50C-407E-A947-70E740481C1C}">
                <a14:useLocalDpi xmlns:a14="http://schemas.microsoft.com/office/drawing/2010/main" val="0"/>
              </a:ext>
            </a:extLst>
          </a:blip>
          <a:srcRect t="9167" b="9167"/>
          <a:stretch>
            <a:fillRect/>
          </a:stretch>
        </p:blipFill>
        <p:spPr/>
      </p:pic>
      <p:pic>
        <p:nvPicPr>
          <p:cNvPr id="17" name="Picture Placeholder 16">
            <a:extLst>
              <a:ext uri="{FF2B5EF4-FFF2-40B4-BE49-F238E27FC236}">
                <a16:creationId xmlns:a16="http://schemas.microsoft.com/office/drawing/2014/main" id="{5C32162D-1A38-44E7-8634-BB7471B3515D}"/>
              </a:ext>
            </a:extLst>
          </p:cNvPr>
          <p:cNvPicPr>
            <a:picLocks noGrp="1" noChangeAspect="1"/>
          </p:cNvPicPr>
          <p:nvPr>
            <p:ph type="pic" idx="19"/>
          </p:nvPr>
        </p:nvPicPr>
        <p:blipFill>
          <a:blip r:embed="rId3">
            <a:extLst>
              <a:ext uri="{28A0092B-C50C-407E-A947-70E740481C1C}">
                <a14:useLocalDpi xmlns:a14="http://schemas.microsoft.com/office/drawing/2010/main" val="0"/>
              </a:ext>
            </a:extLst>
          </a:blip>
          <a:srcRect t="19352" b="19352"/>
          <a:stretch>
            <a:fillRect/>
          </a:stretch>
        </p:blipFill>
        <p:spPr/>
      </p:pic>
      <p:pic>
        <p:nvPicPr>
          <p:cNvPr id="19" name="Picture Placeholder 18">
            <a:extLst>
              <a:ext uri="{FF2B5EF4-FFF2-40B4-BE49-F238E27FC236}">
                <a16:creationId xmlns:a16="http://schemas.microsoft.com/office/drawing/2014/main" id="{E7B8F06A-BFDF-45EA-9D12-027CBAF748C0}"/>
              </a:ext>
            </a:extLst>
          </p:cNvPr>
          <p:cNvPicPr>
            <a:picLocks noGrp="1" noChangeAspect="1"/>
          </p:cNvPicPr>
          <p:nvPr>
            <p:ph type="pic" idx="20"/>
          </p:nvPr>
        </p:nvPicPr>
        <p:blipFill>
          <a:blip r:embed="rId4">
            <a:extLst>
              <a:ext uri="{28A0092B-C50C-407E-A947-70E740481C1C}">
                <a14:useLocalDpi xmlns:a14="http://schemas.microsoft.com/office/drawing/2010/main" val="0"/>
              </a:ext>
            </a:extLst>
          </a:blip>
          <a:srcRect l="819" r="819"/>
          <a:stretch>
            <a:fillRect/>
          </a:stretch>
        </p:blipFill>
        <p:spPr/>
      </p:pic>
      <p:pic>
        <p:nvPicPr>
          <p:cNvPr id="22" name="Picture Placeholder 21">
            <a:extLst>
              <a:ext uri="{FF2B5EF4-FFF2-40B4-BE49-F238E27FC236}">
                <a16:creationId xmlns:a16="http://schemas.microsoft.com/office/drawing/2014/main" id="{2FF93CD0-531C-426B-A3BE-6E62C50DC4C5}"/>
              </a:ext>
            </a:extLst>
          </p:cNvPr>
          <p:cNvPicPr>
            <a:picLocks noGrp="1" noChangeAspect="1"/>
          </p:cNvPicPr>
          <p:nvPr>
            <p:ph type="pic" idx="21"/>
          </p:nvPr>
        </p:nvPicPr>
        <p:blipFill>
          <a:blip r:embed="rId5">
            <a:extLst>
              <a:ext uri="{28A0092B-C50C-407E-A947-70E740481C1C}">
                <a14:useLocalDpi xmlns:a14="http://schemas.microsoft.com/office/drawing/2010/main" val="0"/>
              </a:ext>
            </a:extLst>
          </a:blip>
          <a:srcRect l="4081" r="4081"/>
          <a:stretch>
            <a:fillRect/>
          </a:stretch>
        </p:blipFill>
        <p:spPr/>
      </p:pic>
    </p:spTree>
    <p:extLst>
      <p:ext uri="{BB962C8B-B14F-4D97-AF65-F5344CB8AC3E}">
        <p14:creationId xmlns:p14="http://schemas.microsoft.com/office/powerpoint/2010/main" val="306833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3200" dirty="0"/>
              <a:t>C.	</a:t>
            </a:r>
            <a:r>
              <a:rPr lang="en-US" sz="3200" dirty="0" err="1"/>
              <a:t>Bentuk</a:t>
            </a:r>
            <a:r>
              <a:rPr lang="en-US" sz="3200" dirty="0"/>
              <a:t> </a:t>
            </a:r>
            <a:r>
              <a:rPr lang="en-US" sz="3200" dirty="0" err="1"/>
              <a:t>Keragaman</a:t>
            </a:r>
            <a:r>
              <a:rPr lang="en-US" sz="3200" dirty="0"/>
              <a:t> </a:t>
            </a:r>
            <a:r>
              <a:rPr lang="en-US" sz="3200" dirty="0" err="1"/>
              <a:t>Sosial</a:t>
            </a:r>
            <a:r>
              <a:rPr lang="en-US" sz="3200" dirty="0"/>
              <a:t> dan </a:t>
            </a:r>
            <a:r>
              <a:rPr lang="en-US" sz="3200" dirty="0" err="1"/>
              <a:t>Kebudayaan</a:t>
            </a:r>
            <a:r>
              <a:rPr lang="en-US" sz="3200" dirty="0"/>
              <a:t> di Indonesia</a:t>
            </a:r>
          </a:p>
        </p:txBody>
      </p:sp>
      <p:sp>
        <p:nvSpPr>
          <p:cNvPr id="7" name="TextBox 6">
            <a:extLst>
              <a:ext uri="{FF2B5EF4-FFF2-40B4-BE49-F238E27FC236}">
                <a16:creationId xmlns:a16="http://schemas.microsoft.com/office/drawing/2014/main" id="{E5802AF2-1191-4664-AA40-521DC48378E2}"/>
              </a:ext>
            </a:extLst>
          </p:cNvPr>
          <p:cNvSpPr txBox="1"/>
          <p:nvPr/>
        </p:nvSpPr>
        <p:spPr>
          <a:xfrm>
            <a:off x="904680" y="1527743"/>
            <a:ext cx="10390338" cy="369332"/>
          </a:xfrm>
          <a:prstGeom prst="rect">
            <a:avLst/>
          </a:prstGeom>
          <a:noFill/>
        </p:spPr>
        <p:txBody>
          <a:bodyPr wrap="square" rtlCol="0">
            <a:spAutoFit/>
          </a:bodyPr>
          <a:lstStyle/>
          <a:p>
            <a:r>
              <a:rPr lang="en-US" altLang="ko-KR" dirty="0">
                <a:solidFill>
                  <a:schemeClr val="bg1"/>
                </a:solidFill>
                <a:cs typeface="Arial" pitchFamily="34" charset="0"/>
              </a:rPr>
              <a:t>6. </a:t>
            </a:r>
            <a:r>
              <a:rPr lang="en-US" altLang="ko-KR" dirty="0" err="1">
                <a:solidFill>
                  <a:schemeClr val="bg1"/>
                </a:solidFill>
                <a:cs typeface="Arial" pitchFamily="34" charset="0"/>
              </a:rPr>
              <a:t>Makanan</a:t>
            </a:r>
            <a:r>
              <a:rPr lang="en-US" altLang="ko-KR" dirty="0">
                <a:solidFill>
                  <a:schemeClr val="bg1"/>
                </a:solidFill>
                <a:cs typeface="Arial" pitchFamily="34" charset="0"/>
              </a:rPr>
              <a:t> </a:t>
            </a:r>
            <a:r>
              <a:rPr lang="en-US" altLang="ko-KR" dirty="0" err="1">
                <a:solidFill>
                  <a:schemeClr val="bg1"/>
                </a:solidFill>
                <a:cs typeface="Arial" pitchFamily="34" charset="0"/>
              </a:rPr>
              <a:t>Tradisional</a:t>
            </a:r>
            <a:endParaRPr lang="ko-KR" altLang="en-US" dirty="0">
              <a:solidFill>
                <a:schemeClr val="bg1"/>
              </a:solidFill>
              <a:cs typeface="Arial" pitchFamily="34" charset="0"/>
            </a:endParaRPr>
          </a:p>
        </p:txBody>
      </p:sp>
      <p:sp>
        <p:nvSpPr>
          <p:cNvPr id="3" name="Rectangle 2">
            <a:extLst>
              <a:ext uri="{FF2B5EF4-FFF2-40B4-BE49-F238E27FC236}">
                <a16:creationId xmlns:a16="http://schemas.microsoft.com/office/drawing/2014/main" id="{25726969-86C3-4E0A-A7D5-AF1B338BD4B0}"/>
              </a:ext>
            </a:extLst>
          </p:cNvPr>
          <p:cNvSpPr/>
          <p:nvPr/>
        </p:nvSpPr>
        <p:spPr>
          <a:xfrm>
            <a:off x="904680" y="4153711"/>
            <a:ext cx="2268786" cy="42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C5901FA-3D44-4D00-B8D5-926BAB1D7ED9}"/>
              </a:ext>
            </a:extLst>
          </p:cNvPr>
          <p:cNvSpPr/>
          <p:nvPr/>
        </p:nvSpPr>
        <p:spPr>
          <a:xfrm>
            <a:off x="3611864" y="4153711"/>
            <a:ext cx="2268786" cy="424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D250D68-0E7C-4831-AF6D-B71BB6677200}"/>
              </a:ext>
            </a:extLst>
          </p:cNvPr>
          <p:cNvSpPr/>
          <p:nvPr/>
        </p:nvSpPr>
        <p:spPr>
          <a:xfrm>
            <a:off x="6319048" y="4153711"/>
            <a:ext cx="2268786" cy="424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7B3632A-98E8-43AC-8FEF-86666D82B302}"/>
              </a:ext>
            </a:extLst>
          </p:cNvPr>
          <p:cNvSpPr/>
          <p:nvPr/>
        </p:nvSpPr>
        <p:spPr>
          <a:xfrm>
            <a:off x="9026232" y="4153711"/>
            <a:ext cx="2268786" cy="424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7BE9BDF8-D9B3-4973-84B6-82816678C3EA}"/>
              </a:ext>
            </a:extLst>
          </p:cNvPr>
          <p:cNvSpPr txBox="1">
            <a:spLocks/>
          </p:cNvSpPr>
          <p:nvPr/>
        </p:nvSpPr>
        <p:spPr>
          <a:xfrm>
            <a:off x="1139072"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Ayam</a:t>
            </a:r>
            <a:r>
              <a:rPr lang="en-US" sz="1800" b="1" dirty="0">
                <a:solidFill>
                  <a:schemeClr val="bg1"/>
                </a:solidFill>
                <a:cs typeface="Arial" pitchFamily="34" charset="0"/>
              </a:rPr>
              <a:t> </a:t>
            </a:r>
            <a:r>
              <a:rPr lang="en-US" sz="1800" b="1" dirty="0" err="1">
                <a:solidFill>
                  <a:schemeClr val="bg1"/>
                </a:solidFill>
                <a:cs typeface="Arial" pitchFamily="34" charset="0"/>
              </a:rPr>
              <a:t>Betutu</a:t>
            </a:r>
            <a:endParaRPr lang="en-US" sz="1800" b="1" dirty="0">
              <a:solidFill>
                <a:schemeClr val="bg1"/>
              </a:solidFill>
              <a:cs typeface="Arial" pitchFamily="34" charset="0"/>
            </a:endParaRPr>
          </a:p>
        </p:txBody>
      </p:sp>
      <p:sp>
        <p:nvSpPr>
          <p:cNvPr id="21" name="Text Placeholder 17">
            <a:extLst>
              <a:ext uri="{FF2B5EF4-FFF2-40B4-BE49-F238E27FC236}">
                <a16:creationId xmlns:a16="http://schemas.microsoft.com/office/drawing/2014/main" id="{8CA1BDD3-CE3E-4AD3-9E3C-2B41C3038F97}"/>
              </a:ext>
            </a:extLst>
          </p:cNvPr>
          <p:cNvSpPr txBox="1">
            <a:spLocks/>
          </p:cNvSpPr>
          <p:nvPr/>
        </p:nvSpPr>
        <p:spPr>
          <a:xfrm>
            <a:off x="3846256"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Gudeg</a:t>
            </a:r>
            <a:endParaRPr lang="en-US" sz="1800" b="1" dirty="0">
              <a:solidFill>
                <a:schemeClr val="bg1"/>
              </a:solidFill>
              <a:cs typeface="Arial" pitchFamily="34" charset="0"/>
            </a:endParaRPr>
          </a:p>
        </p:txBody>
      </p:sp>
      <p:sp>
        <p:nvSpPr>
          <p:cNvPr id="28" name="Text Placeholder 17">
            <a:extLst>
              <a:ext uri="{FF2B5EF4-FFF2-40B4-BE49-F238E27FC236}">
                <a16:creationId xmlns:a16="http://schemas.microsoft.com/office/drawing/2014/main" id="{C0A888A3-027B-4D26-BBD6-E7DCC0B89A59}"/>
              </a:ext>
            </a:extLst>
          </p:cNvPr>
          <p:cNvSpPr txBox="1">
            <a:spLocks/>
          </p:cNvSpPr>
          <p:nvPr/>
        </p:nvSpPr>
        <p:spPr>
          <a:xfrm>
            <a:off x="6311352" y="4252623"/>
            <a:ext cx="2203234" cy="3255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Papeda</a:t>
            </a:r>
          </a:p>
        </p:txBody>
      </p:sp>
      <p:sp>
        <p:nvSpPr>
          <p:cNvPr id="35" name="Text Placeholder 17">
            <a:extLst>
              <a:ext uri="{FF2B5EF4-FFF2-40B4-BE49-F238E27FC236}">
                <a16:creationId xmlns:a16="http://schemas.microsoft.com/office/drawing/2014/main" id="{C3139C75-F0DE-40C0-9200-C218BE041BBA}"/>
              </a:ext>
            </a:extLst>
          </p:cNvPr>
          <p:cNvSpPr txBox="1">
            <a:spLocks/>
          </p:cNvSpPr>
          <p:nvPr/>
        </p:nvSpPr>
        <p:spPr>
          <a:xfrm>
            <a:off x="9026232" y="4153711"/>
            <a:ext cx="2276482" cy="4041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Rendang</a:t>
            </a:r>
          </a:p>
        </p:txBody>
      </p:sp>
      <p:pic>
        <p:nvPicPr>
          <p:cNvPr id="15" name="Picture Placeholder 14">
            <a:extLst>
              <a:ext uri="{FF2B5EF4-FFF2-40B4-BE49-F238E27FC236}">
                <a16:creationId xmlns:a16="http://schemas.microsoft.com/office/drawing/2014/main" id="{CB59FC0B-CB3A-421C-8BB5-389E50E00B1C}"/>
              </a:ext>
            </a:extLst>
          </p:cNvPr>
          <p:cNvPicPr>
            <a:picLocks noGrp="1" noChangeAspect="1"/>
          </p:cNvPicPr>
          <p:nvPr>
            <p:ph type="pic" idx="18"/>
          </p:nvPr>
        </p:nvPicPr>
        <p:blipFill>
          <a:blip r:embed="rId2">
            <a:extLst>
              <a:ext uri="{28A0092B-C50C-407E-A947-70E740481C1C}">
                <a14:useLocalDpi xmlns:a14="http://schemas.microsoft.com/office/drawing/2010/main" val="0"/>
              </a:ext>
            </a:extLst>
          </a:blip>
          <a:srcRect t="9167" b="9167"/>
          <a:stretch>
            <a:fillRect/>
          </a:stretch>
        </p:blipFill>
        <p:spPr/>
      </p:pic>
      <p:pic>
        <p:nvPicPr>
          <p:cNvPr id="17" name="Picture Placeholder 16">
            <a:extLst>
              <a:ext uri="{FF2B5EF4-FFF2-40B4-BE49-F238E27FC236}">
                <a16:creationId xmlns:a16="http://schemas.microsoft.com/office/drawing/2014/main" id="{ABE49569-4239-405B-A55F-9FA7B2583639}"/>
              </a:ext>
            </a:extLst>
          </p:cNvPr>
          <p:cNvPicPr>
            <a:picLocks noGrp="1" noChangeAspect="1"/>
          </p:cNvPicPr>
          <p:nvPr>
            <p:ph type="pic" idx="19"/>
          </p:nvPr>
        </p:nvPicPr>
        <p:blipFill>
          <a:blip r:embed="rId3">
            <a:extLst>
              <a:ext uri="{28A0092B-C50C-407E-A947-70E740481C1C}">
                <a14:useLocalDpi xmlns:a14="http://schemas.microsoft.com/office/drawing/2010/main" val="0"/>
              </a:ext>
            </a:extLst>
          </a:blip>
          <a:srcRect l="4081" r="4081"/>
          <a:stretch>
            <a:fillRect/>
          </a:stretch>
        </p:blipFill>
        <p:spPr/>
      </p:pic>
      <p:pic>
        <p:nvPicPr>
          <p:cNvPr id="19" name="Picture Placeholder 18">
            <a:extLst>
              <a:ext uri="{FF2B5EF4-FFF2-40B4-BE49-F238E27FC236}">
                <a16:creationId xmlns:a16="http://schemas.microsoft.com/office/drawing/2014/main" id="{E2B544C4-B96B-4443-AFBF-A5FD981CCE09}"/>
              </a:ext>
            </a:extLst>
          </p:cNvPr>
          <p:cNvPicPr>
            <a:picLocks noGrp="1" noChangeAspect="1"/>
          </p:cNvPicPr>
          <p:nvPr>
            <p:ph type="pic" idx="20"/>
          </p:nvPr>
        </p:nvPicPr>
        <p:blipFill>
          <a:blip r:embed="rId4">
            <a:extLst>
              <a:ext uri="{28A0092B-C50C-407E-A947-70E740481C1C}">
                <a14:useLocalDpi xmlns:a14="http://schemas.microsoft.com/office/drawing/2010/main" val="0"/>
              </a:ext>
            </a:extLst>
          </a:blip>
          <a:srcRect t="479" b="479"/>
          <a:stretch>
            <a:fillRect/>
          </a:stretch>
        </p:blipFill>
        <p:spPr/>
      </p:pic>
      <p:pic>
        <p:nvPicPr>
          <p:cNvPr id="22" name="Picture Placeholder 21">
            <a:extLst>
              <a:ext uri="{FF2B5EF4-FFF2-40B4-BE49-F238E27FC236}">
                <a16:creationId xmlns:a16="http://schemas.microsoft.com/office/drawing/2014/main" id="{762B74FE-B075-46FB-8ED2-9D28E17371FC}"/>
              </a:ext>
            </a:extLst>
          </p:cNvPr>
          <p:cNvPicPr>
            <a:picLocks noGrp="1" noChangeAspect="1"/>
          </p:cNvPicPr>
          <p:nvPr>
            <p:ph type="pic" idx="21"/>
          </p:nvPr>
        </p:nvPicPr>
        <p:blipFill>
          <a:blip r:embed="rId5">
            <a:extLst>
              <a:ext uri="{28A0092B-C50C-407E-A947-70E740481C1C}">
                <a14:useLocalDpi xmlns:a14="http://schemas.microsoft.com/office/drawing/2010/main" val="0"/>
              </a:ext>
            </a:extLst>
          </a:blip>
          <a:srcRect t="1001" b="1001"/>
          <a:stretch>
            <a:fillRect/>
          </a:stretch>
        </p:blipFill>
        <p:spPr/>
      </p:pic>
    </p:spTree>
    <p:extLst>
      <p:ext uri="{BB962C8B-B14F-4D97-AF65-F5344CB8AC3E}">
        <p14:creationId xmlns:p14="http://schemas.microsoft.com/office/powerpoint/2010/main" val="379823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3200" dirty="0"/>
              <a:t>C.	</a:t>
            </a:r>
            <a:r>
              <a:rPr lang="en-US" sz="3200" dirty="0" err="1"/>
              <a:t>Bentuk</a:t>
            </a:r>
            <a:r>
              <a:rPr lang="en-US" sz="3200" dirty="0"/>
              <a:t> </a:t>
            </a:r>
            <a:r>
              <a:rPr lang="en-US" sz="3200" dirty="0" err="1"/>
              <a:t>Keragaman</a:t>
            </a:r>
            <a:r>
              <a:rPr lang="en-US" sz="3200" dirty="0"/>
              <a:t> </a:t>
            </a:r>
            <a:r>
              <a:rPr lang="en-US" sz="3200" dirty="0" err="1"/>
              <a:t>Sosial</a:t>
            </a:r>
            <a:r>
              <a:rPr lang="en-US" sz="3200" dirty="0"/>
              <a:t> dan </a:t>
            </a:r>
            <a:r>
              <a:rPr lang="en-US" sz="3200" dirty="0" err="1"/>
              <a:t>Kebudayaan</a:t>
            </a:r>
            <a:r>
              <a:rPr lang="en-US" sz="3200" dirty="0"/>
              <a:t> di Indonesia</a:t>
            </a:r>
          </a:p>
        </p:txBody>
      </p:sp>
      <p:sp>
        <p:nvSpPr>
          <p:cNvPr id="7" name="TextBox 6">
            <a:extLst>
              <a:ext uri="{FF2B5EF4-FFF2-40B4-BE49-F238E27FC236}">
                <a16:creationId xmlns:a16="http://schemas.microsoft.com/office/drawing/2014/main" id="{E5802AF2-1191-4664-AA40-521DC48378E2}"/>
              </a:ext>
            </a:extLst>
          </p:cNvPr>
          <p:cNvSpPr txBox="1"/>
          <p:nvPr/>
        </p:nvSpPr>
        <p:spPr>
          <a:xfrm>
            <a:off x="904680" y="1527743"/>
            <a:ext cx="10390338" cy="369332"/>
          </a:xfrm>
          <a:prstGeom prst="rect">
            <a:avLst/>
          </a:prstGeom>
          <a:noFill/>
        </p:spPr>
        <p:txBody>
          <a:bodyPr wrap="square" rtlCol="0">
            <a:spAutoFit/>
          </a:bodyPr>
          <a:lstStyle/>
          <a:p>
            <a:r>
              <a:rPr lang="en-US" altLang="ko-KR" dirty="0">
                <a:solidFill>
                  <a:schemeClr val="bg1"/>
                </a:solidFill>
                <a:cs typeface="Arial" pitchFamily="34" charset="0"/>
              </a:rPr>
              <a:t>7. </a:t>
            </a:r>
            <a:r>
              <a:rPr lang="en-US" altLang="ko-KR" dirty="0" err="1">
                <a:solidFill>
                  <a:schemeClr val="bg1"/>
                </a:solidFill>
                <a:cs typeface="Arial" pitchFamily="34" charset="0"/>
              </a:rPr>
              <a:t>Upacara</a:t>
            </a:r>
            <a:r>
              <a:rPr lang="en-US" altLang="ko-KR" dirty="0">
                <a:solidFill>
                  <a:schemeClr val="bg1"/>
                </a:solidFill>
                <a:cs typeface="Arial" pitchFamily="34" charset="0"/>
              </a:rPr>
              <a:t> </a:t>
            </a:r>
            <a:r>
              <a:rPr lang="en-US" altLang="ko-KR" dirty="0" err="1">
                <a:solidFill>
                  <a:schemeClr val="bg1"/>
                </a:solidFill>
                <a:cs typeface="Arial" pitchFamily="34" charset="0"/>
              </a:rPr>
              <a:t>Tradisional</a:t>
            </a:r>
            <a:endParaRPr lang="ko-KR" altLang="en-US" dirty="0">
              <a:solidFill>
                <a:schemeClr val="bg1"/>
              </a:solidFill>
              <a:cs typeface="Arial" pitchFamily="34" charset="0"/>
            </a:endParaRPr>
          </a:p>
        </p:txBody>
      </p:sp>
      <p:sp>
        <p:nvSpPr>
          <p:cNvPr id="3" name="Rectangle 2">
            <a:extLst>
              <a:ext uri="{FF2B5EF4-FFF2-40B4-BE49-F238E27FC236}">
                <a16:creationId xmlns:a16="http://schemas.microsoft.com/office/drawing/2014/main" id="{25726969-86C3-4E0A-A7D5-AF1B338BD4B0}"/>
              </a:ext>
            </a:extLst>
          </p:cNvPr>
          <p:cNvSpPr/>
          <p:nvPr/>
        </p:nvSpPr>
        <p:spPr>
          <a:xfrm>
            <a:off x="904680" y="4153711"/>
            <a:ext cx="2268786" cy="42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C5901FA-3D44-4D00-B8D5-926BAB1D7ED9}"/>
              </a:ext>
            </a:extLst>
          </p:cNvPr>
          <p:cNvSpPr/>
          <p:nvPr/>
        </p:nvSpPr>
        <p:spPr>
          <a:xfrm>
            <a:off x="3611864" y="4153711"/>
            <a:ext cx="2268786" cy="424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D250D68-0E7C-4831-AF6D-B71BB6677200}"/>
              </a:ext>
            </a:extLst>
          </p:cNvPr>
          <p:cNvSpPr/>
          <p:nvPr/>
        </p:nvSpPr>
        <p:spPr>
          <a:xfrm>
            <a:off x="6319048" y="4153711"/>
            <a:ext cx="2268786" cy="424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7B3632A-98E8-43AC-8FEF-86666D82B302}"/>
              </a:ext>
            </a:extLst>
          </p:cNvPr>
          <p:cNvSpPr/>
          <p:nvPr/>
        </p:nvSpPr>
        <p:spPr>
          <a:xfrm>
            <a:off x="9026232" y="4153711"/>
            <a:ext cx="2268786" cy="424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7BE9BDF8-D9B3-4973-84B6-82816678C3EA}"/>
              </a:ext>
            </a:extLst>
          </p:cNvPr>
          <p:cNvSpPr txBox="1">
            <a:spLocks/>
          </p:cNvSpPr>
          <p:nvPr/>
        </p:nvSpPr>
        <p:spPr>
          <a:xfrm>
            <a:off x="1139072"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Grebeg</a:t>
            </a:r>
            <a:r>
              <a:rPr lang="en-US" sz="1800" b="1" dirty="0">
                <a:solidFill>
                  <a:schemeClr val="bg1"/>
                </a:solidFill>
                <a:cs typeface="Arial" pitchFamily="34" charset="0"/>
              </a:rPr>
              <a:t> </a:t>
            </a:r>
            <a:r>
              <a:rPr lang="en-US" sz="1800" b="1" dirty="0" err="1">
                <a:solidFill>
                  <a:schemeClr val="bg1"/>
                </a:solidFill>
                <a:cs typeface="Arial" pitchFamily="34" charset="0"/>
              </a:rPr>
              <a:t>Suro</a:t>
            </a:r>
            <a:endParaRPr lang="en-US" sz="1800" b="1" dirty="0">
              <a:solidFill>
                <a:schemeClr val="bg1"/>
              </a:solidFill>
              <a:cs typeface="Arial" pitchFamily="34" charset="0"/>
            </a:endParaRPr>
          </a:p>
        </p:txBody>
      </p:sp>
      <p:sp>
        <p:nvSpPr>
          <p:cNvPr id="21" name="Text Placeholder 17">
            <a:extLst>
              <a:ext uri="{FF2B5EF4-FFF2-40B4-BE49-F238E27FC236}">
                <a16:creationId xmlns:a16="http://schemas.microsoft.com/office/drawing/2014/main" id="{8CA1BDD3-CE3E-4AD3-9E3C-2B41C3038F97}"/>
              </a:ext>
            </a:extLst>
          </p:cNvPr>
          <p:cNvSpPr txBox="1">
            <a:spLocks/>
          </p:cNvSpPr>
          <p:nvPr/>
        </p:nvSpPr>
        <p:spPr>
          <a:xfrm>
            <a:off x="3846256"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Lompat</a:t>
            </a:r>
            <a:r>
              <a:rPr lang="en-US" sz="1800" b="1" dirty="0">
                <a:solidFill>
                  <a:schemeClr val="bg1"/>
                </a:solidFill>
                <a:cs typeface="Arial" pitchFamily="34" charset="0"/>
              </a:rPr>
              <a:t> batu</a:t>
            </a:r>
          </a:p>
        </p:txBody>
      </p:sp>
      <p:sp>
        <p:nvSpPr>
          <p:cNvPr id="28" name="Text Placeholder 17">
            <a:extLst>
              <a:ext uri="{FF2B5EF4-FFF2-40B4-BE49-F238E27FC236}">
                <a16:creationId xmlns:a16="http://schemas.microsoft.com/office/drawing/2014/main" id="{C0A888A3-027B-4D26-BBD6-E7DCC0B89A59}"/>
              </a:ext>
            </a:extLst>
          </p:cNvPr>
          <p:cNvSpPr txBox="1">
            <a:spLocks/>
          </p:cNvSpPr>
          <p:nvPr/>
        </p:nvSpPr>
        <p:spPr>
          <a:xfrm>
            <a:off x="6311352" y="4252623"/>
            <a:ext cx="2203234" cy="3255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Ngaben</a:t>
            </a:r>
            <a:endParaRPr lang="en-US" sz="1800" b="1" dirty="0">
              <a:solidFill>
                <a:schemeClr val="bg1"/>
              </a:solidFill>
              <a:cs typeface="Arial" pitchFamily="34" charset="0"/>
            </a:endParaRPr>
          </a:p>
        </p:txBody>
      </p:sp>
      <p:sp>
        <p:nvSpPr>
          <p:cNvPr id="35" name="Text Placeholder 17">
            <a:extLst>
              <a:ext uri="{FF2B5EF4-FFF2-40B4-BE49-F238E27FC236}">
                <a16:creationId xmlns:a16="http://schemas.microsoft.com/office/drawing/2014/main" id="{C3139C75-F0DE-40C0-9200-C218BE041BBA}"/>
              </a:ext>
            </a:extLst>
          </p:cNvPr>
          <p:cNvSpPr txBox="1">
            <a:spLocks/>
          </p:cNvSpPr>
          <p:nvPr/>
        </p:nvSpPr>
        <p:spPr>
          <a:xfrm>
            <a:off x="9026232" y="4153711"/>
            <a:ext cx="2276482" cy="4041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Kasada</a:t>
            </a:r>
            <a:endParaRPr lang="en-US" sz="1800" b="1" dirty="0">
              <a:solidFill>
                <a:schemeClr val="bg1"/>
              </a:solidFill>
              <a:cs typeface="Arial" pitchFamily="34" charset="0"/>
            </a:endParaRPr>
          </a:p>
        </p:txBody>
      </p:sp>
      <p:pic>
        <p:nvPicPr>
          <p:cNvPr id="16" name="Picture Placeholder 15">
            <a:extLst>
              <a:ext uri="{FF2B5EF4-FFF2-40B4-BE49-F238E27FC236}">
                <a16:creationId xmlns:a16="http://schemas.microsoft.com/office/drawing/2014/main" id="{4381981E-3579-43D7-A7A8-EF42EAA62AF3}"/>
              </a:ext>
            </a:extLst>
          </p:cNvPr>
          <p:cNvPicPr>
            <a:picLocks noGrp="1" noChangeAspect="1"/>
          </p:cNvPicPr>
          <p:nvPr>
            <p:ph type="pic" idx="18"/>
          </p:nvPr>
        </p:nvPicPr>
        <p:blipFill>
          <a:blip r:embed="rId2">
            <a:extLst>
              <a:ext uri="{28A0092B-C50C-407E-A947-70E740481C1C}">
                <a14:useLocalDpi xmlns:a14="http://schemas.microsoft.com/office/drawing/2010/main" val="0"/>
              </a:ext>
            </a:extLst>
          </a:blip>
          <a:srcRect l="15566" r="15566"/>
          <a:stretch>
            <a:fillRect/>
          </a:stretch>
        </p:blipFill>
        <p:spPr/>
      </p:pic>
      <p:pic>
        <p:nvPicPr>
          <p:cNvPr id="20" name="Picture Placeholder 19">
            <a:extLst>
              <a:ext uri="{FF2B5EF4-FFF2-40B4-BE49-F238E27FC236}">
                <a16:creationId xmlns:a16="http://schemas.microsoft.com/office/drawing/2014/main" id="{FA19D21E-80E0-4090-BBF9-A25581F28292}"/>
              </a:ext>
            </a:extLst>
          </p:cNvPr>
          <p:cNvPicPr>
            <a:picLocks noGrp="1" noChangeAspect="1"/>
          </p:cNvPicPr>
          <p:nvPr>
            <p:ph type="pic" idx="19"/>
          </p:nvPr>
        </p:nvPicPr>
        <p:blipFill>
          <a:blip r:embed="rId3">
            <a:extLst>
              <a:ext uri="{28A0092B-C50C-407E-A947-70E740481C1C}">
                <a14:useLocalDpi xmlns:a14="http://schemas.microsoft.com/office/drawing/2010/main" val="0"/>
              </a:ext>
            </a:extLst>
          </a:blip>
          <a:srcRect l="9183" r="9183"/>
          <a:stretch>
            <a:fillRect/>
          </a:stretch>
        </p:blipFill>
        <p:spPr/>
      </p:pic>
      <p:pic>
        <p:nvPicPr>
          <p:cNvPr id="24" name="Picture Placeholder 23">
            <a:extLst>
              <a:ext uri="{FF2B5EF4-FFF2-40B4-BE49-F238E27FC236}">
                <a16:creationId xmlns:a16="http://schemas.microsoft.com/office/drawing/2014/main" id="{CCCD8A70-9922-4FC3-8203-ACCFFC67886B}"/>
              </a:ext>
            </a:extLst>
          </p:cNvPr>
          <p:cNvPicPr>
            <a:picLocks noGrp="1" noChangeAspect="1"/>
          </p:cNvPicPr>
          <p:nvPr>
            <p:ph type="pic" idx="20"/>
          </p:nvPr>
        </p:nvPicPr>
        <p:blipFill>
          <a:blip r:embed="rId4">
            <a:extLst>
              <a:ext uri="{28A0092B-C50C-407E-A947-70E740481C1C}">
                <a14:useLocalDpi xmlns:a14="http://schemas.microsoft.com/office/drawing/2010/main" val="0"/>
              </a:ext>
            </a:extLst>
          </a:blip>
          <a:srcRect l="9209" r="9209"/>
          <a:stretch>
            <a:fillRect/>
          </a:stretch>
        </p:blipFill>
        <p:spPr/>
      </p:pic>
      <p:pic>
        <p:nvPicPr>
          <p:cNvPr id="26" name="Picture Placeholder 25">
            <a:extLst>
              <a:ext uri="{FF2B5EF4-FFF2-40B4-BE49-F238E27FC236}">
                <a16:creationId xmlns:a16="http://schemas.microsoft.com/office/drawing/2014/main" id="{D5481323-ADEB-4F40-BDE0-4A5A8C80AD5F}"/>
              </a:ext>
            </a:extLst>
          </p:cNvPr>
          <p:cNvPicPr>
            <a:picLocks noGrp="1" noChangeAspect="1"/>
          </p:cNvPicPr>
          <p:nvPr>
            <p:ph type="pic" idx="21"/>
          </p:nvPr>
        </p:nvPicPr>
        <p:blipFill>
          <a:blip r:embed="rId5">
            <a:extLst>
              <a:ext uri="{28A0092B-C50C-407E-A947-70E740481C1C}">
                <a14:useLocalDpi xmlns:a14="http://schemas.microsoft.com/office/drawing/2010/main" val="0"/>
              </a:ext>
            </a:extLst>
          </a:blip>
          <a:srcRect l="15431" r="15431"/>
          <a:stretch>
            <a:fillRect/>
          </a:stretch>
        </p:blipFill>
        <p:spPr/>
      </p:pic>
    </p:spTree>
    <p:extLst>
      <p:ext uri="{BB962C8B-B14F-4D97-AF65-F5344CB8AC3E}">
        <p14:creationId xmlns:p14="http://schemas.microsoft.com/office/powerpoint/2010/main" val="237387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1DF6041-30D7-4270-BDA7-38E3CFAF23C2}"/>
              </a:ext>
            </a:extLst>
          </p:cNvPr>
          <p:cNvSpPr/>
          <p:nvPr/>
        </p:nvSpPr>
        <p:spPr>
          <a:xfrm>
            <a:off x="317990" y="316523"/>
            <a:ext cx="11556022" cy="6224954"/>
          </a:xfrm>
          <a:custGeom>
            <a:avLst/>
            <a:gdLst>
              <a:gd name="connsiteX0" fmla="*/ 0 w 11556022"/>
              <a:gd name="connsiteY0" fmla="*/ 0 h 6224954"/>
              <a:gd name="connsiteX1" fmla="*/ 738419 w 11556022"/>
              <a:gd name="connsiteY1" fmla="*/ 0 h 6224954"/>
              <a:gd name="connsiteX2" fmla="*/ 760357 w 11556022"/>
              <a:gd name="connsiteY2" fmla="*/ 57145 h 6224954"/>
              <a:gd name="connsiteX3" fmla="*/ 57145 w 11556022"/>
              <a:gd name="connsiteY3" fmla="*/ 57145 h 6224954"/>
              <a:gd name="connsiteX4" fmla="*/ 57145 w 11556022"/>
              <a:gd name="connsiteY4" fmla="*/ 6167809 h 6224954"/>
              <a:gd name="connsiteX5" fmla="*/ 11498877 w 11556022"/>
              <a:gd name="connsiteY5" fmla="*/ 6167809 h 6224954"/>
              <a:gd name="connsiteX6" fmla="*/ 11498877 w 11556022"/>
              <a:gd name="connsiteY6" fmla="*/ 57145 h 6224954"/>
              <a:gd name="connsiteX7" fmla="*/ 2587418 w 11556022"/>
              <a:gd name="connsiteY7" fmla="*/ 57145 h 6224954"/>
              <a:gd name="connsiteX8" fmla="*/ 2625031 w 11556022"/>
              <a:gd name="connsiteY8" fmla="*/ 0 h 6224954"/>
              <a:gd name="connsiteX9" fmla="*/ 11556022 w 11556022"/>
              <a:gd name="connsiteY9" fmla="*/ 0 h 6224954"/>
              <a:gd name="connsiteX10" fmla="*/ 11556022 w 11556022"/>
              <a:gd name="connsiteY10" fmla="*/ 6224954 h 6224954"/>
              <a:gd name="connsiteX11" fmla="*/ 0 w 11556022"/>
              <a:gd name="connsiteY11" fmla="*/ 6224954 h 622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022" h="6224954">
                <a:moveTo>
                  <a:pt x="0" y="0"/>
                </a:moveTo>
                <a:lnTo>
                  <a:pt x="738419" y="0"/>
                </a:lnTo>
                <a:lnTo>
                  <a:pt x="760357" y="57145"/>
                </a:lnTo>
                <a:lnTo>
                  <a:pt x="57145" y="57145"/>
                </a:lnTo>
                <a:lnTo>
                  <a:pt x="57145" y="6167809"/>
                </a:lnTo>
                <a:lnTo>
                  <a:pt x="11498877" y="6167809"/>
                </a:lnTo>
                <a:lnTo>
                  <a:pt x="11498877" y="57145"/>
                </a:lnTo>
                <a:lnTo>
                  <a:pt x="2587418" y="57145"/>
                </a:lnTo>
                <a:lnTo>
                  <a:pt x="2625031" y="0"/>
                </a:lnTo>
                <a:lnTo>
                  <a:pt x="11556022" y="0"/>
                </a:lnTo>
                <a:lnTo>
                  <a:pt x="11556022" y="6224954"/>
                </a:lnTo>
                <a:lnTo>
                  <a:pt x="0" y="62249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EB0D7EA5-48C0-46A6-89EC-6E02C0ADBBCE}"/>
              </a:ext>
            </a:extLst>
          </p:cNvPr>
          <p:cNvGrpSpPr/>
          <p:nvPr/>
        </p:nvGrpSpPr>
        <p:grpSpPr>
          <a:xfrm>
            <a:off x="2611934" y="553915"/>
            <a:ext cx="2620319" cy="525185"/>
            <a:chOff x="1612709" y="1258934"/>
            <a:chExt cx="2620319" cy="525185"/>
          </a:xfrm>
        </p:grpSpPr>
        <p:sp>
          <p:nvSpPr>
            <p:cNvPr id="10" name="Freeform: Shape 9">
              <a:extLst>
                <a:ext uri="{FF2B5EF4-FFF2-40B4-BE49-F238E27FC236}">
                  <a16:creationId xmlns:a16="http://schemas.microsoft.com/office/drawing/2014/main" id="{F2D9478C-BDBF-40E2-BB2D-14D71A2D35D6}"/>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5D173A2-80D1-4F01-ABF9-36D5F4D7D2EC}"/>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FDA900A-FA3E-45CC-89FC-9CAB3A5874EC}"/>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24D96D-9D3E-438F-8760-C39C6F6729AA}"/>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A77D89-CA1F-44D5-AD5D-ADA7F9188893}"/>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D679CD-833A-472E-9970-02A36D0A22C6}"/>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4810D72-960F-4278-AD71-28164075B23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1472FAA-C5DD-4244-BC5C-18892EEC644D}"/>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8C48866-DEF8-4FFD-BD67-8DED2E2C512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B4AFC11-A64F-4B4F-B9C2-1AC02C45DF6F}"/>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82D5A81-9F9F-4802-B744-BE0281A8CE6F}"/>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00A8C5F-C907-47C9-A3A9-3056A3FA8062}"/>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168BA3D-5871-44E3-AA5C-57A6E9AAC956}"/>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BA3E9C-4C64-4D91-A0F0-0EDBEE79596C}"/>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75A0E41-F8EA-4685-8AA9-DA36E4A7F0D7}"/>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F1C5F4D-4B54-484F-9311-D11052FDB86E}"/>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8DF78AF-3E52-4BE5-92A7-E6F13A39FC84}"/>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E5217E7-894B-47C5-A4A5-F50321E0E861}"/>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8E9358F-C045-4D59-82FD-D6571C4B3305}"/>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ACC6330-E3C5-4629-91EC-DF98BAD6CFCB}"/>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36426AE-FAD8-4CD1-9C49-CF89FEDDFCD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9FF8A386-A6FB-49AD-BCFC-36E0C9313D04}"/>
              </a:ext>
            </a:extLst>
          </p:cNvPr>
          <p:cNvGrpSpPr/>
          <p:nvPr/>
        </p:nvGrpSpPr>
        <p:grpSpPr>
          <a:xfrm>
            <a:off x="781728" y="1123768"/>
            <a:ext cx="2620319" cy="525185"/>
            <a:chOff x="1612709" y="1258934"/>
            <a:chExt cx="2620319" cy="525185"/>
          </a:xfrm>
        </p:grpSpPr>
        <p:sp>
          <p:nvSpPr>
            <p:cNvPr id="32" name="Freeform: Shape 31">
              <a:extLst>
                <a:ext uri="{FF2B5EF4-FFF2-40B4-BE49-F238E27FC236}">
                  <a16:creationId xmlns:a16="http://schemas.microsoft.com/office/drawing/2014/main" id="{C46751B0-9771-4B5A-9B09-15D1F5EFB577}"/>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9E6C42-F3E9-4C71-AD84-B26655FC82FE}"/>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B3A0BDD-C604-4E10-AB2F-5A1CBE25F995}"/>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9DAB859-AAF2-43D1-8D45-444552D2D4B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5F41C7B-2525-4D6B-A836-0B77408F5E29}"/>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EB5D838-E33F-43B8-B77D-E2D9D393AF4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240D9AB-93D6-4097-B60A-5A3C7A5B1F46}"/>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87B3A4C-C20D-4A4B-B0C2-ED6776D14CCD}"/>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315136A-D1EF-4F37-A699-21B3293D307A}"/>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33C342E-9F67-4CCC-8AE2-F4A9FFEF8AD8}"/>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940500F-E7B8-4051-A07F-0BB6E87A5F14}"/>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6522742-B000-498D-907D-F7C331464A6F}"/>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56CB34E-C2FE-4833-A58F-3CBC2FF01E5B}"/>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8D2AC64-DDF4-47AF-967A-77D081F6E25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3A8A1EE1-12CA-4FC8-8D75-4F9982D6AC90}"/>
              </a:ext>
            </a:extLst>
          </p:cNvPr>
          <p:cNvSpPr txBox="1"/>
          <p:nvPr/>
        </p:nvSpPr>
        <p:spPr>
          <a:xfrm>
            <a:off x="4861915" y="524459"/>
            <a:ext cx="1134358" cy="1107996"/>
          </a:xfrm>
          <a:prstGeom prst="rect">
            <a:avLst/>
          </a:prstGeom>
          <a:noFill/>
        </p:spPr>
        <p:txBody>
          <a:bodyPr wrap="square" rtlCol="0" anchor="ctr">
            <a:spAutoFit/>
          </a:bodyPr>
          <a:lstStyle/>
          <a:p>
            <a:pPr algn="ctr"/>
            <a:r>
              <a:rPr lang="en-US" altLang="ko-KR" sz="6600" b="1" dirty="0">
                <a:solidFill>
                  <a:schemeClr val="tx1">
                    <a:lumMod val="50000"/>
                    <a:lumOff val="50000"/>
                  </a:schemeClr>
                </a:solidFill>
                <a:cs typeface="Arial" pitchFamily="34" charset="0"/>
              </a:rPr>
              <a:t>02</a:t>
            </a:r>
            <a:endParaRPr lang="ko-KR" altLang="en-US" sz="6600" b="1" dirty="0">
              <a:solidFill>
                <a:schemeClr val="tx1">
                  <a:lumMod val="50000"/>
                  <a:lumOff val="50000"/>
                </a:schemeClr>
              </a:solidFill>
              <a:cs typeface="Arial" pitchFamily="34" charset="0"/>
            </a:endParaRPr>
          </a:p>
        </p:txBody>
      </p:sp>
      <p:sp>
        <p:nvSpPr>
          <p:cNvPr id="50" name="TextBox 49">
            <a:extLst>
              <a:ext uri="{FF2B5EF4-FFF2-40B4-BE49-F238E27FC236}">
                <a16:creationId xmlns:a16="http://schemas.microsoft.com/office/drawing/2014/main" id="{421462C9-1399-40C3-83E7-5E6AA0C9D90B}"/>
              </a:ext>
            </a:extLst>
          </p:cNvPr>
          <p:cNvSpPr txBox="1"/>
          <p:nvPr/>
        </p:nvSpPr>
        <p:spPr>
          <a:xfrm>
            <a:off x="6459966" y="745995"/>
            <a:ext cx="5303909" cy="400110"/>
          </a:xfrm>
          <a:prstGeom prst="rect">
            <a:avLst/>
          </a:prstGeom>
          <a:noFill/>
        </p:spPr>
        <p:txBody>
          <a:bodyPr wrap="square">
            <a:spAutoFit/>
          </a:bodyPr>
          <a:lstStyle/>
          <a:p>
            <a:r>
              <a:rPr lang="en-US" altLang="ko-KR" sz="2000" b="1" dirty="0" err="1">
                <a:solidFill>
                  <a:schemeClr val="accent1"/>
                </a:solidFill>
                <a:cs typeface="Arial" pitchFamily="34" charset="0"/>
              </a:rPr>
              <a:t>Faktor</a:t>
            </a:r>
            <a:r>
              <a:rPr lang="en-US" altLang="ko-KR" sz="2000" b="1" dirty="0">
                <a:solidFill>
                  <a:schemeClr val="accent1"/>
                </a:solidFill>
                <a:cs typeface="Arial" pitchFamily="34" charset="0"/>
              </a:rPr>
              <a:t> yang </a:t>
            </a:r>
            <a:r>
              <a:rPr lang="en-US" altLang="ko-KR" sz="2000" b="1" dirty="0" err="1">
                <a:solidFill>
                  <a:schemeClr val="accent1"/>
                </a:solidFill>
                <a:cs typeface="Arial" pitchFamily="34" charset="0"/>
              </a:rPr>
              <a:t>mempengaruhi</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keberagaman</a:t>
            </a:r>
            <a:endParaRPr lang="ko-KR" altLang="en-US" sz="2000" b="1" dirty="0">
              <a:solidFill>
                <a:schemeClr val="accent1"/>
              </a:solidFill>
              <a:cs typeface="Arial" pitchFamily="34" charset="0"/>
            </a:endParaRPr>
          </a:p>
        </p:txBody>
      </p:sp>
      <p:sp>
        <p:nvSpPr>
          <p:cNvPr id="5" name="TextBox 4">
            <a:extLst>
              <a:ext uri="{FF2B5EF4-FFF2-40B4-BE49-F238E27FC236}">
                <a16:creationId xmlns:a16="http://schemas.microsoft.com/office/drawing/2014/main" id="{D98F91E0-72C1-4AB0-A221-443C65AD3FFB}"/>
              </a:ext>
            </a:extLst>
          </p:cNvPr>
          <p:cNvSpPr txBox="1"/>
          <p:nvPr/>
        </p:nvSpPr>
        <p:spPr>
          <a:xfrm>
            <a:off x="5996273" y="1507929"/>
            <a:ext cx="5533657" cy="3406061"/>
          </a:xfrm>
          <a:prstGeom prst="rect">
            <a:avLst/>
          </a:prstGeom>
          <a:noFill/>
        </p:spPr>
        <p:txBody>
          <a:bodyPr wrap="square" rtlCol="0">
            <a:spAutoFit/>
          </a:bodyPr>
          <a:lstStyle/>
          <a:p>
            <a:pPr marL="342900" lvl="0" indent="-342900" algn="l">
              <a:lnSpc>
                <a:spcPct val="150000"/>
              </a:lnSpc>
              <a:spcAft>
                <a:spcPts val="1000"/>
              </a:spcAft>
              <a:buFont typeface="+mj-lt"/>
              <a:buAutoNum type="alphaUcPeriod"/>
            </a:pPr>
            <a:r>
              <a:rPr lang="id-ID" sz="1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Kondisi Kepulauan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r>
              <a:rPr lang="id-ID" sz="1800" dirty="0">
                <a:solidFill>
                  <a:schemeClr val="bg1"/>
                </a:solidFill>
                <a:effectLst/>
                <a:latin typeface="Times New Roman" panose="02020603050405020304" pitchFamily="18" charset="0"/>
                <a:ea typeface="Calibri" panose="020F0502020204030204" pitchFamily="34" charset="0"/>
              </a:rPr>
              <a:t>	Indonesia terdiri atas beribu-ribu pulau, makanya sering disebut negara kepulauan. Kepulauan Indonesia merupakan gugusan yang terpanjang dan terbesar di dunia. Kondisi inilah yang menyebabkan munculnya keanekaragaman budaya. Pulau-pulau di Indonesia dikelilingi oleh lautan sehingga penduduk atau masyarakat di setiap pulau hidup dan menetap terpisah satu sama lain. Selanjutnya, penduduk membentuk suku sendiri-sendiri. Setiap suku tentu saja memiliki kebiasaan hidup dan adat istiadat yang berbeda. </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237ABCA-0237-40AC-A966-71871A02D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87" y="3764762"/>
            <a:ext cx="5101304" cy="2346600"/>
          </a:xfrm>
          <a:prstGeom prst="rect">
            <a:avLst/>
          </a:prstGeom>
        </p:spPr>
      </p:pic>
    </p:spTree>
    <p:extLst>
      <p:ext uri="{BB962C8B-B14F-4D97-AF65-F5344CB8AC3E}">
        <p14:creationId xmlns:p14="http://schemas.microsoft.com/office/powerpoint/2010/main" val="114733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1DF6041-30D7-4270-BDA7-38E3CFAF23C2}"/>
              </a:ext>
            </a:extLst>
          </p:cNvPr>
          <p:cNvSpPr/>
          <p:nvPr/>
        </p:nvSpPr>
        <p:spPr>
          <a:xfrm>
            <a:off x="317990" y="316523"/>
            <a:ext cx="11556022" cy="6224954"/>
          </a:xfrm>
          <a:custGeom>
            <a:avLst/>
            <a:gdLst>
              <a:gd name="connsiteX0" fmla="*/ 0 w 11556022"/>
              <a:gd name="connsiteY0" fmla="*/ 0 h 6224954"/>
              <a:gd name="connsiteX1" fmla="*/ 738419 w 11556022"/>
              <a:gd name="connsiteY1" fmla="*/ 0 h 6224954"/>
              <a:gd name="connsiteX2" fmla="*/ 760357 w 11556022"/>
              <a:gd name="connsiteY2" fmla="*/ 57145 h 6224954"/>
              <a:gd name="connsiteX3" fmla="*/ 57145 w 11556022"/>
              <a:gd name="connsiteY3" fmla="*/ 57145 h 6224954"/>
              <a:gd name="connsiteX4" fmla="*/ 57145 w 11556022"/>
              <a:gd name="connsiteY4" fmla="*/ 6167809 h 6224954"/>
              <a:gd name="connsiteX5" fmla="*/ 11498877 w 11556022"/>
              <a:gd name="connsiteY5" fmla="*/ 6167809 h 6224954"/>
              <a:gd name="connsiteX6" fmla="*/ 11498877 w 11556022"/>
              <a:gd name="connsiteY6" fmla="*/ 57145 h 6224954"/>
              <a:gd name="connsiteX7" fmla="*/ 2587418 w 11556022"/>
              <a:gd name="connsiteY7" fmla="*/ 57145 h 6224954"/>
              <a:gd name="connsiteX8" fmla="*/ 2625031 w 11556022"/>
              <a:gd name="connsiteY8" fmla="*/ 0 h 6224954"/>
              <a:gd name="connsiteX9" fmla="*/ 11556022 w 11556022"/>
              <a:gd name="connsiteY9" fmla="*/ 0 h 6224954"/>
              <a:gd name="connsiteX10" fmla="*/ 11556022 w 11556022"/>
              <a:gd name="connsiteY10" fmla="*/ 6224954 h 6224954"/>
              <a:gd name="connsiteX11" fmla="*/ 0 w 11556022"/>
              <a:gd name="connsiteY11" fmla="*/ 6224954 h 622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022" h="6224954">
                <a:moveTo>
                  <a:pt x="0" y="0"/>
                </a:moveTo>
                <a:lnTo>
                  <a:pt x="738419" y="0"/>
                </a:lnTo>
                <a:lnTo>
                  <a:pt x="760357" y="57145"/>
                </a:lnTo>
                <a:lnTo>
                  <a:pt x="57145" y="57145"/>
                </a:lnTo>
                <a:lnTo>
                  <a:pt x="57145" y="6167809"/>
                </a:lnTo>
                <a:lnTo>
                  <a:pt x="11498877" y="6167809"/>
                </a:lnTo>
                <a:lnTo>
                  <a:pt x="11498877" y="57145"/>
                </a:lnTo>
                <a:lnTo>
                  <a:pt x="2587418" y="57145"/>
                </a:lnTo>
                <a:lnTo>
                  <a:pt x="2625031" y="0"/>
                </a:lnTo>
                <a:lnTo>
                  <a:pt x="11556022" y="0"/>
                </a:lnTo>
                <a:lnTo>
                  <a:pt x="11556022" y="6224954"/>
                </a:lnTo>
                <a:lnTo>
                  <a:pt x="0" y="62249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EB0D7EA5-48C0-46A6-89EC-6E02C0ADBBCE}"/>
              </a:ext>
            </a:extLst>
          </p:cNvPr>
          <p:cNvGrpSpPr/>
          <p:nvPr/>
        </p:nvGrpSpPr>
        <p:grpSpPr>
          <a:xfrm>
            <a:off x="2611934" y="553915"/>
            <a:ext cx="2620319" cy="525185"/>
            <a:chOff x="1612709" y="1258934"/>
            <a:chExt cx="2620319" cy="525185"/>
          </a:xfrm>
        </p:grpSpPr>
        <p:sp>
          <p:nvSpPr>
            <p:cNvPr id="10" name="Freeform: Shape 9">
              <a:extLst>
                <a:ext uri="{FF2B5EF4-FFF2-40B4-BE49-F238E27FC236}">
                  <a16:creationId xmlns:a16="http://schemas.microsoft.com/office/drawing/2014/main" id="{F2D9478C-BDBF-40E2-BB2D-14D71A2D35D6}"/>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5D173A2-80D1-4F01-ABF9-36D5F4D7D2EC}"/>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FDA900A-FA3E-45CC-89FC-9CAB3A5874EC}"/>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24D96D-9D3E-438F-8760-C39C6F6729AA}"/>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A77D89-CA1F-44D5-AD5D-ADA7F9188893}"/>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D679CD-833A-472E-9970-02A36D0A22C6}"/>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4810D72-960F-4278-AD71-28164075B23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1472FAA-C5DD-4244-BC5C-18892EEC644D}"/>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8C48866-DEF8-4FFD-BD67-8DED2E2C512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B4AFC11-A64F-4B4F-B9C2-1AC02C45DF6F}"/>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82D5A81-9F9F-4802-B744-BE0281A8CE6F}"/>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00A8C5F-C907-47C9-A3A9-3056A3FA8062}"/>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168BA3D-5871-44E3-AA5C-57A6E9AAC956}"/>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BA3E9C-4C64-4D91-A0F0-0EDBEE79596C}"/>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75A0E41-F8EA-4685-8AA9-DA36E4A7F0D7}"/>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F1C5F4D-4B54-484F-9311-D11052FDB86E}"/>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8DF78AF-3E52-4BE5-92A7-E6F13A39FC84}"/>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E5217E7-894B-47C5-A4A5-F50321E0E861}"/>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8E9358F-C045-4D59-82FD-D6571C4B3305}"/>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ACC6330-E3C5-4629-91EC-DF98BAD6CFCB}"/>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36426AE-FAD8-4CD1-9C49-CF89FEDDFCD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9FF8A386-A6FB-49AD-BCFC-36E0C9313D04}"/>
              </a:ext>
            </a:extLst>
          </p:cNvPr>
          <p:cNvGrpSpPr/>
          <p:nvPr/>
        </p:nvGrpSpPr>
        <p:grpSpPr>
          <a:xfrm>
            <a:off x="781728" y="1123768"/>
            <a:ext cx="2620319" cy="525185"/>
            <a:chOff x="1612709" y="1258934"/>
            <a:chExt cx="2620319" cy="525185"/>
          </a:xfrm>
        </p:grpSpPr>
        <p:sp>
          <p:nvSpPr>
            <p:cNvPr id="32" name="Freeform: Shape 31">
              <a:extLst>
                <a:ext uri="{FF2B5EF4-FFF2-40B4-BE49-F238E27FC236}">
                  <a16:creationId xmlns:a16="http://schemas.microsoft.com/office/drawing/2014/main" id="{C46751B0-9771-4B5A-9B09-15D1F5EFB577}"/>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9E6C42-F3E9-4C71-AD84-B26655FC82FE}"/>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B3A0BDD-C604-4E10-AB2F-5A1CBE25F995}"/>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9DAB859-AAF2-43D1-8D45-444552D2D4B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5F41C7B-2525-4D6B-A836-0B77408F5E29}"/>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EB5D838-E33F-43B8-B77D-E2D9D393AF4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240D9AB-93D6-4097-B60A-5A3C7A5B1F46}"/>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87B3A4C-C20D-4A4B-B0C2-ED6776D14CCD}"/>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315136A-D1EF-4F37-A699-21B3293D307A}"/>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33C342E-9F67-4CCC-8AE2-F4A9FFEF8AD8}"/>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940500F-E7B8-4051-A07F-0BB6E87A5F14}"/>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6522742-B000-498D-907D-F7C331464A6F}"/>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56CB34E-C2FE-4833-A58F-3CBC2FF01E5B}"/>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8D2AC64-DDF4-47AF-967A-77D081F6E25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3A8A1EE1-12CA-4FC8-8D75-4F9982D6AC90}"/>
              </a:ext>
            </a:extLst>
          </p:cNvPr>
          <p:cNvSpPr txBox="1"/>
          <p:nvPr/>
        </p:nvSpPr>
        <p:spPr>
          <a:xfrm>
            <a:off x="4861915" y="524459"/>
            <a:ext cx="1134358" cy="1107996"/>
          </a:xfrm>
          <a:prstGeom prst="rect">
            <a:avLst/>
          </a:prstGeom>
          <a:noFill/>
        </p:spPr>
        <p:txBody>
          <a:bodyPr wrap="square" rtlCol="0" anchor="ctr">
            <a:spAutoFit/>
          </a:bodyPr>
          <a:lstStyle/>
          <a:p>
            <a:pPr algn="ctr"/>
            <a:r>
              <a:rPr lang="en-US" altLang="ko-KR" sz="6600" b="1" dirty="0">
                <a:solidFill>
                  <a:schemeClr val="tx1">
                    <a:lumMod val="50000"/>
                    <a:lumOff val="50000"/>
                  </a:schemeClr>
                </a:solidFill>
                <a:cs typeface="Arial" pitchFamily="34" charset="0"/>
              </a:rPr>
              <a:t>02</a:t>
            </a:r>
            <a:endParaRPr lang="ko-KR" altLang="en-US" sz="6600" b="1" dirty="0">
              <a:solidFill>
                <a:schemeClr val="tx1">
                  <a:lumMod val="50000"/>
                  <a:lumOff val="50000"/>
                </a:schemeClr>
              </a:solidFill>
              <a:cs typeface="Arial" pitchFamily="34" charset="0"/>
            </a:endParaRPr>
          </a:p>
        </p:txBody>
      </p:sp>
      <p:sp>
        <p:nvSpPr>
          <p:cNvPr id="50" name="TextBox 49">
            <a:extLst>
              <a:ext uri="{FF2B5EF4-FFF2-40B4-BE49-F238E27FC236}">
                <a16:creationId xmlns:a16="http://schemas.microsoft.com/office/drawing/2014/main" id="{421462C9-1399-40C3-83E7-5E6AA0C9D90B}"/>
              </a:ext>
            </a:extLst>
          </p:cNvPr>
          <p:cNvSpPr txBox="1"/>
          <p:nvPr/>
        </p:nvSpPr>
        <p:spPr>
          <a:xfrm>
            <a:off x="6459966" y="745995"/>
            <a:ext cx="5303909" cy="400110"/>
          </a:xfrm>
          <a:prstGeom prst="rect">
            <a:avLst/>
          </a:prstGeom>
          <a:noFill/>
        </p:spPr>
        <p:txBody>
          <a:bodyPr wrap="square">
            <a:spAutoFit/>
          </a:bodyPr>
          <a:lstStyle/>
          <a:p>
            <a:r>
              <a:rPr lang="en-US" altLang="ko-KR" sz="2000" b="1" dirty="0" err="1">
                <a:solidFill>
                  <a:schemeClr val="accent1"/>
                </a:solidFill>
                <a:cs typeface="Arial" pitchFamily="34" charset="0"/>
              </a:rPr>
              <a:t>Faktor</a:t>
            </a:r>
            <a:r>
              <a:rPr lang="en-US" altLang="ko-KR" sz="2000" b="1" dirty="0">
                <a:solidFill>
                  <a:schemeClr val="accent1"/>
                </a:solidFill>
                <a:cs typeface="Arial" pitchFamily="34" charset="0"/>
              </a:rPr>
              <a:t> yang </a:t>
            </a:r>
            <a:r>
              <a:rPr lang="en-US" altLang="ko-KR" sz="2000" b="1" dirty="0" err="1">
                <a:solidFill>
                  <a:schemeClr val="accent1"/>
                </a:solidFill>
                <a:cs typeface="Arial" pitchFamily="34" charset="0"/>
              </a:rPr>
              <a:t>mempengaruhi</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keberagaman</a:t>
            </a:r>
            <a:endParaRPr lang="ko-KR" altLang="en-US" sz="2000" b="1" dirty="0">
              <a:solidFill>
                <a:schemeClr val="accent1"/>
              </a:solidFill>
              <a:cs typeface="Arial" pitchFamily="34" charset="0"/>
            </a:endParaRPr>
          </a:p>
        </p:txBody>
      </p:sp>
      <p:sp>
        <p:nvSpPr>
          <p:cNvPr id="5" name="TextBox 4">
            <a:extLst>
              <a:ext uri="{FF2B5EF4-FFF2-40B4-BE49-F238E27FC236}">
                <a16:creationId xmlns:a16="http://schemas.microsoft.com/office/drawing/2014/main" id="{D98F91E0-72C1-4AB0-A221-443C65AD3FFB}"/>
              </a:ext>
            </a:extLst>
          </p:cNvPr>
          <p:cNvSpPr txBox="1"/>
          <p:nvPr/>
        </p:nvSpPr>
        <p:spPr>
          <a:xfrm>
            <a:off x="5996273" y="1507929"/>
            <a:ext cx="5533657" cy="3406061"/>
          </a:xfrm>
          <a:prstGeom prst="rect">
            <a:avLst/>
          </a:prstGeom>
          <a:noFill/>
        </p:spPr>
        <p:txBody>
          <a:bodyPr wrap="square" rtlCol="0">
            <a:spAutoFit/>
          </a:bodyPr>
          <a:lstStyle/>
          <a:p>
            <a:pPr lvl="0" algn="just">
              <a:lnSpc>
                <a:spcPct val="150000"/>
              </a:lnSpc>
              <a:spcAft>
                <a:spcPts val="1000"/>
              </a:spcAft>
            </a:pPr>
            <a:r>
              <a:rPr lang="en-US" sz="1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B. </a:t>
            </a:r>
            <a:r>
              <a:rPr lang="id-ID" sz="1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Kontak Dengan Negara Lain</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r>
              <a:rPr lang="id-ID" sz="1800" dirty="0">
                <a:solidFill>
                  <a:schemeClr val="bg1"/>
                </a:solidFill>
                <a:effectLst/>
                <a:latin typeface="Times New Roman" panose="02020603050405020304" pitchFamily="18" charset="0"/>
                <a:ea typeface="Calibri" panose="020F0502020204030204" pitchFamily="34" charset="0"/>
              </a:rPr>
              <a:t>	Interaksi sosial merupakan salah satu faktor penting yang mendasari aktivitas sosial dalam memenuhi kebutuhan hidup. Interaksi sosial adalah hubungan antara orang dan orang, antara orang dan kelompok, serta antara kelompok dan kelompok. Dalam berinteraksi sosial, manusia harus mampu menyesuaikan diri terhadap lingkungannya. Ada beberapa faktor yang mendasari terjadinya interaksi sosial, yaitu kontak sosial dan komunikasi kebudayaan sehingga membentuk kebudayaan baru. </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990E059-AA3D-43F3-BE11-2FA399145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38" y="3460478"/>
            <a:ext cx="2757318" cy="2842964"/>
          </a:xfrm>
          <a:prstGeom prst="rect">
            <a:avLst/>
          </a:prstGeom>
        </p:spPr>
      </p:pic>
    </p:spTree>
    <p:extLst>
      <p:ext uri="{BB962C8B-B14F-4D97-AF65-F5344CB8AC3E}">
        <p14:creationId xmlns:p14="http://schemas.microsoft.com/office/powerpoint/2010/main" val="97435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1DF6041-30D7-4270-BDA7-38E3CFAF23C2}"/>
              </a:ext>
            </a:extLst>
          </p:cNvPr>
          <p:cNvSpPr/>
          <p:nvPr/>
        </p:nvSpPr>
        <p:spPr>
          <a:xfrm>
            <a:off x="317990" y="316523"/>
            <a:ext cx="11556022" cy="6224954"/>
          </a:xfrm>
          <a:custGeom>
            <a:avLst/>
            <a:gdLst>
              <a:gd name="connsiteX0" fmla="*/ 0 w 11556022"/>
              <a:gd name="connsiteY0" fmla="*/ 0 h 6224954"/>
              <a:gd name="connsiteX1" fmla="*/ 738419 w 11556022"/>
              <a:gd name="connsiteY1" fmla="*/ 0 h 6224954"/>
              <a:gd name="connsiteX2" fmla="*/ 760357 w 11556022"/>
              <a:gd name="connsiteY2" fmla="*/ 57145 h 6224954"/>
              <a:gd name="connsiteX3" fmla="*/ 57145 w 11556022"/>
              <a:gd name="connsiteY3" fmla="*/ 57145 h 6224954"/>
              <a:gd name="connsiteX4" fmla="*/ 57145 w 11556022"/>
              <a:gd name="connsiteY4" fmla="*/ 6167809 h 6224954"/>
              <a:gd name="connsiteX5" fmla="*/ 11498877 w 11556022"/>
              <a:gd name="connsiteY5" fmla="*/ 6167809 h 6224954"/>
              <a:gd name="connsiteX6" fmla="*/ 11498877 w 11556022"/>
              <a:gd name="connsiteY6" fmla="*/ 57145 h 6224954"/>
              <a:gd name="connsiteX7" fmla="*/ 2587418 w 11556022"/>
              <a:gd name="connsiteY7" fmla="*/ 57145 h 6224954"/>
              <a:gd name="connsiteX8" fmla="*/ 2625031 w 11556022"/>
              <a:gd name="connsiteY8" fmla="*/ 0 h 6224954"/>
              <a:gd name="connsiteX9" fmla="*/ 11556022 w 11556022"/>
              <a:gd name="connsiteY9" fmla="*/ 0 h 6224954"/>
              <a:gd name="connsiteX10" fmla="*/ 11556022 w 11556022"/>
              <a:gd name="connsiteY10" fmla="*/ 6224954 h 6224954"/>
              <a:gd name="connsiteX11" fmla="*/ 0 w 11556022"/>
              <a:gd name="connsiteY11" fmla="*/ 6224954 h 622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022" h="6224954">
                <a:moveTo>
                  <a:pt x="0" y="0"/>
                </a:moveTo>
                <a:lnTo>
                  <a:pt x="738419" y="0"/>
                </a:lnTo>
                <a:lnTo>
                  <a:pt x="760357" y="57145"/>
                </a:lnTo>
                <a:lnTo>
                  <a:pt x="57145" y="57145"/>
                </a:lnTo>
                <a:lnTo>
                  <a:pt x="57145" y="6167809"/>
                </a:lnTo>
                <a:lnTo>
                  <a:pt x="11498877" y="6167809"/>
                </a:lnTo>
                <a:lnTo>
                  <a:pt x="11498877" y="57145"/>
                </a:lnTo>
                <a:lnTo>
                  <a:pt x="2587418" y="57145"/>
                </a:lnTo>
                <a:lnTo>
                  <a:pt x="2625031" y="0"/>
                </a:lnTo>
                <a:lnTo>
                  <a:pt x="11556022" y="0"/>
                </a:lnTo>
                <a:lnTo>
                  <a:pt x="11556022" y="6224954"/>
                </a:lnTo>
                <a:lnTo>
                  <a:pt x="0" y="62249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EB0D7EA5-48C0-46A6-89EC-6E02C0ADBBCE}"/>
              </a:ext>
            </a:extLst>
          </p:cNvPr>
          <p:cNvGrpSpPr/>
          <p:nvPr/>
        </p:nvGrpSpPr>
        <p:grpSpPr>
          <a:xfrm>
            <a:off x="2611934" y="553915"/>
            <a:ext cx="2620319" cy="525185"/>
            <a:chOff x="1612709" y="1258934"/>
            <a:chExt cx="2620319" cy="525185"/>
          </a:xfrm>
        </p:grpSpPr>
        <p:sp>
          <p:nvSpPr>
            <p:cNvPr id="10" name="Freeform: Shape 9">
              <a:extLst>
                <a:ext uri="{FF2B5EF4-FFF2-40B4-BE49-F238E27FC236}">
                  <a16:creationId xmlns:a16="http://schemas.microsoft.com/office/drawing/2014/main" id="{F2D9478C-BDBF-40E2-BB2D-14D71A2D35D6}"/>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5D173A2-80D1-4F01-ABF9-36D5F4D7D2EC}"/>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FDA900A-FA3E-45CC-89FC-9CAB3A5874EC}"/>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24D96D-9D3E-438F-8760-C39C6F6729AA}"/>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A77D89-CA1F-44D5-AD5D-ADA7F9188893}"/>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D679CD-833A-472E-9970-02A36D0A22C6}"/>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4810D72-960F-4278-AD71-28164075B23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1472FAA-C5DD-4244-BC5C-18892EEC644D}"/>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8C48866-DEF8-4FFD-BD67-8DED2E2C512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B4AFC11-A64F-4B4F-B9C2-1AC02C45DF6F}"/>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82D5A81-9F9F-4802-B744-BE0281A8CE6F}"/>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00A8C5F-C907-47C9-A3A9-3056A3FA8062}"/>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168BA3D-5871-44E3-AA5C-57A6E9AAC956}"/>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BA3E9C-4C64-4D91-A0F0-0EDBEE79596C}"/>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75A0E41-F8EA-4685-8AA9-DA36E4A7F0D7}"/>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F1C5F4D-4B54-484F-9311-D11052FDB86E}"/>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8DF78AF-3E52-4BE5-92A7-E6F13A39FC84}"/>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E5217E7-894B-47C5-A4A5-F50321E0E861}"/>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8E9358F-C045-4D59-82FD-D6571C4B3305}"/>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ACC6330-E3C5-4629-91EC-DF98BAD6CFCB}"/>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36426AE-FAD8-4CD1-9C49-CF89FEDDFCD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9FF8A386-A6FB-49AD-BCFC-36E0C9313D04}"/>
              </a:ext>
            </a:extLst>
          </p:cNvPr>
          <p:cNvGrpSpPr/>
          <p:nvPr/>
        </p:nvGrpSpPr>
        <p:grpSpPr>
          <a:xfrm>
            <a:off x="781728" y="1123768"/>
            <a:ext cx="2620319" cy="525185"/>
            <a:chOff x="1612709" y="1258934"/>
            <a:chExt cx="2620319" cy="525185"/>
          </a:xfrm>
        </p:grpSpPr>
        <p:sp>
          <p:nvSpPr>
            <p:cNvPr id="32" name="Freeform: Shape 31">
              <a:extLst>
                <a:ext uri="{FF2B5EF4-FFF2-40B4-BE49-F238E27FC236}">
                  <a16:creationId xmlns:a16="http://schemas.microsoft.com/office/drawing/2014/main" id="{C46751B0-9771-4B5A-9B09-15D1F5EFB577}"/>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9E6C42-F3E9-4C71-AD84-B26655FC82FE}"/>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B3A0BDD-C604-4E10-AB2F-5A1CBE25F995}"/>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9DAB859-AAF2-43D1-8D45-444552D2D4B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5F41C7B-2525-4D6B-A836-0B77408F5E29}"/>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EB5D838-E33F-43B8-B77D-E2D9D393AF4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240D9AB-93D6-4097-B60A-5A3C7A5B1F46}"/>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87B3A4C-C20D-4A4B-B0C2-ED6776D14CCD}"/>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315136A-D1EF-4F37-A699-21B3293D307A}"/>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33C342E-9F67-4CCC-8AE2-F4A9FFEF8AD8}"/>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940500F-E7B8-4051-A07F-0BB6E87A5F14}"/>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6522742-B000-498D-907D-F7C331464A6F}"/>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56CB34E-C2FE-4833-A58F-3CBC2FF01E5B}"/>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8D2AC64-DDF4-47AF-967A-77D081F6E25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3A8A1EE1-12CA-4FC8-8D75-4F9982D6AC90}"/>
              </a:ext>
            </a:extLst>
          </p:cNvPr>
          <p:cNvSpPr txBox="1"/>
          <p:nvPr/>
        </p:nvSpPr>
        <p:spPr>
          <a:xfrm>
            <a:off x="4861915" y="524459"/>
            <a:ext cx="1134358" cy="1107996"/>
          </a:xfrm>
          <a:prstGeom prst="rect">
            <a:avLst/>
          </a:prstGeom>
          <a:noFill/>
        </p:spPr>
        <p:txBody>
          <a:bodyPr wrap="square" rtlCol="0" anchor="ctr">
            <a:spAutoFit/>
          </a:bodyPr>
          <a:lstStyle/>
          <a:p>
            <a:pPr algn="ctr"/>
            <a:r>
              <a:rPr lang="en-US" altLang="ko-KR" sz="6600" b="1" dirty="0">
                <a:solidFill>
                  <a:schemeClr val="tx1">
                    <a:lumMod val="50000"/>
                    <a:lumOff val="50000"/>
                  </a:schemeClr>
                </a:solidFill>
                <a:cs typeface="Arial" pitchFamily="34" charset="0"/>
              </a:rPr>
              <a:t>03</a:t>
            </a:r>
            <a:endParaRPr lang="ko-KR" altLang="en-US" sz="6600" b="1" dirty="0">
              <a:solidFill>
                <a:schemeClr val="tx1">
                  <a:lumMod val="50000"/>
                  <a:lumOff val="50000"/>
                </a:schemeClr>
              </a:solidFill>
              <a:cs typeface="Arial" pitchFamily="34" charset="0"/>
            </a:endParaRPr>
          </a:p>
        </p:txBody>
      </p:sp>
      <p:sp>
        <p:nvSpPr>
          <p:cNvPr id="50" name="TextBox 49">
            <a:extLst>
              <a:ext uri="{FF2B5EF4-FFF2-40B4-BE49-F238E27FC236}">
                <a16:creationId xmlns:a16="http://schemas.microsoft.com/office/drawing/2014/main" id="{421462C9-1399-40C3-83E7-5E6AA0C9D90B}"/>
              </a:ext>
            </a:extLst>
          </p:cNvPr>
          <p:cNvSpPr txBox="1"/>
          <p:nvPr/>
        </p:nvSpPr>
        <p:spPr>
          <a:xfrm>
            <a:off x="6459966" y="745995"/>
            <a:ext cx="5303909" cy="707886"/>
          </a:xfrm>
          <a:prstGeom prst="rect">
            <a:avLst/>
          </a:prstGeom>
          <a:noFill/>
        </p:spPr>
        <p:txBody>
          <a:bodyPr wrap="square">
            <a:spAutoFit/>
          </a:bodyPr>
          <a:lstStyle/>
          <a:p>
            <a:r>
              <a:rPr lang="en-US" altLang="ko-KR" sz="2000" b="1" dirty="0" err="1">
                <a:solidFill>
                  <a:schemeClr val="accent1"/>
                </a:solidFill>
                <a:cs typeface="Arial" pitchFamily="34" charset="0"/>
              </a:rPr>
              <a:t>Kebudayaan</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memperkokoh</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intregasi</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bangsa</a:t>
            </a:r>
            <a:r>
              <a:rPr lang="en-US" altLang="ko-KR" sz="2000" b="1" dirty="0">
                <a:solidFill>
                  <a:schemeClr val="accent1"/>
                </a:solidFill>
                <a:cs typeface="Arial" pitchFamily="34" charset="0"/>
              </a:rPr>
              <a:t> </a:t>
            </a:r>
            <a:endParaRPr lang="ko-KR" altLang="en-US" sz="2000" b="1" dirty="0">
              <a:solidFill>
                <a:schemeClr val="accent1"/>
              </a:solidFill>
              <a:cs typeface="Arial" pitchFamily="34" charset="0"/>
            </a:endParaRPr>
          </a:p>
        </p:txBody>
      </p:sp>
      <p:sp>
        <p:nvSpPr>
          <p:cNvPr id="5" name="TextBox 4">
            <a:extLst>
              <a:ext uri="{FF2B5EF4-FFF2-40B4-BE49-F238E27FC236}">
                <a16:creationId xmlns:a16="http://schemas.microsoft.com/office/drawing/2014/main" id="{D98F91E0-72C1-4AB0-A221-443C65AD3FFB}"/>
              </a:ext>
            </a:extLst>
          </p:cNvPr>
          <p:cNvSpPr txBox="1"/>
          <p:nvPr/>
        </p:nvSpPr>
        <p:spPr>
          <a:xfrm>
            <a:off x="5996273" y="1507929"/>
            <a:ext cx="5533657" cy="3787383"/>
          </a:xfrm>
          <a:prstGeom prst="rect">
            <a:avLst/>
          </a:prstGeom>
          <a:noFill/>
        </p:spPr>
        <p:txBody>
          <a:bodyPr wrap="square" rtlCol="0">
            <a:spAutoFit/>
          </a:bodyPr>
          <a:lstStyle/>
          <a:p>
            <a:pPr lvl="0" algn="just">
              <a:lnSpc>
                <a:spcPct val="150000"/>
              </a:lnSpc>
              <a:spcAft>
                <a:spcPts val="1000"/>
              </a:spcAft>
            </a:pPr>
            <a:r>
              <a:rPr lang="id-ID" sz="1800" dirty="0">
                <a:solidFill>
                  <a:schemeClr val="bg1"/>
                </a:solidFill>
                <a:effectLst/>
                <a:latin typeface="Times New Roman" panose="02020603050405020304" pitchFamily="18" charset="0"/>
                <a:ea typeface="Calibri" panose="020F0502020204030204" pitchFamily="34" charset="0"/>
              </a:rPr>
              <a:t>Kebudayaan memperkokoh integrasi Jika dikelola dengan baik Kebudayaan Memperkokoh Integrasi Bangsa. Integrasi artinya pembauran dari berbagai keragaman budaya hingga menjadi satu kesatuan yang utuh. Kita tahu bahwa Indonesia adalah negara kepulauan. Setiap pulau mempunyai perbedaan berdasarkan kondisi fisiknya. Perbedaan ini mengakibatkan keragaman budaya, ekonomi, dan sosial dalam kehidupan masyarakat Indonesia.</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890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1DF6041-30D7-4270-BDA7-38E3CFAF23C2}"/>
              </a:ext>
            </a:extLst>
          </p:cNvPr>
          <p:cNvSpPr/>
          <p:nvPr/>
        </p:nvSpPr>
        <p:spPr>
          <a:xfrm>
            <a:off x="317990" y="316523"/>
            <a:ext cx="11556022" cy="6224954"/>
          </a:xfrm>
          <a:custGeom>
            <a:avLst/>
            <a:gdLst>
              <a:gd name="connsiteX0" fmla="*/ 0 w 11556022"/>
              <a:gd name="connsiteY0" fmla="*/ 0 h 6224954"/>
              <a:gd name="connsiteX1" fmla="*/ 738419 w 11556022"/>
              <a:gd name="connsiteY1" fmla="*/ 0 h 6224954"/>
              <a:gd name="connsiteX2" fmla="*/ 760357 w 11556022"/>
              <a:gd name="connsiteY2" fmla="*/ 57145 h 6224954"/>
              <a:gd name="connsiteX3" fmla="*/ 57145 w 11556022"/>
              <a:gd name="connsiteY3" fmla="*/ 57145 h 6224954"/>
              <a:gd name="connsiteX4" fmla="*/ 57145 w 11556022"/>
              <a:gd name="connsiteY4" fmla="*/ 6167809 h 6224954"/>
              <a:gd name="connsiteX5" fmla="*/ 11498877 w 11556022"/>
              <a:gd name="connsiteY5" fmla="*/ 6167809 h 6224954"/>
              <a:gd name="connsiteX6" fmla="*/ 11498877 w 11556022"/>
              <a:gd name="connsiteY6" fmla="*/ 57145 h 6224954"/>
              <a:gd name="connsiteX7" fmla="*/ 2587418 w 11556022"/>
              <a:gd name="connsiteY7" fmla="*/ 57145 h 6224954"/>
              <a:gd name="connsiteX8" fmla="*/ 2625031 w 11556022"/>
              <a:gd name="connsiteY8" fmla="*/ 0 h 6224954"/>
              <a:gd name="connsiteX9" fmla="*/ 11556022 w 11556022"/>
              <a:gd name="connsiteY9" fmla="*/ 0 h 6224954"/>
              <a:gd name="connsiteX10" fmla="*/ 11556022 w 11556022"/>
              <a:gd name="connsiteY10" fmla="*/ 6224954 h 6224954"/>
              <a:gd name="connsiteX11" fmla="*/ 0 w 11556022"/>
              <a:gd name="connsiteY11" fmla="*/ 6224954 h 622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022" h="6224954">
                <a:moveTo>
                  <a:pt x="0" y="0"/>
                </a:moveTo>
                <a:lnTo>
                  <a:pt x="738419" y="0"/>
                </a:lnTo>
                <a:lnTo>
                  <a:pt x="760357" y="57145"/>
                </a:lnTo>
                <a:lnTo>
                  <a:pt x="57145" y="57145"/>
                </a:lnTo>
                <a:lnTo>
                  <a:pt x="57145" y="6167809"/>
                </a:lnTo>
                <a:lnTo>
                  <a:pt x="11498877" y="6167809"/>
                </a:lnTo>
                <a:lnTo>
                  <a:pt x="11498877" y="57145"/>
                </a:lnTo>
                <a:lnTo>
                  <a:pt x="2587418" y="57145"/>
                </a:lnTo>
                <a:lnTo>
                  <a:pt x="2625031" y="0"/>
                </a:lnTo>
                <a:lnTo>
                  <a:pt x="11556022" y="0"/>
                </a:lnTo>
                <a:lnTo>
                  <a:pt x="11556022" y="6224954"/>
                </a:lnTo>
                <a:lnTo>
                  <a:pt x="0" y="62249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EB0D7EA5-48C0-46A6-89EC-6E02C0ADBBCE}"/>
              </a:ext>
            </a:extLst>
          </p:cNvPr>
          <p:cNvGrpSpPr/>
          <p:nvPr/>
        </p:nvGrpSpPr>
        <p:grpSpPr>
          <a:xfrm>
            <a:off x="2611934" y="553915"/>
            <a:ext cx="2620319" cy="525185"/>
            <a:chOff x="1612709" y="1258934"/>
            <a:chExt cx="2620319" cy="525185"/>
          </a:xfrm>
        </p:grpSpPr>
        <p:sp>
          <p:nvSpPr>
            <p:cNvPr id="10" name="Freeform: Shape 9">
              <a:extLst>
                <a:ext uri="{FF2B5EF4-FFF2-40B4-BE49-F238E27FC236}">
                  <a16:creationId xmlns:a16="http://schemas.microsoft.com/office/drawing/2014/main" id="{F2D9478C-BDBF-40E2-BB2D-14D71A2D35D6}"/>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5D173A2-80D1-4F01-ABF9-36D5F4D7D2EC}"/>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FDA900A-FA3E-45CC-89FC-9CAB3A5874EC}"/>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24D96D-9D3E-438F-8760-C39C6F6729AA}"/>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A77D89-CA1F-44D5-AD5D-ADA7F9188893}"/>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D679CD-833A-472E-9970-02A36D0A22C6}"/>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4810D72-960F-4278-AD71-28164075B23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1472FAA-C5DD-4244-BC5C-18892EEC644D}"/>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8C48866-DEF8-4FFD-BD67-8DED2E2C512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B4AFC11-A64F-4B4F-B9C2-1AC02C45DF6F}"/>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82D5A81-9F9F-4802-B744-BE0281A8CE6F}"/>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00A8C5F-C907-47C9-A3A9-3056A3FA8062}"/>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168BA3D-5871-44E3-AA5C-57A6E9AAC956}"/>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BA3E9C-4C64-4D91-A0F0-0EDBEE79596C}"/>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75A0E41-F8EA-4685-8AA9-DA36E4A7F0D7}"/>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F1C5F4D-4B54-484F-9311-D11052FDB86E}"/>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8DF78AF-3E52-4BE5-92A7-E6F13A39FC84}"/>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E5217E7-894B-47C5-A4A5-F50321E0E861}"/>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8E9358F-C045-4D59-82FD-D6571C4B3305}"/>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ACC6330-E3C5-4629-91EC-DF98BAD6CFCB}"/>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36426AE-FAD8-4CD1-9C49-CF89FEDDFCD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9FF8A386-A6FB-49AD-BCFC-36E0C9313D04}"/>
              </a:ext>
            </a:extLst>
          </p:cNvPr>
          <p:cNvGrpSpPr/>
          <p:nvPr/>
        </p:nvGrpSpPr>
        <p:grpSpPr>
          <a:xfrm>
            <a:off x="781728" y="1123768"/>
            <a:ext cx="2620319" cy="525185"/>
            <a:chOff x="1612709" y="1258934"/>
            <a:chExt cx="2620319" cy="525185"/>
          </a:xfrm>
        </p:grpSpPr>
        <p:sp>
          <p:nvSpPr>
            <p:cNvPr id="32" name="Freeform: Shape 31">
              <a:extLst>
                <a:ext uri="{FF2B5EF4-FFF2-40B4-BE49-F238E27FC236}">
                  <a16:creationId xmlns:a16="http://schemas.microsoft.com/office/drawing/2014/main" id="{C46751B0-9771-4B5A-9B09-15D1F5EFB577}"/>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9E6C42-F3E9-4C71-AD84-B26655FC82FE}"/>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B3A0BDD-C604-4E10-AB2F-5A1CBE25F995}"/>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9DAB859-AAF2-43D1-8D45-444552D2D4B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5F41C7B-2525-4D6B-A836-0B77408F5E29}"/>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EB5D838-E33F-43B8-B77D-E2D9D393AF4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240D9AB-93D6-4097-B60A-5A3C7A5B1F46}"/>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87B3A4C-C20D-4A4B-B0C2-ED6776D14CCD}"/>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315136A-D1EF-4F37-A699-21B3293D307A}"/>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33C342E-9F67-4CCC-8AE2-F4A9FFEF8AD8}"/>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940500F-E7B8-4051-A07F-0BB6E87A5F14}"/>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6522742-B000-498D-907D-F7C331464A6F}"/>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56CB34E-C2FE-4833-A58F-3CBC2FF01E5B}"/>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8D2AC64-DDF4-47AF-967A-77D081F6E25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3A8A1EE1-12CA-4FC8-8D75-4F9982D6AC90}"/>
              </a:ext>
            </a:extLst>
          </p:cNvPr>
          <p:cNvSpPr txBox="1"/>
          <p:nvPr/>
        </p:nvSpPr>
        <p:spPr>
          <a:xfrm>
            <a:off x="4861915" y="524459"/>
            <a:ext cx="1134358" cy="1107996"/>
          </a:xfrm>
          <a:prstGeom prst="rect">
            <a:avLst/>
          </a:prstGeom>
          <a:noFill/>
        </p:spPr>
        <p:txBody>
          <a:bodyPr wrap="square" rtlCol="0" anchor="ctr">
            <a:spAutoFit/>
          </a:bodyPr>
          <a:lstStyle/>
          <a:p>
            <a:pPr algn="ctr"/>
            <a:r>
              <a:rPr lang="en-US" altLang="ko-KR" sz="6600" b="1" dirty="0">
                <a:solidFill>
                  <a:schemeClr val="tx1">
                    <a:lumMod val="50000"/>
                    <a:lumOff val="50000"/>
                  </a:schemeClr>
                </a:solidFill>
                <a:cs typeface="Arial" pitchFamily="34" charset="0"/>
              </a:rPr>
              <a:t>04</a:t>
            </a:r>
            <a:endParaRPr lang="ko-KR" altLang="en-US" sz="6600" b="1" dirty="0">
              <a:solidFill>
                <a:schemeClr val="tx1">
                  <a:lumMod val="50000"/>
                  <a:lumOff val="50000"/>
                </a:schemeClr>
              </a:solidFill>
              <a:cs typeface="Arial" pitchFamily="34" charset="0"/>
            </a:endParaRPr>
          </a:p>
        </p:txBody>
      </p:sp>
      <p:sp>
        <p:nvSpPr>
          <p:cNvPr id="50" name="TextBox 49">
            <a:extLst>
              <a:ext uri="{FF2B5EF4-FFF2-40B4-BE49-F238E27FC236}">
                <a16:creationId xmlns:a16="http://schemas.microsoft.com/office/drawing/2014/main" id="{421462C9-1399-40C3-83E7-5E6AA0C9D90B}"/>
              </a:ext>
            </a:extLst>
          </p:cNvPr>
          <p:cNvSpPr txBox="1"/>
          <p:nvPr/>
        </p:nvSpPr>
        <p:spPr>
          <a:xfrm>
            <a:off x="6459966" y="745995"/>
            <a:ext cx="5303909" cy="707886"/>
          </a:xfrm>
          <a:prstGeom prst="rect">
            <a:avLst/>
          </a:prstGeom>
          <a:noFill/>
        </p:spPr>
        <p:txBody>
          <a:bodyPr wrap="square">
            <a:spAutoFit/>
          </a:bodyPr>
          <a:lstStyle/>
          <a:p>
            <a:r>
              <a:rPr lang="en-US" altLang="ko-KR" sz="2000" b="1" dirty="0" err="1">
                <a:solidFill>
                  <a:schemeClr val="accent1"/>
                </a:solidFill>
                <a:cs typeface="Arial" pitchFamily="34" charset="0"/>
              </a:rPr>
              <a:t>Keragaman</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budaya</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sebagai</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aset</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perekonomian</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bangsa</a:t>
            </a:r>
            <a:endParaRPr lang="ko-KR" altLang="en-US" sz="2000" b="1" dirty="0">
              <a:solidFill>
                <a:schemeClr val="accent1"/>
              </a:solidFill>
              <a:cs typeface="Arial" pitchFamily="34" charset="0"/>
            </a:endParaRPr>
          </a:p>
        </p:txBody>
      </p:sp>
      <p:sp>
        <p:nvSpPr>
          <p:cNvPr id="5" name="TextBox 4">
            <a:extLst>
              <a:ext uri="{FF2B5EF4-FFF2-40B4-BE49-F238E27FC236}">
                <a16:creationId xmlns:a16="http://schemas.microsoft.com/office/drawing/2014/main" id="{D98F91E0-72C1-4AB0-A221-443C65AD3FFB}"/>
              </a:ext>
            </a:extLst>
          </p:cNvPr>
          <p:cNvSpPr txBox="1"/>
          <p:nvPr/>
        </p:nvSpPr>
        <p:spPr>
          <a:xfrm>
            <a:off x="5996273" y="1507929"/>
            <a:ext cx="5533657" cy="3371885"/>
          </a:xfrm>
          <a:prstGeom prst="rect">
            <a:avLst/>
          </a:prstGeom>
          <a:noFill/>
        </p:spPr>
        <p:txBody>
          <a:bodyPr wrap="square" rtlCol="0">
            <a:spAutoFit/>
          </a:bodyPr>
          <a:lstStyle/>
          <a:p>
            <a:pPr lvl="0" algn="just">
              <a:lnSpc>
                <a:spcPct val="150000"/>
              </a:lnSpc>
              <a:spcAft>
                <a:spcPts val="1000"/>
              </a:spcAft>
            </a:pPr>
            <a:r>
              <a:rPr lang="id-ID" sz="1800" dirty="0">
                <a:solidFill>
                  <a:schemeClr val="bg1"/>
                </a:solidFill>
                <a:effectLst/>
                <a:latin typeface="Times New Roman" panose="02020603050405020304" pitchFamily="18" charset="0"/>
                <a:ea typeface="Calibri" panose="020F0502020204030204" pitchFamily="34" charset="0"/>
              </a:rPr>
              <a:t>Pariwisata adalah salah satu kegiatan ekonomi yang bersumber dari pengembangan potensi keragaman budaya Indonesia. Potensi keragaman dan keunikan budaya Indonesia dari sejak dulu menjadi daya tarik tersendiri bagi para wisatawan. Beberapa daerah di Indonesia seperti Bali, Lombok, Maluku, Sulawesi, dan Papua menyuguhkan pengalaman wisata yang sulit dilupakan oleh wisatawan. </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6200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Oleh </a:t>
            </a:r>
          </a:p>
        </p:txBody>
      </p:sp>
      <p:grpSp>
        <p:nvGrpSpPr>
          <p:cNvPr id="3" name="Graphic 45">
            <a:extLst>
              <a:ext uri="{FF2B5EF4-FFF2-40B4-BE49-F238E27FC236}">
                <a16:creationId xmlns:a16="http://schemas.microsoft.com/office/drawing/2014/main" id="{96BB4FB1-7A72-4C91-BAC8-18A4C062C8D6}"/>
              </a:ext>
            </a:extLst>
          </p:cNvPr>
          <p:cNvGrpSpPr/>
          <p:nvPr/>
        </p:nvGrpSpPr>
        <p:grpSpPr>
          <a:xfrm>
            <a:off x="4358460" y="2247089"/>
            <a:ext cx="3671240" cy="3094290"/>
            <a:chOff x="1965797" y="2528498"/>
            <a:chExt cx="2172496" cy="1831080"/>
          </a:xfrm>
          <a:solidFill>
            <a:schemeClr val="accent1"/>
          </a:solidFill>
        </p:grpSpPr>
        <p:sp>
          <p:nvSpPr>
            <p:cNvPr id="4" name="Freeform: Shape 3">
              <a:extLst>
                <a:ext uri="{FF2B5EF4-FFF2-40B4-BE49-F238E27FC236}">
                  <a16:creationId xmlns:a16="http://schemas.microsoft.com/office/drawing/2014/main" id="{9B3961E5-C11D-4D53-A92D-CB61C1CB2A37}"/>
                </a:ext>
              </a:extLst>
            </p:cNvPr>
            <p:cNvSpPr/>
            <p:nvPr/>
          </p:nvSpPr>
          <p:spPr>
            <a:xfrm>
              <a:off x="3000813" y="2528498"/>
              <a:ext cx="1136356" cy="1808998"/>
            </a:xfrm>
            <a:custGeom>
              <a:avLst/>
              <a:gdLst>
                <a:gd name="connsiteX0" fmla="*/ 1127628 w 1136356"/>
                <a:gd name="connsiteY0" fmla="*/ 671962 h 1808998"/>
                <a:gd name="connsiteX1" fmla="*/ 1015351 w 1136356"/>
                <a:gd name="connsiteY1" fmla="*/ 617607 h 1808998"/>
                <a:gd name="connsiteX2" fmla="*/ 995308 w 1136356"/>
                <a:gd name="connsiteY2" fmla="*/ 623383 h 1808998"/>
                <a:gd name="connsiteX3" fmla="*/ 953862 w 1136356"/>
                <a:gd name="connsiteY3" fmla="*/ 695573 h 1808998"/>
                <a:gd name="connsiteX4" fmla="*/ 846341 w 1136356"/>
                <a:gd name="connsiteY4" fmla="*/ 882418 h 1808998"/>
                <a:gd name="connsiteX5" fmla="*/ 833093 w 1136356"/>
                <a:gd name="connsiteY5" fmla="*/ 885305 h 1808998"/>
                <a:gd name="connsiteX6" fmla="*/ 778228 w 1136356"/>
                <a:gd name="connsiteY6" fmla="*/ 844029 h 1808998"/>
                <a:gd name="connsiteX7" fmla="*/ 725062 w 1136356"/>
                <a:gd name="connsiteY7" fmla="*/ 830441 h 1808998"/>
                <a:gd name="connsiteX8" fmla="*/ 715041 w 1136356"/>
                <a:gd name="connsiteY8" fmla="*/ 830271 h 1808998"/>
                <a:gd name="connsiteX9" fmla="*/ 698564 w 1136356"/>
                <a:gd name="connsiteY9" fmla="*/ 831120 h 1808998"/>
                <a:gd name="connsiteX10" fmla="*/ 680559 w 1136356"/>
                <a:gd name="connsiteY10" fmla="*/ 834687 h 1808998"/>
                <a:gd name="connsiteX11" fmla="*/ 614654 w 1136356"/>
                <a:gd name="connsiteY11" fmla="*/ 823137 h 1808998"/>
                <a:gd name="connsiteX12" fmla="*/ 606671 w 1136356"/>
                <a:gd name="connsiteY12" fmla="*/ 818551 h 1808998"/>
                <a:gd name="connsiteX13" fmla="*/ 584929 w 1136356"/>
                <a:gd name="connsiteY13" fmla="*/ 808189 h 1808998"/>
                <a:gd name="connsiteX14" fmla="*/ 552146 w 1136356"/>
                <a:gd name="connsiteY14" fmla="*/ 796639 h 1808998"/>
                <a:gd name="connsiteX15" fmla="*/ 545351 w 1136356"/>
                <a:gd name="connsiteY15" fmla="*/ 790524 h 1808998"/>
                <a:gd name="connsiteX16" fmla="*/ 499490 w 1136356"/>
                <a:gd name="connsiteY16" fmla="*/ 772689 h 1808998"/>
                <a:gd name="connsiteX17" fmla="*/ 475709 w 1136356"/>
                <a:gd name="connsiteY17" fmla="*/ 765555 h 1808998"/>
                <a:gd name="connsiteX18" fmla="*/ 449381 w 1136356"/>
                <a:gd name="connsiteY18" fmla="*/ 751796 h 1808998"/>
                <a:gd name="connsiteX19" fmla="*/ 440209 w 1136356"/>
                <a:gd name="connsiteY19" fmla="*/ 741944 h 1808998"/>
                <a:gd name="connsiteX20" fmla="*/ 428319 w 1136356"/>
                <a:gd name="connsiteY20" fmla="*/ 728865 h 1808998"/>
                <a:gd name="connsiteX21" fmla="*/ 418127 w 1136356"/>
                <a:gd name="connsiteY21" fmla="*/ 727846 h 1808998"/>
                <a:gd name="connsiteX22" fmla="*/ 406916 w 1136356"/>
                <a:gd name="connsiteY22" fmla="*/ 710520 h 1808998"/>
                <a:gd name="connsiteX23" fmla="*/ 413541 w 1136356"/>
                <a:gd name="connsiteY23" fmla="*/ 692175 h 1808998"/>
                <a:gd name="connsiteX24" fmla="*/ 421354 w 1136356"/>
                <a:gd name="connsiteY24" fmla="*/ 662620 h 1808998"/>
                <a:gd name="connsiteX25" fmla="*/ 419656 w 1136356"/>
                <a:gd name="connsiteY25" fmla="*/ 616928 h 1808998"/>
                <a:gd name="connsiteX26" fmla="*/ 403349 w 1136356"/>
                <a:gd name="connsiteY26" fmla="*/ 577011 h 1808998"/>
                <a:gd name="connsiteX27" fmla="*/ 389081 w 1136356"/>
                <a:gd name="connsiteY27" fmla="*/ 534376 h 1808998"/>
                <a:gd name="connsiteX28" fmla="*/ 367849 w 1136356"/>
                <a:gd name="connsiteY28" fmla="*/ 467452 h 1808998"/>
                <a:gd name="connsiteX29" fmla="*/ 373794 w 1136356"/>
                <a:gd name="connsiteY29" fmla="*/ 432631 h 1808998"/>
                <a:gd name="connsiteX30" fmla="*/ 376681 w 1136356"/>
                <a:gd name="connsiteY30" fmla="*/ 426516 h 1808998"/>
                <a:gd name="connsiteX31" fmla="*/ 372265 w 1136356"/>
                <a:gd name="connsiteY31" fmla="*/ 406812 h 1808998"/>
                <a:gd name="connsiteX32" fmla="*/ 350693 w 1136356"/>
                <a:gd name="connsiteY32" fmla="*/ 385240 h 1808998"/>
                <a:gd name="connsiteX33" fmla="*/ 351542 w 1136356"/>
                <a:gd name="connsiteY33" fmla="*/ 370123 h 1808998"/>
                <a:gd name="connsiteX34" fmla="*/ 370736 w 1136356"/>
                <a:gd name="connsiteY34" fmla="*/ 368764 h 1808998"/>
                <a:gd name="connsiteX35" fmla="*/ 400292 w 1136356"/>
                <a:gd name="connsiteY35" fmla="*/ 383542 h 1808998"/>
                <a:gd name="connsiteX36" fmla="*/ 430697 w 1136356"/>
                <a:gd name="connsiteY36" fmla="*/ 370972 h 1808998"/>
                <a:gd name="connsiteX37" fmla="*/ 444795 w 1136356"/>
                <a:gd name="connsiteY37" fmla="*/ 357383 h 1808998"/>
                <a:gd name="connsiteX38" fmla="*/ 468915 w 1136356"/>
                <a:gd name="connsiteY38" fmla="*/ 338529 h 1808998"/>
                <a:gd name="connsiteX39" fmla="*/ 470444 w 1136356"/>
                <a:gd name="connsiteY39" fmla="*/ 334622 h 1808998"/>
                <a:gd name="connsiteX40" fmla="*/ 485901 w 1136356"/>
                <a:gd name="connsiteY40" fmla="*/ 322732 h 1808998"/>
                <a:gd name="connsiteX41" fmla="*/ 506114 w 1136356"/>
                <a:gd name="connsiteY41" fmla="*/ 302689 h 1808998"/>
                <a:gd name="connsiteX42" fmla="*/ 503566 w 1136356"/>
                <a:gd name="connsiteY42" fmla="*/ 264640 h 1808998"/>
                <a:gd name="connsiteX43" fmla="*/ 510700 w 1136356"/>
                <a:gd name="connsiteY43" fmla="*/ 231518 h 1808998"/>
                <a:gd name="connsiteX44" fmla="*/ 514607 w 1136356"/>
                <a:gd name="connsiteY44" fmla="*/ 220477 h 1808998"/>
                <a:gd name="connsiteX45" fmla="*/ 518344 w 1136356"/>
                <a:gd name="connsiteY45" fmla="*/ 188543 h 1808998"/>
                <a:gd name="connsiteX46" fmla="*/ 532782 w 1136356"/>
                <a:gd name="connsiteY46" fmla="*/ 141153 h 1808998"/>
                <a:gd name="connsiteX47" fmla="*/ 534480 w 1136356"/>
                <a:gd name="connsiteY47" fmla="*/ 131301 h 1808998"/>
                <a:gd name="connsiteX48" fmla="*/ 527686 w 1136356"/>
                <a:gd name="connsiteY48" fmla="*/ 107860 h 1808998"/>
                <a:gd name="connsiteX49" fmla="*/ 498980 w 1136356"/>
                <a:gd name="connsiteY49" fmla="*/ 61829 h 1808998"/>
                <a:gd name="connsiteX50" fmla="*/ 496772 w 1136356"/>
                <a:gd name="connsiteY50" fmla="*/ 59281 h 1808998"/>
                <a:gd name="connsiteX51" fmla="*/ 471293 w 1136356"/>
                <a:gd name="connsiteY51" fmla="*/ 38728 h 1808998"/>
                <a:gd name="connsiteX52" fmla="*/ 445644 w 1136356"/>
                <a:gd name="connsiteY52" fmla="*/ 18345 h 1808998"/>
                <a:gd name="connsiteX53" fmla="*/ 423223 w 1136356"/>
                <a:gd name="connsiteY53" fmla="*/ 5945 h 1808998"/>
                <a:gd name="connsiteX54" fmla="*/ 381777 w 1136356"/>
                <a:gd name="connsiteY54" fmla="*/ 0 h 1808998"/>
                <a:gd name="connsiteX55" fmla="*/ 373284 w 1136356"/>
                <a:gd name="connsiteY55" fmla="*/ 0 h 1808998"/>
                <a:gd name="connsiteX56" fmla="*/ 344918 w 1136356"/>
                <a:gd name="connsiteY56" fmla="*/ 9852 h 1808998"/>
                <a:gd name="connsiteX57" fmla="*/ 300075 w 1136356"/>
                <a:gd name="connsiteY57" fmla="*/ 35161 h 1808998"/>
                <a:gd name="connsiteX58" fmla="*/ 273407 w 1136356"/>
                <a:gd name="connsiteY58" fmla="*/ 71001 h 1808998"/>
                <a:gd name="connsiteX59" fmla="*/ 251156 w 1136356"/>
                <a:gd name="connsiteY59" fmla="*/ 134358 h 1808998"/>
                <a:gd name="connsiteX60" fmla="*/ 243172 w 1136356"/>
                <a:gd name="connsiteY60" fmla="*/ 183618 h 1808998"/>
                <a:gd name="connsiteX61" fmla="*/ 237907 w 1136356"/>
                <a:gd name="connsiteY61" fmla="*/ 235594 h 1808998"/>
                <a:gd name="connsiteX62" fmla="*/ 227375 w 1136356"/>
                <a:gd name="connsiteY62" fmla="*/ 272794 h 1808998"/>
                <a:gd name="connsiteX63" fmla="*/ 214636 w 1136356"/>
                <a:gd name="connsiteY63" fmla="*/ 276530 h 1808998"/>
                <a:gd name="connsiteX64" fmla="*/ 194423 w 1136356"/>
                <a:gd name="connsiteY64" fmla="*/ 286382 h 1808998"/>
                <a:gd name="connsiteX65" fmla="*/ 167925 w 1136356"/>
                <a:gd name="connsiteY65" fmla="*/ 335641 h 1808998"/>
                <a:gd name="connsiteX66" fmla="*/ 153317 w 1136356"/>
                <a:gd name="connsiteY66" fmla="*/ 353307 h 1808998"/>
                <a:gd name="connsiteX67" fmla="*/ 115948 w 1136356"/>
                <a:gd name="connsiteY67" fmla="*/ 403585 h 1808998"/>
                <a:gd name="connsiteX68" fmla="*/ 59045 w 1136356"/>
                <a:gd name="connsiteY68" fmla="*/ 481550 h 1808998"/>
                <a:gd name="connsiteX69" fmla="*/ 49193 w 1136356"/>
                <a:gd name="connsiteY69" fmla="*/ 495139 h 1808998"/>
                <a:gd name="connsiteX70" fmla="*/ 29320 w 1136356"/>
                <a:gd name="connsiteY70" fmla="*/ 577181 h 1808998"/>
                <a:gd name="connsiteX71" fmla="*/ 29320 w 1136356"/>
                <a:gd name="connsiteY71" fmla="*/ 660752 h 1808998"/>
                <a:gd name="connsiteX72" fmla="*/ 25753 w 1136356"/>
                <a:gd name="connsiteY72" fmla="*/ 670264 h 1808998"/>
                <a:gd name="connsiteX73" fmla="*/ 614 w 1136356"/>
                <a:gd name="connsiteY73" fmla="*/ 734131 h 1808998"/>
                <a:gd name="connsiteX74" fmla="*/ 17600 w 1136356"/>
                <a:gd name="connsiteY74" fmla="*/ 818041 h 1808998"/>
                <a:gd name="connsiteX75" fmla="*/ 34416 w 1136356"/>
                <a:gd name="connsiteY75" fmla="*/ 881059 h 1808998"/>
                <a:gd name="connsiteX76" fmla="*/ 53949 w 1136356"/>
                <a:gd name="connsiteY76" fmla="*/ 945435 h 1808998"/>
                <a:gd name="connsiteX77" fmla="*/ 61763 w 1136356"/>
                <a:gd name="connsiteY77" fmla="*/ 982295 h 1808998"/>
                <a:gd name="connsiteX78" fmla="*/ 59894 w 1136356"/>
                <a:gd name="connsiteY78" fmla="*/ 1014398 h 1808998"/>
                <a:gd name="connsiteX79" fmla="*/ 54289 w 1136356"/>
                <a:gd name="connsiteY79" fmla="*/ 1099837 h 1808998"/>
                <a:gd name="connsiteX80" fmla="*/ 79768 w 1136356"/>
                <a:gd name="connsiteY80" fmla="*/ 1170498 h 1808998"/>
                <a:gd name="connsiteX81" fmla="*/ 97943 w 1136356"/>
                <a:gd name="connsiteY81" fmla="*/ 1188673 h 1808998"/>
                <a:gd name="connsiteX82" fmla="*/ 115269 w 1136356"/>
                <a:gd name="connsiteY82" fmla="*/ 1200903 h 1808998"/>
                <a:gd name="connsiteX83" fmla="*/ 140408 w 1136356"/>
                <a:gd name="connsiteY83" fmla="*/ 1210755 h 1808998"/>
                <a:gd name="connsiteX84" fmla="*/ 196801 w 1136356"/>
                <a:gd name="connsiteY84" fmla="*/ 1222985 h 1808998"/>
                <a:gd name="connsiteX85" fmla="*/ 239945 w 1136356"/>
                <a:gd name="connsiteY85" fmla="*/ 1225872 h 1808998"/>
                <a:gd name="connsiteX86" fmla="*/ 259649 w 1136356"/>
                <a:gd name="connsiteY86" fmla="*/ 1242349 h 1808998"/>
                <a:gd name="connsiteX87" fmla="*/ 270690 w 1136356"/>
                <a:gd name="connsiteY87" fmla="*/ 1256787 h 1808998"/>
                <a:gd name="connsiteX88" fmla="*/ 304661 w 1136356"/>
                <a:gd name="connsiteY88" fmla="*/ 1252031 h 1808998"/>
                <a:gd name="connsiteX89" fmla="*/ 314004 w 1136356"/>
                <a:gd name="connsiteY89" fmla="*/ 1237253 h 1808998"/>
                <a:gd name="connsiteX90" fmla="*/ 327762 w 1136356"/>
                <a:gd name="connsiteY90" fmla="*/ 1223494 h 1808998"/>
                <a:gd name="connsiteX91" fmla="*/ 337954 w 1136356"/>
                <a:gd name="connsiteY91" fmla="*/ 1224174 h 1808998"/>
                <a:gd name="connsiteX92" fmla="*/ 344578 w 1136356"/>
                <a:gd name="connsiteY92" fmla="*/ 1229779 h 1808998"/>
                <a:gd name="connsiteX93" fmla="*/ 359016 w 1136356"/>
                <a:gd name="connsiteY93" fmla="*/ 1241500 h 1808998"/>
                <a:gd name="connsiteX94" fmla="*/ 365811 w 1136356"/>
                <a:gd name="connsiteY94" fmla="*/ 1251861 h 1808998"/>
                <a:gd name="connsiteX95" fmla="*/ 353241 w 1136356"/>
                <a:gd name="connsiteY95" fmla="*/ 1261543 h 1808998"/>
                <a:gd name="connsiteX96" fmla="*/ 347636 w 1136356"/>
                <a:gd name="connsiteY96" fmla="*/ 1266639 h 1808998"/>
                <a:gd name="connsiteX97" fmla="*/ 348315 w 1136356"/>
                <a:gd name="connsiteY97" fmla="*/ 1298742 h 1808998"/>
                <a:gd name="connsiteX98" fmla="*/ 348994 w 1136356"/>
                <a:gd name="connsiteY98" fmla="*/ 1315558 h 1808998"/>
                <a:gd name="connsiteX99" fmla="*/ 349504 w 1136356"/>
                <a:gd name="connsiteY99" fmla="*/ 1334582 h 1808998"/>
                <a:gd name="connsiteX100" fmla="*/ 348994 w 1136356"/>
                <a:gd name="connsiteY100" fmla="*/ 1367365 h 1808998"/>
                <a:gd name="connsiteX101" fmla="*/ 349164 w 1136356"/>
                <a:gd name="connsiteY101" fmla="*/ 1383502 h 1808998"/>
                <a:gd name="connsiteX102" fmla="*/ 347975 w 1136356"/>
                <a:gd name="connsiteY102" fmla="*/ 1410679 h 1808998"/>
                <a:gd name="connsiteX103" fmla="*/ 349164 w 1136356"/>
                <a:gd name="connsiteY103" fmla="*/ 1443802 h 1808998"/>
                <a:gd name="connsiteX104" fmla="*/ 346616 w 1136356"/>
                <a:gd name="connsiteY104" fmla="*/ 1497137 h 1808998"/>
                <a:gd name="connsiteX105" fmla="*/ 336255 w 1136356"/>
                <a:gd name="connsiteY105" fmla="*/ 1503932 h 1808998"/>
                <a:gd name="connsiteX106" fmla="*/ 292431 w 1136356"/>
                <a:gd name="connsiteY106" fmla="*/ 1486096 h 1808998"/>
                <a:gd name="connsiteX107" fmla="*/ 216335 w 1136356"/>
                <a:gd name="connsiteY107" fmla="*/ 1454842 h 1808998"/>
                <a:gd name="connsiteX108" fmla="*/ 193743 w 1136356"/>
                <a:gd name="connsiteY108" fmla="*/ 1467922 h 1808998"/>
                <a:gd name="connsiteX109" fmla="*/ 201387 w 1136356"/>
                <a:gd name="connsiteY109" fmla="*/ 1533147 h 1808998"/>
                <a:gd name="connsiteX110" fmla="*/ 203086 w 1136356"/>
                <a:gd name="connsiteY110" fmla="*/ 1537903 h 1808998"/>
                <a:gd name="connsiteX111" fmla="*/ 208012 w 1136356"/>
                <a:gd name="connsiteY111" fmla="*/ 1545037 h 1808998"/>
                <a:gd name="connsiteX112" fmla="*/ 212598 w 1136356"/>
                <a:gd name="connsiteY112" fmla="*/ 1556078 h 1808998"/>
                <a:gd name="connsiteX113" fmla="*/ 205124 w 1136356"/>
                <a:gd name="connsiteY113" fmla="*/ 1561854 h 1808998"/>
                <a:gd name="connsiteX114" fmla="*/ 138369 w 1136356"/>
                <a:gd name="connsiteY114" fmla="*/ 1577650 h 1808998"/>
                <a:gd name="connsiteX115" fmla="*/ 73653 w 1136356"/>
                <a:gd name="connsiteY115" fmla="*/ 1591579 h 1808998"/>
                <a:gd name="connsiteX116" fmla="*/ 54119 w 1136356"/>
                <a:gd name="connsiteY116" fmla="*/ 1608055 h 1808998"/>
                <a:gd name="connsiteX117" fmla="*/ 66009 w 1136356"/>
                <a:gd name="connsiteY117" fmla="*/ 1685001 h 1808998"/>
                <a:gd name="connsiteX118" fmla="*/ 81467 w 1136356"/>
                <a:gd name="connsiteY118" fmla="*/ 1699949 h 1808998"/>
                <a:gd name="connsiteX119" fmla="*/ 115608 w 1136356"/>
                <a:gd name="connsiteY119" fmla="*/ 1695193 h 1808998"/>
                <a:gd name="connsiteX120" fmla="*/ 134123 w 1136356"/>
                <a:gd name="connsiteY120" fmla="*/ 1651199 h 1808998"/>
                <a:gd name="connsiteX121" fmla="*/ 131235 w 1136356"/>
                <a:gd name="connsiteY121" fmla="*/ 1640668 h 1808998"/>
                <a:gd name="connsiteX122" fmla="*/ 137860 w 1136356"/>
                <a:gd name="connsiteY122" fmla="*/ 1626400 h 1808998"/>
                <a:gd name="connsiteX123" fmla="*/ 239775 w 1136356"/>
                <a:gd name="connsiteY123" fmla="*/ 1615529 h 1808998"/>
                <a:gd name="connsiteX124" fmla="*/ 245550 w 1136356"/>
                <a:gd name="connsiteY124" fmla="*/ 1614680 h 1808998"/>
                <a:gd name="connsiteX125" fmla="*/ 265933 w 1136356"/>
                <a:gd name="connsiteY125" fmla="*/ 1608395 h 1808998"/>
                <a:gd name="connsiteX126" fmla="*/ 316042 w 1136356"/>
                <a:gd name="connsiteY126" fmla="*/ 1599902 h 1808998"/>
                <a:gd name="connsiteX127" fmla="*/ 348994 w 1136356"/>
                <a:gd name="connsiteY127" fmla="*/ 1599053 h 1808998"/>
                <a:gd name="connsiteX128" fmla="*/ 364112 w 1136356"/>
                <a:gd name="connsiteY128" fmla="*/ 1612132 h 1808998"/>
                <a:gd name="connsiteX129" fmla="*/ 368528 w 1136356"/>
                <a:gd name="connsiteY129" fmla="*/ 1668015 h 1808998"/>
                <a:gd name="connsiteX130" fmla="*/ 353750 w 1136356"/>
                <a:gd name="connsiteY130" fmla="*/ 1679906 h 1808998"/>
                <a:gd name="connsiteX131" fmla="*/ 345427 w 1136356"/>
                <a:gd name="connsiteY131" fmla="*/ 1685171 h 1808998"/>
                <a:gd name="connsiteX132" fmla="*/ 344578 w 1136356"/>
                <a:gd name="connsiteY132" fmla="*/ 1694513 h 1808998"/>
                <a:gd name="connsiteX133" fmla="*/ 361394 w 1136356"/>
                <a:gd name="connsiteY133" fmla="*/ 1786067 h 1808998"/>
                <a:gd name="connsiteX134" fmla="*/ 372435 w 1136356"/>
                <a:gd name="connsiteY134" fmla="*/ 1798297 h 1808998"/>
                <a:gd name="connsiteX135" fmla="*/ 419995 w 1136356"/>
                <a:gd name="connsiteY135" fmla="*/ 1808998 h 1808998"/>
                <a:gd name="connsiteX136" fmla="*/ 435453 w 1136356"/>
                <a:gd name="connsiteY136" fmla="*/ 1803223 h 1808998"/>
                <a:gd name="connsiteX137" fmla="*/ 456006 w 1136356"/>
                <a:gd name="connsiteY137" fmla="*/ 1753624 h 1808998"/>
                <a:gd name="connsiteX138" fmla="*/ 441568 w 1136356"/>
                <a:gd name="connsiteY138" fmla="*/ 1732562 h 1808998"/>
                <a:gd name="connsiteX139" fmla="*/ 432056 w 1136356"/>
                <a:gd name="connsiteY139" fmla="*/ 1729165 h 1808998"/>
                <a:gd name="connsiteX140" fmla="*/ 417108 w 1136356"/>
                <a:gd name="connsiteY140" fmla="*/ 1711499 h 1808998"/>
                <a:gd name="connsiteX141" fmla="*/ 410653 w 1136356"/>
                <a:gd name="connsiteY141" fmla="*/ 1615869 h 1808998"/>
                <a:gd name="connsiteX142" fmla="*/ 425771 w 1136356"/>
                <a:gd name="connsiteY142" fmla="*/ 1597694 h 1808998"/>
                <a:gd name="connsiteX143" fmla="*/ 475709 w 1136356"/>
                <a:gd name="connsiteY143" fmla="*/ 1599053 h 1808998"/>
                <a:gd name="connsiteX144" fmla="*/ 555713 w 1136356"/>
                <a:gd name="connsiteY144" fmla="*/ 1608395 h 1808998"/>
                <a:gd name="connsiteX145" fmla="*/ 662894 w 1136356"/>
                <a:gd name="connsiteY145" fmla="*/ 1618926 h 1808998"/>
                <a:gd name="connsiteX146" fmla="*/ 671726 w 1136356"/>
                <a:gd name="connsiteY146" fmla="*/ 1630477 h 1808998"/>
                <a:gd name="connsiteX147" fmla="*/ 680389 w 1136356"/>
                <a:gd name="connsiteY147" fmla="*/ 1677188 h 1808998"/>
                <a:gd name="connsiteX148" fmla="*/ 694488 w 1136356"/>
                <a:gd name="connsiteY148" fmla="*/ 1714896 h 1808998"/>
                <a:gd name="connsiteX149" fmla="*/ 733725 w 1136356"/>
                <a:gd name="connsiteY149" fmla="*/ 1752945 h 1808998"/>
                <a:gd name="connsiteX150" fmla="*/ 800140 w 1136356"/>
                <a:gd name="connsiteY150" fmla="*/ 1760758 h 1808998"/>
                <a:gd name="connsiteX151" fmla="*/ 808463 w 1136356"/>
                <a:gd name="connsiteY151" fmla="*/ 1759739 h 1808998"/>
                <a:gd name="connsiteX152" fmla="*/ 825449 w 1136356"/>
                <a:gd name="connsiteY152" fmla="*/ 1757022 h 1808998"/>
                <a:gd name="connsiteX153" fmla="*/ 875217 w 1136356"/>
                <a:gd name="connsiteY153" fmla="*/ 1766873 h 1808998"/>
                <a:gd name="connsiteX154" fmla="*/ 972207 w 1136356"/>
                <a:gd name="connsiteY154" fmla="*/ 1778594 h 1808998"/>
                <a:gd name="connsiteX155" fmla="*/ 1054589 w 1136356"/>
                <a:gd name="connsiteY155" fmla="*/ 1768572 h 1808998"/>
                <a:gd name="connsiteX156" fmla="*/ 1096204 w 1136356"/>
                <a:gd name="connsiteY156" fmla="*/ 1747339 h 1808998"/>
                <a:gd name="connsiteX157" fmla="*/ 1099771 w 1136356"/>
                <a:gd name="connsiteY157" fmla="*/ 1719483 h 1808998"/>
                <a:gd name="connsiteX158" fmla="*/ 1043038 w 1136356"/>
                <a:gd name="connsiteY158" fmla="*/ 1684662 h 1808998"/>
                <a:gd name="connsiteX159" fmla="*/ 1022145 w 1136356"/>
                <a:gd name="connsiteY159" fmla="*/ 1682623 h 1808998"/>
                <a:gd name="connsiteX160" fmla="*/ 1001253 w 1136356"/>
                <a:gd name="connsiteY160" fmla="*/ 1681434 h 1808998"/>
                <a:gd name="connsiteX161" fmla="*/ 995308 w 1136356"/>
                <a:gd name="connsiteY161" fmla="*/ 1680755 h 1808998"/>
                <a:gd name="connsiteX162" fmla="*/ 980870 w 1136356"/>
                <a:gd name="connsiteY162" fmla="*/ 1671243 h 1808998"/>
                <a:gd name="connsiteX163" fmla="*/ 948257 w 1136356"/>
                <a:gd name="connsiteY163" fmla="*/ 1655616 h 1808998"/>
                <a:gd name="connsiteX164" fmla="*/ 945539 w 1136356"/>
                <a:gd name="connsiteY164" fmla="*/ 1651879 h 1808998"/>
                <a:gd name="connsiteX165" fmla="*/ 950295 w 1136356"/>
                <a:gd name="connsiteY165" fmla="*/ 1649331 h 1808998"/>
                <a:gd name="connsiteX166" fmla="*/ 964733 w 1136356"/>
                <a:gd name="connsiteY166" fmla="*/ 1648991 h 1808998"/>
                <a:gd name="connsiteX167" fmla="*/ 1037773 w 1136356"/>
                <a:gd name="connsiteY167" fmla="*/ 1646783 h 1808998"/>
                <a:gd name="connsiteX168" fmla="*/ 1088560 w 1136356"/>
                <a:gd name="connsiteY168" fmla="*/ 1626740 h 1808998"/>
                <a:gd name="connsiteX169" fmla="*/ 1092467 w 1136356"/>
                <a:gd name="connsiteY169" fmla="*/ 1607206 h 1808998"/>
                <a:gd name="connsiteX170" fmla="*/ 1071235 w 1136356"/>
                <a:gd name="connsiteY170" fmla="*/ 1587842 h 1808998"/>
                <a:gd name="connsiteX171" fmla="*/ 1058326 w 1136356"/>
                <a:gd name="connsiteY171" fmla="*/ 1584105 h 1808998"/>
                <a:gd name="connsiteX172" fmla="*/ 1055947 w 1136356"/>
                <a:gd name="connsiteY172" fmla="*/ 1584615 h 1808998"/>
                <a:gd name="connsiteX173" fmla="*/ 1044737 w 1136356"/>
                <a:gd name="connsiteY173" fmla="*/ 1587332 h 1808998"/>
                <a:gd name="connsiteX174" fmla="*/ 1029959 w 1136356"/>
                <a:gd name="connsiteY174" fmla="*/ 1581387 h 1808998"/>
                <a:gd name="connsiteX175" fmla="*/ 1003461 w 1136356"/>
                <a:gd name="connsiteY175" fmla="*/ 1570347 h 1808998"/>
                <a:gd name="connsiteX176" fmla="*/ 994968 w 1136356"/>
                <a:gd name="connsiteY176" fmla="*/ 1561514 h 1808998"/>
                <a:gd name="connsiteX177" fmla="*/ 995987 w 1136356"/>
                <a:gd name="connsiteY177" fmla="*/ 1489324 h 1808998"/>
                <a:gd name="connsiteX178" fmla="*/ 1001253 w 1136356"/>
                <a:gd name="connsiteY178" fmla="*/ 1482360 h 1808998"/>
                <a:gd name="connsiteX179" fmla="*/ 1008047 w 1136356"/>
                <a:gd name="connsiteY179" fmla="*/ 1468941 h 1808998"/>
                <a:gd name="connsiteX180" fmla="*/ 1006519 w 1136356"/>
                <a:gd name="connsiteY180" fmla="*/ 1457220 h 1808998"/>
                <a:gd name="connsiteX181" fmla="*/ 1002442 w 1136356"/>
                <a:gd name="connsiteY181" fmla="*/ 1390296 h 1808998"/>
                <a:gd name="connsiteX182" fmla="*/ 1006519 w 1136356"/>
                <a:gd name="connsiteY182" fmla="*/ 1229439 h 1808998"/>
                <a:gd name="connsiteX183" fmla="*/ 1015691 w 1136356"/>
                <a:gd name="connsiteY183" fmla="*/ 1100856 h 1808998"/>
                <a:gd name="connsiteX184" fmla="*/ 999724 w 1136356"/>
                <a:gd name="connsiteY184" fmla="*/ 1050238 h 1808998"/>
                <a:gd name="connsiteX185" fmla="*/ 992760 w 1136356"/>
                <a:gd name="connsiteY185" fmla="*/ 1032403 h 1808998"/>
                <a:gd name="connsiteX186" fmla="*/ 983248 w 1136356"/>
                <a:gd name="connsiteY186" fmla="*/ 1004037 h 1808998"/>
                <a:gd name="connsiteX187" fmla="*/ 981719 w 1136356"/>
                <a:gd name="connsiteY187" fmla="*/ 990957 h 1808998"/>
                <a:gd name="connsiteX188" fmla="*/ 1133403 w 1136356"/>
                <a:gd name="connsiteY188" fmla="*/ 687759 h 1808998"/>
                <a:gd name="connsiteX189" fmla="*/ 1137819 w 1136356"/>
                <a:gd name="connsiteY189" fmla="*/ 680795 h 1808998"/>
                <a:gd name="connsiteX190" fmla="*/ 1137819 w 1136356"/>
                <a:gd name="connsiteY190" fmla="*/ 679096 h 1808998"/>
                <a:gd name="connsiteX191" fmla="*/ 1127628 w 1136356"/>
                <a:gd name="connsiteY191" fmla="*/ 671962 h 1808998"/>
                <a:gd name="connsiteX192" fmla="*/ 187798 w 1136356"/>
                <a:gd name="connsiteY192" fmla="*/ 1154022 h 1808998"/>
                <a:gd name="connsiteX193" fmla="*/ 143125 w 1136356"/>
                <a:gd name="connsiteY193" fmla="*/ 1155891 h 1808998"/>
                <a:gd name="connsiteX194" fmla="*/ 125630 w 1136356"/>
                <a:gd name="connsiteY194" fmla="*/ 1144000 h 1808998"/>
                <a:gd name="connsiteX195" fmla="*/ 103548 w 1136356"/>
                <a:gd name="connsiteY195" fmla="*/ 1086079 h 1808998"/>
                <a:gd name="connsiteX196" fmla="*/ 103548 w 1136356"/>
                <a:gd name="connsiteY196" fmla="*/ 1069942 h 1808998"/>
                <a:gd name="connsiteX197" fmla="*/ 107795 w 1136356"/>
                <a:gd name="connsiteY197" fmla="*/ 997242 h 1808998"/>
                <a:gd name="connsiteX198" fmla="*/ 120364 w 1136356"/>
                <a:gd name="connsiteY198" fmla="*/ 987051 h 1808998"/>
                <a:gd name="connsiteX199" fmla="*/ 128687 w 1136356"/>
                <a:gd name="connsiteY199" fmla="*/ 997072 h 1808998"/>
                <a:gd name="connsiteX200" fmla="*/ 152128 w 1136356"/>
                <a:gd name="connsiteY200" fmla="*/ 1027817 h 1808998"/>
                <a:gd name="connsiteX201" fmla="*/ 176078 w 1136356"/>
                <a:gd name="connsiteY201" fmla="*/ 1063317 h 1808998"/>
                <a:gd name="connsiteX202" fmla="*/ 176758 w 1136356"/>
                <a:gd name="connsiteY202" fmla="*/ 1066545 h 1808998"/>
                <a:gd name="connsiteX203" fmla="*/ 192215 w 1136356"/>
                <a:gd name="connsiteY203" fmla="*/ 1124636 h 1808998"/>
                <a:gd name="connsiteX204" fmla="*/ 187798 w 1136356"/>
                <a:gd name="connsiteY204" fmla="*/ 1154022 h 1808998"/>
                <a:gd name="connsiteX205" fmla="*/ 795724 w 1136356"/>
                <a:gd name="connsiteY205" fmla="*/ 1195638 h 1808998"/>
                <a:gd name="connsiteX206" fmla="*/ 783663 w 1136356"/>
                <a:gd name="connsiteY206" fmla="*/ 1278699 h 1808998"/>
                <a:gd name="connsiteX207" fmla="*/ 782305 w 1136356"/>
                <a:gd name="connsiteY207" fmla="*/ 1330506 h 1808998"/>
                <a:gd name="connsiteX208" fmla="*/ 772962 w 1136356"/>
                <a:gd name="connsiteY208" fmla="*/ 1370422 h 1808998"/>
                <a:gd name="connsiteX209" fmla="*/ 750201 w 1136356"/>
                <a:gd name="connsiteY209" fmla="*/ 1462486 h 1808998"/>
                <a:gd name="connsiteX210" fmla="*/ 721495 w 1136356"/>
                <a:gd name="connsiteY210" fmla="*/ 1605337 h 1808998"/>
                <a:gd name="connsiteX211" fmla="*/ 720306 w 1136356"/>
                <a:gd name="connsiteY211" fmla="*/ 1606526 h 1808998"/>
                <a:gd name="connsiteX212" fmla="*/ 715041 w 1136356"/>
                <a:gd name="connsiteY212" fmla="*/ 1586313 h 1808998"/>
                <a:gd name="connsiteX213" fmla="*/ 702981 w 1136356"/>
                <a:gd name="connsiteY213" fmla="*/ 1577820 h 1808998"/>
                <a:gd name="connsiteX214" fmla="*/ 615673 w 1136356"/>
                <a:gd name="connsiteY214" fmla="*/ 1561174 h 1808998"/>
                <a:gd name="connsiteX215" fmla="*/ 590024 w 1136356"/>
                <a:gd name="connsiteY215" fmla="*/ 1555739 h 1808998"/>
                <a:gd name="connsiteX216" fmla="*/ 585778 w 1136356"/>
                <a:gd name="connsiteY216" fmla="*/ 1550643 h 1808998"/>
                <a:gd name="connsiteX217" fmla="*/ 589515 w 1136356"/>
                <a:gd name="connsiteY217" fmla="*/ 1516671 h 1808998"/>
                <a:gd name="connsiteX218" fmla="*/ 585608 w 1136356"/>
                <a:gd name="connsiteY218" fmla="*/ 1479302 h 1808998"/>
                <a:gd name="connsiteX219" fmla="*/ 579493 w 1136356"/>
                <a:gd name="connsiteY219" fmla="*/ 1475395 h 1808998"/>
                <a:gd name="connsiteX220" fmla="*/ 569471 w 1136356"/>
                <a:gd name="connsiteY220" fmla="*/ 1463675 h 1808998"/>
                <a:gd name="connsiteX221" fmla="*/ 553335 w 1136356"/>
                <a:gd name="connsiteY221" fmla="*/ 1443292 h 1808998"/>
                <a:gd name="connsiteX222" fmla="*/ 541275 w 1136356"/>
                <a:gd name="connsiteY222" fmla="*/ 1444481 h 1808998"/>
                <a:gd name="connsiteX223" fmla="*/ 442077 w 1136356"/>
                <a:gd name="connsiteY223" fmla="*/ 1492381 h 1808998"/>
                <a:gd name="connsiteX224" fmla="*/ 424072 w 1136356"/>
                <a:gd name="connsiteY224" fmla="*/ 1481340 h 1808998"/>
                <a:gd name="connsiteX225" fmla="*/ 423053 w 1136356"/>
                <a:gd name="connsiteY225" fmla="*/ 1308933 h 1808998"/>
                <a:gd name="connsiteX226" fmla="*/ 423393 w 1136356"/>
                <a:gd name="connsiteY226" fmla="*/ 1264261 h 1808998"/>
                <a:gd name="connsiteX227" fmla="*/ 419486 w 1136356"/>
                <a:gd name="connsiteY227" fmla="*/ 1258485 h 1808998"/>
                <a:gd name="connsiteX228" fmla="*/ 409294 w 1136356"/>
                <a:gd name="connsiteY228" fmla="*/ 1254239 h 1808998"/>
                <a:gd name="connsiteX229" fmla="*/ 404708 w 1136356"/>
                <a:gd name="connsiteY229" fmla="*/ 1251012 h 1808998"/>
                <a:gd name="connsiteX230" fmla="*/ 408275 w 1136356"/>
                <a:gd name="connsiteY230" fmla="*/ 1246086 h 1808998"/>
                <a:gd name="connsiteX231" fmla="*/ 413371 w 1136356"/>
                <a:gd name="connsiteY231" fmla="*/ 1241669 h 1808998"/>
                <a:gd name="connsiteX232" fmla="*/ 440039 w 1136356"/>
                <a:gd name="connsiteY232" fmla="*/ 1229439 h 1808998"/>
                <a:gd name="connsiteX233" fmla="*/ 585268 w 1136356"/>
                <a:gd name="connsiteY233" fmla="*/ 1229100 h 1808998"/>
                <a:gd name="connsiteX234" fmla="*/ 658987 w 1136356"/>
                <a:gd name="connsiteY234" fmla="*/ 1213133 h 1808998"/>
                <a:gd name="connsiteX235" fmla="*/ 680559 w 1136356"/>
                <a:gd name="connsiteY235" fmla="*/ 1196996 h 1808998"/>
                <a:gd name="connsiteX236" fmla="*/ 690241 w 1136356"/>
                <a:gd name="connsiteY236" fmla="*/ 1192580 h 1808998"/>
                <a:gd name="connsiteX237" fmla="*/ 788589 w 1136356"/>
                <a:gd name="connsiteY237" fmla="*/ 1186805 h 1808998"/>
                <a:gd name="connsiteX238" fmla="*/ 795724 w 1136356"/>
                <a:gd name="connsiteY238" fmla="*/ 1195638 h 18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136356" h="1808998">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2"/>
            </a:solidFill>
            <a:ln w="169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039F2F-BF71-4D33-8D72-F021A5B250DC}"/>
                </a:ext>
              </a:extLst>
            </p:cNvPr>
            <p:cNvSpPr/>
            <p:nvPr/>
          </p:nvSpPr>
          <p:spPr>
            <a:xfrm>
              <a:off x="1965840" y="2555836"/>
              <a:ext cx="1010661" cy="1802204"/>
            </a:xfrm>
            <a:custGeom>
              <a:avLst/>
              <a:gdLst>
                <a:gd name="connsiteX0" fmla="*/ 1010278 w 1010660"/>
                <a:gd name="connsiteY0" fmla="*/ 1613160 h 1802203"/>
                <a:gd name="connsiteX1" fmla="*/ 998557 w 1010660"/>
                <a:gd name="connsiteY1" fmla="*/ 1603308 h 1802203"/>
                <a:gd name="connsiteX2" fmla="*/ 990404 w 1010660"/>
                <a:gd name="connsiteY2" fmla="*/ 1596344 h 1802203"/>
                <a:gd name="connsiteX3" fmla="*/ 988536 w 1010660"/>
                <a:gd name="connsiteY3" fmla="*/ 1584624 h 1802203"/>
                <a:gd name="connsiteX4" fmla="*/ 968322 w 1010660"/>
                <a:gd name="connsiteY4" fmla="*/ 1564241 h 1802203"/>
                <a:gd name="connsiteX5" fmla="*/ 871163 w 1010660"/>
                <a:gd name="connsiteY5" fmla="*/ 1548444 h 1802203"/>
                <a:gd name="connsiteX6" fmla="*/ 749714 w 1010660"/>
                <a:gd name="connsiteY6" fmla="*/ 1529589 h 1802203"/>
                <a:gd name="connsiteX7" fmla="*/ 717101 w 1010660"/>
                <a:gd name="connsiteY7" fmla="*/ 1522625 h 1802203"/>
                <a:gd name="connsiteX8" fmla="*/ 717441 w 1010660"/>
                <a:gd name="connsiteY8" fmla="*/ 1520417 h 1802203"/>
                <a:gd name="connsiteX9" fmla="*/ 740032 w 1010660"/>
                <a:gd name="connsiteY9" fmla="*/ 1517020 h 1802203"/>
                <a:gd name="connsiteX10" fmla="*/ 743769 w 1010660"/>
                <a:gd name="connsiteY10" fmla="*/ 1518379 h 1802203"/>
                <a:gd name="connsiteX11" fmla="*/ 750563 w 1010660"/>
                <a:gd name="connsiteY11" fmla="*/ 1523474 h 1802203"/>
                <a:gd name="connsiteX12" fmla="*/ 804069 w 1010660"/>
                <a:gd name="connsiteY12" fmla="*/ 1521946 h 1802203"/>
                <a:gd name="connsiteX13" fmla="*/ 813581 w 1010660"/>
                <a:gd name="connsiteY13" fmla="*/ 1509036 h 1802203"/>
                <a:gd name="connsiteX14" fmla="*/ 816129 w 1010660"/>
                <a:gd name="connsiteY14" fmla="*/ 1490522 h 1802203"/>
                <a:gd name="connsiteX15" fmla="*/ 806277 w 1010660"/>
                <a:gd name="connsiteY15" fmla="*/ 1469459 h 1802203"/>
                <a:gd name="connsiteX16" fmla="*/ 798124 w 1010660"/>
                <a:gd name="connsiteY16" fmla="*/ 1455871 h 1802203"/>
                <a:gd name="connsiteX17" fmla="*/ 797274 w 1010660"/>
                <a:gd name="connsiteY17" fmla="*/ 1445849 h 1802203"/>
                <a:gd name="connsiteX18" fmla="*/ 786064 w 1010660"/>
                <a:gd name="connsiteY18" fmla="*/ 1441772 h 1802203"/>
                <a:gd name="connsiteX19" fmla="*/ 758037 w 1010660"/>
                <a:gd name="connsiteY19" fmla="*/ 1457739 h 1802203"/>
                <a:gd name="connsiteX20" fmla="*/ 698586 w 1010660"/>
                <a:gd name="connsiteY20" fmla="*/ 1490012 h 1802203"/>
                <a:gd name="connsiteX21" fmla="*/ 685507 w 1010660"/>
                <a:gd name="connsiteY21" fmla="*/ 1481859 h 1802203"/>
                <a:gd name="connsiteX22" fmla="*/ 683299 w 1010660"/>
                <a:gd name="connsiteY22" fmla="*/ 1417313 h 1802203"/>
                <a:gd name="connsiteX23" fmla="*/ 692302 w 1010660"/>
                <a:gd name="connsiteY23" fmla="*/ 1403214 h 1802203"/>
                <a:gd name="connsiteX24" fmla="*/ 708608 w 1010660"/>
                <a:gd name="connsiteY24" fmla="*/ 1399138 h 1802203"/>
                <a:gd name="connsiteX25" fmla="*/ 784875 w 1010660"/>
                <a:gd name="connsiteY25" fmla="*/ 1387417 h 1802203"/>
                <a:gd name="connsiteX26" fmla="*/ 833794 w 1010660"/>
                <a:gd name="connsiteY26" fmla="*/ 1365675 h 1802203"/>
                <a:gd name="connsiteX27" fmla="*/ 910231 w 1010660"/>
                <a:gd name="connsiteY27" fmla="*/ 1264100 h 1802203"/>
                <a:gd name="connsiteX28" fmla="*/ 935540 w 1010660"/>
                <a:gd name="connsiteY28" fmla="*/ 1186474 h 1802203"/>
                <a:gd name="connsiteX29" fmla="*/ 939616 w 1010660"/>
                <a:gd name="connsiteY29" fmla="*/ 1178661 h 1802203"/>
                <a:gd name="connsiteX30" fmla="*/ 960679 w 1010660"/>
                <a:gd name="connsiteY30" fmla="*/ 1157768 h 1802203"/>
                <a:gd name="connsiteX31" fmla="*/ 976646 w 1010660"/>
                <a:gd name="connsiteY31" fmla="*/ 1104602 h 1802203"/>
                <a:gd name="connsiteX32" fmla="*/ 958301 w 1010660"/>
                <a:gd name="connsiteY32" fmla="*/ 973301 h 1802203"/>
                <a:gd name="connsiteX33" fmla="*/ 956942 w 1010660"/>
                <a:gd name="connsiteY33" fmla="*/ 961751 h 1802203"/>
                <a:gd name="connsiteX34" fmla="*/ 957451 w 1010660"/>
                <a:gd name="connsiteY34" fmla="*/ 937970 h 1802203"/>
                <a:gd name="connsiteX35" fmla="*/ 957961 w 1010660"/>
                <a:gd name="connsiteY35" fmla="*/ 901281 h 1802203"/>
                <a:gd name="connsiteX36" fmla="*/ 957621 w 1010660"/>
                <a:gd name="connsiteY36" fmla="*/ 891259 h 1802203"/>
                <a:gd name="connsiteX37" fmla="*/ 957112 w 1010660"/>
                <a:gd name="connsiteY37" fmla="*/ 861364 h 1802203"/>
                <a:gd name="connsiteX38" fmla="*/ 959829 w 1010660"/>
                <a:gd name="connsiteY38" fmla="*/ 813804 h 1802203"/>
                <a:gd name="connsiteX39" fmla="*/ 962547 w 1010660"/>
                <a:gd name="connsiteY39" fmla="*/ 801064 h 1802203"/>
                <a:gd name="connsiteX40" fmla="*/ 953205 w 1010660"/>
                <a:gd name="connsiteY40" fmla="*/ 776435 h 1802203"/>
                <a:gd name="connsiteX41" fmla="*/ 944882 w 1010660"/>
                <a:gd name="connsiteY41" fmla="*/ 774566 h 1802203"/>
                <a:gd name="connsiteX42" fmla="*/ 930784 w 1010660"/>
                <a:gd name="connsiteY42" fmla="*/ 756561 h 1802203"/>
                <a:gd name="connsiteX43" fmla="*/ 931463 w 1010660"/>
                <a:gd name="connsiteY43" fmla="*/ 743822 h 1802203"/>
                <a:gd name="connsiteX44" fmla="*/ 939107 w 1010660"/>
                <a:gd name="connsiteY44" fmla="*/ 650059 h 1802203"/>
                <a:gd name="connsiteX45" fmla="*/ 916685 w 1010660"/>
                <a:gd name="connsiteY45" fmla="*/ 635112 h 1802203"/>
                <a:gd name="connsiteX46" fmla="*/ 902077 w 1010660"/>
                <a:gd name="connsiteY46" fmla="*/ 624581 h 1802203"/>
                <a:gd name="connsiteX47" fmla="*/ 902417 w 1010660"/>
                <a:gd name="connsiteY47" fmla="*/ 621183 h 1802203"/>
                <a:gd name="connsiteX48" fmla="*/ 907173 w 1010660"/>
                <a:gd name="connsiteY48" fmla="*/ 545087 h 1802203"/>
                <a:gd name="connsiteX49" fmla="*/ 896132 w 1010660"/>
                <a:gd name="connsiteY49" fmla="*/ 478162 h 1802203"/>
                <a:gd name="connsiteX50" fmla="*/ 888489 w 1010660"/>
                <a:gd name="connsiteY50" fmla="*/ 462195 h 1802203"/>
                <a:gd name="connsiteX51" fmla="*/ 887300 w 1010660"/>
                <a:gd name="connsiteY51" fmla="*/ 448267 h 1802203"/>
                <a:gd name="connsiteX52" fmla="*/ 891376 w 1010660"/>
                <a:gd name="connsiteY52" fmla="*/ 426355 h 1802203"/>
                <a:gd name="connsiteX53" fmla="*/ 908702 w 1010660"/>
                <a:gd name="connsiteY53" fmla="*/ 416333 h 1802203"/>
                <a:gd name="connsiteX54" fmla="*/ 919233 w 1010660"/>
                <a:gd name="connsiteY54" fmla="*/ 418881 h 1802203"/>
                <a:gd name="connsiteX55" fmla="*/ 913798 w 1010660"/>
                <a:gd name="connsiteY55" fmla="*/ 397819 h 1802203"/>
                <a:gd name="connsiteX56" fmla="*/ 915836 w 1010660"/>
                <a:gd name="connsiteY56" fmla="*/ 361129 h 1802203"/>
                <a:gd name="connsiteX57" fmla="*/ 915157 w 1010660"/>
                <a:gd name="connsiteY57" fmla="*/ 340067 h 1802203"/>
                <a:gd name="connsiteX58" fmla="*/ 933501 w 1010660"/>
                <a:gd name="connsiteY58" fmla="*/ 275520 h 1802203"/>
                <a:gd name="connsiteX59" fmla="*/ 941315 w 1010660"/>
                <a:gd name="connsiteY59" fmla="*/ 225922 h 1802203"/>
                <a:gd name="connsiteX60" fmla="*/ 940635 w 1010660"/>
                <a:gd name="connsiteY60" fmla="*/ 202141 h 1802203"/>
                <a:gd name="connsiteX61" fmla="*/ 934521 w 1010660"/>
                <a:gd name="connsiteY61" fmla="*/ 161205 h 1802203"/>
                <a:gd name="connsiteX62" fmla="*/ 920592 w 1010660"/>
                <a:gd name="connsiteY62" fmla="*/ 124006 h 1802203"/>
                <a:gd name="connsiteX63" fmla="*/ 914477 w 1010660"/>
                <a:gd name="connsiteY63" fmla="*/ 105661 h 1802203"/>
                <a:gd name="connsiteX64" fmla="*/ 893415 w 1010660"/>
                <a:gd name="connsiteY64" fmla="*/ 67783 h 1802203"/>
                <a:gd name="connsiteX65" fmla="*/ 792858 w 1010660"/>
                <a:gd name="connsiteY65" fmla="*/ 9 h 1802203"/>
                <a:gd name="connsiteX66" fmla="*/ 773834 w 1010660"/>
                <a:gd name="connsiteY66" fmla="*/ 8332 h 1802203"/>
                <a:gd name="connsiteX67" fmla="*/ 760415 w 1010660"/>
                <a:gd name="connsiteY67" fmla="*/ 28885 h 1802203"/>
                <a:gd name="connsiteX68" fmla="*/ 741221 w 1010660"/>
                <a:gd name="connsiteY68" fmla="*/ 35849 h 1802203"/>
                <a:gd name="connsiteX69" fmla="*/ 724235 w 1010660"/>
                <a:gd name="connsiteY69" fmla="*/ 30923 h 1802203"/>
                <a:gd name="connsiteX70" fmla="*/ 656801 w 1010660"/>
                <a:gd name="connsiteY70" fmla="*/ 30074 h 1802203"/>
                <a:gd name="connsiteX71" fmla="*/ 585630 w 1010660"/>
                <a:gd name="connsiteY71" fmla="*/ 72029 h 1802203"/>
                <a:gd name="connsiteX72" fmla="*/ 566946 w 1010660"/>
                <a:gd name="connsiteY72" fmla="*/ 104812 h 1802203"/>
                <a:gd name="connsiteX73" fmla="*/ 560491 w 1010660"/>
                <a:gd name="connsiteY73" fmla="*/ 189232 h 1802203"/>
                <a:gd name="connsiteX74" fmla="*/ 563209 w 1010660"/>
                <a:gd name="connsiteY74" fmla="*/ 206558 h 1802203"/>
                <a:gd name="connsiteX75" fmla="*/ 563379 w 1010660"/>
                <a:gd name="connsiteY75" fmla="*/ 259554 h 1802203"/>
                <a:gd name="connsiteX76" fmla="*/ 561340 w 1010660"/>
                <a:gd name="connsiteY76" fmla="*/ 276370 h 1802203"/>
                <a:gd name="connsiteX77" fmla="*/ 570853 w 1010660"/>
                <a:gd name="connsiteY77" fmla="*/ 288260 h 1802203"/>
                <a:gd name="connsiteX78" fmla="*/ 584781 w 1010660"/>
                <a:gd name="connsiteY78" fmla="*/ 303887 h 1802203"/>
                <a:gd name="connsiteX79" fmla="*/ 590386 w 1010660"/>
                <a:gd name="connsiteY79" fmla="*/ 312380 h 1802203"/>
                <a:gd name="connsiteX80" fmla="*/ 601937 w 1010660"/>
                <a:gd name="connsiteY80" fmla="*/ 335311 h 1802203"/>
                <a:gd name="connsiteX81" fmla="*/ 603635 w 1010660"/>
                <a:gd name="connsiteY81" fmla="*/ 341595 h 1802203"/>
                <a:gd name="connsiteX82" fmla="*/ 616205 w 1010660"/>
                <a:gd name="connsiteY82" fmla="*/ 359940 h 1802203"/>
                <a:gd name="connsiteX83" fmla="*/ 637947 w 1010660"/>
                <a:gd name="connsiteY83" fmla="*/ 374888 h 1802203"/>
                <a:gd name="connsiteX84" fmla="*/ 660708 w 1010660"/>
                <a:gd name="connsiteY84" fmla="*/ 372510 h 1802203"/>
                <a:gd name="connsiteX85" fmla="*/ 685168 w 1010660"/>
                <a:gd name="connsiteY85" fmla="*/ 382362 h 1802203"/>
                <a:gd name="connsiteX86" fmla="*/ 698247 w 1010660"/>
                <a:gd name="connsiteY86" fmla="*/ 402065 h 1802203"/>
                <a:gd name="connsiteX87" fmla="*/ 694680 w 1010660"/>
                <a:gd name="connsiteY87" fmla="*/ 422788 h 1802203"/>
                <a:gd name="connsiteX88" fmla="*/ 690603 w 1010660"/>
                <a:gd name="connsiteY88" fmla="*/ 425846 h 1802203"/>
                <a:gd name="connsiteX89" fmla="*/ 656971 w 1010660"/>
                <a:gd name="connsiteY89" fmla="*/ 466442 h 1802203"/>
                <a:gd name="connsiteX90" fmla="*/ 637607 w 1010660"/>
                <a:gd name="connsiteY90" fmla="*/ 500414 h 1802203"/>
                <a:gd name="connsiteX91" fmla="*/ 635229 w 1010660"/>
                <a:gd name="connsiteY91" fmla="*/ 507378 h 1802203"/>
                <a:gd name="connsiteX92" fmla="*/ 628605 w 1010660"/>
                <a:gd name="connsiteY92" fmla="*/ 536084 h 1802203"/>
                <a:gd name="connsiteX93" fmla="*/ 601597 w 1010660"/>
                <a:gd name="connsiteY93" fmla="*/ 588910 h 1802203"/>
                <a:gd name="connsiteX94" fmla="*/ 576118 w 1010660"/>
                <a:gd name="connsiteY94" fmla="*/ 666876 h 1802203"/>
                <a:gd name="connsiteX95" fmla="*/ 566776 w 1010660"/>
                <a:gd name="connsiteY95" fmla="*/ 710699 h 1802203"/>
                <a:gd name="connsiteX96" fmla="*/ 552847 w 1010660"/>
                <a:gd name="connsiteY96" fmla="*/ 799535 h 1802203"/>
                <a:gd name="connsiteX97" fmla="*/ 547582 w 1010660"/>
                <a:gd name="connsiteY97" fmla="*/ 812784 h 1802203"/>
                <a:gd name="connsiteX98" fmla="*/ 532804 w 1010660"/>
                <a:gd name="connsiteY98" fmla="*/ 815332 h 1802203"/>
                <a:gd name="connsiteX99" fmla="*/ 491189 w 1010660"/>
                <a:gd name="connsiteY99" fmla="*/ 818220 h 1802203"/>
                <a:gd name="connsiteX100" fmla="*/ 458406 w 1010660"/>
                <a:gd name="connsiteY100" fmla="*/ 835885 h 1802203"/>
                <a:gd name="connsiteX101" fmla="*/ 411015 w 1010660"/>
                <a:gd name="connsiteY101" fmla="*/ 853720 h 1802203"/>
                <a:gd name="connsiteX102" fmla="*/ 394199 w 1010660"/>
                <a:gd name="connsiteY102" fmla="*/ 854400 h 1802203"/>
                <a:gd name="connsiteX103" fmla="*/ 375345 w 1010660"/>
                <a:gd name="connsiteY103" fmla="*/ 856948 h 1802203"/>
                <a:gd name="connsiteX104" fmla="*/ 367361 w 1010660"/>
                <a:gd name="connsiteY104" fmla="*/ 858646 h 1802203"/>
                <a:gd name="connsiteX105" fmla="*/ 355471 w 1010660"/>
                <a:gd name="connsiteY105" fmla="*/ 859156 h 1802203"/>
                <a:gd name="connsiteX106" fmla="*/ 346469 w 1010660"/>
                <a:gd name="connsiteY106" fmla="*/ 866800 h 1802203"/>
                <a:gd name="connsiteX107" fmla="*/ 318102 w 1010660"/>
                <a:gd name="connsiteY107" fmla="*/ 884125 h 1802203"/>
                <a:gd name="connsiteX108" fmla="*/ 274788 w 1010660"/>
                <a:gd name="connsiteY108" fmla="*/ 891259 h 1802203"/>
                <a:gd name="connsiteX109" fmla="*/ 219754 w 1010660"/>
                <a:gd name="connsiteY109" fmla="*/ 894487 h 1802203"/>
                <a:gd name="connsiteX110" fmla="*/ 211771 w 1010660"/>
                <a:gd name="connsiteY110" fmla="*/ 889391 h 1802203"/>
                <a:gd name="connsiteX111" fmla="*/ 186801 w 1010660"/>
                <a:gd name="connsiteY111" fmla="*/ 833677 h 1802203"/>
                <a:gd name="connsiteX112" fmla="*/ 87094 w 1010660"/>
                <a:gd name="connsiteY112" fmla="*/ 610992 h 1802203"/>
                <a:gd name="connsiteX113" fmla="*/ 76393 w 1010660"/>
                <a:gd name="connsiteY113" fmla="*/ 607255 h 1802203"/>
                <a:gd name="connsiteX114" fmla="*/ 5222 w 1010660"/>
                <a:gd name="connsiteY114" fmla="*/ 643095 h 1802203"/>
                <a:gd name="connsiteX115" fmla="*/ 1655 w 1010660"/>
                <a:gd name="connsiteY115" fmla="*/ 654306 h 1802203"/>
                <a:gd name="connsiteX116" fmla="*/ 35117 w 1010660"/>
                <a:gd name="connsiteY116" fmla="*/ 727515 h 1802203"/>
                <a:gd name="connsiteX117" fmla="*/ 141789 w 1010660"/>
                <a:gd name="connsiteY117" fmla="*/ 969394 h 1802203"/>
                <a:gd name="connsiteX118" fmla="*/ 138561 w 1010660"/>
                <a:gd name="connsiteY118" fmla="*/ 994194 h 1802203"/>
                <a:gd name="connsiteX119" fmla="*/ 135334 w 1010660"/>
                <a:gd name="connsiteY119" fmla="*/ 999969 h 1802203"/>
                <a:gd name="connsiteX120" fmla="*/ 125143 w 1010660"/>
                <a:gd name="connsiteY120" fmla="*/ 1013897 h 1802203"/>
                <a:gd name="connsiteX121" fmla="*/ 96436 w 1010660"/>
                <a:gd name="connsiteY121" fmla="*/ 1073178 h 1802203"/>
                <a:gd name="connsiteX122" fmla="*/ 96946 w 1010660"/>
                <a:gd name="connsiteY122" fmla="*/ 1119040 h 1802203"/>
                <a:gd name="connsiteX123" fmla="*/ 98305 w 1010660"/>
                <a:gd name="connsiteY123" fmla="*/ 1129062 h 1802203"/>
                <a:gd name="connsiteX124" fmla="*/ 105779 w 1010660"/>
                <a:gd name="connsiteY124" fmla="*/ 1168979 h 1802203"/>
                <a:gd name="connsiteX125" fmla="*/ 120726 w 1010660"/>
                <a:gd name="connsiteY125" fmla="*/ 1260872 h 1802203"/>
                <a:gd name="connsiteX126" fmla="*/ 157076 w 1010660"/>
                <a:gd name="connsiteY126" fmla="*/ 1380793 h 1802203"/>
                <a:gd name="connsiteX127" fmla="*/ 171514 w 1010660"/>
                <a:gd name="connsiteY127" fmla="*/ 1439224 h 1802203"/>
                <a:gd name="connsiteX128" fmla="*/ 162512 w 1010660"/>
                <a:gd name="connsiteY128" fmla="*/ 1504110 h 1802203"/>
                <a:gd name="connsiteX129" fmla="*/ 140430 w 1010660"/>
                <a:gd name="connsiteY129" fmla="*/ 1544197 h 1802203"/>
                <a:gd name="connsiteX130" fmla="*/ 123274 w 1010660"/>
                <a:gd name="connsiteY130" fmla="*/ 1557786 h 1802203"/>
                <a:gd name="connsiteX131" fmla="*/ 94228 w 1010660"/>
                <a:gd name="connsiteY131" fmla="*/ 1563731 h 1802203"/>
                <a:gd name="connsiteX132" fmla="*/ 85226 w 1010660"/>
                <a:gd name="connsiteY132" fmla="*/ 1569167 h 1802203"/>
                <a:gd name="connsiteX133" fmla="*/ 59917 w 1010660"/>
                <a:gd name="connsiteY133" fmla="*/ 1597533 h 1802203"/>
                <a:gd name="connsiteX134" fmla="*/ 47347 w 1010660"/>
                <a:gd name="connsiteY134" fmla="*/ 1636940 h 1802203"/>
                <a:gd name="connsiteX135" fmla="*/ 82848 w 1010660"/>
                <a:gd name="connsiteY135" fmla="*/ 1670233 h 1802203"/>
                <a:gd name="connsiteX136" fmla="*/ 168626 w 1010660"/>
                <a:gd name="connsiteY136" fmla="*/ 1675668 h 1802203"/>
                <a:gd name="connsiteX137" fmla="*/ 225699 w 1010660"/>
                <a:gd name="connsiteY137" fmla="*/ 1626239 h 1802203"/>
                <a:gd name="connsiteX138" fmla="*/ 241496 w 1010660"/>
                <a:gd name="connsiteY138" fmla="*/ 1605007 h 1802203"/>
                <a:gd name="connsiteX139" fmla="*/ 272750 w 1010660"/>
                <a:gd name="connsiteY139" fmla="*/ 1588021 h 1802203"/>
                <a:gd name="connsiteX140" fmla="*/ 282092 w 1010660"/>
                <a:gd name="connsiteY140" fmla="*/ 1593966 h 1802203"/>
                <a:gd name="connsiteX141" fmla="*/ 279884 w 1010660"/>
                <a:gd name="connsiteY141" fmla="*/ 1643055 h 1802203"/>
                <a:gd name="connsiteX142" fmla="*/ 287698 w 1010660"/>
                <a:gd name="connsiteY142" fmla="*/ 1653417 h 1802203"/>
                <a:gd name="connsiteX143" fmla="*/ 291095 w 1010660"/>
                <a:gd name="connsiteY143" fmla="*/ 1645943 h 1802203"/>
                <a:gd name="connsiteX144" fmla="*/ 292963 w 1010660"/>
                <a:gd name="connsiteY144" fmla="*/ 1604327 h 1802203"/>
                <a:gd name="connsiteX145" fmla="*/ 295681 w 1010660"/>
                <a:gd name="connsiteY145" fmla="*/ 1579188 h 1802203"/>
                <a:gd name="connsiteX146" fmla="*/ 311648 w 1010660"/>
                <a:gd name="connsiteY146" fmla="*/ 1549633 h 1802203"/>
                <a:gd name="connsiteX147" fmla="*/ 316234 w 1010660"/>
                <a:gd name="connsiteY147" fmla="*/ 1517190 h 1802203"/>
                <a:gd name="connsiteX148" fmla="*/ 316743 w 1010660"/>
                <a:gd name="connsiteY148" fmla="*/ 1507338 h 1802203"/>
                <a:gd name="connsiteX149" fmla="*/ 313686 w 1010660"/>
                <a:gd name="connsiteY149" fmla="*/ 1474385 h 1802203"/>
                <a:gd name="connsiteX150" fmla="*/ 294662 w 1010660"/>
                <a:gd name="connsiteY150" fmla="*/ 1451794 h 1802203"/>
                <a:gd name="connsiteX151" fmla="*/ 281073 w 1010660"/>
                <a:gd name="connsiteY151" fmla="*/ 1446189 h 1802203"/>
                <a:gd name="connsiteX152" fmla="*/ 272071 w 1010660"/>
                <a:gd name="connsiteY152" fmla="*/ 1439734 h 1802203"/>
                <a:gd name="connsiteX153" fmla="*/ 270542 w 1010660"/>
                <a:gd name="connsiteY153" fmla="*/ 1428863 h 1802203"/>
                <a:gd name="connsiteX154" fmla="*/ 278355 w 1010660"/>
                <a:gd name="connsiteY154" fmla="*/ 1303677 h 1802203"/>
                <a:gd name="connsiteX155" fmla="*/ 285659 w 1010660"/>
                <a:gd name="connsiteY155" fmla="*/ 1212293 h 1802203"/>
                <a:gd name="connsiteX156" fmla="*/ 280564 w 1010660"/>
                <a:gd name="connsiteY156" fmla="*/ 1182398 h 1802203"/>
                <a:gd name="connsiteX157" fmla="*/ 269862 w 1010660"/>
                <a:gd name="connsiteY157" fmla="*/ 1148596 h 1802203"/>
                <a:gd name="connsiteX158" fmla="*/ 278016 w 1010660"/>
                <a:gd name="connsiteY158" fmla="*/ 1137725 h 1802203"/>
                <a:gd name="connsiteX159" fmla="*/ 313686 w 1010660"/>
                <a:gd name="connsiteY159" fmla="*/ 1138234 h 1802203"/>
                <a:gd name="connsiteX160" fmla="*/ 323708 w 1010660"/>
                <a:gd name="connsiteY160" fmla="*/ 1148596 h 1802203"/>
                <a:gd name="connsiteX161" fmla="*/ 337296 w 1010660"/>
                <a:gd name="connsiteY161" fmla="*/ 1174414 h 1802203"/>
                <a:gd name="connsiteX162" fmla="*/ 383668 w 1010660"/>
                <a:gd name="connsiteY162" fmla="*/ 1187663 h 1802203"/>
                <a:gd name="connsiteX163" fmla="*/ 507325 w 1010660"/>
                <a:gd name="connsiteY163" fmla="*/ 1194797 h 1802203"/>
                <a:gd name="connsiteX164" fmla="*/ 517007 w 1010660"/>
                <a:gd name="connsiteY164" fmla="*/ 1204309 h 1802203"/>
                <a:gd name="connsiteX165" fmla="*/ 509194 w 1010660"/>
                <a:gd name="connsiteY165" fmla="*/ 1295524 h 1802203"/>
                <a:gd name="connsiteX166" fmla="*/ 499851 w 1010660"/>
                <a:gd name="connsiteY166" fmla="*/ 1395910 h 1802203"/>
                <a:gd name="connsiteX167" fmla="*/ 506816 w 1010660"/>
                <a:gd name="connsiteY167" fmla="*/ 1404064 h 1802203"/>
                <a:gd name="connsiteX168" fmla="*/ 593104 w 1010660"/>
                <a:gd name="connsiteY168" fmla="*/ 1408140 h 1802203"/>
                <a:gd name="connsiteX169" fmla="*/ 606693 w 1010660"/>
                <a:gd name="connsiteY169" fmla="*/ 1407970 h 1802203"/>
                <a:gd name="connsiteX170" fmla="*/ 615016 w 1010660"/>
                <a:gd name="connsiteY170" fmla="*/ 1416293 h 1802203"/>
                <a:gd name="connsiteX171" fmla="*/ 614167 w 1010660"/>
                <a:gd name="connsiteY171" fmla="*/ 1485936 h 1802203"/>
                <a:gd name="connsiteX172" fmla="*/ 610430 w 1010660"/>
                <a:gd name="connsiteY172" fmla="*/ 1490861 h 1802203"/>
                <a:gd name="connsiteX173" fmla="*/ 560831 w 1010660"/>
                <a:gd name="connsiteY173" fmla="*/ 1486105 h 1802203"/>
                <a:gd name="connsiteX174" fmla="*/ 452801 w 1010660"/>
                <a:gd name="connsiteY174" fmla="*/ 1450945 h 1802203"/>
                <a:gd name="connsiteX175" fmla="*/ 429870 w 1010660"/>
                <a:gd name="connsiteY175" fmla="*/ 1458928 h 1802203"/>
                <a:gd name="connsiteX176" fmla="*/ 428341 w 1010660"/>
                <a:gd name="connsiteY176" fmla="*/ 1467081 h 1802203"/>
                <a:gd name="connsiteX177" fmla="*/ 428171 w 1010660"/>
                <a:gd name="connsiteY177" fmla="*/ 1505300 h 1802203"/>
                <a:gd name="connsiteX178" fmla="*/ 434626 w 1010660"/>
                <a:gd name="connsiteY178" fmla="*/ 1523474 h 1802203"/>
                <a:gd name="connsiteX179" fmla="*/ 438193 w 1010660"/>
                <a:gd name="connsiteY179" fmla="*/ 1531628 h 1802203"/>
                <a:gd name="connsiteX180" fmla="*/ 448214 w 1010660"/>
                <a:gd name="connsiteY180" fmla="*/ 1551671 h 1802203"/>
                <a:gd name="connsiteX181" fmla="*/ 451611 w 1010660"/>
                <a:gd name="connsiteY181" fmla="*/ 1557956 h 1802203"/>
                <a:gd name="connsiteX182" fmla="*/ 446346 w 1010660"/>
                <a:gd name="connsiteY182" fmla="*/ 1561523 h 1802203"/>
                <a:gd name="connsiteX183" fmla="*/ 350715 w 1010660"/>
                <a:gd name="connsiteY183" fmla="*/ 1584454 h 1802203"/>
                <a:gd name="connsiteX184" fmla="*/ 327954 w 1010660"/>
                <a:gd name="connsiteY184" fmla="*/ 1610782 h 1802203"/>
                <a:gd name="connsiteX185" fmla="*/ 327954 w 1010660"/>
                <a:gd name="connsiteY185" fmla="*/ 1649850 h 1802203"/>
                <a:gd name="connsiteX186" fmla="*/ 335428 w 1010660"/>
                <a:gd name="connsiteY186" fmla="*/ 1668194 h 1802203"/>
                <a:gd name="connsiteX187" fmla="*/ 346809 w 1010660"/>
                <a:gd name="connsiteY187" fmla="*/ 1688407 h 1802203"/>
                <a:gd name="connsiteX188" fmla="*/ 351904 w 1010660"/>
                <a:gd name="connsiteY188" fmla="*/ 1693673 h 1802203"/>
                <a:gd name="connsiteX189" fmla="*/ 395558 w 1010660"/>
                <a:gd name="connsiteY189" fmla="*/ 1687219 h 1802203"/>
                <a:gd name="connsiteX190" fmla="*/ 410166 w 1010660"/>
                <a:gd name="connsiteY190" fmla="*/ 1651888 h 1802203"/>
                <a:gd name="connsiteX191" fmla="*/ 398615 w 1010660"/>
                <a:gd name="connsiteY191" fmla="*/ 1632354 h 1802203"/>
                <a:gd name="connsiteX192" fmla="*/ 395388 w 1010660"/>
                <a:gd name="connsiteY192" fmla="*/ 1623182 h 1802203"/>
                <a:gd name="connsiteX193" fmla="*/ 403032 w 1010660"/>
                <a:gd name="connsiteY193" fmla="*/ 1619445 h 1802203"/>
                <a:gd name="connsiteX194" fmla="*/ 500701 w 1010660"/>
                <a:gd name="connsiteY194" fmla="*/ 1603478 h 1802203"/>
                <a:gd name="connsiteX195" fmla="*/ 566606 w 1010660"/>
                <a:gd name="connsiteY195" fmla="*/ 1591928 h 1802203"/>
                <a:gd name="connsiteX196" fmla="*/ 616205 w 1010660"/>
                <a:gd name="connsiteY196" fmla="*/ 1587341 h 1802203"/>
                <a:gd name="connsiteX197" fmla="*/ 638626 w 1010660"/>
                <a:gd name="connsiteY197" fmla="*/ 1604667 h 1802203"/>
                <a:gd name="connsiteX198" fmla="*/ 663935 w 1010660"/>
                <a:gd name="connsiteY198" fmla="*/ 1683312 h 1802203"/>
                <a:gd name="connsiteX199" fmla="*/ 667502 w 1010660"/>
                <a:gd name="connsiteY199" fmla="*/ 1731891 h 1802203"/>
                <a:gd name="connsiteX200" fmla="*/ 665634 w 1010660"/>
                <a:gd name="connsiteY200" fmla="*/ 1757200 h 1802203"/>
                <a:gd name="connsiteX201" fmla="*/ 712345 w 1010660"/>
                <a:gd name="connsiteY201" fmla="*/ 1803402 h 1802203"/>
                <a:gd name="connsiteX202" fmla="*/ 763642 w 1010660"/>
                <a:gd name="connsiteY202" fmla="*/ 1762976 h 1802203"/>
                <a:gd name="connsiteX203" fmla="*/ 760415 w 1010660"/>
                <a:gd name="connsiteY203" fmla="*/ 1742423 h 1802203"/>
                <a:gd name="connsiteX204" fmla="*/ 730860 w 1010660"/>
                <a:gd name="connsiteY204" fmla="*/ 1710319 h 1802203"/>
                <a:gd name="connsiteX205" fmla="*/ 725934 w 1010660"/>
                <a:gd name="connsiteY205" fmla="*/ 1704204 h 1802203"/>
                <a:gd name="connsiteX206" fmla="*/ 695189 w 1010660"/>
                <a:gd name="connsiteY206" fmla="*/ 1594985 h 1802203"/>
                <a:gd name="connsiteX207" fmla="*/ 705890 w 1010660"/>
                <a:gd name="connsiteY207" fmla="*/ 1581736 h 1802203"/>
                <a:gd name="connsiteX208" fmla="*/ 711835 w 1010660"/>
                <a:gd name="connsiteY208" fmla="*/ 1582246 h 1802203"/>
                <a:gd name="connsiteX209" fmla="*/ 783516 w 1010660"/>
                <a:gd name="connsiteY209" fmla="*/ 1589719 h 1802203"/>
                <a:gd name="connsiteX210" fmla="*/ 928236 w 1010660"/>
                <a:gd name="connsiteY210" fmla="*/ 1601270 h 1802203"/>
                <a:gd name="connsiteX211" fmla="*/ 942844 w 1010660"/>
                <a:gd name="connsiteY211" fmla="*/ 1623182 h 1802203"/>
                <a:gd name="connsiteX212" fmla="*/ 943353 w 1010660"/>
                <a:gd name="connsiteY212" fmla="*/ 1639488 h 1802203"/>
                <a:gd name="connsiteX213" fmla="*/ 951506 w 1010660"/>
                <a:gd name="connsiteY213" fmla="*/ 1656984 h 1802203"/>
                <a:gd name="connsiteX214" fmla="*/ 958980 w 1010660"/>
                <a:gd name="connsiteY214" fmla="*/ 1663778 h 1802203"/>
                <a:gd name="connsiteX215" fmla="*/ 989385 w 1010660"/>
                <a:gd name="connsiteY215" fmla="*/ 1666496 h 1802203"/>
                <a:gd name="connsiteX216" fmla="*/ 1002974 w 1010660"/>
                <a:gd name="connsiteY216" fmla="*/ 1659531 h 1802203"/>
                <a:gd name="connsiteX217" fmla="*/ 1010278 w 1010660"/>
                <a:gd name="connsiteY217" fmla="*/ 1613160 h 1802203"/>
                <a:gd name="connsiteX218" fmla="*/ 893245 w 1010660"/>
                <a:gd name="connsiteY218" fmla="*/ 959203 h 1802203"/>
                <a:gd name="connsiteX219" fmla="*/ 911929 w 1010660"/>
                <a:gd name="connsiteY219" fmla="*/ 957674 h 1802203"/>
                <a:gd name="connsiteX220" fmla="*/ 923310 w 1010660"/>
                <a:gd name="connsiteY220" fmla="*/ 963110 h 1802203"/>
                <a:gd name="connsiteX221" fmla="*/ 941655 w 1010660"/>
                <a:gd name="connsiteY221" fmla="*/ 1071989 h 1802203"/>
                <a:gd name="connsiteX222" fmla="*/ 943183 w 1010660"/>
                <a:gd name="connsiteY222" fmla="*/ 1086257 h 1802203"/>
                <a:gd name="connsiteX223" fmla="*/ 942504 w 1010660"/>
                <a:gd name="connsiteY223" fmla="*/ 1086257 h 1802203"/>
                <a:gd name="connsiteX224" fmla="*/ 942504 w 1010660"/>
                <a:gd name="connsiteY224" fmla="*/ 1098147 h 1802203"/>
                <a:gd name="connsiteX225" fmla="*/ 937748 w 1010660"/>
                <a:gd name="connsiteY225" fmla="*/ 1103073 h 1802203"/>
                <a:gd name="connsiteX226" fmla="*/ 932822 w 1010660"/>
                <a:gd name="connsiteY226" fmla="*/ 1098317 h 1802203"/>
                <a:gd name="connsiteX227" fmla="*/ 912269 w 1010660"/>
                <a:gd name="connsiteY227" fmla="*/ 1033261 h 1802203"/>
                <a:gd name="connsiteX228" fmla="*/ 893245 w 1010660"/>
                <a:gd name="connsiteY228" fmla="*/ 974830 h 1802203"/>
                <a:gd name="connsiteX229" fmla="*/ 888998 w 1010660"/>
                <a:gd name="connsiteY229" fmla="*/ 962940 h 1802203"/>
                <a:gd name="connsiteX230" fmla="*/ 893245 w 1010660"/>
                <a:gd name="connsiteY230" fmla="*/ 959203 h 18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010660" h="1802203">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grpFill/>
            <a:ln w="1698"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73B3A7F0-3602-4525-8020-F8176790C739}"/>
              </a:ext>
            </a:extLst>
          </p:cNvPr>
          <p:cNvGrpSpPr/>
          <p:nvPr/>
        </p:nvGrpSpPr>
        <p:grpSpPr>
          <a:xfrm>
            <a:off x="8285368" y="1899163"/>
            <a:ext cx="3521121" cy="852271"/>
            <a:chOff x="6662481" y="1573967"/>
            <a:chExt cx="2240632" cy="852271"/>
          </a:xfrm>
        </p:grpSpPr>
        <p:sp>
          <p:nvSpPr>
            <p:cNvPr id="11" name="TextBox 10">
              <a:extLst>
                <a:ext uri="{FF2B5EF4-FFF2-40B4-BE49-F238E27FC236}">
                  <a16:creationId xmlns:a16="http://schemas.microsoft.com/office/drawing/2014/main" id="{F1DF0554-A73E-4E04-A557-BB550CECDC00}"/>
                </a:ext>
              </a:extLst>
            </p:cNvPr>
            <p:cNvSpPr txBox="1"/>
            <p:nvPr/>
          </p:nvSpPr>
          <p:spPr>
            <a:xfrm>
              <a:off x="6662481" y="1573967"/>
              <a:ext cx="2240632" cy="400110"/>
            </a:xfrm>
            <a:prstGeom prst="rect">
              <a:avLst/>
            </a:prstGeom>
            <a:noFill/>
          </p:spPr>
          <p:txBody>
            <a:bodyPr wrap="square" rtlCol="0" anchor="ctr">
              <a:spAutoFit/>
            </a:bodyPr>
            <a:lstStyle/>
            <a:p>
              <a:r>
                <a:rPr lang="en-US" altLang="ko-KR" sz="2000" b="1" dirty="0">
                  <a:solidFill>
                    <a:schemeClr val="accent2"/>
                  </a:solidFill>
                  <a:cs typeface="Arial" pitchFamily="34" charset="0"/>
                </a:rPr>
                <a:t>Fahreza Akbar </a:t>
              </a:r>
              <a:r>
                <a:rPr lang="en-US" altLang="ko-KR" sz="2000" b="1" dirty="0" err="1">
                  <a:solidFill>
                    <a:schemeClr val="accent2"/>
                  </a:solidFill>
                  <a:cs typeface="Arial" pitchFamily="34" charset="0"/>
                </a:rPr>
                <a:t>Nurfajri</a:t>
              </a:r>
              <a:endParaRPr lang="ko-KR" altLang="en-US" sz="2000" b="1" dirty="0">
                <a:solidFill>
                  <a:schemeClr val="accent2"/>
                </a:solidFill>
                <a:cs typeface="Arial" pitchFamily="34" charset="0"/>
              </a:endParaRPr>
            </a:p>
          </p:txBody>
        </p:sp>
        <p:sp>
          <p:nvSpPr>
            <p:cNvPr id="12" name="TextBox 11">
              <a:extLst>
                <a:ext uri="{FF2B5EF4-FFF2-40B4-BE49-F238E27FC236}">
                  <a16:creationId xmlns:a16="http://schemas.microsoft.com/office/drawing/2014/main" id="{1FCAC7AC-6DAB-469B-B401-3158200D6AA2}"/>
                </a:ext>
              </a:extLst>
            </p:cNvPr>
            <p:cNvSpPr txBox="1"/>
            <p:nvPr/>
          </p:nvSpPr>
          <p:spPr>
            <a:xfrm>
              <a:off x="6760489" y="2026128"/>
              <a:ext cx="1947201" cy="400110"/>
            </a:xfrm>
            <a:prstGeom prst="rect">
              <a:avLst/>
            </a:prstGeom>
            <a:noFill/>
          </p:spPr>
          <p:txBody>
            <a:bodyPr wrap="square" rtlCol="0">
              <a:spAutoFit/>
            </a:bodyPr>
            <a:lstStyle/>
            <a:p>
              <a:r>
                <a:rPr lang="en-US" altLang="ko-KR" sz="2000" dirty="0">
                  <a:solidFill>
                    <a:schemeClr val="bg1"/>
                  </a:solidFill>
                  <a:cs typeface="Arial" pitchFamily="34" charset="0"/>
                </a:rPr>
                <a:t>200404030013</a:t>
              </a:r>
            </a:p>
          </p:txBody>
        </p:sp>
      </p:grpSp>
      <p:grpSp>
        <p:nvGrpSpPr>
          <p:cNvPr id="13" name="Group 12">
            <a:extLst>
              <a:ext uri="{FF2B5EF4-FFF2-40B4-BE49-F238E27FC236}">
                <a16:creationId xmlns:a16="http://schemas.microsoft.com/office/drawing/2014/main" id="{A88D2294-E182-43CA-B569-511A0655DF58}"/>
              </a:ext>
            </a:extLst>
          </p:cNvPr>
          <p:cNvGrpSpPr/>
          <p:nvPr/>
        </p:nvGrpSpPr>
        <p:grpSpPr>
          <a:xfrm>
            <a:off x="744855" y="1917980"/>
            <a:ext cx="3060001" cy="866688"/>
            <a:chOff x="6760489" y="1552506"/>
            <a:chExt cx="1947203" cy="866688"/>
          </a:xfrm>
        </p:grpSpPr>
        <p:sp>
          <p:nvSpPr>
            <p:cNvPr id="14" name="TextBox 13">
              <a:extLst>
                <a:ext uri="{FF2B5EF4-FFF2-40B4-BE49-F238E27FC236}">
                  <a16:creationId xmlns:a16="http://schemas.microsoft.com/office/drawing/2014/main" id="{7EB729D8-28D9-4ADC-9810-E076E517B813}"/>
                </a:ext>
              </a:extLst>
            </p:cNvPr>
            <p:cNvSpPr txBox="1"/>
            <p:nvPr/>
          </p:nvSpPr>
          <p:spPr>
            <a:xfrm>
              <a:off x="6760490" y="1552506"/>
              <a:ext cx="1947202" cy="507831"/>
            </a:xfrm>
            <a:prstGeom prst="rect">
              <a:avLst/>
            </a:prstGeom>
            <a:noFill/>
          </p:spPr>
          <p:txBody>
            <a:bodyPr wrap="square" rtlCol="0" anchor="ctr">
              <a:spAutoFit/>
            </a:bodyPr>
            <a:lstStyle/>
            <a:p>
              <a:pPr algn="r"/>
              <a:r>
                <a:rPr lang="en-US" altLang="ko-KR" sz="2700" b="1" dirty="0">
                  <a:solidFill>
                    <a:schemeClr val="accent1"/>
                  </a:solidFill>
                  <a:cs typeface="Arial" pitchFamily="34" charset="0"/>
                </a:rPr>
                <a:t>Aqilah </a:t>
              </a:r>
              <a:r>
                <a:rPr lang="en-US" altLang="ko-KR" sz="2700" b="1" dirty="0" err="1">
                  <a:solidFill>
                    <a:schemeClr val="accent1"/>
                  </a:solidFill>
                  <a:cs typeface="Arial" pitchFamily="34" charset="0"/>
                </a:rPr>
                <a:t>Zuhur</a:t>
              </a:r>
              <a:endParaRPr lang="ko-KR" altLang="en-US" sz="2700" b="1" dirty="0">
                <a:solidFill>
                  <a:schemeClr val="accent1"/>
                </a:solidFill>
                <a:cs typeface="Arial" pitchFamily="34" charset="0"/>
              </a:endParaRPr>
            </a:p>
          </p:txBody>
        </p:sp>
        <p:sp>
          <p:nvSpPr>
            <p:cNvPr id="15" name="TextBox 14">
              <a:extLst>
                <a:ext uri="{FF2B5EF4-FFF2-40B4-BE49-F238E27FC236}">
                  <a16:creationId xmlns:a16="http://schemas.microsoft.com/office/drawing/2014/main" id="{097265F2-84E2-4CAB-BDFE-A76034518045}"/>
                </a:ext>
              </a:extLst>
            </p:cNvPr>
            <p:cNvSpPr txBox="1"/>
            <p:nvPr/>
          </p:nvSpPr>
          <p:spPr>
            <a:xfrm>
              <a:off x="6760489" y="2019084"/>
              <a:ext cx="1947202" cy="400110"/>
            </a:xfrm>
            <a:prstGeom prst="rect">
              <a:avLst/>
            </a:prstGeom>
            <a:noFill/>
          </p:spPr>
          <p:txBody>
            <a:bodyPr wrap="square" rtlCol="0">
              <a:spAutoFit/>
            </a:bodyPr>
            <a:lstStyle/>
            <a:p>
              <a:pPr algn="r"/>
              <a:r>
                <a:rPr lang="en-US" altLang="ko-KR" sz="2000" dirty="0">
                  <a:solidFill>
                    <a:schemeClr val="bg1"/>
                  </a:solidFill>
                  <a:cs typeface="Arial" pitchFamily="34" charset="0"/>
                </a:rPr>
                <a:t>200404030012</a:t>
              </a:r>
            </a:p>
          </p:txBody>
        </p:sp>
      </p:grpSp>
      <p:sp>
        <p:nvSpPr>
          <p:cNvPr id="16" name="L-Shape 15">
            <a:extLst>
              <a:ext uri="{FF2B5EF4-FFF2-40B4-BE49-F238E27FC236}">
                <a16:creationId xmlns:a16="http://schemas.microsoft.com/office/drawing/2014/main" id="{E94FE4E2-2511-4A34-AD7A-B2F5C89AAACD}"/>
              </a:ext>
            </a:extLst>
          </p:cNvPr>
          <p:cNvSpPr/>
          <p:nvPr/>
        </p:nvSpPr>
        <p:spPr>
          <a:xfrm rot="2700000">
            <a:off x="7952270" y="2138901"/>
            <a:ext cx="375843" cy="375843"/>
          </a:xfrm>
          <a:prstGeom prst="corner">
            <a:avLst>
              <a:gd name="adj1" fmla="val 20835"/>
              <a:gd name="adj2" fmla="val 243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L-Shape 16">
            <a:extLst>
              <a:ext uri="{FF2B5EF4-FFF2-40B4-BE49-F238E27FC236}">
                <a16:creationId xmlns:a16="http://schemas.microsoft.com/office/drawing/2014/main" id="{14C0A9E1-5E23-472B-8059-55D59E5C17E9}"/>
              </a:ext>
            </a:extLst>
          </p:cNvPr>
          <p:cNvSpPr/>
          <p:nvPr/>
        </p:nvSpPr>
        <p:spPr>
          <a:xfrm rot="13500000">
            <a:off x="3903238" y="2138902"/>
            <a:ext cx="375843" cy="375843"/>
          </a:xfrm>
          <a:prstGeom prst="corner">
            <a:avLst>
              <a:gd name="adj1" fmla="val 20835"/>
              <a:gd name="adj2" fmla="val 243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16908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42C12F7-AE9B-40D2-A6C4-2F1B6BC860EE}"/>
              </a:ext>
            </a:extLst>
          </p:cNvPr>
          <p:cNvSpPr txBox="1"/>
          <p:nvPr/>
        </p:nvSpPr>
        <p:spPr>
          <a:xfrm>
            <a:off x="955791" y="1059863"/>
            <a:ext cx="3479896" cy="1754326"/>
          </a:xfrm>
          <a:prstGeom prst="rect">
            <a:avLst/>
          </a:prstGeom>
          <a:noFill/>
        </p:spPr>
        <p:txBody>
          <a:bodyPr wrap="square" rtlCol="0" anchor="ctr">
            <a:spAutoFit/>
          </a:bodyPr>
          <a:lstStyle/>
          <a:p>
            <a:r>
              <a:rPr lang="en-US" altLang="ko-KR" sz="5400" dirty="0">
                <a:solidFill>
                  <a:schemeClr val="bg1"/>
                </a:solidFill>
                <a:latin typeface="+mj-lt"/>
                <a:cs typeface="Arial" pitchFamily="34" charset="0"/>
              </a:rPr>
              <a:t>Agenda Style</a:t>
            </a:r>
            <a:endParaRPr lang="ko-KR" altLang="en-US" sz="5400" dirty="0">
              <a:solidFill>
                <a:schemeClr val="bg1"/>
              </a:solidFill>
              <a:latin typeface="+mj-lt"/>
              <a:cs typeface="Arial" pitchFamily="34" charset="0"/>
            </a:endParaRPr>
          </a:p>
        </p:txBody>
      </p:sp>
      <p:grpSp>
        <p:nvGrpSpPr>
          <p:cNvPr id="20" name="Group 19">
            <a:extLst>
              <a:ext uri="{FF2B5EF4-FFF2-40B4-BE49-F238E27FC236}">
                <a16:creationId xmlns:a16="http://schemas.microsoft.com/office/drawing/2014/main" id="{F2F7D63C-9C1E-483F-9F3C-623D625D2CE1}"/>
              </a:ext>
            </a:extLst>
          </p:cNvPr>
          <p:cNvGrpSpPr/>
          <p:nvPr/>
        </p:nvGrpSpPr>
        <p:grpSpPr>
          <a:xfrm rot="16200000" flipH="1">
            <a:off x="2458686" y="4082555"/>
            <a:ext cx="3634011" cy="1097280"/>
            <a:chOff x="8230329" y="5360525"/>
            <a:chExt cx="3634011" cy="1097280"/>
          </a:xfrm>
        </p:grpSpPr>
        <p:sp>
          <p:nvSpPr>
            <p:cNvPr id="21" name="Rectangle 20">
              <a:extLst>
                <a:ext uri="{FF2B5EF4-FFF2-40B4-BE49-F238E27FC236}">
                  <a16:creationId xmlns:a16="http://schemas.microsoft.com/office/drawing/2014/main" id="{703C245B-3C75-41B6-B64A-09E40959C5AD}"/>
                </a:ext>
              </a:extLst>
            </p:cNvPr>
            <p:cNvSpPr/>
            <p:nvPr/>
          </p:nvSpPr>
          <p:spPr>
            <a:xfrm rot="10800000" flipV="1">
              <a:off x="11772900" y="5360525"/>
              <a:ext cx="9144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90CF62E-B43D-4CFB-B3C2-60836643346E}"/>
                </a:ext>
              </a:extLst>
            </p:cNvPr>
            <p:cNvSpPr/>
            <p:nvPr/>
          </p:nvSpPr>
          <p:spPr>
            <a:xfrm flipH="1">
              <a:off x="8230329" y="6366364"/>
              <a:ext cx="3634011"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DDFDBBB-5FD1-4358-9ACC-967678FD5B83}"/>
              </a:ext>
            </a:extLst>
          </p:cNvPr>
          <p:cNvGrpSpPr/>
          <p:nvPr/>
        </p:nvGrpSpPr>
        <p:grpSpPr>
          <a:xfrm rot="16200000" flipV="1">
            <a:off x="-701217" y="1737213"/>
            <a:ext cx="3643536" cy="1106806"/>
            <a:chOff x="8230329" y="5360525"/>
            <a:chExt cx="3643536" cy="1106806"/>
          </a:xfrm>
        </p:grpSpPr>
        <p:sp>
          <p:nvSpPr>
            <p:cNvPr id="24" name="Rectangle 23">
              <a:extLst>
                <a:ext uri="{FF2B5EF4-FFF2-40B4-BE49-F238E27FC236}">
                  <a16:creationId xmlns:a16="http://schemas.microsoft.com/office/drawing/2014/main" id="{F0265A0C-13F4-4D76-8DF8-C9FD24BAB3EA}"/>
                </a:ext>
              </a:extLst>
            </p:cNvPr>
            <p:cNvSpPr/>
            <p:nvPr/>
          </p:nvSpPr>
          <p:spPr>
            <a:xfrm rot="10800000" flipV="1">
              <a:off x="11782425" y="5360525"/>
              <a:ext cx="9144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2C072D6-C945-4B11-B7E6-8019C6B738A1}"/>
                </a:ext>
              </a:extLst>
            </p:cNvPr>
            <p:cNvSpPr/>
            <p:nvPr/>
          </p:nvSpPr>
          <p:spPr>
            <a:xfrm flipH="1">
              <a:off x="8230329" y="6375891"/>
              <a:ext cx="3634011"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Diamond 29">
            <a:extLst>
              <a:ext uri="{FF2B5EF4-FFF2-40B4-BE49-F238E27FC236}">
                <a16:creationId xmlns:a16="http://schemas.microsoft.com/office/drawing/2014/main" id="{65697609-5EA4-4D68-BE22-A65FB4074EBA}"/>
              </a:ext>
            </a:extLst>
          </p:cNvPr>
          <p:cNvSpPr/>
          <p:nvPr/>
        </p:nvSpPr>
        <p:spPr>
          <a:xfrm>
            <a:off x="1673954" y="841570"/>
            <a:ext cx="436586" cy="436586"/>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6C3EB5A1-3CF0-4BD5-BB53-71BA76F7E118}"/>
              </a:ext>
            </a:extLst>
          </p:cNvPr>
          <p:cNvSpPr/>
          <p:nvPr/>
        </p:nvSpPr>
        <p:spPr>
          <a:xfrm>
            <a:off x="4275692" y="3165519"/>
            <a:ext cx="436586" cy="436586"/>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07DED52A-6554-4E8F-991E-8854317480D7}"/>
              </a:ext>
            </a:extLst>
          </p:cNvPr>
          <p:cNvSpPr/>
          <p:nvPr/>
        </p:nvSpPr>
        <p:spPr>
          <a:xfrm>
            <a:off x="2919541" y="5288665"/>
            <a:ext cx="432491" cy="432491"/>
          </a:xfrm>
          <a:prstGeom prst="diamond">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9F0825D9-D869-4D5D-A365-028BEBB07060}"/>
              </a:ext>
            </a:extLst>
          </p:cNvPr>
          <p:cNvSpPr/>
          <p:nvPr/>
        </p:nvSpPr>
        <p:spPr>
          <a:xfrm>
            <a:off x="721718" y="3675799"/>
            <a:ext cx="436586" cy="436586"/>
          </a:xfrm>
          <a:prstGeom prst="diamond">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D604367-943C-403F-9B88-218C6882CFA6}"/>
              </a:ext>
            </a:extLst>
          </p:cNvPr>
          <p:cNvGrpSpPr/>
          <p:nvPr/>
        </p:nvGrpSpPr>
        <p:grpSpPr>
          <a:xfrm>
            <a:off x="2503016" y="231907"/>
            <a:ext cx="2620319" cy="525185"/>
            <a:chOff x="1612709" y="1258934"/>
            <a:chExt cx="2620319" cy="525185"/>
          </a:xfrm>
        </p:grpSpPr>
        <p:sp>
          <p:nvSpPr>
            <p:cNvPr id="35" name="Freeform: Shape 34">
              <a:extLst>
                <a:ext uri="{FF2B5EF4-FFF2-40B4-BE49-F238E27FC236}">
                  <a16:creationId xmlns:a16="http://schemas.microsoft.com/office/drawing/2014/main" id="{4D0E9279-943C-47C1-87C2-A99E7169E72D}"/>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D6F9E02-EC7B-4DD9-AABB-87D5B2470360}"/>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24645F5-A4A4-45F5-AC05-8D40A1C4845E}"/>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99F2A4A-0840-46B3-B4DC-4525EA83D099}"/>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B8258BB-5865-4BCE-B48C-28720970F54A}"/>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0B4C3BB-13EF-4199-9BCD-7527C0DFA921}"/>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42BD141-5EC6-4346-9C74-04E4D8EC9A67}"/>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A7E40AA-09BC-4937-A869-F76B02F25F73}"/>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A41C991-7B07-42C8-B4DF-D23ABDA6EDC5}"/>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3767DED-0590-42A3-AAAF-48C9CC30E2FB}"/>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2F7395E-5DCA-4B13-91EB-07008200AC6B}"/>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F29E2B7-E58D-43D8-9172-3467DBA1FCC4}"/>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ABD1C83-9EB6-4ED0-A7DA-7A8132473658}"/>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97DC1C7-DF04-462B-8E28-8964FE847A15}"/>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3333193-419A-49C8-9331-26098059E70C}"/>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482C051-0D48-46D7-AA0B-1C69777B5403}"/>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EE5C538-F064-4894-9577-DFC67AC873C0}"/>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143FD2-CEF2-469E-884D-C46982770A47}"/>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BCF759B-7521-48D7-962C-D1924C94507F}"/>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0772589-562D-4CC4-83DA-52BC04D5E04C}"/>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0C1E096-F11A-45D8-9C92-C20E8F6214FD}"/>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56" name="Group 55">
            <a:extLst>
              <a:ext uri="{FF2B5EF4-FFF2-40B4-BE49-F238E27FC236}">
                <a16:creationId xmlns:a16="http://schemas.microsoft.com/office/drawing/2014/main" id="{78C26EEF-D283-4DD8-BA13-CA872CD5E88C}"/>
              </a:ext>
            </a:extLst>
          </p:cNvPr>
          <p:cNvGrpSpPr/>
          <p:nvPr/>
        </p:nvGrpSpPr>
        <p:grpSpPr>
          <a:xfrm>
            <a:off x="4565976" y="6126559"/>
            <a:ext cx="2620319" cy="525185"/>
            <a:chOff x="1612709" y="1258934"/>
            <a:chExt cx="2620319" cy="525185"/>
          </a:xfrm>
        </p:grpSpPr>
        <p:sp>
          <p:nvSpPr>
            <p:cNvPr id="57" name="Freeform: Shape 56">
              <a:extLst>
                <a:ext uri="{FF2B5EF4-FFF2-40B4-BE49-F238E27FC236}">
                  <a16:creationId xmlns:a16="http://schemas.microsoft.com/office/drawing/2014/main" id="{A9467519-5E0B-4E6B-9359-7E49C0706C2B}"/>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AEFEB52-FE38-4D1D-B189-3A81736D9B49}"/>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2AA1CC3-41D1-415C-A91D-92587CBEE18E}"/>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089BAA9-7096-4069-94C8-F31FA62FCA99}"/>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1AE6A12-AF3E-4D92-B280-982F8F45A34C}"/>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E7AE893-C87F-4E20-8338-207E7E402923}"/>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D2B1CE0-3722-4429-9BCC-BCA8EA8C4599}"/>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435A21D-BB8D-47E6-B0C5-84D129A316CC}"/>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CD5C712-24B8-4B93-9E76-6E21E3193AF0}"/>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6237FA5-50EE-4D3A-91D0-5532374AC4B2}"/>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D586D65-0394-44D8-80E0-4B4A93DF26C6}"/>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AFBE29C-3F71-4D3C-B2C1-72D45ACB7CA2}"/>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437E719-DC10-4DA9-A443-CDD04893ACDA}"/>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147AD15-8420-4CAD-8F30-F46A6E07F041}"/>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B444EA-0EC8-4E21-931B-55F59305D867}"/>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51D0208-2E19-4715-B5ED-5797679ED22E}"/>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0BBAC55-BC90-4750-B79F-D4846F53907A}"/>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CF9F9D1-DA89-4347-89D3-C0BE28BD22AD}"/>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BA5B2F2-70DE-4DE5-8C19-2C08A5A2569A}"/>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B708652-88ED-4B51-BD25-6EA651D81717}"/>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AFD02C0-8DB8-4390-8108-FEFD943E4B67}"/>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79" name="Group 78">
            <a:extLst>
              <a:ext uri="{FF2B5EF4-FFF2-40B4-BE49-F238E27FC236}">
                <a16:creationId xmlns:a16="http://schemas.microsoft.com/office/drawing/2014/main" id="{458D45E1-3406-4A9F-936E-982BCC338E2E}"/>
              </a:ext>
            </a:extLst>
          </p:cNvPr>
          <p:cNvGrpSpPr/>
          <p:nvPr/>
        </p:nvGrpSpPr>
        <p:grpSpPr>
          <a:xfrm>
            <a:off x="6127001" y="996731"/>
            <a:ext cx="5870271" cy="1015663"/>
            <a:chOff x="6127001" y="975256"/>
            <a:chExt cx="5870271" cy="1015663"/>
          </a:xfrm>
        </p:grpSpPr>
        <p:sp>
          <p:nvSpPr>
            <p:cNvPr id="6" name="TextBox 5">
              <a:extLst>
                <a:ext uri="{FF2B5EF4-FFF2-40B4-BE49-F238E27FC236}">
                  <a16:creationId xmlns:a16="http://schemas.microsoft.com/office/drawing/2014/main" id="{95E3BD7D-EEC6-41FC-867D-95F2B71346B3}"/>
                </a:ext>
              </a:extLst>
            </p:cNvPr>
            <p:cNvSpPr txBox="1"/>
            <p:nvPr/>
          </p:nvSpPr>
          <p:spPr>
            <a:xfrm>
              <a:off x="6127001" y="975256"/>
              <a:ext cx="1431024" cy="1015663"/>
            </a:xfrm>
            <a:prstGeom prst="rect">
              <a:avLst/>
            </a:prstGeom>
            <a:noFill/>
          </p:spPr>
          <p:txBody>
            <a:bodyPr wrap="square" lIns="108000" rIns="108000" rtlCol="0">
              <a:spAutoFit/>
            </a:bodyPr>
            <a:lstStyle/>
            <a:p>
              <a:pPr algn="ctr"/>
              <a:r>
                <a:rPr lang="en-US" altLang="ko-KR" sz="6000" b="1" dirty="0">
                  <a:solidFill>
                    <a:schemeClr val="tx1">
                      <a:lumMod val="50000"/>
                      <a:lumOff val="50000"/>
                    </a:schemeClr>
                  </a:solidFill>
                  <a:cs typeface="Arial" pitchFamily="34" charset="0"/>
                </a:rPr>
                <a:t>01</a:t>
              </a:r>
              <a:endParaRPr lang="ko-KR" altLang="en-US" sz="6000" b="1" dirty="0">
                <a:solidFill>
                  <a:schemeClr val="tx1">
                    <a:lumMod val="50000"/>
                    <a:lumOff val="50000"/>
                  </a:schemeClr>
                </a:solidFill>
                <a:cs typeface="Arial" pitchFamily="34" charset="0"/>
              </a:endParaRPr>
            </a:p>
          </p:txBody>
        </p:sp>
        <p:sp>
          <p:nvSpPr>
            <p:cNvPr id="5" name="TextBox 4">
              <a:extLst>
                <a:ext uri="{FF2B5EF4-FFF2-40B4-BE49-F238E27FC236}">
                  <a16:creationId xmlns:a16="http://schemas.microsoft.com/office/drawing/2014/main" id="{8591A18A-7559-4485-BC2C-6ACBBA9F87DF}"/>
                </a:ext>
              </a:extLst>
            </p:cNvPr>
            <p:cNvSpPr txBox="1"/>
            <p:nvPr/>
          </p:nvSpPr>
          <p:spPr>
            <a:xfrm>
              <a:off x="7335432" y="1273713"/>
              <a:ext cx="4661840" cy="646331"/>
            </a:xfrm>
            <a:prstGeom prst="rect">
              <a:avLst/>
            </a:prstGeom>
            <a:noFill/>
          </p:spPr>
          <p:txBody>
            <a:bodyPr wrap="square" lIns="108000" rIns="108000" rtlCol="0">
              <a:spAutoFit/>
            </a:bodyPr>
            <a:lstStyle/>
            <a:p>
              <a:r>
                <a:rPr lang="en-US" altLang="ko-KR" b="1" dirty="0" err="1">
                  <a:solidFill>
                    <a:schemeClr val="accent1"/>
                  </a:solidFill>
                  <a:cs typeface="Arial" pitchFamily="34" charset="0"/>
                </a:rPr>
                <a:t>Apa</a:t>
              </a:r>
              <a:r>
                <a:rPr lang="en-US" altLang="ko-KR" b="1" dirty="0">
                  <a:solidFill>
                    <a:schemeClr val="accent1"/>
                  </a:solidFill>
                  <a:cs typeface="Arial" pitchFamily="34" charset="0"/>
                </a:rPr>
                <a:t> </a:t>
              </a:r>
              <a:r>
                <a:rPr lang="en-US" altLang="ko-KR" b="1" dirty="0" err="1">
                  <a:solidFill>
                    <a:schemeClr val="accent1"/>
                  </a:solidFill>
                  <a:cs typeface="Arial" pitchFamily="34" charset="0"/>
                </a:rPr>
                <a:t>saja</a:t>
              </a:r>
              <a:r>
                <a:rPr lang="en-US" altLang="ko-KR" b="1" dirty="0">
                  <a:solidFill>
                    <a:schemeClr val="accent1"/>
                  </a:solidFill>
                  <a:cs typeface="Arial" pitchFamily="34" charset="0"/>
                </a:rPr>
                <a:t> </a:t>
              </a:r>
              <a:r>
                <a:rPr lang="en-US" altLang="ko-KR" b="1" dirty="0" err="1">
                  <a:solidFill>
                    <a:schemeClr val="accent1"/>
                  </a:solidFill>
                  <a:cs typeface="Arial" pitchFamily="34" charset="0"/>
                </a:rPr>
                <a:t>bentuk-bentuk</a:t>
              </a:r>
              <a:r>
                <a:rPr lang="en-US" altLang="ko-KR" b="1" dirty="0">
                  <a:solidFill>
                    <a:schemeClr val="accent1"/>
                  </a:solidFill>
                  <a:cs typeface="Arial" pitchFamily="34" charset="0"/>
                </a:rPr>
                <a:t> </a:t>
              </a:r>
              <a:r>
                <a:rPr lang="en-US" altLang="ko-KR" b="1" dirty="0" err="1">
                  <a:solidFill>
                    <a:schemeClr val="accent1"/>
                  </a:solidFill>
                  <a:cs typeface="Arial" pitchFamily="34" charset="0"/>
                </a:rPr>
                <a:t>keberagaman</a:t>
              </a:r>
              <a:r>
                <a:rPr lang="en-US" altLang="ko-KR" b="1" dirty="0">
                  <a:solidFill>
                    <a:schemeClr val="accent1"/>
                  </a:solidFill>
                  <a:cs typeface="Arial" pitchFamily="34" charset="0"/>
                </a:rPr>
                <a:t> social dan </a:t>
              </a:r>
              <a:r>
                <a:rPr lang="en-US" altLang="ko-KR" b="1" dirty="0" err="1">
                  <a:solidFill>
                    <a:schemeClr val="accent1"/>
                  </a:solidFill>
                  <a:cs typeface="Arial" pitchFamily="34" charset="0"/>
                </a:rPr>
                <a:t>budaya</a:t>
              </a:r>
              <a:r>
                <a:rPr lang="en-US" altLang="ko-KR" b="1" dirty="0">
                  <a:solidFill>
                    <a:schemeClr val="accent1"/>
                  </a:solidFill>
                  <a:cs typeface="Arial" pitchFamily="34" charset="0"/>
                </a:rPr>
                <a:t> di Indonesia</a:t>
              </a:r>
              <a:endParaRPr lang="ko-KR" altLang="en-US" b="1" dirty="0">
                <a:solidFill>
                  <a:schemeClr val="accent1"/>
                </a:solidFill>
                <a:cs typeface="Arial" pitchFamily="34" charset="0"/>
              </a:endParaRPr>
            </a:p>
          </p:txBody>
        </p:sp>
      </p:grpSp>
      <p:sp>
        <p:nvSpPr>
          <p:cNvPr id="29" name="Diamond 28">
            <a:extLst>
              <a:ext uri="{FF2B5EF4-FFF2-40B4-BE49-F238E27FC236}">
                <a16:creationId xmlns:a16="http://schemas.microsoft.com/office/drawing/2014/main" id="{054C6852-9435-4614-9AEA-A0630E3781E5}"/>
              </a:ext>
            </a:extLst>
          </p:cNvPr>
          <p:cNvSpPr/>
          <p:nvPr/>
        </p:nvSpPr>
        <p:spPr>
          <a:xfrm>
            <a:off x="5307361" y="4691582"/>
            <a:ext cx="436586" cy="436586"/>
          </a:xfrm>
          <a:prstGeom prst="diamond">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8930E984-2898-446A-BBCC-972A4F5C8A11}"/>
              </a:ext>
            </a:extLst>
          </p:cNvPr>
          <p:cNvGrpSpPr/>
          <p:nvPr/>
        </p:nvGrpSpPr>
        <p:grpSpPr>
          <a:xfrm>
            <a:off x="6127001" y="2242275"/>
            <a:ext cx="5903110" cy="1015663"/>
            <a:chOff x="6127001" y="975256"/>
            <a:chExt cx="5903110" cy="1015663"/>
          </a:xfrm>
        </p:grpSpPr>
        <p:sp>
          <p:nvSpPr>
            <p:cNvPr id="81" name="TextBox 80">
              <a:extLst>
                <a:ext uri="{FF2B5EF4-FFF2-40B4-BE49-F238E27FC236}">
                  <a16:creationId xmlns:a16="http://schemas.microsoft.com/office/drawing/2014/main" id="{AB2ADD4C-C730-418D-8969-EBE392E13CE9}"/>
                </a:ext>
              </a:extLst>
            </p:cNvPr>
            <p:cNvSpPr txBox="1"/>
            <p:nvPr/>
          </p:nvSpPr>
          <p:spPr>
            <a:xfrm>
              <a:off x="6127001" y="975256"/>
              <a:ext cx="1431024" cy="1015663"/>
            </a:xfrm>
            <a:prstGeom prst="rect">
              <a:avLst/>
            </a:prstGeom>
            <a:noFill/>
          </p:spPr>
          <p:txBody>
            <a:bodyPr wrap="square" lIns="108000" rIns="108000" rtlCol="0">
              <a:spAutoFit/>
            </a:bodyPr>
            <a:lstStyle/>
            <a:p>
              <a:pPr algn="ctr"/>
              <a:r>
                <a:rPr lang="en-US" altLang="ko-KR" sz="6000" b="1" dirty="0">
                  <a:solidFill>
                    <a:schemeClr val="tx1">
                      <a:lumMod val="50000"/>
                      <a:lumOff val="50000"/>
                    </a:schemeClr>
                  </a:solidFill>
                  <a:cs typeface="Arial" pitchFamily="34" charset="0"/>
                </a:rPr>
                <a:t>02</a:t>
              </a:r>
              <a:endParaRPr lang="ko-KR" altLang="en-US" sz="6000" b="1" dirty="0">
                <a:solidFill>
                  <a:schemeClr val="tx1">
                    <a:lumMod val="50000"/>
                    <a:lumOff val="50000"/>
                  </a:schemeClr>
                </a:solidFill>
                <a:cs typeface="Arial" pitchFamily="34" charset="0"/>
              </a:endParaRPr>
            </a:p>
          </p:txBody>
        </p:sp>
        <p:sp>
          <p:nvSpPr>
            <p:cNvPr id="84" name="TextBox 83">
              <a:extLst>
                <a:ext uri="{FF2B5EF4-FFF2-40B4-BE49-F238E27FC236}">
                  <a16:creationId xmlns:a16="http://schemas.microsoft.com/office/drawing/2014/main" id="{C2D60BF5-734C-4822-B3C3-C1F81420029C}"/>
                </a:ext>
              </a:extLst>
            </p:cNvPr>
            <p:cNvSpPr txBox="1"/>
            <p:nvPr/>
          </p:nvSpPr>
          <p:spPr>
            <a:xfrm>
              <a:off x="7368271" y="1232206"/>
              <a:ext cx="4661840" cy="646331"/>
            </a:xfrm>
            <a:prstGeom prst="rect">
              <a:avLst/>
            </a:prstGeom>
            <a:noFill/>
          </p:spPr>
          <p:txBody>
            <a:bodyPr wrap="square" lIns="108000" rIns="108000" rtlCol="0">
              <a:spAutoFit/>
            </a:bodyPr>
            <a:lstStyle/>
            <a:p>
              <a:r>
                <a:rPr lang="en-US" altLang="ko-KR" b="1" dirty="0" err="1">
                  <a:solidFill>
                    <a:schemeClr val="accent2"/>
                  </a:solidFill>
                  <a:cs typeface="Arial" pitchFamily="34" charset="0"/>
                </a:rPr>
                <a:t>Faktor</a:t>
              </a:r>
              <a:r>
                <a:rPr lang="en-US" altLang="ko-KR" b="1" dirty="0">
                  <a:solidFill>
                    <a:schemeClr val="accent2"/>
                  </a:solidFill>
                  <a:cs typeface="Arial" pitchFamily="34" charset="0"/>
                </a:rPr>
                <a:t> yang </a:t>
              </a:r>
              <a:r>
                <a:rPr lang="en-US" altLang="ko-KR" b="1" dirty="0" err="1">
                  <a:solidFill>
                    <a:schemeClr val="accent2"/>
                  </a:solidFill>
                  <a:cs typeface="Arial" pitchFamily="34" charset="0"/>
                </a:rPr>
                <a:t>memengaruhi</a:t>
              </a:r>
              <a:r>
                <a:rPr lang="en-US" altLang="ko-KR" b="1" dirty="0">
                  <a:solidFill>
                    <a:schemeClr val="accent2"/>
                  </a:solidFill>
                  <a:cs typeface="Arial" pitchFamily="34" charset="0"/>
                </a:rPr>
                <a:t> </a:t>
              </a:r>
              <a:r>
                <a:rPr lang="en-US" altLang="ko-KR" b="1" dirty="0" err="1">
                  <a:solidFill>
                    <a:schemeClr val="accent2"/>
                  </a:solidFill>
                  <a:cs typeface="Arial" pitchFamily="34" charset="0"/>
                </a:rPr>
                <a:t>keragaman</a:t>
              </a:r>
              <a:r>
                <a:rPr lang="en-US" altLang="ko-KR" b="1" dirty="0">
                  <a:solidFill>
                    <a:schemeClr val="accent2"/>
                  </a:solidFill>
                  <a:cs typeface="Arial" pitchFamily="34" charset="0"/>
                </a:rPr>
                <a:t> social dan </a:t>
              </a:r>
              <a:r>
                <a:rPr lang="en-US" altLang="ko-KR" b="1" dirty="0" err="1">
                  <a:solidFill>
                    <a:schemeClr val="accent2"/>
                  </a:solidFill>
                  <a:cs typeface="Arial" pitchFamily="34" charset="0"/>
                </a:rPr>
                <a:t>budaya</a:t>
              </a:r>
              <a:endParaRPr lang="ko-KR" altLang="en-US" b="1" dirty="0">
                <a:solidFill>
                  <a:schemeClr val="accent2"/>
                </a:solidFill>
                <a:cs typeface="Arial" pitchFamily="34" charset="0"/>
              </a:endParaRPr>
            </a:p>
          </p:txBody>
        </p:sp>
      </p:grpSp>
      <p:grpSp>
        <p:nvGrpSpPr>
          <p:cNvPr id="85" name="Group 84">
            <a:extLst>
              <a:ext uri="{FF2B5EF4-FFF2-40B4-BE49-F238E27FC236}">
                <a16:creationId xmlns:a16="http://schemas.microsoft.com/office/drawing/2014/main" id="{68CA6C78-DA6C-4275-82EC-3787DFB5550A}"/>
              </a:ext>
            </a:extLst>
          </p:cNvPr>
          <p:cNvGrpSpPr/>
          <p:nvPr/>
        </p:nvGrpSpPr>
        <p:grpSpPr>
          <a:xfrm>
            <a:off x="6127001" y="3487819"/>
            <a:ext cx="5976893" cy="1015663"/>
            <a:chOff x="6127001" y="975256"/>
            <a:chExt cx="5976893" cy="1015663"/>
          </a:xfrm>
        </p:grpSpPr>
        <p:sp>
          <p:nvSpPr>
            <p:cNvPr id="86" name="TextBox 85">
              <a:extLst>
                <a:ext uri="{FF2B5EF4-FFF2-40B4-BE49-F238E27FC236}">
                  <a16:creationId xmlns:a16="http://schemas.microsoft.com/office/drawing/2014/main" id="{5C3C1ED3-456D-48B3-A18D-AA9B10A97955}"/>
                </a:ext>
              </a:extLst>
            </p:cNvPr>
            <p:cNvSpPr txBox="1"/>
            <p:nvPr/>
          </p:nvSpPr>
          <p:spPr>
            <a:xfrm>
              <a:off x="6127001" y="975256"/>
              <a:ext cx="1431024" cy="1015663"/>
            </a:xfrm>
            <a:prstGeom prst="rect">
              <a:avLst/>
            </a:prstGeom>
            <a:noFill/>
          </p:spPr>
          <p:txBody>
            <a:bodyPr wrap="square" lIns="108000" rIns="108000" rtlCol="0">
              <a:spAutoFit/>
            </a:bodyPr>
            <a:lstStyle/>
            <a:p>
              <a:pPr algn="ctr"/>
              <a:r>
                <a:rPr lang="en-US" altLang="ko-KR" sz="6000" b="1" dirty="0">
                  <a:solidFill>
                    <a:schemeClr val="tx1">
                      <a:lumMod val="50000"/>
                      <a:lumOff val="50000"/>
                    </a:schemeClr>
                  </a:solidFill>
                  <a:cs typeface="Arial" pitchFamily="34" charset="0"/>
                </a:rPr>
                <a:t>03</a:t>
              </a:r>
              <a:endParaRPr lang="ko-KR" altLang="en-US" sz="6000" b="1" dirty="0">
                <a:solidFill>
                  <a:schemeClr val="tx1">
                    <a:lumMod val="50000"/>
                    <a:lumOff val="50000"/>
                  </a:schemeClr>
                </a:solidFill>
                <a:cs typeface="Arial" pitchFamily="34" charset="0"/>
              </a:endParaRPr>
            </a:p>
          </p:txBody>
        </p:sp>
        <p:sp>
          <p:nvSpPr>
            <p:cNvPr id="89" name="TextBox 88">
              <a:extLst>
                <a:ext uri="{FF2B5EF4-FFF2-40B4-BE49-F238E27FC236}">
                  <a16:creationId xmlns:a16="http://schemas.microsoft.com/office/drawing/2014/main" id="{FAA994B7-3E11-497F-B303-F940B1BA2CA3}"/>
                </a:ext>
              </a:extLst>
            </p:cNvPr>
            <p:cNvSpPr txBox="1"/>
            <p:nvPr/>
          </p:nvSpPr>
          <p:spPr>
            <a:xfrm>
              <a:off x="7442054" y="1232206"/>
              <a:ext cx="4661840" cy="646331"/>
            </a:xfrm>
            <a:prstGeom prst="rect">
              <a:avLst/>
            </a:prstGeom>
            <a:noFill/>
          </p:spPr>
          <p:txBody>
            <a:bodyPr wrap="square" lIns="108000" rIns="108000" rtlCol="0">
              <a:spAutoFit/>
            </a:bodyPr>
            <a:lstStyle/>
            <a:p>
              <a:r>
                <a:rPr lang="en-US" altLang="ko-KR" b="1" dirty="0" err="1">
                  <a:solidFill>
                    <a:schemeClr val="accent3"/>
                  </a:solidFill>
                  <a:cs typeface="Arial" pitchFamily="34" charset="0"/>
                </a:rPr>
                <a:t>Kebudayaan</a:t>
              </a:r>
              <a:r>
                <a:rPr lang="en-US" altLang="ko-KR" b="1" dirty="0">
                  <a:solidFill>
                    <a:schemeClr val="accent3"/>
                  </a:solidFill>
                  <a:cs typeface="Arial" pitchFamily="34" charset="0"/>
                </a:rPr>
                <a:t> </a:t>
              </a:r>
              <a:r>
                <a:rPr lang="en-US" altLang="ko-KR" b="1" dirty="0" err="1">
                  <a:solidFill>
                    <a:schemeClr val="accent3"/>
                  </a:solidFill>
                  <a:cs typeface="Arial" pitchFamily="34" charset="0"/>
                </a:rPr>
                <a:t>memperkokoh</a:t>
              </a:r>
              <a:r>
                <a:rPr lang="en-US" altLang="ko-KR" b="1" dirty="0">
                  <a:solidFill>
                    <a:schemeClr val="accent3"/>
                  </a:solidFill>
                  <a:cs typeface="Arial" pitchFamily="34" charset="0"/>
                </a:rPr>
                <a:t> </a:t>
              </a:r>
              <a:r>
                <a:rPr lang="en-US" altLang="ko-KR" b="1" dirty="0" err="1">
                  <a:solidFill>
                    <a:schemeClr val="accent3"/>
                  </a:solidFill>
                  <a:cs typeface="Arial" pitchFamily="34" charset="0"/>
                </a:rPr>
                <a:t>intregasi</a:t>
              </a:r>
              <a:r>
                <a:rPr lang="en-US" altLang="ko-KR" b="1" dirty="0">
                  <a:solidFill>
                    <a:schemeClr val="accent3"/>
                  </a:solidFill>
                  <a:cs typeface="Arial" pitchFamily="34" charset="0"/>
                </a:rPr>
                <a:t> </a:t>
              </a:r>
              <a:r>
                <a:rPr lang="en-US" altLang="ko-KR" b="1" dirty="0" err="1">
                  <a:solidFill>
                    <a:schemeClr val="accent3"/>
                  </a:solidFill>
                  <a:cs typeface="Arial" pitchFamily="34" charset="0"/>
                </a:rPr>
                <a:t>bangsa</a:t>
              </a:r>
              <a:endParaRPr lang="ko-KR" altLang="en-US" b="1" dirty="0">
                <a:solidFill>
                  <a:schemeClr val="accent3"/>
                </a:solidFill>
                <a:cs typeface="Arial" pitchFamily="34" charset="0"/>
              </a:endParaRPr>
            </a:p>
          </p:txBody>
        </p:sp>
      </p:grpSp>
      <p:grpSp>
        <p:nvGrpSpPr>
          <p:cNvPr id="90" name="Group 89">
            <a:extLst>
              <a:ext uri="{FF2B5EF4-FFF2-40B4-BE49-F238E27FC236}">
                <a16:creationId xmlns:a16="http://schemas.microsoft.com/office/drawing/2014/main" id="{E9B6C371-5C94-42CD-86BA-EE65CCA8A0A3}"/>
              </a:ext>
            </a:extLst>
          </p:cNvPr>
          <p:cNvGrpSpPr/>
          <p:nvPr/>
        </p:nvGrpSpPr>
        <p:grpSpPr>
          <a:xfrm>
            <a:off x="6127001" y="4733363"/>
            <a:ext cx="5904664" cy="1015663"/>
            <a:chOff x="6127001" y="975256"/>
            <a:chExt cx="5904664" cy="1015663"/>
          </a:xfrm>
        </p:grpSpPr>
        <p:sp>
          <p:nvSpPr>
            <p:cNvPr id="91" name="TextBox 90">
              <a:extLst>
                <a:ext uri="{FF2B5EF4-FFF2-40B4-BE49-F238E27FC236}">
                  <a16:creationId xmlns:a16="http://schemas.microsoft.com/office/drawing/2014/main" id="{F9430735-CE10-49F3-A6C7-1CCE8BAAA7F2}"/>
                </a:ext>
              </a:extLst>
            </p:cNvPr>
            <p:cNvSpPr txBox="1"/>
            <p:nvPr/>
          </p:nvSpPr>
          <p:spPr>
            <a:xfrm>
              <a:off x="6127001" y="975256"/>
              <a:ext cx="1431024" cy="1015663"/>
            </a:xfrm>
            <a:prstGeom prst="rect">
              <a:avLst/>
            </a:prstGeom>
            <a:noFill/>
          </p:spPr>
          <p:txBody>
            <a:bodyPr wrap="square" lIns="108000" rIns="108000" rtlCol="0">
              <a:spAutoFit/>
            </a:bodyPr>
            <a:lstStyle/>
            <a:p>
              <a:pPr algn="ctr"/>
              <a:r>
                <a:rPr lang="en-US" altLang="ko-KR" sz="6000" b="1" dirty="0">
                  <a:solidFill>
                    <a:schemeClr val="tx1">
                      <a:lumMod val="50000"/>
                      <a:lumOff val="50000"/>
                    </a:schemeClr>
                  </a:solidFill>
                  <a:cs typeface="Arial" pitchFamily="34" charset="0"/>
                </a:rPr>
                <a:t>04</a:t>
              </a:r>
              <a:endParaRPr lang="ko-KR" altLang="en-US" sz="6000" b="1" dirty="0">
                <a:solidFill>
                  <a:schemeClr val="tx1">
                    <a:lumMod val="50000"/>
                    <a:lumOff val="50000"/>
                  </a:schemeClr>
                </a:solidFill>
                <a:cs typeface="Arial" pitchFamily="34" charset="0"/>
              </a:endParaRPr>
            </a:p>
          </p:txBody>
        </p:sp>
        <p:sp>
          <p:nvSpPr>
            <p:cNvPr id="94" name="TextBox 93">
              <a:extLst>
                <a:ext uri="{FF2B5EF4-FFF2-40B4-BE49-F238E27FC236}">
                  <a16:creationId xmlns:a16="http://schemas.microsoft.com/office/drawing/2014/main" id="{44E65764-3AA6-4F74-89F2-7ACE88A1A06E}"/>
                </a:ext>
              </a:extLst>
            </p:cNvPr>
            <p:cNvSpPr txBox="1"/>
            <p:nvPr/>
          </p:nvSpPr>
          <p:spPr>
            <a:xfrm>
              <a:off x="7369825" y="1232206"/>
              <a:ext cx="4661840" cy="646331"/>
            </a:xfrm>
            <a:prstGeom prst="rect">
              <a:avLst/>
            </a:prstGeom>
            <a:noFill/>
          </p:spPr>
          <p:txBody>
            <a:bodyPr wrap="square" lIns="108000" rIns="108000" rtlCol="0">
              <a:spAutoFit/>
            </a:bodyPr>
            <a:lstStyle/>
            <a:p>
              <a:r>
                <a:rPr lang="en-US" altLang="ko-KR" b="1" dirty="0" err="1">
                  <a:solidFill>
                    <a:schemeClr val="accent4"/>
                  </a:solidFill>
                  <a:cs typeface="Arial" pitchFamily="34" charset="0"/>
                </a:rPr>
                <a:t>Keragaman</a:t>
              </a:r>
              <a:r>
                <a:rPr lang="en-US" altLang="ko-KR" b="1" dirty="0">
                  <a:solidFill>
                    <a:schemeClr val="accent4"/>
                  </a:solidFill>
                  <a:cs typeface="Arial" pitchFamily="34" charset="0"/>
                </a:rPr>
                <a:t> </a:t>
              </a:r>
              <a:r>
                <a:rPr lang="en-US" altLang="ko-KR" b="1" dirty="0" err="1">
                  <a:solidFill>
                    <a:schemeClr val="accent4"/>
                  </a:solidFill>
                  <a:cs typeface="Arial" pitchFamily="34" charset="0"/>
                </a:rPr>
                <a:t>budaya</a:t>
              </a:r>
              <a:r>
                <a:rPr lang="en-US" altLang="ko-KR" b="1" dirty="0">
                  <a:solidFill>
                    <a:schemeClr val="accent4"/>
                  </a:solidFill>
                  <a:cs typeface="Arial" pitchFamily="34" charset="0"/>
                </a:rPr>
                <a:t> </a:t>
              </a:r>
              <a:r>
                <a:rPr lang="en-US" altLang="ko-KR" b="1" dirty="0" err="1">
                  <a:solidFill>
                    <a:schemeClr val="accent4"/>
                  </a:solidFill>
                  <a:cs typeface="Arial" pitchFamily="34" charset="0"/>
                </a:rPr>
                <a:t>sebagai</a:t>
              </a:r>
              <a:r>
                <a:rPr lang="en-US" altLang="ko-KR" b="1" dirty="0">
                  <a:solidFill>
                    <a:schemeClr val="accent4"/>
                  </a:solidFill>
                  <a:cs typeface="Arial" pitchFamily="34" charset="0"/>
                </a:rPr>
                <a:t> asset </a:t>
              </a:r>
              <a:r>
                <a:rPr lang="en-US" altLang="ko-KR" b="1" dirty="0" err="1">
                  <a:solidFill>
                    <a:schemeClr val="accent4"/>
                  </a:solidFill>
                  <a:cs typeface="Arial" pitchFamily="34" charset="0"/>
                </a:rPr>
                <a:t>perekonomian</a:t>
              </a:r>
              <a:r>
                <a:rPr lang="en-US" altLang="ko-KR" b="1" dirty="0">
                  <a:solidFill>
                    <a:schemeClr val="accent4"/>
                  </a:solidFill>
                  <a:cs typeface="Arial" pitchFamily="34" charset="0"/>
                </a:rPr>
                <a:t> </a:t>
              </a:r>
              <a:r>
                <a:rPr lang="en-US" altLang="ko-KR" b="1" dirty="0" err="1">
                  <a:solidFill>
                    <a:schemeClr val="accent4"/>
                  </a:solidFill>
                  <a:cs typeface="Arial" pitchFamily="34" charset="0"/>
                </a:rPr>
                <a:t>bangsa</a:t>
              </a:r>
              <a:endParaRPr lang="ko-KR" altLang="en-US" b="1" dirty="0">
                <a:solidFill>
                  <a:schemeClr val="accent4"/>
                </a:solidFill>
                <a:cs typeface="Arial" pitchFamily="34" charset="0"/>
              </a:endParaRPr>
            </a:p>
          </p:txBody>
        </p:sp>
      </p:grpSp>
    </p:spTree>
    <p:extLst>
      <p:ext uri="{BB962C8B-B14F-4D97-AF65-F5344CB8AC3E}">
        <p14:creationId xmlns:p14="http://schemas.microsoft.com/office/powerpoint/2010/main" val="62406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1DF6041-30D7-4270-BDA7-38E3CFAF23C2}"/>
              </a:ext>
            </a:extLst>
          </p:cNvPr>
          <p:cNvSpPr/>
          <p:nvPr/>
        </p:nvSpPr>
        <p:spPr>
          <a:xfrm>
            <a:off x="317990" y="316523"/>
            <a:ext cx="11556022" cy="6224954"/>
          </a:xfrm>
          <a:custGeom>
            <a:avLst/>
            <a:gdLst>
              <a:gd name="connsiteX0" fmla="*/ 0 w 11556022"/>
              <a:gd name="connsiteY0" fmla="*/ 0 h 6224954"/>
              <a:gd name="connsiteX1" fmla="*/ 738419 w 11556022"/>
              <a:gd name="connsiteY1" fmla="*/ 0 h 6224954"/>
              <a:gd name="connsiteX2" fmla="*/ 760357 w 11556022"/>
              <a:gd name="connsiteY2" fmla="*/ 57145 h 6224954"/>
              <a:gd name="connsiteX3" fmla="*/ 57145 w 11556022"/>
              <a:gd name="connsiteY3" fmla="*/ 57145 h 6224954"/>
              <a:gd name="connsiteX4" fmla="*/ 57145 w 11556022"/>
              <a:gd name="connsiteY4" fmla="*/ 6167809 h 6224954"/>
              <a:gd name="connsiteX5" fmla="*/ 11498877 w 11556022"/>
              <a:gd name="connsiteY5" fmla="*/ 6167809 h 6224954"/>
              <a:gd name="connsiteX6" fmla="*/ 11498877 w 11556022"/>
              <a:gd name="connsiteY6" fmla="*/ 57145 h 6224954"/>
              <a:gd name="connsiteX7" fmla="*/ 2587418 w 11556022"/>
              <a:gd name="connsiteY7" fmla="*/ 57145 h 6224954"/>
              <a:gd name="connsiteX8" fmla="*/ 2625031 w 11556022"/>
              <a:gd name="connsiteY8" fmla="*/ 0 h 6224954"/>
              <a:gd name="connsiteX9" fmla="*/ 11556022 w 11556022"/>
              <a:gd name="connsiteY9" fmla="*/ 0 h 6224954"/>
              <a:gd name="connsiteX10" fmla="*/ 11556022 w 11556022"/>
              <a:gd name="connsiteY10" fmla="*/ 6224954 h 6224954"/>
              <a:gd name="connsiteX11" fmla="*/ 0 w 11556022"/>
              <a:gd name="connsiteY11" fmla="*/ 6224954 h 622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022" h="6224954">
                <a:moveTo>
                  <a:pt x="0" y="0"/>
                </a:moveTo>
                <a:lnTo>
                  <a:pt x="738419" y="0"/>
                </a:lnTo>
                <a:lnTo>
                  <a:pt x="760357" y="57145"/>
                </a:lnTo>
                <a:lnTo>
                  <a:pt x="57145" y="57145"/>
                </a:lnTo>
                <a:lnTo>
                  <a:pt x="57145" y="6167809"/>
                </a:lnTo>
                <a:lnTo>
                  <a:pt x="11498877" y="6167809"/>
                </a:lnTo>
                <a:lnTo>
                  <a:pt x="11498877" y="57145"/>
                </a:lnTo>
                <a:lnTo>
                  <a:pt x="2587418" y="57145"/>
                </a:lnTo>
                <a:lnTo>
                  <a:pt x="2625031" y="0"/>
                </a:lnTo>
                <a:lnTo>
                  <a:pt x="11556022" y="0"/>
                </a:lnTo>
                <a:lnTo>
                  <a:pt x="11556022" y="6224954"/>
                </a:lnTo>
                <a:lnTo>
                  <a:pt x="0" y="62249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EB0D7EA5-48C0-46A6-89EC-6E02C0ADBBCE}"/>
              </a:ext>
            </a:extLst>
          </p:cNvPr>
          <p:cNvGrpSpPr/>
          <p:nvPr/>
        </p:nvGrpSpPr>
        <p:grpSpPr>
          <a:xfrm>
            <a:off x="2611934" y="553915"/>
            <a:ext cx="2620319" cy="525185"/>
            <a:chOff x="1612709" y="1258934"/>
            <a:chExt cx="2620319" cy="525185"/>
          </a:xfrm>
        </p:grpSpPr>
        <p:sp>
          <p:nvSpPr>
            <p:cNvPr id="10" name="Freeform: Shape 9">
              <a:extLst>
                <a:ext uri="{FF2B5EF4-FFF2-40B4-BE49-F238E27FC236}">
                  <a16:creationId xmlns:a16="http://schemas.microsoft.com/office/drawing/2014/main" id="{F2D9478C-BDBF-40E2-BB2D-14D71A2D35D6}"/>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5D173A2-80D1-4F01-ABF9-36D5F4D7D2EC}"/>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FDA900A-FA3E-45CC-89FC-9CAB3A5874EC}"/>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24D96D-9D3E-438F-8760-C39C6F6729AA}"/>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A77D89-CA1F-44D5-AD5D-ADA7F9188893}"/>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D679CD-833A-472E-9970-02A36D0A22C6}"/>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4810D72-960F-4278-AD71-28164075B23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1472FAA-C5DD-4244-BC5C-18892EEC644D}"/>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8C48866-DEF8-4FFD-BD67-8DED2E2C512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B4AFC11-A64F-4B4F-B9C2-1AC02C45DF6F}"/>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82D5A81-9F9F-4802-B744-BE0281A8CE6F}"/>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00A8C5F-C907-47C9-A3A9-3056A3FA8062}"/>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168BA3D-5871-44E3-AA5C-57A6E9AAC956}"/>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BA3E9C-4C64-4D91-A0F0-0EDBEE79596C}"/>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75A0E41-F8EA-4685-8AA9-DA36E4A7F0D7}"/>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F1C5F4D-4B54-484F-9311-D11052FDB86E}"/>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8DF78AF-3E52-4BE5-92A7-E6F13A39FC84}"/>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E5217E7-894B-47C5-A4A5-F50321E0E861}"/>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8E9358F-C045-4D59-82FD-D6571C4B3305}"/>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ACC6330-E3C5-4629-91EC-DF98BAD6CFCB}"/>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36426AE-FAD8-4CD1-9C49-CF89FEDDFCD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9FF8A386-A6FB-49AD-BCFC-36E0C9313D04}"/>
              </a:ext>
            </a:extLst>
          </p:cNvPr>
          <p:cNvGrpSpPr/>
          <p:nvPr/>
        </p:nvGrpSpPr>
        <p:grpSpPr>
          <a:xfrm>
            <a:off x="781728" y="1123768"/>
            <a:ext cx="2620319" cy="525185"/>
            <a:chOff x="1612709" y="1258934"/>
            <a:chExt cx="2620319" cy="525185"/>
          </a:xfrm>
        </p:grpSpPr>
        <p:sp>
          <p:nvSpPr>
            <p:cNvPr id="32" name="Freeform: Shape 31">
              <a:extLst>
                <a:ext uri="{FF2B5EF4-FFF2-40B4-BE49-F238E27FC236}">
                  <a16:creationId xmlns:a16="http://schemas.microsoft.com/office/drawing/2014/main" id="{C46751B0-9771-4B5A-9B09-15D1F5EFB577}"/>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9E6C42-F3E9-4C71-AD84-B26655FC82FE}"/>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B3A0BDD-C604-4E10-AB2F-5A1CBE25F995}"/>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9DAB859-AAF2-43D1-8D45-444552D2D4B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5F41C7B-2525-4D6B-A836-0B77408F5E29}"/>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EB5D838-E33F-43B8-B77D-E2D9D393AF4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240D9AB-93D6-4097-B60A-5A3C7A5B1F46}"/>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87B3A4C-C20D-4A4B-B0C2-ED6776D14CCD}"/>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315136A-D1EF-4F37-A699-21B3293D307A}"/>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33C342E-9F67-4CCC-8AE2-F4A9FFEF8AD8}"/>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940500F-E7B8-4051-A07F-0BB6E87A5F14}"/>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6522742-B000-498D-907D-F7C331464A6F}"/>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56CB34E-C2FE-4833-A58F-3CBC2FF01E5B}"/>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8D2AC64-DDF4-47AF-967A-77D081F6E25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3A8A1EE1-12CA-4FC8-8D75-4F9982D6AC90}"/>
              </a:ext>
            </a:extLst>
          </p:cNvPr>
          <p:cNvSpPr txBox="1"/>
          <p:nvPr/>
        </p:nvSpPr>
        <p:spPr>
          <a:xfrm>
            <a:off x="4861915" y="524459"/>
            <a:ext cx="1134358" cy="1107996"/>
          </a:xfrm>
          <a:prstGeom prst="rect">
            <a:avLst/>
          </a:prstGeom>
          <a:noFill/>
        </p:spPr>
        <p:txBody>
          <a:bodyPr wrap="square" rtlCol="0" anchor="ctr">
            <a:spAutoFit/>
          </a:bodyPr>
          <a:lstStyle/>
          <a:p>
            <a:pPr algn="ctr"/>
            <a:r>
              <a:rPr lang="en-US" altLang="ko-KR" sz="6600" b="1" dirty="0">
                <a:solidFill>
                  <a:schemeClr val="tx1">
                    <a:lumMod val="50000"/>
                    <a:lumOff val="50000"/>
                  </a:schemeClr>
                </a:solidFill>
                <a:cs typeface="Arial" pitchFamily="34" charset="0"/>
              </a:rPr>
              <a:t>01</a:t>
            </a:r>
            <a:endParaRPr lang="ko-KR" altLang="en-US" sz="6600" b="1" dirty="0">
              <a:solidFill>
                <a:schemeClr val="tx1">
                  <a:lumMod val="50000"/>
                  <a:lumOff val="50000"/>
                </a:schemeClr>
              </a:solidFill>
              <a:cs typeface="Arial" pitchFamily="34" charset="0"/>
            </a:endParaRPr>
          </a:p>
        </p:txBody>
      </p:sp>
      <p:sp>
        <p:nvSpPr>
          <p:cNvPr id="50" name="TextBox 49">
            <a:extLst>
              <a:ext uri="{FF2B5EF4-FFF2-40B4-BE49-F238E27FC236}">
                <a16:creationId xmlns:a16="http://schemas.microsoft.com/office/drawing/2014/main" id="{421462C9-1399-40C3-83E7-5E6AA0C9D90B}"/>
              </a:ext>
            </a:extLst>
          </p:cNvPr>
          <p:cNvSpPr txBox="1"/>
          <p:nvPr/>
        </p:nvSpPr>
        <p:spPr>
          <a:xfrm>
            <a:off x="6526057" y="745995"/>
            <a:ext cx="5197369" cy="717182"/>
          </a:xfrm>
          <a:prstGeom prst="rect">
            <a:avLst/>
          </a:prstGeom>
          <a:noFill/>
        </p:spPr>
        <p:txBody>
          <a:bodyPr wrap="square">
            <a:spAutoFit/>
          </a:bodyPr>
          <a:lstStyle/>
          <a:p>
            <a:r>
              <a:rPr lang="en-US" altLang="ko-KR" sz="2000" b="1" dirty="0" err="1">
                <a:solidFill>
                  <a:schemeClr val="accent1"/>
                </a:solidFill>
                <a:cs typeface="Arial" pitchFamily="34" charset="0"/>
              </a:rPr>
              <a:t>Apa</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saja</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bentuk-bentuk</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keberagaman</a:t>
            </a:r>
            <a:r>
              <a:rPr lang="en-US" altLang="ko-KR" sz="2000" b="1" dirty="0">
                <a:solidFill>
                  <a:schemeClr val="accent1"/>
                </a:solidFill>
                <a:cs typeface="Arial" pitchFamily="34" charset="0"/>
              </a:rPr>
              <a:t> social dan </a:t>
            </a:r>
            <a:r>
              <a:rPr lang="en-US" altLang="ko-KR" sz="2000" b="1" dirty="0" err="1">
                <a:solidFill>
                  <a:schemeClr val="accent1"/>
                </a:solidFill>
                <a:cs typeface="Arial" pitchFamily="34" charset="0"/>
              </a:rPr>
              <a:t>budaya</a:t>
            </a:r>
            <a:r>
              <a:rPr lang="en-US" altLang="ko-KR" sz="2000" b="1" dirty="0">
                <a:solidFill>
                  <a:schemeClr val="accent1"/>
                </a:solidFill>
                <a:cs typeface="Arial" pitchFamily="34" charset="0"/>
              </a:rPr>
              <a:t> di Indonesia</a:t>
            </a:r>
            <a:endParaRPr lang="ko-KR" altLang="en-US" sz="2000" b="1" dirty="0">
              <a:solidFill>
                <a:schemeClr val="accent1"/>
              </a:solidFill>
              <a:cs typeface="Arial" pitchFamily="34" charset="0"/>
            </a:endParaRPr>
          </a:p>
        </p:txBody>
      </p:sp>
      <p:sp>
        <p:nvSpPr>
          <p:cNvPr id="5" name="TextBox 4">
            <a:extLst>
              <a:ext uri="{FF2B5EF4-FFF2-40B4-BE49-F238E27FC236}">
                <a16:creationId xmlns:a16="http://schemas.microsoft.com/office/drawing/2014/main" id="{D98F91E0-72C1-4AB0-A221-443C65AD3FFB}"/>
              </a:ext>
            </a:extLst>
          </p:cNvPr>
          <p:cNvSpPr txBox="1"/>
          <p:nvPr/>
        </p:nvSpPr>
        <p:spPr>
          <a:xfrm>
            <a:off x="5996273" y="1507929"/>
            <a:ext cx="5533657" cy="3371885"/>
          </a:xfrm>
          <a:prstGeom prst="rect">
            <a:avLst/>
          </a:prstGeom>
          <a:noFill/>
        </p:spPr>
        <p:txBody>
          <a:bodyPr wrap="square" rtlCol="0">
            <a:spAutoFit/>
          </a:bodyPr>
          <a:lstStyle/>
          <a:p>
            <a:pPr marL="342900" lvl="0" indent="-342900" algn="l">
              <a:lnSpc>
                <a:spcPct val="150000"/>
              </a:lnSpc>
              <a:buFont typeface="+mj-lt"/>
              <a:buAutoNum type="alphaUcPeriod"/>
            </a:pPr>
            <a:r>
              <a:rPr lang="id-ID"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Pengertian Budaya</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99110" algn="just">
              <a:lnSpc>
                <a:spcPct val="150000"/>
              </a:lnSpc>
              <a:spcAft>
                <a:spcPts val="1000"/>
              </a:spcAft>
            </a:pPr>
            <a:r>
              <a:rPr lang="id-ID"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Pengertian budaya berasal dari bahasa Sansekerta, </a:t>
            </a:r>
            <a:r>
              <a:rPr lang="id-ID"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Budhayah</a:t>
            </a:r>
            <a:r>
              <a:rPr lang="id-ID"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yang berarti budi atau akal. Budaya adalah segala sesuatu yang dipelajari, dialami dan diwariskan bersama secara sosial yang melahirkan makna pandangan hidup yang akan mempengaruhi sikap dan tingkah laku para anggota suatu masyarakat.</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625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1DF6041-30D7-4270-BDA7-38E3CFAF23C2}"/>
              </a:ext>
            </a:extLst>
          </p:cNvPr>
          <p:cNvSpPr/>
          <p:nvPr/>
        </p:nvSpPr>
        <p:spPr>
          <a:xfrm>
            <a:off x="317990" y="316523"/>
            <a:ext cx="11556022" cy="6224954"/>
          </a:xfrm>
          <a:custGeom>
            <a:avLst/>
            <a:gdLst>
              <a:gd name="connsiteX0" fmla="*/ 0 w 11556022"/>
              <a:gd name="connsiteY0" fmla="*/ 0 h 6224954"/>
              <a:gd name="connsiteX1" fmla="*/ 738419 w 11556022"/>
              <a:gd name="connsiteY1" fmla="*/ 0 h 6224954"/>
              <a:gd name="connsiteX2" fmla="*/ 760357 w 11556022"/>
              <a:gd name="connsiteY2" fmla="*/ 57145 h 6224954"/>
              <a:gd name="connsiteX3" fmla="*/ 57145 w 11556022"/>
              <a:gd name="connsiteY3" fmla="*/ 57145 h 6224954"/>
              <a:gd name="connsiteX4" fmla="*/ 57145 w 11556022"/>
              <a:gd name="connsiteY4" fmla="*/ 6167809 h 6224954"/>
              <a:gd name="connsiteX5" fmla="*/ 11498877 w 11556022"/>
              <a:gd name="connsiteY5" fmla="*/ 6167809 h 6224954"/>
              <a:gd name="connsiteX6" fmla="*/ 11498877 w 11556022"/>
              <a:gd name="connsiteY6" fmla="*/ 57145 h 6224954"/>
              <a:gd name="connsiteX7" fmla="*/ 2587418 w 11556022"/>
              <a:gd name="connsiteY7" fmla="*/ 57145 h 6224954"/>
              <a:gd name="connsiteX8" fmla="*/ 2625031 w 11556022"/>
              <a:gd name="connsiteY8" fmla="*/ 0 h 6224954"/>
              <a:gd name="connsiteX9" fmla="*/ 11556022 w 11556022"/>
              <a:gd name="connsiteY9" fmla="*/ 0 h 6224954"/>
              <a:gd name="connsiteX10" fmla="*/ 11556022 w 11556022"/>
              <a:gd name="connsiteY10" fmla="*/ 6224954 h 6224954"/>
              <a:gd name="connsiteX11" fmla="*/ 0 w 11556022"/>
              <a:gd name="connsiteY11" fmla="*/ 6224954 h 622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022" h="6224954">
                <a:moveTo>
                  <a:pt x="0" y="0"/>
                </a:moveTo>
                <a:lnTo>
                  <a:pt x="738419" y="0"/>
                </a:lnTo>
                <a:lnTo>
                  <a:pt x="760357" y="57145"/>
                </a:lnTo>
                <a:lnTo>
                  <a:pt x="57145" y="57145"/>
                </a:lnTo>
                <a:lnTo>
                  <a:pt x="57145" y="6167809"/>
                </a:lnTo>
                <a:lnTo>
                  <a:pt x="11498877" y="6167809"/>
                </a:lnTo>
                <a:lnTo>
                  <a:pt x="11498877" y="57145"/>
                </a:lnTo>
                <a:lnTo>
                  <a:pt x="2587418" y="57145"/>
                </a:lnTo>
                <a:lnTo>
                  <a:pt x="2625031" y="0"/>
                </a:lnTo>
                <a:lnTo>
                  <a:pt x="11556022" y="0"/>
                </a:lnTo>
                <a:lnTo>
                  <a:pt x="11556022" y="6224954"/>
                </a:lnTo>
                <a:lnTo>
                  <a:pt x="0" y="62249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EB0D7EA5-48C0-46A6-89EC-6E02C0ADBBCE}"/>
              </a:ext>
            </a:extLst>
          </p:cNvPr>
          <p:cNvGrpSpPr/>
          <p:nvPr/>
        </p:nvGrpSpPr>
        <p:grpSpPr>
          <a:xfrm>
            <a:off x="2611934" y="553915"/>
            <a:ext cx="2620319" cy="525185"/>
            <a:chOff x="1612709" y="1258934"/>
            <a:chExt cx="2620319" cy="525185"/>
          </a:xfrm>
        </p:grpSpPr>
        <p:sp>
          <p:nvSpPr>
            <p:cNvPr id="10" name="Freeform: Shape 9">
              <a:extLst>
                <a:ext uri="{FF2B5EF4-FFF2-40B4-BE49-F238E27FC236}">
                  <a16:creationId xmlns:a16="http://schemas.microsoft.com/office/drawing/2014/main" id="{F2D9478C-BDBF-40E2-BB2D-14D71A2D35D6}"/>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5D173A2-80D1-4F01-ABF9-36D5F4D7D2EC}"/>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FDA900A-FA3E-45CC-89FC-9CAB3A5874EC}"/>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24D96D-9D3E-438F-8760-C39C6F6729AA}"/>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A77D89-CA1F-44D5-AD5D-ADA7F9188893}"/>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D679CD-833A-472E-9970-02A36D0A22C6}"/>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4810D72-960F-4278-AD71-28164075B23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1472FAA-C5DD-4244-BC5C-18892EEC644D}"/>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8C48866-DEF8-4FFD-BD67-8DED2E2C512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B4AFC11-A64F-4B4F-B9C2-1AC02C45DF6F}"/>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82D5A81-9F9F-4802-B744-BE0281A8CE6F}"/>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00A8C5F-C907-47C9-A3A9-3056A3FA8062}"/>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168BA3D-5871-44E3-AA5C-57A6E9AAC956}"/>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BA3E9C-4C64-4D91-A0F0-0EDBEE79596C}"/>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75A0E41-F8EA-4685-8AA9-DA36E4A7F0D7}"/>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F1C5F4D-4B54-484F-9311-D11052FDB86E}"/>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8DF78AF-3E52-4BE5-92A7-E6F13A39FC84}"/>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E5217E7-894B-47C5-A4A5-F50321E0E861}"/>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8E9358F-C045-4D59-82FD-D6571C4B3305}"/>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ACC6330-E3C5-4629-91EC-DF98BAD6CFCB}"/>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36426AE-FAD8-4CD1-9C49-CF89FEDDFCD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9FF8A386-A6FB-49AD-BCFC-36E0C9313D04}"/>
              </a:ext>
            </a:extLst>
          </p:cNvPr>
          <p:cNvGrpSpPr/>
          <p:nvPr/>
        </p:nvGrpSpPr>
        <p:grpSpPr>
          <a:xfrm>
            <a:off x="781728" y="1123768"/>
            <a:ext cx="2620319" cy="525185"/>
            <a:chOff x="1612709" y="1258934"/>
            <a:chExt cx="2620319" cy="525185"/>
          </a:xfrm>
        </p:grpSpPr>
        <p:sp>
          <p:nvSpPr>
            <p:cNvPr id="32" name="Freeform: Shape 31">
              <a:extLst>
                <a:ext uri="{FF2B5EF4-FFF2-40B4-BE49-F238E27FC236}">
                  <a16:creationId xmlns:a16="http://schemas.microsoft.com/office/drawing/2014/main" id="{C46751B0-9771-4B5A-9B09-15D1F5EFB577}"/>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9E6C42-F3E9-4C71-AD84-B26655FC82FE}"/>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B3A0BDD-C604-4E10-AB2F-5A1CBE25F995}"/>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9DAB859-AAF2-43D1-8D45-444552D2D4B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5F41C7B-2525-4D6B-A836-0B77408F5E29}"/>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EB5D838-E33F-43B8-B77D-E2D9D393AF49}"/>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240D9AB-93D6-4097-B60A-5A3C7A5B1F46}"/>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87B3A4C-C20D-4A4B-B0C2-ED6776D14CCD}"/>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315136A-D1EF-4F37-A699-21B3293D307A}"/>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33C342E-9F67-4CCC-8AE2-F4A9FFEF8AD8}"/>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940500F-E7B8-4051-A07F-0BB6E87A5F14}"/>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6522742-B000-498D-907D-F7C331464A6F}"/>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56CB34E-C2FE-4833-A58F-3CBC2FF01E5B}"/>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8D2AC64-DDF4-47AF-967A-77D081F6E255}"/>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3A8A1EE1-12CA-4FC8-8D75-4F9982D6AC90}"/>
              </a:ext>
            </a:extLst>
          </p:cNvPr>
          <p:cNvSpPr txBox="1"/>
          <p:nvPr/>
        </p:nvSpPr>
        <p:spPr>
          <a:xfrm>
            <a:off x="4861915" y="524459"/>
            <a:ext cx="1134358" cy="1107996"/>
          </a:xfrm>
          <a:prstGeom prst="rect">
            <a:avLst/>
          </a:prstGeom>
          <a:noFill/>
        </p:spPr>
        <p:txBody>
          <a:bodyPr wrap="square" rtlCol="0" anchor="ctr">
            <a:spAutoFit/>
          </a:bodyPr>
          <a:lstStyle/>
          <a:p>
            <a:pPr algn="ctr"/>
            <a:r>
              <a:rPr lang="en-US" altLang="ko-KR" sz="6600" b="1" dirty="0">
                <a:solidFill>
                  <a:schemeClr val="tx1">
                    <a:lumMod val="50000"/>
                    <a:lumOff val="50000"/>
                  </a:schemeClr>
                </a:solidFill>
                <a:cs typeface="Arial" pitchFamily="34" charset="0"/>
              </a:rPr>
              <a:t>01</a:t>
            </a:r>
            <a:endParaRPr lang="ko-KR" altLang="en-US" sz="6600" b="1" dirty="0">
              <a:solidFill>
                <a:schemeClr val="tx1">
                  <a:lumMod val="50000"/>
                  <a:lumOff val="50000"/>
                </a:schemeClr>
              </a:solidFill>
              <a:cs typeface="Arial" pitchFamily="34" charset="0"/>
            </a:endParaRPr>
          </a:p>
        </p:txBody>
      </p:sp>
      <p:sp>
        <p:nvSpPr>
          <p:cNvPr id="50" name="TextBox 49">
            <a:extLst>
              <a:ext uri="{FF2B5EF4-FFF2-40B4-BE49-F238E27FC236}">
                <a16:creationId xmlns:a16="http://schemas.microsoft.com/office/drawing/2014/main" id="{421462C9-1399-40C3-83E7-5E6AA0C9D90B}"/>
              </a:ext>
            </a:extLst>
          </p:cNvPr>
          <p:cNvSpPr txBox="1"/>
          <p:nvPr/>
        </p:nvSpPr>
        <p:spPr>
          <a:xfrm>
            <a:off x="6526057" y="745995"/>
            <a:ext cx="5197369" cy="717182"/>
          </a:xfrm>
          <a:prstGeom prst="rect">
            <a:avLst/>
          </a:prstGeom>
          <a:noFill/>
        </p:spPr>
        <p:txBody>
          <a:bodyPr wrap="square">
            <a:spAutoFit/>
          </a:bodyPr>
          <a:lstStyle/>
          <a:p>
            <a:r>
              <a:rPr lang="en-US" altLang="ko-KR" sz="2000" b="1" dirty="0" err="1">
                <a:solidFill>
                  <a:schemeClr val="accent1"/>
                </a:solidFill>
                <a:cs typeface="Arial" pitchFamily="34" charset="0"/>
              </a:rPr>
              <a:t>Apa</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saja</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bentuk-bentuk</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keberagaman</a:t>
            </a:r>
            <a:r>
              <a:rPr lang="en-US" altLang="ko-KR" sz="2000" b="1" dirty="0">
                <a:solidFill>
                  <a:schemeClr val="accent1"/>
                </a:solidFill>
                <a:cs typeface="Arial" pitchFamily="34" charset="0"/>
              </a:rPr>
              <a:t> social dan </a:t>
            </a:r>
            <a:r>
              <a:rPr lang="en-US" altLang="ko-KR" sz="2000" b="1" dirty="0" err="1">
                <a:solidFill>
                  <a:schemeClr val="accent1"/>
                </a:solidFill>
                <a:cs typeface="Arial" pitchFamily="34" charset="0"/>
              </a:rPr>
              <a:t>budaya</a:t>
            </a:r>
            <a:r>
              <a:rPr lang="en-US" altLang="ko-KR" sz="2000" b="1" dirty="0">
                <a:solidFill>
                  <a:schemeClr val="accent1"/>
                </a:solidFill>
                <a:cs typeface="Arial" pitchFamily="34" charset="0"/>
              </a:rPr>
              <a:t> di Indonesia</a:t>
            </a:r>
            <a:endParaRPr lang="ko-KR" altLang="en-US" sz="2000" b="1" dirty="0">
              <a:solidFill>
                <a:schemeClr val="accent1"/>
              </a:solidFill>
              <a:cs typeface="Arial" pitchFamily="34" charset="0"/>
            </a:endParaRPr>
          </a:p>
        </p:txBody>
      </p:sp>
      <p:sp>
        <p:nvSpPr>
          <p:cNvPr id="5" name="TextBox 4">
            <a:extLst>
              <a:ext uri="{FF2B5EF4-FFF2-40B4-BE49-F238E27FC236}">
                <a16:creationId xmlns:a16="http://schemas.microsoft.com/office/drawing/2014/main" id="{D98F91E0-72C1-4AB0-A221-443C65AD3FFB}"/>
              </a:ext>
            </a:extLst>
          </p:cNvPr>
          <p:cNvSpPr txBox="1"/>
          <p:nvPr/>
        </p:nvSpPr>
        <p:spPr>
          <a:xfrm>
            <a:off x="5996273" y="1507929"/>
            <a:ext cx="5533657" cy="5204630"/>
          </a:xfrm>
          <a:prstGeom prst="rect">
            <a:avLst/>
          </a:prstGeom>
          <a:noFill/>
        </p:spPr>
        <p:txBody>
          <a:bodyPr wrap="square" rtlCol="0">
            <a:spAutoFit/>
          </a:bodyPr>
          <a:lstStyle/>
          <a:p>
            <a:pPr marL="342900" lvl="0" indent="-342900" algn="l">
              <a:lnSpc>
                <a:spcPct val="150000"/>
              </a:lnSpc>
              <a:buFont typeface="+mj-lt"/>
              <a:buAutoNum type="alphaUcPeriod"/>
            </a:pPr>
            <a:r>
              <a:rPr lang="id-ID"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Wujud Kebudayaan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id-ID"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System budaya merupakan wujud ideal dari kebudayaan yang mempunyai ciri abstrak contoh ide-ide, gagasan, nilai, norma, peraturan dan lain sebagainya.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id-ID"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System sosial merupakan wujud kebudayaan sebagai aktivitas serta tindakan berpola dari manusia dalam masyarakat. Sebagai contoh adalah aktivitas manusia bergaul dan berinteraksi berdasarkan adat tata kelakuan.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id-ID"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Artefak merupakan wujud kebudayaan sebagai benda yang dapat dilihat sejarah jelas dan dapat diraba. Sebagai contoh Candi Borobdur, Wayang, Perahu Pinisi, dan lain sebagainya.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gn="l">
              <a:lnSpc>
                <a:spcPct val="150000"/>
              </a:lnSpc>
            </a:pP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00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C2BA5F6-E75D-4E2F-BF85-A6187404CB35}"/>
              </a:ext>
            </a:extLst>
          </p:cNvPr>
          <p:cNvPicPr>
            <a:picLocks noGrp="1" noChangeAspect="1"/>
          </p:cNvPicPr>
          <p:nvPr>
            <p:ph type="pic" idx="18"/>
          </p:nvPr>
        </p:nvPicPr>
        <p:blipFill>
          <a:blip r:embed="rId2">
            <a:extLst>
              <a:ext uri="{28A0092B-C50C-407E-A947-70E740481C1C}">
                <a14:useLocalDpi xmlns:a14="http://schemas.microsoft.com/office/drawing/2010/main" val="0"/>
              </a:ext>
            </a:extLst>
          </a:blip>
          <a:srcRect t="16934" b="16934"/>
          <a:stretch>
            <a:fillRect/>
          </a:stretch>
        </p:blipFill>
        <p:spPr/>
      </p:pic>
      <p:pic>
        <p:nvPicPr>
          <p:cNvPr id="41" name="Picture Placeholder 40">
            <a:extLst>
              <a:ext uri="{FF2B5EF4-FFF2-40B4-BE49-F238E27FC236}">
                <a16:creationId xmlns:a16="http://schemas.microsoft.com/office/drawing/2014/main" id="{B9B8BE2B-4BE3-4504-AFD7-CAEF59D0AA50}"/>
              </a:ext>
            </a:extLst>
          </p:cNvPr>
          <p:cNvPicPr>
            <a:picLocks noGrp="1" noChangeAspect="1"/>
          </p:cNvPicPr>
          <p:nvPr>
            <p:ph type="pic" idx="19"/>
          </p:nvPr>
        </p:nvPicPr>
        <p:blipFill>
          <a:blip r:embed="rId3">
            <a:extLst>
              <a:ext uri="{28A0092B-C50C-407E-A947-70E740481C1C}">
                <a14:useLocalDpi xmlns:a14="http://schemas.microsoft.com/office/drawing/2010/main" val="0"/>
              </a:ext>
            </a:extLst>
          </a:blip>
          <a:srcRect t="12437" b="12437"/>
          <a:stretch>
            <a:fillRect/>
          </a:stretch>
        </p:blipFill>
        <p:spPr/>
      </p:pic>
      <p:pic>
        <p:nvPicPr>
          <p:cNvPr id="44" name="Picture Placeholder 43">
            <a:extLst>
              <a:ext uri="{FF2B5EF4-FFF2-40B4-BE49-F238E27FC236}">
                <a16:creationId xmlns:a16="http://schemas.microsoft.com/office/drawing/2014/main" id="{70A810EF-9115-4A2A-BB77-E5B6036BE6E5}"/>
              </a:ext>
            </a:extLst>
          </p:cNvPr>
          <p:cNvPicPr>
            <a:picLocks noGrp="1" noChangeAspect="1"/>
          </p:cNvPicPr>
          <p:nvPr>
            <p:ph type="pic" idx="20"/>
          </p:nvPr>
        </p:nvPicPr>
        <p:blipFill>
          <a:blip r:embed="rId4">
            <a:extLst>
              <a:ext uri="{28A0092B-C50C-407E-A947-70E740481C1C}">
                <a14:useLocalDpi xmlns:a14="http://schemas.microsoft.com/office/drawing/2010/main" val="0"/>
              </a:ext>
            </a:extLst>
          </a:blip>
          <a:srcRect t="22926" b="22926"/>
          <a:stretch>
            <a:fillRect/>
          </a:stretch>
        </p:blipFill>
        <p:spPr>
          <a:xfrm>
            <a:off x="6319048" y="2361061"/>
            <a:ext cx="2195538" cy="1792649"/>
          </a:xfrm>
        </p:spPr>
      </p:pic>
      <p:pic>
        <p:nvPicPr>
          <p:cNvPr id="47" name="Picture Placeholder 46">
            <a:extLst>
              <a:ext uri="{FF2B5EF4-FFF2-40B4-BE49-F238E27FC236}">
                <a16:creationId xmlns:a16="http://schemas.microsoft.com/office/drawing/2014/main" id="{70912AC8-8E8A-4785-B5F4-5D16C0B2C2EE}"/>
              </a:ext>
            </a:extLst>
          </p:cNvPr>
          <p:cNvPicPr>
            <a:picLocks noGrp="1" noChangeAspect="1"/>
          </p:cNvPicPr>
          <p:nvPr>
            <p:ph type="pic" idx="21"/>
          </p:nvPr>
        </p:nvPicPr>
        <p:blipFill>
          <a:blip r:embed="rId5">
            <a:extLst>
              <a:ext uri="{28A0092B-C50C-407E-A947-70E740481C1C}">
                <a14:useLocalDpi xmlns:a14="http://schemas.microsoft.com/office/drawing/2010/main" val="0"/>
              </a:ext>
            </a:extLst>
          </a:blip>
          <a:srcRect l="9183" r="9183"/>
          <a:stretch>
            <a:fillRect/>
          </a:stretch>
        </p:blipFill>
        <p:spPr/>
      </p:pic>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3200" dirty="0"/>
              <a:t>C.	</a:t>
            </a:r>
            <a:r>
              <a:rPr lang="en-US" sz="3200" dirty="0" err="1"/>
              <a:t>Bentuk</a:t>
            </a:r>
            <a:r>
              <a:rPr lang="en-US" sz="3200" dirty="0"/>
              <a:t> </a:t>
            </a:r>
            <a:r>
              <a:rPr lang="en-US" sz="3200" dirty="0" err="1"/>
              <a:t>Keragaman</a:t>
            </a:r>
            <a:r>
              <a:rPr lang="en-US" sz="3200" dirty="0"/>
              <a:t> </a:t>
            </a:r>
            <a:r>
              <a:rPr lang="en-US" sz="3200" dirty="0" err="1"/>
              <a:t>Sosial</a:t>
            </a:r>
            <a:r>
              <a:rPr lang="en-US" sz="3200" dirty="0"/>
              <a:t> dan </a:t>
            </a:r>
            <a:r>
              <a:rPr lang="en-US" sz="3200" dirty="0" err="1"/>
              <a:t>Kebudayaan</a:t>
            </a:r>
            <a:r>
              <a:rPr lang="en-US" sz="3200" dirty="0"/>
              <a:t> di Indonesia</a:t>
            </a:r>
          </a:p>
        </p:txBody>
      </p:sp>
      <p:sp>
        <p:nvSpPr>
          <p:cNvPr id="7" name="TextBox 6">
            <a:extLst>
              <a:ext uri="{FF2B5EF4-FFF2-40B4-BE49-F238E27FC236}">
                <a16:creationId xmlns:a16="http://schemas.microsoft.com/office/drawing/2014/main" id="{E5802AF2-1191-4664-AA40-521DC48378E2}"/>
              </a:ext>
            </a:extLst>
          </p:cNvPr>
          <p:cNvSpPr txBox="1"/>
          <p:nvPr/>
        </p:nvSpPr>
        <p:spPr>
          <a:xfrm>
            <a:off x="904680" y="1527743"/>
            <a:ext cx="10390338" cy="369332"/>
          </a:xfrm>
          <a:prstGeom prst="rect">
            <a:avLst/>
          </a:prstGeom>
          <a:noFill/>
        </p:spPr>
        <p:txBody>
          <a:bodyPr wrap="square" rtlCol="0">
            <a:spAutoFit/>
          </a:bodyPr>
          <a:lstStyle/>
          <a:p>
            <a:r>
              <a:rPr lang="en-US" altLang="ko-KR" dirty="0">
                <a:solidFill>
                  <a:schemeClr val="bg1"/>
                </a:solidFill>
                <a:cs typeface="Arial" pitchFamily="34" charset="0"/>
              </a:rPr>
              <a:t>1. </a:t>
            </a:r>
            <a:r>
              <a:rPr lang="en-US" altLang="ko-KR" dirty="0" err="1">
                <a:solidFill>
                  <a:schemeClr val="bg1"/>
                </a:solidFill>
                <a:cs typeface="Arial" pitchFamily="34" charset="0"/>
              </a:rPr>
              <a:t>Keragaman</a:t>
            </a:r>
            <a:r>
              <a:rPr lang="en-US" altLang="ko-KR" dirty="0">
                <a:solidFill>
                  <a:schemeClr val="bg1"/>
                </a:solidFill>
                <a:cs typeface="Arial" pitchFamily="34" charset="0"/>
              </a:rPr>
              <a:t> </a:t>
            </a:r>
            <a:r>
              <a:rPr lang="en-US" altLang="ko-KR" dirty="0" err="1">
                <a:solidFill>
                  <a:schemeClr val="bg1"/>
                </a:solidFill>
                <a:cs typeface="Arial" pitchFamily="34" charset="0"/>
              </a:rPr>
              <a:t>Suku</a:t>
            </a:r>
            <a:r>
              <a:rPr lang="en-US" altLang="ko-KR" dirty="0">
                <a:solidFill>
                  <a:schemeClr val="bg1"/>
                </a:solidFill>
                <a:cs typeface="Arial" pitchFamily="34" charset="0"/>
              </a:rPr>
              <a:t> </a:t>
            </a:r>
            <a:r>
              <a:rPr lang="en-US" altLang="ko-KR" dirty="0" err="1">
                <a:solidFill>
                  <a:schemeClr val="bg1"/>
                </a:solidFill>
                <a:cs typeface="Arial" pitchFamily="34" charset="0"/>
              </a:rPr>
              <a:t>Bangsa</a:t>
            </a:r>
            <a:r>
              <a:rPr lang="en-US" altLang="ko-KR" dirty="0">
                <a:solidFill>
                  <a:schemeClr val="bg1"/>
                </a:solidFill>
                <a:cs typeface="Arial" pitchFamily="34" charset="0"/>
              </a:rPr>
              <a:t> </a:t>
            </a:r>
            <a:endParaRPr lang="ko-KR" altLang="en-US" dirty="0">
              <a:solidFill>
                <a:schemeClr val="bg1"/>
              </a:solidFill>
              <a:cs typeface="Arial" pitchFamily="34" charset="0"/>
            </a:endParaRPr>
          </a:p>
        </p:txBody>
      </p:sp>
      <p:sp>
        <p:nvSpPr>
          <p:cNvPr id="3" name="Rectangle 2">
            <a:extLst>
              <a:ext uri="{FF2B5EF4-FFF2-40B4-BE49-F238E27FC236}">
                <a16:creationId xmlns:a16="http://schemas.microsoft.com/office/drawing/2014/main" id="{25726969-86C3-4E0A-A7D5-AF1B338BD4B0}"/>
              </a:ext>
            </a:extLst>
          </p:cNvPr>
          <p:cNvSpPr/>
          <p:nvPr/>
        </p:nvSpPr>
        <p:spPr>
          <a:xfrm>
            <a:off x="904680" y="4153711"/>
            <a:ext cx="2268786" cy="42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C5901FA-3D44-4D00-B8D5-926BAB1D7ED9}"/>
              </a:ext>
            </a:extLst>
          </p:cNvPr>
          <p:cNvSpPr/>
          <p:nvPr/>
        </p:nvSpPr>
        <p:spPr>
          <a:xfrm>
            <a:off x="3611864" y="4153711"/>
            <a:ext cx="2268786" cy="424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D250D68-0E7C-4831-AF6D-B71BB6677200}"/>
              </a:ext>
            </a:extLst>
          </p:cNvPr>
          <p:cNvSpPr/>
          <p:nvPr/>
        </p:nvSpPr>
        <p:spPr>
          <a:xfrm>
            <a:off x="6319048" y="4153711"/>
            <a:ext cx="2268786" cy="424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7B3632A-98E8-43AC-8FEF-86666D82B302}"/>
              </a:ext>
            </a:extLst>
          </p:cNvPr>
          <p:cNvSpPr/>
          <p:nvPr/>
        </p:nvSpPr>
        <p:spPr>
          <a:xfrm>
            <a:off x="9026232" y="4153711"/>
            <a:ext cx="2268786" cy="424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7BE9BDF8-D9B3-4973-84B6-82816678C3EA}"/>
              </a:ext>
            </a:extLst>
          </p:cNvPr>
          <p:cNvSpPr txBox="1">
            <a:spLocks/>
          </p:cNvSpPr>
          <p:nvPr/>
        </p:nvSpPr>
        <p:spPr>
          <a:xfrm>
            <a:off x="1139072"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Suku</a:t>
            </a:r>
            <a:r>
              <a:rPr lang="en-US" sz="1800" b="1" dirty="0">
                <a:solidFill>
                  <a:schemeClr val="bg1"/>
                </a:solidFill>
                <a:cs typeface="Arial" pitchFamily="34" charset="0"/>
              </a:rPr>
              <a:t> </a:t>
            </a:r>
            <a:r>
              <a:rPr lang="en-US" sz="1800" b="1" dirty="0" err="1">
                <a:solidFill>
                  <a:schemeClr val="bg1"/>
                </a:solidFill>
                <a:cs typeface="Arial" pitchFamily="34" charset="0"/>
              </a:rPr>
              <a:t>Jawa</a:t>
            </a:r>
            <a:endParaRPr lang="en-US" sz="1800" b="1" dirty="0">
              <a:solidFill>
                <a:schemeClr val="bg1"/>
              </a:solidFill>
              <a:cs typeface="Arial" pitchFamily="34" charset="0"/>
            </a:endParaRPr>
          </a:p>
        </p:txBody>
      </p:sp>
      <p:sp>
        <p:nvSpPr>
          <p:cNvPr id="21" name="Text Placeholder 17">
            <a:extLst>
              <a:ext uri="{FF2B5EF4-FFF2-40B4-BE49-F238E27FC236}">
                <a16:creationId xmlns:a16="http://schemas.microsoft.com/office/drawing/2014/main" id="{8CA1BDD3-CE3E-4AD3-9E3C-2B41C3038F97}"/>
              </a:ext>
            </a:extLst>
          </p:cNvPr>
          <p:cNvSpPr txBox="1">
            <a:spLocks/>
          </p:cNvSpPr>
          <p:nvPr/>
        </p:nvSpPr>
        <p:spPr>
          <a:xfrm>
            <a:off x="3846256"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Suku</a:t>
            </a:r>
            <a:r>
              <a:rPr lang="en-US" sz="1800" b="1" dirty="0">
                <a:solidFill>
                  <a:schemeClr val="bg1"/>
                </a:solidFill>
                <a:cs typeface="Arial" pitchFamily="34" charset="0"/>
              </a:rPr>
              <a:t> Batak</a:t>
            </a:r>
          </a:p>
        </p:txBody>
      </p:sp>
      <p:sp>
        <p:nvSpPr>
          <p:cNvPr id="28" name="Text Placeholder 17">
            <a:extLst>
              <a:ext uri="{FF2B5EF4-FFF2-40B4-BE49-F238E27FC236}">
                <a16:creationId xmlns:a16="http://schemas.microsoft.com/office/drawing/2014/main" id="{C0A888A3-027B-4D26-BBD6-E7DCC0B89A59}"/>
              </a:ext>
            </a:extLst>
          </p:cNvPr>
          <p:cNvSpPr txBox="1">
            <a:spLocks/>
          </p:cNvSpPr>
          <p:nvPr/>
        </p:nvSpPr>
        <p:spPr>
          <a:xfrm>
            <a:off x="6311352" y="4252623"/>
            <a:ext cx="2203234" cy="3255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Suku</a:t>
            </a:r>
            <a:r>
              <a:rPr lang="en-US" sz="1800" b="1" dirty="0">
                <a:solidFill>
                  <a:schemeClr val="bg1"/>
                </a:solidFill>
                <a:cs typeface="Arial" pitchFamily="34" charset="0"/>
              </a:rPr>
              <a:t> </a:t>
            </a:r>
            <a:r>
              <a:rPr lang="en-US" sz="1800" b="1" dirty="0" err="1">
                <a:solidFill>
                  <a:schemeClr val="bg1"/>
                </a:solidFill>
                <a:cs typeface="Arial" pitchFamily="34" charset="0"/>
              </a:rPr>
              <a:t>Minangkabu</a:t>
            </a:r>
            <a:endParaRPr lang="en-US" sz="1800" b="1" dirty="0">
              <a:solidFill>
                <a:schemeClr val="bg1"/>
              </a:solidFill>
              <a:cs typeface="Arial" pitchFamily="34" charset="0"/>
            </a:endParaRPr>
          </a:p>
        </p:txBody>
      </p:sp>
      <p:sp>
        <p:nvSpPr>
          <p:cNvPr id="35" name="Text Placeholder 17">
            <a:extLst>
              <a:ext uri="{FF2B5EF4-FFF2-40B4-BE49-F238E27FC236}">
                <a16:creationId xmlns:a16="http://schemas.microsoft.com/office/drawing/2014/main" id="{C3139C75-F0DE-40C0-9200-C218BE041BBA}"/>
              </a:ext>
            </a:extLst>
          </p:cNvPr>
          <p:cNvSpPr txBox="1">
            <a:spLocks/>
          </p:cNvSpPr>
          <p:nvPr/>
        </p:nvSpPr>
        <p:spPr>
          <a:xfrm>
            <a:off x="9260624"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Suku</a:t>
            </a:r>
            <a:r>
              <a:rPr lang="en-US" sz="1800" b="1" dirty="0">
                <a:solidFill>
                  <a:schemeClr val="bg1"/>
                </a:solidFill>
                <a:cs typeface="Arial" pitchFamily="34" charset="0"/>
              </a:rPr>
              <a:t> </a:t>
            </a:r>
            <a:r>
              <a:rPr lang="en-US" sz="1800" b="1" dirty="0" err="1">
                <a:solidFill>
                  <a:schemeClr val="bg1"/>
                </a:solidFill>
                <a:cs typeface="Arial" pitchFamily="34" charset="0"/>
              </a:rPr>
              <a:t>Asmat</a:t>
            </a:r>
            <a:endParaRPr lang="en-US" sz="1800" b="1" dirty="0">
              <a:solidFill>
                <a:schemeClr val="bg1"/>
              </a:solidFill>
              <a:cs typeface="Arial" pitchFamily="34" charset="0"/>
            </a:endParaRPr>
          </a:p>
        </p:txBody>
      </p:sp>
    </p:spTree>
    <p:extLst>
      <p:ext uri="{BB962C8B-B14F-4D97-AF65-F5344CB8AC3E}">
        <p14:creationId xmlns:p14="http://schemas.microsoft.com/office/powerpoint/2010/main" val="73918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3200" dirty="0"/>
              <a:t>C.	</a:t>
            </a:r>
            <a:r>
              <a:rPr lang="en-US" sz="3200" dirty="0" err="1"/>
              <a:t>Bentuk</a:t>
            </a:r>
            <a:r>
              <a:rPr lang="en-US" sz="3200" dirty="0"/>
              <a:t> </a:t>
            </a:r>
            <a:r>
              <a:rPr lang="en-US" sz="3200" dirty="0" err="1"/>
              <a:t>Keragaman</a:t>
            </a:r>
            <a:r>
              <a:rPr lang="en-US" sz="3200" dirty="0"/>
              <a:t> </a:t>
            </a:r>
            <a:r>
              <a:rPr lang="en-US" sz="3200" dirty="0" err="1"/>
              <a:t>Sosial</a:t>
            </a:r>
            <a:r>
              <a:rPr lang="en-US" sz="3200" dirty="0"/>
              <a:t> dan </a:t>
            </a:r>
            <a:r>
              <a:rPr lang="en-US" sz="3200" dirty="0" err="1"/>
              <a:t>Kebudayaan</a:t>
            </a:r>
            <a:r>
              <a:rPr lang="en-US" sz="3200" dirty="0"/>
              <a:t> di Indonesia</a:t>
            </a:r>
          </a:p>
        </p:txBody>
      </p:sp>
      <p:sp>
        <p:nvSpPr>
          <p:cNvPr id="7" name="TextBox 6">
            <a:extLst>
              <a:ext uri="{FF2B5EF4-FFF2-40B4-BE49-F238E27FC236}">
                <a16:creationId xmlns:a16="http://schemas.microsoft.com/office/drawing/2014/main" id="{E5802AF2-1191-4664-AA40-521DC48378E2}"/>
              </a:ext>
            </a:extLst>
          </p:cNvPr>
          <p:cNvSpPr txBox="1"/>
          <p:nvPr/>
        </p:nvSpPr>
        <p:spPr>
          <a:xfrm>
            <a:off x="904680" y="1527743"/>
            <a:ext cx="10390338" cy="369332"/>
          </a:xfrm>
          <a:prstGeom prst="rect">
            <a:avLst/>
          </a:prstGeom>
          <a:noFill/>
        </p:spPr>
        <p:txBody>
          <a:bodyPr wrap="square" rtlCol="0">
            <a:spAutoFit/>
          </a:bodyPr>
          <a:lstStyle/>
          <a:p>
            <a:r>
              <a:rPr lang="en-US" altLang="ko-KR" dirty="0">
                <a:solidFill>
                  <a:schemeClr val="bg1"/>
                </a:solidFill>
                <a:cs typeface="Arial" pitchFamily="34" charset="0"/>
              </a:rPr>
              <a:t>2. </a:t>
            </a:r>
            <a:r>
              <a:rPr lang="en-US" altLang="ko-KR" dirty="0" err="1">
                <a:solidFill>
                  <a:schemeClr val="bg1"/>
                </a:solidFill>
                <a:cs typeface="Arial" pitchFamily="34" charset="0"/>
              </a:rPr>
              <a:t>Keragaman</a:t>
            </a:r>
            <a:r>
              <a:rPr lang="en-US" altLang="ko-KR" dirty="0">
                <a:solidFill>
                  <a:schemeClr val="bg1"/>
                </a:solidFill>
                <a:cs typeface="Arial" pitchFamily="34" charset="0"/>
              </a:rPr>
              <a:t> Bahasa </a:t>
            </a:r>
            <a:endParaRPr lang="ko-KR" altLang="en-US" dirty="0">
              <a:solidFill>
                <a:schemeClr val="bg1"/>
              </a:solidFill>
              <a:cs typeface="Arial" pitchFamily="34" charset="0"/>
            </a:endParaRPr>
          </a:p>
        </p:txBody>
      </p:sp>
      <p:sp>
        <p:nvSpPr>
          <p:cNvPr id="3" name="Rectangle 2">
            <a:extLst>
              <a:ext uri="{FF2B5EF4-FFF2-40B4-BE49-F238E27FC236}">
                <a16:creationId xmlns:a16="http://schemas.microsoft.com/office/drawing/2014/main" id="{25726969-86C3-4E0A-A7D5-AF1B338BD4B0}"/>
              </a:ext>
            </a:extLst>
          </p:cNvPr>
          <p:cNvSpPr/>
          <p:nvPr/>
        </p:nvSpPr>
        <p:spPr>
          <a:xfrm>
            <a:off x="904680" y="4153711"/>
            <a:ext cx="2268786" cy="42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C5901FA-3D44-4D00-B8D5-926BAB1D7ED9}"/>
              </a:ext>
            </a:extLst>
          </p:cNvPr>
          <p:cNvSpPr/>
          <p:nvPr/>
        </p:nvSpPr>
        <p:spPr>
          <a:xfrm>
            <a:off x="3611864" y="4153711"/>
            <a:ext cx="2268786" cy="424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D250D68-0E7C-4831-AF6D-B71BB6677200}"/>
              </a:ext>
            </a:extLst>
          </p:cNvPr>
          <p:cNvSpPr/>
          <p:nvPr/>
        </p:nvSpPr>
        <p:spPr>
          <a:xfrm>
            <a:off x="6319048" y="4153711"/>
            <a:ext cx="2268786" cy="424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7B3632A-98E8-43AC-8FEF-86666D82B302}"/>
              </a:ext>
            </a:extLst>
          </p:cNvPr>
          <p:cNvSpPr/>
          <p:nvPr/>
        </p:nvSpPr>
        <p:spPr>
          <a:xfrm>
            <a:off x="9026232" y="4153711"/>
            <a:ext cx="2268786" cy="424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7BE9BDF8-D9B3-4973-84B6-82816678C3EA}"/>
              </a:ext>
            </a:extLst>
          </p:cNvPr>
          <p:cNvSpPr txBox="1">
            <a:spLocks/>
          </p:cNvSpPr>
          <p:nvPr/>
        </p:nvSpPr>
        <p:spPr>
          <a:xfrm>
            <a:off x="1139072"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Bahasa Aceh</a:t>
            </a:r>
          </a:p>
        </p:txBody>
      </p:sp>
      <p:sp>
        <p:nvSpPr>
          <p:cNvPr id="21" name="Text Placeholder 17">
            <a:extLst>
              <a:ext uri="{FF2B5EF4-FFF2-40B4-BE49-F238E27FC236}">
                <a16:creationId xmlns:a16="http://schemas.microsoft.com/office/drawing/2014/main" id="{8CA1BDD3-CE3E-4AD3-9E3C-2B41C3038F97}"/>
              </a:ext>
            </a:extLst>
          </p:cNvPr>
          <p:cNvSpPr txBox="1">
            <a:spLocks/>
          </p:cNvSpPr>
          <p:nvPr/>
        </p:nvSpPr>
        <p:spPr>
          <a:xfrm>
            <a:off x="3846256"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Bahasa Batak</a:t>
            </a:r>
          </a:p>
        </p:txBody>
      </p:sp>
      <p:sp>
        <p:nvSpPr>
          <p:cNvPr id="28" name="Text Placeholder 17">
            <a:extLst>
              <a:ext uri="{FF2B5EF4-FFF2-40B4-BE49-F238E27FC236}">
                <a16:creationId xmlns:a16="http://schemas.microsoft.com/office/drawing/2014/main" id="{C0A888A3-027B-4D26-BBD6-E7DCC0B89A59}"/>
              </a:ext>
            </a:extLst>
          </p:cNvPr>
          <p:cNvSpPr txBox="1">
            <a:spLocks/>
          </p:cNvSpPr>
          <p:nvPr/>
        </p:nvSpPr>
        <p:spPr>
          <a:xfrm>
            <a:off x="6311352" y="4252623"/>
            <a:ext cx="2203234" cy="3255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Bahasa </a:t>
            </a:r>
            <a:r>
              <a:rPr lang="en-US" sz="1800" b="1" dirty="0" err="1">
                <a:solidFill>
                  <a:schemeClr val="bg1"/>
                </a:solidFill>
                <a:cs typeface="Arial" pitchFamily="34" charset="0"/>
              </a:rPr>
              <a:t>Sunda</a:t>
            </a:r>
            <a:endParaRPr lang="en-US" sz="1800" b="1" dirty="0">
              <a:solidFill>
                <a:schemeClr val="bg1"/>
              </a:solidFill>
              <a:cs typeface="Arial" pitchFamily="34" charset="0"/>
            </a:endParaRPr>
          </a:p>
        </p:txBody>
      </p:sp>
      <p:sp>
        <p:nvSpPr>
          <p:cNvPr id="35" name="Text Placeholder 17">
            <a:extLst>
              <a:ext uri="{FF2B5EF4-FFF2-40B4-BE49-F238E27FC236}">
                <a16:creationId xmlns:a16="http://schemas.microsoft.com/office/drawing/2014/main" id="{C3139C75-F0DE-40C0-9200-C218BE041BBA}"/>
              </a:ext>
            </a:extLst>
          </p:cNvPr>
          <p:cNvSpPr txBox="1">
            <a:spLocks/>
          </p:cNvSpPr>
          <p:nvPr/>
        </p:nvSpPr>
        <p:spPr>
          <a:xfrm>
            <a:off x="9121826" y="4186762"/>
            <a:ext cx="2099944" cy="4041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Bahasa Madura</a:t>
            </a:r>
          </a:p>
        </p:txBody>
      </p:sp>
      <p:pic>
        <p:nvPicPr>
          <p:cNvPr id="16" name="Picture Placeholder 15">
            <a:extLst>
              <a:ext uri="{FF2B5EF4-FFF2-40B4-BE49-F238E27FC236}">
                <a16:creationId xmlns:a16="http://schemas.microsoft.com/office/drawing/2014/main" id="{83A6D26F-97DB-4CF5-8763-FDF73DFFB92A}"/>
              </a:ext>
            </a:extLst>
          </p:cNvPr>
          <p:cNvPicPr>
            <a:picLocks noGrp="1" noChangeAspect="1"/>
          </p:cNvPicPr>
          <p:nvPr>
            <p:ph type="pic" idx="18"/>
          </p:nvPr>
        </p:nvPicPr>
        <p:blipFill>
          <a:blip r:embed="rId2">
            <a:extLst>
              <a:ext uri="{28A0092B-C50C-407E-A947-70E740481C1C}">
                <a14:useLocalDpi xmlns:a14="http://schemas.microsoft.com/office/drawing/2010/main" val="0"/>
              </a:ext>
            </a:extLst>
          </a:blip>
          <a:srcRect l="6186" r="6186"/>
          <a:stretch>
            <a:fillRect/>
          </a:stretch>
        </p:blipFill>
        <p:spPr/>
      </p:pic>
      <p:pic>
        <p:nvPicPr>
          <p:cNvPr id="18" name="Picture Placeholder 17">
            <a:extLst>
              <a:ext uri="{FF2B5EF4-FFF2-40B4-BE49-F238E27FC236}">
                <a16:creationId xmlns:a16="http://schemas.microsoft.com/office/drawing/2014/main" id="{85EC7FE3-4C81-4756-8D97-5C312EECBE7F}"/>
              </a:ext>
            </a:extLst>
          </p:cNvPr>
          <p:cNvPicPr>
            <a:picLocks noGrp="1" noChangeAspect="1"/>
          </p:cNvPicPr>
          <p:nvPr>
            <p:ph type="pic" idx="19"/>
          </p:nvPr>
        </p:nvPicPr>
        <p:blipFill>
          <a:blip r:embed="rId3">
            <a:extLst>
              <a:ext uri="{28A0092B-C50C-407E-A947-70E740481C1C}">
                <a14:useLocalDpi xmlns:a14="http://schemas.microsoft.com/office/drawing/2010/main" val="0"/>
              </a:ext>
            </a:extLst>
          </a:blip>
          <a:srcRect t="9167" b="9167"/>
          <a:stretch>
            <a:fillRect/>
          </a:stretch>
        </p:blipFill>
        <p:spPr/>
      </p:pic>
      <p:pic>
        <p:nvPicPr>
          <p:cNvPr id="20" name="Picture Placeholder 19">
            <a:extLst>
              <a:ext uri="{FF2B5EF4-FFF2-40B4-BE49-F238E27FC236}">
                <a16:creationId xmlns:a16="http://schemas.microsoft.com/office/drawing/2014/main" id="{A17BF5DF-6826-4FFB-A591-A1CBCD5A089D}"/>
              </a:ext>
            </a:extLst>
          </p:cNvPr>
          <p:cNvPicPr>
            <a:picLocks noGrp="1" noChangeAspect="1"/>
          </p:cNvPicPr>
          <p:nvPr>
            <p:ph type="pic" idx="20"/>
          </p:nvPr>
        </p:nvPicPr>
        <p:blipFill>
          <a:blip r:embed="rId4">
            <a:extLst>
              <a:ext uri="{28A0092B-C50C-407E-A947-70E740481C1C}">
                <a14:useLocalDpi xmlns:a14="http://schemas.microsoft.com/office/drawing/2010/main" val="0"/>
              </a:ext>
            </a:extLst>
          </a:blip>
          <a:srcRect l="4081" r="4081"/>
          <a:stretch>
            <a:fillRect/>
          </a:stretch>
        </p:blipFill>
        <p:spPr/>
      </p:pic>
      <p:pic>
        <p:nvPicPr>
          <p:cNvPr id="23" name="Picture Placeholder 22">
            <a:extLst>
              <a:ext uri="{FF2B5EF4-FFF2-40B4-BE49-F238E27FC236}">
                <a16:creationId xmlns:a16="http://schemas.microsoft.com/office/drawing/2014/main" id="{3111F82B-0A8C-4CE3-8B72-D1289E113E2F}"/>
              </a:ext>
            </a:extLst>
          </p:cNvPr>
          <p:cNvPicPr>
            <a:picLocks noGrp="1" noChangeAspect="1"/>
          </p:cNvPicPr>
          <p:nvPr>
            <p:ph type="pic" idx="21"/>
          </p:nvPr>
        </p:nvPicPr>
        <p:blipFill>
          <a:blip r:embed="rId5">
            <a:extLst>
              <a:ext uri="{28A0092B-C50C-407E-A947-70E740481C1C}">
                <a14:useLocalDpi xmlns:a14="http://schemas.microsoft.com/office/drawing/2010/main" val="0"/>
              </a:ext>
            </a:extLst>
          </a:blip>
          <a:srcRect l="15561" r="15561"/>
          <a:stretch>
            <a:fillRect/>
          </a:stretch>
        </p:blipFill>
        <p:spPr/>
      </p:pic>
    </p:spTree>
    <p:extLst>
      <p:ext uri="{BB962C8B-B14F-4D97-AF65-F5344CB8AC3E}">
        <p14:creationId xmlns:p14="http://schemas.microsoft.com/office/powerpoint/2010/main" val="203122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3200" dirty="0"/>
              <a:t>C.	</a:t>
            </a:r>
            <a:r>
              <a:rPr lang="en-US" sz="3200" dirty="0" err="1"/>
              <a:t>Bentuk</a:t>
            </a:r>
            <a:r>
              <a:rPr lang="en-US" sz="3200" dirty="0"/>
              <a:t> </a:t>
            </a:r>
            <a:r>
              <a:rPr lang="en-US" sz="3200" dirty="0" err="1"/>
              <a:t>Keragaman</a:t>
            </a:r>
            <a:r>
              <a:rPr lang="en-US" sz="3200" dirty="0"/>
              <a:t> </a:t>
            </a:r>
            <a:r>
              <a:rPr lang="en-US" sz="3200" dirty="0" err="1"/>
              <a:t>Sosial</a:t>
            </a:r>
            <a:r>
              <a:rPr lang="en-US" sz="3200" dirty="0"/>
              <a:t> dan </a:t>
            </a:r>
            <a:r>
              <a:rPr lang="en-US" sz="3200" dirty="0" err="1"/>
              <a:t>Kebudayaan</a:t>
            </a:r>
            <a:r>
              <a:rPr lang="en-US" sz="3200" dirty="0"/>
              <a:t> di Indonesia</a:t>
            </a:r>
          </a:p>
        </p:txBody>
      </p:sp>
      <p:sp>
        <p:nvSpPr>
          <p:cNvPr id="7" name="TextBox 6">
            <a:extLst>
              <a:ext uri="{FF2B5EF4-FFF2-40B4-BE49-F238E27FC236}">
                <a16:creationId xmlns:a16="http://schemas.microsoft.com/office/drawing/2014/main" id="{E5802AF2-1191-4664-AA40-521DC48378E2}"/>
              </a:ext>
            </a:extLst>
          </p:cNvPr>
          <p:cNvSpPr txBox="1"/>
          <p:nvPr/>
        </p:nvSpPr>
        <p:spPr>
          <a:xfrm>
            <a:off x="904680" y="1527743"/>
            <a:ext cx="10390338" cy="369332"/>
          </a:xfrm>
          <a:prstGeom prst="rect">
            <a:avLst/>
          </a:prstGeom>
          <a:noFill/>
        </p:spPr>
        <p:txBody>
          <a:bodyPr wrap="square" rtlCol="0">
            <a:spAutoFit/>
          </a:bodyPr>
          <a:lstStyle/>
          <a:p>
            <a:r>
              <a:rPr lang="en-US" altLang="ko-KR" dirty="0">
                <a:solidFill>
                  <a:schemeClr val="bg1"/>
                </a:solidFill>
                <a:cs typeface="Arial" pitchFamily="34" charset="0"/>
              </a:rPr>
              <a:t>3. </a:t>
            </a:r>
            <a:r>
              <a:rPr lang="en-US" altLang="ko-KR" dirty="0" err="1">
                <a:solidFill>
                  <a:schemeClr val="bg1"/>
                </a:solidFill>
                <a:cs typeface="Arial" pitchFamily="34" charset="0"/>
              </a:rPr>
              <a:t>Rumah</a:t>
            </a:r>
            <a:r>
              <a:rPr lang="en-US" altLang="ko-KR" dirty="0">
                <a:solidFill>
                  <a:schemeClr val="bg1"/>
                </a:solidFill>
                <a:cs typeface="Arial" pitchFamily="34" charset="0"/>
              </a:rPr>
              <a:t> </a:t>
            </a:r>
            <a:r>
              <a:rPr lang="en-US" altLang="ko-KR" dirty="0" err="1">
                <a:solidFill>
                  <a:schemeClr val="bg1"/>
                </a:solidFill>
                <a:cs typeface="Arial" pitchFamily="34" charset="0"/>
              </a:rPr>
              <a:t>Adat</a:t>
            </a:r>
            <a:endParaRPr lang="ko-KR" altLang="en-US" dirty="0">
              <a:solidFill>
                <a:schemeClr val="bg1"/>
              </a:solidFill>
              <a:cs typeface="Arial" pitchFamily="34" charset="0"/>
            </a:endParaRPr>
          </a:p>
        </p:txBody>
      </p:sp>
      <p:sp>
        <p:nvSpPr>
          <p:cNvPr id="3" name="Rectangle 2">
            <a:extLst>
              <a:ext uri="{FF2B5EF4-FFF2-40B4-BE49-F238E27FC236}">
                <a16:creationId xmlns:a16="http://schemas.microsoft.com/office/drawing/2014/main" id="{25726969-86C3-4E0A-A7D5-AF1B338BD4B0}"/>
              </a:ext>
            </a:extLst>
          </p:cNvPr>
          <p:cNvSpPr/>
          <p:nvPr/>
        </p:nvSpPr>
        <p:spPr>
          <a:xfrm>
            <a:off x="904680" y="4153711"/>
            <a:ext cx="2268786" cy="42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C5901FA-3D44-4D00-B8D5-926BAB1D7ED9}"/>
              </a:ext>
            </a:extLst>
          </p:cNvPr>
          <p:cNvSpPr/>
          <p:nvPr/>
        </p:nvSpPr>
        <p:spPr>
          <a:xfrm>
            <a:off x="3611864" y="4153711"/>
            <a:ext cx="2268786" cy="424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D250D68-0E7C-4831-AF6D-B71BB6677200}"/>
              </a:ext>
            </a:extLst>
          </p:cNvPr>
          <p:cNvSpPr/>
          <p:nvPr/>
        </p:nvSpPr>
        <p:spPr>
          <a:xfrm>
            <a:off x="6319048" y="4153711"/>
            <a:ext cx="2268786" cy="424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7B3632A-98E8-43AC-8FEF-86666D82B302}"/>
              </a:ext>
            </a:extLst>
          </p:cNvPr>
          <p:cNvSpPr/>
          <p:nvPr/>
        </p:nvSpPr>
        <p:spPr>
          <a:xfrm>
            <a:off x="9026232" y="4153711"/>
            <a:ext cx="2268786" cy="424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7BE9BDF8-D9B3-4973-84B6-82816678C3EA}"/>
              </a:ext>
            </a:extLst>
          </p:cNvPr>
          <p:cNvSpPr txBox="1">
            <a:spLocks/>
          </p:cNvSpPr>
          <p:nvPr/>
        </p:nvSpPr>
        <p:spPr>
          <a:xfrm>
            <a:off x="1139072"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Rumah</a:t>
            </a:r>
            <a:r>
              <a:rPr lang="en-US" sz="1800" b="1" dirty="0">
                <a:solidFill>
                  <a:schemeClr val="bg1"/>
                </a:solidFill>
                <a:cs typeface="Arial" pitchFamily="34" charset="0"/>
              </a:rPr>
              <a:t> </a:t>
            </a:r>
            <a:r>
              <a:rPr lang="en-US" sz="1800" b="1" dirty="0" err="1">
                <a:solidFill>
                  <a:schemeClr val="bg1"/>
                </a:solidFill>
                <a:cs typeface="Arial" pitchFamily="34" charset="0"/>
              </a:rPr>
              <a:t>Honai</a:t>
            </a:r>
            <a:endParaRPr lang="en-US" sz="1800" b="1" dirty="0">
              <a:solidFill>
                <a:schemeClr val="bg1"/>
              </a:solidFill>
              <a:cs typeface="Arial" pitchFamily="34" charset="0"/>
            </a:endParaRPr>
          </a:p>
        </p:txBody>
      </p:sp>
      <p:sp>
        <p:nvSpPr>
          <p:cNvPr id="21" name="Text Placeholder 17">
            <a:extLst>
              <a:ext uri="{FF2B5EF4-FFF2-40B4-BE49-F238E27FC236}">
                <a16:creationId xmlns:a16="http://schemas.microsoft.com/office/drawing/2014/main" id="{8CA1BDD3-CE3E-4AD3-9E3C-2B41C3038F97}"/>
              </a:ext>
            </a:extLst>
          </p:cNvPr>
          <p:cNvSpPr txBox="1">
            <a:spLocks/>
          </p:cNvSpPr>
          <p:nvPr/>
        </p:nvSpPr>
        <p:spPr>
          <a:xfrm>
            <a:off x="3846256"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Rumah</a:t>
            </a:r>
            <a:r>
              <a:rPr lang="en-US" sz="1800" b="1" dirty="0">
                <a:solidFill>
                  <a:schemeClr val="bg1"/>
                </a:solidFill>
                <a:cs typeface="Arial" pitchFamily="34" charset="0"/>
              </a:rPr>
              <a:t> </a:t>
            </a:r>
            <a:r>
              <a:rPr lang="en-US" sz="1800" b="1" dirty="0" err="1">
                <a:solidFill>
                  <a:schemeClr val="bg1"/>
                </a:solidFill>
                <a:cs typeface="Arial" pitchFamily="34" charset="0"/>
              </a:rPr>
              <a:t>Lamin</a:t>
            </a:r>
            <a:endParaRPr lang="en-US" sz="1800" b="1" dirty="0">
              <a:solidFill>
                <a:schemeClr val="bg1"/>
              </a:solidFill>
              <a:cs typeface="Arial" pitchFamily="34" charset="0"/>
            </a:endParaRPr>
          </a:p>
        </p:txBody>
      </p:sp>
      <p:sp>
        <p:nvSpPr>
          <p:cNvPr id="28" name="Text Placeholder 17">
            <a:extLst>
              <a:ext uri="{FF2B5EF4-FFF2-40B4-BE49-F238E27FC236}">
                <a16:creationId xmlns:a16="http://schemas.microsoft.com/office/drawing/2014/main" id="{C0A888A3-027B-4D26-BBD6-E7DCC0B89A59}"/>
              </a:ext>
            </a:extLst>
          </p:cNvPr>
          <p:cNvSpPr txBox="1">
            <a:spLocks/>
          </p:cNvSpPr>
          <p:nvPr/>
        </p:nvSpPr>
        <p:spPr>
          <a:xfrm>
            <a:off x="6311352" y="4252623"/>
            <a:ext cx="2203234" cy="3255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Rumah</a:t>
            </a:r>
            <a:r>
              <a:rPr lang="en-US" sz="1800" b="1" dirty="0">
                <a:solidFill>
                  <a:schemeClr val="bg1"/>
                </a:solidFill>
                <a:cs typeface="Arial" pitchFamily="34" charset="0"/>
              </a:rPr>
              <a:t> Bolon</a:t>
            </a:r>
          </a:p>
        </p:txBody>
      </p:sp>
      <p:sp>
        <p:nvSpPr>
          <p:cNvPr id="35" name="Text Placeholder 17">
            <a:extLst>
              <a:ext uri="{FF2B5EF4-FFF2-40B4-BE49-F238E27FC236}">
                <a16:creationId xmlns:a16="http://schemas.microsoft.com/office/drawing/2014/main" id="{C3139C75-F0DE-40C0-9200-C218BE041BBA}"/>
              </a:ext>
            </a:extLst>
          </p:cNvPr>
          <p:cNvSpPr txBox="1">
            <a:spLocks/>
          </p:cNvSpPr>
          <p:nvPr/>
        </p:nvSpPr>
        <p:spPr>
          <a:xfrm>
            <a:off x="9026232" y="4153711"/>
            <a:ext cx="2276482" cy="4041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Rumah</a:t>
            </a:r>
            <a:r>
              <a:rPr lang="en-US" sz="1800" b="1" dirty="0">
                <a:solidFill>
                  <a:schemeClr val="bg1"/>
                </a:solidFill>
                <a:cs typeface="Arial" pitchFamily="34" charset="0"/>
              </a:rPr>
              <a:t> </a:t>
            </a:r>
            <a:r>
              <a:rPr lang="en-US" sz="1800" b="1" dirty="0" err="1">
                <a:solidFill>
                  <a:schemeClr val="bg1"/>
                </a:solidFill>
                <a:cs typeface="Arial" pitchFamily="34" charset="0"/>
              </a:rPr>
              <a:t>Tongkonan</a:t>
            </a:r>
            <a:endParaRPr lang="en-US" sz="1800" b="1" dirty="0">
              <a:solidFill>
                <a:schemeClr val="bg1"/>
              </a:solidFill>
              <a:cs typeface="Arial" pitchFamily="34" charset="0"/>
            </a:endParaRPr>
          </a:p>
        </p:txBody>
      </p:sp>
      <p:pic>
        <p:nvPicPr>
          <p:cNvPr id="15" name="Picture Placeholder 14">
            <a:extLst>
              <a:ext uri="{FF2B5EF4-FFF2-40B4-BE49-F238E27FC236}">
                <a16:creationId xmlns:a16="http://schemas.microsoft.com/office/drawing/2014/main" id="{54E0D2C7-DB00-4BAA-AA23-8459041D58FE}"/>
              </a:ext>
            </a:extLst>
          </p:cNvPr>
          <p:cNvPicPr>
            <a:picLocks noGrp="1" noChangeAspect="1"/>
          </p:cNvPicPr>
          <p:nvPr>
            <p:ph type="pic" idx="18"/>
          </p:nvPr>
        </p:nvPicPr>
        <p:blipFill>
          <a:blip r:embed="rId2">
            <a:extLst>
              <a:ext uri="{28A0092B-C50C-407E-A947-70E740481C1C}">
                <a14:useLocalDpi xmlns:a14="http://schemas.microsoft.com/office/drawing/2010/main" val="0"/>
              </a:ext>
            </a:extLst>
          </a:blip>
          <a:srcRect l="9151" r="9151"/>
          <a:stretch>
            <a:fillRect/>
          </a:stretch>
        </p:blipFill>
        <p:spPr/>
      </p:pic>
      <p:pic>
        <p:nvPicPr>
          <p:cNvPr id="19" name="Picture Placeholder 18">
            <a:extLst>
              <a:ext uri="{FF2B5EF4-FFF2-40B4-BE49-F238E27FC236}">
                <a16:creationId xmlns:a16="http://schemas.microsoft.com/office/drawing/2014/main" id="{7DB2DB05-FD7B-427B-B0FB-34EEC7738074}"/>
              </a:ext>
            </a:extLst>
          </p:cNvPr>
          <p:cNvPicPr>
            <a:picLocks noGrp="1" noChangeAspect="1"/>
          </p:cNvPicPr>
          <p:nvPr>
            <p:ph type="pic" idx="19"/>
          </p:nvPr>
        </p:nvPicPr>
        <p:blipFill>
          <a:blip r:embed="rId3">
            <a:extLst>
              <a:ext uri="{28A0092B-C50C-407E-A947-70E740481C1C}">
                <a14:useLocalDpi xmlns:a14="http://schemas.microsoft.com/office/drawing/2010/main" val="0"/>
              </a:ext>
            </a:extLst>
          </a:blip>
          <a:srcRect l="10999" r="10999"/>
          <a:stretch>
            <a:fillRect/>
          </a:stretch>
        </p:blipFill>
        <p:spPr/>
      </p:pic>
      <p:pic>
        <p:nvPicPr>
          <p:cNvPr id="24" name="Picture Placeholder 23">
            <a:extLst>
              <a:ext uri="{FF2B5EF4-FFF2-40B4-BE49-F238E27FC236}">
                <a16:creationId xmlns:a16="http://schemas.microsoft.com/office/drawing/2014/main" id="{E21E5850-E053-4EAE-9D41-FCCCBA6D9DB6}"/>
              </a:ext>
            </a:extLst>
          </p:cNvPr>
          <p:cNvPicPr>
            <a:picLocks noGrp="1" noChangeAspect="1"/>
          </p:cNvPicPr>
          <p:nvPr>
            <p:ph type="pic" idx="20"/>
          </p:nvPr>
        </p:nvPicPr>
        <p:blipFill>
          <a:blip r:embed="rId4">
            <a:extLst>
              <a:ext uri="{28A0092B-C50C-407E-A947-70E740481C1C}">
                <a14:useLocalDpi xmlns:a14="http://schemas.microsoft.com/office/drawing/2010/main" val="0"/>
              </a:ext>
            </a:extLst>
          </a:blip>
          <a:srcRect l="4234" r="4234"/>
          <a:stretch>
            <a:fillRect/>
          </a:stretch>
        </p:blipFill>
        <p:spPr/>
      </p:pic>
      <p:pic>
        <p:nvPicPr>
          <p:cNvPr id="26" name="Picture Placeholder 25">
            <a:extLst>
              <a:ext uri="{FF2B5EF4-FFF2-40B4-BE49-F238E27FC236}">
                <a16:creationId xmlns:a16="http://schemas.microsoft.com/office/drawing/2014/main" id="{DF1C2149-01C9-4120-89BE-FCE0A211962B}"/>
              </a:ext>
            </a:extLst>
          </p:cNvPr>
          <p:cNvPicPr>
            <a:picLocks noGrp="1" noChangeAspect="1"/>
          </p:cNvPicPr>
          <p:nvPr>
            <p:ph type="pic" idx="21"/>
          </p:nvPr>
        </p:nvPicPr>
        <p:blipFill>
          <a:blip r:embed="rId5">
            <a:extLst>
              <a:ext uri="{28A0092B-C50C-407E-A947-70E740481C1C}">
                <a14:useLocalDpi xmlns:a14="http://schemas.microsoft.com/office/drawing/2010/main" val="0"/>
              </a:ext>
            </a:extLst>
          </a:blip>
          <a:srcRect t="6380" b="6380"/>
          <a:stretch>
            <a:fillRect/>
          </a:stretch>
        </p:blipFill>
        <p:spPr/>
      </p:pic>
    </p:spTree>
    <p:extLst>
      <p:ext uri="{BB962C8B-B14F-4D97-AF65-F5344CB8AC3E}">
        <p14:creationId xmlns:p14="http://schemas.microsoft.com/office/powerpoint/2010/main" val="23386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3200" dirty="0"/>
              <a:t>C.	</a:t>
            </a:r>
            <a:r>
              <a:rPr lang="en-US" sz="3200" dirty="0" err="1"/>
              <a:t>Bentuk</a:t>
            </a:r>
            <a:r>
              <a:rPr lang="en-US" sz="3200" dirty="0"/>
              <a:t> </a:t>
            </a:r>
            <a:r>
              <a:rPr lang="en-US" sz="3200" dirty="0" err="1"/>
              <a:t>Keragaman</a:t>
            </a:r>
            <a:r>
              <a:rPr lang="en-US" sz="3200" dirty="0"/>
              <a:t> </a:t>
            </a:r>
            <a:r>
              <a:rPr lang="en-US" sz="3200" dirty="0" err="1"/>
              <a:t>Sosial</a:t>
            </a:r>
            <a:r>
              <a:rPr lang="en-US" sz="3200" dirty="0"/>
              <a:t> dan </a:t>
            </a:r>
            <a:r>
              <a:rPr lang="en-US" sz="3200" dirty="0" err="1"/>
              <a:t>Kebudayaan</a:t>
            </a:r>
            <a:r>
              <a:rPr lang="en-US" sz="3200" dirty="0"/>
              <a:t> di Indonesia</a:t>
            </a:r>
          </a:p>
        </p:txBody>
      </p:sp>
      <p:sp>
        <p:nvSpPr>
          <p:cNvPr id="7" name="TextBox 6">
            <a:extLst>
              <a:ext uri="{FF2B5EF4-FFF2-40B4-BE49-F238E27FC236}">
                <a16:creationId xmlns:a16="http://schemas.microsoft.com/office/drawing/2014/main" id="{E5802AF2-1191-4664-AA40-521DC48378E2}"/>
              </a:ext>
            </a:extLst>
          </p:cNvPr>
          <p:cNvSpPr txBox="1"/>
          <p:nvPr/>
        </p:nvSpPr>
        <p:spPr>
          <a:xfrm>
            <a:off x="904680" y="1527743"/>
            <a:ext cx="10390338" cy="369332"/>
          </a:xfrm>
          <a:prstGeom prst="rect">
            <a:avLst/>
          </a:prstGeom>
          <a:noFill/>
        </p:spPr>
        <p:txBody>
          <a:bodyPr wrap="square" rtlCol="0">
            <a:spAutoFit/>
          </a:bodyPr>
          <a:lstStyle/>
          <a:p>
            <a:r>
              <a:rPr lang="en-US" altLang="ko-KR" dirty="0">
                <a:solidFill>
                  <a:schemeClr val="bg1"/>
                </a:solidFill>
                <a:cs typeface="Arial" pitchFamily="34" charset="0"/>
              </a:rPr>
              <a:t>4. </a:t>
            </a:r>
            <a:r>
              <a:rPr lang="en-US" altLang="ko-KR" dirty="0" err="1">
                <a:solidFill>
                  <a:schemeClr val="bg1"/>
                </a:solidFill>
                <a:cs typeface="Arial" pitchFamily="34" charset="0"/>
              </a:rPr>
              <a:t>Pakaian</a:t>
            </a:r>
            <a:r>
              <a:rPr lang="en-US" altLang="ko-KR" dirty="0">
                <a:solidFill>
                  <a:schemeClr val="bg1"/>
                </a:solidFill>
                <a:cs typeface="Arial" pitchFamily="34" charset="0"/>
              </a:rPr>
              <a:t> </a:t>
            </a:r>
            <a:r>
              <a:rPr lang="en-US" altLang="ko-KR" dirty="0" err="1">
                <a:solidFill>
                  <a:schemeClr val="bg1"/>
                </a:solidFill>
                <a:cs typeface="Arial" pitchFamily="34" charset="0"/>
              </a:rPr>
              <a:t>Tradisional</a:t>
            </a:r>
            <a:endParaRPr lang="ko-KR" altLang="en-US" dirty="0">
              <a:solidFill>
                <a:schemeClr val="bg1"/>
              </a:solidFill>
              <a:cs typeface="Arial" pitchFamily="34" charset="0"/>
            </a:endParaRPr>
          </a:p>
        </p:txBody>
      </p:sp>
      <p:sp>
        <p:nvSpPr>
          <p:cNvPr id="3" name="Rectangle 2">
            <a:extLst>
              <a:ext uri="{FF2B5EF4-FFF2-40B4-BE49-F238E27FC236}">
                <a16:creationId xmlns:a16="http://schemas.microsoft.com/office/drawing/2014/main" id="{25726969-86C3-4E0A-A7D5-AF1B338BD4B0}"/>
              </a:ext>
            </a:extLst>
          </p:cNvPr>
          <p:cNvSpPr/>
          <p:nvPr/>
        </p:nvSpPr>
        <p:spPr>
          <a:xfrm>
            <a:off x="904680" y="4153711"/>
            <a:ext cx="2268786" cy="42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C5901FA-3D44-4D00-B8D5-926BAB1D7ED9}"/>
              </a:ext>
            </a:extLst>
          </p:cNvPr>
          <p:cNvSpPr/>
          <p:nvPr/>
        </p:nvSpPr>
        <p:spPr>
          <a:xfrm>
            <a:off x="3611864" y="4153711"/>
            <a:ext cx="2268786" cy="424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D250D68-0E7C-4831-AF6D-B71BB6677200}"/>
              </a:ext>
            </a:extLst>
          </p:cNvPr>
          <p:cNvSpPr/>
          <p:nvPr/>
        </p:nvSpPr>
        <p:spPr>
          <a:xfrm>
            <a:off x="6319048" y="4153711"/>
            <a:ext cx="2268786" cy="424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7B3632A-98E8-43AC-8FEF-86666D82B302}"/>
              </a:ext>
            </a:extLst>
          </p:cNvPr>
          <p:cNvSpPr/>
          <p:nvPr/>
        </p:nvSpPr>
        <p:spPr>
          <a:xfrm>
            <a:off x="9026232" y="4153711"/>
            <a:ext cx="2268786" cy="424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7BE9BDF8-D9B3-4973-84B6-82816678C3EA}"/>
              </a:ext>
            </a:extLst>
          </p:cNvPr>
          <p:cNvSpPr txBox="1">
            <a:spLocks/>
          </p:cNvSpPr>
          <p:nvPr/>
        </p:nvSpPr>
        <p:spPr>
          <a:xfrm>
            <a:off x="1139072"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Jawa</a:t>
            </a:r>
            <a:r>
              <a:rPr lang="en-US" sz="1800" b="1" dirty="0">
                <a:solidFill>
                  <a:schemeClr val="bg1"/>
                </a:solidFill>
                <a:cs typeface="Arial" pitchFamily="34" charset="0"/>
              </a:rPr>
              <a:t> Tengah</a:t>
            </a:r>
          </a:p>
        </p:txBody>
      </p:sp>
      <p:sp>
        <p:nvSpPr>
          <p:cNvPr id="21" name="Text Placeholder 17">
            <a:extLst>
              <a:ext uri="{FF2B5EF4-FFF2-40B4-BE49-F238E27FC236}">
                <a16:creationId xmlns:a16="http://schemas.microsoft.com/office/drawing/2014/main" id="{8CA1BDD3-CE3E-4AD3-9E3C-2B41C3038F97}"/>
              </a:ext>
            </a:extLst>
          </p:cNvPr>
          <p:cNvSpPr txBox="1">
            <a:spLocks/>
          </p:cNvSpPr>
          <p:nvPr/>
        </p:nvSpPr>
        <p:spPr>
          <a:xfrm>
            <a:off x="3846256" y="4252623"/>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Jogja</a:t>
            </a:r>
          </a:p>
        </p:txBody>
      </p:sp>
      <p:sp>
        <p:nvSpPr>
          <p:cNvPr id="28" name="Text Placeholder 17">
            <a:extLst>
              <a:ext uri="{FF2B5EF4-FFF2-40B4-BE49-F238E27FC236}">
                <a16:creationId xmlns:a16="http://schemas.microsoft.com/office/drawing/2014/main" id="{C0A888A3-027B-4D26-BBD6-E7DCC0B89A59}"/>
              </a:ext>
            </a:extLst>
          </p:cNvPr>
          <p:cNvSpPr txBox="1">
            <a:spLocks/>
          </p:cNvSpPr>
          <p:nvPr/>
        </p:nvSpPr>
        <p:spPr>
          <a:xfrm>
            <a:off x="6311352" y="4252623"/>
            <a:ext cx="2203234" cy="3255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Riau</a:t>
            </a:r>
          </a:p>
        </p:txBody>
      </p:sp>
      <p:sp>
        <p:nvSpPr>
          <p:cNvPr id="35" name="Text Placeholder 17">
            <a:extLst>
              <a:ext uri="{FF2B5EF4-FFF2-40B4-BE49-F238E27FC236}">
                <a16:creationId xmlns:a16="http://schemas.microsoft.com/office/drawing/2014/main" id="{C3139C75-F0DE-40C0-9200-C218BE041BBA}"/>
              </a:ext>
            </a:extLst>
          </p:cNvPr>
          <p:cNvSpPr txBox="1">
            <a:spLocks/>
          </p:cNvSpPr>
          <p:nvPr/>
        </p:nvSpPr>
        <p:spPr>
          <a:xfrm>
            <a:off x="9026232" y="4153711"/>
            <a:ext cx="2276482" cy="4041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Sumatera Utara</a:t>
            </a:r>
          </a:p>
        </p:txBody>
      </p:sp>
      <p:pic>
        <p:nvPicPr>
          <p:cNvPr id="42" name="Picture Placeholder 41">
            <a:extLst>
              <a:ext uri="{FF2B5EF4-FFF2-40B4-BE49-F238E27FC236}">
                <a16:creationId xmlns:a16="http://schemas.microsoft.com/office/drawing/2014/main" id="{900805A3-800F-4DCF-B4EE-5D17D02DB290}"/>
              </a:ext>
            </a:extLst>
          </p:cNvPr>
          <p:cNvPicPr>
            <a:picLocks noGrp="1" noChangeAspect="1"/>
          </p:cNvPicPr>
          <p:nvPr>
            <p:ph type="pic" idx="19"/>
          </p:nvPr>
        </p:nvPicPr>
        <p:blipFill>
          <a:blip r:embed="rId2">
            <a:extLst>
              <a:ext uri="{28A0092B-C50C-407E-A947-70E740481C1C}">
                <a14:useLocalDpi xmlns:a14="http://schemas.microsoft.com/office/drawing/2010/main" val="0"/>
              </a:ext>
            </a:extLst>
          </a:blip>
          <a:srcRect t="9167" b="9167"/>
          <a:stretch>
            <a:fillRect/>
          </a:stretch>
        </p:blipFill>
        <p:spPr/>
      </p:pic>
      <p:pic>
        <p:nvPicPr>
          <p:cNvPr id="44" name="Picture Placeholder 43">
            <a:extLst>
              <a:ext uri="{FF2B5EF4-FFF2-40B4-BE49-F238E27FC236}">
                <a16:creationId xmlns:a16="http://schemas.microsoft.com/office/drawing/2014/main" id="{875FAD10-43B2-44F9-B144-A07C890D1E48}"/>
              </a:ext>
            </a:extLst>
          </p:cNvPr>
          <p:cNvPicPr>
            <a:picLocks noGrp="1" noChangeAspect="1"/>
          </p:cNvPicPr>
          <p:nvPr>
            <p:ph type="pic" idx="20"/>
          </p:nvPr>
        </p:nvPicPr>
        <p:blipFill>
          <a:blip r:embed="rId3">
            <a:extLst>
              <a:ext uri="{28A0092B-C50C-407E-A947-70E740481C1C}">
                <a14:useLocalDpi xmlns:a14="http://schemas.microsoft.com/office/drawing/2010/main" val="0"/>
              </a:ext>
            </a:extLst>
          </a:blip>
          <a:srcRect t="17334" b="17334"/>
          <a:stretch>
            <a:fillRect/>
          </a:stretch>
        </p:blipFill>
        <p:spPr/>
      </p:pic>
      <p:pic>
        <p:nvPicPr>
          <p:cNvPr id="46" name="Picture Placeholder 45">
            <a:extLst>
              <a:ext uri="{FF2B5EF4-FFF2-40B4-BE49-F238E27FC236}">
                <a16:creationId xmlns:a16="http://schemas.microsoft.com/office/drawing/2014/main" id="{26D33237-1C63-4782-B563-B01FFE1CF872}"/>
              </a:ext>
            </a:extLst>
          </p:cNvPr>
          <p:cNvPicPr>
            <a:picLocks noGrp="1" noChangeAspect="1"/>
          </p:cNvPicPr>
          <p:nvPr>
            <p:ph type="pic" idx="21"/>
          </p:nvPr>
        </p:nvPicPr>
        <p:blipFill>
          <a:blip r:embed="rId4">
            <a:extLst>
              <a:ext uri="{28A0092B-C50C-407E-A947-70E740481C1C}">
                <a14:useLocalDpi xmlns:a14="http://schemas.microsoft.com/office/drawing/2010/main" val="0"/>
              </a:ext>
            </a:extLst>
          </a:blip>
          <a:srcRect t="13929" b="13929"/>
          <a:stretch>
            <a:fillRect/>
          </a:stretch>
        </p:blipFill>
        <p:spPr/>
      </p:pic>
      <p:pic>
        <p:nvPicPr>
          <p:cNvPr id="39" name="Picture Placeholder 38">
            <a:extLst>
              <a:ext uri="{FF2B5EF4-FFF2-40B4-BE49-F238E27FC236}">
                <a16:creationId xmlns:a16="http://schemas.microsoft.com/office/drawing/2014/main" id="{9F576FE1-2337-4B6D-99D2-7CD5143ADAE5}"/>
              </a:ext>
            </a:extLst>
          </p:cNvPr>
          <p:cNvPicPr>
            <a:picLocks noGrp="1" noChangeAspect="1"/>
          </p:cNvPicPr>
          <p:nvPr>
            <p:ph type="pic" idx="18"/>
          </p:nvPr>
        </p:nvPicPr>
        <p:blipFill>
          <a:blip r:embed="rId5">
            <a:extLst>
              <a:ext uri="{28A0092B-C50C-407E-A947-70E740481C1C}">
                <a14:useLocalDpi xmlns:a14="http://schemas.microsoft.com/office/drawing/2010/main" val="0"/>
              </a:ext>
            </a:extLst>
          </a:blip>
          <a:srcRect l="9183" r="9183"/>
          <a:stretch>
            <a:fillRect/>
          </a:stretch>
        </p:blipFill>
        <p:spPr/>
      </p:pic>
    </p:spTree>
    <p:extLst>
      <p:ext uri="{BB962C8B-B14F-4D97-AF65-F5344CB8AC3E}">
        <p14:creationId xmlns:p14="http://schemas.microsoft.com/office/powerpoint/2010/main" val="1724883961"/>
      </p:ext>
    </p:extLst>
  </p:cSld>
  <p:clrMapOvr>
    <a:masterClrMapping/>
  </p:clrMapOvr>
</p:sld>
</file>

<file path=ppt/theme/theme1.xml><?xml version="1.0" encoding="utf-8"?>
<a:theme xmlns:a="http://schemas.openxmlformats.org/drawingml/2006/main" name="Cover and End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637</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Fahreza Akbar</dc:creator>
  <cp:lastModifiedBy>Fahreza Akbar</cp:lastModifiedBy>
  <cp:revision>10</cp:revision>
  <dcterms:created xsi:type="dcterms:W3CDTF">2021-05-28T13:39:13Z</dcterms:created>
  <dcterms:modified xsi:type="dcterms:W3CDTF">2021-05-28T23:55:18Z</dcterms:modified>
</cp:coreProperties>
</file>