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DF793-F362-402D-AAAE-C4FBFB61726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1908F-E9F3-4599-8D6D-088997040CB0}">
      <dgm:prSet phldrT="[Text]"/>
      <dgm:spPr/>
      <dgm:t>
        <a:bodyPr/>
        <a:lstStyle/>
        <a:p>
          <a:r>
            <a:rPr lang="id-ID" dirty="0" smtClean="0"/>
            <a:t>TEKNIK KULTUR TEKNIS</a:t>
          </a:r>
          <a:endParaRPr lang="en-US" dirty="0"/>
        </a:p>
      </dgm:t>
    </dgm:pt>
    <dgm:pt modelId="{16F6911A-0EF7-419F-9FF2-4D661CA3AEA1}" type="parTrans" cxnId="{C14F4CCC-A6A0-4832-B4CF-AF17B583EE28}">
      <dgm:prSet/>
      <dgm:spPr/>
      <dgm:t>
        <a:bodyPr/>
        <a:lstStyle/>
        <a:p>
          <a:endParaRPr lang="en-US"/>
        </a:p>
      </dgm:t>
    </dgm:pt>
    <dgm:pt modelId="{E824B6A2-AD58-47C0-B3E6-4BF21D23239C}" type="sibTrans" cxnId="{C14F4CCC-A6A0-4832-B4CF-AF17B583EE28}">
      <dgm:prSet/>
      <dgm:spPr/>
      <dgm:t>
        <a:bodyPr/>
        <a:lstStyle/>
        <a:p>
          <a:endParaRPr lang="en-US"/>
        </a:p>
      </dgm:t>
    </dgm:pt>
    <dgm:pt modelId="{C699C412-5F1F-4319-826A-2FDC9F8553FA}">
      <dgm:prSet phldrT="[Text]"/>
      <dgm:spPr/>
      <dgm:t>
        <a:bodyPr/>
        <a:lstStyle/>
        <a:p>
          <a:r>
            <a:rPr lang="id-ID" dirty="0" smtClean="0"/>
            <a:t>Pengaturan Jarak Tanam</a:t>
          </a:r>
          <a:endParaRPr lang="en-US" dirty="0"/>
        </a:p>
      </dgm:t>
    </dgm:pt>
    <dgm:pt modelId="{39255059-5A36-4099-8824-93A040ADEE39}" type="parTrans" cxnId="{B01175FE-2C3A-424D-8864-AE7F0990E7C7}">
      <dgm:prSet/>
      <dgm:spPr/>
      <dgm:t>
        <a:bodyPr/>
        <a:lstStyle/>
        <a:p>
          <a:endParaRPr lang="en-US"/>
        </a:p>
      </dgm:t>
    </dgm:pt>
    <dgm:pt modelId="{82CBF415-60DD-4806-B064-F4D3ACC320C6}" type="sibTrans" cxnId="{B01175FE-2C3A-424D-8864-AE7F0990E7C7}">
      <dgm:prSet/>
      <dgm:spPr/>
      <dgm:t>
        <a:bodyPr/>
        <a:lstStyle/>
        <a:p>
          <a:endParaRPr lang="en-US"/>
        </a:p>
      </dgm:t>
    </dgm:pt>
    <dgm:pt modelId="{D07D1DFF-DE52-4B70-B1CE-9CC167AF4E94}">
      <dgm:prSet phldrT="[Text]"/>
      <dgm:spPr/>
      <dgm:t>
        <a:bodyPr/>
        <a:lstStyle/>
        <a:p>
          <a:r>
            <a:rPr lang="id-ID" dirty="0" smtClean="0"/>
            <a:t>Rotasi Tanaman</a:t>
          </a:r>
          <a:endParaRPr lang="en-US" dirty="0"/>
        </a:p>
      </dgm:t>
    </dgm:pt>
    <dgm:pt modelId="{29CE6528-1BE9-49F9-98B0-2E692B114361}" type="parTrans" cxnId="{24F1529A-7E55-45DE-9655-E5513AD98069}">
      <dgm:prSet/>
      <dgm:spPr/>
      <dgm:t>
        <a:bodyPr/>
        <a:lstStyle/>
        <a:p>
          <a:endParaRPr lang="en-US"/>
        </a:p>
      </dgm:t>
    </dgm:pt>
    <dgm:pt modelId="{75B3C694-F0CF-4B16-9BF9-2919C04BC1E6}" type="sibTrans" cxnId="{24F1529A-7E55-45DE-9655-E5513AD98069}">
      <dgm:prSet/>
      <dgm:spPr/>
      <dgm:t>
        <a:bodyPr/>
        <a:lstStyle/>
        <a:p>
          <a:endParaRPr lang="en-US"/>
        </a:p>
      </dgm:t>
    </dgm:pt>
    <dgm:pt modelId="{E877CE5E-F487-48F8-9516-CCB9A2E51BD5}">
      <dgm:prSet phldrT="[Text]"/>
      <dgm:spPr/>
      <dgm:t>
        <a:bodyPr/>
        <a:lstStyle/>
        <a:p>
          <a:r>
            <a:rPr lang="id-ID" dirty="0" smtClean="0"/>
            <a:t>Tumpangsari/</a:t>
          </a:r>
        </a:p>
        <a:p>
          <a:r>
            <a:rPr lang="id-ID" dirty="0" smtClean="0"/>
            <a:t>Tumpanggilir</a:t>
          </a:r>
          <a:endParaRPr lang="en-US" dirty="0"/>
        </a:p>
      </dgm:t>
    </dgm:pt>
    <dgm:pt modelId="{F06B383C-4171-4FEA-8AD3-174631867CDF}" type="parTrans" cxnId="{A38A63C7-62F1-4647-823F-7E22D5E1F774}">
      <dgm:prSet/>
      <dgm:spPr/>
      <dgm:t>
        <a:bodyPr/>
        <a:lstStyle/>
        <a:p>
          <a:endParaRPr lang="en-US"/>
        </a:p>
      </dgm:t>
    </dgm:pt>
    <dgm:pt modelId="{19EB73C1-71C1-4296-A31F-C3B387934545}" type="sibTrans" cxnId="{A38A63C7-62F1-4647-823F-7E22D5E1F774}">
      <dgm:prSet/>
      <dgm:spPr/>
      <dgm:t>
        <a:bodyPr/>
        <a:lstStyle/>
        <a:p>
          <a:endParaRPr lang="en-US"/>
        </a:p>
      </dgm:t>
    </dgm:pt>
    <dgm:pt modelId="{432882DD-D157-4A7E-A77B-5E3C1DC46C99}">
      <dgm:prSet phldrT="[Text]"/>
      <dgm:spPr/>
      <dgm:t>
        <a:bodyPr/>
        <a:lstStyle/>
        <a:p>
          <a:r>
            <a:rPr lang="id-ID" dirty="0" smtClean="0"/>
            <a:t>Pengolahan lahan</a:t>
          </a:r>
          <a:endParaRPr lang="en-US" dirty="0"/>
        </a:p>
      </dgm:t>
    </dgm:pt>
    <dgm:pt modelId="{54307C51-7A38-4878-B9AE-1578655568C5}" type="parTrans" cxnId="{683BD8F2-BFC0-4114-B344-287233ABCEF8}">
      <dgm:prSet/>
      <dgm:spPr/>
      <dgm:t>
        <a:bodyPr/>
        <a:lstStyle/>
        <a:p>
          <a:endParaRPr lang="en-US"/>
        </a:p>
      </dgm:t>
    </dgm:pt>
    <dgm:pt modelId="{BEDC81BF-E6ED-422A-AB9C-F34ABB063AFC}" type="sibTrans" cxnId="{683BD8F2-BFC0-4114-B344-287233ABCEF8}">
      <dgm:prSet/>
      <dgm:spPr/>
      <dgm:t>
        <a:bodyPr/>
        <a:lstStyle/>
        <a:p>
          <a:endParaRPr lang="en-US"/>
        </a:p>
      </dgm:t>
    </dgm:pt>
    <dgm:pt modelId="{AEEE57E8-98A9-4F30-8D36-1F0731D8F43B}">
      <dgm:prSet phldrT="[Text]"/>
      <dgm:spPr/>
      <dgm:t>
        <a:bodyPr/>
        <a:lstStyle/>
        <a:p>
          <a:r>
            <a:rPr lang="id-ID" dirty="0" smtClean="0"/>
            <a:t>Pengaturan pengairan</a:t>
          </a:r>
          <a:endParaRPr lang="en-US" dirty="0"/>
        </a:p>
      </dgm:t>
    </dgm:pt>
    <dgm:pt modelId="{BBE0C7C3-DA8F-46A6-9660-84C04F47E520}" type="parTrans" cxnId="{1003BB81-345D-41CD-9217-2AFAD50CADE6}">
      <dgm:prSet/>
      <dgm:spPr/>
      <dgm:t>
        <a:bodyPr/>
        <a:lstStyle/>
        <a:p>
          <a:endParaRPr lang="en-US"/>
        </a:p>
      </dgm:t>
    </dgm:pt>
    <dgm:pt modelId="{A3BF934A-2314-4FEB-8F1D-EAFFB722EA79}" type="sibTrans" cxnId="{1003BB81-345D-41CD-9217-2AFAD50CADE6}">
      <dgm:prSet/>
      <dgm:spPr/>
      <dgm:t>
        <a:bodyPr/>
        <a:lstStyle/>
        <a:p>
          <a:endParaRPr lang="en-US"/>
        </a:p>
      </dgm:t>
    </dgm:pt>
    <dgm:pt modelId="{EBFACBA6-AD42-4966-B2A2-C537A4E31374}">
      <dgm:prSet phldrT="[Text]"/>
      <dgm:spPr/>
      <dgm:t>
        <a:bodyPr/>
        <a:lstStyle/>
        <a:p>
          <a:r>
            <a:rPr lang="id-ID" dirty="0" smtClean="0"/>
            <a:t>Pengaturan Waktu Tanaman (Teknik Asinkroni)</a:t>
          </a:r>
          <a:endParaRPr lang="en-US" dirty="0"/>
        </a:p>
      </dgm:t>
    </dgm:pt>
    <dgm:pt modelId="{69D3538F-0932-440B-895B-612F652E13A5}" type="parTrans" cxnId="{6D9CA9FD-B48F-4322-BB10-381D8F202900}">
      <dgm:prSet/>
      <dgm:spPr/>
      <dgm:t>
        <a:bodyPr/>
        <a:lstStyle/>
        <a:p>
          <a:endParaRPr lang="en-US"/>
        </a:p>
      </dgm:t>
    </dgm:pt>
    <dgm:pt modelId="{1F9676E9-5486-47F5-9D14-6ED39DE6716E}" type="sibTrans" cxnId="{6D9CA9FD-B48F-4322-BB10-381D8F202900}">
      <dgm:prSet/>
      <dgm:spPr/>
      <dgm:t>
        <a:bodyPr/>
        <a:lstStyle/>
        <a:p>
          <a:endParaRPr lang="en-US"/>
        </a:p>
      </dgm:t>
    </dgm:pt>
    <dgm:pt modelId="{D6889BDD-757F-428C-A1BC-5D5FC845199B}" type="pres">
      <dgm:prSet presAssocID="{0F5DF793-F362-402D-AAAE-C4FBFB61726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5C2591-2E74-4AF1-A3E2-CFFEC5F580A5}" type="pres">
      <dgm:prSet presAssocID="{6581908F-E9F3-4599-8D6D-088997040CB0}" presName="root1" presStyleCnt="0"/>
      <dgm:spPr/>
    </dgm:pt>
    <dgm:pt modelId="{63B77F2D-91A3-4FC4-A593-C749E37A40B5}" type="pres">
      <dgm:prSet presAssocID="{6581908F-E9F3-4599-8D6D-088997040CB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601B7-6A4B-4371-9B2B-5D965DE8A821}" type="pres">
      <dgm:prSet presAssocID="{6581908F-E9F3-4599-8D6D-088997040CB0}" presName="level2hierChild" presStyleCnt="0"/>
      <dgm:spPr/>
    </dgm:pt>
    <dgm:pt modelId="{FBFD536E-E734-473C-9945-F54A06DA935F}" type="pres">
      <dgm:prSet presAssocID="{39255059-5A36-4099-8824-93A040ADEE39}" presName="conn2-1" presStyleLbl="parChTrans1D2" presStyleIdx="0" presStyleCnt="6"/>
      <dgm:spPr/>
    </dgm:pt>
    <dgm:pt modelId="{5595420B-3EE9-4E1E-B407-AB78CA35DF21}" type="pres">
      <dgm:prSet presAssocID="{39255059-5A36-4099-8824-93A040ADEE39}" presName="connTx" presStyleLbl="parChTrans1D2" presStyleIdx="0" presStyleCnt="6"/>
      <dgm:spPr/>
    </dgm:pt>
    <dgm:pt modelId="{8F9F742A-0FE7-4B7B-A4B4-4E5D67164883}" type="pres">
      <dgm:prSet presAssocID="{C699C412-5F1F-4319-826A-2FDC9F8553FA}" presName="root2" presStyleCnt="0"/>
      <dgm:spPr/>
    </dgm:pt>
    <dgm:pt modelId="{9C7E6EA0-6A29-4479-90ED-885CBA8539BE}" type="pres">
      <dgm:prSet presAssocID="{C699C412-5F1F-4319-826A-2FDC9F8553FA}" presName="LevelTwoTextNode" presStyleLbl="node2" presStyleIdx="0" presStyleCnt="6">
        <dgm:presLayoutVars>
          <dgm:chPref val="3"/>
        </dgm:presLayoutVars>
      </dgm:prSet>
      <dgm:spPr/>
    </dgm:pt>
    <dgm:pt modelId="{33A72424-B1EB-4DD0-94F7-57E42B606A08}" type="pres">
      <dgm:prSet presAssocID="{C699C412-5F1F-4319-826A-2FDC9F8553FA}" presName="level3hierChild" presStyleCnt="0"/>
      <dgm:spPr/>
    </dgm:pt>
    <dgm:pt modelId="{B00483ED-930F-4967-91BD-E8A99AC79629}" type="pres">
      <dgm:prSet presAssocID="{29CE6528-1BE9-49F9-98B0-2E692B114361}" presName="conn2-1" presStyleLbl="parChTrans1D2" presStyleIdx="1" presStyleCnt="6"/>
      <dgm:spPr/>
    </dgm:pt>
    <dgm:pt modelId="{8DCEB4B7-27A4-407E-9466-40F71278D3B9}" type="pres">
      <dgm:prSet presAssocID="{29CE6528-1BE9-49F9-98B0-2E692B114361}" presName="connTx" presStyleLbl="parChTrans1D2" presStyleIdx="1" presStyleCnt="6"/>
      <dgm:spPr/>
    </dgm:pt>
    <dgm:pt modelId="{6A6996A7-5354-45A5-98C5-BCC927B5D0E3}" type="pres">
      <dgm:prSet presAssocID="{D07D1DFF-DE52-4B70-B1CE-9CC167AF4E94}" presName="root2" presStyleCnt="0"/>
      <dgm:spPr/>
    </dgm:pt>
    <dgm:pt modelId="{9EBD6077-29E2-4A6A-870F-65FCA2B9CC74}" type="pres">
      <dgm:prSet presAssocID="{D07D1DFF-DE52-4B70-B1CE-9CC167AF4E94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E0B688-68E4-40D1-8627-EB50CA2FAA4C}" type="pres">
      <dgm:prSet presAssocID="{D07D1DFF-DE52-4B70-B1CE-9CC167AF4E94}" presName="level3hierChild" presStyleCnt="0"/>
      <dgm:spPr/>
    </dgm:pt>
    <dgm:pt modelId="{8A78604E-862C-4F03-A893-06BB7947716A}" type="pres">
      <dgm:prSet presAssocID="{F06B383C-4171-4FEA-8AD3-174631867CDF}" presName="conn2-1" presStyleLbl="parChTrans1D2" presStyleIdx="2" presStyleCnt="6"/>
      <dgm:spPr/>
    </dgm:pt>
    <dgm:pt modelId="{0C5675A1-F6A9-4B42-87FF-D8965663F186}" type="pres">
      <dgm:prSet presAssocID="{F06B383C-4171-4FEA-8AD3-174631867CDF}" presName="connTx" presStyleLbl="parChTrans1D2" presStyleIdx="2" presStyleCnt="6"/>
      <dgm:spPr/>
    </dgm:pt>
    <dgm:pt modelId="{45782EF8-934D-4745-AD9D-E37EFF25ED3B}" type="pres">
      <dgm:prSet presAssocID="{E877CE5E-F487-48F8-9516-CCB9A2E51BD5}" presName="root2" presStyleCnt="0"/>
      <dgm:spPr/>
    </dgm:pt>
    <dgm:pt modelId="{A92E94E9-688F-4282-B012-BB1A071C5F6F}" type="pres">
      <dgm:prSet presAssocID="{E877CE5E-F487-48F8-9516-CCB9A2E51BD5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29628-0495-4B03-A816-0EF8E30B15AB}" type="pres">
      <dgm:prSet presAssocID="{E877CE5E-F487-48F8-9516-CCB9A2E51BD5}" presName="level3hierChild" presStyleCnt="0"/>
      <dgm:spPr/>
    </dgm:pt>
    <dgm:pt modelId="{6A41810B-2EBD-4853-9618-89C65618548A}" type="pres">
      <dgm:prSet presAssocID="{54307C51-7A38-4878-B9AE-1578655568C5}" presName="conn2-1" presStyleLbl="parChTrans1D2" presStyleIdx="3" presStyleCnt="6"/>
      <dgm:spPr/>
    </dgm:pt>
    <dgm:pt modelId="{58F3018B-2498-4196-B471-DBE6A902E02F}" type="pres">
      <dgm:prSet presAssocID="{54307C51-7A38-4878-B9AE-1578655568C5}" presName="connTx" presStyleLbl="parChTrans1D2" presStyleIdx="3" presStyleCnt="6"/>
      <dgm:spPr/>
    </dgm:pt>
    <dgm:pt modelId="{1EAAA81F-96DC-4103-A620-FBE73984365F}" type="pres">
      <dgm:prSet presAssocID="{432882DD-D157-4A7E-A77B-5E3C1DC46C99}" presName="root2" presStyleCnt="0"/>
      <dgm:spPr/>
    </dgm:pt>
    <dgm:pt modelId="{D8EF42F3-8AF9-494A-824F-32DBF593E0B6}" type="pres">
      <dgm:prSet presAssocID="{432882DD-D157-4A7E-A77B-5E3C1DC46C99}" presName="LevelTwoTextNode" presStyleLbl="node2" presStyleIdx="3" presStyleCnt="6">
        <dgm:presLayoutVars>
          <dgm:chPref val="3"/>
        </dgm:presLayoutVars>
      </dgm:prSet>
      <dgm:spPr/>
    </dgm:pt>
    <dgm:pt modelId="{C3460D24-1810-4229-87FD-70E5EFDD261C}" type="pres">
      <dgm:prSet presAssocID="{432882DD-D157-4A7E-A77B-5E3C1DC46C99}" presName="level3hierChild" presStyleCnt="0"/>
      <dgm:spPr/>
    </dgm:pt>
    <dgm:pt modelId="{E9624262-FA2F-4679-8228-7F4DB012AF14}" type="pres">
      <dgm:prSet presAssocID="{BBE0C7C3-DA8F-46A6-9660-84C04F47E520}" presName="conn2-1" presStyleLbl="parChTrans1D2" presStyleIdx="4" presStyleCnt="6"/>
      <dgm:spPr/>
    </dgm:pt>
    <dgm:pt modelId="{13EB7511-A94B-4F69-AEF0-FC050FC2A22F}" type="pres">
      <dgm:prSet presAssocID="{BBE0C7C3-DA8F-46A6-9660-84C04F47E520}" presName="connTx" presStyleLbl="parChTrans1D2" presStyleIdx="4" presStyleCnt="6"/>
      <dgm:spPr/>
    </dgm:pt>
    <dgm:pt modelId="{F42BCD00-97F3-4985-80BB-1F3C2F418579}" type="pres">
      <dgm:prSet presAssocID="{AEEE57E8-98A9-4F30-8D36-1F0731D8F43B}" presName="root2" presStyleCnt="0"/>
      <dgm:spPr/>
    </dgm:pt>
    <dgm:pt modelId="{349F210E-21B2-46BF-A886-8D8E72D7FBEB}" type="pres">
      <dgm:prSet presAssocID="{AEEE57E8-98A9-4F30-8D36-1F0731D8F43B}" presName="LevelTwoTextNode" presStyleLbl="node2" presStyleIdx="4" presStyleCnt="6">
        <dgm:presLayoutVars>
          <dgm:chPref val="3"/>
        </dgm:presLayoutVars>
      </dgm:prSet>
      <dgm:spPr/>
    </dgm:pt>
    <dgm:pt modelId="{9A3D2367-02BF-4392-90B8-7A74F0F834F1}" type="pres">
      <dgm:prSet presAssocID="{AEEE57E8-98A9-4F30-8D36-1F0731D8F43B}" presName="level3hierChild" presStyleCnt="0"/>
      <dgm:spPr/>
    </dgm:pt>
    <dgm:pt modelId="{5903E282-B874-4D4A-811F-417C0C61977C}" type="pres">
      <dgm:prSet presAssocID="{69D3538F-0932-440B-895B-612F652E13A5}" presName="conn2-1" presStyleLbl="parChTrans1D2" presStyleIdx="5" presStyleCnt="6"/>
      <dgm:spPr/>
    </dgm:pt>
    <dgm:pt modelId="{F28256E0-8818-41B9-8E10-B17DDE825083}" type="pres">
      <dgm:prSet presAssocID="{69D3538F-0932-440B-895B-612F652E13A5}" presName="connTx" presStyleLbl="parChTrans1D2" presStyleIdx="5" presStyleCnt="6"/>
      <dgm:spPr/>
    </dgm:pt>
    <dgm:pt modelId="{27A428F5-376C-43ED-8ECF-37E5753D204B}" type="pres">
      <dgm:prSet presAssocID="{EBFACBA6-AD42-4966-B2A2-C537A4E31374}" presName="root2" presStyleCnt="0"/>
      <dgm:spPr/>
    </dgm:pt>
    <dgm:pt modelId="{85538A4D-CD1C-4640-830C-C3F1296F5AA4}" type="pres">
      <dgm:prSet presAssocID="{EBFACBA6-AD42-4966-B2A2-C537A4E31374}" presName="LevelTwoTextNode" presStyleLbl="node2" presStyleIdx="5" presStyleCnt="6">
        <dgm:presLayoutVars>
          <dgm:chPref val="3"/>
        </dgm:presLayoutVars>
      </dgm:prSet>
      <dgm:spPr/>
    </dgm:pt>
    <dgm:pt modelId="{20252EE9-216A-4B6F-8E75-7871EC34AB7F}" type="pres">
      <dgm:prSet presAssocID="{EBFACBA6-AD42-4966-B2A2-C537A4E31374}" presName="level3hierChild" presStyleCnt="0"/>
      <dgm:spPr/>
    </dgm:pt>
  </dgm:ptLst>
  <dgm:cxnLst>
    <dgm:cxn modelId="{07092CA2-2917-46E6-9FF1-6501167FF123}" type="presOf" srcId="{AEEE57E8-98A9-4F30-8D36-1F0731D8F43B}" destId="{349F210E-21B2-46BF-A886-8D8E72D7FBEB}" srcOrd="0" destOrd="0" presId="urn:microsoft.com/office/officeart/2008/layout/HorizontalMultiLevelHierarchy"/>
    <dgm:cxn modelId="{A2833006-0906-4B4A-98B5-E94917F55C0D}" type="presOf" srcId="{29CE6528-1BE9-49F9-98B0-2E692B114361}" destId="{B00483ED-930F-4967-91BD-E8A99AC79629}" srcOrd="0" destOrd="0" presId="urn:microsoft.com/office/officeart/2008/layout/HorizontalMultiLevelHierarchy"/>
    <dgm:cxn modelId="{7680078E-416D-4293-B2B4-EEB3C00AEE72}" type="presOf" srcId="{39255059-5A36-4099-8824-93A040ADEE39}" destId="{FBFD536E-E734-473C-9945-F54A06DA935F}" srcOrd="0" destOrd="0" presId="urn:microsoft.com/office/officeart/2008/layout/HorizontalMultiLevelHierarchy"/>
    <dgm:cxn modelId="{2B704CE3-0E9A-43CF-8F94-B3E0F4252597}" type="presOf" srcId="{C699C412-5F1F-4319-826A-2FDC9F8553FA}" destId="{9C7E6EA0-6A29-4479-90ED-885CBA8539BE}" srcOrd="0" destOrd="0" presId="urn:microsoft.com/office/officeart/2008/layout/HorizontalMultiLevelHierarchy"/>
    <dgm:cxn modelId="{1003BB81-345D-41CD-9217-2AFAD50CADE6}" srcId="{6581908F-E9F3-4599-8D6D-088997040CB0}" destId="{AEEE57E8-98A9-4F30-8D36-1F0731D8F43B}" srcOrd="4" destOrd="0" parTransId="{BBE0C7C3-DA8F-46A6-9660-84C04F47E520}" sibTransId="{A3BF934A-2314-4FEB-8F1D-EAFFB722EA79}"/>
    <dgm:cxn modelId="{EDC577E8-7778-466B-9A9F-A448019A853B}" type="presOf" srcId="{69D3538F-0932-440B-895B-612F652E13A5}" destId="{5903E282-B874-4D4A-811F-417C0C61977C}" srcOrd="0" destOrd="0" presId="urn:microsoft.com/office/officeart/2008/layout/HorizontalMultiLevelHierarchy"/>
    <dgm:cxn modelId="{5566F293-CB27-4087-83F9-9825781A26F4}" type="presOf" srcId="{39255059-5A36-4099-8824-93A040ADEE39}" destId="{5595420B-3EE9-4E1E-B407-AB78CA35DF21}" srcOrd="1" destOrd="0" presId="urn:microsoft.com/office/officeart/2008/layout/HorizontalMultiLevelHierarchy"/>
    <dgm:cxn modelId="{24F1529A-7E55-45DE-9655-E5513AD98069}" srcId="{6581908F-E9F3-4599-8D6D-088997040CB0}" destId="{D07D1DFF-DE52-4B70-B1CE-9CC167AF4E94}" srcOrd="1" destOrd="0" parTransId="{29CE6528-1BE9-49F9-98B0-2E692B114361}" sibTransId="{75B3C694-F0CF-4B16-9BF9-2919C04BC1E6}"/>
    <dgm:cxn modelId="{10D40D2C-6FB2-4316-93F6-B274B72EA728}" type="presOf" srcId="{BBE0C7C3-DA8F-46A6-9660-84C04F47E520}" destId="{13EB7511-A94B-4F69-AEF0-FC050FC2A22F}" srcOrd="1" destOrd="0" presId="urn:microsoft.com/office/officeart/2008/layout/HorizontalMultiLevelHierarchy"/>
    <dgm:cxn modelId="{6D9CA9FD-B48F-4322-BB10-381D8F202900}" srcId="{6581908F-E9F3-4599-8D6D-088997040CB0}" destId="{EBFACBA6-AD42-4966-B2A2-C537A4E31374}" srcOrd="5" destOrd="0" parTransId="{69D3538F-0932-440B-895B-612F652E13A5}" sibTransId="{1F9676E9-5486-47F5-9D14-6ED39DE6716E}"/>
    <dgm:cxn modelId="{F5D58A3C-D0D9-48AB-AFFE-3E2B8DD650AD}" type="presOf" srcId="{54307C51-7A38-4878-B9AE-1578655568C5}" destId="{58F3018B-2498-4196-B471-DBE6A902E02F}" srcOrd="1" destOrd="0" presId="urn:microsoft.com/office/officeart/2008/layout/HorizontalMultiLevelHierarchy"/>
    <dgm:cxn modelId="{A57BEF82-1253-4A9E-97D5-815363D66D11}" type="presOf" srcId="{54307C51-7A38-4878-B9AE-1578655568C5}" destId="{6A41810B-2EBD-4853-9618-89C65618548A}" srcOrd="0" destOrd="0" presId="urn:microsoft.com/office/officeart/2008/layout/HorizontalMultiLevelHierarchy"/>
    <dgm:cxn modelId="{E899BD51-AFC9-46C9-8360-C5A9783EA3A6}" type="presOf" srcId="{EBFACBA6-AD42-4966-B2A2-C537A4E31374}" destId="{85538A4D-CD1C-4640-830C-C3F1296F5AA4}" srcOrd="0" destOrd="0" presId="urn:microsoft.com/office/officeart/2008/layout/HorizontalMultiLevelHierarchy"/>
    <dgm:cxn modelId="{0BF95077-A365-43DF-8208-3D50DA9C724F}" type="presOf" srcId="{D07D1DFF-DE52-4B70-B1CE-9CC167AF4E94}" destId="{9EBD6077-29E2-4A6A-870F-65FCA2B9CC74}" srcOrd="0" destOrd="0" presId="urn:microsoft.com/office/officeart/2008/layout/HorizontalMultiLevelHierarchy"/>
    <dgm:cxn modelId="{86FEF5D9-5493-4CDC-A153-5C201A2C3DF0}" type="presOf" srcId="{432882DD-D157-4A7E-A77B-5E3C1DC46C99}" destId="{D8EF42F3-8AF9-494A-824F-32DBF593E0B6}" srcOrd="0" destOrd="0" presId="urn:microsoft.com/office/officeart/2008/layout/HorizontalMultiLevelHierarchy"/>
    <dgm:cxn modelId="{DD304CDA-1F5A-4499-A469-2899267B2135}" type="presOf" srcId="{BBE0C7C3-DA8F-46A6-9660-84C04F47E520}" destId="{E9624262-FA2F-4679-8228-7F4DB012AF14}" srcOrd="0" destOrd="0" presId="urn:microsoft.com/office/officeart/2008/layout/HorizontalMultiLevelHierarchy"/>
    <dgm:cxn modelId="{2475B5C0-A08D-45D7-A0EF-66A90B232B83}" type="presOf" srcId="{29CE6528-1BE9-49F9-98B0-2E692B114361}" destId="{8DCEB4B7-27A4-407E-9466-40F71278D3B9}" srcOrd="1" destOrd="0" presId="urn:microsoft.com/office/officeart/2008/layout/HorizontalMultiLevelHierarchy"/>
    <dgm:cxn modelId="{683BD8F2-BFC0-4114-B344-287233ABCEF8}" srcId="{6581908F-E9F3-4599-8D6D-088997040CB0}" destId="{432882DD-D157-4A7E-A77B-5E3C1DC46C99}" srcOrd="3" destOrd="0" parTransId="{54307C51-7A38-4878-B9AE-1578655568C5}" sibTransId="{BEDC81BF-E6ED-422A-AB9C-F34ABB063AFC}"/>
    <dgm:cxn modelId="{A38A63C7-62F1-4647-823F-7E22D5E1F774}" srcId="{6581908F-E9F3-4599-8D6D-088997040CB0}" destId="{E877CE5E-F487-48F8-9516-CCB9A2E51BD5}" srcOrd="2" destOrd="0" parTransId="{F06B383C-4171-4FEA-8AD3-174631867CDF}" sibTransId="{19EB73C1-71C1-4296-A31F-C3B387934545}"/>
    <dgm:cxn modelId="{0689BFA9-E52E-4EDC-961E-5ED9A2DB7278}" type="presOf" srcId="{E877CE5E-F487-48F8-9516-CCB9A2E51BD5}" destId="{A92E94E9-688F-4282-B012-BB1A071C5F6F}" srcOrd="0" destOrd="0" presId="urn:microsoft.com/office/officeart/2008/layout/HorizontalMultiLevelHierarchy"/>
    <dgm:cxn modelId="{2DBEBBC1-53F4-47D1-A203-9EED7BBFE498}" type="presOf" srcId="{69D3538F-0932-440B-895B-612F652E13A5}" destId="{F28256E0-8818-41B9-8E10-B17DDE825083}" srcOrd="1" destOrd="0" presId="urn:microsoft.com/office/officeart/2008/layout/HorizontalMultiLevelHierarchy"/>
    <dgm:cxn modelId="{4E8FCCF8-B00C-4484-9038-240D85C90E35}" type="presOf" srcId="{6581908F-E9F3-4599-8D6D-088997040CB0}" destId="{63B77F2D-91A3-4FC4-A593-C749E37A40B5}" srcOrd="0" destOrd="0" presId="urn:microsoft.com/office/officeart/2008/layout/HorizontalMultiLevelHierarchy"/>
    <dgm:cxn modelId="{B48C4D57-5610-4F3F-9C58-C497DE489123}" type="presOf" srcId="{F06B383C-4171-4FEA-8AD3-174631867CDF}" destId="{0C5675A1-F6A9-4B42-87FF-D8965663F186}" srcOrd="1" destOrd="0" presId="urn:microsoft.com/office/officeart/2008/layout/HorizontalMultiLevelHierarchy"/>
    <dgm:cxn modelId="{8C84A9FC-646B-404D-89BA-A271A9967BA4}" type="presOf" srcId="{0F5DF793-F362-402D-AAAE-C4FBFB617268}" destId="{D6889BDD-757F-428C-A1BC-5D5FC845199B}" srcOrd="0" destOrd="0" presId="urn:microsoft.com/office/officeart/2008/layout/HorizontalMultiLevelHierarchy"/>
    <dgm:cxn modelId="{02825674-16AE-4B78-8117-2D0FD7244A9B}" type="presOf" srcId="{F06B383C-4171-4FEA-8AD3-174631867CDF}" destId="{8A78604E-862C-4F03-A893-06BB7947716A}" srcOrd="0" destOrd="0" presId="urn:microsoft.com/office/officeart/2008/layout/HorizontalMultiLevelHierarchy"/>
    <dgm:cxn modelId="{C14F4CCC-A6A0-4832-B4CF-AF17B583EE28}" srcId="{0F5DF793-F362-402D-AAAE-C4FBFB617268}" destId="{6581908F-E9F3-4599-8D6D-088997040CB0}" srcOrd="0" destOrd="0" parTransId="{16F6911A-0EF7-419F-9FF2-4D661CA3AEA1}" sibTransId="{E824B6A2-AD58-47C0-B3E6-4BF21D23239C}"/>
    <dgm:cxn modelId="{B01175FE-2C3A-424D-8864-AE7F0990E7C7}" srcId="{6581908F-E9F3-4599-8D6D-088997040CB0}" destId="{C699C412-5F1F-4319-826A-2FDC9F8553FA}" srcOrd="0" destOrd="0" parTransId="{39255059-5A36-4099-8824-93A040ADEE39}" sibTransId="{82CBF415-60DD-4806-B064-F4D3ACC320C6}"/>
    <dgm:cxn modelId="{1784F5E9-4B86-4E62-A86F-C8D66AD3904A}" type="presParOf" srcId="{D6889BDD-757F-428C-A1BC-5D5FC845199B}" destId="{365C2591-2E74-4AF1-A3E2-CFFEC5F580A5}" srcOrd="0" destOrd="0" presId="urn:microsoft.com/office/officeart/2008/layout/HorizontalMultiLevelHierarchy"/>
    <dgm:cxn modelId="{355E55CA-D5B9-413B-ACC6-E77DA8C4425C}" type="presParOf" srcId="{365C2591-2E74-4AF1-A3E2-CFFEC5F580A5}" destId="{63B77F2D-91A3-4FC4-A593-C749E37A40B5}" srcOrd="0" destOrd="0" presId="urn:microsoft.com/office/officeart/2008/layout/HorizontalMultiLevelHierarchy"/>
    <dgm:cxn modelId="{C43F94CC-2B75-44D6-9730-B666A609C145}" type="presParOf" srcId="{365C2591-2E74-4AF1-A3E2-CFFEC5F580A5}" destId="{507601B7-6A4B-4371-9B2B-5D965DE8A821}" srcOrd="1" destOrd="0" presId="urn:microsoft.com/office/officeart/2008/layout/HorizontalMultiLevelHierarchy"/>
    <dgm:cxn modelId="{5A21F7E2-DC8B-4DC9-9ECC-19A22B56D3BD}" type="presParOf" srcId="{507601B7-6A4B-4371-9B2B-5D965DE8A821}" destId="{FBFD536E-E734-473C-9945-F54A06DA935F}" srcOrd="0" destOrd="0" presId="urn:microsoft.com/office/officeart/2008/layout/HorizontalMultiLevelHierarchy"/>
    <dgm:cxn modelId="{0CAAF9B6-4C77-4922-8B5D-9857B98E697F}" type="presParOf" srcId="{FBFD536E-E734-473C-9945-F54A06DA935F}" destId="{5595420B-3EE9-4E1E-B407-AB78CA35DF21}" srcOrd="0" destOrd="0" presId="urn:microsoft.com/office/officeart/2008/layout/HorizontalMultiLevelHierarchy"/>
    <dgm:cxn modelId="{22F426BD-85A2-4995-9F55-7488756D1B12}" type="presParOf" srcId="{507601B7-6A4B-4371-9B2B-5D965DE8A821}" destId="{8F9F742A-0FE7-4B7B-A4B4-4E5D67164883}" srcOrd="1" destOrd="0" presId="urn:microsoft.com/office/officeart/2008/layout/HorizontalMultiLevelHierarchy"/>
    <dgm:cxn modelId="{915F094F-3F58-4FE7-A50A-E2B150E41607}" type="presParOf" srcId="{8F9F742A-0FE7-4B7B-A4B4-4E5D67164883}" destId="{9C7E6EA0-6A29-4479-90ED-885CBA8539BE}" srcOrd="0" destOrd="0" presId="urn:microsoft.com/office/officeart/2008/layout/HorizontalMultiLevelHierarchy"/>
    <dgm:cxn modelId="{0BED8235-A3B2-41CC-BEFF-D209B46F5ADA}" type="presParOf" srcId="{8F9F742A-0FE7-4B7B-A4B4-4E5D67164883}" destId="{33A72424-B1EB-4DD0-94F7-57E42B606A08}" srcOrd="1" destOrd="0" presId="urn:microsoft.com/office/officeart/2008/layout/HorizontalMultiLevelHierarchy"/>
    <dgm:cxn modelId="{7E783EBA-C09E-4C40-97A4-F3A33B97BD5A}" type="presParOf" srcId="{507601B7-6A4B-4371-9B2B-5D965DE8A821}" destId="{B00483ED-930F-4967-91BD-E8A99AC79629}" srcOrd="2" destOrd="0" presId="urn:microsoft.com/office/officeart/2008/layout/HorizontalMultiLevelHierarchy"/>
    <dgm:cxn modelId="{BDC02DF4-DED5-4969-8F0B-1357B21CAC8F}" type="presParOf" srcId="{B00483ED-930F-4967-91BD-E8A99AC79629}" destId="{8DCEB4B7-27A4-407E-9466-40F71278D3B9}" srcOrd="0" destOrd="0" presId="urn:microsoft.com/office/officeart/2008/layout/HorizontalMultiLevelHierarchy"/>
    <dgm:cxn modelId="{B782C9E4-1EF2-441C-ACAB-29654B4D2C9C}" type="presParOf" srcId="{507601B7-6A4B-4371-9B2B-5D965DE8A821}" destId="{6A6996A7-5354-45A5-98C5-BCC927B5D0E3}" srcOrd="3" destOrd="0" presId="urn:microsoft.com/office/officeart/2008/layout/HorizontalMultiLevelHierarchy"/>
    <dgm:cxn modelId="{28565D9C-6DAF-49B9-A577-E28EDE5E13B0}" type="presParOf" srcId="{6A6996A7-5354-45A5-98C5-BCC927B5D0E3}" destId="{9EBD6077-29E2-4A6A-870F-65FCA2B9CC74}" srcOrd="0" destOrd="0" presId="urn:microsoft.com/office/officeart/2008/layout/HorizontalMultiLevelHierarchy"/>
    <dgm:cxn modelId="{6A45F9EA-0446-4ACC-B256-7BB65FCE5E43}" type="presParOf" srcId="{6A6996A7-5354-45A5-98C5-BCC927B5D0E3}" destId="{1DE0B688-68E4-40D1-8627-EB50CA2FAA4C}" srcOrd="1" destOrd="0" presId="urn:microsoft.com/office/officeart/2008/layout/HorizontalMultiLevelHierarchy"/>
    <dgm:cxn modelId="{CBC20862-599C-4602-966D-CE40AF6A7EAB}" type="presParOf" srcId="{507601B7-6A4B-4371-9B2B-5D965DE8A821}" destId="{8A78604E-862C-4F03-A893-06BB7947716A}" srcOrd="4" destOrd="0" presId="urn:microsoft.com/office/officeart/2008/layout/HorizontalMultiLevelHierarchy"/>
    <dgm:cxn modelId="{AFD9CCF3-A679-4C99-A10E-02A4DF3375FA}" type="presParOf" srcId="{8A78604E-862C-4F03-A893-06BB7947716A}" destId="{0C5675A1-F6A9-4B42-87FF-D8965663F186}" srcOrd="0" destOrd="0" presId="urn:microsoft.com/office/officeart/2008/layout/HorizontalMultiLevelHierarchy"/>
    <dgm:cxn modelId="{FCA9E1A0-FE85-4090-9D88-F5AA8CD14AF1}" type="presParOf" srcId="{507601B7-6A4B-4371-9B2B-5D965DE8A821}" destId="{45782EF8-934D-4745-AD9D-E37EFF25ED3B}" srcOrd="5" destOrd="0" presId="urn:microsoft.com/office/officeart/2008/layout/HorizontalMultiLevelHierarchy"/>
    <dgm:cxn modelId="{89E0D3B3-E50A-40DC-8E07-D8FD19C5A387}" type="presParOf" srcId="{45782EF8-934D-4745-AD9D-E37EFF25ED3B}" destId="{A92E94E9-688F-4282-B012-BB1A071C5F6F}" srcOrd="0" destOrd="0" presId="urn:microsoft.com/office/officeart/2008/layout/HorizontalMultiLevelHierarchy"/>
    <dgm:cxn modelId="{75A7F158-B537-4158-8233-8C7BC9C1D7AF}" type="presParOf" srcId="{45782EF8-934D-4745-AD9D-E37EFF25ED3B}" destId="{77C29628-0495-4B03-A816-0EF8E30B15AB}" srcOrd="1" destOrd="0" presId="urn:microsoft.com/office/officeart/2008/layout/HorizontalMultiLevelHierarchy"/>
    <dgm:cxn modelId="{D6FC5887-E6FE-45A6-88C7-E731E6624EC8}" type="presParOf" srcId="{507601B7-6A4B-4371-9B2B-5D965DE8A821}" destId="{6A41810B-2EBD-4853-9618-89C65618548A}" srcOrd="6" destOrd="0" presId="urn:microsoft.com/office/officeart/2008/layout/HorizontalMultiLevelHierarchy"/>
    <dgm:cxn modelId="{A39BE08E-04CD-455E-B128-4775C3072F49}" type="presParOf" srcId="{6A41810B-2EBD-4853-9618-89C65618548A}" destId="{58F3018B-2498-4196-B471-DBE6A902E02F}" srcOrd="0" destOrd="0" presId="urn:microsoft.com/office/officeart/2008/layout/HorizontalMultiLevelHierarchy"/>
    <dgm:cxn modelId="{DC51C728-A5F7-48D1-8CAE-D1C00D9D7287}" type="presParOf" srcId="{507601B7-6A4B-4371-9B2B-5D965DE8A821}" destId="{1EAAA81F-96DC-4103-A620-FBE73984365F}" srcOrd="7" destOrd="0" presId="urn:microsoft.com/office/officeart/2008/layout/HorizontalMultiLevelHierarchy"/>
    <dgm:cxn modelId="{EB80A88B-D835-4481-8591-6AB680DE3B2E}" type="presParOf" srcId="{1EAAA81F-96DC-4103-A620-FBE73984365F}" destId="{D8EF42F3-8AF9-494A-824F-32DBF593E0B6}" srcOrd="0" destOrd="0" presId="urn:microsoft.com/office/officeart/2008/layout/HorizontalMultiLevelHierarchy"/>
    <dgm:cxn modelId="{F53B3AE9-C412-4E21-946E-F32E5127F93F}" type="presParOf" srcId="{1EAAA81F-96DC-4103-A620-FBE73984365F}" destId="{C3460D24-1810-4229-87FD-70E5EFDD261C}" srcOrd="1" destOrd="0" presId="urn:microsoft.com/office/officeart/2008/layout/HorizontalMultiLevelHierarchy"/>
    <dgm:cxn modelId="{EEF4EF6C-9A91-4B5F-BE81-23AAFFD610F3}" type="presParOf" srcId="{507601B7-6A4B-4371-9B2B-5D965DE8A821}" destId="{E9624262-FA2F-4679-8228-7F4DB012AF14}" srcOrd="8" destOrd="0" presId="urn:microsoft.com/office/officeart/2008/layout/HorizontalMultiLevelHierarchy"/>
    <dgm:cxn modelId="{28197A18-B66A-4EBE-AD31-08AAE47AE038}" type="presParOf" srcId="{E9624262-FA2F-4679-8228-7F4DB012AF14}" destId="{13EB7511-A94B-4F69-AEF0-FC050FC2A22F}" srcOrd="0" destOrd="0" presId="urn:microsoft.com/office/officeart/2008/layout/HorizontalMultiLevelHierarchy"/>
    <dgm:cxn modelId="{47E735F9-81E1-4E21-B7B1-386AAA789D5B}" type="presParOf" srcId="{507601B7-6A4B-4371-9B2B-5D965DE8A821}" destId="{F42BCD00-97F3-4985-80BB-1F3C2F418579}" srcOrd="9" destOrd="0" presId="urn:microsoft.com/office/officeart/2008/layout/HorizontalMultiLevelHierarchy"/>
    <dgm:cxn modelId="{11E8804E-3E39-46C0-B759-4E12AE6C2A49}" type="presParOf" srcId="{F42BCD00-97F3-4985-80BB-1F3C2F418579}" destId="{349F210E-21B2-46BF-A886-8D8E72D7FBEB}" srcOrd="0" destOrd="0" presId="urn:microsoft.com/office/officeart/2008/layout/HorizontalMultiLevelHierarchy"/>
    <dgm:cxn modelId="{70CE4DB2-7C0B-414C-84CF-EBC11C92265C}" type="presParOf" srcId="{F42BCD00-97F3-4985-80BB-1F3C2F418579}" destId="{9A3D2367-02BF-4392-90B8-7A74F0F834F1}" srcOrd="1" destOrd="0" presId="urn:microsoft.com/office/officeart/2008/layout/HorizontalMultiLevelHierarchy"/>
    <dgm:cxn modelId="{0027FB3D-AD4D-4AF4-9AB5-1E010A308106}" type="presParOf" srcId="{507601B7-6A4B-4371-9B2B-5D965DE8A821}" destId="{5903E282-B874-4D4A-811F-417C0C61977C}" srcOrd="10" destOrd="0" presId="urn:microsoft.com/office/officeart/2008/layout/HorizontalMultiLevelHierarchy"/>
    <dgm:cxn modelId="{DEA01516-5E96-419B-8685-FED51E54FDDF}" type="presParOf" srcId="{5903E282-B874-4D4A-811F-417C0C61977C}" destId="{F28256E0-8818-41B9-8E10-B17DDE825083}" srcOrd="0" destOrd="0" presId="urn:microsoft.com/office/officeart/2008/layout/HorizontalMultiLevelHierarchy"/>
    <dgm:cxn modelId="{7CCE28E9-548D-411F-95E1-27DCF7BA43FD}" type="presParOf" srcId="{507601B7-6A4B-4371-9B2B-5D965DE8A821}" destId="{27A428F5-376C-43ED-8ECF-37E5753D204B}" srcOrd="11" destOrd="0" presId="urn:microsoft.com/office/officeart/2008/layout/HorizontalMultiLevelHierarchy"/>
    <dgm:cxn modelId="{A767DE1E-071C-4439-9425-C5CCCF3A78EE}" type="presParOf" srcId="{27A428F5-376C-43ED-8ECF-37E5753D204B}" destId="{85538A4D-CD1C-4640-830C-C3F1296F5AA4}" srcOrd="0" destOrd="0" presId="urn:microsoft.com/office/officeart/2008/layout/HorizontalMultiLevelHierarchy"/>
    <dgm:cxn modelId="{CAA4E0D9-E4D4-452E-A22D-6320E811EA31}" type="presParOf" srcId="{27A428F5-376C-43ED-8ECF-37E5753D204B}" destId="{20252EE9-216A-4B6F-8E75-7871EC34AB7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3E282-B874-4D4A-811F-417C0C61977C}">
      <dsp:nvSpPr>
        <dsp:cNvPr id="0" name=""/>
        <dsp:cNvSpPr/>
      </dsp:nvSpPr>
      <dsp:spPr>
        <a:xfrm>
          <a:off x="2967367" y="2709333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2334451"/>
              </a:lnTo>
              <a:lnTo>
                <a:pt x="490048" y="23344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52758" y="3816926"/>
        <a:ext cx="119266" cy="119266"/>
      </dsp:txXfrm>
    </dsp:sp>
    <dsp:sp modelId="{E9624262-FA2F-4679-8228-7F4DB012AF14}">
      <dsp:nvSpPr>
        <dsp:cNvPr id="0" name=""/>
        <dsp:cNvSpPr/>
      </dsp:nvSpPr>
      <dsp:spPr>
        <a:xfrm>
          <a:off x="2967367" y="2709333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1400671"/>
              </a:lnTo>
              <a:lnTo>
                <a:pt x="490048" y="14006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5293" y="3372571"/>
        <a:ext cx="74196" cy="74196"/>
      </dsp:txXfrm>
    </dsp:sp>
    <dsp:sp modelId="{6A41810B-2EBD-4853-9618-89C65618548A}">
      <dsp:nvSpPr>
        <dsp:cNvPr id="0" name=""/>
        <dsp:cNvSpPr/>
      </dsp:nvSpPr>
      <dsp:spPr>
        <a:xfrm>
          <a:off x="2967367" y="270933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024" y="0"/>
              </a:lnTo>
              <a:lnTo>
                <a:pt x="245024" y="466890"/>
              </a:lnTo>
              <a:lnTo>
                <a:pt x="490048" y="4668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5470" y="2925857"/>
        <a:ext cx="33842" cy="33842"/>
      </dsp:txXfrm>
    </dsp:sp>
    <dsp:sp modelId="{8A78604E-862C-4F03-A893-06BB7947716A}">
      <dsp:nvSpPr>
        <dsp:cNvPr id="0" name=""/>
        <dsp:cNvSpPr/>
      </dsp:nvSpPr>
      <dsp:spPr>
        <a:xfrm>
          <a:off x="2967367" y="2242443"/>
          <a:ext cx="490048" cy="466890"/>
        </a:xfrm>
        <a:custGeom>
          <a:avLst/>
          <a:gdLst/>
          <a:ahLst/>
          <a:cxnLst/>
          <a:rect l="0" t="0" r="0" b="0"/>
          <a:pathLst>
            <a:path>
              <a:moveTo>
                <a:pt x="0" y="466890"/>
              </a:moveTo>
              <a:lnTo>
                <a:pt x="245024" y="466890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5470" y="2458966"/>
        <a:ext cx="33842" cy="33842"/>
      </dsp:txXfrm>
    </dsp:sp>
    <dsp:sp modelId="{B00483ED-930F-4967-91BD-E8A99AC79629}">
      <dsp:nvSpPr>
        <dsp:cNvPr id="0" name=""/>
        <dsp:cNvSpPr/>
      </dsp:nvSpPr>
      <dsp:spPr>
        <a:xfrm>
          <a:off x="2967367" y="1308662"/>
          <a:ext cx="490048" cy="1400671"/>
        </a:xfrm>
        <a:custGeom>
          <a:avLst/>
          <a:gdLst/>
          <a:ahLst/>
          <a:cxnLst/>
          <a:rect l="0" t="0" r="0" b="0"/>
          <a:pathLst>
            <a:path>
              <a:moveTo>
                <a:pt x="0" y="1400671"/>
              </a:moveTo>
              <a:lnTo>
                <a:pt x="245024" y="140067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5293" y="1971899"/>
        <a:ext cx="74196" cy="74196"/>
      </dsp:txXfrm>
    </dsp:sp>
    <dsp:sp modelId="{FBFD536E-E734-473C-9945-F54A06DA935F}">
      <dsp:nvSpPr>
        <dsp:cNvPr id="0" name=""/>
        <dsp:cNvSpPr/>
      </dsp:nvSpPr>
      <dsp:spPr>
        <a:xfrm>
          <a:off x="2967367" y="374881"/>
          <a:ext cx="490048" cy="2334451"/>
        </a:xfrm>
        <a:custGeom>
          <a:avLst/>
          <a:gdLst/>
          <a:ahLst/>
          <a:cxnLst/>
          <a:rect l="0" t="0" r="0" b="0"/>
          <a:pathLst>
            <a:path>
              <a:moveTo>
                <a:pt x="0" y="2334451"/>
              </a:moveTo>
              <a:lnTo>
                <a:pt x="245024" y="2334451"/>
              </a:lnTo>
              <a:lnTo>
                <a:pt x="245024" y="0"/>
              </a:lnTo>
              <a:lnTo>
                <a:pt x="49004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52758" y="1482474"/>
        <a:ext cx="119266" cy="119266"/>
      </dsp:txXfrm>
    </dsp:sp>
    <dsp:sp modelId="{63B77F2D-91A3-4FC4-A593-C749E37A40B5}">
      <dsp:nvSpPr>
        <dsp:cNvPr id="0" name=""/>
        <dsp:cNvSpPr/>
      </dsp:nvSpPr>
      <dsp:spPr>
        <a:xfrm rot="16200000">
          <a:off x="628001" y="2335821"/>
          <a:ext cx="3931708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/>
            <a:t>TEKNIK KULTUR TEKNIS</a:t>
          </a:r>
          <a:endParaRPr lang="en-US" sz="3200" kern="1200" dirty="0"/>
        </a:p>
      </dsp:txBody>
      <dsp:txXfrm>
        <a:off x="628001" y="2335821"/>
        <a:ext cx="3931708" cy="747024"/>
      </dsp:txXfrm>
    </dsp:sp>
    <dsp:sp modelId="{9C7E6EA0-6A29-4479-90ED-885CBA8539BE}">
      <dsp:nvSpPr>
        <dsp:cNvPr id="0" name=""/>
        <dsp:cNvSpPr/>
      </dsp:nvSpPr>
      <dsp:spPr>
        <a:xfrm>
          <a:off x="3457416" y="1369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Pengaturan Jarak Tanam</a:t>
          </a:r>
          <a:endParaRPr lang="en-US" sz="1700" kern="1200" dirty="0"/>
        </a:p>
      </dsp:txBody>
      <dsp:txXfrm>
        <a:off x="3457416" y="1369"/>
        <a:ext cx="2450240" cy="747024"/>
      </dsp:txXfrm>
    </dsp:sp>
    <dsp:sp modelId="{9EBD6077-29E2-4A6A-870F-65FCA2B9CC74}">
      <dsp:nvSpPr>
        <dsp:cNvPr id="0" name=""/>
        <dsp:cNvSpPr/>
      </dsp:nvSpPr>
      <dsp:spPr>
        <a:xfrm>
          <a:off x="3457416" y="935150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Rotasi Tanaman</a:t>
          </a:r>
          <a:endParaRPr lang="en-US" sz="1700" kern="1200" dirty="0"/>
        </a:p>
      </dsp:txBody>
      <dsp:txXfrm>
        <a:off x="3457416" y="935150"/>
        <a:ext cx="2450240" cy="747024"/>
      </dsp:txXfrm>
    </dsp:sp>
    <dsp:sp modelId="{A92E94E9-688F-4282-B012-BB1A071C5F6F}">
      <dsp:nvSpPr>
        <dsp:cNvPr id="0" name=""/>
        <dsp:cNvSpPr/>
      </dsp:nvSpPr>
      <dsp:spPr>
        <a:xfrm>
          <a:off x="3457416" y="1868930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Tumpangsari/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Tumpanggilir</a:t>
          </a:r>
          <a:endParaRPr lang="en-US" sz="1700" kern="1200" dirty="0"/>
        </a:p>
      </dsp:txBody>
      <dsp:txXfrm>
        <a:off x="3457416" y="1868930"/>
        <a:ext cx="2450240" cy="747024"/>
      </dsp:txXfrm>
    </dsp:sp>
    <dsp:sp modelId="{D8EF42F3-8AF9-494A-824F-32DBF593E0B6}">
      <dsp:nvSpPr>
        <dsp:cNvPr id="0" name=""/>
        <dsp:cNvSpPr/>
      </dsp:nvSpPr>
      <dsp:spPr>
        <a:xfrm>
          <a:off x="3457416" y="2802711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Pengolahan lahan</a:t>
          </a:r>
          <a:endParaRPr lang="en-US" sz="1700" kern="1200" dirty="0"/>
        </a:p>
      </dsp:txBody>
      <dsp:txXfrm>
        <a:off x="3457416" y="2802711"/>
        <a:ext cx="2450240" cy="747024"/>
      </dsp:txXfrm>
    </dsp:sp>
    <dsp:sp modelId="{349F210E-21B2-46BF-A886-8D8E72D7FBEB}">
      <dsp:nvSpPr>
        <dsp:cNvPr id="0" name=""/>
        <dsp:cNvSpPr/>
      </dsp:nvSpPr>
      <dsp:spPr>
        <a:xfrm>
          <a:off x="3457416" y="3736492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Pengaturan pengairan</a:t>
          </a:r>
          <a:endParaRPr lang="en-US" sz="1700" kern="1200" dirty="0"/>
        </a:p>
      </dsp:txBody>
      <dsp:txXfrm>
        <a:off x="3457416" y="3736492"/>
        <a:ext cx="2450240" cy="747024"/>
      </dsp:txXfrm>
    </dsp:sp>
    <dsp:sp modelId="{85538A4D-CD1C-4640-830C-C3F1296F5AA4}">
      <dsp:nvSpPr>
        <dsp:cNvPr id="0" name=""/>
        <dsp:cNvSpPr/>
      </dsp:nvSpPr>
      <dsp:spPr>
        <a:xfrm>
          <a:off x="3457416" y="4670273"/>
          <a:ext cx="2450240" cy="747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Pengaturan Waktu Tanaman (Teknik Asinkroni)</a:t>
          </a:r>
          <a:endParaRPr lang="en-US" sz="1700" kern="1200" dirty="0"/>
        </a:p>
      </dsp:txBody>
      <dsp:txXfrm>
        <a:off x="3457416" y="4670273"/>
        <a:ext cx="2450240" cy="747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1829013"/>
              </p:ext>
            </p:extLst>
          </p:nvPr>
        </p:nvGraphicFramePr>
        <p:xfrm>
          <a:off x="-1186213" y="5890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416" y="2167318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416" y="165829"/>
            <a:ext cx="3267456" cy="17166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880" y="2898838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914" y="4195191"/>
            <a:ext cx="2189416" cy="1642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6720" y="4791456"/>
            <a:ext cx="2901696" cy="1812311"/>
          </a:xfrm>
          <a:prstGeom prst="round2DiagRect">
            <a:avLst>
              <a:gd name="adj1" fmla="val 792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83039" y="255462"/>
            <a:ext cx="2347137" cy="2493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562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19</TotalTime>
  <Words>22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Celestial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P.Djoe</dc:creator>
  <cp:lastModifiedBy>P.Djoe</cp:lastModifiedBy>
  <cp:revision>2</cp:revision>
  <dcterms:created xsi:type="dcterms:W3CDTF">2023-12-04T07:55:15Z</dcterms:created>
  <dcterms:modified xsi:type="dcterms:W3CDTF">2023-12-04T08:14:38Z</dcterms:modified>
</cp:coreProperties>
</file>