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B5A852-2C4E-482F-8FB0-AD3BF6B561F0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E4AA1B-611E-4308-9197-6027C90FF17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MEKANIKA FLUIDA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BAGIAN 2</a:t>
            </a:r>
            <a:r>
              <a:rPr lang="id-ID" dirty="0" smtClean="0"/>
              <a:t> lanjutan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Makkawaru</a:t>
            </a:r>
            <a:r>
              <a:rPr lang="en-US" dirty="0" smtClean="0"/>
              <a:t>, ST, </a:t>
            </a:r>
            <a:r>
              <a:rPr lang="en-US" dirty="0" err="1" smtClean="0"/>
              <a:t>MSi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20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62235"/>
            <a:ext cx="4107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FAKULTAS TEKNIK </a:t>
            </a:r>
            <a:br>
              <a:rPr lang="en-US" dirty="0" smtClean="0"/>
            </a:br>
            <a:r>
              <a:rPr lang="en-US" dirty="0" smtClean="0"/>
              <a:t>PROGRAM STUDI TEKNIK SIPIL</a:t>
            </a:r>
          </a:p>
          <a:p>
            <a:r>
              <a:rPr lang="en-US" dirty="0" smtClean="0"/>
              <a:t>UNIVERSITAS SULAWESI TENGGARA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TEKANAN (PRESURE)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19"/>
            <a:ext cx="8229600" cy="1219200"/>
          </a:xfrm>
        </p:spPr>
        <p:txBody>
          <a:bodyPr/>
          <a:lstStyle/>
          <a:p>
            <a:r>
              <a:rPr lang="en-US" dirty="0"/>
              <a:t>Pressure is the force per unit area, where the force is perpendicular to the area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51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7086600" cy="535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4267200" y="5333999"/>
            <a:ext cx="3048000" cy="565785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TEKANAN HIDROSTATIS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7" y="1752600"/>
            <a:ext cx="39460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674506" cy="20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066800"/>
            <a:ext cx="736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: Tekanan Hidrostatis pada dinding tegak yang terendam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0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58076"/>
            <a:ext cx="756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: Tekanan Hidrostatis pada dinding  miring  yang terendam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4611" r="23983" b="50000"/>
          <a:stretch/>
        </p:blipFill>
        <p:spPr bwMode="auto">
          <a:xfrm>
            <a:off x="730876" y="1600200"/>
            <a:ext cx="3673084" cy="223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347434" cy="223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4" y="1081687"/>
            <a:ext cx="886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: Tekanan Hidrostatis pada dinding 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cekung (Parabola) 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terendam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5838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581400" cy="268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97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1631</TotalTime>
  <Words>70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MEKANIKA FLUIDA</vt:lpstr>
      <vt:lpstr>TEKANAN (PRESURE)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MEKANIKA FLUIDA</dc:title>
  <dc:creator>ismail - [2010]</dc:creator>
  <cp:lastModifiedBy>37 Computer</cp:lastModifiedBy>
  <cp:revision>28</cp:revision>
  <dcterms:created xsi:type="dcterms:W3CDTF">2020-04-06T01:38:53Z</dcterms:created>
  <dcterms:modified xsi:type="dcterms:W3CDTF">2021-04-28T22:40:11Z</dcterms:modified>
</cp:coreProperties>
</file>