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8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9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0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2" r:id="rId3"/>
    <p:sldMasterId id="2147483704" r:id="rId4"/>
    <p:sldMasterId id="2147483723" r:id="rId5"/>
    <p:sldMasterId id="2147483743" r:id="rId6"/>
    <p:sldMasterId id="2147483766" r:id="rId7"/>
    <p:sldMasterId id="2147483789" r:id="rId8"/>
    <p:sldMasterId id="2147483811" r:id="rId9"/>
    <p:sldMasterId id="2147483830" r:id="rId10"/>
    <p:sldMasterId id="2147483850" r:id="rId11"/>
  </p:sldMasterIdLst>
  <p:notesMasterIdLst>
    <p:notesMasterId r:id="rId26"/>
  </p:notesMasterIdLst>
  <p:sldIdLst>
    <p:sldId id="351" r:id="rId12"/>
    <p:sldId id="298" r:id="rId13"/>
    <p:sldId id="352" r:id="rId14"/>
    <p:sldId id="283" r:id="rId15"/>
    <p:sldId id="300" r:id="rId16"/>
    <p:sldId id="323" r:id="rId17"/>
    <p:sldId id="288" r:id="rId18"/>
    <p:sldId id="388" r:id="rId19"/>
    <p:sldId id="281" r:id="rId20"/>
    <p:sldId id="273" r:id="rId21"/>
    <p:sldId id="270" r:id="rId22"/>
    <p:sldId id="280" r:id="rId23"/>
    <p:sldId id="389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A89B-A1CD-48C7-A6B6-378A2748574A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349F3-C91F-4E69-A12D-268E1F3BA7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138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A07F-3E74-3CCF-73C3-A35EFD0AD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EC02E-9B79-AB2E-0C89-A31C97E33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6FAD4-A6FC-4AF0-6F3F-C85C189D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B0539-6D3E-0F7C-7356-6C7B96F7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5B7E-9AED-4323-7178-E26591FB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67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8674-9F89-37FE-3895-E4DA190F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07960-22CD-A0B4-1EB9-619E37EC3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126AE-E127-C76B-05EC-EE540413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B2F1A-B3ED-30DE-A13A-04DC048A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54CB7-F345-2A18-46AA-561768DE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8155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75330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09534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EFD9-B163-48A4-AE71-5462FF7934D4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C093B-6E45-4870-AFC9-7DA7E6943F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15481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24717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31F48C-B68C-4AA3-A327-D4E232CCC4D2}"/>
              </a:ext>
            </a:extLst>
          </p:cNvPr>
          <p:cNvSpPr/>
          <p:nvPr userDrawn="1"/>
        </p:nvSpPr>
        <p:spPr>
          <a:xfrm>
            <a:off x="7570177" y="551723"/>
            <a:ext cx="3436232" cy="5152744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7D57F6-B3F3-4B57-BA8C-5AE6983ACF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72300" y="1144427"/>
            <a:ext cx="3436232" cy="51527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46087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DBA1EF6-0120-4FD9-94E5-779BB393F8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C104F0A-ED0B-4B03-BB73-35F8EF9C879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D72AD60-8A2A-4487-9377-E72F5DAF959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5BC6D7C-2CF0-49D1-A2B8-C1EFBA0121D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E2B474-D042-4F01-B278-52778C725B39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75FD73-E0B7-46DB-A8A2-DB3BEABFDC72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9A03F-A307-424B-822C-11AE6E934AEA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D4969-EFAC-4D12-9E84-0A6976D2641B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ECE345D-A446-47CA-92D2-945255192249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1F8A95E2-762C-4F80-A59C-0186AD9AB293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8EC859B7-B374-4919-872B-1599240455F5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A9C259D-41E4-4701-AC62-7C25AC824137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6094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4738068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093958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548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2326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001B2-609B-911F-503C-7C3DD83D3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3FCB9-A4BD-D191-91DB-9E50AFF90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903B-AF36-D2D2-C574-AB079775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75303-EEF4-A882-4492-6A8B1D14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51CF0-4103-1517-1850-834EFD30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9117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C0FA2A0-2070-4162-B90B-85498321A141}"/>
              </a:ext>
            </a:extLst>
          </p:cNvPr>
          <p:cNvSpPr/>
          <p:nvPr userDrawn="1"/>
        </p:nvSpPr>
        <p:spPr>
          <a:xfrm>
            <a:off x="5895975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5410258-795E-46FD-86D0-616F7BF2BB04}"/>
              </a:ext>
            </a:extLst>
          </p:cNvPr>
          <p:cNvSpPr/>
          <p:nvPr userDrawn="1"/>
        </p:nvSpPr>
        <p:spPr>
          <a:xfrm>
            <a:off x="6054384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D51066F-07ED-45ED-AA6F-CCB56128CE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3003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0458EB99-A808-4839-915D-3BFD0AD702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62357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753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769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6548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44"/>
            <a:ext cx="2081463" cy="1977390"/>
          </a:xfrm>
          <a:prstGeom prst="rect">
            <a:avLst/>
          </a:prstGeom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2095" y="556614"/>
            <a:ext cx="95746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551332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C4B73D-5D87-4FC0-921D-C5CB8EFDA7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8805638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3743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2217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2575F0E1-023F-41BE-A027-0C561590555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402315" y="168934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4BD8B274-E0F1-4987-BE56-88EFDABA4180}"/>
              </a:ext>
            </a:extLst>
          </p:cNvPr>
          <p:cNvSpPr/>
          <p:nvPr userDrawn="1"/>
        </p:nvSpPr>
        <p:spPr>
          <a:xfrm>
            <a:off x="8400258" y="5201452"/>
            <a:ext cx="3087849" cy="105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11AEA1F3-8D3E-40F0-BA2D-BB28AC8C05D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561888" y="1698785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947EB0C1-2E67-4F3B-B6B4-FF9FDFAC5352}"/>
              </a:ext>
            </a:extLst>
          </p:cNvPr>
          <p:cNvSpPr/>
          <p:nvPr userDrawn="1"/>
        </p:nvSpPr>
        <p:spPr>
          <a:xfrm>
            <a:off x="4559832" y="5210897"/>
            <a:ext cx="3087849" cy="10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F6B072A9-4C30-483E-AD56-17094660D9F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721462" y="170823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45">
            <a:extLst>
              <a:ext uri="{FF2B5EF4-FFF2-40B4-BE49-F238E27FC236}">
                <a16:creationId xmlns:a16="http://schemas.microsoft.com/office/drawing/2014/main" id="{F5D1422D-7597-4465-9FFA-E916548111D3}"/>
              </a:ext>
            </a:extLst>
          </p:cNvPr>
          <p:cNvSpPr/>
          <p:nvPr userDrawn="1"/>
        </p:nvSpPr>
        <p:spPr>
          <a:xfrm>
            <a:off x="719405" y="5220342"/>
            <a:ext cx="3087849" cy="10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538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5B408DE-B54F-4F56-8B91-E6D59747F5B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CDC87CA-0DCD-4252-AEBF-03005EF207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7FCD16-7BE5-4A68-80AD-068560786FB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4C4A8D3-15CA-46A5-86AE-06071AD427C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50180AC-F101-4B88-8C37-C189241CEB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498E0E-BCBF-4BAE-BEFC-EEDFFD2214C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F09CDB5-4DD8-40B4-B40E-ADBEA58E8E38}"/>
              </a:ext>
            </a:extLst>
          </p:cNvPr>
          <p:cNvSpPr/>
          <p:nvPr userDrawn="1"/>
        </p:nvSpPr>
        <p:spPr>
          <a:xfrm>
            <a:off x="7489505" y="4003565"/>
            <a:ext cx="2232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C8436220-F3F4-4B4A-BA42-BACB1F53356B}"/>
              </a:ext>
            </a:extLst>
          </p:cNvPr>
          <p:cNvSpPr/>
          <p:nvPr userDrawn="1"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4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2026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4894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A513B6A-23AF-468B-AFC6-8FA1E534408D}"/>
              </a:ext>
            </a:extLst>
          </p:cNvPr>
          <p:cNvSpPr/>
          <p:nvPr userDrawn="1"/>
        </p:nvSpPr>
        <p:spPr>
          <a:xfrm>
            <a:off x="6318915" y="593002"/>
            <a:ext cx="5113965" cy="5671996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0167" y="0"/>
            <a:ext cx="415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41225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32000" y="0"/>
            <a:ext cx="4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00231FF-70E3-437D-B365-68E5375FE536}"/>
              </a:ext>
            </a:extLst>
          </p:cNvPr>
          <p:cNvSpPr/>
          <p:nvPr userDrawn="1"/>
        </p:nvSpPr>
        <p:spPr>
          <a:xfrm>
            <a:off x="5380236" y="0"/>
            <a:ext cx="144016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C37ACC0-D0FB-4A39-9801-6B151FC56852}"/>
              </a:ext>
            </a:extLst>
          </p:cNvPr>
          <p:cNvSpPr/>
          <p:nvPr userDrawn="1"/>
        </p:nvSpPr>
        <p:spPr>
          <a:xfrm>
            <a:off x="5380236" y="6619664"/>
            <a:ext cx="1440160" cy="238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912168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449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7F990676-21EA-4B0E-9EC4-FC73AEFC7DD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29660" y="130766"/>
            <a:ext cx="8564608" cy="6596467"/>
          </a:xfrm>
          <a:custGeom>
            <a:avLst/>
            <a:gdLst>
              <a:gd name="connsiteX0" fmla="*/ 4271471 w 8564608"/>
              <a:gd name="connsiteY0" fmla="*/ 0 h 6596467"/>
              <a:gd name="connsiteX1" fmla="*/ 4351667 w 8564608"/>
              <a:gd name="connsiteY1" fmla="*/ 113994 h 6596467"/>
              <a:gd name="connsiteX2" fmla="*/ 4275691 w 8564608"/>
              <a:gd name="connsiteY2" fmla="*/ 417977 h 6596467"/>
              <a:gd name="connsiteX3" fmla="*/ 4225042 w 8564608"/>
              <a:gd name="connsiteY3" fmla="*/ 451753 h 6596467"/>
              <a:gd name="connsiteX4" fmla="*/ 4212379 w 8564608"/>
              <a:gd name="connsiteY4" fmla="*/ 396867 h 6596467"/>
              <a:gd name="connsiteX5" fmla="*/ 4220821 w 8564608"/>
              <a:gd name="connsiteY5" fmla="*/ 337759 h 6596467"/>
              <a:gd name="connsiteX6" fmla="*/ 4106859 w 8564608"/>
              <a:gd name="connsiteY6" fmla="*/ 557302 h 6596467"/>
              <a:gd name="connsiteX7" fmla="*/ 4165949 w 8564608"/>
              <a:gd name="connsiteY7" fmla="*/ 481307 h 6596467"/>
              <a:gd name="connsiteX8" fmla="*/ 4195495 w 8564608"/>
              <a:gd name="connsiteY8" fmla="*/ 464419 h 6596467"/>
              <a:gd name="connsiteX9" fmla="*/ 4229262 w 8564608"/>
              <a:gd name="connsiteY9" fmla="*/ 493972 h 6596467"/>
              <a:gd name="connsiteX10" fmla="*/ 4208158 w 8564608"/>
              <a:gd name="connsiteY10" fmla="*/ 515083 h 6596467"/>
              <a:gd name="connsiteX11" fmla="*/ 4191275 w 8564608"/>
              <a:gd name="connsiteY11" fmla="*/ 553079 h 6596467"/>
              <a:gd name="connsiteX12" fmla="*/ 4195495 w 8564608"/>
              <a:gd name="connsiteY12" fmla="*/ 650185 h 6596467"/>
              <a:gd name="connsiteX13" fmla="*/ 4161729 w 8564608"/>
              <a:gd name="connsiteY13" fmla="*/ 667074 h 6596467"/>
              <a:gd name="connsiteX14" fmla="*/ 4140625 w 8564608"/>
              <a:gd name="connsiteY14" fmla="*/ 688184 h 6596467"/>
              <a:gd name="connsiteX15" fmla="*/ 4187055 w 8564608"/>
              <a:gd name="connsiteY15" fmla="*/ 789510 h 6596467"/>
              <a:gd name="connsiteX16" fmla="*/ 4195495 w 8564608"/>
              <a:gd name="connsiteY16" fmla="*/ 793733 h 6596467"/>
              <a:gd name="connsiteX17" fmla="*/ 4199718 w 8564608"/>
              <a:gd name="connsiteY17" fmla="*/ 747291 h 6596467"/>
              <a:gd name="connsiteX18" fmla="*/ 4220821 w 8564608"/>
              <a:gd name="connsiteY18" fmla="*/ 721960 h 6596467"/>
              <a:gd name="connsiteX19" fmla="*/ 4237705 w 8564608"/>
              <a:gd name="connsiteY19" fmla="*/ 743069 h 6596467"/>
              <a:gd name="connsiteX20" fmla="*/ 4220821 w 8564608"/>
              <a:gd name="connsiteY20" fmla="*/ 903504 h 6596467"/>
              <a:gd name="connsiteX21" fmla="*/ 4330561 w 8564608"/>
              <a:gd name="connsiteY21" fmla="*/ 810621 h 6596467"/>
              <a:gd name="connsiteX22" fmla="*/ 4339004 w 8564608"/>
              <a:gd name="connsiteY22" fmla="*/ 785290 h 6596467"/>
              <a:gd name="connsiteX23" fmla="*/ 4385434 w 8564608"/>
              <a:gd name="connsiteY23" fmla="*/ 675519 h 6596467"/>
              <a:gd name="connsiteX24" fmla="*/ 4562707 w 8564608"/>
              <a:gd name="connsiteY24" fmla="*/ 531971 h 6596467"/>
              <a:gd name="connsiteX25" fmla="*/ 4626019 w 8564608"/>
              <a:gd name="connsiteY25" fmla="*/ 548859 h 6596467"/>
              <a:gd name="connsiteX26" fmla="*/ 4659569 w 8564608"/>
              <a:gd name="connsiteY26" fmla="*/ 609874 h 6596467"/>
              <a:gd name="connsiteX27" fmla="*/ 4693144 w 8564608"/>
              <a:gd name="connsiteY27" fmla="*/ 574190 h 6596467"/>
              <a:gd name="connsiteX28" fmla="*/ 4866197 w 8564608"/>
              <a:gd name="connsiteY28" fmla="*/ 527749 h 6596467"/>
              <a:gd name="connsiteX29" fmla="*/ 4916847 w 8564608"/>
              <a:gd name="connsiteY29" fmla="*/ 599521 h 6596467"/>
              <a:gd name="connsiteX30" fmla="*/ 4870417 w 8564608"/>
              <a:gd name="connsiteY30" fmla="*/ 835952 h 6596467"/>
              <a:gd name="connsiteX31" fmla="*/ 4866197 w 8564608"/>
              <a:gd name="connsiteY31" fmla="*/ 873951 h 6596467"/>
              <a:gd name="connsiteX32" fmla="*/ 4875051 w 8564608"/>
              <a:gd name="connsiteY32" fmla="*/ 878031 h 6596467"/>
              <a:gd name="connsiteX33" fmla="*/ 4895097 w 8564608"/>
              <a:gd name="connsiteY33" fmla="*/ 861285 h 6596467"/>
              <a:gd name="connsiteX34" fmla="*/ 4942935 w 8564608"/>
              <a:gd name="connsiteY34" fmla="*/ 829713 h 6596467"/>
              <a:gd name="connsiteX35" fmla="*/ 4956418 w 8564608"/>
              <a:gd name="connsiteY35" fmla="*/ 813789 h 6596467"/>
              <a:gd name="connsiteX36" fmla="*/ 4997043 w 8564608"/>
              <a:gd name="connsiteY36" fmla="*/ 755737 h 6596467"/>
              <a:gd name="connsiteX37" fmla="*/ 5322045 w 8564608"/>
              <a:gd name="connsiteY37" fmla="*/ 350425 h 6596467"/>
              <a:gd name="connsiteX38" fmla="*/ 5389578 w 8564608"/>
              <a:gd name="connsiteY38" fmla="*/ 295538 h 6596467"/>
              <a:gd name="connsiteX39" fmla="*/ 5436007 w 8564608"/>
              <a:gd name="connsiteY39" fmla="*/ 295538 h 6596467"/>
              <a:gd name="connsiteX40" fmla="*/ 5465554 w 8564608"/>
              <a:gd name="connsiteY40" fmla="*/ 295538 h 6596467"/>
              <a:gd name="connsiteX41" fmla="*/ 5554190 w 8564608"/>
              <a:gd name="connsiteY41" fmla="*/ 333537 h 6596467"/>
              <a:gd name="connsiteX42" fmla="*/ 5562633 w 8564608"/>
              <a:gd name="connsiteY42" fmla="*/ 346202 h 6596467"/>
              <a:gd name="connsiteX43" fmla="*/ 5587956 w 8564608"/>
              <a:gd name="connsiteY43" fmla="*/ 485530 h 6596467"/>
              <a:gd name="connsiteX44" fmla="*/ 5575296 w 8564608"/>
              <a:gd name="connsiteY44" fmla="*/ 510861 h 6596467"/>
              <a:gd name="connsiteX45" fmla="*/ 5634386 w 8564608"/>
              <a:gd name="connsiteY45" fmla="*/ 603744 h 6596467"/>
              <a:gd name="connsiteX46" fmla="*/ 5642829 w 8564608"/>
              <a:gd name="connsiteY46" fmla="*/ 599521 h 6596467"/>
              <a:gd name="connsiteX47" fmla="*/ 5752569 w 8564608"/>
              <a:gd name="connsiteY47" fmla="*/ 489750 h 6596467"/>
              <a:gd name="connsiteX48" fmla="*/ 5832765 w 8564608"/>
              <a:gd name="connsiteY48" fmla="*/ 413755 h 6596467"/>
              <a:gd name="connsiteX49" fmla="*/ 5794778 w 8564608"/>
              <a:gd name="connsiteY49" fmla="*/ 291318 h 6596467"/>
              <a:gd name="connsiteX50" fmla="*/ 5815881 w 8564608"/>
              <a:gd name="connsiteY50" fmla="*/ 274430 h 6596467"/>
              <a:gd name="connsiteX51" fmla="*/ 5820102 w 8564608"/>
              <a:gd name="connsiteY51" fmla="*/ 299761 h 6596467"/>
              <a:gd name="connsiteX52" fmla="*/ 5820102 w 8564608"/>
              <a:gd name="connsiteY52" fmla="*/ 341982 h 6596467"/>
              <a:gd name="connsiteX53" fmla="*/ 5845428 w 8564608"/>
              <a:gd name="connsiteY53" fmla="*/ 312429 h 6596467"/>
              <a:gd name="connsiteX54" fmla="*/ 5870751 w 8564608"/>
              <a:gd name="connsiteY54" fmla="*/ 173101 h 6596467"/>
              <a:gd name="connsiteX55" fmla="*/ 5967831 w 8564608"/>
              <a:gd name="connsiteY55" fmla="*/ 71775 h 6596467"/>
              <a:gd name="connsiteX56" fmla="*/ 5997377 w 8564608"/>
              <a:gd name="connsiteY56" fmla="*/ 50664 h 6596467"/>
              <a:gd name="connsiteX57" fmla="*/ 6077573 w 8564608"/>
              <a:gd name="connsiteY57" fmla="*/ 0 h 6596467"/>
              <a:gd name="connsiteX58" fmla="*/ 6157769 w 8564608"/>
              <a:gd name="connsiteY58" fmla="*/ 113994 h 6596467"/>
              <a:gd name="connsiteX59" fmla="*/ 6081793 w 8564608"/>
              <a:gd name="connsiteY59" fmla="*/ 417977 h 6596467"/>
              <a:gd name="connsiteX60" fmla="*/ 6031144 w 8564608"/>
              <a:gd name="connsiteY60" fmla="*/ 451753 h 6596467"/>
              <a:gd name="connsiteX61" fmla="*/ 6018481 w 8564608"/>
              <a:gd name="connsiteY61" fmla="*/ 396867 h 6596467"/>
              <a:gd name="connsiteX62" fmla="*/ 6026923 w 8564608"/>
              <a:gd name="connsiteY62" fmla="*/ 337759 h 6596467"/>
              <a:gd name="connsiteX63" fmla="*/ 5912961 w 8564608"/>
              <a:gd name="connsiteY63" fmla="*/ 557302 h 6596467"/>
              <a:gd name="connsiteX64" fmla="*/ 5972051 w 8564608"/>
              <a:gd name="connsiteY64" fmla="*/ 481307 h 6596467"/>
              <a:gd name="connsiteX65" fmla="*/ 6001597 w 8564608"/>
              <a:gd name="connsiteY65" fmla="*/ 464419 h 6596467"/>
              <a:gd name="connsiteX66" fmla="*/ 6035364 w 8564608"/>
              <a:gd name="connsiteY66" fmla="*/ 493972 h 6596467"/>
              <a:gd name="connsiteX67" fmla="*/ 6014260 w 8564608"/>
              <a:gd name="connsiteY67" fmla="*/ 515083 h 6596467"/>
              <a:gd name="connsiteX68" fmla="*/ 5997377 w 8564608"/>
              <a:gd name="connsiteY68" fmla="*/ 553079 h 6596467"/>
              <a:gd name="connsiteX69" fmla="*/ 6001597 w 8564608"/>
              <a:gd name="connsiteY69" fmla="*/ 650185 h 6596467"/>
              <a:gd name="connsiteX70" fmla="*/ 5967831 w 8564608"/>
              <a:gd name="connsiteY70" fmla="*/ 667074 h 6596467"/>
              <a:gd name="connsiteX71" fmla="*/ 5946727 w 8564608"/>
              <a:gd name="connsiteY71" fmla="*/ 688184 h 6596467"/>
              <a:gd name="connsiteX72" fmla="*/ 5993157 w 8564608"/>
              <a:gd name="connsiteY72" fmla="*/ 789510 h 6596467"/>
              <a:gd name="connsiteX73" fmla="*/ 6001597 w 8564608"/>
              <a:gd name="connsiteY73" fmla="*/ 793733 h 6596467"/>
              <a:gd name="connsiteX74" fmla="*/ 6005820 w 8564608"/>
              <a:gd name="connsiteY74" fmla="*/ 747291 h 6596467"/>
              <a:gd name="connsiteX75" fmla="*/ 6026923 w 8564608"/>
              <a:gd name="connsiteY75" fmla="*/ 721960 h 6596467"/>
              <a:gd name="connsiteX76" fmla="*/ 6043807 w 8564608"/>
              <a:gd name="connsiteY76" fmla="*/ 743069 h 6596467"/>
              <a:gd name="connsiteX77" fmla="*/ 6026923 w 8564608"/>
              <a:gd name="connsiteY77" fmla="*/ 903504 h 6596467"/>
              <a:gd name="connsiteX78" fmla="*/ 6136663 w 8564608"/>
              <a:gd name="connsiteY78" fmla="*/ 810621 h 6596467"/>
              <a:gd name="connsiteX79" fmla="*/ 6145106 w 8564608"/>
              <a:gd name="connsiteY79" fmla="*/ 785290 h 6596467"/>
              <a:gd name="connsiteX80" fmla="*/ 6191536 w 8564608"/>
              <a:gd name="connsiteY80" fmla="*/ 675519 h 6596467"/>
              <a:gd name="connsiteX81" fmla="*/ 6368809 w 8564608"/>
              <a:gd name="connsiteY81" fmla="*/ 531971 h 6596467"/>
              <a:gd name="connsiteX82" fmla="*/ 6417480 w 8564608"/>
              <a:gd name="connsiteY82" fmla="*/ 528409 h 6596467"/>
              <a:gd name="connsiteX83" fmla="*/ 6430413 w 8564608"/>
              <a:gd name="connsiteY83" fmla="*/ 546473 h 6596467"/>
              <a:gd name="connsiteX84" fmla="*/ 6438335 w 8564608"/>
              <a:gd name="connsiteY84" fmla="*/ 526693 h 6596467"/>
              <a:gd name="connsiteX85" fmla="*/ 6487401 w 8564608"/>
              <a:gd name="connsiteY85" fmla="*/ 527749 h 6596467"/>
              <a:gd name="connsiteX86" fmla="*/ 6512725 w 8564608"/>
              <a:gd name="connsiteY86" fmla="*/ 510861 h 6596467"/>
              <a:gd name="connsiteX87" fmla="*/ 6567597 w 8564608"/>
              <a:gd name="connsiteY87" fmla="*/ 409532 h 6596467"/>
              <a:gd name="connsiteX88" fmla="*/ 6630910 w 8564608"/>
              <a:gd name="connsiteY88" fmla="*/ 354648 h 6596467"/>
              <a:gd name="connsiteX89" fmla="*/ 6694221 w 8564608"/>
              <a:gd name="connsiteY89" fmla="*/ 384201 h 6596467"/>
              <a:gd name="connsiteX90" fmla="*/ 6706883 w 8564608"/>
              <a:gd name="connsiteY90" fmla="*/ 413755 h 6596467"/>
              <a:gd name="connsiteX91" fmla="*/ 6744870 w 8564608"/>
              <a:gd name="connsiteY91" fmla="*/ 519303 h 6596467"/>
              <a:gd name="connsiteX92" fmla="*/ 6576037 w 8564608"/>
              <a:gd name="connsiteY92" fmla="*/ 721960 h 6596467"/>
              <a:gd name="connsiteX93" fmla="*/ 6525388 w 8564608"/>
              <a:gd name="connsiteY93" fmla="*/ 768402 h 6596467"/>
              <a:gd name="connsiteX94" fmla="*/ 6517797 w 8564608"/>
              <a:gd name="connsiteY94" fmla="*/ 782865 h 6596467"/>
              <a:gd name="connsiteX95" fmla="*/ 6533882 w 8564608"/>
              <a:gd name="connsiteY95" fmla="*/ 805806 h 6596467"/>
              <a:gd name="connsiteX96" fmla="*/ 6524980 w 8564608"/>
              <a:gd name="connsiteY96" fmla="*/ 882396 h 6596467"/>
              <a:gd name="connsiteX97" fmla="*/ 6516537 w 8564608"/>
              <a:gd name="connsiteY97" fmla="*/ 962611 h 6596467"/>
              <a:gd name="connsiteX98" fmla="*/ 6532191 w 8564608"/>
              <a:gd name="connsiteY98" fmla="*/ 969599 h 6596467"/>
              <a:gd name="connsiteX99" fmla="*/ 6572081 w 8564608"/>
              <a:gd name="connsiteY99" fmla="*/ 929892 h 6596467"/>
              <a:gd name="connsiteX100" fmla="*/ 6618247 w 8564608"/>
              <a:gd name="connsiteY100" fmla="*/ 869728 h 6596467"/>
              <a:gd name="connsiteX101" fmla="*/ 6626687 w 8564608"/>
              <a:gd name="connsiteY101" fmla="*/ 857063 h 6596467"/>
              <a:gd name="connsiteX102" fmla="*/ 6694221 w 8564608"/>
              <a:gd name="connsiteY102" fmla="*/ 827509 h 6596467"/>
              <a:gd name="connsiteX103" fmla="*/ 6710313 w 8564608"/>
              <a:gd name="connsiteY103" fmla="*/ 844727 h 6596467"/>
              <a:gd name="connsiteX104" fmla="*/ 6711266 w 8564608"/>
              <a:gd name="connsiteY104" fmla="*/ 854641 h 6596467"/>
              <a:gd name="connsiteX105" fmla="*/ 6803553 w 8564608"/>
              <a:gd name="connsiteY105" fmla="*/ 793733 h 6596467"/>
              <a:gd name="connsiteX106" fmla="*/ 6854202 w 8564608"/>
              <a:gd name="connsiteY106" fmla="*/ 810621 h 6596467"/>
              <a:gd name="connsiteX107" fmla="*/ 6871085 w 8564608"/>
              <a:gd name="connsiteY107" fmla="*/ 835952 h 6596467"/>
              <a:gd name="connsiteX108" fmla="*/ 6879529 w 8564608"/>
              <a:gd name="connsiteY108" fmla="*/ 954169 h 6596467"/>
              <a:gd name="connsiteX109" fmla="*/ 6693813 w 8564608"/>
              <a:gd name="connsiteY109" fmla="*/ 1063940 h 6596467"/>
              <a:gd name="connsiteX110" fmla="*/ 6668487 w 8564608"/>
              <a:gd name="connsiteY110" fmla="*/ 1101939 h 6596467"/>
              <a:gd name="connsiteX111" fmla="*/ 6596733 w 8564608"/>
              <a:gd name="connsiteY111" fmla="*/ 1131492 h 6596467"/>
              <a:gd name="connsiteX112" fmla="*/ 6562967 w 8564608"/>
              <a:gd name="connsiteY112" fmla="*/ 1131492 h 6596467"/>
              <a:gd name="connsiteX113" fmla="*/ 6567187 w 8564608"/>
              <a:gd name="connsiteY113" fmla="*/ 1161046 h 6596467"/>
              <a:gd name="connsiteX114" fmla="*/ 6562967 w 8564608"/>
              <a:gd name="connsiteY114" fmla="*/ 1199045 h 6596467"/>
              <a:gd name="connsiteX115" fmla="*/ 6571407 w 8564608"/>
              <a:gd name="connsiteY115" fmla="*/ 1237041 h 6596467"/>
              <a:gd name="connsiteX116" fmla="*/ 6503874 w 8564608"/>
              <a:gd name="connsiteY116" fmla="*/ 1304593 h 6596467"/>
              <a:gd name="connsiteX117" fmla="*/ 6490685 w 8564608"/>
              <a:gd name="connsiteY117" fmla="*/ 1332037 h 6596467"/>
              <a:gd name="connsiteX118" fmla="*/ 6489048 w 8564608"/>
              <a:gd name="connsiteY118" fmla="*/ 1346057 h 6596467"/>
              <a:gd name="connsiteX119" fmla="*/ 6498678 w 8564608"/>
              <a:gd name="connsiteY119" fmla="*/ 1357962 h 6596467"/>
              <a:gd name="connsiteX120" fmla="*/ 6525388 w 8564608"/>
              <a:gd name="connsiteY120" fmla="*/ 1367923 h 6596467"/>
              <a:gd name="connsiteX121" fmla="*/ 6538578 w 8564608"/>
              <a:gd name="connsiteY121" fmla="*/ 1375312 h 6596467"/>
              <a:gd name="connsiteX122" fmla="*/ 6539887 w 8564608"/>
              <a:gd name="connsiteY122" fmla="*/ 1380172 h 6596467"/>
              <a:gd name="connsiteX123" fmla="*/ 6559603 w 8564608"/>
              <a:gd name="connsiteY123" fmla="*/ 1381447 h 6596467"/>
              <a:gd name="connsiteX124" fmla="*/ 6579850 w 8564608"/>
              <a:gd name="connsiteY124" fmla="*/ 1372146 h 6596467"/>
              <a:gd name="connsiteX125" fmla="*/ 6672709 w 8564608"/>
              <a:gd name="connsiteY125" fmla="*/ 1308816 h 6596467"/>
              <a:gd name="connsiteX126" fmla="*/ 6803553 w 8564608"/>
              <a:gd name="connsiteY126" fmla="*/ 1177934 h 6596467"/>
              <a:gd name="connsiteX127" fmla="*/ 6976607 w 8564608"/>
              <a:gd name="connsiteY127" fmla="*/ 1025944 h 6596467"/>
              <a:gd name="connsiteX128" fmla="*/ 7014595 w 8564608"/>
              <a:gd name="connsiteY128" fmla="*/ 1017498 h 6596467"/>
              <a:gd name="connsiteX129" fmla="*/ 7048361 w 8564608"/>
              <a:gd name="connsiteY129" fmla="*/ 979500 h 6596467"/>
              <a:gd name="connsiteX130" fmla="*/ 7065244 w 8564608"/>
              <a:gd name="connsiteY130" fmla="*/ 954169 h 6596467"/>
              <a:gd name="connsiteX131" fmla="*/ 7246739 w 8564608"/>
              <a:gd name="connsiteY131" fmla="*/ 810621 h 6596467"/>
              <a:gd name="connsiteX132" fmla="*/ 7499988 w 8564608"/>
              <a:gd name="connsiteY132" fmla="*/ 595301 h 6596467"/>
              <a:gd name="connsiteX133" fmla="*/ 7546417 w 8564608"/>
              <a:gd name="connsiteY133" fmla="*/ 565745 h 6596467"/>
              <a:gd name="connsiteX134" fmla="*/ 7584405 w 8564608"/>
              <a:gd name="connsiteY134" fmla="*/ 620632 h 6596467"/>
              <a:gd name="connsiteX135" fmla="*/ 7601287 w 8564608"/>
              <a:gd name="connsiteY135" fmla="*/ 751514 h 6596467"/>
              <a:gd name="connsiteX136" fmla="*/ 7537975 w 8564608"/>
              <a:gd name="connsiteY136" fmla="*/ 848620 h 6596467"/>
              <a:gd name="connsiteX137" fmla="*/ 7504209 w 8564608"/>
              <a:gd name="connsiteY137" fmla="*/ 869728 h 6596467"/>
              <a:gd name="connsiteX138" fmla="*/ 7415572 w 8564608"/>
              <a:gd name="connsiteY138" fmla="*/ 924615 h 6596467"/>
              <a:gd name="connsiteX139" fmla="*/ 7411351 w 8564608"/>
              <a:gd name="connsiteY139" fmla="*/ 979500 h 6596467"/>
              <a:gd name="connsiteX140" fmla="*/ 7415572 w 8564608"/>
              <a:gd name="connsiteY140" fmla="*/ 1009055 h 6596467"/>
              <a:gd name="connsiteX141" fmla="*/ 7381805 w 8564608"/>
              <a:gd name="connsiteY141" fmla="*/ 1004833 h 6596467"/>
              <a:gd name="connsiteX142" fmla="*/ 7318493 w 8564608"/>
              <a:gd name="connsiteY142" fmla="*/ 1025944 h 6596467"/>
              <a:gd name="connsiteX143" fmla="*/ 7179207 w 8564608"/>
              <a:gd name="connsiteY143" fmla="*/ 1232818 h 6596467"/>
              <a:gd name="connsiteX144" fmla="*/ 7128557 w 8564608"/>
              <a:gd name="connsiteY144" fmla="*/ 1329924 h 6596467"/>
              <a:gd name="connsiteX145" fmla="*/ 7136997 w 8564608"/>
              <a:gd name="connsiteY145" fmla="*/ 1351035 h 6596467"/>
              <a:gd name="connsiteX146" fmla="*/ 7187647 w 8564608"/>
              <a:gd name="connsiteY146" fmla="*/ 1359480 h 6596467"/>
              <a:gd name="connsiteX147" fmla="*/ 7208753 w 8564608"/>
              <a:gd name="connsiteY147" fmla="*/ 1329924 h 6596467"/>
              <a:gd name="connsiteX148" fmla="*/ 7234077 w 8564608"/>
              <a:gd name="connsiteY148" fmla="*/ 1275040 h 6596467"/>
              <a:gd name="connsiteX149" fmla="*/ 7407131 w 8564608"/>
              <a:gd name="connsiteY149" fmla="*/ 1131492 h 6596467"/>
              <a:gd name="connsiteX150" fmla="*/ 7453559 w 8564608"/>
              <a:gd name="connsiteY150" fmla="*/ 1123047 h 6596467"/>
              <a:gd name="connsiteX151" fmla="*/ 7529535 w 8564608"/>
              <a:gd name="connsiteY151" fmla="*/ 1097716 h 6596467"/>
              <a:gd name="connsiteX152" fmla="*/ 7626613 w 8564608"/>
              <a:gd name="connsiteY152" fmla="*/ 1101939 h 6596467"/>
              <a:gd name="connsiteX153" fmla="*/ 7656160 w 8564608"/>
              <a:gd name="connsiteY153" fmla="*/ 1101939 h 6596467"/>
              <a:gd name="connsiteX154" fmla="*/ 7778563 w 8564608"/>
              <a:gd name="connsiteY154" fmla="*/ 996388 h 6596467"/>
              <a:gd name="connsiteX155" fmla="*/ 8019149 w 8564608"/>
              <a:gd name="connsiteY155" fmla="*/ 768402 h 6596467"/>
              <a:gd name="connsiteX156" fmla="*/ 8196424 w 8564608"/>
              <a:gd name="connsiteY156" fmla="*/ 620632 h 6596467"/>
              <a:gd name="connsiteX157" fmla="*/ 8230191 w 8564608"/>
              <a:gd name="connsiteY157" fmla="*/ 569968 h 6596467"/>
              <a:gd name="connsiteX158" fmla="*/ 8293503 w 8564608"/>
              <a:gd name="connsiteY158" fmla="*/ 527749 h 6596467"/>
              <a:gd name="connsiteX159" fmla="*/ 8318827 w 8564608"/>
              <a:gd name="connsiteY159" fmla="*/ 510861 h 6596467"/>
              <a:gd name="connsiteX160" fmla="*/ 8373699 w 8564608"/>
              <a:gd name="connsiteY160" fmla="*/ 409532 h 6596467"/>
              <a:gd name="connsiteX161" fmla="*/ 8437012 w 8564608"/>
              <a:gd name="connsiteY161" fmla="*/ 354648 h 6596467"/>
              <a:gd name="connsiteX162" fmla="*/ 8500323 w 8564608"/>
              <a:gd name="connsiteY162" fmla="*/ 384201 h 6596467"/>
              <a:gd name="connsiteX163" fmla="*/ 8512985 w 8564608"/>
              <a:gd name="connsiteY163" fmla="*/ 413755 h 6596467"/>
              <a:gd name="connsiteX164" fmla="*/ 8550972 w 8564608"/>
              <a:gd name="connsiteY164" fmla="*/ 519303 h 6596467"/>
              <a:gd name="connsiteX165" fmla="*/ 8382139 w 8564608"/>
              <a:gd name="connsiteY165" fmla="*/ 721960 h 6596467"/>
              <a:gd name="connsiteX166" fmla="*/ 8331490 w 8564608"/>
              <a:gd name="connsiteY166" fmla="*/ 768402 h 6596467"/>
              <a:gd name="connsiteX167" fmla="*/ 8149995 w 8564608"/>
              <a:gd name="connsiteY167" fmla="*/ 1021721 h 6596467"/>
              <a:gd name="connsiteX168" fmla="*/ 8099345 w 8564608"/>
              <a:gd name="connsiteY168" fmla="*/ 1165269 h 6596467"/>
              <a:gd name="connsiteX169" fmla="*/ 8074021 w 8564608"/>
              <a:gd name="connsiteY169" fmla="*/ 1224376 h 6596467"/>
              <a:gd name="connsiteX170" fmla="*/ 8069799 w 8564608"/>
              <a:gd name="connsiteY170" fmla="*/ 1245486 h 6596467"/>
              <a:gd name="connsiteX171" fmla="*/ 8090904 w 8564608"/>
              <a:gd name="connsiteY171" fmla="*/ 1245486 h 6596467"/>
              <a:gd name="connsiteX172" fmla="*/ 8242853 w 8564608"/>
              <a:gd name="connsiteY172" fmla="*/ 1110382 h 6596467"/>
              <a:gd name="connsiteX173" fmla="*/ 8424349 w 8564608"/>
              <a:gd name="connsiteY173" fmla="*/ 869728 h 6596467"/>
              <a:gd name="connsiteX174" fmla="*/ 8432789 w 8564608"/>
              <a:gd name="connsiteY174" fmla="*/ 857063 h 6596467"/>
              <a:gd name="connsiteX175" fmla="*/ 8500323 w 8564608"/>
              <a:gd name="connsiteY175" fmla="*/ 827509 h 6596467"/>
              <a:gd name="connsiteX176" fmla="*/ 8504545 w 8564608"/>
              <a:gd name="connsiteY176" fmla="*/ 903504 h 6596467"/>
              <a:gd name="connsiteX177" fmla="*/ 8445453 w 8564608"/>
              <a:gd name="connsiteY177" fmla="*/ 1000610 h 6596467"/>
              <a:gd name="connsiteX178" fmla="*/ 8297723 w 8564608"/>
              <a:gd name="connsiteY178" fmla="*/ 1220153 h 6596467"/>
              <a:gd name="connsiteX179" fmla="*/ 8293503 w 8564608"/>
              <a:gd name="connsiteY179" fmla="*/ 1300371 h 6596467"/>
              <a:gd name="connsiteX180" fmla="*/ 8331490 w 8564608"/>
              <a:gd name="connsiteY180" fmla="*/ 1367923 h 6596467"/>
              <a:gd name="connsiteX181" fmla="*/ 8339933 w 8564608"/>
              <a:gd name="connsiteY181" fmla="*/ 1422810 h 6596467"/>
              <a:gd name="connsiteX182" fmla="*/ 8301943 w 8564608"/>
              <a:gd name="connsiteY182" fmla="*/ 1435475 h 6596467"/>
              <a:gd name="connsiteX183" fmla="*/ 8263957 w 8564608"/>
              <a:gd name="connsiteY183" fmla="*/ 1431253 h 6596467"/>
              <a:gd name="connsiteX184" fmla="*/ 8272399 w 8564608"/>
              <a:gd name="connsiteY184" fmla="*/ 1439696 h 6596467"/>
              <a:gd name="connsiteX185" fmla="*/ 8263957 w 8564608"/>
              <a:gd name="connsiteY185" fmla="*/ 1557912 h 6596467"/>
              <a:gd name="connsiteX186" fmla="*/ 8200644 w 8564608"/>
              <a:gd name="connsiteY186" fmla="*/ 1587466 h 6596467"/>
              <a:gd name="connsiteX187" fmla="*/ 8175321 w 8564608"/>
              <a:gd name="connsiteY187" fmla="*/ 1739458 h 6596467"/>
              <a:gd name="connsiteX188" fmla="*/ 8171100 w 8564608"/>
              <a:gd name="connsiteY188" fmla="*/ 1794343 h 6596467"/>
              <a:gd name="connsiteX189" fmla="*/ 8192203 w 8564608"/>
              <a:gd name="connsiteY189" fmla="*/ 1836562 h 6596467"/>
              <a:gd name="connsiteX190" fmla="*/ 8255517 w 8564608"/>
              <a:gd name="connsiteY190" fmla="*/ 1760567 h 6596467"/>
              <a:gd name="connsiteX191" fmla="*/ 8263957 w 8564608"/>
              <a:gd name="connsiteY191" fmla="*/ 1709903 h 6596467"/>
              <a:gd name="connsiteX192" fmla="*/ 8268177 w 8564608"/>
              <a:gd name="connsiteY192" fmla="*/ 1650796 h 6596467"/>
              <a:gd name="connsiteX193" fmla="*/ 8268177 w 8564608"/>
              <a:gd name="connsiteY193" fmla="*/ 1629685 h 6596467"/>
              <a:gd name="connsiteX194" fmla="*/ 8356816 w 8564608"/>
              <a:gd name="connsiteY194" fmla="*/ 1646573 h 6596467"/>
              <a:gd name="connsiteX195" fmla="*/ 8356816 w 8564608"/>
              <a:gd name="connsiteY195" fmla="*/ 1684572 h 6596467"/>
              <a:gd name="connsiteX196" fmla="*/ 8335710 w 8564608"/>
              <a:gd name="connsiteY196" fmla="*/ 1785900 h 6596467"/>
              <a:gd name="connsiteX197" fmla="*/ 8331490 w 8564608"/>
              <a:gd name="connsiteY197" fmla="*/ 1802788 h 6596467"/>
              <a:gd name="connsiteX198" fmla="*/ 8234411 w 8564608"/>
              <a:gd name="connsiteY198" fmla="*/ 2001220 h 6596467"/>
              <a:gd name="connsiteX199" fmla="*/ 8204867 w 8564608"/>
              <a:gd name="connsiteY199" fmla="*/ 2043439 h 6596467"/>
              <a:gd name="connsiteX200" fmla="*/ 8120448 w 8564608"/>
              <a:gd name="connsiteY200" fmla="*/ 2165879 h 6596467"/>
              <a:gd name="connsiteX201" fmla="*/ 8103565 w 8564608"/>
              <a:gd name="connsiteY201" fmla="*/ 2199655 h 6596467"/>
              <a:gd name="connsiteX202" fmla="*/ 8069799 w 8564608"/>
              <a:gd name="connsiteY202" fmla="*/ 2275650 h 6596467"/>
              <a:gd name="connsiteX203" fmla="*/ 8120448 w 8564608"/>
              <a:gd name="connsiteY203" fmla="*/ 2368533 h 6596467"/>
              <a:gd name="connsiteX204" fmla="*/ 8137331 w 8564608"/>
              <a:gd name="connsiteY204" fmla="*/ 2499415 h 6596467"/>
              <a:gd name="connsiteX205" fmla="*/ 7879863 w 8564608"/>
              <a:gd name="connsiteY205" fmla="*/ 2870948 h 6596467"/>
              <a:gd name="connsiteX206" fmla="*/ 7778563 w 8564608"/>
              <a:gd name="connsiteY206" fmla="*/ 2989165 h 6596467"/>
              <a:gd name="connsiteX207" fmla="*/ 7677263 w 8564608"/>
              <a:gd name="connsiteY207" fmla="*/ 3060938 h 6596467"/>
              <a:gd name="connsiteX208" fmla="*/ 7643497 w 8564608"/>
              <a:gd name="connsiteY208" fmla="*/ 3103159 h 6596467"/>
              <a:gd name="connsiteX209" fmla="*/ 7525315 w 8564608"/>
              <a:gd name="connsiteY209" fmla="*/ 3322702 h 6596467"/>
              <a:gd name="connsiteX210" fmla="*/ 7618171 w 8564608"/>
              <a:gd name="connsiteY210" fmla="*/ 3339590 h 6596467"/>
              <a:gd name="connsiteX211" fmla="*/ 7656160 w 8564608"/>
              <a:gd name="connsiteY211" fmla="*/ 3326924 h 6596467"/>
              <a:gd name="connsiteX212" fmla="*/ 7753237 w 8564608"/>
              <a:gd name="connsiteY212" fmla="*/ 3145378 h 6596467"/>
              <a:gd name="connsiteX213" fmla="*/ 7858759 w 8564608"/>
              <a:gd name="connsiteY213" fmla="*/ 3044049 h 6596467"/>
              <a:gd name="connsiteX214" fmla="*/ 7909409 w 8564608"/>
              <a:gd name="connsiteY214" fmla="*/ 2989165 h 6596467"/>
              <a:gd name="connsiteX215" fmla="*/ 8052915 w 8564608"/>
              <a:gd name="connsiteY215" fmla="*/ 2723181 h 6596467"/>
              <a:gd name="connsiteX216" fmla="*/ 8112007 w 8564608"/>
              <a:gd name="connsiteY216" fmla="*/ 2672516 h 6596467"/>
              <a:gd name="connsiteX217" fmla="*/ 8095125 w 8564608"/>
              <a:gd name="connsiteY217" fmla="*/ 2820287 h 6596467"/>
              <a:gd name="connsiteX218" fmla="*/ 8027591 w 8564608"/>
              <a:gd name="connsiteY218" fmla="*/ 3022941 h 6596467"/>
              <a:gd name="connsiteX219" fmla="*/ 7947395 w 8564608"/>
              <a:gd name="connsiteY219" fmla="*/ 3141155 h 6596467"/>
              <a:gd name="connsiteX220" fmla="*/ 7812329 w 8564608"/>
              <a:gd name="connsiteY220" fmla="*/ 3301591 h 6596467"/>
              <a:gd name="connsiteX221" fmla="*/ 7795446 w 8564608"/>
              <a:gd name="connsiteY221" fmla="*/ 3322702 h 6596467"/>
              <a:gd name="connsiteX222" fmla="*/ 7711030 w 8564608"/>
              <a:gd name="connsiteY222" fmla="*/ 3424028 h 6596467"/>
              <a:gd name="connsiteX223" fmla="*/ 7609731 w 8564608"/>
              <a:gd name="connsiteY223" fmla="*/ 3525356 h 6596467"/>
              <a:gd name="connsiteX224" fmla="*/ 7605511 w 8564608"/>
              <a:gd name="connsiteY224" fmla="*/ 3546467 h 6596467"/>
              <a:gd name="connsiteX225" fmla="*/ 7571744 w 8564608"/>
              <a:gd name="connsiteY225" fmla="*/ 3567575 h 6596467"/>
              <a:gd name="connsiteX226" fmla="*/ 7516871 w 8564608"/>
              <a:gd name="connsiteY226" fmla="*/ 3567575 h 6596467"/>
              <a:gd name="connsiteX227" fmla="*/ 7428235 w 8564608"/>
              <a:gd name="connsiteY227" fmla="*/ 3647793 h 6596467"/>
              <a:gd name="connsiteX228" fmla="*/ 7415572 w 8564608"/>
              <a:gd name="connsiteY228" fmla="*/ 3681569 h 6596467"/>
              <a:gd name="connsiteX229" fmla="*/ 7377585 w 8564608"/>
              <a:gd name="connsiteY229" fmla="*/ 3740679 h 6596467"/>
              <a:gd name="connsiteX230" fmla="*/ 7322715 w 8564608"/>
              <a:gd name="connsiteY230" fmla="*/ 3787120 h 6596467"/>
              <a:gd name="connsiteX231" fmla="*/ 7322715 w 8564608"/>
              <a:gd name="connsiteY231" fmla="*/ 3863116 h 6596467"/>
              <a:gd name="connsiteX232" fmla="*/ 7310053 w 8564608"/>
              <a:gd name="connsiteY232" fmla="*/ 3896892 h 6596467"/>
              <a:gd name="connsiteX233" fmla="*/ 7242519 w 8564608"/>
              <a:gd name="connsiteY233" fmla="*/ 3968664 h 6596467"/>
              <a:gd name="connsiteX234" fmla="*/ 7208753 w 8564608"/>
              <a:gd name="connsiteY234" fmla="*/ 3968664 h 6596467"/>
              <a:gd name="connsiteX235" fmla="*/ 7115893 w 8564608"/>
              <a:gd name="connsiteY235" fmla="*/ 3905335 h 6596467"/>
              <a:gd name="connsiteX236" fmla="*/ 7065244 w 8564608"/>
              <a:gd name="connsiteY236" fmla="*/ 3888446 h 6596467"/>
              <a:gd name="connsiteX237" fmla="*/ 7048361 w 8564608"/>
              <a:gd name="connsiteY237" fmla="*/ 3930668 h 6596467"/>
              <a:gd name="connsiteX238" fmla="*/ 7014595 w 8564608"/>
              <a:gd name="connsiteY238" fmla="*/ 3981330 h 6596467"/>
              <a:gd name="connsiteX239" fmla="*/ 6833099 w 8564608"/>
              <a:gd name="connsiteY239" fmla="*/ 4162876 h 6596467"/>
              <a:gd name="connsiteX240" fmla="*/ 6761345 w 8564608"/>
              <a:gd name="connsiteY240" fmla="*/ 4243094 h 6596467"/>
              <a:gd name="connsiteX241" fmla="*/ 6651603 w 8564608"/>
              <a:gd name="connsiteY241" fmla="*/ 4331755 h 6596467"/>
              <a:gd name="connsiteX242" fmla="*/ 6508097 w 8564608"/>
              <a:gd name="connsiteY242" fmla="*/ 4449971 h 6596467"/>
              <a:gd name="connsiteX243" fmla="*/ 6449005 w 8564608"/>
              <a:gd name="connsiteY243" fmla="*/ 4513301 h 6596467"/>
              <a:gd name="connsiteX244" fmla="*/ 6204196 w 8564608"/>
              <a:gd name="connsiteY244" fmla="*/ 4737066 h 6596467"/>
              <a:gd name="connsiteX245" fmla="*/ 6191536 w 8564608"/>
              <a:gd name="connsiteY245" fmla="*/ 4758175 h 6596467"/>
              <a:gd name="connsiteX246" fmla="*/ 6166210 w 8564608"/>
              <a:gd name="connsiteY246" fmla="*/ 4838392 h 6596467"/>
              <a:gd name="connsiteX247" fmla="*/ 6052247 w 8564608"/>
              <a:gd name="connsiteY247" fmla="*/ 5007273 h 6596467"/>
              <a:gd name="connsiteX248" fmla="*/ 5980494 w 8564608"/>
              <a:gd name="connsiteY248" fmla="*/ 5074823 h 6596467"/>
              <a:gd name="connsiteX249" fmla="*/ 5955168 w 8564608"/>
              <a:gd name="connsiteY249" fmla="*/ 5104379 h 6596467"/>
              <a:gd name="connsiteX250" fmla="*/ 5858091 w 8564608"/>
              <a:gd name="connsiteY250" fmla="*/ 5188817 h 6596467"/>
              <a:gd name="connsiteX251" fmla="*/ 5832765 w 8564608"/>
              <a:gd name="connsiteY251" fmla="*/ 5197262 h 6596467"/>
              <a:gd name="connsiteX252" fmla="*/ 5832765 w 8564608"/>
              <a:gd name="connsiteY252" fmla="*/ 5218371 h 6596467"/>
              <a:gd name="connsiteX253" fmla="*/ 5845428 w 8564608"/>
              <a:gd name="connsiteY253" fmla="*/ 5290146 h 6596467"/>
              <a:gd name="connsiteX254" fmla="*/ 5807441 w 8564608"/>
              <a:gd name="connsiteY254" fmla="*/ 5437916 h 6596467"/>
              <a:gd name="connsiteX255" fmla="*/ 5752569 w 8564608"/>
              <a:gd name="connsiteY255" fmla="*/ 5497023 h 6596467"/>
              <a:gd name="connsiteX256" fmla="*/ 5672373 w 8564608"/>
              <a:gd name="connsiteY256" fmla="*/ 5573018 h 6596467"/>
              <a:gd name="connsiteX257" fmla="*/ 5621723 w 8564608"/>
              <a:gd name="connsiteY257" fmla="*/ 5602572 h 6596467"/>
              <a:gd name="connsiteX258" fmla="*/ 5592179 w 8564608"/>
              <a:gd name="connsiteY258" fmla="*/ 5653236 h 6596467"/>
              <a:gd name="connsiteX259" fmla="*/ 5541529 w 8564608"/>
              <a:gd name="connsiteY259" fmla="*/ 5699678 h 6596467"/>
              <a:gd name="connsiteX260" fmla="*/ 5537307 w 8564608"/>
              <a:gd name="connsiteY260" fmla="*/ 5703900 h 6596467"/>
              <a:gd name="connsiteX261" fmla="*/ 5360034 w 8564608"/>
              <a:gd name="connsiteY261" fmla="*/ 5830560 h 6596467"/>
              <a:gd name="connsiteX262" fmla="*/ 5334708 w 8564608"/>
              <a:gd name="connsiteY262" fmla="*/ 5931886 h 6596467"/>
              <a:gd name="connsiteX263" fmla="*/ 5313604 w 8564608"/>
              <a:gd name="connsiteY263" fmla="*/ 5990995 h 6596467"/>
              <a:gd name="connsiteX264" fmla="*/ 5170096 w 8564608"/>
              <a:gd name="connsiteY264" fmla="*/ 6138763 h 6596467"/>
              <a:gd name="connsiteX265" fmla="*/ 5106783 w 8564608"/>
              <a:gd name="connsiteY265" fmla="*/ 6223203 h 6596467"/>
              <a:gd name="connsiteX266" fmla="*/ 5018146 w 8564608"/>
              <a:gd name="connsiteY266" fmla="*/ 6290756 h 6596467"/>
              <a:gd name="connsiteX267" fmla="*/ 4832431 w 8564608"/>
              <a:gd name="connsiteY267" fmla="*/ 6417415 h 6596467"/>
              <a:gd name="connsiteX268" fmla="*/ 4684702 w 8564608"/>
              <a:gd name="connsiteY268" fmla="*/ 6489188 h 6596467"/>
              <a:gd name="connsiteX269" fmla="*/ 4608728 w 8564608"/>
              <a:gd name="connsiteY269" fmla="*/ 6408970 h 6596467"/>
              <a:gd name="connsiteX270" fmla="*/ 4562299 w 8564608"/>
              <a:gd name="connsiteY270" fmla="*/ 6362528 h 6596467"/>
              <a:gd name="connsiteX271" fmla="*/ 4587622 w 8564608"/>
              <a:gd name="connsiteY271" fmla="*/ 6328752 h 6596467"/>
              <a:gd name="connsiteX272" fmla="*/ 4600285 w 8564608"/>
              <a:gd name="connsiteY272" fmla="*/ 6307644 h 6596467"/>
              <a:gd name="connsiteX273" fmla="*/ 4596065 w 8564608"/>
              <a:gd name="connsiteY273" fmla="*/ 6168319 h 6596467"/>
              <a:gd name="connsiteX274" fmla="*/ 4591845 w 8564608"/>
              <a:gd name="connsiteY274" fmla="*/ 6138763 h 6596467"/>
              <a:gd name="connsiteX275" fmla="*/ 4532752 w 8564608"/>
              <a:gd name="connsiteY275" fmla="*/ 6142986 h 6596467"/>
              <a:gd name="connsiteX276" fmla="*/ 4515869 w 8564608"/>
              <a:gd name="connsiteY276" fmla="*/ 6003661 h 6596467"/>
              <a:gd name="connsiteX277" fmla="*/ 4617169 w 8564608"/>
              <a:gd name="connsiteY277" fmla="*/ 5822114 h 6596467"/>
              <a:gd name="connsiteX278" fmla="*/ 4621389 w 8564608"/>
              <a:gd name="connsiteY278" fmla="*/ 5775673 h 6596467"/>
              <a:gd name="connsiteX279" fmla="*/ 4558078 w 8564608"/>
              <a:gd name="connsiteY279" fmla="*/ 5775673 h 6596467"/>
              <a:gd name="connsiteX280" fmla="*/ 4494766 w 8564608"/>
              <a:gd name="connsiteY280" fmla="*/ 5847448 h 6596467"/>
              <a:gd name="connsiteX281" fmla="*/ 4368140 w 8564608"/>
              <a:gd name="connsiteY281" fmla="*/ 5999438 h 6596467"/>
              <a:gd name="connsiteX282" fmla="*/ 4355477 w 8564608"/>
              <a:gd name="connsiteY282" fmla="*/ 6012104 h 6596467"/>
              <a:gd name="connsiteX283" fmla="*/ 4254178 w 8564608"/>
              <a:gd name="connsiteY283" fmla="*/ 6096544 h 6596467"/>
              <a:gd name="connsiteX284" fmla="*/ 3882746 w 8564608"/>
              <a:gd name="connsiteY284" fmla="*/ 6573628 h 6596467"/>
              <a:gd name="connsiteX285" fmla="*/ 3836317 w 8564608"/>
              <a:gd name="connsiteY285" fmla="*/ 6590516 h 6596467"/>
              <a:gd name="connsiteX286" fmla="*/ 3823654 w 8564608"/>
              <a:gd name="connsiteY286" fmla="*/ 6548297 h 6596467"/>
              <a:gd name="connsiteX287" fmla="*/ 3844760 w 8564608"/>
              <a:gd name="connsiteY287" fmla="*/ 6430081 h 6596467"/>
              <a:gd name="connsiteX288" fmla="*/ 3891187 w 8564608"/>
              <a:gd name="connsiteY288" fmla="*/ 6307644 h 6596467"/>
              <a:gd name="connsiteX289" fmla="*/ 3950279 w 8564608"/>
              <a:gd name="connsiteY289" fmla="*/ 6193650 h 6596467"/>
              <a:gd name="connsiteX290" fmla="*/ 3899630 w 8564608"/>
              <a:gd name="connsiteY290" fmla="*/ 6113432 h 6596467"/>
              <a:gd name="connsiteX291" fmla="*/ 3870083 w 8564608"/>
              <a:gd name="connsiteY291" fmla="*/ 6096544 h 6596467"/>
              <a:gd name="connsiteX292" fmla="*/ 3895409 w 8564608"/>
              <a:gd name="connsiteY292" fmla="*/ 6079656 h 6596467"/>
              <a:gd name="connsiteX293" fmla="*/ 3937616 w 8564608"/>
              <a:gd name="connsiteY293" fmla="*/ 6003661 h 6596467"/>
              <a:gd name="connsiteX294" fmla="*/ 3874303 w 8564608"/>
              <a:gd name="connsiteY294" fmla="*/ 5982550 h 6596467"/>
              <a:gd name="connsiteX295" fmla="*/ 3781447 w 8564608"/>
              <a:gd name="connsiteY295" fmla="*/ 6050102 h 6596467"/>
              <a:gd name="connsiteX296" fmla="*/ 3756121 w 8564608"/>
              <a:gd name="connsiteY296" fmla="*/ 6075433 h 6596467"/>
              <a:gd name="connsiteX297" fmla="*/ 3743460 w 8564608"/>
              <a:gd name="connsiteY297" fmla="*/ 6050102 h 6596467"/>
              <a:gd name="connsiteX298" fmla="*/ 3709694 w 8564608"/>
              <a:gd name="connsiteY298" fmla="*/ 6033214 h 6596467"/>
              <a:gd name="connsiteX299" fmla="*/ 3536639 w 8564608"/>
              <a:gd name="connsiteY299" fmla="*/ 6151431 h 6596467"/>
              <a:gd name="connsiteX300" fmla="*/ 3397352 w 8564608"/>
              <a:gd name="connsiteY300" fmla="*/ 6278090 h 6596467"/>
              <a:gd name="connsiteX301" fmla="*/ 3372026 w 8564608"/>
              <a:gd name="connsiteY301" fmla="*/ 6282311 h 6596467"/>
              <a:gd name="connsiteX302" fmla="*/ 3367806 w 8564608"/>
              <a:gd name="connsiteY302" fmla="*/ 6261202 h 6596467"/>
              <a:gd name="connsiteX303" fmla="*/ 3385746 w 8564608"/>
              <a:gd name="connsiteY303" fmla="*/ 6149319 h 6596467"/>
              <a:gd name="connsiteX304" fmla="*/ 3387550 w 8564608"/>
              <a:gd name="connsiteY304" fmla="*/ 6119461 h 6596467"/>
              <a:gd name="connsiteX305" fmla="*/ 3363994 w 8564608"/>
              <a:gd name="connsiteY305" fmla="*/ 6138763 h 6596467"/>
              <a:gd name="connsiteX306" fmla="*/ 3300681 w 8564608"/>
              <a:gd name="connsiteY306" fmla="*/ 6223203 h 6596467"/>
              <a:gd name="connsiteX307" fmla="*/ 3212044 w 8564608"/>
              <a:gd name="connsiteY307" fmla="*/ 6290756 h 6596467"/>
              <a:gd name="connsiteX308" fmla="*/ 3026329 w 8564608"/>
              <a:gd name="connsiteY308" fmla="*/ 6417415 h 6596467"/>
              <a:gd name="connsiteX309" fmla="*/ 2878600 w 8564608"/>
              <a:gd name="connsiteY309" fmla="*/ 6489188 h 6596467"/>
              <a:gd name="connsiteX310" fmla="*/ 2802626 w 8564608"/>
              <a:gd name="connsiteY310" fmla="*/ 6408970 h 6596467"/>
              <a:gd name="connsiteX311" fmla="*/ 2756197 w 8564608"/>
              <a:gd name="connsiteY311" fmla="*/ 6362528 h 6596467"/>
              <a:gd name="connsiteX312" fmla="*/ 2781520 w 8564608"/>
              <a:gd name="connsiteY312" fmla="*/ 6328752 h 6596467"/>
              <a:gd name="connsiteX313" fmla="*/ 2794183 w 8564608"/>
              <a:gd name="connsiteY313" fmla="*/ 6307644 h 6596467"/>
              <a:gd name="connsiteX314" fmla="*/ 2789963 w 8564608"/>
              <a:gd name="connsiteY314" fmla="*/ 6168319 h 6596467"/>
              <a:gd name="connsiteX315" fmla="*/ 2785743 w 8564608"/>
              <a:gd name="connsiteY315" fmla="*/ 6138763 h 6596467"/>
              <a:gd name="connsiteX316" fmla="*/ 2726650 w 8564608"/>
              <a:gd name="connsiteY316" fmla="*/ 6142986 h 6596467"/>
              <a:gd name="connsiteX317" fmla="*/ 2709767 w 8564608"/>
              <a:gd name="connsiteY317" fmla="*/ 6003661 h 6596467"/>
              <a:gd name="connsiteX318" fmla="*/ 2811067 w 8564608"/>
              <a:gd name="connsiteY318" fmla="*/ 5822114 h 6596467"/>
              <a:gd name="connsiteX319" fmla="*/ 2815287 w 8564608"/>
              <a:gd name="connsiteY319" fmla="*/ 5775673 h 6596467"/>
              <a:gd name="connsiteX320" fmla="*/ 2751976 w 8564608"/>
              <a:gd name="connsiteY320" fmla="*/ 5775673 h 6596467"/>
              <a:gd name="connsiteX321" fmla="*/ 2688665 w 8564608"/>
              <a:gd name="connsiteY321" fmla="*/ 5847448 h 6596467"/>
              <a:gd name="connsiteX322" fmla="*/ 2562038 w 8564608"/>
              <a:gd name="connsiteY322" fmla="*/ 5999438 h 6596467"/>
              <a:gd name="connsiteX323" fmla="*/ 2549375 w 8564608"/>
              <a:gd name="connsiteY323" fmla="*/ 6012104 h 6596467"/>
              <a:gd name="connsiteX324" fmla="*/ 2448076 w 8564608"/>
              <a:gd name="connsiteY324" fmla="*/ 6096544 h 6596467"/>
              <a:gd name="connsiteX325" fmla="*/ 2076644 w 8564608"/>
              <a:gd name="connsiteY325" fmla="*/ 6573628 h 6596467"/>
              <a:gd name="connsiteX326" fmla="*/ 2030215 w 8564608"/>
              <a:gd name="connsiteY326" fmla="*/ 6590516 h 6596467"/>
              <a:gd name="connsiteX327" fmla="*/ 2017552 w 8564608"/>
              <a:gd name="connsiteY327" fmla="*/ 6548297 h 6596467"/>
              <a:gd name="connsiteX328" fmla="*/ 2038658 w 8564608"/>
              <a:gd name="connsiteY328" fmla="*/ 6430081 h 6596467"/>
              <a:gd name="connsiteX329" fmla="*/ 2085085 w 8564608"/>
              <a:gd name="connsiteY329" fmla="*/ 6307644 h 6596467"/>
              <a:gd name="connsiteX330" fmla="*/ 2144177 w 8564608"/>
              <a:gd name="connsiteY330" fmla="*/ 6193650 h 6596467"/>
              <a:gd name="connsiteX331" fmla="*/ 2093528 w 8564608"/>
              <a:gd name="connsiteY331" fmla="*/ 6113432 h 6596467"/>
              <a:gd name="connsiteX332" fmla="*/ 2063981 w 8564608"/>
              <a:gd name="connsiteY332" fmla="*/ 6096544 h 6596467"/>
              <a:gd name="connsiteX333" fmla="*/ 2089307 w 8564608"/>
              <a:gd name="connsiteY333" fmla="*/ 6079656 h 6596467"/>
              <a:gd name="connsiteX334" fmla="*/ 2131514 w 8564608"/>
              <a:gd name="connsiteY334" fmla="*/ 6003661 h 6596467"/>
              <a:gd name="connsiteX335" fmla="*/ 2068201 w 8564608"/>
              <a:gd name="connsiteY335" fmla="*/ 5982550 h 6596467"/>
              <a:gd name="connsiteX336" fmla="*/ 1975345 w 8564608"/>
              <a:gd name="connsiteY336" fmla="*/ 6050102 h 6596467"/>
              <a:gd name="connsiteX337" fmla="*/ 1950019 w 8564608"/>
              <a:gd name="connsiteY337" fmla="*/ 6075433 h 6596467"/>
              <a:gd name="connsiteX338" fmla="*/ 1937358 w 8564608"/>
              <a:gd name="connsiteY338" fmla="*/ 6050102 h 6596467"/>
              <a:gd name="connsiteX339" fmla="*/ 1903592 w 8564608"/>
              <a:gd name="connsiteY339" fmla="*/ 6033214 h 6596467"/>
              <a:gd name="connsiteX340" fmla="*/ 1730537 w 8564608"/>
              <a:gd name="connsiteY340" fmla="*/ 6151431 h 6596467"/>
              <a:gd name="connsiteX341" fmla="*/ 1591250 w 8564608"/>
              <a:gd name="connsiteY341" fmla="*/ 6278090 h 6596467"/>
              <a:gd name="connsiteX342" fmla="*/ 1565924 w 8564608"/>
              <a:gd name="connsiteY342" fmla="*/ 6282311 h 6596467"/>
              <a:gd name="connsiteX343" fmla="*/ 1561704 w 8564608"/>
              <a:gd name="connsiteY343" fmla="*/ 6261202 h 6596467"/>
              <a:gd name="connsiteX344" fmla="*/ 1591250 w 8564608"/>
              <a:gd name="connsiteY344" fmla="*/ 6037437 h 6596467"/>
              <a:gd name="connsiteX345" fmla="*/ 1633457 w 8564608"/>
              <a:gd name="connsiteY345" fmla="*/ 5885444 h 6596467"/>
              <a:gd name="connsiteX346" fmla="*/ 1519497 w 8564608"/>
              <a:gd name="connsiteY346" fmla="*/ 5927666 h 6596467"/>
              <a:gd name="connsiteX347" fmla="*/ 1473068 w 8564608"/>
              <a:gd name="connsiteY347" fmla="*/ 5919220 h 6596467"/>
              <a:gd name="connsiteX348" fmla="*/ 1473068 w 8564608"/>
              <a:gd name="connsiteY348" fmla="*/ 5830560 h 6596467"/>
              <a:gd name="connsiteX349" fmla="*/ 1489951 w 8564608"/>
              <a:gd name="connsiteY349" fmla="*/ 5716566 h 6596467"/>
              <a:gd name="connsiteX350" fmla="*/ 1485728 w 8564608"/>
              <a:gd name="connsiteY350" fmla="*/ 5682789 h 6596467"/>
              <a:gd name="connsiteX351" fmla="*/ 1447742 w 8564608"/>
              <a:gd name="connsiteY351" fmla="*/ 5695455 h 6596467"/>
              <a:gd name="connsiteX352" fmla="*/ 1422418 w 8564608"/>
              <a:gd name="connsiteY352" fmla="*/ 5725008 h 6596467"/>
              <a:gd name="connsiteX353" fmla="*/ 1236702 w 8564608"/>
              <a:gd name="connsiteY353" fmla="*/ 5952996 h 6596467"/>
              <a:gd name="connsiteX354" fmla="*/ 1122740 w 8564608"/>
              <a:gd name="connsiteY354" fmla="*/ 5974107 h 6596467"/>
              <a:gd name="connsiteX355" fmla="*/ 1067867 w 8564608"/>
              <a:gd name="connsiteY355" fmla="*/ 5974107 h 6596467"/>
              <a:gd name="connsiteX356" fmla="*/ 1050984 w 8564608"/>
              <a:gd name="connsiteY356" fmla="*/ 5986773 h 6596467"/>
              <a:gd name="connsiteX357" fmla="*/ 966568 w 8564608"/>
              <a:gd name="connsiteY357" fmla="*/ 5965662 h 6596467"/>
              <a:gd name="connsiteX358" fmla="*/ 991894 w 8564608"/>
              <a:gd name="connsiteY358" fmla="*/ 5898112 h 6596467"/>
              <a:gd name="connsiteX359" fmla="*/ 1152284 w 8564608"/>
              <a:gd name="connsiteY359" fmla="*/ 5661679 h 6596467"/>
              <a:gd name="connsiteX360" fmla="*/ 1139623 w 8564608"/>
              <a:gd name="connsiteY360" fmla="*/ 5606794 h 6596467"/>
              <a:gd name="connsiteX361" fmla="*/ 1093193 w 8564608"/>
              <a:gd name="connsiteY361" fmla="*/ 5619460 h 6596467"/>
              <a:gd name="connsiteX362" fmla="*/ 1004557 w 8564608"/>
              <a:gd name="connsiteY362" fmla="*/ 5703900 h 6596467"/>
              <a:gd name="connsiteX363" fmla="*/ 953907 w 8564608"/>
              <a:gd name="connsiteY363" fmla="*/ 5703900 h 6596467"/>
              <a:gd name="connsiteX364" fmla="*/ 983451 w 8564608"/>
              <a:gd name="connsiteY364" fmla="*/ 5670124 h 6596467"/>
              <a:gd name="connsiteX365" fmla="*/ 1008777 w 8564608"/>
              <a:gd name="connsiteY365" fmla="*/ 5653236 h 6596467"/>
              <a:gd name="connsiteX366" fmla="*/ 987674 w 8564608"/>
              <a:gd name="connsiteY366" fmla="*/ 5568795 h 6596467"/>
              <a:gd name="connsiteX367" fmla="*/ 970790 w 8564608"/>
              <a:gd name="connsiteY367" fmla="*/ 5535019 h 6596467"/>
              <a:gd name="connsiteX368" fmla="*/ 1080530 w 8564608"/>
              <a:gd name="connsiteY368" fmla="*/ 5332365 h 6596467"/>
              <a:gd name="connsiteX369" fmla="*/ 1240922 w 8564608"/>
              <a:gd name="connsiteY369" fmla="*/ 5146598 h 6596467"/>
              <a:gd name="connsiteX370" fmla="*/ 1397092 w 8564608"/>
              <a:gd name="connsiteY370" fmla="*/ 4927055 h 6596467"/>
              <a:gd name="connsiteX371" fmla="*/ 1422418 w 8564608"/>
              <a:gd name="connsiteY371" fmla="*/ 4901722 h 6596467"/>
              <a:gd name="connsiteX372" fmla="*/ 1700990 w 8564608"/>
              <a:gd name="connsiteY372" fmla="*/ 4606184 h 6596467"/>
              <a:gd name="connsiteX373" fmla="*/ 1713654 w 8564608"/>
              <a:gd name="connsiteY373" fmla="*/ 4534412 h 6596467"/>
              <a:gd name="connsiteX374" fmla="*/ 1637680 w 8564608"/>
              <a:gd name="connsiteY374" fmla="*/ 4547077 h 6596467"/>
              <a:gd name="connsiteX375" fmla="*/ 1477288 w 8564608"/>
              <a:gd name="connsiteY375" fmla="*/ 4724401 h 6596467"/>
              <a:gd name="connsiteX376" fmla="*/ 1397092 w 8564608"/>
              <a:gd name="connsiteY376" fmla="*/ 4728621 h 6596467"/>
              <a:gd name="connsiteX377" fmla="*/ 1342222 w 8564608"/>
              <a:gd name="connsiteY377" fmla="*/ 4724401 h 6596467"/>
              <a:gd name="connsiteX378" fmla="*/ 962348 w 8564608"/>
              <a:gd name="connsiteY378" fmla="*/ 5053715 h 6596467"/>
              <a:gd name="connsiteX379" fmla="*/ 763969 w 8564608"/>
              <a:gd name="connsiteY379" fmla="*/ 5159264 h 6596467"/>
              <a:gd name="connsiteX380" fmla="*/ 717539 w 8564608"/>
              <a:gd name="connsiteY380" fmla="*/ 5184595 h 6596467"/>
              <a:gd name="connsiteX381" fmla="*/ 531824 w 8564608"/>
              <a:gd name="connsiteY381" fmla="*/ 5328142 h 6596467"/>
              <a:gd name="connsiteX382" fmla="*/ 400978 w 8564608"/>
              <a:gd name="connsiteY382" fmla="*/ 5416805 h 6596467"/>
              <a:gd name="connsiteX383" fmla="*/ 329225 w 8564608"/>
              <a:gd name="connsiteY383" fmla="*/ 5433693 h 6596467"/>
              <a:gd name="connsiteX384" fmla="*/ 308121 w 8564608"/>
              <a:gd name="connsiteY384" fmla="*/ 5370363 h 6596467"/>
              <a:gd name="connsiteX385" fmla="*/ 417861 w 8564608"/>
              <a:gd name="connsiteY385" fmla="*/ 5167709 h 6596467"/>
              <a:gd name="connsiteX386" fmla="*/ 219483 w 8564608"/>
              <a:gd name="connsiteY386" fmla="*/ 5273258 h 6596467"/>
              <a:gd name="connsiteX387" fmla="*/ 181496 w 8564608"/>
              <a:gd name="connsiteY387" fmla="*/ 5290146 h 6596467"/>
              <a:gd name="connsiteX388" fmla="*/ 177275 w 8564608"/>
              <a:gd name="connsiteY388" fmla="*/ 5256370 h 6596467"/>
              <a:gd name="connsiteX389" fmla="*/ 151949 w 8564608"/>
              <a:gd name="connsiteY389" fmla="*/ 5218371 h 6596467"/>
              <a:gd name="connsiteX390" fmla="*/ 118183 w 8564608"/>
              <a:gd name="connsiteY390" fmla="*/ 5247927 h 6596467"/>
              <a:gd name="connsiteX391" fmla="*/ 71756 w 8564608"/>
              <a:gd name="connsiteY391" fmla="*/ 5290146 h 6596467"/>
              <a:gd name="connsiteX392" fmla="*/ 0 w 8564608"/>
              <a:gd name="connsiteY392" fmla="*/ 5252147 h 6596467"/>
              <a:gd name="connsiteX393" fmla="*/ 59093 w 8564608"/>
              <a:gd name="connsiteY393" fmla="*/ 5222593 h 6596467"/>
              <a:gd name="connsiteX394" fmla="*/ 84416 w 8564608"/>
              <a:gd name="connsiteY394" fmla="*/ 5218371 h 6596467"/>
              <a:gd name="connsiteX395" fmla="*/ 42210 w 8564608"/>
              <a:gd name="connsiteY395" fmla="*/ 5197262 h 6596467"/>
              <a:gd name="connsiteX396" fmla="*/ 33767 w 8564608"/>
              <a:gd name="connsiteY396" fmla="*/ 5150821 h 6596467"/>
              <a:gd name="connsiteX397" fmla="*/ 46430 w 8564608"/>
              <a:gd name="connsiteY397" fmla="*/ 5125487 h 6596467"/>
              <a:gd name="connsiteX398" fmla="*/ 67533 w 8564608"/>
              <a:gd name="connsiteY398" fmla="*/ 4948164 h 6596467"/>
              <a:gd name="connsiteX399" fmla="*/ 109743 w 8564608"/>
              <a:gd name="connsiteY399" fmla="*/ 4766620 h 6596467"/>
              <a:gd name="connsiteX400" fmla="*/ 122406 w 8564608"/>
              <a:gd name="connsiteY400" fmla="*/ 4724401 h 6596467"/>
              <a:gd name="connsiteX401" fmla="*/ 151949 w 8564608"/>
              <a:gd name="connsiteY401" fmla="*/ 4601962 h 6596467"/>
              <a:gd name="connsiteX402" fmla="*/ 130846 w 8564608"/>
              <a:gd name="connsiteY402" fmla="*/ 4521744 h 6596467"/>
              <a:gd name="connsiteX403" fmla="*/ 135066 w 8564608"/>
              <a:gd name="connsiteY403" fmla="*/ 4458414 h 6596467"/>
              <a:gd name="connsiteX404" fmla="*/ 139289 w 8564608"/>
              <a:gd name="connsiteY404" fmla="*/ 4420418 h 6596467"/>
              <a:gd name="connsiteX405" fmla="*/ 130846 w 8564608"/>
              <a:gd name="connsiteY405" fmla="*/ 4407750 h 6596467"/>
              <a:gd name="connsiteX406" fmla="*/ 160392 w 8564608"/>
              <a:gd name="connsiteY406" fmla="*/ 4302201 h 6596467"/>
              <a:gd name="connsiteX407" fmla="*/ 156172 w 8564608"/>
              <a:gd name="connsiteY407" fmla="*/ 4251537 h 6596467"/>
              <a:gd name="connsiteX408" fmla="*/ 206822 w 8564608"/>
              <a:gd name="connsiteY408" fmla="*/ 4141765 h 6596467"/>
              <a:gd name="connsiteX409" fmla="*/ 337668 w 8564608"/>
              <a:gd name="connsiteY409" fmla="*/ 4031994 h 6596467"/>
              <a:gd name="connsiteX410" fmla="*/ 350328 w 8564608"/>
              <a:gd name="connsiteY410" fmla="*/ 4015106 h 6596467"/>
              <a:gd name="connsiteX411" fmla="*/ 493837 w 8564608"/>
              <a:gd name="connsiteY411" fmla="*/ 3778675 h 6596467"/>
              <a:gd name="connsiteX412" fmla="*/ 650006 w 8564608"/>
              <a:gd name="connsiteY412" fmla="*/ 3529579 h 6596467"/>
              <a:gd name="connsiteX413" fmla="*/ 873711 w 8564608"/>
              <a:gd name="connsiteY413" fmla="*/ 3238261 h 6596467"/>
              <a:gd name="connsiteX414" fmla="*/ 1063647 w 8564608"/>
              <a:gd name="connsiteY414" fmla="*/ 2896282 h 6596467"/>
              <a:gd name="connsiteX415" fmla="*/ 1059427 w 8564608"/>
              <a:gd name="connsiteY415" fmla="*/ 2803398 h 6596467"/>
              <a:gd name="connsiteX416" fmla="*/ 1059427 w 8564608"/>
              <a:gd name="connsiteY416" fmla="*/ 2765400 h 6596467"/>
              <a:gd name="connsiteX417" fmla="*/ 1287352 w 8564608"/>
              <a:gd name="connsiteY417" fmla="*/ 2402310 h 6596467"/>
              <a:gd name="connsiteX418" fmla="*/ 1422418 w 8564608"/>
              <a:gd name="connsiteY418" fmla="*/ 2110992 h 6596467"/>
              <a:gd name="connsiteX419" fmla="*/ 1439301 w 8564608"/>
              <a:gd name="connsiteY419" fmla="*/ 2068773 h 6596467"/>
              <a:gd name="connsiteX420" fmla="*/ 1321118 w 8564608"/>
              <a:gd name="connsiteY420" fmla="*/ 2110992 h 6596467"/>
              <a:gd name="connsiteX421" fmla="*/ 1278910 w 8564608"/>
              <a:gd name="connsiteY421" fmla="*/ 2136325 h 6596467"/>
              <a:gd name="connsiteX422" fmla="*/ 1126960 w 8564608"/>
              <a:gd name="connsiteY422" fmla="*/ 2153213 h 6596467"/>
              <a:gd name="connsiteX423" fmla="*/ 1114297 w 8564608"/>
              <a:gd name="connsiteY423" fmla="*/ 2157433 h 6596467"/>
              <a:gd name="connsiteX424" fmla="*/ 975011 w 8564608"/>
              <a:gd name="connsiteY424" fmla="*/ 2203875 h 6596467"/>
              <a:gd name="connsiteX425" fmla="*/ 493837 w 8564608"/>
              <a:gd name="connsiteY425" fmla="*/ 2334757 h 6596467"/>
              <a:gd name="connsiteX426" fmla="*/ 422084 w 8564608"/>
              <a:gd name="connsiteY426" fmla="*/ 2351645 h 6596467"/>
              <a:gd name="connsiteX427" fmla="*/ 371434 w 8564608"/>
              <a:gd name="connsiteY427" fmla="*/ 2334757 h 6596467"/>
              <a:gd name="connsiteX428" fmla="*/ 405201 w 8564608"/>
              <a:gd name="connsiteY428" fmla="*/ 2300981 h 6596467"/>
              <a:gd name="connsiteX429" fmla="*/ 721762 w 8564608"/>
              <a:gd name="connsiteY429" fmla="*/ 2174321 h 6596467"/>
              <a:gd name="connsiteX430" fmla="*/ 1181830 w 8564608"/>
              <a:gd name="connsiteY430" fmla="*/ 2030774 h 6596467"/>
              <a:gd name="connsiteX431" fmla="*/ 1219819 w 8564608"/>
              <a:gd name="connsiteY431" fmla="*/ 2022331 h 6596467"/>
              <a:gd name="connsiteX432" fmla="*/ 1232481 w 8564608"/>
              <a:gd name="connsiteY432" fmla="*/ 2001220 h 6596467"/>
              <a:gd name="connsiteX433" fmla="*/ 1211376 w 8564608"/>
              <a:gd name="connsiteY433" fmla="*/ 1988555 h 6596467"/>
              <a:gd name="connsiteX434" fmla="*/ 903258 w 8564608"/>
              <a:gd name="connsiteY434" fmla="*/ 2034997 h 6596467"/>
              <a:gd name="connsiteX435" fmla="*/ 877931 w 8564608"/>
              <a:gd name="connsiteY435" fmla="*/ 2030774 h 6596467"/>
              <a:gd name="connsiteX436" fmla="*/ 877931 w 8564608"/>
              <a:gd name="connsiteY436" fmla="*/ 2001220 h 6596467"/>
              <a:gd name="connsiteX437" fmla="*/ 970790 w 8564608"/>
              <a:gd name="connsiteY437" fmla="*/ 1937891 h 6596467"/>
              <a:gd name="connsiteX438" fmla="*/ 1034101 w 8564608"/>
              <a:gd name="connsiteY438" fmla="*/ 1878784 h 6596467"/>
              <a:gd name="connsiteX439" fmla="*/ 1097414 w 8564608"/>
              <a:gd name="connsiteY439" fmla="*/ 1832342 h 6596467"/>
              <a:gd name="connsiteX440" fmla="*/ 1283129 w 8564608"/>
              <a:gd name="connsiteY440" fmla="*/ 1790120 h 6596467"/>
              <a:gd name="connsiteX441" fmla="*/ 1608134 w 8564608"/>
              <a:gd name="connsiteY441" fmla="*/ 1714125 h 6596467"/>
              <a:gd name="connsiteX442" fmla="*/ 1409755 w 8564608"/>
              <a:gd name="connsiteY442" fmla="*/ 1684572 h 6596467"/>
              <a:gd name="connsiteX443" fmla="*/ 1228259 w 8564608"/>
              <a:gd name="connsiteY443" fmla="*/ 1735236 h 6596467"/>
              <a:gd name="connsiteX444" fmla="*/ 1181830 w 8564608"/>
              <a:gd name="connsiteY444" fmla="*/ 1726791 h 6596467"/>
              <a:gd name="connsiteX445" fmla="*/ 1359105 w 8564608"/>
              <a:gd name="connsiteY445" fmla="*/ 1659241 h 6596467"/>
              <a:gd name="connsiteX446" fmla="*/ 1283129 w 8564608"/>
              <a:gd name="connsiteY446" fmla="*/ 1646573 h 6596467"/>
              <a:gd name="connsiteX447" fmla="*/ 1232481 w 8564608"/>
              <a:gd name="connsiteY447" fmla="*/ 1667684 h 6596467"/>
              <a:gd name="connsiteX448" fmla="*/ 1194493 w 8564608"/>
              <a:gd name="connsiteY448" fmla="*/ 1663461 h 6596467"/>
              <a:gd name="connsiteX449" fmla="*/ 1207156 w 8564608"/>
              <a:gd name="connsiteY449" fmla="*/ 1629685 h 6596467"/>
              <a:gd name="connsiteX450" fmla="*/ 1240922 w 8564608"/>
              <a:gd name="connsiteY450" fmla="*/ 1591688 h 6596467"/>
              <a:gd name="connsiteX451" fmla="*/ 983451 w 8564608"/>
              <a:gd name="connsiteY451" fmla="*/ 1633907 h 6596467"/>
              <a:gd name="connsiteX452" fmla="*/ 738645 w 8564608"/>
              <a:gd name="connsiteY452" fmla="*/ 1633907 h 6596467"/>
              <a:gd name="connsiteX453" fmla="*/ 1316896 w 8564608"/>
              <a:gd name="connsiteY453" fmla="*/ 1494583 h 6596467"/>
              <a:gd name="connsiteX454" fmla="*/ 1274689 w 8564608"/>
              <a:gd name="connsiteY454" fmla="*/ 1473472 h 6596467"/>
              <a:gd name="connsiteX455" fmla="*/ 1321118 w 8564608"/>
              <a:gd name="connsiteY455" fmla="*/ 1448141 h 6596467"/>
              <a:gd name="connsiteX456" fmla="*/ 1574367 w 8564608"/>
              <a:gd name="connsiteY456" fmla="*/ 1376366 h 6596467"/>
              <a:gd name="connsiteX457" fmla="*/ 1785406 w 8564608"/>
              <a:gd name="connsiteY457" fmla="*/ 1367923 h 6596467"/>
              <a:gd name="connsiteX458" fmla="*/ 1924695 w 8564608"/>
              <a:gd name="connsiteY458" fmla="*/ 1342592 h 6596467"/>
              <a:gd name="connsiteX459" fmla="*/ 2055541 w 8564608"/>
              <a:gd name="connsiteY459" fmla="*/ 1300371 h 6596467"/>
              <a:gd name="connsiteX460" fmla="*/ 2089307 w 8564608"/>
              <a:gd name="connsiteY460" fmla="*/ 1266595 h 6596467"/>
              <a:gd name="connsiteX461" fmla="*/ 2030215 w 8564608"/>
              <a:gd name="connsiteY461" fmla="*/ 1199045 h 6596467"/>
              <a:gd name="connsiteX462" fmla="*/ 1975345 w 8564608"/>
              <a:gd name="connsiteY462" fmla="*/ 1203265 h 6596467"/>
              <a:gd name="connsiteX463" fmla="*/ 1840279 w 8564608"/>
              <a:gd name="connsiteY463" fmla="*/ 1156823 h 6596467"/>
              <a:gd name="connsiteX464" fmla="*/ 1709433 w 8564608"/>
              <a:gd name="connsiteY464" fmla="*/ 1173711 h 6596467"/>
              <a:gd name="connsiteX465" fmla="*/ 1726316 w 8564608"/>
              <a:gd name="connsiteY465" fmla="*/ 1148380 h 6596467"/>
              <a:gd name="connsiteX466" fmla="*/ 1966902 w 8564608"/>
              <a:gd name="connsiteY466" fmla="*/ 1068163 h 6596467"/>
              <a:gd name="connsiteX467" fmla="*/ 2034435 w 8564608"/>
              <a:gd name="connsiteY467" fmla="*/ 1097716 h 6596467"/>
              <a:gd name="connsiteX468" fmla="*/ 2106190 w 8564608"/>
              <a:gd name="connsiteY468" fmla="*/ 1135715 h 6596467"/>
              <a:gd name="connsiteX469" fmla="*/ 2148397 w 8564608"/>
              <a:gd name="connsiteY469" fmla="*/ 1127270 h 6596467"/>
              <a:gd name="connsiteX470" fmla="*/ 2194827 w 8564608"/>
              <a:gd name="connsiteY470" fmla="*/ 1148380 h 6596467"/>
              <a:gd name="connsiteX471" fmla="*/ 2177945 w 8564608"/>
              <a:gd name="connsiteY471" fmla="*/ 1190599 h 6596467"/>
              <a:gd name="connsiteX472" fmla="*/ 2156840 w 8564608"/>
              <a:gd name="connsiteY472" fmla="*/ 1220153 h 6596467"/>
              <a:gd name="connsiteX473" fmla="*/ 2177945 w 8564608"/>
              <a:gd name="connsiteY473" fmla="*/ 1237041 h 6596467"/>
              <a:gd name="connsiteX474" fmla="*/ 2199047 w 8564608"/>
              <a:gd name="connsiteY474" fmla="*/ 1211710 h 6596467"/>
              <a:gd name="connsiteX475" fmla="*/ 2224374 w 8564608"/>
              <a:gd name="connsiteY475" fmla="*/ 1177934 h 6596467"/>
              <a:gd name="connsiteX476" fmla="*/ 2308789 w 8564608"/>
              <a:gd name="connsiteY476" fmla="*/ 1169489 h 6596467"/>
              <a:gd name="connsiteX477" fmla="*/ 2397426 w 8564608"/>
              <a:gd name="connsiteY477" fmla="*/ 1156823 h 6596467"/>
              <a:gd name="connsiteX478" fmla="*/ 2397426 w 8564608"/>
              <a:gd name="connsiteY478" fmla="*/ 1152603 h 6596467"/>
              <a:gd name="connsiteX479" fmla="*/ 2646454 w 8564608"/>
              <a:gd name="connsiteY479" fmla="*/ 852840 h 6596467"/>
              <a:gd name="connsiteX480" fmla="*/ 2768860 w 8564608"/>
              <a:gd name="connsiteY480" fmla="*/ 755737 h 6596467"/>
              <a:gd name="connsiteX481" fmla="*/ 2794183 w 8564608"/>
              <a:gd name="connsiteY481" fmla="*/ 721960 h 6596467"/>
              <a:gd name="connsiteX482" fmla="*/ 2887042 w 8564608"/>
              <a:gd name="connsiteY482" fmla="*/ 574190 h 6596467"/>
              <a:gd name="connsiteX483" fmla="*/ 3060095 w 8564608"/>
              <a:gd name="connsiteY483" fmla="*/ 527749 h 6596467"/>
              <a:gd name="connsiteX484" fmla="*/ 3110745 w 8564608"/>
              <a:gd name="connsiteY484" fmla="*/ 599521 h 6596467"/>
              <a:gd name="connsiteX485" fmla="*/ 3064315 w 8564608"/>
              <a:gd name="connsiteY485" fmla="*/ 835952 h 6596467"/>
              <a:gd name="connsiteX486" fmla="*/ 3060095 w 8564608"/>
              <a:gd name="connsiteY486" fmla="*/ 873951 h 6596467"/>
              <a:gd name="connsiteX487" fmla="*/ 3106525 w 8564608"/>
              <a:gd name="connsiteY487" fmla="*/ 865508 h 6596467"/>
              <a:gd name="connsiteX488" fmla="*/ 3190941 w 8564608"/>
              <a:gd name="connsiteY488" fmla="*/ 755737 h 6596467"/>
              <a:gd name="connsiteX489" fmla="*/ 3515943 w 8564608"/>
              <a:gd name="connsiteY489" fmla="*/ 350425 h 6596467"/>
              <a:gd name="connsiteX490" fmla="*/ 3583476 w 8564608"/>
              <a:gd name="connsiteY490" fmla="*/ 295538 h 6596467"/>
              <a:gd name="connsiteX491" fmla="*/ 3629905 w 8564608"/>
              <a:gd name="connsiteY491" fmla="*/ 295538 h 6596467"/>
              <a:gd name="connsiteX492" fmla="*/ 3659452 w 8564608"/>
              <a:gd name="connsiteY492" fmla="*/ 295538 h 6596467"/>
              <a:gd name="connsiteX493" fmla="*/ 3748088 w 8564608"/>
              <a:gd name="connsiteY493" fmla="*/ 333537 h 6596467"/>
              <a:gd name="connsiteX494" fmla="*/ 3756531 w 8564608"/>
              <a:gd name="connsiteY494" fmla="*/ 346202 h 6596467"/>
              <a:gd name="connsiteX495" fmla="*/ 3781854 w 8564608"/>
              <a:gd name="connsiteY495" fmla="*/ 485530 h 6596467"/>
              <a:gd name="connsiteX496" fmla="*/ 3769194 w 8564608"/>
              <a:gd name="connsiteY496" fmla="*/ 510861 h 6596467"/>
              <a:gd name="connsiteX497" fmla="*/ 3828284 w 8564608"/>
              <a:gd name="connsiteY497" fmla="*/ 603744 h 6596467"/>
              <a:gd name="connsiteX498" fmla="*/ 3836727 w 8564608"/>
              <a:gd name="connsiteY498" fmla="*/ 599521 h 6596467"/>
              <a:gd name="connsiteX499" fmla="*/ 3946467 w 8564608"/>
              <a:gd name="connsiteY499" fmla="*/ 489750 h 6596467"/>
              <a:gd name="connsiteX500" fmla="*/ 4026663 w 8564608"/>
              <a:gd name="connsiteY500" fmla="*/ 413755 h 6596467"/>
              <a:gd name="connsiteX501" fmla="*/ 3988676 w 8564608"/>
              <a:gd name="connsiteY501" fmla="*/ 291318 h 6596467"/>
              <a:gd name="connsiteX502" fmla="*/ 4009779 w 8564608"/>
              <a:gd name="connsiteY502" fmla="*/ 274430 h 6596467"/>
              <a:gd name="connsiteX503" fmla="*/ 4014000 w 8564608"/>
              <a:gd name="connsiteY503" fmla="*/ 299761 h 6596467"/>
              <a:gd name="connsiteX504" fmla="*/ 4014000 w 8564608"/>
              <a:gd name="connsiteY504" fmla="*/ 341982 h 6596467"/>
              <a:gd name="connsiteX505" fmla="*/ 4039326 w 8564608"/>
              <a:gd name="connsiteY505" fmla="*/ 312429 h 6596467"/>
              <a:gd name="connsiteX506" fmla="*/ 4064649 w 8564608"/>
              <a:gd name="connsiteY506" fmla="*/ 173101 h 6596467"/>
              <a:gd name="connsiteX507" fmla="*/ 4161729 w 8564608"/>
              <a:gd name="connsiteY507" fmla="*/ 71775 h 6596467"/>
              <a:gd name="connsiteX508" fmla="*/ 4191275 w 8564608"/>
              <a:gd name="connsiteY508" fmla="*/ 50664 h 6596467"/>
              <a:gd name="connsiteX509" fmla="*/ 4271471 w 8564608"/>
              <a:gd name="connsiteY509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</a:cxnLst>
            <a:rect l="l" t="t" r="r" b="b"/>
            <a:pathLst>
              <a:path w="8564608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lnTo>
                  <a:pt x="4659569" y="609874"/>
                </a:lnTo>
                <a:lnTo>
                  <a:pt x="4693144" y="574190"/>
                </a:lnTo>
                <a:cubicBezTo>
                  <a:pt x="4743794" y="540414"/>
                  <a:pt x="4790221" y="477084"/>
                  <a:pt x="4866197" y="527749"/>
                </a:cubicBezTo>
                <a:cubicBezTo>
                  <a:pt x="4895743" y="548859"/>
                  <a:pt x="4916847" y="561525"/>
                  <a:pt x="4916847" y="599521"/>
                </a:cubicBezTo>
                <a:cubicBezTo>
                  <a:pt x="4916847" y="679739"/>
                  <a:pt x="4895743" y="759957"/>
                  <a:pt x="4870417" y="835952"/>
                </a:cubicBezTo>
                <a:cubicBezTo>
                  <a:pt x="4866197" y="848620"/>
                  <a:pt x="4849314" y="861285"/>
                  <a:pt x="4866197" y="873951"/>
                </a:cubicBezTo>
                <a:lnTo>
                  <a:pt x="4875051" y="878031"/>
                </a:lnTo>
                <a:lnTo>
                  <a:pt x="4895097" y="861285"/>
                </a:lnTo>
                <a:lnTo>
                  <a:pt x="4942935" y="829713"/>
                </a:lnTo>
                <a:lnTo>
                  <a:pt x="4956418" y="813789"/>
                </a:lnTo>
                <a:cubicBezTo>
                  <a:pt x="4970663" y="795845"/>
                  <a:pt x="4984380" y="776847"/>
                  <a:pt x="4997043" y="755737"/>
                </a:cubicBezTo>
                <a:cubicBezTo>
                  <a:pt x="5081459" y="603744"/>
                  <a:pt x="5216525" y="485530"/>
                  <a:pt x="5322045" y="350425"/>
                </a:cubicBezTo>
                <a:cubicBezTo>
                  <a:pt x="5338928" y="329314"/>
                  <a:pt x="5368474" y="312429"/>
                  <a:pt x="5389578" y="295538"/>
                </a:cubicBezTo>
                <a:cubicBezTo>
                  <a:pt x="5406461" y="282873"/>
                  <a:pt x="5423347" y="270207"/>
                  <a:pt x="5436007" y="295538"/>
                </a:cubicBezTo>
                <a:cubicBezTo>
                  <a:pt x="5444450" y="308206"/>
                  <a:pt x="5457113" y="299761"/>
                  <a:pt x="5465554" y="295538"/>
                </a:cubicBezTo>
                <a:cubicBezTo>
                  <a:pt x="5516203" y="265984"/>
                  <a:pt x="5541529" y="278652"/>
                  <a:pt x="5554190" y="333537"/>
                </a:cubicBezTo>
                <a:cubicBezTo>
                  <a:pt x="5554190" y="337759"/>
                  <a:pt x="5558413" y="346202"/>
                  <a:pt x="5562633" y="346202"/>
                </a:cubicBezTo>
                <a:cubicBezTo>
                  <a:pt x="5638606" y="379978"/>
                  <a:pt x="5596399" y="434865"/>
                  <a:pt x="5587956" y="485530"/>
                </a:cubicBezTo>
                <a:cubicBezTo>
                  <a:pt x="5583736" y="493972"/>
                  <a:pt x="5579516" y="502415"/>
                  <a:pt x="5575296" y="510861"/>
                </a:cubicBezTo>
                <a:cubicBezTo>
                  <a:pt x="5549970" y="578413"/>
                  <a:pt x="5566853" y="603744"/>
                  <a:pt x="5634386" y="603744"/>
                </a:cubicBezTo>
                <a:cubicBezTo>
                  <a:pt x="5638606" y="603744"/>
                  <a:pt x="5642829" y="603744"/>
                  <a:pt x="5642829" y="599521"/>
                </a:cubicBezTo>
                <a:cubicBezTo>
                  <a:pt x="5659712" y="544637"/>
                  <a:pt x="5739908" y="553079"/>
                  <a:pt x="5752569" y="489750"/>
                </a:cubicBezTo>
                <a:cubicBezTo>
                  <a:pt x="5761012" y="447531"/>
                  <a:pt x="5786335" y="422200"/>
                  <a:pt x="5832765" y="413755"/>
                </a:cubicBezTo>
                <a:cubicBezTo>
                  <a:pt x="5782115" y="384201"/>
                  <a:pt x="5773675" y="350425"/>
                  <a:pt x="5794778" y="291318"/>
                </a:cubicBezTo>
                <a:cubicBezTo>
                  <a:pt x="5798998" y="282873"/>
                  <a:pt x="5803218" y="270207"/>
                  <a:pt x="5815881" y="274430"/>
                </a:cubicBezTo>
                <a:cubicBezTo>
                  <a:pt x="5828545" y="278652"/>
                  <a:pt x="5824324" y="291318"/>
                  <a:pt x="5820102" y="299761"/>
                </a:cubicBezTo>
                <a:cubicBezTo>
                  <a:pt x="5815881" y="312429"/>
                  <a:pt x="5811661" y="325094"/>
                  <a:pt x="5820102" y="341982"/>
                </a:cubicBezTo>
                <a:cubicBezTo>
                  <a:pt x="5841208" y="341982"/>
                  <a:pt x="5845428" y="325094"/>
                  <a:pt x="5845428" y="312429"/>
                </a:cubicBezTo>
                <a:cubicBezTo>
                  <a:pt x="5845428" y="265984"/>
                  <a:pt x="5862311" y="219543"/>
                  <a:pt x="5870751" y="173101"/>
                </a:cubicBezTo>
                <a:cubicBezTo>
                  <a:pt x="5883414" y="118217"/>
                  <a:pt x="5908741" y="80218"/>
                  <a:pt x="5967831" y="71775"/>
                </a:cubicBezTo>
                <a:cubicBezTo>
                  <a:pt x="5980494" y="67552"/>
                  <a:pt x="5993157" y="67552"/>
                  <a:pt x="5997377" y="50664"/>
                </a:cubicBezTo>
                <a:cubicBezTo>
                  <a:pt x="6010040" y="12666"/>
                  <a:pt x="6043807" y="4223"/>
                  <a:pt x="6077573" y="0"/>
                </a:cubicBezTo>
                <a:cubicBezTo>
                  <a:pt x="6098677" y="0"/>
                  <a:pt x="6161989" y="88663"/>
                  <a:pt x="6157769" y="113994"/>
                </a:cubicBezTo>
                <a:cubicBezTo>
                  <a:pt x="6132443" y="215323"/>
                  <a:pt x="6107119" y="316649"/>
                  <a:pt x="6081793" y="417977"/>
                </a:cubicBezTo>
                <a:cubicBezTo>
                  <a:pt x="6073353" y="443308"/>
                  <a:pt x="6056470" y="460196"/>
                  <a:pt x="6031144" y="451753"/>
                </a:cubicBezTo>
                <a:cubicBezTo>
                  <a:pt x="6001597" y="443308"/>
                  <a:pt x="6014260" y="417977"/>
                  <a:pt x="6018481" y="396867"/>
                </a:cubicBezTo>
                <a:cubicBezTo>
                  <a:pt x="6018481" y="379978"/>
                  <a:pt x="6031144" y="363090"/>
                  <a:pt x="6026923" y="337759"/>
                </a:cubicBezTo>
                <a:cubicBezTo>
                  <a:pt x="5959390" y="401089"/>
                  <a:pt x="5934064" y="472862"/>
                  <a:pt x="5912961" y="557302"/>
                </a:cubicBezTo>
                <a:cubicBezTo>
                  <a:pt x="5955168" y="540414"/>
                  <a:pt x="5959390" y="510861"/>
                  <a:pt x="5972051" y="481307"/>
                </a:cubicBezTo>
                <a:cubicBezTo>
                  <a:pt x="5976274" y="468641"/>
                  <a:pt x="5984714" y="460196"/>
                  <a:pt x="6001597" y="464419"/>
                </a:cubicBezTo>
                <a:cubicBezTo>
                  <a:pt x="6018481" y="468641"/>
                  <a:pt x="6031144" y="477084"/>
                  <a:pt x="6035364" y="493972"/>
                </a:cubicBezTo>
                <a:cubicBezTo>
                  <a:pt x="6039586" y="515083"/>
                  <a:pt x="6026923" y="515083"/>
                  <a:pt x="6014260" y="515083"/>
                </a:cubicBezTo>
                <a:cubicBezTo>
                  <a:pt x="5988934" y="523526"/>
                  <a:pt x="5988934" y="536191"/>
                  <a:pt x="5997377" y="553079"/>
                </a:cubicBezTo>
                <a:cubicBezTo>
                  <a:pt x="6022703" y="586856"/>
                  <a:pt x="6010040" y="616409"/>
                  <a:pt x="6001597" y="650185"/>
                </a:cubicBezTo>
                <a:cubicBezTo>
                  <a:pt x="5997377" y="671296"/>
                  <a:pt x="5988934" y="675519"/>
                  <a:pt x="5967831" y="667074"/>
                </a:cubicBezTo>
                <a:cubicBezTo>
                  <a:pt x="5946727" y="658631"/>
                  <a:pt x="5946727" y="688184"/>
                  <a:pt x="5946727" y="688184"/>
                </a:cubicBezTo>
                <a:cubicBezTo>
                  <a:pt x="5997377" y="709292"/>
                  <a:pt x="5976274" y="759957"/>
                  <a:pt x="5993157" y="789510"/>
                </a:cubicBezTo>
                <a:cubicBezTo>
                  <a:pt x="5997377" y="793733"/>
                  <a:pt x="5997377" y="793733"/>
                  <a:pt x="6001597" y="793733"/>
                </a:cubicBezTo>
                <a:cubicBezTo>
                  <a:pt x="6026923" y="781068"/>
                  <a:pt x="6001597" y="764179"/>
                  <a:pt x="6005820" y="747291"/>
                </a:cubicBezTo>
                <a:cubicBezTo>
                  <a:pt x="6005820" y="730403"/>
                  <a:pt x="6014260" y="721960"/>
                  <a:pt x="6026923" y="721960"/>
                </a:cubicBezTo>
                <a:cubicBezTo>
                  <a:pt x="6039586" y="721960"/>
                  <a:pt x="6043807" y="730403"/>
                  <a:pt x="6043807" y="743069"/>
                </a:cubicBezTo>
                <a:cubicBezTo>
                  <a:pt x="6052247" y="793733"/>
                  <a:pt x="6031144" y="840175"/>
                  <a:pt x="6026923" y="903504"/>
                </a:cubicBezTo>
                <a:cubicBezTo>
                  <a:pt x="6064910" y="857063"/>
                  <a:pt x="6094456" y="823286"/>
                  <a:pt x="6136663" y="810621"/>
                </a:cubicBezTo>
                <a:cubicBezTo>
                  <a:pt x="6145106" y="806398"/>
                  <a:pt x="6149326" y="793733"/>
                  <a:pt x="6145106" y="785290"/>
                </a:cubicBezTo>
                <a:cubicBezTo>
                  <a:pt x="6132443" y="734626"/>
                  <a:pt x="6170430" y="709292"/>
                  <a:pt x="6191536" y="675519"/>
                </a:cubicBezTo>
                <a:cubicBezTo>
                  <a:pt x="6229522" y="599521"/>
                  <a:pt x="6318159" y="595301"/>
                  <a:pt x="6368809" y="531971"/>
                </a:cubicBezTo>
                <a:cubicBezTo>
                  <a:pt x="6381470" y="512971"/>
                  <a:pt x="6401256" y="512972"/>
                  <a:pt x="6417480" y="528409"/>
                </a:cubicBezTo>
                <a:lnTo>
                  <a:pt x="6430413" y="546473"/>
                </a:lnTo>
                <a:lnTo>
                  <a:pt x="6438335" y="526693"/>
                </a:lnTo>
                <a:cubicBezTo>
                  <a:pt x="6446248" y="515083"/>
                  <a:pt x="6459966" y="510861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lnTo>
                  <a:pt x="6517797" y="782865"/>
                </a:lnTo>
                <a:lnTo>
                  <a:pt x="6533882" y="805806"/>
                </a:lnTo>
                <a:cubicBezTo>
                  <a:pt x="6546347" y="830149"/>
                  <a:pt x="6543973" y="853897"/>
                  <a:pt x="6524980" y="882396"/>
                </a:cubicBezTo>
                <a:cubicBezTo>
                  <a:pt x="6512317" y="907727"/>
                  <a:pt x="6491213" y="941503"/>
                  <a:pt x="6516537" y="962611"/>
                </a:cubicBezTo>
                <a:lnTo>
                  <a:pt x="6532191" y="969599"/>
                </a:lnTo>
                <a:lnTo>
                  <a:pt x="6572081" y="929892"/>
                </a:lnTo>
                <a:cubicBezTo>
                  <a:pt x="6589492" y="911421"/>
                  <a:pt x="6605585" y="891894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02663" y="832787"/>
                  <a:pt x="6707675" y="838592"/>
                  <a:pt x="6710313" y="844727"/>
                </a:cubicBezTo>
                <a:lnTo>
                  <a:pt x="6711266" y="854641"/>
                </a:lnTo>
                <a:lnTo>
                  <a:pt x="6803553" y="793733"/>
                </a:lnTo>
                <a:cubicBezTo>
                  <a:pt x="6828879" y="781068"/>
                  <a:pt x="6845762" y="781068"/>
                  <a:pt x="6854202" y="810621"/>
                </a:cubicBezTo>
                <a:cubicBezTo>
                  <a:pt x="6854202" y="823286"/>
                  <a:pt x="6858425" y="831732"/>
                  <a:pt x="6871085" y="835952"/>
                </a:cubicBezTo>
                <a:cubicBezTo>
                  <a:pt x="6930178" y="861285"/>
                  <a:pt x="6934398" y="924615"/>
                  <a:pt x="6879529" y="954169"/>
                </a:cubicBezTo>
                <a:cubicBezTo>
                  <a:pt x="6816215" y="987945"/>
                  <a:pt x="6765566" y="1042829"/>
                  <a:pt x="6693813" y="1063940"/>
                </a:cubicBezTo>
                <a:cubicBezTo>
                  <a:pt x="6676929" y="1068163"/>
                  <a:pt x="6668487" y="1080828"/>
                  <a:pt x="6668487" y="1101939"/>
                </a:cubicBezTo>
                <a:cubicBezTo>
                  <a:pt x="6664267" y="1139935"/>
                  <a:pt x="6630500" y="1152603"/>
                  <a:pt x="6596733" y="1131492"/>
                </a:cubicBezTo>
                <a:cubicBezTo>
                  <a:pt x="6584071" y="1127270"/>
                  <a:pt x="6571407" y="1118827"/>
                  <a:pt x="6562967" y="1131492"/>
                </a:cubicBezTo>
                <a:cubicBezTo>
                  <a:pt x="6550304" y="1144158"/>
                  <a:pt x="6558747" y="1152603"/>
                  <a:pt x="6567187" y="1161046"/>
                </a:cubicBezTo>
                <a:cubicBezTo>
                  <a:pt x="6588291" y="1177934"/>
                  <a:pt x="6584071" y="1190599"/>
                  <a:pt x="6562967" y="1199045"/>
                </a:cubicBezTo>
                <a:cubicBezTo>
                  <a:pt x="6516537" y="1224376"/>
                  <a:pt x="6562967" y="1224376"/>
                  <a:pt x="6571407" y="1237041"/>
                </a:cubicBezTo>
                <a:cubicBezTo>
                  <a:pt x="6546083" y="1258152"/>
                  <a:pt x="6516537" y="1270817"/>
                  <a:pt x="6503874" y="1304593"/>
                </a:cubicBezTo>
                <a:cubicBezTo>
                  <a:pt x="6501764" y="1313037"/>
                  <a:pt x="6494378" y="1322537"/>
                  <a:pt x="6490685" y="1332037"/>
                </a:cubicBezTo>
                <a:lnTo>
                  <a:pt x="6489048" y="1346057"/>
                </a:lnTo>
                <a:lnTo>
                  <a:pt x="6498678" y="1357962"/>
                </a:lnTo>
                <a:cubicBezTo>
                  <a:pt x="6505075" y="1362382"/>
                  <a:pt x="6513781" y="1365812"/>
                  <a:pt x="6525388" y="1367923"/>
                </a:cubicBezTo>
                <a:cubicBezTo>
                  <a:pt x="6531720" y="1368979"/>
                  <a:pt x="6535940" y="1371618"/>
                  <a:pt x="6538578" y="1375312"/>
                </a:cubicBezTo>
                <a:lnTo>
                  <a:pt x="6539887" y="1380172"/>
                </a:lnTo>
                <a:lnTo>
                  <a:pt x="6559603" y="1381447"/>
                </a:lnTo>
                <a:cubicBezTo>
                  <a:pt x="6566659" y="1380325"/>
                  <a:pt x="6573519" y="1377423"/>
                  <a:pt x="6579850" y="1372146"/>
                </a:cubicBezTo>
                <a:cubicBezTo>
                  <a:pt x="6609397" y="1342592"/>
                  <a:pt x="6660046" y="1329924"/>
                  <a:pt x="6672709" y="1308816"/>
                </a:cubicBezTo>
                <a:cubicBezTo>
                  <a:pt x="6702253" y="1245486"/>
                  <a:pt x="6765566" y="1228598"/>
                  <a:pt x="6803553" y="1177934"/>
                </a:cubicBezTo>
                <a:cubicBezTo>
                  <a:pt x="6849982" y="1114604"/>
                  <a:pt x="6930178" y="1089273"/>
                  <a:pt x="6976607" y="1025944"/>
                </a:cubicBezTo>
                <a:cubicBezTo>
                  <a:pt x="6985048" y="1017498"/>
                  <a:pt x="7001931" y="1017498"/>
                  <a:pt x="7014595" y="1017498"/>
                </a:cubicBezTo>
                <a:cubicBezTo>
                  <a:pt x="7035697" y="1013276"/>
                  <a:pt x="7065244" y="1017498"/>
                  <a:pt x="7048361" y="979500"/>
                </a:cubicBezTo>
                <a:cubicBezTo>
                  <a:pt x="7044141" y="966834"/>
                  <a:pt x="7056803" y="958391"/>
                  <a:pt x="7065244" y="954169"/>
                </a:cubicBezTo>
                <a:cubicBezTo>
                  <a:pt x="7149660" y="933058"/>
                  <a:pt x="7183427" y="852840"/>
                  <a:pt x="7246739" y="810621"/>
                </a:cubicBezTo>
                <a:cubicBezTo>
                  <a:pt x="7335376" y="747291"/>
                  <a:pt x="7390249" y="637520"/>
                  <a:pt x="7499988" y="595301"/>
                </a:cubicBezTo>
                <a:cubicBezTo>
                  <a:pt x="7516871" y="591078"/>
                  <a:pt x="7529535" y="578413"/>
                  <a:pt x="7546417" y="565745"/>
                </a:cubicBezTo>
                <a:cubicBezTo>
                  <a:pt x="7563301" y="582633"/>
                  <a:pt x="7563301" y="603744"/>
                  <a:pt x="7584405" y="620632"/>
                </a:cubicBezTo>
                <a:cubicBezTo>
                  <a:pt x="7622393" y="645963"/>
                  <a:pt x="7630834" y="709292"/>
                  <a:pt x="7601287" y="751514"/>
                </a:cubicBezTo>
                <a:cubicBezTo>
                  <a:pt x="7575964" y="781068"/>
                  <a:pt x="7537975" y="802178"/>
                  <a:pt x="7537975" y="848620"/>
                </a:cubicBezTo>
                <a:cubicBezTo>
                  <a:pt x="7537975" y="865508"/>
                  <a:pt x="7516871" y="865508"/>
                  <a:pt x="7504209" y="869728"/>
                </a:cubicBezTo>
                <a:cubicBezTo>
                  <a:pt x="7466221" y="873951"/>
                  <a:pt x="7440898" y="899282"/>
                  <a:pt x="7415572" y="924615"/>
                </a:cubicBezTo>
                <a:cubicBezTo>
                  <a:pt x="7394469" y="945726"/>
                  <a:pt x="7386025" y="958391"/>
                  <a:pt x="7411351" y="979500"/>
                </a:cubicBezTo>
                <a:cubicBezTo>
                  <a:pt x="7419792" y="987945"/>
                  <a:pt x="7424015" y="1000610"/>
                  <a:pt x="7415572" y="1009055"/>
                </a:cubicBezTo>
                <a:cubicBezTo>
                  <a:pt x="7402909" y="1025944"/>
                  <a:pt x="7390249" y="1013276"/>
                  <a:pt x="7381805" y="1004833"/>
                </a:cubicBezTo>
                <a:cubicBezTo>
                  <a:pt x="7348039" y="979500"/>
                  <a:pt x="7331155" y="996388"/>
                  <a:pt x="7318493" y="1025944"/>
                </a:cubicBezTo>
                <a:cubicBezTo>
                  <a:pt x="7280506" y="1101939"/>
                  <a:pt x="7238297" y="1173711"/>
                  <a:pt x="7179207" y="1232818"/>
                </a:cubicBezTo>
                <a:cubicBezTo>
                  <a:pt x="7153881" y="1262374"/>
                  <a:pt x="7179207" y="1313036"/>
                  <a:pt x="7128557" y="1329924"/>
                </a:cubicBezTo>
                <a:cubicBezTo>
                  <a:pt x="7124337" y="1329924"/>
                  <a:pt x="7132777" y="1346812"/>
                  <a:pt x="7136997" y="1351035"/>
                </a:cubicBezTo>
                <a:cubicBezTo>
                  <a:pt x="7153881" y="1367923"/>
                  <a:pt x="7170763" y="1367923"/>
                  <a:pt x="7187647" y="1359480"/>
                </a:cubicBezTo>
                <a:cubicBezTo>
                  <a:pt x="7200310" y="1355258"/>
                  <a:pt x="7221413" y="1346812"/>
                  <a:pt x="7208753" y="1329924"/>
                </a:cubicBezTo>
                <a:cubicBezTo>
                  <a:pt x="7196089" y="1300371"/>
                  <a:pt x="7217193" y="1291928"/>
                  <a:pt x="7234077" y="1275040"/>
                </a:cubicBezTo>
                <a:cubicBezTo>
                  <a:pt x="7293169" y="1228598"/>
                  <a:pt x="7364922" y="1199045"/>
                  <a:pt x="7407131" y="1131492"/>
                </a:cubicBezTo>
                <a:cubicBezTo>
                  <a:pt x="7419792" y="1110382"/>
                  <a:pt x="7436675" y="1118827"/>
                  <a:pt x="7453559" y="1123047"/>
                </a:cubicBezTo>
                <a:cubicBezTo>
                  <a:pt x="7487325" y="1139935"/>
                  <a:pt x="7508431" y="1127270"/>
                  <a:pt x="7529535" y="1097716"/>
                </a:cubicBezTo>
                <a:cubicBezTo>
                  <a:pt x="7563301" y="1051275"/>
                  <a:pt x="7592847" y="1051275"/>
                  <a:pt x="7626613" y="1101939"/>
                </a:cubicBezTo>
                <a:cubicBezTo>
                  <a:pt x="7643497" y="1123047"/>
                  <a:pt x="7647717" y="1106159"/>
                  <a:pt x="7656160" y="1101939"/>
                </a:cubicBezTo>
                <a:cubicBezTo>
                  <a:pt x="7698367" y="1068163"/>
                  <a:pt x="7740576" y="1034386"/>
                  <a:pt x="7778563" y="996388"/>
                </a:cubicBezTo>
                <a:cubicBezTo>
                  <a:pt x="7858759" y="920392"/>
                  <a:pt x="7951615" y="857063"/>
                  <a:pt x="8019149" y="768402"/>
                </a:cubicBezTo>
                <a:cubicBezTo>
                  <a:pt x="8061358" y="705072"/>
                  <a:pt x="8133111" y="667074"/>
                  <a:pt x="8196424" y="620632"/>
                </a:cubicBezTo>
                <a:cubicBezTo>
                  <a:pt x="8217527" y="603744"/>
                  <a:pt x="8225970" y="595301"/>
                  <a:pt x="8230191" y="569968"/>
                </a:cubicBezTo>
                <a:cubicBezTo>
                  <a:pt x="8238633" y="544637"/>
                  <a:pt x="8238633" y="493972"/>
                  <a:pt x="8293503" y="527749"/>
                </a:cubicBezTo>
                <a:cubicBezTo>
                  <a:pt x="8306166" y="536191"/>
                  <a:pt x="8323049" y="523526"/>
                  <a:pt x="8318827" y="510861"/>
                </a:cubicBezTo>
                <a:cubicBezTo>
                  <a:pt x="8297723" y="451753"/>
                  <a:pt x="8348373" y="439086"/>
                  <a:pt x="8373699" y="409532"/>
                </a:cubicBezTo>
                <a:cubicBezTo>
                  <a:pt x="8394803" y="388424"/>
                  <a:pt x="8415906" y="371536"/>
                  <a:pt x="8437012" y="354648"/>
                </a:cubicBezTo>
                <a:cubicBezTo>
                  <a:pt x="8479219" y="329314"/>
                  <a:pt x="8496102" y="337759"/>
                  <a:pt x="8500323" y="384201"/>
                </a:cubicBezTo>
                <a:cubicBezTo>
                  <a:pt x="8504545" y="396867"/>
                  <a:pt x="8500323" y="405312"/>
                  <a:pt x="8512985" y="413755"/>
                </a:cubicBezTo>
                <a:cubicBezTo>
                  <a:pt x="8559415" y="434865"/>
                  <a:pt x="8580519" y="477084"/>
                  <a:pt x="8550972" y="519303"/>
                </a:cubicBezTo>
                <a:cubicBezTo>
                  <a:pt x="8504545" y="595301"/>
                  <a:pt x="8458115" y="671296"/>
                  <a:pt x="8382139" y="721960"/>
                </a:cubicBezTo>
                <a:cubicBezTo>
                  <a:pt x="8361036" y="734626"/>
                  <a:pt x="8339933" y="747291"/>
                  <a:pt x="8331490" y="768402"/>
                </a:cubicBezTo>
                <a:cubicBezTo>
                  <a:pt x="8289283" y="865508"/>
                  <a:pt x="8217527" y="945726"/>
                  <a:pt x="8149995" y="1021721"/>
                </a:cubicBezTo>
                <a:cubicBezTo>
                  <a:pt x="8112007" y="1059717"/>
                  <a:pt x="8078241" y="1101939"/>
                  <a:pt x="8099345" y="1165269"/>
                </a:cubicBezTo>
                <a:cubicBezTo>
                  <a:pt x="8103565" y="1186377"/>
                  <a:pt x="8090904" y="1207488"/>
                  <a:pt x="8074021" y="1224376"/>
                </a:cubicBezTo>
                <a:cubicBezTo>
                  <a:pt x="8065578" y="1228598"/>
                  <a:pt x="8061358" y="1237041"/>
                  <a:pt x="8069799" y="1245486"/>
                </a:cubicBezTo>
                <a:cubicBezTo>
                  <a:pt x="8078241" y="1249707"/>
                  <a:pt x="8086681" y="1249707"/>
                  <a:pt x="8090904" y="1245486"/>
                </a:cubicBezTo>
                <a:cubicBezTo>
                  <a:pt x="8137331" y="1194822"/>
                  <a:pt x="8179541" y="1144158"/>
                  <a:pt x="8242853" y="1110382"/>
                </a:cubicBezTo>
                <a:cubicBezTo>
                  <a:pt x="8268177" y="1004833"/>
                  <a:pt x="8373699" y="958391"/>
                  <a:pt x="8424349" y="869728"/>
                </a:cubicBezTo>
                <a:cubicBezTo>
                  <a:pt x="8428569" y="865508"/>
                  <a:pt x="8428569" y="861285"/>
                  <a:pt x="8432789" y="857063"/>
                </a:cubicBezTo>
                <a:cubicBezTo>
                  <a:pt x="8453895" y="844397"/>
                  <a:pt x="8466556" y="806398"/>
                  <a:pt x="8500323" y="827509"/>
                </a:cubicBezTo>
                <a:cubicBezTo>
                  <a:pt x="8534089" y="848620"/>
                  <a:pt x="8512985" y="878173"/>
                  <a:pt x="8504545" y="903504"/>
                </a:cubicBezTo>
                <a:cubicBezTo>
                  <a:pt x="8496102" y="941503"/>
                  <a:pt x="8474999" y="975279"/>
                  <a:pt x="8445453" y="1000610"/>
                </a:cubicBezTo>
                <a:cubicBezTo>
                  <a:pt x="8386360" y="1068163"/>
                  <a:pt x="8352593" y="1152603"/>
                  <a:pt x="8297723" y="1220153"/>
                </a:cubicBezTo>
                <a:cubicBezTo>
                  <a:pt x="8280840" y="1241264"/>
                  <a:pt x="8306166" y="1270817"/>
                  <a:pt x="8293503" y="1300371"/>
                </a:cubicBezTo>
                <a:cubicBezTo>
                  <a:pt x="8285061" y="1329924"/>
                  <a:pt x="8285061" y="1359480"/>
                  <a:pt x="8331490" y="1367923"/>
                </a:cubicBezTo>
                <a:cubicBezTo>
                  <a:pt x="8356816" y="1372146"/>
                  <a:pt x="8348373" y="1401699"/>
                  <a:pt x="8339933" y="1422810"/>
                </a:cubicBezTo>
                <a:cubicBezTo>
                  <a:pt x="8331490" y="1439696"/>
                  <a:pt x="8318827" y="1448141"/>
                  <a:pt x="8301943" y="1435475"/>
                </a:cubicBezTo>
                <a:cubicBezTo>
                  <a:pt x="8293503" y="1427030"/>
                  <a:pt x="8280840" y="1414365"/>
                  <a:pt x="8263957" y="1431253"/>
                </a:cubicBezTo>
                <a:cubicBezTo>
                  <a:pt x="8268177" y="1431253"/>
                  <a:pt x="8272399" y="1439696"/>
                  <a:pt x="8272399" y="1439696"/>
                </a:cubicBezTo>
                <a:cubicBezTo>
                  <a:pt x="8335710" y="1490360"/>
                  <a:pt x="8331490" y="1524136"/>
                  <a:pt x="8263957" y="1557912"/>
                </a:cubicBezTo>
                <a:cubicBezTo>
                  <a:pt x="8242853" y="1570578"/>
                  <a:pt x="8204867" y="1562135"/>
                  <a:pt x="8200644" y="1587466"/>
                </a:cubicBezTo>
                <a:cubicBezTo>
                  <a:pt x="8192203" y="1638130"/>
                  <a:pt x="8166877" y="1688794"/>
                  <a:pt x="8175321" y="1739458"/>
                </a:cubicBezTo>
                <a:cubicBezTo>
                  <a:pt x="8179541" y="1760567"/>
                  <a:pt x="8187983" y="1777455"/>
                  <a:pt x="8171100" y="1794343"/>
                </a:cubicBezTo>
                <a:cubicBezTo>
                  <a:pt x="8145774" y="1823897"/>
                  <a:pt x="8175321" y="1832342"/>
                  <a:pt x="8192203" y="1836562"/>
                </a:cubicBezTo>
                <a:cubicBezTo>
                  <a:pt x="8221750" y="1845007"/>
                  <a:pt x="8263957" y="1790120"/>
                  <a:pt x="8255517" y="1760567"/>
                </a:cubicBezTo>
                <a:cubicBezTo>
                  <a:pt x="8247073" y="1739458"/>
                  <a:pt x="8247073" y="1726791"/>
                  <a:pt x="8263957" y="1709903"/>
                </a:cubicBezTo>
                <a:cubicBezTo>
                  <a:pt x="8280840" y="1693015"/>
                  <a:pt x="8318827" y="1671906"/>
                  <a:pt x="8268177" y="1650796"/>
                </a:cubicBezTo>
                <a:cubicBezTo>
                  <a:pt x="8259737" y="1646573"/>
                  <a:pt x="8263957" y="1638130"/>
                  <a:pt x="8268177" y="1629685"/>
                </a:cubicBezTo>
                <a:cubicBezTo>
                  <a:pt x="8301943" y="1608577"/>
                  <a:pt x="8323049" y="1650796"/>
                  <a:pt x="8356816" y="1646573"/>
                </a:cubicBezTo>
                <a:cubicBezTo>
                  <a:pt x="8373699" y="1646573"/>
                  <a:pt x="8361036" y="1667684"/>
                  <a:pt x="8356816" y="1684572"/>
                </a:cubicBezTo>
                <a:cubicBezTo>
                  <a:pt x="8348373" y="1718348"/>
                  <a:pt x="8314607" y="1747901"/>
                  <a:pt x="8335710" y="1785900"/>
                </a:cubicBezTo>
                <a:cubicBezTo>
                  <a:pt x="8339933" y="1790120"/>
                  <a:pt x="8335710" y="1798566"/>
                  <a:pt x="8331490" y="1802788"/>
                </a:cubicBezTo>
                <a:cubicBezTo>
                  <a:pt x="8259737" y="1849230"/>
                  <a:pt x="8285061" y="1946336"/>
                  <a:pt x="8234411" y="2001220"/>
                </a:cubicBezTo>
                <a:cubicBezTo>
                  <a:pt x="8221750" y="2013886"/>
                  <a:pt x="8217527" y="2030774"/>
                  <a:pt x="8204867" y="2043439"/>
                </a:cubicBezTo>
                <a:cubicBezTo>
                  <a:pt x="8162657" y="2077216"/>
                  <a:pt x="8141554" y="2119437"/>
                  <a:pt x="8120448" y="2165879"/>
                </a:cubicBezTo>
                <a:cubicBezTo>
                  <a:pt x="8116228" y="2178544"/>
                  <a:pt x="8107787" y="2186987"/>
                  <a:pt x="8103565" y="2199655"/>
                </a:cubicBezTo>
                <a:cubicBezTo>
                  <a:pt x="8103565" y="2229208"/>
                  <a:pt x="8014929" y="2216543"/>
                  <a:pt x="8069799" y="2275650"/>
                </a:cubicBezTo>
                <a:cubicBezTo>
                  <a:pt x="8090904" y="2300981"/>
                  <a:pt x="8086681" y="2338980"/>
                  <a:pt x="8120448" y="2368533"/>
                </a:cubicBezTo>
                <a:cubicBezTo>
                  <a:pt x="8158437" y="2402310"/>
                  <a:pt x="8166877" y="2452974"/>
                  <a:pt x="8137331" y="2499415"/>
                </a:cubicBezTo>
                <a:cubicBezTo>
                  <a:pt x="8057137" y="2626075"/>
                  <a:pt x="7981162" y="2756954"/>
                  <a:pt x="7879863" y="2870948"/>
                </a:cubicBezTo>
                <a:cubicBezTo>
                  <a:pt x="7846096" y="2908947"/>
                  <a:pt x="7808109" y="2946946"/>
                  <a:pt x="7778563" y="2989165"/>
                </a:cubicBezTo>
                <a:cubicBezTo>
                  <a:pt x="7757459" y="3022941"/>
                  <a:pt x="7711030" y="3039829"/>
                  <a:pt x="7677263" y="3060938"/>
                </a:cubicBezTo>
                <a:cubicBezTo>
                  <a:pt x="7660380" y="3069383"/>
                  <a:pt x="7647717" y="3082048"/>
                  <a:pt x="7643497" y="3103159"/>
                </a:cubicBezTo>
                <a:cubicBezTo>
                  <a:pt x="7613951" y="3179154"/>
                  <a:pt x="7575964" y="3246707"/>
                  <a:pt x="7525315" y="3322702"/>
                </a:cubicBezTo>
                <a:cubicBezTo>
                  <a:pt x="7559081" y="3326924"/>
                  <a:pt x="7588627" y="3335367"/>
                  <a:pt x="7618171" y="3339590"/>
                </a:cubicBezTo>
                <a:cubicBezTo>
                  <a:pt x="7635054" y="3343812"/>
                  <a:pt x="7651937" y="3339590"/>
                  <a:pt x="7656160" y="3326924"/>
                </a:cubicBezTo>
                <a:cubicBezTo>
                  <a:pt x="7673043" y="3259372"/>
                  <a:pt x="7765900" y="3229818"/>
                  <a:pt x="7753237" y="3145378"/>
                </a:cubicBezTo>
                <a:cubicBezTo>
                  <a:pt x="7795446" y="3124267"/>
                  <a:pt x="7770120" y="3031384"/>
                  <a:pt x="7858759" y="3044049"/>
                </a:cubicBezTo>
                <a:cubicBezTo>
                  <a:pt x="7884083" y="3048272"/>
                  <a:pt x="7888305" y="3006053"/>
                  <a:pt x="7909409" y="2989165"/>
                </a:cubicBezTo>
                <a:cubicBezTo>
                  <a:pt x="7993825" y="2921613"/>
                  <a:pt x="8036032" y="2828730"/>
                  <a:pt x="8052915" y="2723181"/>
                </a:cubicBezTo>
                <a:cubicBezTo>
                  <a:pt x="8061358" y="2689405"/>
                  <a:pt x="8078241" y="2672516"/>
                  <a:pt x="8112007" y="2672516"/>
                </a:cubicBezTo>
                <a:cubicBezTo>
                  <a:pt x="8137331" y="2723181"/>
                  <a:pt x="8124671" y="2769622"/>
                  <a:pt x="8095125" y="2820287"/>
                </a:cubicBezTo>
                <a:cubicBezTo>
                  <a:pt x="8057137" y="2879394"/>
                  <a:pt x="8048695" y="2955389"/>
                  <a:pt x="8027591" y="3022941"/>
                </a:cubicBezTo>
                <a:cubicBezTo>
                  <a:pt x="8014929" y="3073605"/>
                  <a:pt x="7993825" y="3111602"/>
                  <a:pt x="7947395" y="3141155"/>
                </a:cubicBezTo>
                <a:cubicBezTo>
                  <a:pt x="7888305" y="3179154"/>
                  <a:pt x="7867199" y="3255149"/>
                  <a:pt x="7812329" y="3301591"/>
                </a:cubicBezTo>
                <a:cubicBezTo>
                  <a:pt x="7808109" y="3310036"/>
                  <a:pt x="7803887" y="3322702"/>
                  <a:pt x="7795446" y="3322702"/>
                </a:cubicBezTo>
                <a:cubicBezTo>
                  <a:pt x="7732133" y="3326924"/>
                  <a:pt x="7732133" y="3386031"/>
                  <a:pt x="7711030" y="3424028"/>
                </a:cubicBezTo>
                <a:cubicBezTo>
                  <a:pt x="7685704" y="3466249"/>
                  <a:pt x="7647717" y="3495803"/>
                  <a:pt x="7609731" y="3525356"/>
                </a:cubicBezTo>
                <a:cubicBezTo>
                  <a:pt x="7601287" y="3529579"/>
                  <a:pt x="7601287" y="3538022"/>
                  <a:pt x="7605511" y="3546467"/>
                </a:cubicBezTo>
                <a:cubicBezTo>
                  <a:pt x="7605511" y="3576020"/>
                  <a:pt x="7575964" y="3580243"/>
                  <a:pt x="7571744" y="3567575"/>
                </a:cubicBezTo>
                <a:cubicBezTo>
                  <a:pt x="7550638" y="3529579"/>
                  <a:pt x="7533755" y="3554910"/>
                  <a:pt x="7516871" y="3567575"/>
                </a:cubicBezTo>
                <a:cubicBezTo>
                  <a:pt x="7487325" y="3592909"/>
                  <a:pt x="7470442" y="3635128"/>
                  <a:pt x="7428235" y="3647793"/>
                </a:cubicBezTo>
                <a:cubicBezTo>
                  <a:pt x="7415572" y="3652016"/>
                  <a:pt x="7411351" y="3668904"/>
                  <a:pt x="7415572" y="3681569"/>
                </a:cubicBezTo>
                <a:cubicBezTo>
                  <a:pt x="7428235" y="3715345"/>
                  <a:pt x="7407131" y="3728011"/>
                  <a:pt x="7377585" y="3740679"/>
                </a:cubicBezTo>
                <a:cubicBezTo>
                  <a:pt x="7360702" y="3753344"/>
                  <a:pt x="7314273" y="3732233"/>
                  <a:pt x="7322715" y="3787120"/>
                </a:cubicBezTo>
                <a:cubicBezTo>
                  <a:pt x="7326935" y="3808229"/>
                  <a:pt x="7284726" y="3833562"/>
                  <a:pt x="7322715" y="3863116"/>
                </a:cubicBezTo>
                <a:cubicBezTo>
                  <a:pt x="7335376" y="3871558"/>
                  <a:pt x="7318493" y="3888446"/>
                  <a:pt x="7310053" y="3896892"/>
                </a:cubicBezTo>
                <a:cubicBezTo>
                  <a:pt x="7284726" y="3918000"/>
                  <a:pt x="7250959" y="3926445"/>
                  <a:pt x="7242519" y="3968664"/>
                </a:cubicBezTo>
                <a:cubicBezTo>
                  <a:pt x="7238297" y="3985552"/>
                  <a:pt x="7221413" y="3977110"/>
                  <a:pt x="7208753" y="3968664"/>
                </a:cubicBezTo>
                <a:cubicBezTo>
                  <a:pt x="7179207" y="3947554"/>
                  <a:pt x="7145440" y="3926445"/>
                  <a:pt x="7115893" y="3905335"/>
                </a:cubicBezTo>
                <a:cubicBezTo>
                  <a:pt x="7099011" y="3892669"/>
                  <a:pt x="7082127" y="3880004"/>
                  <a:pt x="7065244" y="3888446"/>
                </a:cubicBezTo>
                <a:cubicBezTo>
                  <a:pt x="7044141" y="3896892"/>
                  <a:pt x="7048361" y="3913780"/>
                  <a:pt x="7048361" y="3930668"/>
                </a:cubicBezTo>
                <a:cubicBezTo>
                  <a:pt x="7052581" y="3960221"/>
                  <a:pt x="7039921" y="3968664"/>
                  <a:pt x="7014595" y="3981330"/>
                </a:cubicBezTo>
                <a:cubicBezTo>
                  <a:pt x="6934398" y="4019329"/>
                  <a:pt x="6871085" y="4082658"/>
                  <a:pt x="6833099" y="4162876"/>
                </a:cubicBezTo>
                <a:cubicBezTo>
                  <a:pt x="6816215" y="4196652"/>
                  <a:pt x="6790892" y="4221983"/>
                  <a:pt x="6761345" y="4243094"/>
                </a:cubicBezTo>
                <a:cubicBezTo>
                  <a:pt x="6723359" y="4272648"/>
                  <a:pt x="6689593" y="4314867"/>
                  <a:pt x="6651603" y="4331755"/>
                </a:cubicBezTo>
                <a:cubicBezTo>
                  <a:pt x="6588291" y="4357088"/>
                  <a:pt x="6558747" y="4416195"/>
                  <a:pt x="6508097" y="4449971"/>
                </a:cubicBezTo>
                <a:cubicBezTo>
                  <a:pt x="6482771" y="4466859"/>
                  <a:pt x="6465887" y="4487968"/>
                  <a:pt x="6449005" y="4513301"/>
                </a:cubicBezTo>
                <a:cubicBezTo>
                  <a:pt x="6385691" y="4606184"/>
                  <a:pt x="6305498" y="4682179"/>
                  <a:pt x="6204196" y="4737066"/>
                </a:cubicBezTo>
                <a:cubicBezTo>
                  <a:pt x="6195756" y="4741286"/>
                  <a:pt x="6183093" y="4745509"/>
                  <a:pt x="6191536" y="4758175"/>
                </a:cubicBezTo>
                <a:cubicBezTo>
                  <a:pt x="6216859" y="4796173"/>
                  <a:pt x="6187313" y="4817284"/>
                  <a:pt x="6166210" y="4838392"/>
                </a:cubicBezTo>
                <a:cubicBezTo>
                  <a:pt x="6115560" y="4884834"/>
                  <a:pt x="6098677" y="4952386"/>
                  <a:pt x="6052247" y="5007273"/>
                </a:cubicBezTo>
                <a:cubicBezTo>
                  <a:pt x="6081793" y="5087491"/>
                  <a:pt x="6026923" y="5074823"/>
                  <a:pt x="5980494" y="5074823"/>
                </a:cubicBezTo>
                <a:cubicBezTo>
                  <a:pt x="5967831" y="5074823"/>
                  <a:pt x="5950947" y="5083268"/>
                  <a:pt x="5955168" y="5104379"/>
                </a:cubicBezTo>
                <a:cubicBezTo>
                  <a:pt x="5959390" y="5167709"/>
                  <a:pt x="5925624" y="5197262"/>
                  <a:pt x="5858091" y="5188817"/>
                </a:cubicBezTo>
                <a:cubicBezTo>
                  <a:pt x="5849648" y="5188817"/>
                  <a:pt x="5841208" y="5188817"/>
                  <a:pt x="5832765" y="5197262"/>
                </a:cubicBezTo>
                <a:cubicBezTo>
                  <a:pt x="5828545" y="5201483"/>
                  <a:pt x="5828545" y="5209928"/>
                  <a:pt x="5832765" y="5218371"/>
                </a:cubicBezTo>
                <a:cubicBezTo>
                  <a:pt x="5845428" y="5239481"/>
                  <a:pt x="5921401" y="5252147"/>
                  <a:pt x="5845428" y="5290146"/>
                </a:cubicBezTo>
                <a:cubicBezTo>
                  <a:pt x="5870751" y="5349253"/>
                  <a:pt x="5811661" y="5383029"/>
                  <a:pt x="5807441" y="5437916"/>
                </a:cubicBezTo>
                <a:cubicBezTo>
                  <a:pt x="5803218" y="5463247"/>
                  <a:pt x="5790558" y="5484357"/>
                  <a:pt x="5752569" y="5497023"/>
                </a:cubicBezTo>
                <a:cubicBezTo>
                  <a:pt x="5723025" y="5505466"/>
                  <a:pt x="5697699" y="5543465"/>
                  <a:pt x="5672373" y="5573018"/>
                </a:cubicBezTo>
                <a:cubicBezTo>
                  <a:pt x="5655489" y="5585684"/>
                  <a:pt x="5642829" y="5598349"/>
                  <a:pt x="5621723" y="5602572"/>
                </a:cubicBezTo>
                <a:cubicBezTo>
                  <a:pt x="5600620" y="5606794"/>
                  <a:pt x="5549970" y="5602572"/>
                  <a:pt x="5592179" y="5653236"/>
                </a:cubicBezTo>
                <a:cubicBezTo>
                  <a:pt x="5558413" y="5653236"/>
                  <a:pt x="5604840" y="5729231"/>
                  <a:pt x="5541529" y="5699678"/>
                </a:cubicBezTo>
                <a:cubicBezTo>
                  <a:pt x="5541529" y="5699678"/>
                  <a:pt x="5537307" y="5699678"/>
                  <a:pt x="5537307" y="5703900"/>
                </a:cubicBezTo>
                <a:cubicBezTo>
                  <a:pt x="5495100" y="5767230"/>
                  <a:pt x="5389578" y="5741897"/>
                  <a:pt x="5360034" y="5830560"/>
                </a:cubicBezTo>
                <a:cubicBezTo>
                  <a:pt x="5351591" y="5864336"/>
                  <a:pt x="5326267" y="5893889"/>
                  <a:pt x="5334708" y="5931886"/>
                </a:cubicBezTo>
                <a:cubicBezTo>
                  <a:pt x="5338928" y="5957219"/>
                  <a:pt x="5326267" y="5974107"/>
                  <a:pt x="5313604" y="5990995"/>
                </a:cubicBezTo>
                <a:cubicBezTo>
                  <a:pt x="5267175" y="6041660"/>
                  <a:pt x="5224968" y="6100767"/>
                  <a:pt x="5170096" y="6138763"/>
                </a:cubicBezTo>
                <a:cubicBezTo>
                  <a:pt x="5136329" y="6159874"/>
                  <a:pt x="5123668" y="6193650"/>
                  <a:pt x="5106783" y="6223203"/>
                </a:cubicBezTo>
                <a:cubicBezTo>
                  <a:pt x="5089900" y="6261202"/>
                  <a:pt x="5060356" y="6286533"/>
                  <a:pt x="5018146" y="6290756"/>
                </a:cubicBezTo>
                <a:cubicBezTo>
                  <a:pt x="4933730" y="6299199"/>
                  <a:pt x="4874640" y="6345640"/>
                  <a:pt x="4832431" y="6417415"/>
                </a:cubicBezTo>
                <a:cubicBezTo>
                  <a:pt x="4798664" y="6480745"/>
                  <a:pt x="4743794" y="6489188"/>
                  <a:pt x="4684702" y="6489188"/>
                </a:cubicBezTo>
                <a:cubicBezTo>
                  <a:pt x="4650935" y="6489188"/>
                  <a:pt x="4604506" y="6434303"/>
                  <a:pt x="4608728" y="6408970"/>
                </a:cubicBezTo>
                <a:cubicBezTo>
                  <a:pt x="4612948" y="6358308"/>
                  <a:pt x="4612948" y="6358308"/>
                  <a:pt x="4562299" y="6362528"/>
                </a:cubicBezTo>
                <a:cubicBezTo>
                  <a:pt x="4558078" y="6341420"/>
                  <a:pt x="4574962" y="6337197"/>
                  <a:pt x="4587622" y="6328752"/>
                </a:cubicBezTo>
                <a:cubicBezTo>
                  <a:pt x="4591845" y="6324532"/>
                  <a:pt x="4608728" y="6316087"/>
                  <a:pt x="4600285" y="6307644"/>
                </a:cubicBezTo>
                <a:cubicBezTo>
                  <a:pt x="4553856" y="6265422"/>
                  <a:pt x="4604506" y="6214761"/>
                  <a:pt x="4596065" y="6168319"/>
                </a:cubicBezTo>
                <a:cubicBezTo>
                  <a:pt x="4596065" y="6159874"/>
                  <a:pt x="4591845" y="6147208"/>
                  <a:pt x="4591845" y="6138763"/>
                </a:cubicBezTo>
                <a:cubicBezTo>
                  <a:pt x="4570739" y="6134543"/>
                  <a:pt x="4532752" y="6164096"/>
                  <a:pt x="4532752" y="6142986"/>
                </a:cubicBezTo>
                <a:cubicBezTo>
                  <a:pt x="4528532" y="6096544"/>
                  <a:pt x="4477882" y="6054325"/>
                  <a:pt x="4515869" y="6003661"/>
                </a:cubicBezTo>
                <a:cubicBezTo>
                  <a:pt x="4558078" y="5948774"/>
                  <a:pt x="4596065" y="5889667"/>
                  <a:pt x="4617169" y="5822114"/>
                </a:cubicBezTo>
                <a:cubicBezTo>
                  <a:pt x="4621389" y="5805226"/>
                  <a:pt x="4638272" y="5792561"/>
                  <a:pt x="4621389" y="5775673"/>
                </a:cubicBezTo>
                <a:cubicBezTo>
                  <a:pt x="4604506" y="5763007"/>
                  <a:pt x="4579182" y="5763007"/>
                  <a:pt x="4558078" y="5775673"/>
                </a:cubicBezTo>
                <a:cubicBezTo>
                  <a:pt x="4532752" y="5796783"/>
                  <a:pt x="4511649" y="5817894"/>
                  <a:pt x="4494766" y="5847448"/>
                </a:cubicBezTo>
                <a:cubicBezTo>
                  <a:pt x="4465219" y="5906555"/>
                  <a:pt x="4418790" y="5952996"/>
                  <a:pt x="4368140" y="5999438"/>
                </a:cubicBezTo>
                <a:cubicBezTo>
                  <a:pt x="4363920" y="6003661"/>
                  <a:pt x="4359700" y="6016326"/>
                  <a:pt x="4355477" y="6012104"/>
                </a:cubicBezTo>
                <a:cubicBezTo>
                  <a:pt x="4292167" y="6007883"/>
                  <a:pt x="4279504" y="6062768"/>
                  <a:pt x="4254178" y="6096544"/>
                </a:cubicBezTo>
                <a:cubicBezTo>
                  <a:pt x="4135995" y="6261202"/>
                  <a:pt x="3984046" y="6400527"/>
                  <a:pt x="3882746" y="6573628"/>
                </a:cubicBezTo>
                <a:cubicBezTo>
                  <a:pt x="3870083" y="6594739"/>
                  <a:pt x="3857420" y="6603182"/>
                  <a:pt x="3836317" y="6590516"/>
                </a:cubicBezTo>
                <a:cubicBezTo>
                  <a:pt x="3819433" y="6577851"/>
                  <a:pt x="3815213" y="6565185"/>
                  <a:pt x="3823654" y="6548297"/>
                </a:cubicBezTo>
                <a:cubicBezTo>
                  <a:pt x="3844760" y="6510298"/>
                  <a:pt x="3844760" y="6468079"/>
                  <a:pt x="3844760" y="6430081"/>
                </a:cubicBezTo>
                <a:cubicBezTo>
                  <a:pt x="3844760" y="6379416"/>
                  <a:pt x="3861643" y="6341420"/>
                  <a:pt x="3891187" y="6307644"/>
                </a:cubicBezTo>
                <a:cubicBezTo>
                  <a:pt x="3916513" y="6273868"/>
                  <a:pt x="3933396" y="6231649"/>
                  <a:pt x="3950279" y="6193650"/>
                </a:cubicBezTo>
                <a:cubicBezTo>
                  <a:pt x="3971383" y="6138763"/>
                  <a:pt x="3941839" y="6126098"/>
                  <a:pt x="3899630" y="6113432"/>
                </a:cubicBezTo>
                <a:cubicBezTo>
                  <a:pt x="3886966" y="6113432"/>
                  <a:pt x="3870083" y="6113432"/>
                  <a:pt x="3870083" y="6096544"/>
                </a:cubicBezTo>
                <a:cubicBezTo>
                  <a:pt x="3870083" y="6079656"/>
                  <a:pt x="3886966" y="6083879"/>
                  <a:pt x="3895409" y="6079656"/>
                </a:cubicBezTo>
                <a:cubicBezTo>
                  <a:pt x="3924956" y="6062768"/>
                  <a:pt x="3937616" y="6028992"/>
                  <a:pt x="3937616" y="6003661"/>
                </a:cubicBezTo>
                <a:cubicBezTo>
                  <a:pt x="3933396" y="5969885"/>
                  <a:pt x="3895409" y="5978327"/>
                  <a:pt x="3874303" y="5982550"/>
                </a:cubicBezTo>
                <a:cubicBezTo>
                  <a:pt x="3832097" y="5990995"/>
                  <a:pt x="3798330" y="6007883"/>
                  <a:pt x="3781447" y="6050102"/>
                </a:cubicBezTo>
                <a:cubicBezTo>
                  <a:pt x="3777227" y="6058545"/>
                  <a:pt x="3773004" y="6075433"/>
                  <a:pt x="3756121" y="6075433"/>
                </a:cubicBezTo>
                <a:cubicBezTo>
                  <a:pt x="3743460" y="6075433"/>
                  <a:pt x="3743460" y="6058545"/>
                  <a:pt x="3743460" y="6050102"/>
                </a:cubicBezTo>
                <a:cubicBezTo>
                  <a:pt x="3739237" y="6028992"/>
                  <a:pt x="3726577" y="6028992"/>
                  <a:pt x="3709694" y="6033214"/>
                </a:cubicBezTo>
                <a:cubicBezTo>
                  <a:pt x="3642161" y="6058545"/>
                  <a:pt x="3578848" y="6083879"/>
                  <a:pt x="3536639" y="6151431"/>
                </a:cubicBezTo>
                <a:cubicBezTo>
                  <a:pt x="3502872" y="6202093"/>
                  <a:pt x="3443782" y="6235869"/>
                  <a:pt x="3397352" y="6278090"/>
                </a:cubicBezTo>
                <a:cubicBezTo>
                  <a:pt x="3393132" y="6286533"/>
                  <a:pt x="3380469" y="6286533"/>
                  <a:pt x="3372026" y="6282311"/>
                </a:cubicBezTo>
                <a:cubicBezTo>
                  <a:pt x="3367806" y="6278090"/>
                  <a:pt x="3367806" y="6265422"/>
                  <a:pt x="3367806" y="6261202"/>
                </a:cubicBezTo>
                <a:cubicBezTo>
                  <a:pt x="3380469" y="6225315"/>
                  <a:pt x="3383635" y="6187317"/>
                  <a:pt x="3385746" y="6149319"/>
                </a:cubicBezTo>
                <a:lnTo>
                  <a:pt x="3387550" y="6119461"/>
                </a:lnTo>
                <a:lnTo>
                  <a:pt x="3363994" y="6138763"/>
                </a:ln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5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5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4" y="4534412"/>
                </a:cubicBezTo>
                <a:cubicBezTo>
                  <a:pt x="1688331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10" y="2136325"/>
                </a:cubicBezTo>
                <a:cubicBezTo>
                  <a:pt x="1228259" y="2123657"/>
                  <a:pt x="1177611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1" y="2001220"/>
                </a:cubicBezTo>
                <a:cubicBezTo>
                  <a:pt x="1232481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1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4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4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4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5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4" y="1237041"/>
                  <a:pt x="2177945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4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37970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BBCD9AC-6DC7-4CF0-B75A-514911F667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28377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883908"/>
            <a:ext cx="3311691" cy="42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41" hasCustomPrompt="1"/>
          </p:nvPr>
        </p:nvSpPr>
        <p:spPr>
          <a:xfrm>
            <a:off x="8988492" y="1883908"/>
            <a:ext cx="2639616" cy="42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4" hasCustomPrompt="1"/>
          </p:nvPr>
        </p:nvSpPr>
        <p:spPr>
          <a:xfrm>
            <a:off x="6216353" y="1883908"/>
            <a:ext cx="2639616" cy="42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/>
          <p:cNvSpPr>
            <a:spLocks noGrp="1"/>
          </p:cNvSpPr>
          <p:nvPr>
            <p:ph type="pic" sz="quarter" idx="45" hasCustomPrompt="1"/>
          </p:nvPr>
        </p:nvSpPr>
        <p:spPr>
          <a:xfrm>
            <a:off x="3444214" y="1883908"/>
            <a:ext cx="2639616" cy="42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760629" y="1883908"/>
            <a:ext cx="431371" cy="42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654505B-9640-4D9C-B420-F3F09D373208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B441044-DD6C-4257-95CE-F7E59E7F4072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89F0967-76C4-4CC2-9513-78958F9333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4014216-7F50-42C0-B8C0-FE7D23746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23" name="Rectangle 5">
            <a:extLst>
              <a:ext uri="{FF2B5EF4-FFF2-40B4-BE49-F238E27FC236}">
                <a16:creationId xmlns:a16="http://schemas.microsoft.com/office/drawing/2014/main" id="{FFB910C2-AB56-424D-B628-50E4CD4056DF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649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97457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897457"/>
            <a:ext cx="1875635" cy="2389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47535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47535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FAE4E1F-E840-4F4B-9CD9-E4349DBF4530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AF10A14-7385-43AD-ACBA-D34F98A9C6F2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3666D0F-D87C-4896-822E-7289EDEA45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7504F0E-A6B7-45BD-8E2D-591CE17B8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832668C7-1DA3-4BF1-A382-42A780A86920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28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568000" y="1946208"/>
            <a:ext cx="6624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-3076" y="1946208"/>
            <a:ext cx="2628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2782462" y="1946208"/>
            <a:ext cx="2628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58208"/>
            <a:ext cx="5410462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390221"/>
            <a:ext cx="12192000" cy="815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8620001-CB7F-4D0F-85CE-3B315021E74D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CED24C5-3D6F-493D-B438-C01C4AEFF83E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5C6C6E4-4FFF-42C6-B5DA-359E70C5FF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904E732-1FD2-4CA1-BE6C-FB42AFC07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CA134A85-ED87-42D1-ABD3-3B2814BCF8D2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159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2063013"/>
            <a:ext cx="8404456" cy="3883620"/>
            <a:chOff x="0" y="1992982"/>
            <a:chExt cx="3096864" cy="3380234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pic>
        <p:nvPicPr>
          <p:cNvPr id="20" name="그림 5">
            <a:extLst>
              <a:ext uri="{FF2B5EF4-FFF2-40B4-BE49-F238E27FC236}">
                <a16:creationId xmlns:a16="http://schemas.microsoft.com/office/drawing/2014/main" id="{97E02823-D6E9-4BC9-A8C1-2F06F5CFE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85" y="1905138"/>
            <a:ext cx="2779457" cy="4555221"/>
          </a:xfrm>
          <a:prstGeom prst="rect">
            <a:avLst/>
          </a:prstGeom>
        </p:spPr>
      </p:pic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B1BE3B03-2F5F-44AD-8D79-5D7B27C1A5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4319" y="2487575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98B8AC6-35CE-4A9B-9003-FDE98A19991A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CBD2879-5849-4691-9781-4268F5A5A437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AF362ACC-5A58-4ACA-A758-9BC9707C7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BDA1F853-5381-4005-9917-7A5C6D6858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62B819EB-93A5-4EE8-A28D-F3F5148193C8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9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178463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4313430" y="555801"/>
            <a:ext cx="3600000" cy="31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416061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721322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8805539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10800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721322" y="555801"/>
            <a:ext cx="3600000" cy="31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7905539" y="555801"/>
            <a:ext cx="3600000" cy="31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58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solidFill>
          <a:schemeClr val="accent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212976"/>
            <a:ext cx="12192000" cy="3106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0" baseline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B5D53FA1-409A-4F5F-97C4-2399D18531AF}"/>
              </a:ext>
            </a:extLst>
          </p:cNvPr>
          <p:cNvGrpSpPr/>
          <p:nvPr userDrawn="1"/>
        </p:nvGrpSpPr>
        <p:grpSpPr>
          <a:xfrm>
            <a:off x="2187927" y="902493"/>
            <a:ext cx="7356667" cy="3751977"/>
            <a:chOff x="-612576" y="1705002"/>
            <a:chExt cx="5688632" cy="2537858"/>
          </a:xfrm>
        </p:grpSpPr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969FB361-09E7-4A75-BE80-810B6558E106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B0DD55B0-CC85-48EE-91A7-11167D6D7A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0C4089-2A84-4438-930C-7392D1437CB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70667" y="1367063"/>
            <a:ext cx="3536161" cy="26518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47593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1072687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244473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7" y="452670"/>
            <a:ext cx="2807248" cy="583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22494" y="356659"/>
            <a:ext cx="8769505" cy="8640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570102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0" y="944012"/>
            <a:ext cx="2391284" cy="49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23333" y="644691"/>
            <a:ext cx="96686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96819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71022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891805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087217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164638"/>
            <a:ext cx="1118456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932723"/>
            <a:ext cx="11184565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92544" y="4581129"/>
            <a:ext cx="1010061" cy="20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0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2262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501341"/>
            <a:ext cx="12192000" cy="384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054576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485117"/>
            <a:ext cx="12192000" cy="2400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2924633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1637" y="164638"/>
            <a:ext cx="936036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1637" y="932723"/>
            <a:ext cx="936036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56113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501341"/>
            <a:ext cx="12192000" cy="384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7082" y="1658404"/>
            <a:ext cx="2286301" cy="222254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ame 2"/>
          <p:cNvSpPr/>
          <p:nvPr userDrawn="1"/>
        </p:nvSpPr>
        <p:spPr>
          <a:xfrm>
            <a:off x="647087" y="1508787"/>
            <a:ext cx="2592288" cy="4512501"/>
          </a:xfrm>
          <a:prstGeom prst="frame">
            <a:avLst>
              <a:gd name="adj1" fmla="val 18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9358" y="1658404"/>
            <a:ext cx="2286301" cy="222254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Frame 14"/>
          <p:cNvSpPr/>
          <p:nvPr userDrawn="1"/>
        </p:nvSpPr>
        <p:spPr>
          <a:xfrm>
            <a:off x="3409363" y="1508787"/>
            <a:ext cx="2592288" cy="4512501"/>
          </a:xfrm>
          <a:prstGeom prst="frame">
            <a:avLst>
              <a:gd name="adj1" fmla="val 18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41634" y="1658404"/>
            <a:ext cx="2286301" cy="222254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6"/>
          <p:cNvSpPr/>
          <p:nvPr userDrawn="1"/>
        </p:nvSpPr>
        <p:spPr>
          <a:xfrm>
            <a:off x="6171639" y="1508787"/>
            <a:ext cx="2592288" cy="4512501"/>
          </a:xfrm>
          <a:prstGeom prst="frame">
            <a:avLst>
              <a:gd name="adj1" fmla="val 18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3910" y="1658404"/>
            <a:ext cx="2286301" cy="222254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Frame 18"/>
          <p:cNvSpPr/>
          <p:nvPr userDrawn="1"/>
        </p:nvSpPr>
        <p:spPr>
          <a:xfrm>
            <a:off x="8933915" y="1508787"/>
            <a:ext cx="2592288" cy="4512501"/>
          </a:xfrm>
          <a:prstGeom prst="frame">
            <a:avLst>
              <a:gd name="adj1" fmla="val 18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642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072331" y="409665"/>
            <a:ext cx="2688299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887755" y="409665"/>
            <a:ext cx="4992555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69824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2192" y="1679604"/>
            <a:ext cx="2304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08469" y="4155291"/>
            <a:ext cx="2304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108213" y="1679348"/>
            <a:ext cx="2304256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Rectangle 7"/>
          <p:cNvSpPr/>
          <p:nvPr userDrawn="1"/>
        </p:nvSpPr>
        <p:spPr>
          <a:xfrm>
            <a:off x="612192" y="4155035"/>
            <a:ext cx="2304256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604747" y="1679349"/>
            <a:ext cx="5952661" cy="477994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66630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679510" y="644691"/>
            <a:ext cx="4617573" cy="556861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25381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1027" name="Picture 3" descr="D:\GoogleSlides\002-기본자료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000941"/>
            <a:ext cx="4992555" cy="497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9609" y="1166248"/>
            <a:ext cx="4588665" cy="312684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42176"/>
            <a:ext cx="115686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10261"/>
            <a:ext cx="1156860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567965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424" y="1195252"/>
            <a:ext cx="3744416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96605" y="1379449"/>
            <a:ext cx="1440160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596127" y="1575061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24273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887755" y="0"/>
            <a:ext cx="4416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6157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0557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12380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987" y="624086"/>
            <a:ext cx="5376597" cy="26882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01749" y="624086"/>
            <a:ext cx="2688000" cy="26882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01749" y="3504407"/>
            <a:ext cx="2688000" cy="26882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34213" y="3504407"/>
            <a:ext cx="2688000" cy="26882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933915" y="624087"/>
            <a:ext cx="2688299" cy="26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661576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955" y="260648"/>
            <a:ext cx="3927460" cy="30942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2955" y="3525012"/>
            <a:ext cx="3927460" cy="30942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973809" y="260648"/>
            <a:ext cx="3927460" cy="30942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73809" y="3525012"/>
            <a:ext cx="3927460" cy="30942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367808" y="260647"/>
            <a:ext cx="3458605" cy="6365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2500074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2457468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4218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3637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732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8292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39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9E604E3-44BB-4135-857B-040684E1FB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799963" y="174353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C4DDDBF-8A43-4C70-AED9-17AB2A1038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59900" y="174353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6A8808-F867-4B63-A7F8-F42CDB5BCF3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799963" y="4150301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7C006D-4532-4EB2-A208-FB948844819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259900" y="4150301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701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005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75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569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453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958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169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1857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8980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978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974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11694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0433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046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2080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551399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494409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0807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5265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1B05E9-D362-42FD-ABC1-C07BE8D38D60}"/>
              </a:ext>
            </a:extLst>
          </p:cNvPr>
          <p:cNvSpPr/>
          <p:nvPr userDrawn="1"/>
        </p:nvSpPr>
        <p:spPr>
          <a:xfrm>
            <a:off x="0" y="2048608"/>
            <a:ext cx="12192000" cy="432136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0F2E445-163E-4B1F-A239-DC13814FFC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77769" y="1424353"/>
            <a:ext cx="3919283" cy="516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155333472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D72F70-BCFE-4792-BCD9-3A32009321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09175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50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7625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3ECA86A-FC9F-4E61-9EA8-FE230C0FAB4C}"/>
              </a:ext>
            </a:extLst>
          </p:cNvPr>
          <p:cNvGrpSpPr/>
          <p:nvPr userDrawn="1"/>
        </p:nvGrpSpPr>
        <p:grpSpPr>
          <a:xfrm>
            <a:off x="772528" y="2049261"/>
            <a:ext cx="2249349" cy="3954238"/>
            <a:chOff x="4871870" y="1763729"/>
            <a:chExt cx="2448272" cy="4303935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9876EB56-A1B1-4DF8-8A61-8D408E9A0E20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" name="Rounded Rectangle 4">
                <a:extLst>
                  <a:ext uri="{FF2B5EF4-FFF2-40B4-BE49-F238E27FC236}">
                    <a16:creationId xmlns:a16="http://schemas.microsoft.com/office/drawing/2014/main" id="{78F341D1-020F-4E20-92B3-80DC38E132E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A45F5B76-70A0-4D13-974F-55A0B8CEAAF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F2BB5F39-22D0-49A9-A20D-7260A0E01F5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6" name="Oval 7">
                  <a:extLst>
                    <a:ext uri="{FF2B5EF4-FFF2-40B4-BE49-F238E27FC236}">
                      <a16:creationId xmlns:a16="http://schemas.microsoft.com/office/drawing/2014/main" id="{6E2D17FC-9F5E-46D7-A15E-5A055F772283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7" name="Rounded Rectangle 8">
                  <a:extLst>
                    <a:ext uri="{FF2B5EF4-FFF2-40B4-BE49-F238E27FC236}">
                      <a16:creationId xmlns:a16="http://schemas.microsoft.com/office/drawing/2014/main" id="{A2BA0603-DCFC-482D-9253-843BBCEF7B3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2" name="Picture Placeholder 2">
              <a:extLst>
                <a:ext uri="{FF2B5EF4-FFF2-40B4-BE49-F238E27FC236}">
                  <a16:creationId xmlns:a16="http://schemas.microsoft.com/office/drawing/2014/main" id="{D1042817-F212-4E06-9536-AA3D19C6889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2863" y="2412995"/>
            <a:ext cx="1918562" cy="3185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90354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8564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4045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44187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id="{90C2957C-B750-464F-8E0D-6068E10933D5}"/>
              </a:ext>
            </a:extLst>
          </p:cNvPr>
          <p:cNvSpPr/>
          <p:nvPr userDrawn="1"/>
        </p:nvSpPr>
        <p:spPr>
          <a:xfrm rot="16200000">
            <a:off x="10695932" y="5603203"/>
            <a:ext cx="753179" cy="100423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142894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5297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7F83582-CE09-46A9-BA33-433431B34F1D}"/>
              </a:ext>
            </a:extLst>
          </p:cNvPr>
          <p:cNvGrpSpPr/>
          <p:nvPr userDrawn="1"/>
        </p:nvGrpSpPr>
        <p:grpSpPr>
          <a:xfrm>
            <a:off x="530427" y="2433315"/>
            <a:ext cx="5373985" cy="2952641"/>
            <a:chOff x="-548507" y="477868"/>
            <a:chExt cx="11570449" cy="635717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F8F49AE-CC30-40F1-8F39-B2AF1FD6C7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C3F472-9CDB-4CD5-B893-A42C2816E18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3BBB0C-24BB-47F4-B62D-F277EF6298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5A8FFC-B951-4241-BE74-98D03C5E8AC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9E1E6D-8345-4CD7-B87E-446A5EC8AA4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A1B449-1213-48BE-A88A-09061B951D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FCFE97C-66F9-4A5F-8C1D-994956BCA1F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7B0A71D-C895-41E3-94E0-8F853FBA374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D3B63A6-6209-44A8-9E1D-4572CA48564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2F4F5958-97EF-43C0-B151-86170967B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28C4149-E8B4-4C30-AC59-38C900DEF9B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207E51-2792-46D0-BBED-0C13978AC46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F7C4B306-2CF4-4EB6-8CBC-23F4D855C7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2438" y="2588876"/>
            <a:ext cx="3946579" cy="2384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B349E92-4877-461B-84CD-9141B175C0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7560191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9113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93684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48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4316119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20918036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31053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8395" y="1604797"/>
            <a:ext cx="4642181" cy="24114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</a:t>
            </a:r>
          </a:p>
          <a:p>
            <a:pPr lvl="0"/>
            <a:r>
              <a:rPr lang="en-US" altLang="ko-KR" dirty="0"/>
              <a:t>PPT</a:t>
            </a:r>
          </a:p>
          <a:p>
            <a:pPr lvl="0"/>
            <a:r>
              <a:rPr lang="en-US" altLang="ko-KR" dirty="0"/>
              <a:t>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8395" y="4016242"/>
            <a:ext cx="4642181" cy="11409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</a:t>
            </a:r>
          </a:p>
          <a:p>
            <a:pPr lvl="0"/>
            <a:r>
              <a:rPr lang="en-US" altLang="ko-KR" dirty="0"/>
              <a:t>THE TITLE OF YOUR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123689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3839750" y="1165384"/>
            <a:ext cx="4512501" cy="4512501"/>
          </a:xfrm>
          <a:prstGeom prst="ellipse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39750" y="2660915"/>
            <a:ext cx="4512501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39552" y="3429000"/>
            <a:ext cx="4512501" cy="6776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 rot="2551977">
            <a:off x="11497071" y="-234305"/>
            <a:ext cx="288032" cy="1104064"/>
          </a:xfrm>
          <a:custGeom>
            <a:avLst/>
            <a:gdLst/>
            <a:ahLst/>
            <a:cxnLst/>
            <a:rect l="l" t="t" r="r" b="b"/>
            <a:pathLst>
              <a:path w="216024" h="828048">
                <a:moveTo>
                  <a:pt x="0" y="198178"/>
                </a:moveTo>
                <a:lnTo>
                  <a:pt x="216024" y="0"/>
                </a:lnTo>
                <a:lnTo>
                  <a:pt x="216024" y="828048"/>
                </a:lnTo>
                <a:lnTo>
                  <a:pt x="0" y="828047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/>
          </a:p>
        </p:txBody>
      </p:sp>
      <p:sp>
        <p:nvSpPr>
          <p:cNvPr id="8" name="Rectangle 7"/>
          <p:cNvSpPr/>
          <p:nvPr userDrawn="1"/>
        </p:nvSpPr>
        <p:spPr>
          <a:xfrm rot="2551977">
            <a:off x="11603879" y="-85921"/>
            <a:ext cx="288032" cy="1627860"/>
          </a:xfrm>
          <a:custGeom>
            <a:avLst/>
            <a:gdLst/>
            <a:ahLst/>
            <a:cxnLst/>
            <a:rect l="l" t="t" r="r" b="b"/>
            <a:pathLst>
              <a:path w="216024" h="1220895">
                <a:moveTo>
                  <a:pt x="0" y="0"/>
                </a:moveTo>
                <a:lnTo>
                  <a:pt x="216024" y="235477"/>
                </a:lnTo>
                <a:lnTo>
                  <a:pt x="216024" y="1220895"/>
                </a:lnTo>
                <a:lnTo>
                  <a:pt x="0" y="1220895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/>
          </a:p>
        </p:txBody>
      </p:sp>
      <p:sp>
        <p:nvSpPr>
          <p:cNvPr id="9" name="Rectangle 8"/>
          <p:cNvSpPr/>
          <p:nvPr userDrawn="1"/>
        </p:nvSpPr>
        <p:spPr>
          <a:xfrm rot="2359288">
            <a:off x="268763" y="5248252"/>
            <a:ext cx="288032" cy="1654453"/>
          </a:xfrm>
          <a:custGeom>
            <a:avLst/>
            <a:gdLst/>
            <a:ahLst/>
            <a:cxnLst/>
            <a:rect l="l" t="t" r="r" b="b"/>
            <a:pathLst>
              <a:path w="216024" h="1240840">
                <a:moveTo>
                  <a:pt x="0" y="0"/>
                </a:moveTo>
                <a:lnTo>
                  <a:pt x="216024" y="0"/>
                </a:lnTo>
                <a:lnTo>
                  <a:pt x="216024" y="1240840"/>
                </a:lnTo>
                <a:lnTo>
                  <a:pt x="0" y="977112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 rot="2359288">
            <a:off x="363160" y="5879702"/>
            <a:ext cx="288032" cy="1206087"/>
          </a:xfrm>
          <a:custGeom>
            <a:avLst/>
            <a:gdLst/>
            <a:ahLst/>
            <a:cxnLst/>
            <a:rect l="l" t="t" r="r" b="b"/>
            <a:pathLst>
              <a:path w="216024" h="904565">
                <a:moveTo>
                  <a:pt x="0" y="0"/>
                </a:moveTo>
                <a:lnTo>
                  <a:pt x="216024" y="0"/>
                </a:lnTo>
                <a:lnTo>
                  <a:pt x="216024" y="727616"/>
                </a:lnTo>
                <a:lnTo>
                  <a:pt x="0" y="904565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78312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3E12-44AD-0E48-51D8-69CA256D4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6CB5-351E-E65F-8166-280C2FFB3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9B3D-CA4D-9AB1-EE82-C3A5FAF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73570-F010-8D24-6216-3CC0F85B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C128C-1E8E-F66B-09F7-B149F09E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9139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266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4E1E246-B5BD-440F-A7E2-CFA4B819B5D0}"/>
              </a:ext>
            </a:extLst>
          </p:cNvPr>
          <p:cNvGrpSpPr/>
          <p:nvPr userDrawn="1"/>
        </p:nvGrpSpPr>
        <p:grpSpPr>
          <a:xfrm>
            <a:off x="7405924" y="441839"/>
            <a:ext cx="3829032" cy="4683741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5C624F9-1D25-454B-99E6-F39BA29B9FC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61AEE79-AB63-4603-9494-0E1B03AC40B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B0C109B-7A7A-4CDA-8462-7695DB503E29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3631643-770C-4A9C-AA33-D3DC13268E34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5828F2-B7FB-4264-AC33-692955EDC4C3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4AB4176-8511-4EAA-830E-C946CF9C1459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24283E-0225-426B-83DC-ED62F65FA849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9402D267-5D5E-4A66-AC2F-5C21582AB3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1708" y="648150"/>
            <a:ext cx="3485593" cy="31388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5310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556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5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370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A0097D9-F111-48B6-9169-9805C29F4E41}"/>
              </a:ext>
            </a:extLst>
          </p:cNvPr>
          <p:cNvSpPr/>
          <p:nvPr userDrawn="1"/>
        </p:nvSpPr>
        <p:spPr>
          <a:xfrm>
            <a:off x="3880338" y="456787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E1AEDBCB-B8A6-46DC-B408-2BE8EC133A3A}"/>
              </a:ext>
            </a:extLst>
          </p:cNvPr>
          <p:cNvGrpSpPr/>
          <p:nvPr userDrawn="1"/>
        </p:nvGrpSpPr>
        <p:grpSpPr>
          <a:xfrm>
            <a:off x="4181510" y="1536176"/>
            <a:ext cx="3966027" cy="3201070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A4A6DA-83F2-4A3A-9192-DE84413AB48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1B45117-7ACB-494A-A205-A665C05E1E25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349466-ECBA-47E5-9745-A423FDEDC5E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7BB3733-CFD1-4E9E-9FE7-9BD67E0C815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087111D-A3D1-435B-B13E-C55DF077F4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CC4EEF-ABF7-40AE-BED4-71BE30D8BB6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5B0DB0-0826-4CF2-9899-0AF787E459F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F6B97A-E435-4186-ABCB-BD07DA0A107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CFE13B92-5832-4817-962F-056F0D6CC120}"/>
              </a:ext>
            </a:extLst>
          </p:cNvPr>
          <p:cNvGrpSpPr/>
          <p:nvPr userDrawn="1"/>
        </p:nvGrpSpPr>
        <p:grpSpPr>
          <a:xfrm>
            <a:off x="802991" y="2192794"/>
            <a:ext cx="2744170" cy="2214881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55B52C-BF34-47AF-BBC7-27211A564CA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15B44-7619-43B1-9DD6-C3948D47993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144E88-F504-4F84-B113-3F93E2343CD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B52506-B328-477C-833A-B5256AFB88A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0EFBAC-7D4E-4337-88DC-9EFAD4CE659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C5B30E-F499-4C11-B286-65660103237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1ADB49-AD9C-4EEB-B012-2EDDDB10AA6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68B7E2B-E0A7-42AD-8EC7-3611D6B7579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aphic 14">
            <a:extLst>
              <a:ext uri="{FF2B5EF4-FFF2-40B4-BE49-F238E27FC236}">
                <a16:creationId xmlns:a16="http://schemas.microsoft.com/office/drawing/2014/main" id="{07E6276E-8ACB-4581-B338-6C20FF3AABF0}"/>
              </a:ext>
            </a:extLst>
          </p:cNvPr>
          <p:cNvGrpSpPr/>
          <p:nvPr userDrawn="1"/>
        </p:nvGrpSpPr>
        <p:grpSpPr>
          <a:xfrm>
            <a:off x="8753103" y="2192794"/>
            <a:ext cx="2744170" cy="2214881"/>
            <a:chOff x="2444748" y="555045"/>
            <a:chExt cx="7282048" cy="572745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279636-422C-49ED-B171-A5D312A4CCA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8387C4-C5CC-422A-A1D9-E3DE7B06B16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8ED0A20-1E22-484B-8DE1-F5E6CB68396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A58AB9-62DF-4942-8F64-BCB38297073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FDF209-81F0-442D-BA86-73F31D9FE51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AC3C1E3-8675-4CEC-B5F7-5D9DFD2DB80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55425F-9542-42DB-AE74-8E941186E3E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8C411EC-81DC-4EC4-8806-BFE9B4C536A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5CC06A6E-560A-491E-AE2A-E0B7C5EE64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90027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1" name="그림 개체 틀 2">
            <a:extLst>
              <a:ext uri="{FF2B5EF4-FFF2-40B4-BE49-F238E27FC236}">
                <a16:creationId xmlns:a16="http://schemas.microsoft.com/office/drawing/2014/main" id="{9F745565-7D61-4424-9B10-0F7F8DD8AE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5025294E-0FC3-4EF0-928F-11DCB45D72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10976E99-DCBD-4134-9E57-1CAE25A6CB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21627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006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8815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099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0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1FA1-4D8B-59F5-3945-BC2DFC05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65AB0-A0A9-4B8C-6AF3-C6D6B5F1D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F8C36-0B66-56FA-3858-247DEA23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D8928-F9F1-3820-EF80-DF1B7FEA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0FF4C-3A07-6EB7-FBF0-0CB8B96C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6835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566100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469136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1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573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6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008956-0B06-40CE-B063-68DF2ECA9D66}"/>
              </a:ext>
            </a:extLst>
          </p:cNvPr>
          <p:cNvSpPr/>
          <p:nvPr userDrawn="1"/>
        </p:nvSpPr>
        <p:spPr>
          <a:xfrm>
            <a:off x="2597370" y="5117072"/>
            <a:ext cx="972430" cy="153378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9C46A5D-CDB4-4268-AB6A-AB8617C7B237}"/>
              </a:ext>
            </a:extLst>
          </p:cNvPr>
          <p:cNvSpPr/>
          <p:nvPr userDrawn="1"/>
        </p:nvSpPr>
        <p:spPr>
          <a:xfrm>
            <a:off x="2322359" y="5783324"/>
            <a:ext cx="550021" cy="867530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8044CC-261A-40D2-AAFB-4B4954FFF4CC}"/>
              </a:ext>
            </a:extLst>
          </p:cNvPr>
          <p:cNvSpPr/>
          <p:nvPr userDrawn="1"/>
        </p:nvSpPr>
        <p:spPr>
          <a:xfrm>
            <a:off x="3188101" y="5913452"/>
            <a:ext cx="467519" cy="73740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57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1A87D1-0F82-458E-B451-ECFD91BE4FCB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2DE4D67-16B9-44D7-9672-DB07680113E0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5E5C8F2-94B5-407A-9321-CCBE3A777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8152AF8-7BCF-4AE4-893A-26F25A08DAC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0ACCA3-500B-4DA6-B5EE-05467281AF0A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A993F35-9411-4EDC-B7BB-48A62DFA00A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A03E3D-C9E4-4C45-A547-6BA17B282E37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BCB463C-0233-48FA-B7FB-2878DA0A3B06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45FB8EC-CCE6-4300-96E5-28EC7FF2ED94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96CF9FE-A157-4578-864A-2EB1F44B7F6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FD5584-E9AB-4812-B513-6472F68A5E48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2FC1C7-C00E-43A3-94A2-0D5229EA21D6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FAD43C-6389-4EF7-A76F-837210E7D22C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EF427C-D4ED-4035-973D-876F3584B9D1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35EA68-4788-4A07-B9FD-C472E86640D9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F632B33-5C16-4660-BB8C-D674C1457D2E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87299A3-5D00-48F9-ABB6-1A9F68D668B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09C57D-124D-4D30-9F70-25DF51F8F21B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4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6293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15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2634-CFE7-3A1F-3395-9C0DAA95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1DE61-0B5F-01FD-67B0-7B1DEB24B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44274-632B-2D96-C8E5-E9D1A413F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A7BD7-842A-46A1-063B-F9B29BBA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4F0E7-A36E-7DB5-3240-E8697B51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A5A99-EA0D-6C76-17CC-2BF5D1BB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1492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3035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5686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1456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7891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489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7820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96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544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460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469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79F2-4454-70E5-F2B9-74E4B480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7A221-4938-6451-0EAB-0A414325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76746-E2DE-8233-1D94-C9CE375D8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B565F-8F8B-160F-8B40-E0F4363AD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CD3FC1-DCC6-24D0-799B-A906B8288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D31C5-CAB6-C3C3-F50B-17A0D324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94802-CFA0-55E6-E47C-298DE7B6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27545-9980-C17C-5AD9-957D0237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598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4">
            <a:extLst>
              <a:ext uri="{FF2B5EF4-FFF2-40B4-BE49-F238E27FC236}">
                <a16:creationId xmlns:a16="http://schemas.microsoft.com/office/drawing/2014/main" id="{48EF60E7-2AC2-48D6-8B00-05C279CC0ECE}"/>
              </a:ext>
            </a:extLst>
          </p:cNvPr>
          <p:cNvGrpSpPr/>
          <p:nvPr userDrawn="1"/>
        </p:nvGrpSpPr>
        <p:grpSpPr>
          <a:xfrm>
            <a:off x="657610" y="2862016"/>
            <a:ext cx="4116403" cy="3237621"/>
            <a:chOff x="2444748" y="555045"/>
            <a:chExt cx="7282048" cy="57274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FC77C4D-D698-4490-A883-D9743FC13CE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02F177-DA67-46BE-A7F3-C7D38E4FFFA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7792A68-38A6-406E-83DD-D006EEB0844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930C31-16D4-413F-8D72-503070802FE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987C57-44E0-4A09-8E46-55C9D31DCD6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6E41BB-14D4-4DF7-912B-57EA1794960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4381B1-9753-48E4-B680-0F77747B782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E388F8-9AC9-40D7-A752-68F865AE5C0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3B81D7B-48E6-41E9-9E21-6FE41BC0C7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871" y="3044161"/>
            <a:ext cx="3773881" cy="2161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925AEE-E6B9-41A6-9DFB-D10FFACC677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39466B-642A-4288-BC0E-E617C9417DD5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BBAE43C-2FAD-4ED2-9242-781414D5DBE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6949D7-07D7-4550-8AD2-1FB97BF659F1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C7F4D7-3F33-4928-9863-3E954281B414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4D77EED-222B-4460-89E4-A3B91E63C0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D794DA-52D1-4FA8-8053-F12B405B11D1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A8B8B15-21A0-474F-A749-8F71B75A4E13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2099767-A2E9-4F22-800D-893F0105E28C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690243-FCBE-4A59-A8AF-F1D527CC86DD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F84F26A-2125-4AED-B288-70329CB023E8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12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10332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330614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155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13446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5694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32036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63458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32115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4453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5C62-FA2F-E7A6-6F4A-B7CC5A9C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46DFF-83E6-C1C0-E3AA-4882AC6E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5371B-5ADF-1986-E08F-9860A46B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ABCC1-4ECF-D038-6F97-C6F9DA20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9818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82012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13169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38241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724183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86667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968910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209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15170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58811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7964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56945-CA2E-6F5D-EC47-EDAC400C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2ABDB-748B-4A19-FB51-D26F62A7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9EDB5-876B-543E-A284-4F3C03DA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83267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981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4860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3228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95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6">
            <a:extLst>
              <a:ext uri="{FF2B5EF4-FFF2-40B4-BE49-F238E27FC236}">
                <a16:creationId xmlns:a16="http://schemas.microsoft.com/office/drawing/2014/main" id="{42FD185E-8006-4B10-B605-B710D34FADAC}"/>
              </a:ext>
            </a:extLst>
          </p:cNvPr>
          <p:cNvSpPr/>
          <p:nvPr userDrawn="1"/>
        </p:nvSpPr>
        <p:spPr>
          <a:xfrm rot="5400000">
            <a:off x="4667633" y="1598517"/>
            <a:ext cx="2484306" cy="248430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5A1F3092-7FF0-415A-9303-2673362646A4}"/>
              </a:ext>
            </a:extLst>
          </p:cNvPr>
          <p:cNvSpPr/>
          <p:nvPr userDrawn="1"/>
        </p:nvSpPr>
        <p:spPr>
          <a:xfrm rot="5400000">
            <a:off x="8519544" y="1598517"/>
            <a:ext cx="2484306" cy="248430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A1BE3192-7C02-4403-A58A-969846D22DC0}"/>
              </a:ext>
            </a:extLst>
          </p:cNvPr>
          <p:cNvSpPr/>
          <p:nvPr userDrawn="1"/>
        </p:nvSpPr>
        <p:spPr>
          <a:xfrm rot="5400000">
            <a:off x="815722" y="1598517"/>
            <a:ext cx="2484306" cy="248430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3407AAC-8150-44C4-9584-B9E8B68AC0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875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8EFFB1-8BB0-4996-8941-C86418C74D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3FDEC632-DA90-4704-A118-52C12680CD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9697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92893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97CF02B-3A3C-4749-8399-E7AF8DB77D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8967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298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84C7EA-159E-4B72-8DE9-C35A0FFA2516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128FEF4-C220-4EB5-A589-97B9EAACE7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11844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913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64BC5-71C0-4F53-BD38-7C65BC17BEC4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D79E57D4-5524-458E-8555-F2DB382A30A6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BAEE9DDE-1546-4782-BFAC-486ABADFA722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1B1722FF-1C36-4EC8-B01B-648463882337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580AFA0E-EAB7-471B-B0EB-0810F7EF72F5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087DC462-CB8F-49A2-9569-131072E9EAC2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6D636AA-82C0-4A38-AC32-86D6B95D93B8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C7476E6-FA65-4519-951E-19E809F706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4EBA4B-9616-4034-9E2F-7626B6734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20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ABDB-8808-22F2-AB07-8EE7ECD9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8782-110C-DBBA-B28E-305BA5C4E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CCA05-0CD0-A053-28E5-B0D485AD5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3093B-E682-62C7-70F9-3AD463BD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7F7D0-F2D5-9E17-ABDA-8BB51CF6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BB9EA-5D63-68EB-1054-B83FACE0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86166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0409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D89710D-E0FA-461A-BAA4-9280CE0FB3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40CCD-8223-4AD2-9B3B-E4A5B7B3F31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19547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9580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C0FB3B-BEB6-40AD-B8BC-B16406CB812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A7C78-490B-4B70-939F-E0E530D713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37FDB-ABEE-4E70-8C6C-EF63DE1104F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2820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472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A30B33-1578-4F92-965A-1B25CB2B0B7A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9BAF048-858D-467A-A2D9-55353AB374D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9BF1D3-47E2-45EE-A6D2-51AB7F5C760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B35A04-7291-4929-BDBF-CF27350278F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7F7AE34-085B-4DC4-9A42-0AC2401105D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7B3583-8A4C-4CC1-97CB-1DCF41636F7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82E14F-7618-40E4-BBC5-B8608C0F47B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87325FE-B771-406F-8B24-B59F85F186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C04CA1C-6227-4101-BA76-1648919A540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C2A41E-91D3-45C4-8342-591264033EC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0E4E875-9627-43F8-A726-76591FA0F8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9F8306F-8BD0-44BD-8105-37B91391D02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F64F5B-879E-4BA4-96E8-7E54F988F17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90D69432-D5EA-43C4-87C5-F0A7492482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1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369CACB-2EA5-48C3-9786-31FB883E08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71697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05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2976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6544568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51002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B717-7F66-27BF-9317-D3C7445B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9D1F80-B948-46B8-9CC6-97D2B1183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4DC42-1743-5546-A0DD-5A6985C47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5A147-8236-0E1A-11F3-080924FA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79F1D-E0C8-3711-25C3-9A92437E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A4E54-A2BD-6893-DAA0-85260738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34153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3794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5927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569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9409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096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08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4838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6937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F4041B-47EF-4111-8834-E95C31D4AA2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270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9125380" y="6274754"/>
            <a:ext cx="3066619" cy="48840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B0ECD-F65B-48DE-891A-862D5ACE45DD}"/>
              </a:ext>
            </a:extLst>
          </p:cNvPr>
          <p:cNvSpPr/>
          <p:nvPr userDrawn="1"/>
        </p:nvSpPr>
        <p:spPr>
          <a:xfrm>
            <a:off x="0" y="6730111"/>
            <a:ext cx="12192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E7187E-67A8-49EF-8933-FEE04FEAF50C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3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21" Type="http://schemas.openxmlformats.org/officeDocument/2006/relationships/image" Target="../media/image45.png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DE128-03D7-8E63-6448-C918DB3C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728B0-E174-8F20-C7DE-850857229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66B20-2B12-D95E-6D59-9CFAD7D7B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DA61E-DCD4-649F-D3B2-EE13FC17F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DF118-5449-6B91-9334-F6F0B65DA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459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3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92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80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8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902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59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93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40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65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DA6A9A-5A85-4289-AE41-8A1F08C4A61E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06201D-2891-4378-8454-BE64E7A8DA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183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23">
            <a:extLst>
              <a:ext uri="{FF2B5EF4-FFF2-40B4-BE49-F238E27FC236}">
                <a16:creationId xmlns:a16="http://schemas.microsoft.com/office/drawing/2014/main" id="{CD36DBAC-6A0C-6E8C-8907-71C47B5F7E92}"/>
              </a:ext>
            </a:extLst>
          </p:cNvPr>
          <p:cNvSpPr txBox="1">
            <a:spLocks/>
          </p:cNvSpPr>
          <p:nvPr/>
        </p:nvSpPr>
        <p:spPr>
          <a:xfrm>
            <a:off x="5183002" y="2264848"/>
            <a:ext cx="7008998" cy="220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32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 KONSUMSI MASYARAKAT DAN PENGELUARAN PEMERINTAH</a:t>
            </a:r>
            <a:endParaRPr lang="en-ID" sz="6600" dirty="0">
              <a:solidFill>
                <a:schemeClr val="bg1"/>
              </a:solidFill>
              <a:latin typeface="Ubuntu Condensed" panose="020B05060306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68;p23">
            <a:extLst>
              <a:ext uri="{FF2B5EF4-FFF2-40B4-BE49-F238E27FC236}">
                <a16:creationId xmlns:a16="http://schemas.microsoft.com/office/drawing/2014/main" id="{AD9214D6-8E7A-367B-2C9C-4225231B3861}"/>
              </a:ext>
            </a:extLst>
          </p:cNvPr>
          <p:cNvSpPr txBox="1">
            <a:spLocks/>
          </p:cNvSpPr>
          <p:nvPr/>
        </p:nvSpPr>
        <p:spPr>
          <a:xfrm>
            <a:off x="5613709" y="4465648"/>
            <a:ext cx="6147583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err="1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altLang="ko-KR" sz="20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Pengampu</a:t>
            </a:r>
            <a:r>
              <a:rPr lang="en-US" altLang="ko-KR" sz="20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: Aidil Akbar, </a:t>
            </a:r>
            <a:r>
              <a:rPr lang="en-US" altLang="ko-KR" sz="2000" dirty="0" err="1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M.Pd</a:t>
            </a:r>
            <a:r>
              <a:rPr lang="en-US" altLang="ko-KR" sz="20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2000" dirty="0">
              <a:solidFill>
                <a:schemeClr val="bg1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4BB20-CE8A-3115-984F-E6DA60AC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8" y="238151"/>
            <a:ext cx="1567898" cy="1175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418B6-686B-1338-7612-035F90B0B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96" y="205195"/>
            <a:ext cx="1175675" cy="1175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14DD5A-D09B-7187-F8AB-F87E155EB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8" y="0"/>
            <a:ext cx="1467335" cy="17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3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2576" y="2230584"/>
            <a:ext cx="79680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2576" y="6021299"/>
            <a:ext cx="79680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8587" y="2469059"/>
            <a:ext cx="7871989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534988" latinLnBrk="1"/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peningkatan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konsumsi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pemerintah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mendorong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pertumbuhan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ekonomi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permintaan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agregat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menciptakan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lapangan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baru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defTabSz="534988" latinLnBrk="1"/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demikian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kebijakan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pemerintah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bijaksana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mencakup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investasi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sektor-sektor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kunci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berperan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kesejahteraan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pertumbuhan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ekonomi,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peningkatan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lapangan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stabilitas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ekonomi</a:t>
            </a:r>
            <a:endParaRPr lang="en-US" altLang="ko-KR" sz="2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4C4844-70DE-64A8-698D-CF6998F3E803}"/>
              </a:ext>
            </a:extLst>
          </p:cNvPr>
          <p:cNvSpPr txBox="1"/>
          <p:nvPr/>
        </p:nvSpPr>
        <p:spPr>
          <a:xfrm>
            <a:off x="3312576" y="549516"/>
            <a:ext cx="7967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DAMPAK KEBIJAKAN PENGELUARAN PEMERINTAH TERHADAP PENINGKATAN KESEJAHTERAAN MASYARAKAT 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8415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4DEF1A-427C-840A-4E25-3A83D0F4F6C7}"/>
              </a:ext>
            </a:extLst>
          </p:cNvPr>
          <p:cNvSpPr txBox="1"/>
          <p:nvPr/>
        </p:nvSpPr>
        <p:spPr>
          <a:xfrm>
            <a:off x="1542756" y="689709"/>
            <a:ext cx="9106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PDB ATAS DASAR HARGA BERLAKU DAN HARGA KONSTAN 2010 MENURUT PENGELUARAN (TRILIUN RUPIAH)</a:t>
            </a:r>
            <a:endParaRPr lang="en-ID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60D413-6D83-ABF3-F04F-CDF06F2FB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65" y="1520706"/>
            <a:ext cx="8434469" cy="483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89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BCA442-9B80-FB12-849A-70D1D7EAE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76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CA5AAE-8CEB-4DCC-8467-DBD0E450926D}"/>
              </a:ext>
            </a:extLst>
          </p:cNvPr>
          <p:cNvSpPr/>
          <p:nvPr/>
        </p:nvSpPr>
        <p:spPr>
          <a:xfrm>
            <a:off x="436097" y="1195754"/>
            <a:ext cx="11296357" cy="51158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2E452-57DA-FE91-2C13-9069328D3E2B}"/>
              </a:ext>
            </a:extLst>
          </p:cNvPr>
          <p:cNvSpPr txBox="1"/>
          <p:nvPr/>
        </p:nvSpPr>
        <p:spPr>
          <a:xfrm>
            <a:off x="4601039" y="428720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RANGKUMAN</a:t>
            </a:r>
            <a:endParaRPr lang="en-ID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726FC-AC79-0237-3B4D-6B24F24C19B2}"/>
              </a:ext>
            </a:extLst>
          </p:cNvPr>
          <p:cNvSpPr txBox="1"/>
          <p:nvPr/>
        </p:nvSpPr>
        <p:spPr>
          <a:xfrm>
            <a:off x="614289" y="1310838"/>
            <a:ext cx="1096342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mencerminkan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ekonomi dan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wilayah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Data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tangga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menghabiskan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Seiring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meningkatnya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ekonomi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yang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dikeluarkan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cenderung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ekonomi wilayah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ekonomi,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ekonomi, dan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memengaruhi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Faktor-faktor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pemerintah dan program-program yang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disesuaikan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setempat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Mengungkapkan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dalam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rinci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sebenarnya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dikonsumsi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berkontribusi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Domestik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Bruto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(PDB),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50-75%.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menjadikan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tangga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penentu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fluktuasi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ekonomi.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korelasi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68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66171" y="2676570"/>
            <a:ext cx="4512501" cy="768084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4" name="Oval 3"/>
          <p:cNvSpPr/>
          <p:nvPr/>
        </p:nvSpPr>
        <p:spPr>
          <a:xfrm>
            <a:off x="3766171" y="1092200"/>
            <a:ext cx="4666629" cy="4666629"/>
          </a:xfrm>
          <a:prstGeom prst="ellipse">
            <a:avLst/>
          </a:prstGeom>
          <a:noFill/>
          <a:ln w="12700">
            <a:solidFill>
              <a:schemeClr val="tx1">
                <a:alpha val="4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B62CC5-EB87-6EA9-9233-34A887F48079}"/>
              </a:ext>
            </a:extLst>
          </p:cNvPr>
          <p:cNvSpPr txBox="1"/>
          <p:nvPr/>
        </p:nvSpPr>
        <p:spPr>
          <a:xfrm>
            <a:off x="4268417" y="3612608"/>
            <a:ext cx="36551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Ibu punya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tetangga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ramah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kerupuk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Katanya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tugasnya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menumpuk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1ED7669-58C1-4397-A029-C068960E664A}"/>
              </a:ext>
            </a:extLst>
          </p:cNvPr>
          <p:cNvSpPr/>
          <p:nvPr/>
        </p:nvSpPr>
        <p:spPr>
          <a:xfrm>
            <a:off x="133361" y="3555064"/>
            <a:ext cx="3900918" cy="2990170"/>
          </a:xfrm>
          <a:custGeom>
            <a:avLst/>
            <a:gdLst>
              <a:gd name="connsiteX0" fmla="*/ 1005 w 7155770"/>
              <a:gd name="connsiteY0" fmla="*/ 1973084 h 5439298"/>
              <a:gd name="connsiteX1" fmla="*/ 740251 w 7155770"/>
              <a:gd name="connsiteY1" fmla="*/ 427475 h 5439298"/>
              <a:gd name="connsiteX2" fmla="*/ 2022873 w 7155770"/>
              <a:gd name="connsiteY2" fmla="*/ 2616 h 5439298"/>
              <a:gd name="connsiteX3" fmla="*/ 3624925 w 7155770"/>
              <a:gd name="connsiteY3" fmla="*/ 1033290 h 5439298"/>
              <a:gd name="connsiteX4" fmla="*/ 3735179 w 7155770"/>
              <a:gd name="connsiteY4" fmla="*/ 1330567 h 5439298"/>
              <a:gd name="connsiteX5" fmla="*/ 3744245 w 7155770"/>
              <a:gd name="connsiteY5" fmla="*/ 1424152 h 5439298"/>
              <a:gd name="connsiteX6" fmla="*/ 3833809 w 7155770"/>
              <a:gd name="connsiteY6" fmla="*/ 1604522 h 5439298"/>
              <a:gd name="connsiteX7" fmla="*/ 4431361 w 7155770"/>
              <a:gd name="connsiteY7" fmla="*/ 2115362 h 5439298"/>
              <a:gd name="connsiteX8" fmla="*/ 4263860 w 7155770"/>
              <a:gd name="connsiteY8" fmla="*/ 2552286 h 5439298"/>
              <a:gd name="connsiteX9" fmla="*/ 4362635 w 7155770"/>
              <a:gd name="connsiteY9" fmla="*/ 2928964 h 5439298"/>
              <a:gd name="connsiteX10" fmla="*/ 4406869 w 7155770"/>
              <a:gd name="connsiteY10" fmla="*/ 2975756 h 5439298"/>
              <a:gd name="connsiteX11" fmla="*/ 4520340 w 7155770"/>
              <a:gd name="connsiteY11" fmla="*/ 2867256 h 5439298"/>
              <a:gd name="connsiteX12" fmla="*/ 4618458 w 7155770"/>
              <a:gd name="connsiteY12" fmla="*/ 2875372 h 5439298"/>
              <a:gd name="connsiteX13" fmla="*/ 4737485 w 7155770"/>
              <a:gd name="connsiteY13" fmla="*/ 2917485 h 5439298"/>
              <a:gd name="connsiteX14" fmla="*/ 4815570 w 7155770"/>
              <a:gd name="connsiteY14" fmla="*/ 3005586 h 5439298"/>
              <a:gd name="connsiteX15" fmla="*/ 5361797 w 7155770"/>
              <a:gd name="connsiteY15" fmla="*/ 3811365 h 5439298"/>
              <a:gd name="connsiteX16" fmla="*/ 5238968 w 7155770"/>
              <a:gd name="connsiteY16" fmla="*/ 3747537 h 5439298"/>
              <a:gd name="connsiteX17" fmla="*/ 4673146 w 7155770"/>
              <a:gd name="connsiteY17" fmla="*/ 2979046 h 5439298"/>
              <a:gd name="connsiteX18" fmla="*/ 5282616 w 7155770"/>
              <a:gd name="connsiteY18" fmla="*/ 3857938 h 5439298"/>
              <a:gd name="connsiteX19" fmla="*/ 5312300 w 7155770"/>
              <a:gd name="connsiteY19" fmla="*/ 3886671 h 5439298"/>
              <a:gd name="connsiteX20" fmla="*/ 5364210 w 7155770"/>
              <a:gd name="connsiteY20" fmla="*/ 3880603 h 5439298"/>
              <a:gd name="connsiteX21" fmla="*/ 6084008 w 7155770"/>
              <a:gd name="connsiteY21" fmla="*/ 3746660 h 5439298"/>
              <a:gd name="connsiteX22" fmla="*/ 6274833 w 7155770"/>
              <a:gd name="connsiteY22" fmla="*/ 3769032 h 5439298"/>
              <a:gd name="connsiteX23" fmla="*/ 6656994 w 7155770"/>
              <a:gd name="connsiteY23" fmla="*/ 4013741 h 5439298"/>
              <a:gd name="connsiteX24" fmla="*/ 6999602 w 7155770"/>
              <a:gd name="connsiteY24" fmla="*/ 4280604 h 5439298"/>
              <a:gd name="connsiteX25" fmla="*/ 7101741 w 7155770"/>
              <a:gd name="connsiteY25" fmla="*/ 4656259 h 5439298"/>
              <a:gd name="connsiteX26" fmla="*/ 7155771 w 7155770"/>
              <a:gd name="connsiteY26" fmla="*/ 5438129 h 5439298"/>
              <a:gd name="connsiteX27" fmla="*/ 5847999 w 7155770"/>
              <a:gd name="connsiteY27" fmla="*/ 5439299 h 5439298"/>
              <a:gd name="connsiteX28" fmla="*/ 5800330 w 7155770"/>
              <a:gd name="connsiteY28" fmla="*/ 5429867 h 5439298"/>
              <a:gd name="connsiteX29" fmla="*/ 5773570 w 7155770"/>
              <a:gd name="connsiteY29" fmla="*/ 5391337 h 5439298"/>
              <a:gd name="connsiteX30" fmla="*/ 5339133 w 7155770"/>
              <a:gd name="connsiteY30" fmla="*/ 4811624 h 5439298"/>
              <a:gd name="connsiteX31" fmla="*/ 5262510 w 7155770"/>
              <a:gd name="connsiteY31" fmla="*/ 4726155 h 5439298"/>
              <a:gd name="connsiteX32" fmla="*/ 5280277 w 7155770"/>
              <a:gd name="connsiteY32" fmla="*/ 4621091 h 5439298"/>
              <a:gd name="connsiteX33" fmla="*/ 5170973 w 7155770"/>
              <a:gd name="connsiteY33" fmla="*/ 4571155 h 5439298"/>
              <a:gd name="connsiteX34" fmla="*/ 5144286 w 7155770"/>
              <a:gd name="connsiteY34" fmla="*/ 4462290 h 5439298"/>
              <a:gd name="connsiteX35" fmla="*/ 5171338 w 7155770"/>
              <a:gd name="connsiteY35" fmla="*/ 4428512 h 5439298"/>
              <a:gd name="connsiteX36" fmla="*/ 5125642 w 7155770"/>
              <a:gd name="connsiteY36" fmla="*/ 4135401 h 5439298"/>
              <a:gd name="connsiteX37" fmla="*/ 4438380 w 7155770"/>
              <a:gd name="connsiteY37" fmla="*/ 3036952 h 5439298"/>
              <a:gd name="connsiteX38" fmla="*/ 4391003 w 7155770"/>
              <a:gd name="connsiteY38" fmla="*/ 3254097 h 5439298"/>
              <a:gd name="connsiteX39" fmla="*/ 4553168 w 7155770"/>
              <a:gd name="connsiteY39" fmla="*/ 3542017 h 5439298"/>
              <a:gd name="connsiteX40" fmla="*/ 4311163 w 7155770"/>
              <a:gd name="connsiteY40" fmla="*/ 4045180 h 5439298"/>
              <a:gd name="connsiteX41" fmla="*/ 3818528 w 7155770"/>
              <a:gd name="connsiteY41" fmla="*/ 4122241 h 5439298"/>
              <a:gd name="connsiteX42" fmla="*/ 3622585 w 7155770"/>
              <a:gd name="connsiteY42" fmla="*/ 4285868 h 5439298"/>
              <a:gd name="connsiteX43" fmla="*/ 3627630 w 7155770"/>
              <a:gd name="connsiteY43" fmla="*/ 4516978 h 5439298"/>
              <a:gd name="connsiteX44" fmla="*/ 3614470 w 7155770"/>
              <a:gd name="connsiteY44" fmla="*/ 4997111 h 5439298"/>
              <a:gd name="connsiteX45" fmla="*/ 3557076 w 7155770"/>
              <a:gd name="connsiteY45" fmla="*/ 5438714 h 5439298"/>
              <a:gd name="connsiteX46" fmla="*/ 1151658 w 7155770"/>
              <a:gd name="connsiteY46" fmla="*/ 5438714 h 5439298"/>
              <a:gd name="connsiteX47" fmla="*/ 1155533 w 7155770"/>
              <a:gd name="connsiteY47" fmla="*/ 5402816 h 5439298"/>
              <a:gd name="connsiteX48" fmla="*/ 1179148 w 7155770"/>
              <a:gd name="connsiteY48" fmla="*/ 4610636 h 5439298"/>
              <a:gd name="connsiteX49" fmla="*/ 893277 w 7155770"/>
              <a:gd name="connsiteY49" fmla="*/ 3879214 h 5439298"/>
              <a:gd name="connsiteX50" fmla="*/ 555495 w 7155770"/>
              <a:gd name="connsiteY50" fmla="*/ 3500050 h 5439298"/>
              <a:gd name="connsiteX51" fmla="*/ 293238 w 7155770"/>
              <a:gd name="connsiteY51" fmla="*/ 3083378 h 5439298"/>
              <a:gd name="connsiteX52" fmla="*/ 1005 w 7155770"/>
              <a:gd name="connsiteY52" fmla="*/ 1973084 h 5439298"/>
              <a:gd name="connsiteX53" fmla="*/ 5932591 w 7155770"/>
              <a:gd name="connsiteY53" fmla="*/ 4678631 h 5439298"/>
              <a:gd name="connsiteX54" fmla="*/ 6059881 w 7155770"/>
              <a:gd name="connsiteY54" fmla="*/ 4810162 h 5439298"/>
              <a:gd name="connsiteX55" fmla="*/ 6088541 w 7155770"/>
              <a:gd name="connsiteY55" fmla="*/ 4813013 h 5439298"/>
              <a:gd name="connsiteX56" fmla="*/ 6250413 w 7155770"/>
              <a:gd name="connsiteY56" fmla="*/ 4738072 h 5439298"/>
              <a:gd name="connsiteX57" fmla="*/ 6321479 w 7155770"/>
              <a:gd name="connsiteY57" fmla="*/ 4690841 h 5439298"/>
              <a:gd name="connsiteX58" fmla="*/ 6288943 w 7155770"/>
              <a:gd name="connsiteY58" fmla="*/ 4676438 h 5439298"/>
              <a:gd name="connsiteX59" fmla="*/ 6044161 w 7155770"/>
              <a:gd name="connsiteY59" fmla="*/ 4613780 h 5439298"/>
              <a:gd name="connsiteX60" fmla="*/ 6015428 w 7155770"/>
              <a:gd name="connsiteY60" fmla="*/ 4616193 h 5439298"/>
              <a:gd name="connsiteX61" fmla="*/ 5932591 w 7155770"/>
              <a:gd name="connsiteY61" fmla="*/ 4678631 h 54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155770" h="5439298">
                <a:moveTo>
                  <a:pt x="1005" y="1973084"/>
                </a:moveTo>
                <a:cubicBezTo>
                  <a:pt x="20015" y="1383501"/>
                  <a:pt x="281394" y="797135"/>
                  <a:pt x="740251" y="427475"/>
                </a:cubicBezTo>
                <a:cubicBezTo>
                  <a:pt x="1113127" y="127054"/>
                  <a:pt x="1545006" y="-21950"/>
                  <a:pt x="2022873" y="2616"/>
                </a:cubicBezTo>
                <a:cubicBezTo>
                  <a:pt x="2749031" y="39903"/>
                  <a:pt x="3293138" y="377393"/>
                  <a:pt x="3624925" y="1033290"/>
                </a:cubicBezTo>
                <a:cubicBezTo>
                  <a:pt x="3672375" y="1127021"/>
                  <a:pt x="3701328" y="1230402"/>
                  <a:pt x="3735179" y="1330567"/>
                </a:cubicBezTo>
                <a:cubicBezTo>
                  <a:pt x="3744976" y="1359593"/>
                  <a:pt x="3746512" y="1393225"/>
                  <a:pt x="3744245" y="1424152"/>
                </a:cubicBezTo>
                <a:cubicBezTo>
                  <a:pt x="3738542" y="1503041"/>
                  <a:pt x="3771736" y="1560434"/>
                  <a:pt x="3833809" y="1604522"/>
                </a:cubicBezTo>
                <a:cubicBezTo>
                  <a:pt x="4027266" y="1741755"/>
                  <a:pt x="4320010" y="1897120"/>
                  <a:pt x="4431361" y="2115362"/>
                </a:cubicBezTo>
                <a:cubicBezTo>
                  <a:pt x="4547611" y="2343255"/>
                  <a:pt x="4272925" y="2362411"/>
                  <a:pt x="4263860" y="2552286"/>
                </a:cubicBezTo>
                <a:cubicBezTo>
                  <a:pt x="4258815" y="2657715"/>
                  <a:pt x="4518293" y="2841155"/>
                  <a:pt x="4362635" y="2928964"/>
                </a:cubicBezTo>
                <a:cubicBezTo>
                  <a:pt x="4377404" y="2944537"/>
                  <a:pt x="4392100" y="2960183"/>
                  <a:pt x="4406869" y="2975756"/>
                </a:cubicBezTo>
                <a:cubicBezTo>
                  <a:pt x="4421199" y="2922384"/>
                  <a:pt x="4465871" y="2876615"/>
                  <a:pt x="4520340" y="2867256"/>
                </a:cubicBezTo>
                <a:cubicBezTo>
                  <a:pt x="4552875" y="2861627"/>
                  <a:pt x="4586142" y="2868500"/>
                  <a:pt x="4618458" y="2875372"/>
                </a:cubicBezTo>
                <a:cubicBezTo>
                  <a:pt x="4659913" y="2884219"/>
                  <a:pt x="4702538" y="2893504"/>
                  <a:pt x="4737485" y="2917485"/>
                </a:cubicBezTo>
                <a:cubicBezTo>
                  <a:pt x="4770021" y="2939857"/>
                  <a:pt x="4793198" y="2973051"/>
                  <a:pt x="4815570" y="3005586"/>
                </a:cubicBezTo>
                <a:cubicBezTo>
                  <a:pt x="4999523" y="3272888"/>
                  <a:pt x="5181647" y="3541505"/>
                  <a:pt x="5361797" y="3811365"/>
                </a:cubicBezTo>
                <a:cubicBezTo>
                  <a:pt x="5316614" y="3833664"/>
                  <a:pt x="5268798" y="3788115"/>
                  <a:pt x="5238968" y="3747537"/>
                </a:cubicBezTo>
                <a:cubicBezTo>
                  <a:pt x="5050336" y="3491349"/>
                  <a:pt x="4861705" y="3235234"/>
                  <a:pt x="4673146" y="2979046"/>
                </a:cubicBezTo>
                <a:cubicBezTo>
                  <a:pt x="4876327" y="3272010"/>
                  <a:pt x="5079435" y="3564974"/>
                  <a:pt x="5282616" y="3857938"/>
                </a:cubicBezTo>
                <a:cubicBezTo>
                  <a:pt x="5290585" y="3869416"/>
                  <a:pt x="5299286" y="3881553"/>
                  <a:pt x="5312300" y="3886671"/>
                </a:cubicBezTo>
                <a:cubicBezTo>
                  <a:pt x="5328897" y="3893251"/>
                  <a:pt x="5347540" y="3886817"/>
                  <a:pt x="5364210" y="3880603"/>
                </a:cubicBezTo>
                <a:cubicBezTo>
                  <a:pt x="5594078" y="3795207"/>
                  <a:pt x="5838787" y="3749657"/>
                  <a:pt x="6084008" y="3746660"/>
                </a:cubicBezTo>
                <a:cubicBezTo>
                  <a:pt x="6148347" y="3745856"/>
                  <a:pt x="6213929" y="3748195"/>
                  <a:pt x="6274833" y="3769032"/>
                </a:cubicBezTo>
                <a:cubicBezTo>
                  <a:pt x="6419158" y="3818457"/>
                  <a:pt x="6538990" y="3920669"/>
                  <a:pt x="6656994" y="4013741"/>
                </a:cubicBezTo>
                <a:cubicBezTo>
                  <a:pt x="6765787" y="4099576"/>
                  <a:pt x="6914060" y="4170423"/>
                  <a:pt x="6999602" y="4280604"/>
                </a:cubicBezTo>
                <a:cubicBezTo>
                  <a:pt x="7080392" y="4384717"/>
                  <a:pt x="7092602" y="4524802"/>
                  <a:pt x="7101741" y="4656259"/>
                </a:cubicBezTo>
                <a:cubicBezTo>
                  <a:pt x="7119727" y="4916907"/>
                  <a:pt x="7137712" y="5177481"/>
                  <a:pt x="7155771" y="5438129"/>
                </a:cubicBezTo>
                <a:cubicBezTo>
                  <a:pt x="6719871" y="5438495"/>
                  <a:pt x="6283899" y="5438934"/>
                  <a:pt x="5847999" y="5439299"/>
                </a:cubicBezTo>
                <a:cubicBezTo>
                  <a:pt x="5831548" y="5439299"/>
                  <a:pt x="5814002" y="5439006"/>
                  <a:pt x="5800330" y="5429867"/>
                </a:cubicBezTo>
                <a:cubicBezTo>
                  <a:pt x="5787169" y="5421094"/>
                  <a:pt x="5780150" y="5405813"/>
                  <a:pt x="5773570" y="5391337"/>
                </a:cubicBezTo>
                <a:cubicBezTo>
                  <a:pt x="5672528" y="5169951"/>
                  <a:pt x="5523231" y="4970718"/>
                  <a:pt x="5339133" y="4811624"/>
                </a:cubicBezTo>
                <a:cubicBezTo>
                  <a:pt x="5309961" y="4786400"/>
                  <a:pt x="5279033" y="4761030"/>
                  <a:pt x="5262510" y="4726155"/>
                </a:cubicBezTo>
                <a:cubicBezTo>
                  <a:pt x="5246060" y="4691280"/>
                  <a:pt x="5249057" y="4643683"/>
                  <a:pt x="5280277" y="4621091"/>
                </a:cubicBezTo>
                <a:cubicBezTo>
                  <a:pt x="5241380" y="4609978"/>
                  <a:pt x="5201095" y="4598134"/>
                  <a:pt x="5170973" y="4571155"/>
                </a:cubicBezTo>
                <a:cubicBezTo>
                  <a:pt x="5140850" y="4544177"/>
                  <a:pt x="5124326" y="4497457"/>
                  <a:pt x="5144286" y="4462290"/>
                </a:cubicBezTo>
                <a:cubicBezTo>
                  <a:pt x="5151378" y="4449714"/>
                  <a:pt x="5162345" y="4439844"/>
                  <a:pt x="5171338" y="4428512"/>
                </a:cubicBezTo>
                <a:cubicBezTo>
                  <a:pt x="5237067" y="4345601"/>
                  <a:pt x="5181720" y="4225111"/>
                  <a:pt x="5125642" y="4135401"/>
                </a:cubicBezTo>
                <a:cubicBezTo>
                  <a:pt x="4896579" y="3769251"/>
                  <a:pt x="4667443" y="3403102"/>
                  <a:pt x="4438380" y="3036952"/>
                </a:cubicBezTo>
                <a:cubicBezTo>
                  <a:pt x="4438892" y="3037829"/>
                  <a:pt x="4384569" y="3217614"/>
                  <a:pt x="4391003" y="3254097"/>
                </a:cubicBezTo>
                <a:cubicBezTo>
                  <a:pt x="4410671" y="3365887"/>
                  <a:pt x="4514125" y="3437099"/>
                  <a:pt x="4553168" y="3542017"/>
                </a:cubicBezTo>
                <a:cubicBezTo>
                  <a:pt x="4636809" y="3766985"/>
                  <a:pt x="4558505" y="4006503"/>
                  <a:pt x="4311163" y="4045180"/>
                </a:cubicBezTo>
                <a:cubicBezTo>
                  <a:pt x="4146952" y="4070843"/>
                  <a:pt x="3982740" y="4096505"/>
                  <a:pt x="3818528" y="4122241"/>
                </a:cubicBezTo>
                <a:cubicBezTo>
                  <a:pt x="3720045" y="4137668"/>
                  <a:pt x="3648394" y="4181974"/>
                  <a:pt x="3622585" y="4285868"/>
                </a:cubicBezTo>
                <a:cubicBezTo>
                  <a:pt x="3603868" y="4361175"/>
                  <a:pt x="3615493" y="4440356"/>
                  <a:pt x="3627630" y="4516978"/>
                </a:cubicBezTo>
                <a:cubicBezTo>
                  <a:pt x="3653146" y="4678047"/>
                  <a:pt x="3640644" y="4836775"/>
                  <a:pt x="3614470" y="4997111"/>
                </a:cubicBezTo>
                <a:cubicBezTo>
                  <a:pt x="3590562" y="5143557"/>
                  <a:pt x="3575866" y="5291464"/>
                  <a:pt x="3557076" y="5438714"/>
                </a:cubicBezTo>
                <a:cubicBezTo>
                  <a:pt x="2755246" y="5438714"/>
                  <a:pt x="1953488" y="5438714"/>
                  <a:pt x="1151658" y="5438714"/>
                </a:cubicBezTo>
                <a:cubicBezTo>
                  <a:pt x="1152901" y="5426723"/>
                  <a:pt x="1153193" y="5414587"/>
                  <a:pt x="1155533" y="5402816"/>
                </a:cubicBezTo>
                <a:cubicBezTo>
                  <a:pt x="1207955" y="5140048"/>
                  <a:pt x="1215193" y="4876109"/>
                  <a:pt x="1179148" y="4610636"/>
                </a:cubicBezTo>
                <a:cubicBezTo>
                  <a:pt x="1143469" y="4348014"/>
                  <a:pt x="1052955" y="4092631"/>
                  <a:pt x="893277" y="3879214"/>
                </a:cubicBezTo>
                <a:cubicBezTo>
                  <a:pt x="791650" y="3743370"/>
                  <a:pt x="667577" y="3626901"/>
                  <a:pt x="555495" y="3500050"/>
                </a:cubicBezTo>
                <a:cubicBezTo>
                  <a:pt x="440049" y="3369470"/>
                  <a:pt x="372054" y="3235454"/>
                  <a:pt x="293238" y="3083378"/>
                </a:cubicBezTo>
                <a:cubicBezTo>
                  <a:pt x="107604" y="2724979"/>
                  <a:pt x="-12301" y="2384418"/>
                  <a:pt x="1005" y="1973084"/>
                </a:cubicBezTo>
                <a:close/>
                <a:moveTo>
                  <a:pt x="5932591" y="4678631"/>
                </a:moveTo>
                <a:cubicBezTo>
                  <a:pt x="5975581" y="4723449"/>
                  <a:pt x="6016963" y="4767610"/>
                  <a:pt x="6059881" y="4810162"/>
                </a:cubicBezTo>
                <a:cubicBezTo>
                  <a:pt x="6065291" y="4815572"/>
                  <a:pt x="6080645" y="4816523"/>
                  <a:pt x="6088541" y="4813013"/>
                </a:cubicBezTo>
                <a:cubicBezTo>
                  <a:pt x="6143010" y="4789178"/>
                  <a:pt x="6197260" y="4764685"/>
                  <a:pt x="6250413" y="4738072"/>
                </a:cubicBezTo>
                <a:cubicBezTo>
                  <a:pt x="6273443" y="4726521"/>
                  <a:pt x="6293769" y="4709485"/>
                  <a:pt x="6321479" y="4690841"/>
                </a:cubicBezTo>
                <a:cubicBezTo>
                  <a:pt x="6305321" y="4683457"/>
                  <a:pt x="6296986" y="4676146"/>
                  <a:pt x="6288943" y="4676438"/>
                </a:cubicBezTo>
                <a:cubicBezTo>
                  <a:pt x="6200916" y="4679947"/>
                  <a:pt x="6122173" y="4649020"/>
                  <a:pt x="6044161" y="4613780"/>
                </a:cubicBezTo>
                <a:cubicBezTo>
                  <a:pt x="6036338" y="4610271"/>
                  <a:pt x="6022520" y="4611368"/>
                  <a:pt x="6015428" y="4616193"/>
                </a:cubicBezTo>
                <a:cubicBezTo>
                  <a:pt x="5988449" y="4634544"/>
                  <a:pt x="5963152" y="4655235"/>
                  <a:pt x="5932591" y="4678631"/>
                </a:cubicBezTo>
                <a:close/>
              </a:path>
            </a:pathLst>
          </a:custGeom>
          <a:solidFill>
            <a:schemeClr val="accent4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D6E6E6-D092-4E55-BEC9-9AAA39FA9600}"/>
              </a:ext>
            </a:extLst>
          </p:cNvPr>
          <p:cNvSpPr/>
          <p:nvPr/>
        </p:nvSpPr>
        <p:spPr>
          <a:xfrm rot="20462413">
            <a:off x="2428732" y="1731915"/>
            <a:ext cx="1994190" cy="1426395"/>
          </a:xfrm>
          <a:custGeom>
            <a:avLst/>
            <a:gdLst>
              <a:gd name="connsiteX0" fmla="*/ 3658104 w 3658104"/>
              <a:gd name="connsiteY0" fmla="*/ 1440326 h 2594697"/>
              <a:gd name="connsiteX1" fmla="*/ 3639022 w 3658104"/>
              <a:gd name="connsiteY1" fmla="*/ 1517826 h 2594697"/>
              <a:gd name="connsiteX2" fmla="*/ 3252108 w 3658104"/>
              <a:gd name="connsiteY2" fmla="*/ 1916804 h 2594697"/>
              <a:gd name="connsiteX3" fmla="*/ 3127596 w 3658104"/>
              <a:gd name="connsiteY3" fmla="*/ 1956358 h 2594697"/>
              <a:gd name="connsiteX4" fmla="*/ 3113339 w 3658104"/>
              <a:gd name="connsiteY4" fmla="*/ 2085841 h 2594697"/>
              <a:gd name="connsiteX5" fmla="*/ 2703029 w 3658104"/>
              <a:gd name="connsiteY5" fmla="*/ 2528175 h 2594697"/>
              <a:gd name="connsiteX6" fmla="*/ 1985352 w 3658104"/>
              <a:gd name="connsiteY6" fmla="*/ 2427937 h 2594697"/>
              <a:gd name="connsiteX7" fmla="*/ 1882628 w 3658104"/>
              <a:gd name="connsiteY7" fmla="*/ 2494397 h 2594697"/>
              <a:gd name="connsiteX8" fmla="*/ 976977 w 3658104"/>
              <a:gd name="connsiteY8" fmla="*/ 2376027 h 2594697"/>
              <a:gd name="connsiteX9" fmla="*/ 888145 w 3658104"/>
              <a:gd name="connsiteY9" fmla="*/ 2256121 h 2594697"/>
              <a:gd name="connsiteX10" fmla="*/ 833968 w 3658104"/>
              <a:gd name="connsiteY10" fmla="*/ 2231701 h 2594697"/>
              <a:gd name="connsiteX11" fmla="*/ 204100 w 3658104"/>
              <a:gd name="connsiteY11" fmla="*/ 2073046 h 2594697"/>
              <a:gd name="connsiteX12" fmla="*/ 162352 w 3658104"/>
              <a:gd name="connsiteY12" fmla="*/ 1269388 h 2594697"/>
              <a:gd name="connsiteX13" fmla="*/ 177560 w 3658104"/>
              <a:gd name="connsiteY13" fmla="*/ 1252133 h 2594697"/>
              <a:gd name="connsiteX14" fmla="*/ 110369 w 3658104"/>
              <a:gd name="connsiteY14" fmla="*/ 989511 h 2594697"/>
              <a:gd name="connsiteX15" fmla="*/ 421099 w 3658104"/>
              <a:gd name="connsiteY15" fmla="*/ 502433 h 2594697"/>
              <a:gd name="connsiteX16" fmla="*/ 858023 w 3658104"/>
              <a:gd name="connsiteY16" fmla="*/ 411114 h 2594697"/>
              <a:gd name="connsiteX17" fmla="*/ 895383 w 3658104"/>
              <a:gd name="connsiteY17" fmla="*/ 393494 h 2594697"/>
              <a:gd name="connsiteX18" fmla="*/ 1430059 w 3658104"/>
              <a:gd name="connsiteY18" fmla="*/ 7311 h 2594697"/>
              <a:gd name="connsiteX19" fmla="*/ 1457403 w 3658104"/>
              <a:gd name="connsiteY19" fmla="*/ 0 h 2594697"/>
              <a:gd name="connsiteX20" fmla="*/ 1618252 w 3658104"/>
              <a:gd name="connsiteY20" fmla="*/ 0 h 2594697"/>
              <a:gd name="connsiteX21" fmla="*/ 1645669 w 3658104"/>
              <a:gd name="connsiteY21" fmla="*/ 7092 h 2594697"/>
              <a:gd name="connsiteX22" fmla="*/ 2088587 w 3658104"/>
              <a:gd name="connsiteY22" fmla="*/ 239226 h 2594697"/>
              <a:gd name="connsiteX23" fmla="*/ 2135014 w 3658104"/>
              <a:gd name="connsiteY23" fmla="*/ 247122 h 2594697"/>
              <a:gd name="connsiteX24" fmla="*/ 2670786 w 3658104"/>
              <a:gd name="connsiteY24" fmla="*/ 213417 h 2594697"/>
              <a:gd name="connsiteX25" fmla="*/ 3140903 w 3658104"/>
              <a:gd name="connsiteY25" fmla="*/ 782821 h 2594697"/>
              <a:gd name="connsiteX26" fmla="*/ 3164299 w 3658104"/>
              <a:gd name="connsiteY26" fmla="*/ 810677 h 2594697"/>
              <a:gd name="connsiteX27" fmla="*/ 3254009 w 3658104"/>
              <a:gd name="connsiteY27" fmla="*/ 841165 h 2594697"/>
              <a:gd name="connsiteX28" fmla="*/ 3639899 w 3658104"/>
              <a:gd name="connsiteY28" fmla="*/ 1246504 h 2594697"/>
              <a:gd name="connsiteX29" fmla="*/ 3657958 w 3658104"/>
              <a:gd name="connsiteY29" fmla="*/ 1316107 h 2594697"/>
              <a:gd name="connsiteX30" fmla="*/ 3658104 w 3658104"/>
              <a:gd name="connsiteY30" fmla="*/ 1440326 h 2594697"/>
              <a:gd name="connsiteX31" fmla="*/ 2443039 w 3658104"/>
              <a:gd name="connsiteY31" fmla="*/ 2463104 h 2594697"/>
              <a:gd name="connsiteX32" fmla="*/ 2853861 w 3658104"/>
              <a:gd name="connsiteY32" fmla="*/ 2324774 h 2594697"/>
              <a:gd name="connsiteX33" fmla="*/ 3023776 w 3658104"/>
              <a:gd name="connsiteY33" fmla="*/ 1922653 h 2594697"/>
              <a:gd name="connsiteX34" fmla="*/ 3079050 w 3658104"/>
              <a:gd name="connsiteY34" fmla="*/ 1849174 h 2594697"/>
              <a:gd name="connsiteX35" fmla="*/ 3379909 w 3658104"/>
              <a:gd name="connsiteY35" fmla="*/ 1726271 h 2594697"/>
              <a:gd name="connsiteX36" fmla="*/ 3456020 w 3658104"/>
              <a:gd name="connsiteY36" fmla="*/ 1106931 h 2594697"/>
              <a:gd name="connsiteX37" fmla="*/ 3108441 w 3658104"/>
              <a:gd name="connsiteY37" fmla="*/ 913620 h 2594697"/>
              <a:gd name="connsiteX38" fmla="*/ 3042347 w 3658104"/>
              <a:gd name="connsiteY38" fmla="*/ 820694 h 2594697"/>
              <a:gd name="connsiteX39" fmla="*/ 3039422 w 3658104"/>
              <a:gd name="connsiteY39" fmla="*/ 704736 h 2594697"/>
              <a:gd name="connsiteX40" fmla="*/ 2745362 w 3658104"/>
              <a:gd name="connsiteY40" fmla="*/ 359716 h 2594697"/>
              <a:gd name="connsiteX41" fmla="*/ 2139109 w 3658104"/>
              <a:gd name="connsiteY41" fmla="*/ 365784 h 2594697"/>
              <a:gd name="connsiteX42" fmla="*/ 2044428 w 3658104"/>
              <a:gd name="connsiteY42" fmla="*/ 344289 h 2594697"/>
              <a:gd name="connsiteX43" fmla="*/ 1971680 w 3658104"/>
              <a:gd name="connsiteY43" fmla="*/ 267594 h 2594697"/>
              <a:gd name="connsiteX44" fmla="*/ 1386118 w 3658104"/>
              <a:gd name="connsiteY44" fmla="*/ 129337 h 2594697"/>
              <a:gd name="connsiteX45" fmla="*/ 960746 w 3658104"/>
              <a:gd name="connsiteY45" fmla="*/ 491831 h 2594697"/>
              <a:gd name="connsiteX46" fmla="*/ 895383 w 3658104"/>
              <a:gd name="connsiteY46" fmla="*/ 528607 h 2594697"/>
              <a:gd name="connsiteX47" fmla="*/ 402016 w 3658104"/>
              <a:gd name="connsiteY47" fmla="*/ 639739 h 2594697"/>
              <a:gd name="connsiteX48" fmla="*/ 272753 w 3658104"/>
              <a:gd name="connsiteY48" fmla="*/ 1217551 h 2594697"/>
              <a:gd name="connsiteX49" fmla="*/ 250600 w 3658104"/>
              <a:gd name="connsiteY49" fmla="*/ 1327367 h 2594697"/>
              <a:gd name="connsiteX50" fmla="*/ 268366 w 3658104"/>
              <a:gd name="connsiteY50" fmla="*/ 1989917 h 2594697"/>
              <a:gd name="connsiteX51" fmla="*/ 850053 w 3658104"/>
              <a:gd name="connsiteY51" fmla="*/ 2115013 h 2594697"/>
              <a:gd name="connsiteX52" fmla="*/ 948902 w 3658104"/>
              <a:gd name="connsiteY52" fmla="*/ 2160709 h 2594697"/>
              <a:gd name="connsiteX53" fmla="*/ 1029326 w 3658104"/>
              <a:gd name="connsiteY53" fmla="*/ 2281565 h 2594697"/>
              <a:gd name="connsiteX54" fmla="*/ 1936878 w 3658104"/>
              <a:gd name="connsiteY54" fmla="*/ 2328211 h 2594697"/>
              <a:gd name="connsiteX55" fmla="*/ 2028050 w 3658104"/>
              <a:gd name="connsiteY55" fmla="*/ 2324848 h 2594697"/>
              <a:gd name="connsiteX56" fmla="*/ 2443039 w 3658104"/>
              <a:gd name="connsiteY56" fmla="*/ 2463104 h 259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658104" h="2594697">
                <a:moveTo>
                  <a:pt x="3658104" y="1440326"/>
                </a:moveTo>
                <a:cubicBezTo>
                  <a:pt x="3651817" y="1466208"/>
                  <a:pt x="3646698" y="1492383"/>
                  <a:pt x="3639022" y="1517826"/>
                </a:cubicBezTo>
                <a:cubicBezTo>
                  <a:pt x="3578923" y="1717498"/>
                  <a:pt x="3441837" y="1843106"/>
                  <a:pt x="3252108" y="1916804"/>
                </a:cubicBezTo>
                <a:cubicBezTo>
                  <a:pt x="3211531" y="1932596"/>
                  <a:pt x="3168978" y="1943344"/>
                  <a:pt x="3127596" y="1956358"/>
                </a:cubicBezTo>
                <a:cubicBezTo>
                  <a:pt x="3123136" y="1999275"/>
                  <a:pt x="3122698" y="2043582"/>
                  <a:pt x="3113339" y="2085841"/>
                </a:cubicBezTo>
                <a:cubicBezTo>
                  <a:pt x="3063038" y="2312711"/>
                  <a:pt x="2914472" y="2453746"/>
                  <a:pt x="2703029" y="2528175"/>
                </a:cubicBezTo>
                <a:cubicBezTo>
                  <a:pt x="2449473" y="2617446"/>
                  <a:pt x="2208932" y="2579866"/>
                  <a:pt x="1985352" y="2427937"/>
                </a:cubicBezTo>
                <a:cubicBezTo>
                  <a:pt x="1951793" y="2449798"/>
                  <a:pt x="1918088" y="2473632"/>
                  <a:pt x="1882628" y="2494397"/>
                </a:cubicBezTo>
                <a:cubicBezTo>
                  <a:pt x="1592297" y="2664311"/>
                  <a:pt x="1203116" y="2614083"/>
                  <a:pt x="976977" y="2376027"/>
                </a:cubicBezTo>
                <a:cubicBezTo>
                  <a:pt x="942907" y="2340201"/>
                  <a:pt x="914319" y="2298308"/>
                  <a:pt x="888145" y="2256121"/>
                </a:cubicBezTo>
                <a:cubicBezTo>
                  <a:pt x="873523" y="2232506"/>
                  <a:pt x="861532" y="2226803"/>
                  <a:pt x="833968" y="2231701"/>
                </a:cubicBezTo>
                <a:cubicBezTo>
                  <a:pt x="600665" y="2273083"/>
                  <a:pt x="387248" y="2227168"/>
                  <a:pt x="204100" y="2073046"/>
                </a:cubicBezTo>
                <a:cubicBezTo>
                  <a:pt x="-51942" y="1857582"/>
                  <a:pt x="-68466" y="1511611"/>
                  <a:pt x="162352" y="1269388"/>
                </a:cubicBezTo>
                <a:cubicBezTo>
                  <a:pt x="167324" y="1264124"/>
                  <a:pt x="171930" y="1258567"/>
                  <a:pt x="177560" y="1252133"/>
                </a:cubicBezTo>
                <a:cubicBezTo>
                  <a:pt x="134643" y="1169662"/>
                  <a:pt x="107517" y="1083169"/>
                  <a:pt x="110369" y="989511"/>
                </a:cubicBezTo>
                <a:cubicBezTo>
                  <a:pt x="117168" y="765566"/>
                  <a:pt x="233491" y="610128"/>
                  <a:pt x="421099" y="502433"/>
                </a:cubicBezTo>
                <a:cubicBezTo>
                  <a:pt x="556066" y="425006"/>
                  <a:pt x="703681" y="399709"/>
                  <a:pt x="858023" y="411114"/>
                </a:cubicBezTo>
                <a:cubicBezTo>
                  <a:pt x="874546" y="412357"/>
                  <a:pt x="886390" y="413600"/>
                  <a:pt x="895383" y="393494"/>
                </a:cubicBezTo>
                <a:cubicBezTo>
                  <a:pt x="998984" y="161872"/>
                  <a:pt x="1187543" y="47085"/>
                  <a:pt x="1430059" y="7311"/>
                </a:cubicBezTo>
                <a:cubicBezTo>
                  <a:pt x="1439344" y="5776"/>
                  <a:pt x="1448337" y="2486"/>
                  <a:pt x="1457403" y="0"/>
                </a:cubicBezTo>
                <a:cubicBezTo>
                  <a:pt x="1510995" y="0"/>
                  <a:pt x="1564660" y="0"/>
                  <a:pt x="1618252" y="0"/>
                </a:cubicBezTo>
                <a:cubicBezTo>
                  <a:pt x="1627391" y="2413"/>
                  <a:pt x="1636383" y="5703"/>
                  <a:pt x="1645669" y="7092"/>
                </a:cubicBezTo>
                <a:cubicBezTo>
                  <a:pt x="1820409" y="32901"/>
                  <a:pt x="1971315" y="104698"/>
                  <a:pt x="2088587" y="239226"/>
                </a:cubicBezTo>
                <a:cubicBezTo>
                  <a:pt x="2104819" y="257870"/>
                  <a:pt x="2116590" y="254945"/>
                  <a:pt x="2135014" y="247122"/>
                </a:cubicBezTo>
                <a:cubicBezTo>
                  <a:pt x="2309535" y="172839"/>
                  <a:pt x="2488662" y="160922"/>
                  <a:pt x="2670786" y="213417"/>
                </a:cubicBezTo>
                <a:cubicBezTo>
                  <a:pt x="2956658" y="295815"/>
                  <a:pt x="3145290" y="531532"/>
                  <a:pt x="3140903" y="782821"/>
                </a:cubicBezTo>
                <a:cubicBezTo>
                  <a:pt x="3140757" y="792253"/>
                  <a:pt x="3154063" y="806363"/>
                  <a:pt x="3164299" y="810677"/>
                </a:cubicBezTo>
                <a:cubicBezTo>
                  <a:pt x="3193398" y="822887"/>
                  <a:pt x="3224910" y="829102"/>
                  <a:pt x="3254009" y="841165"/>
                </a:cubicBezTo>
                <a:cubicBezTo>
                  <a:pt x="3442494" y="919104"/>
                  <a:pt x="3581263" y="1044785"/>
                  <a:pt x="3639899" y="1246504"/>
                </a:cubicBezTo>
                <a:cubicBezTo>
                  <a:pt x="3646553" y="1269534"/>
                  <a:pt x="3651963" y="1292930"/>
                  <a:pt x="3657958" y="1316107"/>
                </a:cubicBezTo>
                <a:cubicBezTo>
                  <a:pt x="3658104" y="1357489"/>
                  <a:pt x="3658104" y="1398871"/>
                  <a:pt x="3658104" y="1440326"/>
                </a:cubicBezTo>
                <a:close/>
                <a:moveTo>
                  <a:pt x="2443039" y="2463104"/>
                </a:moveTo>
                <a:cubicBezTo>
                  <a:pt x="2594383" y="2459595"/>
                  <a:pt x="2734468" y="2420918"/>
                  <a:pt x="2853861" y="2324774"/>
                </a:cubicBezTo>
                <a:cubicBezTo>
                  <a:pt x="2981736" y="2221758"/>
                  <a:pt x="3051120" y="2092348"/>
                  <a:pt x="3023776" y="1922653"/>
                </a:cubicBezTo>
                <a:cubicBezTo>
                  <a:pt x="3016904" y="1880174"/>
                  <a:pt x="3036205" y="1856120"/>
                  <a:pt x="3079050" y="1849174"/>
                </a:cubicBezTo>
                <a:cubicBezTo>
                  <a:pt x="3188792" y="1831335"/>
                  <a:pt x="3290127" y="1793243"/>
                  <a:pt x="3379909" y="1726271"/>
                </a:cubicBezTo>
                <a:cubicBezTo>
                  <a:pt x="3593180" y="1567250"/>
                  <a:pt x="3626374" y="1304921"/>
                  <a:pt x="3456020" y="1106931"/>
                </a:cubicBezTo>
                <a:cubicBezTo>
                  <a:pt x="3364409" y="1000478"/>
                  <a:pt x="3244577" y="941330"/>
                  <a:pt x="3108441" y="913620"/>
                </a:cubicBezTo>
                <a:cubicBezTo>
                  <a:pt x="3045856" y="900899"/>
                  <a:pt x="3036278" y="885399"/>
                  <a:pt x="3042347" y="820694"/>
                </a:cubicBezTo>
                <a:cubicBezTo>
                  <a:pt x="3045929" y="782382"/>
                  <a:pt x="3047391" y="741951"/>
                  <a:pt x="3039422" y="704736"/>
                </a:cubicBezTo>
                <a:cubicBezTo>
                  <a:pt x="3003670" y="537746"/>
                  <a:pt x="2894731" y="428588"/>
                  <a:pt x="2745362" y="359716"/>
                </a:cubicBezTo>
                <a:cubicBezTo>
                  <a:pt x="2543716" y="266643"/>
                  <a:pt x="2340169" y="269421"/>
                  <a:pt x="2139109" y="365784"/>
                </a:cubicBezTo>
                <a:cubicBezTo>
                  <a:pt x="2087125" y="390716"/>
                  <a:pt x="2081057" y="388742"/>
                  <a:pt x="2044428" y="344289"/>
                </a:cubicBezTo>
                <a:cubicBezTo>
                  <a:pt x="2022055" y="317164"/>
                  <a:pt x="1998659" y="289893"/>
                  <a:pt x="1971680" y="267594"/>
                </a:cubicBezTo>
                <a:cubicBezTo>
                  <a:pt x="1799499" y="125462"/>
                  <a:pt x="1601436" y="82106"/>
                  <a:pt x="1386118" y="129337"/>
                </a:cubicBezTo>
                <a:cubicBezTo>
                  <a:pt x="1182205" y="174009"/>
                  <a:pt x="1028229" y="283825"/>
                  <a:pt x="960746" y="491831"/>
                </a:cubicBezTo>
                <a:cubicBezTo>
                  <a:pt x="950364" y="523855"/>
                  <a:pt x="928284" y="533286"/>
                  <a:pt x="895383" y="528607"/>
                </a:cubicBezTo>
                <a:cubicBezTo>
                  <a:pt x="717061" y="503310"/>
                  <a:pt x="550655" y="535845"/>
                  <a:pt x="402016" y="639739"/>
                </a:cubicBezTo>
                <a:cubicBezTo>
                  <a:pt x="215871" y="769880"/>
                  <a:pt x="131426" y="1000844"/>
                  <a:pt x="272753" y="1217551"/>
                </a:cubicBezTo>
                <a:cubicBezTo>
                  <a:pt x="302364" y="1262954"/>
                  <a:pt x="295783" y="1286862"/>
                  <a:pt x="250600" y="1327367"/>
                </a:cubicBezTo>
                <a:cubicBezTo>
                  <a:pt x="33746" y="1521847"/>
                  <a:pt x="39815" y="1808596"/>
                  <a:pt x="268366" y="1989917"/>
                </a:cubicBezTo>
                <a:cubicBezTo>
                  <a:pt x="440401" y="2126419"/>
                  <a:pt x="636856" y="2163780"/>
                  <a:pt x="850053" y="2115013"/>
                </a:cubicBezTo>
                <a:cubicBezTo>
                  <a:pt x="915051" y="2100171"/>
                  <a:pt x="918121" y="2102876"/>
                  <a:pt x="948902" y="2160709"/>
                </a:cubicBezTo>
                <a:cubicBezTo>
                  <a:pt x="971567" y="2203334"/>
                  <a:pt x="997156" y="2246032"/>
                  <a:pt x="1029326" y="2281565"/>
                </a:cubicBezTo>
                <a:cubicBezTo>
                  <a:pt x="1254149" y="2530076"/>
                  <a:pt x="1673671" y="2550694"/>
                  <a:pt x="1936878" y="2328211"/>
                </a:cubicBezTo>
                <a:cubicBezTo>
                  <a:pt x="1978040" y="2293409"/>
                  <a:pt x="1986302" y="2292751"/>
                  <a:pt x="2028050" y="2324848"/>
                </a:cubicBezTo>
                <a:cubicBezTo>
                  <a:pt x="2150515" y="2418944"/>
                  <a:pt x="2290452" y="2459741"/>
                  <a:pt x="2443039" y="2463104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BB229F4-6EE5-4CAB-B548-1AD1CF936547}"/>
              </a:ext>
            </a:extLst>
          </p:cNvPr>
          <p:cNvSpPr/>
          <p:nvPr/>
        </p:nvSpPr>
        <p:spPr>
          <a:xfrm rot="20462413">
            <a:off x="1626443" y="2669565"/>
            <a:ext cx="763677" cy="526945"/>
          </a:xfrm>
          <a:custGeom>
            <a:avLst/>
            <a:gdLst>
              <a:gd name="connsiteX0" fmla="*/ 1269220 w 1400875"/>
              <a:gd name="connsiteY0" fmla="*/ 632077 h 958544"/>
              <a:gd name="connsiteX1" fmla="*/ 1057046 w 1400875"/>
              <a:gd name="connsiteY1" fmla="*/ 894041 h 958544"/>
              <a:gd name="connsiteX2" fmla="*/ 905995 w 1400875"/>
              <a:gd name="connsiteY2" fmla="*/ 880149 h 958544"/>
              <a:gd name="connsiteX3" fmla="*/ 868342 w 1400875"/>
              <a:gd name="connsiteY3" fmla="*/ 887022 h 958544"/>
              <a:gd name="connsiteX4" fmla="*/ 468048 w 1400875"/>
              <a:gd name="connsiteY4" fmla="*/ 885633 h 958544"/>
              <a:gd name="connsiteX5" fmla="*/ 406560 w 1400875"/>
              <a:gd name="connsiteY5" fmla="*/ 872107 h 958544"/>
              <a:gd name="connsiteX6" fmla="*/ 86179 w 1400875"/>
              <a:gd name="connsiteY6" fmla="*/ 770699 h 958544"/>
              <a:gd name="connsiteX7" fmla="*/ 48379 w 1400875"/>
              <a:gd name="connsiteY7" fmla="*/ 565252 h 958544"/>
              <a:gd name="connsiteX8" fmla="*/ 46698 w 1400875"/>
              <a:gd name="connsiteY8" fmla="*/ 529719 h 958544"/>
              <a:gd name="connsiteX9" fmla="*/ 190657 w 1400875"/>
              <a:gd name="connsiteY9" fmla="*/ 193399 h 958544"/>
              <a:gd name="connsiteX10" fmla="*/ 242348 w 1400875"/>
              <a:gd name="connsiteY10" fmla="*/ 148654 h 958544"/>
              <a:gd name="connsiteX11" fmla="*/ 444213 w 1400875"/>
              <a:gd name="connsiteY11" fmla="*/ 3232 h 958544"/>
              <a:gd name="connsiteX12" fmla="*/ 654925 w 1400875"/>
              <a:gd name="connsiteY12" fmla="*/ 45930 h 958544"/>
              <a:gd name="connsiteX13" fmla="*/ 704276 w 1400875"/>
              <a:gd name="connsiteY13" fmla="*/ 45637 h 958544"/>
              <a:gd name="connsiteX14" fmla="*/ 1067429 w 1400875"/>
              <a:gd name="connsiteY14" fmla="*/ 99229 h 958544"/>
              <a:gd name="connsiteX15" fmla="*/ 1087608 w 1400875"/>
              <a:gd name="connsiteY15" fmla="*/ 120286 h 958544"/>
              <a:gd name="connsiteX16" fmla="*/ 1231348 w 1400875"/>
              <a:gd name="connsiteY16" fmla="*/ 222132 h 958544"/>
              <a:gd name="connsiteX17" fmla="*/ 1392196 w 1400875"/>
              <a:gd name="connsiteY17" fmla="*/ 384735 h 958544"/>
              <a:gd name="connsiteX18" fmla="*/ 1325810 w 1400875"/>
              <a:gd name="connsiteY18" fmla="*/ 593839 h 958544"/>
              <a:gd name="connsiteX19" fmla="*/ 1269220 w 1400875"/>
              <a:gd name="connsiteY19" fmla="*/ 632077 h 958544"/>
              <a:gd name="connsiteX20" fmla="*/ 1009596 w 1400875"/>
              <a:gd name="connsiteY20" fmla="*/ 827946 h 958544"/>
              <a:gd name="connsiteX21" fmla="*/ 1154871 w 1400875"/>
              <a:gd name="connsiteY21" fmla="*/ 779546 h 958544"/>
              <a:gd name="connsiteX22" fmla="*/ 1206855 w 1400875"/>
              <a:gd name="connsiteY22" fmla="*/ 655839 h 958544"/>
              <a:gd name="connsiteX23" fmla="*/ 1254379 w 1400875"/>
              <a:gd name="connsiteY23" fmla="*/ 552530 h 958544"/>
              <a:gd name="connsiteX24" fmla="*/ 1277994 w 1400875"/>
              <a:gd name="connsiteY24" fmla="*/ 329901 h 958544"/>
              <a:gd name="connsiteX25" fmla="*/ 1123360 w 1400875"/>
              <a:gd name="connsiteY25" fmla="*/ 271995 h 958544"/>
              <a:gd name="connsiteX26" fmla="*/ 1072327 w 1400875"/>
              <a:gd name="connsiteY26" fmla="*/ 231929 h 958544"/>
              <a:gd name="connsiteX27" fmla="*/ 1006452 w 1400875"/>
              <a:gd name="connsiteY27" fmla="*/ 139368 h 958544"/>
              <a:gd name="connsiteX28" fmla="*/ 712611 w 1400875"/>
              <a:gd name="connsiteY28" fmla="*/ 127231 h 958544"/>
              <a:gd name="connsiteX29" fmla="*/ 646882 w 1400875"/>
              <a:gd name="connsiteY29" fmla="*/ 125038 h 958544"/>
              <a:gd name="connsiteX30" fmla="*/ 460737 w 1400875"/>
              <a:gd name="connsiteY30" fmla="*/ 75833 h 958544"/>
              <a:gd name="connsiteX31" fmla="*/ 299376 w 1400875"/>
              <a:gd name="connsiteY31" fmla="*/ 190328 h 958544"/>
              <a:gd name="connsiteX32" fmla="*/ 210398 w 1400875"/>
              <a:gd name="connsiteY32" fmla="*/ 267023 h 958544"/>
              <a:gd name="connsiteX33" fmla="*/ 71410 w 1400875"/>
              <a:gd name="connsiteY33" fmla="*/ 365214 h 958544"/>
              <a:gd name="connsiteX34" fmla="*/ 119299 w 1400875"/>
              <a:gd name="connsiteY34" fmla="*/ 507419 h 958544"/>
              <a:gd name="connsiteX35" fmla="*/ 120469 w 1400875"/>
              <a:gd name="connsiteY35" fmla="*/ 576730 h 958544"/>
              <a:gd name="connsiteX36" fmla="*/ 143353 w 1400875"/>
              <a:gd name="connsiteY36" fmla="*/ 734069 h 958544"/>
              <a:gd name="connsiteX37" fmla="*/ 406779 w 1400875"/>
              <a:gd name="connsiteY37" fmla="*/ 793510 h 958544"/>
              <a:gd name="connsiteX38" fmla="*/ 489982 w 1400875"/>
              <a:gd name="connsiteY38" fmla="*/ 811569 h 958544"/>
              <a:gd name="connsiteX39" fmla="*/ 835075 w 1400875"/>
              <a:gd name="connsiteY39" fmla="*/ 815810 h 958544"/>
              <a:gd name="connsiteX40" fmla="*/ 905044 w 1400875"/>
              <a:gd name="connsiteY40" fmla="*/ 800310 h 958544"/>
              <a:gd name="connsiteX41" fmla="*/ 1009596 w 1400875"/>
              <a:gd name="connsiteY41" fmla="*/ 827946 h 95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00875" h="958544">
                <a:moveTo>
                  <a:pt x="1269220" y="632077"/>
                </a:moveTo>
                <a:cubicBezTo>
                  <a:pt x="1285524" y="779838"/>
                  <a:pt x="1205393" y="881758"/>
                  <a:pt x="1057046" y="894041"/>
                </a:cubicBezTo>
                <a:cubicBezTo>
                  <a:pt x="1007476" y="898135"/>
                  <a:pt x="956443" y="884244"/>
                  <a:pt x="905995" y="880149"/>
                </a:cubicBezTo>
                <a:cubicBezTo>
                  <a:pt x="893492" y="879126"/>
                  <a:pt x="876969" y="879857"/>
                  <a:pt x="868342" y="887022"/>
                </a:cubicBezTo>
                <a:cubicBezTo>
                  <a:pt x="753262" y="982142"/>
                  <a:pt x="585321" y="983092"/>
                  <a:pt x="468048" y="885633"/>
                </a:cubicBezTo>
                <a:cubicBezTo>
                  <a:pt x="447723" y="868744"/>
                  <a:pt x="431419" y="866916"/>
                  <a:pt x="406560" y="872107"/>
                </a:cubicBezTo>
                <a:cubicBezTo>
                  <a:pt x="281464" y="898281"/>
                  <a:pt x="171575" y="868670"/>
                  <a:pt x="86179" y="770699"/>
                </a:cubicBezTo>
                <a:cubicBezTo>
                  <a:pt x="34195" y="711039"/>
                  <a:pt x="23814" y="640924"/>
                  <a:pt x="48379" y="565252"/>
                </a:cubicBezTo>
                <a:cubicBezTo>
                  <a:pt x="51889" y="554431"/>
                  <a:pt x="52766" y="537469"/>
                  <a:pt x="46698" y="529719"/>
                </a:cubicBezTo>
                <a:cubicBezTo>
                  <a:pt x="-51786" y="404403"/>
                  <a:pt x="9849" y="228712"/>
                  <a:pt x="190657" y="193399"/>
                </a:cubicBezTo>
                <a:cubicBezTo>
                  <a:pt x="219318" y="187769"/>
                  <a:pt x="232186" y="176802"/>
                  <a:pt x="242348" y="148654"/>
                </a:cubicBezTo>
                <a:cubicBezTo>
                  <a:pt x="275834" y="55654"/>
                  <a:pt x="352164" y="15880"/>
                  <a:pt x="444213" y="3232"/>
                </a:cubicBezTo>
                <a:cubicBezTo>
                  <a:pt x="518642" y="-7004"/>
                  <a:pt x="590147" y="7034"/>
                  <a:pt x="654925" y="45930"/>
                </a:cubicBezTo>
                <a:cubicBezTo>
                  <a:pt x="673496" y="57043"/>
                  <a:pt x="686510" y="54484"/>
                  <a:pt x="704276" y="45637"/>
                </a:cubicBezTo>
                <a:cubicBezTo>
                  <a:pt x="823670" y="-13877"/>
                  <a:pt x="970627" y="8350"/>
                  <a:pt x="1067429" y="99229"/>
                </a:cubicBezTo>
                <a:cubicBezTo>
                  <a:pt x="1074520" y="105882"/>
                  <a:pt x="1081320" y="112901"/>
                  <a:pt x="1087608" y="120286"/>
                </a:cubicBezTo>
                <a:cubicBezTo>
                  <a:pt x="1145440" y="187988"/>
                  <a:pt x="1145659" y="187477"/>
                  <a:pt x="1231348" y="222132"/>
                </a:cubicBezTo>
                <a:cubicBezTo>
                  <a:pt x="1307970" y="253132"/>
                  <a:pt x="1367776" y="301972"/>
                  <a:pt x="1392196" y="384735"/>
                </a:cubicBezTo>
                <a:cubicBezTo>
                  <a:pt x="1415666" y="464356"/>
                  <a:pt x="1390880" y="542733"/>
                  <a:pt x="1325810" y="593839"/>
                </a:cubicBezTo>
                <a:cubicBezTo>
                  <a:pt x="1307751" y="607876"/>
                  <a:pt x="1287791" y="619574"/>
                  <a:pt x="1269220" y="632077"/>
                </a:cubicBezTo>
                <a:close/>
                <a:moveTo>
                  <a:pt x="1009596" y="827946"/>
                </a:moveTo>
                <a:cubicBezTo>
                  <a:pt x="1063627" y="823706"/>
                  <a:pt x="1112758" y="811789"/>
                  <a:pt x="1154871" y="779546"/>
                </a:cubicBezTo>
                <a:cubicBezTo>
                  <a:pt x="1195157" y="748692"/>
                  <a:pt x="1218772" y="708480"/>
                  <a:pt x="1206855" y="655839"/>
                </a:cubicBezTo>
                <a:cubicBezTo>
                  <a:pt x="1190770" y="584992"/>
                  <a:pt x="1189893" y="585211"/>
                  <a:pt x="1254379" y="552530"/>
                </a:cubicBezTo>
                <a:cubicBezTo>
                  <a:pt x="1355274" y="501351"/>
                  <a:pt x="1366022" y="401040"/>
                  <a:pt x="1277994" y="329901"/>
                </a:cubicBezTo>
                <a:cubicBezTo>
                  <a:pt x="1233029" y="293564"/>
                  <a:pt x="1180315" y="275724"/>
                  <a:pt x="1123360" y="271995"/>
                </a:cubicBezTo>
                <a:cubicBezTo>
                  <a:pt x="1095065" y="270167"/>
                  <a:pt x="1084098" y="257373"/>
                  <a:pt x="1072327" y="231929"/>
                </a:cubicBezTo>
                <a:cubicBezTo>
                  <a:pt x="1056608" y="197932"/>
                  <a:pt x="1035112" y="162326"/>
                  <a:pt x="1006452" y="139368"/>
                </a:cubicBezTo>
                <a:cubicBezTo>
                  <a:pt x="923030" y="72689"/>
                  <a:pt x="803052" y="69911"/>
                  <a:pt x="712611" y="127231"/>
                </a:cubicBezTo>
                <a:cubicBezTo>
                  <a:pt x="688484" y="142512"/>
                  <a:pt x="669986" y="142366"/>
                  <a:pt x="646882" y="125038"/>
                </a:cubicBezTo>
                <a:cubicBezTo>
                  <a:pt x="591901" y="83949"/>
                  <a:pt x="528512" y="69911"/>
                  <a:pt x="460737" y="75833"/>
                </a:cubicBezTo>
                <a:cubicBezTo>
                  <a:pt x="380751" y="82779"/>
                  <a:pt x="305299" y="129059"/>
                  <a:pt x="299376" y="190328"/>
                </a:cubicBezTo>
                <a:cubicBezTo>
                  <a:pt x="293308" y="253205"/>
                  <a:pt x="261211" y="260955"/>
                  <a:pt x="210398" y="267023"/>
                </a:cubicBezTo>
                <a:cubicBezTo>
                  <a:pt x="149129" y="274335"/>
                  <a:pt x="95756" y="302995"/>
                  <a:pt x="71410" y="365214"/>
                </a:cubicBezTo>
                <a:cubicBezTo>
                  <a:pt x="48087" y="424728"/>
                  <a:pt x="79233" y="468230"/>
                  <a:pt x="119299" y="507419"/>
                </a:cubicBezTo>
                <a:cubicBezTo>
                  <a:pt x="142841" y="530450"/>
                  <a:pt x="133775" y="553042"/>
                  <a:pt x="120469" y="576730"/>
                </a:cubicBezTo>
                <a:cubicBezTo>
                  <a:pt x="86837" y="636683"/>
                  <a:pt x="92832" y="686985"/>
                  <a:pt x="143353" y="734069"/>
                </a:cubicBezTo>
                <a:cubicBezTo>
                  <a:pt x="219025" y="804477"/>
                  <a:pt x="308296" y="824803"/>
                  <a:pt x="406779" y="793510"/>
                </a:cubicBezTo>
                <a:cubicBezTo>
                  <a:pt x="440338" y="782836"/>
                  <a:pt x="463223" y="782397"/>
                  <a:pt x="489982" y="811569"/>
                </a:cubicBezTo>
                <a:cubicBezTo>
                  <a:pt x="576036" y="905446"/>
                  <a:pt x="761816" y="907128"/>
                  <a:pt x="835075" y="815810"/>
                </a:cubicBezTo>
                <a:cubicBezTo>
                  <a:pt x="854816" y="791171"/>
                  <a:pt x="875361" y="788392"/>
                  <a:pt x="905044" y="800310"/>
                </a:cubicBezTo>
                <a:cubicBezTo>
                  <a:pt x="938238" y="813543"/>
                  <a:pt x="974575" y="819027"/>
                  <a:pt x="1009596" y="827946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EEF25ED-9956-4CB7-A0BD-816C636EDC45}"/>
              </a:ext>
            </a:extLst>
          </p:cNvPr>
          <p:cNvSpPr/>
          <p:nvPr/>
        </p:nvSpPr>
        <p:spPr>
          <a:xfrm rot="20462413">
            <a:off x="1048951" y="3041409"/>
            <a:ext cx="437943" cy="384169"/>
          </a:xfrm>
          <a:custGeom>
            <a:avLst/>
            <a:gdLst>
              <a:gd name="connsiteX0" fmla="*/ 803355 w 803355"/>
              <a:gd name="connsiteY0" fmla="*/ 398362 h 698826"/>
              <a:gd name="connsiteX1" fmla="*/ 709112 w 803355"/>
              <a:gd name="connsiteY1" fmla="*/ 542614 h 698826"/>
              <a:gd name="connsiteX2" fmla="*/ 673360 w 803355"/>
              <a:gd name="connsiteY2" fmla="*/ 582094 h 698826"/>
              <a:gd name="connsiteX3" fmla="*/ 430991 w 803355"/>
              <a:gd name="connsiteY3" fmla="*/ 675167 h 698826"/>
              <a:gd name="connsiteX4" fmla="*/ 392314 w 803355"/>
              <a:gd name="connsiteY4" fmla="*/ 672974 h 698826"/>
              <a:gd name="connsiteX5" fmla="*/ 187378 w 803355"/>
              <a:gd name="connsiteY5" fmla="*/ 611047 h 698826"/>
              <a:gd name="connsiteX6" fmla="*/ 151260 w 803355"/>
              <a:gd name="connsiteY6" fmla="*/ 588309 h 698826"/>
              <a:gd name="connsiteX7" fmla="*/ 23312 w 803355"/>
              <a:gd name="connsiteY7" fmla="*/ 332048 h 698826"/>
              <a:gd name="connsiteX8" fmla="*/ 35595 w 803355"/>
              <a:gd name="connsiteY8" fmla="*/ 275239 h 698826"/>
              <a:gd name="connsiteX9" fmla="*/ 184527 w 803355"/>
              <a:gd name="connsiteY9" fmla="*/ 91214 h 698826"/>
              <a:gd name="connsiteX10" fmla="*/ 235779 w 803355"/>
              <a:gd name="connsiteY10" fmla="*/ 64162 h 698826"/>
              <a:gd name="connsiteX11" fmla="*/ 472446 w 803355"/>
              <a:gd name="connsiteY11" fmla="*/ 47785 h 698826"/>
              <a:gd name="connsiteX12" fmla="*/ 523113 w 803355"/>
              <a:gd name="connsiteY12" fmla="*/ 64674 h 698826"/>
              <a:gd name="connsiteX13" fmla="*/ 706261 w 803355"/>
              <a:gd name="connsiteY13" fmla="*/ 207098 h 698826"/>
              <a:gd name="connsiteX14" fmla="*/ 734263 w 803355"/>
              <a:gd name="connsiteY14" fmla="*/ 253598 h 698826"/>
              <a:gd name="connsiteX15" fmla="*/ 803355 w 803355"/>
              <a:gd name="connsiteY15" fmla="*/ 398362 h 698826"/>
              <a:gd name="connsiteX16" fmla="*/ 514632 w 803355"/>
              <a:gd name="connsiteY16" fmla="*/ 635760 h 698826"/>
              <a:gd name="connsiteX17" fmla="*/ 618087 w 803355"/>
              <a:gd name="connsiteY17" fmla="*/ 535887 h 698826"/>
              <a:gd name="connsiteX18" fmla="*/ 659615 w 803355"/>
              <a:gd name="connsiteY18" fmla="*/ 486024 h 698826"/>
              <a:gd name="connsiteX19" fmla="*/ 699681 w 803355"/>
              <a:gd name="connsiteY19" fmla="*/ 469647 h 698826"/>
              <a:gd name="connsiteX20" fmla="*/ 679428 w 803355"/>
              <a:gd name="connsiteY20" fmla="*/ 300244 h 698826"/>
              <a:gd name="connsiteX21" fmla="*/ 645431 w 803355"/>
              <a:gd name="connsiteY21" fmla="*/ 246652 h 698826"/>
              <a:gd name="connsiteX22" fmla="*/ 509953 w 803355"/>
              <a:gd name="connsiteY22" fmla="*/ 138079 h 698826"/>
              <a:gd name="connsiteX23" fmla="*/ 441592 w 803355"/>
              <a:gd name="connsiteY23" fmla="*/ 117534 h 698826"/>
              <a:gd name="connsiteX24" fmla="*/ 265755 w 803355"/>
              <a:gd name="connsiteY24" fmla="*/ 132888 h 698826"/>
              <a:gd name="connsiteX25" fmla="*/ 214503 w 803355"/>
              <a:gd name="connsiteY25" fmla="*/ 161329 h 698826"/>
              <a:gd name="connsiteX26" fmla="*/ 103005 w 803355"/>
              <a:gd name="connsiteY26" fmla="*/ 287157 h 698826"/>
              <a:gd name="connsiteX27" fmla="*/ 90942 w 803355"/>
              <a:gd name="connsiteY27" fmla="*/ 346159 h 698826"/>
              <a:gd name="connsiteX28" fmla="*/ 73980 w 803355"/>
              <a:gd name="connsiteY28" fmla="*/ 460873 h 698826"/>
              <a:gd name="connsiteX29" fmla="*/ 179335 w 803355"/>
              <a:gd name="connsiteY29" fmla="*/ 516805 h 698826"/>
              <a:gd name="connsiteX30" fmla="*/ 232123 w 803355"/>
              <a:gd name="connsiteY30" fmla="*/ 549121 h 698826"/>
              <a:gd name="connsiteX31" fmla="*/ 388585 w 803355"/>
              <a:gd name="connsiteY31" fmla="*/ 596205 h 698826"/>
              <a:gd name="connsiteX32" fmla="*/ 449854 w 803355"/>
              <a:gd name="connsiteY32" fmla="*/ 599642 h 698826"/>
              <a:gd name="connsiteX33" fmla="*/ 514632 w 803355"/>
              <a:gd name="connsiteY33" fmla="*/ 635760 h 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3355" h="698826">
                <a:moveTo>
                  <a:pt x="803355" y="398362"/>
                </a:moveTo>
                <a:cubicBezTo>
                  <a:pt x="799699" y="459630"/>
                  <a:pt x="767530" y="508470"/>
                  <a:pt x="709112" y="542614"/>
                </a:cubicBezTo>
                <a:cubicBezTo>
                  <a:pt x="694344" y="551241"/>
                  <a:pt x="678990" y="566522"/>
                  <a:pt x="673360" y="582094"/>
                </a:cubicBezTo>
                <a:cubicBezTo>
                  <a:pt x="634976" y="688767"/>
                  <a:pt x="531813" y="728686"/>
                  <a:pt x="430991" y="675167"/>
                </a:cubicBezTo>
                <a:cubicBezTo>
                  <a:pt x="420462" y="669611"/>
                  <a:pt x="403427" y="668587"/>
                  <a:pt x="392314" y="672974"/>
                </a:cubicBezTo>
                <a:cubicBezTo>
                  <a:pt x="310281" y="704998"/>
                  <a:pt x="238484" y="683210"/>
                  <a:pt x="187378" y="611047"/>
                </a:cubicBezTo>
                <a:cubicBezTo>
                  <a:pt x="179701" y="600153"/>
                  <a:pt x="164347" y="590283"/>
                  <a:pt x="151260" y="588309"/>
                </a:cubicBezTo>
                <a:cubicBezTo>
                  <a:pt x="25506" y="569958"/>
                  <a:pt x="-37298" y="444057"/>
                  <a:pt x="23312" y="332048"/>
                </a:cubicBezTo>
                <a:cubicBezTo>
                  <a:pt x="32232" y="315598"/>
                  <a:pt x="36911" y="293956"/>
                  <a:pt x="35595" y="275239"/>
                </a:cubicBezTo>
                <a:cubicBezTo>
                  <a:pt x="28942" y="181216"/>
                  <a:pt x="90869" y="102400"/>
                  <a:pt x="184527" y="91214"/>
                </a:cubicBezTo>
                <a:cubicBezTo>
                  <a:pt x="206168" y="88655"/>
                  <a:pt x="221375" y="82879"/>
                  <a:pt x="235779" y="64162"/>
                </a:cubicBezTo>
                <a:cubicBezTo>
                  <a:pt x="296097" y="-14727"/>
                  <a:pt x="399844" y="-21673"/>
                  <a:pt x="472446" y="47785"/>
                </a:cubicBezTo>
                <a:cubicBezTo>
                  <a:pt x="488092" y="62773"/>
                  <a:pt x="501618" y="67379"/>
                  <a:pt x="523113" y="64674"/>
                </a:cubicBezTo>
                <a:cubicBezTo>
                  <a:pt x="615674" y="53122"/>
                  <a:pt x="694417" y="114171"/>
                  <a:pt x="706261" y="207098"/>
                </a:cubicBezTo>
                <a:cubicBezTo>
                  <a:pt x="709039" y="228739"/>
                  <a:pt x="717520" y="241169"/>
                  <a:pt x="734263" y="253598"/>
                </a:cubicBezTo>
                <a:cubicBezTo>
                  <a:pt x="780105" y="287668"/>
                  <a:pt x="802990" y="334461"/>
                  <a:pt x="803355" y="398362"/>
                </a:cubicBezTo>
                <a:close/>
                <a:moveTo>
                  <a:pt x="514632" y="635760"/>
                </a:moveTo>
                <a:cubicBezTo>
                  <a:pt x="575023" y="630130"/>
                  <a:pt x="613115" y="595767"/>
                  <a:pt x="618087" y="535887"/>
                </a:cubicBezTo>
                <a:cubicBezTo>
                  <a:pt x="620426" y="507958"/>
                  <a:pt x="628981" y="490118"/>
                  <a:pt x="659615" y="486024"/>
                </a:cubicBezTo>
                <a:cubicBezTo>
                  <a:pt x="673506" y="484196"/>
                  <a:pt x="687910" y="477616"/>
                  <a:pt x="699681" y="469647"/>
                </a:cubicBezTo>
                <a:cubicBezTo>
                  <a:pt x="762485" y="427241"/>
                  <a:pt x="751957" y="336800"/>
                  <a:pt x="679428" y="300244"/>
                </a:cubicBezTo>
                <a:cubicBezTo>
                  <a:pt x="655959" y="288400"/>
                  <a:pt x="640825" y="279919"/>
                  <a:pt x="645431" y="246652"/>
                </a:cubicBezTo>
                <a:cubicBezTo>
                  <a:pt x="655740" y="172004"/>
                  <a:pt x="582188" y="114098"/>
                  <a:pt x="509953" y="138079"/>
                </a:cubicBezTo>
                <a:cubicBezTo>
                  <a:pt x="479830" y="148096"/>
                  <a:pt x="461040" y="143782"/>
                  <a:pt x="441592" y="117534"/>
                </a:cubicBezTo>
                <a:cubicBezTo>
                  <a:pt x="389462" y="47273"/>
                  <a:pt x="305675" y="54657"/>
                  <a:pt x="265755" y="132888"/>
                </a:cubicBezTo>
                <a:cubicBezTo>
                  <a:pt x="253765" y="156431"/>
                  <a:pt x="240239" y="164108"/>
                  <a:pt x="214503" y="161329"/>
                </a:cubicBezTo>
                <a:cubicBezTo>
                  <a:pt x="131666" y="152263"/>
                  <a:pt x="85824" y="206659"/>
                  <a:pt x="103005" y="287157"/>
                </a:cubicBezTo>
                <a:cubicBezTo>
                  <a:pt x="106954" y="305508"/>
                  <a:pt x="102275" y="331829"/>
                  <a:pt x="90942" y="346159"/>
                </a:cubicBezTo>
                <a:cubicBezTo>
                  <a:pt x="62062" y="382715"/>
                  <a:pt x="52265" y="419637"/>
                  <a:pt x="73980" y="460873"/>
                </a:cubicBezTo>
                <a:cubicBezTo>
                  <a:pt x="95841" y="502328"/>
                  <a:pt x="131593" y="523312"/>
                  <a:pt x="179335" y="516805"/>
                </a:cubicBezTo>
                <a:cubicBezTo>
                  <a:pt x="207192" y="513003"/>
                  <a:pt x="221303" y="524189"/>
                  <a:pt x="232123" y="549121"/>
                </a:cubicBezTo>
                <a:cubicBezTo>
                  <a:pt x="263415" y="621503"/>
                  <a:pt x="324026" y="640073"/>
                  <a:pt x="388585" y="596205"/>
                </a:cubicBezTo>
                <a:cubicBezTo>
                  <a:pt x="412420" y="579974"/>
                  <a:pt x="428505" y="582753"/>
                  <a:pt x="449854" y="599642"/>
                </a:cubicBezTo>
                <a:cubicBezTo>
                  <a:pt x="469083" y="614703"/>
                  <a:pt x="492917" y="623915"/>
                  <a:pt x="514632" y="635760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9B9D58-353C-4011-8A03-CC97ECDC66F2}"/>
              </a:ext>
            </a:extLst>
          </p:cNvPr>
          <p:cNvGrpSpPr/>
          <p:nvPr/>
        </p:nvGrpSpPr>
        <p:grpSpPr>
          <a:xfrm rot="20462413">
            <a:off x="3009993" y="1968333"/>
            <a:ext cx="675699" cy="858959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F89B3116-0673-4E3F-B774-F7DA912D6100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E272CB76-89B6-4C31-B558-8608890C77D8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F51E797E-3A1E-421B-95CB-09592430CDD0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D091C229-4E78-43A7-9045-57FA081F90A2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Oval 1">
              <a:extLst>
                <a:ext uri="{FF2B5EF4-FFF2-40B4-BE49-F238E27FC236}">
                  <a16:creationId xmlns:a16="http://schemas.microsoft.com/office/drawing/2014/main" id="{806EE27B-DD71-415E-ABBC-6FEA91E1AD5C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7C6D8136-F487-4749-B824-2A01B27A0B30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DD63435D-C00C-4BF5-A2A5-C398EB453CF8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E4B32D-C049-2035-E89A-88046470BD63}"/>
              </a:ext>
            </a:extLst>
          </p:cNvPr>
          <p:cNvSpPr txBox="1"/>
          <p:nvPr/>
        </p:nvSpPr>
        <p:spPr>
          <a:xfrm>
            <a:off x="5243564" y="340500"/>
            <a:ext cx="6098344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ID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 PENGELUARAN KONSUMSI MASYARAKAT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4A588-B54D-F363-681F-1352BB628226}"/>
              </a:ext>
            </a:extLst>
          </p:cNvPr>
          <p:cNvSpPr txBox="1"/>
          <p:nvPr/>
        </p:nvSpPr>
        <p:spPr>
          <a:xfrm>
            <a:off x="4505206" y="1332118"/>
            <a:ext cx="741796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Keynes,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pengeluaran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konsumsi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Masyarakat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mencakup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belanja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barang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jasa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en-ID" sz="2400" dirty="0">
              <a:latin typeface="Times New Roman" panose="02020603050405020304" pitchFamily="18" charset="0"/>
            </a:endParaRPr>
          </a:p>
          <a:p>
            <a:pPr algn="just"/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Ariani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(2014),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mengartikan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konsumsi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penggunaan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barang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jasa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memenuhi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manusiawi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mencakup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barang-barang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lama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kendaraan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perlengkapan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serta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barang-barang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lama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pakaian</a:t>
            </a:r>
            <a:endParaRPr lang="en-ID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ID" sz="2400" dirty="0">
              <a:latin typeface="Times New Roman" panose="02020603050405020304" pitchFamily="18" charset="0"/>
            </a:endParaRPr>
          </a:p>
          <a:p>
            <a:pPr algn="just"/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Selain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konsumsi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melibatkan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jasa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mencakup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layanan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abstrak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potong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rambut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perawatan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kesehatan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pembelanjaan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rumah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tangga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dianggap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konsumsi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jasa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Mankiw (2003).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4A4680-09E4-4C90-BE68-443FF139DCBA}"/>
              </a:ext>
            </a:extLst>
          </p:cNvPr>
          <p:cNvSpPr/>
          <p:nvPr/>
        </p:nvSpPr>
        <p:spPr>
          <a:xfrm>
            <a:off x="520505" y="930072"/>
            <a:ext cx="10972798" cy="3473116"/>
          </a:xfrm>
          <a:prstGeom prst="roundRect">
            <a:avLst>
              <a:gd name="adj" fmla="val 497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B299C-2ADD-C05B-3A00-B892769A5CFC}"/>
              </a:ext>
            </a:extLst>
          </p:cNvPr>
          <p:cNvSpPr txBox="1"/>
          <p:nvPr/>
        </p:nvSpPr>
        <p:spPr>
          <a:xfrm>
            <a:off x="365758" y="0"/>
            <a:ext cx="11127545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 PENGELUARAN KONSUMSI MASYARAKAT DI INDONESIA DALAM BEBERAPA TAHUN TERAKHIR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1B9054-24EA-3519-B0EA-1CC7DF16F5D5}"/>
              </a:ext>
            </a:extLst>
          </p:cNvPr>
          <p:cNvSpPr txBox="1"/>
          <p:nvPr/>
        </p:nvSpPr>
        <p:spPr>
          <a:xfrm>
            <a:off x="1871002" y="1060324"/>
            <a:ext cx="7990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rumah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tangga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terdiri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dua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kelompok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endParaRPr lang="en-ID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6AB202-0527-6B17-D36B-C647A585BBC8}"/>
              </a:ext>
            </a:extLst>
          </p:cNvPr>
          <p:cNvSpPr txBox="1"/>
          <p:nvPr/>
        </p:nvSpPr>
        <p:spPr>
          <a:xfrm>
            <a:off x="698696" y="1559908"/>
            <a:ext cx="4492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ID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</a:t>
            </a:r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Makanan</a:t>
            </a:r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ID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34826A-E53D-3305-33A8-C5E039112FDC}"/>
              </a:ext>
            </a:extLst>
          </p:cNvPr>
          <p:cNvSpPr txBox="1"/>
          <p:nvPr/>
        </p:nvSpPr>
        <p:spPr>
          <a:xfrm>
            <a:off x="520505" y="2021573"/>
            <a:ext cx="46704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Ketika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terbatas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prioritas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kelompok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berpendapatan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rendah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sebagian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membeli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FF190D-D399-A1F7-2301-C801BEB472F7}"/>
              </a:ext>
            </a:extLst>
          </p:cNvPr>
          <p:cNvSpPr txBox="1"/>
          <p:nvPr/>
        </p:nvSpPr>
        <p:spPr>
          <a:xfrm>
            <a:off x="5584875" y="1606074"/>
            <a:ext cx="59084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ID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</a:t>
            </a:r>
            <a:r>
              <a:rPr lang="en-ID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Barang</a:t>
            </a:r>
            <a:r>
              <a:rPr lang="en-ID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Bukan</a:t>
            </a:r>
            <a:r>
              <a:rPr lang="en-ID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Makanan</a:t>
            </a:r>
            <a:endParaRPr lang="en-ID" sz="22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D63B9C-B80F-6204-0678-F36DC7ACF461}"/>
              </a:ext>
            </a:extLst>
          </p:cNvPr>
          <p:cNvSpPr/>
          <p:nvPr/>
        </p:nvSpPr>
        <p:spPr>
          <a:xfrm>
            <a:off x="5416062" y="1606074"/>
            <a:ext cx="168813" cy="27971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DCC426-53D9-E8FB-F0E5-0A1CF3D9247C}"/>
              </a:ext>
            </a:extLst>
          </p:cNvPr>
          <p:cNvSpPr txBox="1"/>
          <p:nvPr/>
        </p:nvSpPr>
        <p:spPr>
          <a:xfrm>
            <a:off x="6096000" y="2094864"/>
            <a:ext cx="51487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eiring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peningkatan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bergeser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penurunan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proporsi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dihabiskan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peningkatan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proporsi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barang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ID" sz="24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14E9C8F-8399-1265-0259-DEB79F596925}"/>
              </a:ext>
            </a:extLst>
          </p:cNvPr>
          <p:cNvSpPr/>
          <p:nvPr/>
        </p:nvSpPr>
        <p:spPr>
          <a:xfrm>
            <a:off x="5964702" y="4487272"/>
            <a:ext cx="6039726" cy="2308323"/>
          </a:xfrm>
          <a:prstGeom prst="roundRect">
            <a:avLst>
              <a:gd name="adj" fmla="val 497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262890" algn="just">
              <a:lnSpc>
                <a:spcPct val="107000"/>
              </a:lnSpc>
              <a:spcAft>
                <a:spcPts val="800"/>
              </a:spcAft>
            </a:pP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Contohnya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cenderung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menghabiskan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uang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barang-barang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tahan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lama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perabot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daripada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memenuhi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makanan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sehari-hari. Tingkat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memengaruhi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pola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konsumsi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dalam </a:t>
            </a:r>
            <a:r>
              <a:rPr lang="en-ID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4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30" grpId="0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323557" y="681867"/>
            <a:ext cx="9740924" cy="5526846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AB400-3CB2-3532-4E94-9D45D34D2A19}"/>
              </a:ext>
            </a:extLst>
          </p:cNvPr>
          <p:cNvSpPr txBox="1"/>
          <p:nvPr/>
        </p:nvSpPr>
        <p:spPr>
          <a:xfrm>
            <a:off x="182880" y="19322"/>
            <a:ext cx="9881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PERSENTASE PENGELUARAN PER KAPITA SEBULAN UNTUK MAKANAN DAN BUKAN MAKANAN MENURUT PROVINSI DAN DAERAH TEMPAT TINGGAL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5FCD29-23C4-4320-E240-27A88709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740568"/>
            <a:ext cx="9628382" cy="5409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2613A-E7F3-1C50-F3E8-A0DC4485DA06}"/>
              </a:ext>
            </a:extLst>
          </p:cNvPr>
          <p:cNvSpPr txBox="1"/>
          <p:nvPr/>
        </p:nvSpPr>
        <p:spPr>
          <a:xfrm>
            <a:off x="2968283" y="379827"/>
            <a:ext cx="875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KESIMPULAN TENTANG PENGELUARAN KONSUMSI MASYARAKAT</a:t>
            </a:r>
            <a:endParaRPr lang="en-ID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ACCF42-703D-47EE-ABCF-3C5C17B47022}"/>
              </a:ext>
            </a:extLst>
          </p:cNvPr>
          <p:cNvSpPr txBox="1"/>
          <p:nvPr/>
        </p:nvSpPr>
        <p:spPr>
          <a:xfrm>
            <a:off x="2968284" y="1811858"/>
            <a:ext cx="8750104" cy="3234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62890" algn="just">
              <a:lnSpc>
                <a:spcPct val="107000"/>
              </a:lnSpc>
              <a:spcAft>
                <a:spcPts val="800"/>
              </a:spcAft>
            </a:pP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Kesimpulannya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ketahanan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bervariasi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Indonesia,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bahkan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dalam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pulau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gugusan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pulau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Faktor-faktor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kesejahteraan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ekonomi,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konsumsi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ketersediaan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lokal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memengaruhi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pangsa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wilayah.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wilayah Indonesia.</a:t>
            </a:r>
            <a:endParaRPr lang="en-ID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55287B-E471-F786-74B6-20989DDD574C}"/>
              </a:ext>
            </a:extLst>
          </p:cNvPr>
          <p:cNvSpPr txBox="1"/>
          <p:nvPr/>
        </p:nvSpPr>
        <p:spPr>
          <a:xfrm>
            <a:off x="6288259" y="117789"/>
            <a:ext cx="5683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 PEMERINTAH </a:t>
            </a:r>
            <a:endParaRPr lang="en-ID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39836-7E7A-2B04-6BDB-61BE0F53F370}"/>
              </a:ext>
            </a:extLst>
          </p:cNvPr>
          <p:cNvSpPr txBox="1"/>
          <p:nvPr/>
        </p:nvSpPr>
        <p:spPr>
          <a:xfrm>
            <a:off x="6288259" y="738568"/>
            <a:ext cx="5683348" cy="52629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pemerintah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merujuk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total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belanja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pemerintah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dalam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belanja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dikeluarkan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pemerintah,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membiayai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gaji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negeri,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bidang-bidang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pemerintah.</a:t>
            </a:r>
          </a:p>
          <a:p>
            <a:pPr algn="just"/>
            <a:endParaRPr lang="en-ID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2">
            <a:extLst>
              <a:ext uri="{FF2B5EF4-FFF2-40B4-BE49-F238E27FC236}">
                <a16:creationId xmlns:a16="http://schemas.microsoft.com/office/drawing/2014/main" id="{F47A81FC-FF3E-462B-974F-2B8414D2DEF0}"/>
              </a:ext>
            </a:extLst>
          </p:cNvPr>
          <p:cNvSpPr/>
          <p:nvPr/>
        </p:nvSpPr>
        <p:spPr>
          <a:xfrm rot="16200000" flipH="1">
            <a:off x="3979955" y="-1269927"/>
            <a:ext cx="4232091" cy="10363198"/>
          </a:xfrm>
          <a:prstGeom prst="parallelogram">
            <a:avLst>
              <a:gd name="adj" fmla="val 5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그룹 8">
            <a:extLst>
              <a:ext uri="{FF2B5EF4-FFF2-40B4-BE49-F238E27FC236}">
                <a16:creationId xmlns:a16="http://schemas.microsoft.com/office/drawing/2014/main" id="{D9147D2E-110B-4B20-B044-819A38C0F9C1}"/>
              </a:ext>
            </a:extLst>
          </p:cNvPr>
          <p:cNvGrpSpPr/>
          <p:nvPr/>
        </p:nvGrpSpPr>
        <p:grpSpPr>
          <a:xfrm>
            <a:off x="914403" y="1223890"/>
            <a:ext cx="10363197" cy="2334258"/>
            <a:chOff x="914402" y="1795629"/>
            <a:chExt cx="10363197" cy="17625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F4A9D2-1C43-4A69-ADF7-B7D6280D4A8D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B94EF707-ABFC-406A-BA79-D5D07C26E574}"/>
                </a:ext>
              </a:extLst>
            </p:cNvPr>
            <p:cNvSpPr/>
            <p:nvPr/>
          </p:nvSpPr>
          <p:spPr>
            <a:xfrm flipH="1">
              <a:off x="2999413" y="1795629"/>
              <a:ext cx="8278186" cy="17526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2" name="그룹 10">
            <a:extLst>
              <a:ext uri="{FF2B5EF4-FFF2-40B4-BE49-F238E27FC236}">
                <a16:creationId xmlns:a16="http://schemas.microsoft.com/office/drawing/2014/main" id="{7A387551-1D4D-4515-AA0D-3A12268C99D9}"/>
              </a:ext>
            </a:extLst>
          </p:cNvPr>
          <p:cNvGrpSpPr/>
          <p:nvPr/>
        </p:nvGrpSpPr>
        <p:grpSpPr>
          <a:xfrm>
            <a:off x="914401" y="3706596"/>
            <a:ext cx="10363196" cy="2321124"/>
            <a:chOff x="914401" y="4275117"/>
            <a:chExt cx="10363196" cy="17526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2FEAB5-354C-4A15-B984-D1E62AE26976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641B69BB-71E3-41CB-907A-AA45187448C2}"/>
                </a:ext>
              </a:extLst>
            </p:cNvPr>
            <p:cNvSpPr/>
            <p:nvPr/>
          </p:nvSpPr>
          <p:spPr>
            <a:xfrm>
              <a:off x="914401" y="4275117"/>
              <a:ext cx="7730776" cy="1752600"/>
            </a:xfrm>
            <a:custGeom>
              <a:avLst/>
              <a:gdLst>
                <a:gd name="connsiteX0" fmla="*/ 0 w 7730776"/>
                <a:gd name="connsiteY0" fmla="*/ 1752600 h 1752600"/>
                <a:gd name="connsiteX1" fmla="*/ 0 w 7730776"/>
                <a:gd name="connsiteY1" fmla="*/ 0 h 1752600"/>
                <a:gd name="connsiteX2" fmla="*/ 7730776 w 7730776"/>
                <a:gd name="connsiteY2" fmla="*/ 1752600 h 1752600"/>
                <a:gd name="connsiteX3" fmla="*/ 0 w 7730776"/>
                <a:gd name="connsiteY3" fmla="*/ 1752600 h 1752600"/>
                <a:gd name="connsiteX0" fmla="*/ 0 w 7730776"/>
                <a:gd name="connsiteY0" fmla="*/ 1752600 h 1752600"/>
                <a:gd name="connsiteX1" fmla="*/ 0 w 7730776"/>
                <a:gd name="connsiteY1" fmla="*/ 0 h 1752600"/>
                <a:gd name="connsiteX2" fmla="*/ 7730776 w 7730776"/>
                <a:gd name="connsiteY2" fmla="*/ 1752600 h 1752600"/>
                <a:gd name="connsiteX3" fmla="*/ 0 w 7730776"/>
                <a:gd name="connsiteY3" fmla="*/ 175260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0776" h="1752600">
                  <a:moveTo>
                    <a:pt x="0" y="1752600"/>
                  </a:moveTo>
                  <a:lnTo>
                    <a:pt x="0" y="0"/>
                  </a:lnTo>
                  <a:cubicBezTo>
                    <a:pt x="2765768" y="693530"/>
                    <a:pt x="5153851" y="1168400"/>
                    <a:pt x="7730776" y="1752600"/>
                  </a:cubicBezTo>
                  <a:lnTo>
                    <a:pt x="0" y="175260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84A6B49-40A2-03FA-6004-75FB6E65F9B7}"/>
              </a:ext>
            </a:extLst>
          </p:cNvPr>
          <p:cNvSpPr txBox="1"/>
          <p:nvPr/>
        </p:nvSpPr>
        <p:spPr>
          <a:xfrm>
            <a:off x="1369254" y="378476"/>
            <a:ext cx="9453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DUA KATEGORI UTAMA PENGELUARAN PEMERINTAH </a:t>
            </a:r>
            <a:endParaRPr lang="en-ID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F2F288-4110-BBA0-E960-2E3EEC9AA04D}"/>
              </a:ext>
            </a:extLst>
          </p:cNvPr>
          <p:cNvSpPr txBox="1"/>
          <p:nvPr/>
        </p:nvSpPr>
        <p:spPr>
          <a:xfrm>
            <a:off x="1052307" y="1570789"/>
            <a:ext cx="10087382" cy="16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Rutin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teratur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pembayaran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gaji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negeri,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administratif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rutin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menjalankan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284288-2D1C-9760-C7AA-C3E93ECCBB4F}"/>
              </a:ext>
            </a:extLst>
          </p:cNvPr>
          <p:cNvSpPr txBox="1"/>
          <p:nvPr/>
        </p:nvSpPr>
        <p:spPr>
          <a:xfrm>
            <a:off x="1052307" y="3955031"/>
            <a:ext cx="10087382" cy="16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 algn="just">
              <a:lnSpc>
                <a:spcPct val="107000"/>
              </a:lnSpc>
              <a:spcAft>
                <a:spcPts val="800"/>
              </a:spcAft>
            </a:pP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Pembangunan dan Program: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pembangunan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program-program lain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kesejahteraan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pertumbuhan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ekonomi, dan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stabilitas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/>
              <a:t>PERAN PENGELUARAN PEMERINTAH</a:t>
            </a: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F692AE3D-8B5B-4F1A-9E23-FAD154127C1C}"/>
              </a:ext>
            </a:extLst>
          </p:cNvPr>
          <p:cNvSpPr/>
          <p:nvPr/>
        </p:nvSpPr>
        <p:spPr>
          <a:xfrm>
            <a:off x="1" y="1872342"/>
            <a:ext cx="12218126" cy="4397829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633A7928-FC43-496E-BCAF-1D2664FA362B}"/>
              </a:ext>
            </a:extLst>
          </p:cNvPr>
          <p:cNvSpPr/>
          <p:nvPr/>
        </p:nvSpPr>
        <p:spPr>
          <a:xfrm>
            <a:off x="8372732" y="3110522"/>
            <a:ext cx="3122587" cy="3159649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F010D13-A354-40E8-B29C-EF2697A07B08}"/>
              </a:ext>
            </a:extLst>
          </p:cNvPr>
          <p:cNvGrpSpPr/>
          <p:nvPr/>
        </p:nvGrpSpPr>
        <p:grpSpPr>
          <a:xfrm rot="4118366">
            <a:off x="7586520" y="3538142"/>
            <a:ext cx="1225212" cy="1396825"/>
            <a:chOff x="6816663" y="3559142"/>
            <a:chExt cx="1225212" cy="1396825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C756C278-32D5-4D0A-A318-FD281398500A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87D1A315-785A-430F-BB7E-F8D3023D4845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677A9042-1E37-4CA0-BD77-A7B157192A23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이등변 삼각형 31">
              <a:extLst>
                <a:ext uri="{FF2B5EF4-FFF2-40B4-BE49-F238E27FC236}">
                  <a16:creationId xmlns:a16="http://schemas.microsoft.com/office/drawing/2014/main" id="{E1D3DDF8-61E3-4BF2-BFB4-98953CCBE63B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264E512-E40C-4841-85A1-4D3820143700}"/>
              </a:ext>
            </a:extLst>
          </p:cNvPr>
          <p:cNvGrpSpPr/>
          <p:nvPr/>
        </p:nvGrpSpPr>
        <p:grpSpPr>
          <a:xfrm>
            <a:off x="6707479" y="4133010"/>
            <a:ext cx="1290857" cy="2174487"/>
            <a:chOff x="6707479" y="4133010"/>
            <a:chExt cx="1290857" cy="2174487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5AFD2B91-47EB-4EDD-B467-8F3C0B34014E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3D1689CD-88B2-427D-BC9F-24203824832B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A5C768F9-3413-4797-9277-DC6A1D815625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F45F92F3-33B0-4D71-8D44-069D6A3E491B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934997"/>
            <a:ext cx="1008000" cy="107803"/>
            <a:chOff x="9071572" y="5941778"/>
            <a:chExt cx="1177490" cy="125929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7FED3A86-5414-4203-9BA3-FE61F6003063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9A28301F-FF9C-4975-AB8A-FB22D01ADF3F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CE61E40F-6909-47A8-B0AB-19DDCEB9F79A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8EFAFF53-1F3C-4C94-9049-2B65859A267B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22C05765-5EA3-4BE5-B6EE-42281EAD3E8C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9DD729E4-AADE-4255-B8A1-5B1A508112E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356534FA-5884-4C02-A2C0-0E140F186969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0E944B2B-5CBC-4335-9F34-67ECCF90397E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84D69F39-3895-44AF-BD4C-1698B58214D3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4DB9B84A-AC18-4BBD-9884-C4E580CDAEB6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290B85CB-4121-4FD4-8B4B-077C9080DA9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7E98CB23-7782-4985-A6EE-FE3684DACBB2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2DF64D44-FF8B-4FAD-82CF-FE26E7DD93D2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7A94D779-99DA-4708-8F35-2F40A070C9F8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E049DDF-8D41-47C8-80B7-15AF5BB6E9C3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757235"/>
            <a:ext cx="1008000" cy="107803"/>
            <a:chOff x="9071572" y="5941778"/>
            <a:chExt cx="1177490" cy="125929"/>
          </a:xfrm>
        </p:grpSpPr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A5F565E2-4097-4880-9B26-F3E031FA4DCB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id="{5D774BB5-3D58-4CC6-94DD-81120334AD85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A678A815-48D7-4BE4-BA1A-7A935431F90C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B62650F2-BB92-4ED6-8018-9578D3F7AAF2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8EA9BFCA-16EB-42B3-933A-B39A28D81270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60C192F4-B36F-4154-B84E-71B1482CC36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3C9BE2A1-831A-48FC-8747-6491BB9BFFCB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5FA159B1-8C90-4E19-A608-F076ADBD9BA2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BF41BB92-EE7C-4EF6-B600-016040753674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E2470BEF-2D6A-4875-B654-1CD15BDD348E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60E9FB2B-5A4E-4233-9F74-0C691C67CB3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C09F608B-9A3D-44A6-8D70-FAE2CBD97C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2DD39211-D4CB-4F59-B56C-9E8C038C3D79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id="{0FCCAED8-631C-4D06-8C78-257175973E1D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2B6E6269-A995-41CC-8AEB-E4DD10FD4DDD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579473"/>
            <a:ext cx="1008000" cy="107803"/>
            <a:chOff x="9071572" y="5941778"/>
            <a:chExt cx="1177490" cy="125929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0B0F1F6B-DFDE-40E7-B099-995034BD0F9E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id="{AFD18FD4-E8F8-4E83-A1AF-DC6A9EC09B8D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A427E8CF-4C79-4D5C-A8C1-60A9CB9AA0B4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3E20212E-C2CC-43F7-9733-33FEC5B9C034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id="{D19FD3AF-A1C7-46E4-9623-99E260801C9E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D5B7D15A-566C-4B4B-875D-A862983F82B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CC5017A6-B7CD-43EE-ABC1-2AAC9D3D5722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id="{2E34AF69-9EDC-4657-B795-06F84F2E60F8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629E9C76-D2BF-4587-8E30-EE19AE47EEF1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FC6B72B7-A478-4F2F-9DE6-C5177B3FCC98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2EEBA67D-8F9D-4D1C-92FD-8E47D906308C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5FD5F4B6-CB62-4F1F-9283-5FA8A10CF4D3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id="{D5323F8B-9AEA-4FF7-B11A-1073E1AED60A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사각형: 둥근 모서리 89">
              <a:extLst>
                <a:ext uri="{FF2B5EF4-FFF2-40B4-BE49-F238E27FC236}">
                  <a16:creationId xmlns:a16="http://schemas.microsoft.com/office/drawing/2014/main" id="{2101E482-44FA-4F7D-BFAF-18B5EA069D13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5E4FD016-7812-42E2-B01B-5A908B9DB759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401711"/>
            <a:ext cx="1008000" cy="107803"/>
            <a:chOff x="9071572" y="5941778"/>
            <a:chExt cx="1177490" cy="125929"/>
          </a:xfrm>
        </p:grpSpPr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id="{66FCC967-84A0-4306-9470-B820CA377E9C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5766944D-FB8A-4F3C-9282-0A2116075251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id="{7F26F49D-91CC-4562-8931-496FAA22CC2B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id="{E664EC3C-D3C8-4B19-8915-D3088B885FC1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6" name="사각형: 둥근 모서리 95">
              <a:extLst>
                <a:ext uri="{FF2B5EF4-FFF2-40B4-BE49-F238E27FC236}">
                  <a16:creationId xmlns:a16="http://schemas.microsoft.com/office/drawing/2014/main" id="{2F4DE4A8-1300-4707-ABE5-CCDE743BCE39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id="{5601743A-7923-4F91-A09B-F3314F5A643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E821596A-BA32-4B9A-9C0F-593F802BE9A0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id="{78994544-2644-4CA2-9645-27A252CC40B9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id="{F7CACFAF-BD91-49DF-8909-B710C7907220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1" name="사각형: 둥근 모서리 100">
              <a:extLst>
                <a:ext uri="{FF2B5EF4-FFF2-40B4-BE49-F238E27FC236}">
                  <a16:creationId xmlns:a16="http://schemas.microsoft.com/office/drawing/2014/main" id="{ECFD6812-0B0A-4F60-8DFD-E94C9776CB70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id="{B7B08001-2456-4301-87CE-A604682F798E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3" name="사각형: 둥근 모서리 102">
              <a:extLst>
                <a:ext uri="{FF2B5EF4-FFF2-40B4-BE49-F238E27FC236}">
                  <a16:creationId xmlns:a16="http://schemas.microsoft.com/office/drawing/2014/main" id="{430C94A5-5E1F-4EB6-A530-6A1547D41A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id="{C2A71A24-A033-468C-B24D-71CFC58D5554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사각형: 둥근 모서리 104">
              <a:extLst>
                <a:ext uri="{FF2B5EF4-FFF2-40B4-BE49-F238E27FC236}">
                  <a16:creationId xmlns:a16="http://schemas.microsoft.com/office/drawing/2014/main" id="{4019F745-3F0E-44E5-9FF5-A5D777B7DCE4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3" name="그룹 19">
            <a:extLst>
              <a:ext uri="{FF2B5EF4-FFF2-40B4-BE49-F238E27FC236}">
                <a16:creationId xmlns:a16="http://schemas.microsoft.com/office/drawing/2014/main" id="{79A89352-C7D9-4594-8685-ED39585F2276}"/>
              </a:ext>
            </a:extLst>
          </p:cNvPr>
          <p:cNvGrpSpPr>
            <a:grpSpLocks noChangeAspect="1"/>
          </p:cNvGrpSpPr>
          <p:nvPr/>
        </p:nvGrpSpPr>
        <p:grpSpPr>
          <a:xfrm>
            <a:off x="10280538" y="5066115"/>
            <a:ext cx="1001593" cy="1001593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44" name="타원 4">
              <a:extLst>
                <a:ext uri="{FF2B5EF4-FFF2-40B4-BE49-F238E27FC236}">
                  <a16:creationId xmlns:a16="http://schemas.microsoft.com/office/drawing/2014/main" id="{11D470C5-0E6F-4891-906F-E07D51813D8A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자유형 18">
              <a:extLst>
                <a:ext uri="{FF2B5EF4-FFF2-40B4-BE49-F238E27FC236}">
                  <a16:creationId xmlns:a16="http://schemas.microsoft.com/office/drawing/2014/main" id="{396428C6-4DA5-4586-BAD1-025221F48884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8" name="이등변 삼각형 117">
            <a:extLst>
              <a:ext uri="{FF2B5EF4-FFF2-40B4-BE49-F238E27FC236}">
                <a16:creationId xmlns:a16="http://schemas.microsoft.com/office/drawing/2014/main" id="{9EC81D87-A1EF-4EB3-A6CD-B663CE58484B}"/>
              </a:ext>
            </a:extLst>
          </p:cNvPr>
          <p:cNvSpPr/>
          <p:nvPr/>
        </p:nvSpPr>
        <p:spPr>
          <a:xfrm rot="2958608">
            <a:off x="8594759" y="4596742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9" name="이등변 삼각형 118">
            <a:extLst>
              <a:ext uri="{FF2B5EF4-FFF2-40B4-BE49-F238E27FC236}">
                <a16:creationId xmlns:a16="http://schemas.microsoft.com/office/drawing/2014/main" id="{7B304256-EF90-4B0F-B3C5-ACB9737700A9}"/>
              </a:ext>
            </a:extLst>
          </p:cNvPr>
          <p:cNvSpPr/>
          <p:nvPr/>
        </p:nvSpPr>
        <p:spPr>
          <a:xfrm rot="5400000">
            <a:off x="8545076" y="4366405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0" name="이등변 삼각형 119">
            <a:extLst>
              <a:ext uri="{FF2B5EF4-FFF2-40B4-BE49-F238E27FC236}">
                <a16:creationId xmlns:a16="http://schemas.microsoft.com/office/drawing/2014/main" id="{88B563AC-A871-447A-A22E-692D30580988}"/>
              </a:ext>
            </a:extLst>
          </p:cNvPr>
          <p:cNvSpPr/>
          <p:nvPr/>
        </p:nvSpPr>
        <p:spPr>
          <a:xfrm rot="9900000">
            <a:off x="8831846" y="3751145"/>
            <a:ext cx="129306" cy="27010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1" name="이등변 삼각형 120">
            <a:extLst>
              <a:ext uri="{FF2B5EF4-FFF2-40B4-BE49-F238E27FC236}">
                <a16:creationId xmlns:a16="http://schemas.microsoft.com/office/drawing/2014/main" id="{639764F8-F7B4-4A37-89D2-27CF178AF079}"/>
              </a:ext>
            </a:extLst>
          </p:cNvPr>
          <p:cNvSpPr/>
          <p:nvPr/>
        </p:nvSpPr>
        <p:spPr>
          <a:xfrm rot="12063492">
            <a:off x="9083086" y="3759917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24AC8A-40BC-00DB-28B6-88DDA115C332}"/>
              </a:ext>
            </a:extLst>
          </p:cNvPr>
          <p:cNvSpPr txBox="1"/>
          <p:nvPr/>
        </p:nvSpPr>
        <p:spPr>
          <a:xfrm>
            <a:off x="151226" y="1397675"/>
            <a:ext cx="120407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Dumairy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(1999), pemerintah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alokatif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distributif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stabilitif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dinamisatif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Fungsi-fungsi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mengharuskan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pemerintah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Salah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pemerintah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fungsi-fungsi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belanja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12532F-FEC6-43F9-8240-34B317DF5E00}"/>
              </a:ext>
            </a:extLst>
          </p:cNvPr>
          <p:cNvSpPr txBox="1"/>
          <p:nvPr/>
        </p:nvSpPr>
        <p:spPr>
          <a:xfrm>
            <a:off x="140979" y="3047502"/>
            <a:ext cx="76410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Belanja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pembangunan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pemerintah yang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bertujuan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memenuhi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Pembangunan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tercermin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pemenuhan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kesehatan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infrastruktu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sz="2000" dirty="0">
              <a:solidFill>
                <a:schemeClr val="tx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36B5EC-DEEA-8259-3BAB-B9A3B35C2277}"/>
              </a:ext>
            </a:extLst>
          </p:cNvPr>
          <p:cNvSpPr txBox="1"/>
          <p:nvPr/>
        </p:nvSpPr>
        <p:spPr>
          <a:xfrm>
            <a:off x="140979" y="4487697"/>
            <a:ext cx="62735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demikian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pemerintah dalam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belanja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pembangunan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terutama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sektor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kesehatan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peran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strategis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kualitas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hidup</a:t>
            </a:r>
            <a:r>
              <a:rPr lang="en-ID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endParaRPr lang="en-ID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E9D03B8-5977-486B-B0D5-3B159E9AC106}"/>
              </a:ext>
            </a:extLst>
          </p:cNvPr>
          <p:cNvGrpSpPr/>
          <p:nvPr/>
        </p:nvGrpSpPr>
        <p:grpSpPr>
          <a:xfrm rot="10800000">
            <a:off x="-284744" y="3284787"/>
            <a:ext cx="3806965" cy="3641453"/>
            <a:chOff x="5745523" y="-488918"/>
            <a:chExt cx="5474404" cy="5236398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1B92FA9-6C45-4D80-B5B7-4A64A652AB02}"/>
                </a:ext>
              </a:extLst>
            </p:cNvPr>
            <p:cNvSpPr/>
            <p:nvPr/>
          </p:nvSpPr>
          <p:spPr>
            <a:xfrm rot="19800000">
              <a:off x="6591869" y="261709"/>
              <a:ext cx="1460310" cy="1258888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5470DC3F-CF72-4A1F-84B1-4B58FA8F5B5D}"/>
                </a:ext>
              </a:extLst>
            </p:cNvPr>
            <p:cNvSpPr/>
            <p:nvPr/>
          </p:nvSpPr>
          <p:spPr>
            <a:xfrm rot="1800000" flipH="1">
              <a:off x="8485979" y="261709"/>
              <a:ext cx="1460310" cy="1258888"/>
            </a:xfrm>
            <a:prstGeom prst="triangl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FE4F60A-3861-4481-91EA-E95F43F5C91E}"/>
                </a:ext>
              </a:extLst>
            </p:cNvPr>
            <p:cNvSpPr/>
            <p:nvPr/>
          </p:nvSpPr>
          <p:spPr>
            <a:xfrm rot="19800000">
              <a:off x="6591867" y="1737941"/>
              <a:ext cx="1460309" cy="1258889"/>
            </a:xfrm>
            <a:prstGeom prst="triangle">
              <a:avLst/>
            </a:pr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FA02A1D-38D9-43D8-ABCA-9ECE261A5F65}"/>
                </a:ext>
              </a:extLst>
            </p:cNvPr>
            <p:cNvSpPr/>
            <p:nvPr/>
          </p:nvSpPr>
          <p:spPr>
            <a:xfrm rot="1800000" flipH="1">
              <a:off x="8485978" y="1710646"/>
              <a:ext cx="1460310" cy="1258888"/>
            </a:xfrm>
            <a:prstGeom prst="triangle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D3EA69E-2D7D-4001-8D53-300716978A5A}"/>
                </a:ext>
              </a:extLst>
            </p:cNvPr>
            <p:cNvSpPr/>
            <p:nvPr/>
          </p:nvSpPr>
          <p:spPr>
            <a:xfrm rot="19800000">
              <a:off x="7851858" y="987316"/>
              <a:ext cx="1460310" cy="1258888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58EA27A-255B-48FC-96DB-58499C14520C}"/>
                </a:ext>
              </a:extLst>
            </p:cNvPr>
            <p:cNvSpPr/>
            <p:nvPr/>
          </p:nvSpPr>
          <p:spPr>
            <a:xfrm rot="1800000" flipH="1">
              <a:off x="9759616" y="973668"/>
              <a:ext cx="1460310" cy="1258888"/>
            </a:xfrm>
            <a:prstGeom prst="triangl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C70C0CF-2CE0-47AC-894B-DB1632A6A579}"/>
                </a:ext>
              </a:extLst>
            </p:cNvPr>
            <p:cNvSpPr/>
            <p:nvPr/>
          </p:nvSpPr>
          <p:spPr>
            <a:xfrm rot="19800000">
              <a:off x="7865505" y="2449901"/>
              <a:ext cx="1460310" cy="1258888"/>
            </a:xfrm>
            <a:prstGeom prst="triangl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2FDB2AD-9F29-4457-8CE1-077BC6708904}"/>
                </a:ext>
              </a:extLst>
            </p:cNvPr>
            <p:cNvSpPr/>
            <p:nvPr/>
          </p:nvSpPr>
          <p:spPr>
            <a:xfrm rot="1800000" flipH="1">
              <a:off x="9759615" y="2449901"/>
              <a:ext cx="1460310" cy="1258888"/>
            </a:xfrm>
            <a:prstGeom prst="triangl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71176F6-7310-4383-B3E0-ADDEFC6389C1}"/>
                </a:ext>
              </a:extLst>
            </p:cNvPr>
            <p:cNvSpPr/>
            <p:nvPr/>
          </p:nvSpPr>
          <p:spPr>
            <a:xfrm rot="16200000">
              <a:off x="5644812" y="3387879"/>
              <a:ext cx="1460312" cy="1258889"/>
            </a:xfrm>
            <a:prstGeom prst="triangl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B274AFBF-D0AB-4AE3-AE1B-76737849CA51}"/>
                </a:ext>
              </a:extLst>
            </p:cNvPr>
            <p:cNvSpPr/>
            <p:nvPr/>
          </p:nvSpPr>
          <p:spPr>
            <a:xfrm rot="1800000" flipH="1">
              <a:off x="9759618" y="-488918"/>
              <a:ext cx="1460309" cy="1258889"/>
            </a:xfrm>
            <a:prstGeom prst="triangle">
              <a:avLst/>
            </a:pr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2321A2E-CB16-1A7D-6630-D29CC9732202}"/>
              </a:ext>
            </a:extLst>
          </p:cNvPr>
          <p:cNvSpPr txBox="1"/>
          <p:nvPr/>
        </p:nvSpPr>
        <p:spPr>
          <a:xfrm>
            <a:off x="5699761" y="438975"/>
            <a:ext cx="609834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en-ID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Domestik</a:t>
            </a:r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Bruto</a:t>
            </a:r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(PDB)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06B825-859B-6B24-D805-45CC28F6B483}"/>
              </a:ext>
            </a:extLst>
          </p:cNvPr>
          <p:cNvSpPr txBox="1"/>
          <p:nvPr/>
        </p:nvSpPr>
        <p:spPr>
          <a:xfrm>
            <a:off x="5159892" y="1399212"/>
            <a:ext cx="7019779" cy="54486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Domestik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Bruto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(PDB)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salah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indikator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ekonomi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mengukur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total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semua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barang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jasa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dihasilkan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negara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selama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periode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waktu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tertentu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PDB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menilai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ukuran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pertumbuhan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ekonomi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negara. </a:t>
            </a:r>
          </a:p>
          <a:p>
            <a:pPr algn="just"/>
            <a:endParaRPr lang="en-ID" sz="2000" dirty="0">
              <a:latin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(dua)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omponen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dalam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menghitung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PDB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Konsumsi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(PK-RT):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barang-barang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makanan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pakaian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perumahan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rekreasi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Konsumsi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terbesar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dalam PDB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mencerminkan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konsumsi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</a:t>
            </a:r>
          </a:p>
          <a:p>
            <a:pPr marL="342900" indent="-342900" algn="just">
              <a:buAutoNum type="arabicPeriod"/>
            </a:pPr>
            <a:endParaRPr lang="en-ID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Konsumsi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Pemerintah (PK-P):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pemerintah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barang-barang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pertahanan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Konsumsi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pemerintah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investasi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dalam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Contents Slide Master">
  <a:themeElements>
    <a:clrScheme name="ALLPPT-SOCCER SPOR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over and End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Contents Slide Master">
  <a:themeElements>
    <a:clrScheme name="ALLPPT-6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ver and End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ontents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ontents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46C0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969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Times New Roman</vt:lpstr>
      <vt:lpstr>Trebuchet MS</vt:lpstr>
      <vt:lpstr>Ubuntu Condensed</vt:lpstr>
      <vt:lpstr>Wingdings 3</vt:lpstr>
      <vt:lpstr>Office Theme</vt:lpstr>
      <vt:lpstr>Contents Slide Master</vt:lpstr>
      <vt:lpstr>1_Contents Slide Master</vt:lpstr>
      <vt:lpstr>Facet</vt:lpstr>
      <vt:lpstr>2_Contents Slide Master</vt:lpstr>
      <vt:lpstr>Cover and End Slide Master</vt:lpstr>
      <vt:lpstr>3_Contents Slide Master</vt:lpstr>
      <vt:lpstr>4_Contents Slide Master</vt:lpstr>
      <vt:lpstr>Organic</vt:lpstr>
      <vt:lpstr>5_Contents Slide Master</vt:lpstr>
      <vt:lpstr>1_Cover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Aidil Akbar</dc:creator>
  <cp:lastModifiedBy>Mauliana Wayudi</cp:lastModifiedBy>
  <cp:revision>9</cp:revision>
  <dcterms:created xsi:type="dcterms:W3CDTF">2023-11-07T06:03:01Z</dcterms:created>
  <dcterms:modified xsi:type="dcterms:W3CDTF">2023-11-16T02:58:59Z</dcterms:modified>
</cp:coreProperties>
</file>