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  <p:sldMasterId id="2147483694" r:id="rId2"/>
    <p:sldMasterId id="2147483745" r:id="rId3"/>
  </p:sldMasterIdLst>
  <p:notesMasterIdLst>
    <p:notesMasterId r:id="rId16"/>
  </p:notesMasterIdLst>
  <p:sldIdLst>
    <p:sldId id="289" r:id="rId4"/>
    <p:sldId id="347" r:id="rId5"/>
    <p:sldId id="337" r:id="rId6"/>
    <p:sldId id="338" r:id="rId7"/>
    <p:sldId id="339" r:id="rId8"/>
    <p:sldId id="340" r:id="rId9"/>
    <p:sldId id="341" r:id="rId10"/>
    <p:sldId id="342" r:id="rId11"/>
    <p:sldId id="343" r:id="rId12"/>
    <p:sldId id="344" r:id="rId13"/>
    <p:sldId id="345" r:id="rId14"/>
    <p:sldId id="283" r:id="rId15"/>
  </p:sldIdLst>
  <p:sldSz cx="9144000" cy="5143500" type="screen16x9"/>
  <p:notesSz cx="6858000" cy="9144000"/>
  <p:defaultTextStyle>
    <a:defPPr>
      <a:defRPr lang="en-US"/>
    </a:defPPr>
    <a:lvl1pPr marL="0" algn="l" defTabSz="9142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9" algn="l" defTabSz="9142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17" algn="l" defTabSz="9142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26" algn="l" defTabSz="9142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35" algn="l" defTabSz="9142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44" algn="l" defTabSz="9142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53" algn="l" defTabSz="9142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62" algn="l" defTabSz="9142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70" algn="l" defTabSz="9142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0000"/>
    <a:srgbClr val="F26932"/>
    <a:srgbClr val="E44B0E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93" d="100"/>
          <a:sy n="93" d="100"/>
        </p:scale>
        <p:origin x="666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7753D1-C13D-4A4D-AFE9-7798B3F09063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16E506-A824-4E5F-897E-0D12DBE37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002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09" algn="l" defTabSz="9142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17" algn="l" defTabSz="9142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26" algn="l" defTabSz="9142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35" algn="l" defTabSz="9142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44" algn="l" defTabSz="9142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53" algn="l" defTabSz="9142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2" algn="l" defTabSz="9142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70" algn="l" defTabSz="9142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hyperlink" Target="http://bestpowerpointtemplates.com" TargetMode="External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hyperlink" Target="http://bestpowerpointtemplates.com" TargetMode="External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59CA-FA1E-4656-B9C4-B33EADB95B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defTabSz="366629" hangingPunct="0"/>
            <a:fld id="{86CB4B4D-7CA3-9044-876B-883B54F8677D}" type="slidenum">
              <a:rPr lang="en-US" kern="0" smtClean="0">
                <a:solidFill>
                  <a:srgbClr val="000000"/>
                </a:solidFill>
                <a:sym typeface="Helvetica Light"/>
              </a:rPr>
              <a:pPr algn="ctr" defTabSz="366629" hangingPunct="0"/>
              <a:t>‹#›</a:t>
            </a:fld>
            <a:endParaRPr lang="en-US" kern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271439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59CA-FA1E-4656-B9C4-B33EADB95B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defTabSz="366629" hangingPunct="0"/>
            <a:fld id="{86CB4B4D-7CA3-9044-876B-883B54F8677D}" type="slidenum">
              <a:rPr lang="en-US" kern="0" smtClean="0">
                <a:solidFill>
                  <a:srgbClr val="000000"/>
                </a:solidFill>
                <a:sym typeface="Helvetica Light"/>
              </a:rPr>
              <a:pPr algn="ctr" defTabSz="366629" hangingPunct="0"/>
              <a:t>‹#›</a:t>
            </a:fld>
            <a:endParaRPr lang="en-US" kern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736611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59CA-FA1E-4656-B9C4-B33EADB95B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defTabSz="366629" hangingPunct="0"/>
            <a:fld id="{86CB4B4D-7CA3-9044-876B-883B54F8677D}" type="slidenum">
              <a:rPr lang="en-US" kern="0" smtClean="0">
                <a:solidFill>
                  <a:srgbClr val="000000"/>
                </a:solidFill>
                <a:sym typeface="Helvetica Light"/>
              </a:rPr>
              <a:pPr algn="ctr" defTabSz="366629" hangingPunct="0"/>
              <a:t>‹#›</a:t>
            </a:fld>
            <a:endParaRPr lang="en-US" kern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805504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xmlns="" id="{15C431FD-5460-4260-B8FE-1385C3A0A9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15443"/>
            <a:ext cx="8679898" cy="543185"/>
          </a:xfrm>
          <a:prstGeom prst="rect">
            <a:avLst/>
          </a:prstGeom>
        </p:spPr>
        <p:txBody>
          <a:bodyPr lIns="68566" tIns="34283" rIns="68566" bIns="34283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5909248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yle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EAF96E15-0CE0-49CA-8B27-4146CE72FB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15443"/>
            <a:ext cx="8679898" cy="543185"/>
          </a:xfrm>
          <a:prstGeom prst="rect">
            <a:avLst/>
          </a:prstGeom>
        </p:spPr>
        <p:txBody>
          <a:bodyPr lIns="68566" tIns="34283" rIns="68566" bIns="34283" anchor="ctr"/>
          <a:lstStyle>
            <a:lvl1pPr marL="0" indent="0" algn="ctr">
              <a:buNone/>
              <a:defRPr sz="41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078794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CAD834A1-2664-485F-A4FD-2D93E8FE03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15443"/>
            <a:ext cx="8679898" cy="543185"/>
          </a:xfrm>
          <a:prstGeom prst="rect">
            <a:avLst/>
          </a:prstGeom>
        </p:spPr>
        <p:txBody>
          <a:bodyPr lIns="68566" tIns="34283" rIns="68566" bIns="34283" anchor="ctr"/>
          <a:lstStyle>
            <a:lvl1pPr marL="0" indent="0" algn="ctr">
              <a:buNone/>
              <a:defRPr sz="41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646214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0"/>
            <a:ext cx="421196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6" tIns="34283" rIns="68566" bIns="34283" rtlCol="0" anchor="ctr"/>
          <a:lstStyle/>
          <a:p>
            <a:pPr algn="ctr" defTabSz="685578"/>
            <a:endParaRPr lang="ko-KR" altLang="en-US" sz="1400">
              <a:solidFill>
                <a:prstClr val="white"/>
              </a:solidFill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458739" y="385919"/>
            <a:ext cx="1485000" cy="1701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lIns="68566" tIns="34283" rIns="68566" bIns="34283"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848" indent="0">
              <a:buNone/>
              <a:defRPr sz="2100"/>
            </a:lvl2pPr>
            <a:lvl3pPr marL="685698" indent="0">
              <a:buNone/>
              <a:defRPr sz="1800"/>
            </a:lvl3pPr>
            <a:lvl4pPr marL="1028547" indent="0">
              <a:buNone/>
              <a:defRPr sz="1500"/>
            </a:lvl4pPr>
            <a:lvl5pPr marL="1371395" indent="0">
              <a:buNone/>
              <a:defRPr sz="1500"/>
            </a:lvl5pPr>
            <a:lvl6pPr marL="1714244" indent="0">
              <a:buNone/>
              <a:defRPr sz="1500"/>
            </a:lvl6pPr>
            <a:lvl7pPr marL="2057093" indent="0">
              <a:buNone/>
              <a:defRPr sz="1500"/>
            </a:lvl7pPr>
            <a:lvl8pPr marL="2399941" indent="0">
              <a:buNone/>
              <a:defRPr sz="1500"/>
            </a:lvl8pPr>
            <a:lvl9pPr marL="2742790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219911" y="385919"/>
            <a:ext cx="1485000" cy="1701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lIns="68566" tIns="34283" rIns="68566" bIns="34283"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848" indent="0">
              <a:buNone/>
              <a:defRPr sz="2100"/>
            </a:lvl2pPr>
            <a:lvl3pPr marL="685698" indent="0">
              <a:buNone/>
              <a:defRPr sz="1800"/>
            </a:lvl3pPr>
            <a:lvl4pPr marL="1028547" indent="0">
              <a:buNone/>
              <a:defRPr sz="1500"/>
            </a:lvl4pPr>
            <a:lvl5pPr marL="1371395" indent="0">
              <a:buNone/>
              <a:defRPr sz="1500"/>
            </a:lvl5pPr>
            <a:lvl6pPr marL="1714244" indent="0">
              <a:buNone/>
              <a:defRPr sz="1500"/>
            </a:lvl6pPr>
            <a:lvl7pPr marL="2057093" indent="0">
              <a:buNone/>
              <a:defRPr sz="1500"/>
            </a:lvl7pPr>
            <a:lvl8pPr marL="2399941" indent="0">
              <a:buNone/>
              <a:defRPr sz="1500"/>
            </a:lvl8pPr>
            <a:lvl9pPr marL="2742790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981082" y="385919"/>
            <a:ext cx="1485000" cy="1701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lIns="68566" tIns="34283" rIns="68566" bIns="34283"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848" indent="0">
              <a:buNone/>
              <a:defRPr sz="2100"/>
            </a:lvl2pPr>
            <a:lvl3pPr marL="685698" indent="0">
              <a:buNone/>
              <a:defRPr sz="1800"/>
            </a:lvl3pPr>
            <a:lvl4pPr marL="1028547" indent="0">
              <a:buNone/>
              <a:defRPr sz="1500"/>
            </a:lvl4pPr>
            <a:lvl5pPr marL="1371395" indent="0">
              <a:buNone/>
              <a:defRPr sz="1500"/>
            </a:lvl5pPr>
            <a:lvl6pPr marL="1714244" indent="0">
              <a:buNone/>
              <a:defRPr sz="1500"/>
            </a:lvl6pPr>
            <a:lvl7pPr marL="2057093" indent="0">
              <a:buNone/>
              <a:defRPr sz="1500"/>
            </a:lvl7pPr>
            <a:lvl8pPr marL="2399941" indent="0">
              <a:buNone/>
              <a:defRPr sz="1500"/>
            </a:lvl8pPr>
            <a:lvl9pPr marL="2742790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458739" y="2655428"/>
            <a:ext cx="1485000" cy="1701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lIns="68566" tIns="34283" rIns="68566" bIns="34283"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848" indent="0">
              <a:buNone/>
              <a:defRPr sz="2100"/>
            </a:lvl2pPr>
            <a:lvl3pPr marL="685698" indent="0">
              <a:buNone/>
              <a:defRPr sz="1800"/>
            </a:lvl3pPr>
            <a:lvl4pPr marL="1028547" indent="0">
              <a:buNone/>
              <a:defRPr sz="1500"/>
            </a:lvl4pPr>
            <a:lvl5pPr marL="1371395" indent="0">
              <a:buNone/>
              <a:defRPr sz="1500"/>
            </a:lvl5pPr>
            <a:lvl6pPr marL="1714244" indent="0">
              <a:buNone/>
              <a:defRPr sz="1500"/>
            </a:lvl6pPr>
            <a:lvl7pPr marL="2057093" indent="0">
              <a:buNone/>
              <a:defRPr sz="1500"/>
            </a:lvl7pPr>
            <a:lvl8pPr marL="2399941" indent="0">
              <a:buNone/>
              <a:defRPr sz="1500"/>
            </a:lvl8pPr>
            <a:lvl9pPr marL="2742790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219911" y="2655428"/>
            <a:ext cx="1485000" cy="1701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lIns="68566" tIns="34283" rIns="68566" bIns="34283"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848" indent="0">
              <a:buNone/>
              <a:defRPr sz="2100"/>
            </a:lvl2pPr>
            <a:lvl3pPr marL="685698" indent="0">
              <a:buNone/>
              <a:defRPr sz="1800"/>
            </a:lvl3pPr>
            <a:lvl4pPr marL="1028547" indent="0">
              <a:buNone/>
              <a:defRPr sz="1500"/>
            </a:lvl4pPr>
            <a:lvl5pPr marL="1371395" indent="0">
              <a:buNone/>
              <a:defRPr sz="1500"/>
            </a:lvl5pPr>
            <a:lvl6pPr marL="1714244" indent="0">
              <a:buNone/>
              <a:defRPr sz="1500"/>
            </a:lvl6pPr>
            <a:lvl7pPr marL="2057093" indent="0">
              <a:buNone/>
              <a:defRPr sz="1500"/>
            </a:lvl7pPr>
            <a:lvl8pPr marL="2399941" indent="0">
              <a:buNone/>
              <a:defRPr sz="1500"/>
            </a:lvl8pPr>
            <a:lvl9pPr marL="2742790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981082" y="2655428"/>
            <a:ext cx="1485000" cy="1701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lIns="68566" tIns="34283" rIns="68566" bIns="34283"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848" indent="0">
              <a:buNone/>
              <a:defRPr sz="2100"/>
            </a:lvl2pPr>
            <a:lvl3pPr marL="685698" indent="0">
              <a:buNone/>
              <a:defRPr sz="1800"/>
            </a:lvl3pPr>
            <a:lvl4pPr marL="1028547" indent="0">
              <a:buNone/>
              <a:defRPr sz="1500"/>
            </a:lvl4pPr>
            <a:lvl5pPr marL="1371395" indent="0">
              <a:buNone/>
              <a:defRPr sz="1500"/>
            </a:lvl5pPr>
            <a:lvl6pPr marL="1714244" indent="0">
              <a:buNone/>
              <a:defRPr sz="1500"/>
            </a:lvl6pPr>
            <a:lvl7pPr marL="2057093" indent="0">
              <a:buNone/>
              <a:defRPr sz="1500"/>
            </a:lvl7pPr>
            <a:lvl8pPr marL="2399941" indent="0">
              <a:buNone/>
              <a:defRPr sz="1500"/>
            </a:lvl8pPr>
            <a:lvl9pPr marL="2742790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681190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3E22A51-FB04-4FB6-8A9D-AE05811C1438}"/>
              </a:ext>
            </a:extLst>
          </p:cNvPr>
          <p:cNvSpPr/>
          <p:nvPr userDrawn="1"/>
        </p:nvSpPr>
        <p:spPr>
          <a:xfrm>
            <a:off x="270456" y="227796"/>
            <a:ext cx="4140557" cy="46879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6" tIns="34283" rIns="68566" bIns="34283" rtlCol="0" anchor="ctr"/>
          <a:lstStyle/>
          <a:p>
            <a:pPr algn="ctr" defTabSz="685578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4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412125" y="392806"/>
            <a:ext cx="2781836" cy="43916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66" tIns="34283" rIns="68566" bIns="34283"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848" indent="0">
              <a:buNone/>
              <a:defRPr sz="2100"/>
            </a:lvl2pPr>
            <a:lvl3pPr marL="685698" indent="0">
              <a:buNone/>
              <a:defRPr sz="1800"/>
            </a:lvl3pPr>
            <a:lvl4pPr marL="1028547" indent="0">
              <a:buNone/>
              <a:defRPr sz="1500"/>
            </a:lvl4pPr>
            <a:lvl5pPr marL="1371395" indent="0">
              <a:buNone/>
              <a:defRPr sz="1500"/>
            </a:lvl5pPr>
            <a:lvl6pPr marL="1714244" indent="0">
              <a:buNone/>
              <a:defRPr sz="1500"/>
            </a:lvl6pPr>
            <a:lvl7pPr marL="2057093" indent="0">
              <a:buNone/>
              <a:defRPr sz="1500"/>
            </a:lvl7pPr>
            <a:lvl8pPr marL="2399941" indent="0">
              <a:buNone/>
              <a:defRPr sz="1500"/>
            </a:lvl8pPr>
            <a:lvl9pPr marL="274279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9304522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7D04CEC-4D5F-45A7-9E19-734ADBE840F9}"/>
              </a:ext>
            </a:extLst>
          </p:cNvPr>
          <p:cNvSpPr/>
          <p:nvPr userDrawn="1"/>
        </p:nvSpPr>
        <p:spPr>
          <a:xfrm>
            <a:off x="0" y="762000"/>
            <a:ext cx="9144000" cy="2692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6" tIns="34283" rIns="68566" bIns="34283" rtlCol="0" anchor="ctr"/>
          <a:lstStyle/>
          <a:p>
            <a:pPr algn="ctr" defTabSz="685578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19315" y="347886"/>
            <a:ext cx="8505371" cy="310651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txBody>
          <a:bodyPr lIns="68566" tIns="34283" rIns="68566" bIns="34283" anchor="ctr"/>
          <a:lstStyle>
            <a:lvl1pPr marL="0" indent="0" algn="ctr">
              <a:buNone/>
              <a:defRPr sz="900">
                <a:latin typeface="Arial" pitchFamily="34" charset="0"/>
                <a:cs typeface="Arial" pitchFamily="34" charset="0"/>
              </a:defRPr>
            </a:lvl1pPr>
            <a:lvl2pPr marL="342848" indent="0">
              <a:buNone/>
              <a:defRPr sz="2100"/>
            </a:lvl2pPr>
            <a:lvl3pPr marL="685698" indent="0">
              <a:buNone/>
              <a:defRPr sz="1800"/>
            </a:lvl3pPr>
            <a:lvl4pPr marL="1028547" indent="0">
              <a:buNone/>
              <a:defRPr sz="1500"/>
            </a:lvl4pPr>
            <a:lvl5pPr marL="1371395" indent="0">
              <a:buNone/>
              <a:defRPr sz="1500"/>
            </a:lvl5pPr>
            <a:lvl6pPr marL="1714244" indent="0">
              <a:buNone/>
              <a:defRPr sz="1500"/>
            </a:lvl6pPr>
            <a:lvl7pPr marL="2057093" indent="0">
              <a:buNone/>
              <a:defRPr sz="1500"/>
            </a:lvl7pPr>
            <a:lvl8pPr marL="2399941" indent="0">
              <a:buNone/>
              <a:defRPr sz="1500"/>
            </a:lvl8pPr>
            <a:lvl9pPr marL="274279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4580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>
            <a:extLst>
              <a:ext uri="{FF2B5EF4-FFF2-40B4-BE49-F238E27FC236}">
                <a16:creationId xmlns:a16="http://schemas.microsoft.com/office/drawing/2014/main" xmlns="" id="{72920181-2924-4E1F-891D-E75A99509C25}"/>
              </a:ext>
            </a:extLst>
          </p:cNvPr>
          <p:cNvSpPr/>
          <p:nvPr userDrawn="1"/>
        </p:nvSpPr>
        <p:spPr>
          <a:xfrm>
            <a:off x="-1" y="0"/>
            <a:ext cx="3215423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6" tIns="34283" rIns="68566" bIns="34283" rtlCol="0" anchor="ctr"/>
          <a:lstStyle/>
          <a:p>
            <a:pPr algn="ctr" defTabSz="685578"/>
            <a:endParaRPr lang="ko-KR" altLang="en-US" sz="1400">
              <a:solidFill>
                <a:prstClr val="white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2403988" y="401267"/>
            <a:ext cx="2917435" cy="2656538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lIns="68566" tIns="404919" rIns="68566" bIns="34283" anchor="ctr"/>
          <a:lstStyle>
            <a:lvl1pPr marL="0" marR="0" indent="0" algn="ctr" defTabSz="685698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5433426" y="1518804"/>
            <a:ext cx="1971000" cy="153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66" tIns="269946" rIns="68566" bIns="34283" anchor="ctr"/>
          <a:lstStyle>
            <a:lvl1pPr marL="0" marR="0" indent="0" algn="ctr" defTabSz="685698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3350421" y="3195536"/>
            <a:ext cx="1971000" cy="153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66" tIns="269946" rIns="68566" bIns="34283" anchor="ctr"/>
          <a:lstStyle>
            <a:lvl1pPr marL="0" marR="0" indent="0" algn="ctr" defTabSz="685698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825847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xmlns="" id="{30731E8C-4F6D-4237-9657-97AE0A1B11CD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599685" y="0"/>
            <a:ext cx="5544316" cy="5143500"/>
          </a:xfrm>
          <a:custGeom>
            <a:avLst/>
            <a:gdLst>
              <a:gd name="connsiteX0" fmla="*/ 1848908 w 7392421"/>
              <a:gd name="connsiteY0" fmla="*/ 6196465 h 6858000"/>
              <a:gd name="connsiteX1" fmla="*/ 1851185 w 7392421"/>
              <a:gd name="connsiteY1" fmla="*/ 6198075 h 6858000"/>
              <a:gd name="connsiteX2" fmla="*/ 1858075 w 7392421"/>
              <a:gd name="connsiteY2" fmla="*/ 6202346 h 6858000"/>
              <a:gd name="connsiteX3" fmla="*/ 1985274 w 7392421"/>
              <a:gd name="connsiteY3" fmla="*/ 6213735 h 6858000"/>
              <a:gd name="connsiteX4" fmla="*/ 2010714 w 7392421"/>
              <a:gd name="connsiteY4" fmla="*/ 6213735 h 6858000"/>
              <a:gd name="connsiteX5" fmla="*/ 2065834 w 7392421"/>
              <a:gd name="connsiteY5" fmla="*/ 6236514 h 6858000"/>
              <a:gd name="connsiteX6" fmla="*/ 2103994 w 7392421"/>
              <a:gd name="connsiteY6" fmla="*/ 6236514 h 6858000"/>
              <a:gd name="connsiteX7" fmla="*/ 2116714 w 7392421"/>
              <a:gd name="connsiteY7" fmla="*/ 6244107 h 6858000"/>
              <a:gd name="connsiteX8" fmla="*/ 2112474 w 7392421"/>
              <a:gd name="connsiteY8" fmla="*/ 6255496 h 6858000"/>
              <a:gd name="connsiteX9" fmla="*/ 2082794 w 7392421"/>
              <a:gd name="connsiteY9" fmla="*/ 6259293 h 6858000"/>
              <a:gd name="connsiteX10" fmla="*/ 2065834 w 7392421"/>
              <a:gd name="connsiteY10" fmla="*/ 6240310 h 6858000"/>
              <a:gd name="connsiteX11" fmla="*/ 2023434 w 7392421"/>
              <a:gd name="connsiteY11" fmla="*/ 6236514 h 6858000"/>
              <a:gd name="connsiteX12" fmla="*/ 1972554 w 7392421"/>
              <a:gd name="connsiteY12" fmla="*/ 6236514 h 6858000"/>
              <a:gd name="connsiteX13" fmla="*/ 1951355 w 7392421"/>
              <a:gd name="connsiteY13" fmla="*/ 6236514 h 6858000"/>
              <a:gd name="connsiteX14" fmla="*/ 1921675 w 7392421"/>
              <a:gd name="connsiteY14" fmla="*/ 6240310 h 6858000"/>
              <a:gd name="connsiteX15" fmla="*/ 1891994 w 7392421"/>
              <a:gd name="connsiteY15" fmla="*/ 6236514 h 6858000"/>
              <a:gd name="connsiteX16" fmla="*/ 1875035 w 7392421"/>
              <a:gd name="connsiteY16" fmla="*/ 6240310 h 6858000"/>
              <a:gd name="connsiteX17" fmla="*/ 1866555 w 7392421"/>
              <a:gd name="connsiteY17" fmla="*/ 6228921 h 6858000"/>
              <a:gd name="connsiteX18" fmla="*/ 1845355 w 7392421"/>
              <a:gd name="connsiteY18" fmla="*/ 6228921 h 6858000"/>
              <a:gd name="connsiteX19" fmla="*/ 1836875 w 7392421"/>
              <a:gd name="connsiteY19" fmla="*/ 6236514 h 6858000"/>
              <a:gd name="connsiteX20" fmla="*/ 1832635 w 7392421"/>
              <a:gd name="connsiteY20" fmla="*/ 6221328 h 6858000"/>
              <a:gd name="connsiteX21" fmla="*/ 1807195 w 7392421"/>
              <a:gd name="connsiteY21" fmla="*/ 6221328 h 6858000"/>
              <a:gd name="connsiteX22" fmla="*/ 1798716 w 7392421"/>
              <a:gd name="connsiteY22" fmla="*/ 6228921 h 6858000"/>
              <a:gd name="connsiteX23" fmla="*/ 1794475 w 7392421"/>
              <a:gd name="connsiteY23" fmla="*/ 6213735 h 6858000"/>
              <a:gd name="connsiteX24" fmla="*/ 1760555 w 7392421"/>
              <a:gd name="connsiteY24" fmla="*/ 6216108 h 6858000"/>
              <a:gd name="connsiteX25" fmla="*/ 1743434 w 7392421"/>
              <a:gd name="connsiteY25" fmla="*/ 6212994 h 6858000"/>
              <a:gd name="connsiteX26" fmla="*/ 1746224 w 7392421"/>
              <a:gd name="connsiteY26" fmla="*/ 6212355 h 6858000"/>
              <a:gd name="connsiteX27" fmla="*/ 1775913 w 7392421"/>
              <a:gd name="connsiteY27" fmla="*/ 6212355 h 6858000"/>
              <a:gd name="connsiteX28" fmla="*/ 1805602 w 7392421"/>
              <a:gd name="connsiteY28" fmla="*/ 6202655 h 6858000"/>
              <a:gd name="connsiteX29" fmla="*/ 1822567 w 7392421"/>
              <a:gd name="connsiteY29" fmla="*/ 6212355 h 6858000"/>
              <a:gd name="connsiteX30" fmla="*/ 1831049 w 7392421"/>
              <a:gd name="connsiteY30" fmla="*/ 6197805 h 6858000"/>
              <a:gd name="connsiteX31" fmla="*/ 1839532 w 7392421"/>
              <a:gd name="connsiteY31" fmla="*/ 6197805 h 6858000"/>
              <a:gd name="connsiteX32" fmla="*/ 1913195 w 7392421"/>
              <a:gd name="connsiteY32" fmla="*/ 6186999 h 6858000"/>
              <a:gd name="connsiteX33" fmla="*/ 1913195 w 7392421"/>
              <a:gd name="connsiteY33" fmla="*/ 6187160 h 6858000"/>
              <a:gd name="connsiteX34" fmla="*/ 1912033 w 7392421"/>
              <a:gd name="connsiteY34" fmla="*/ 6187221 h 6858000"/>
              <a:gd name="connsiteX35" fmla="*/ 863352 w 7392421"/>
              <a:gd name="connsiteY35" fmla="*/ 5843219 h 6858000"/>
              <a:gd name="connsiteX36" fmla="*/ 864073 w 7392421"/>
              <a:gd name="connsiteY36" fmla="*/ 5843752 h 6858000"/>
              <a:gd name="connsiteX37" fmla="*/ 863059 w 7392421"/>
              <a:gd name="connsiteY37" fmla="*/ 5843752 h 6858000"/>
              <a:gd name="connsiteX38" fmla="*/ 883526 w 7392421"/>
              <a:gd name="connsiteY38" fmla="*/ 5689580 h 6858000"/>
              <a:gd name="connsiteX39" fmla="*/ 892008 w 7392421"/>
              <a:gd name="connsiteY39" fmla="*/ 5689580 h 6858000"/>
              <a:gd name="connsiteX40" fmla="*/ 896249 w 7392421"/>
              <a:gd name="connsiteY40" fmla="*/ 5693132 h 6858000"/>
              <a:gd name="connsiteX41" fmla="*/ 895512 w 7392421"/>
              <a:gd name="connsiteY41" fmla="*/ 5693596 h 6858000"/>
              <a:gd name="connsiteX42" fmla="*/ 892008 w 7392421"/>
              <a:gd name="connsiteY42" fmla="*/ 5693132 h 6858000"/>
              <a:gd name="connsiteX43" fmla="*/ 883526 w 7392421"/>
              <a:gd name="connsiteY43" fmla="*/ 5689580 h 6858000"/>
              <a:gd name="connsiteX44" fmla="*/ 1298563 w 7392421"/>
              <a:gd name="connsiteY44" fmla="*/ 5672327 h 6858000"/>
              <a:gd name="connsiteX45" fmla="*/ 1299170 w 7392421"/>
              <a:gd name="connsiteY45" fmla="*/ 5675371 h 6858000"/>
              <a:gd name="connsiteX46" fmla="*/ 1299170 w 7392421"/>
              <a:gd name="connsiteY46" fmla="*/ 5682476 h 6858000"/>
              <a:gd name="connsiteX47" fmla="*/ 1294928 w 7392421"/>
              <a:gd name="connsiteY47" fmla="*/ 5675371 h 6858000"/>
              <a:gd name="connsiteX48" fmla="*/ 985317 w 7392421"/>
              <a:gd name="connsiteY48" fmla="*/ 5668268 h 6858000"/>
              <a:gd name="connsiteX49" fmla="*/ 1006522 w 7392421"/>
              <a:gd name="connsiteY49" fmla="*/ 5682476 h 6858000"/>
              <a:gd name="connsiteX50" fmla="*/ 1031970 w 7392421"/>
              <a:gd name="connsiteY50" fmla="*/ 5675371 h 6858000"/>
              <a:gd name="connsiteX51" fmla="*/ 1040453 w 7392421"/>
              <a:gd name="connsiteY51" fmla="*/ 5671819 h 6858000"/>
              <a:gd name="connsiteX52" fmla="*/ 1061659 w 7392421"/>
              <a:gd name="connsiteY52" fmla="*/ 5675371 h 6858000"/>
              <a:gd name="connsiteX53" fmla="*/ 1091348 w 7392421"/>
              <a:gd name="connsiteY53" fmla="*/ 5682476 h 6858000"/>
              <a:gd name="connsiteX54" fmla="*/ 1133760 w 7392421"/>
              <a:gd name="connsiteY54" fmla="*/ 5678923 h 6858000"/>
              <a:gd name="connsiteX55" fmla="*/ 1146484 w 7392421"/>
              <a:gd name="connsiteY55" fmla="*/ 5668268 h 6858000"/>
              <a:gd name="connsiteX56" fmla="*/ 1159208 w 7392421"/>
              <a:gd name="connsiteY56" fmla="*/ 5668268 h 6858000"/>
              <a:gd name="connsiteX57" fmla="*/ 1159208 w 7392421"/>
              <a:gd name="connsiteY57" fmla="*/ 5678923 h 6858000"/>
              <a:gd name="connsiteX58" fmla="*/ 1142243 w 7392421"/>
              <a:gd name="connsiteY58" fmla="*/ 5700236 h 6858000"/>
              <a:gd name="connsiteX59" fmla="*/ 1129518 w 7392421"/>
              <a:gd name="connsiteY59" fmla="*/ 5703788 h 6858000"/>
              <a:gd name="connsiteX60" fmla="*/ 1129518 w 7392421"/>
              <a:gd name="connsiteY60" fmla="*/ 5700236 h 6858000"/>
              <a:gd name="connsiteX61" fmla="*/ 1116795 w 7392421"/>
              <a:gd name="connsiteY61" fmla="*/ 5693132 h 6858000"/>
              <a:gd name="connsiteX62" fmla="*/ 1108314 w 7392421"/>
              <a:gd name="connsiteY62" fmla="*/ 5703788 h 6858000"/>
              <a:gd name="connsiteX63" fmla="*/ 1100226 w 7392421"/>
              <a:gd name="connsiteY63" fmla="*/ 5708967 h 6858000"/>
              <a:gd name="connsiteX64" fmla="*/ 1042644 w 7392421"/>
              <a:gd name="connsiteY64" fmla="*/ 5708967 h 6858000"/>
              <a:gd name="connsiteX65" fmla="*/ 1004472 w 7392421"/>
              <a:gd name="connsiteY65" fmla="*/ 5714762 h 6858000"/>
              <a:gd name="connsiteX66" fmla="*/ 995990 w 7392421"/>
              <a:gd name="connsiteY66" fmla="*/ 5711865 h 6858000"/>
              <a:gd name="connsiteX67" fmla="*/ 970542 w 7392421"/>
              <a:gd name="connsiteY67" fmla="*/ 5708605 h 6858000"/>
              <a:gd name="connsiteX68" fmla="*/ 953015 w 7392421"/>
              <a:gd name="connsiteY68" fmla="*/ 5710850 h 6858000"/>
              <a:gd name="connsiteX69" fmla="*/ 948204 w 7392421"/>
              <a:gd name="connsiteY69" fmla="*/ 5704232 h 6858000"/>
              <a:gd name="connsiteX70" fmla="*/ 934421 w 7392421"/>
              <a:gd name="connsiteY70" fmla="*/ 5696683 h 6858000"/>
              <a:gd name="connsiteX71" fmla="*/ 921698 w 7392421"/>
              <a:gd name="connsiteY71" fmla="*/ 5696683 h 6858000"/>
              <a:gd name="connsiteX72" fmla="*/ 904732 w 7392421"/>
              <a:gd name="connsiteY72" fmla="*/ 5703788 h 6858000"/>
              <a:gd name="connsiteX73" fmla="*/ 892008 w 7392421"/>
              <a:gd name="connsiteY73" fmla="*/ 5693132 h 6858000"/>
              <a:gd name="connsiteX74" fmla="*/ 894128 w 7392421"/>
              <a:gd name="connsiteY74" fmla="*/ 5694464 h 6858000"/>
              <a:gd name="connsiteX75" fmla="*/ 895512 w 7392421"/>
              <a:gd name="connsiteY75" fmla="*/ 5693596 h 6858000"/>
              <a:gd name="connsiteX76" fmla="*/ 902082 w 7392421"/>
              <a:gd name="connsiteY76" fmla="*/ 5694464 h 6858000"/>
              <a:gd name="connsiteX77" fmla="*/ 908973 w 7392421"/>
              <a:gd name="connsiteY77" fmla="*/ 5693132 h 6858000"/>
              <a:gd name="connsiteX78" fmla="*/ 951385 w 7392421"/>
              <a:gd name="connsiteY78" fmla="*/ 5682476 h 6858000"/>
              <a:gd name="connsiteX79" fmla="*/ 968351 w 7392421"/>
              <a:gd name="connsiteY79" fmla="*/ 5678923 h 6858000"/>
              <a:gd name="connsiteX80" fmla="*/ 985317 w 7392421"/>
              <a:gd name="connsiteY80" fmla="*/ 5668268 h 6858000"/>
              <a:gd name="connsiteX81" fmla="*/ 3069156 w 7392421"/>
              <a:gd name="connsiteY81" fmla="*/ 5224784 h 6858000"/>
              <a:gd name="connsiteX82" fmla="*/ 3069877 w 7392421"/>
              <a:gd name="connsiteY82" fmla="*/ 5225655 h 6858000"/>
              <a:gd name="connsiteX83" fmla="*/ 3070170 w 7392421"/>
              <a:gd name="connsiteY83" fmla="*/ 5224784 h 6858000"/>
              <a:gd name="connsiteX84" fmla="*/ 0 w 7392421"/>
              <a:gd name="connsiteY84" fmla="*/ 3728101 h 6858000"/>
              <a:gd name="connsiteX85" fmla="*/ 1014 w 7392421"/>
              <a:gd name="connsiteY85" fmla="*/ 3728101 h 6858000"/>
              <a:gd name="connsiteX86" fmla="*/ 293 w 7392421"/>
              <a:gd name="connsiteY86" fmla="*/ 3728972 h 6858000"/>
              <a:gd name="connsiteX87" fmla="*/ 1748249 w 7392421"/>
              <a:gd name="connsiteY87" fmla="*/ 900296 h 6858000"/>
              <a:gd name="connsiteX88" fmla="*/ 1750394 w 7392421"/>
              <a:gd name="connsiteY88" fmla="*/ 900296 h 6858000"/>
              <a:gd name="connsiteX89" fmla="*/ 1741171 w 7392421"/>
              <a:gd name="connsiteY89" fmla="*/ 901194 h 6858000"/>
              <a:gd name="connsiteX90" fmla="*/ 1738152 w 7392421"/>
              <a:gd name="connsiteY90" fmla="*/ 900900 h 6858000"/>
              <a:gd name="connsiteX91" fmla="*/ 1881554 w 7392421"/>
              <a:gd name="connsiteY91" fmla="*/ 886188 h 6858000"/>
              <a:gd name="connsiteX92" fmla="*/ 1912293 w 7392421"/>
              <a:gd name="connsiteY92" fmla="*/ 887026 h 6858000"/>
              <a:gd name="connsiteX93" fmla="*/ 1958933 w 7392421"/>
              <a:gd name="connsiteY93" fmla="*/ 894840 h 6858000"/>
              <a:gd name="connsiteX94" fmla="*/ 1961440 w 7392421"/>
              <a:gd name="connsiteY94" fmla="*/ 895896 h 6858000"/>
              <a:gd name="connsiteX95" fmla="*/ 1862047 w 7392421"/>
              <a:gd name="connsiteY95" fmla="*/ 895896 h 6858000"/>
              <a:gd name="connsiteX96" fmla="*/ 1840840 w 7392421"/>
              <a:gd name="connsiteY96" fmla="*/ 899749 h 6858000"/>
              <a:gd name="connsiteX97" fmla="*/ 1821936 w 7392421"/>
              <a:gd name="connsiteY97" fmla="*/ 894167 h 6858000"/>
              <a:gd name="connsiteX98" fmla="*/ 1844454 w 7392421"/>
              <a:gd name="connsiteY98" fmla="*/ 892607 h 6858000"/>
              <a:gd name="connsiteX99" fmla="*/ 1857174 w 7392421"/>
              <a:gd name="connsiteY99" fmla="*/ 890374 h 6858000"/>
              <a:gd name="connsiteX100" fmla="*/ 1881554 w 7392421"/>
              <a:gd name="connsiteY100" fmla="*/ 886188 h 6858000"/>
              <a:gd name="connsiteX101" fmla="*/ 1719279 w 7392421"/>
              <a:gd name="connsiteY101" fmla="*/ 884793 h 6858000"/>
              <a:gd name="connsiteX102" fmla="*/ 1738455 w 7392421"/>
              <a:gd name="connsiteY102" fmla="*/ 884793 h 6858000"/>
              <a:gd name="connsiteX103" fmla="*/ 1797815 w 7392421"/>
              <a:gd name="connsiteY103" fmla="*/ 890374 h 6858000"/>
              <a:gd name="connsiteX104" fmla="*/ 1737762 w 7392421"/>
              <a:gd name="connsiteY104" fmla="*/ 892482 h 6858000"/>
              <a:gd name="connsiteX105" fmla="*/ 1688889 w 7392421"/>
              <a:gd name="connsiteY105" fmla="*/ 892482 h 6858000"/>
              <a:gd name="connsiteX106" fmla="*/ 1722809 w 7392421"/>
              <a:gd name="connsiteY106" fmla="*/ 889133 h 6858000"/>
              <a:gd name="connsiteX107" fmla="*/ 1731289 w 7392421"/>
              <a:gd name="connsiteY107" fmla="*/ 886901 h 6858000"/>
              <a:gd name="connsiteX108" fmla="*/ 1645175 w 7392421"/>
              <a:gd name="connsiteY108" fmla="*/ 884793 h 6858000"/>
              <a:gd name="connsiteX109" fmla="*/ 1715727 w 7392421"/>
              <a:gd name="connsiteY109" fmla="*/ 884793 h 6858000"/>
              <a:gd name="connsiteX110" fmla="*/ 1667690 w 7392421"/>
              <a:gd name="connsiteY110" fmla="*/ 886901 h 6858000"/>
              <a:gd name="connsiteX111" fmla="*/ 1595610 w 7392421"/>
              <a:gd name="connsiteY111" fmla="*/ 886901 h 6858000"/>
              <a:gd name="connsiteX112" fmla="*/ 1594784 w 7392421"/>
              <a:gd name="connsiteY112" fmla="*/ 886834 h 6858000"/>
              <a:gd name="connsiteX113" fmla="*/ 1774961 w 7392421"/>
              <a:gd name="connsiteY113" fmla="*/ 491518 h 6858000"/>
              <a:gd name="connsiteX114" fmla="*/ 1774351 w 7392421"/>
              <a:gd name="connsiteY114" fmla="*/ 492814 h 6858000"/>
              <a:gd name="connsiteX115" fmla="*/ 1769849 w 7392421"/>
              <a:gd name="connsiteY115" fmla="*/ 491944 h 6858000"/>
              <a:gd name="connsiteX116" fmla="*/ 1982374 w 7392421"/>
              <a:gd name="connsiteY116" fmla="*/ 395710 h 6858000"/>
              <a:gd name="connsiteX117" fmla="*/ 1992974 w 7392421"/>
              <a:gd name="connsiteY117" fmla="*/ 397133 h 6858000"/>
              <a:gd name="connsiteX118" fmla="*/ 2005216 w 7392421"/>
              <a:gd name="connsiteY118" fmla="*/ 401518 h 6858000"/>
              <a:gd name="connsiteX119" fmla="*/ 1985984 w 7392421"/>
              <a:gd name="connsiteY119" fmla="*/ 397672 h 6858000"/>
              <a:gd name="connsiteX120" fmla="*/ 1980348 w 7392421"/>
              <a:gd name="connsiteY120" fmla="*/ 395982 h 6858000"/>
              <a:gd name="connsiteX121" fmla="*/ 1898608 w 7392421"/>
              <a:gd name="connsiteY121" fmla="*/ 46924 h 6858000"/>
              <a:gd name="connsiteX122" fmla="*/ 1906232 w 7392421"/>
              <a:gd name="connsiteY122" fmla="*/ 47706 h 6858000"/>
              <a:gd name="connsiteX123" fmla="*/ 1901691 w 7392421"/>
              <a:gd name="connsiteY123" fmla="*/ 51487 h 6858000"/>
              <a:gd name="connsiteX124" fmla="*/ 1898694 w 7392421"/>
              <a:gd name="connsiteY124" fmla="*/ 52622 h 6858000"/>
              <a:gd name="connsiteX125" fmla="*/ 1895454 w 7392421"/>
              <a:gd name="connsiteY125" fmla="*/ 51655 h 6858000"/>
              <a:gd name="connsiteX126" fmla="*/ 1893127 w 7392421"/>
              <a:gd name="connsiteY126" fmla="*/ 47486 h 6858000"/>
              <a:gd name="connsiteX127" fmla="*/ 2355584 w 7392421"/>
              <a:gd name="connsiteY127" fmla="*/ 38338 h 6858000"/>
              <a:gd name="connsiteX128" fmla="*/ 2354974 w 7392421"/>
              <a:gd name="connsiteY128" fmla="*/ 39445 h 6858000"/>
              <a:gd name="connsiteX129" fmla="*/ 2350472 w 7392421"/>
              <a:gd name="connsiteY129" fmla="*/ 38702 h 6858000"/>
              <a:gd name="connsiteX130" fmla="*/ 3146743 w 7392421"/>
              <a:gd name="connsiteY130" fmla="*/ 0 h 6858000"/>
              <a:gd name="connsiteX131" fmla="*/ 3202796 w 7392421"/>
              <a:gd name="connsiteY131" fmla="*/ 0 h 6858000"/>
              <a:gd name="connsiteX132" fmla="*/ 3202796 w 7392421"/>
              <a:gd name="connsiteY132" fmla="*/ 4543 h 6858000"/>
              <a:gd name="connsiteX133" fmla="*/ 3308828 w 7392421"/>
              <a:gd name="connsiteY133" fmla="*/ 4543 h 6858000"/>
              <a:gd name="connsiteX134" fmla="*/ 3334275 w 7392421"/>
              <a:gd name="connsiteY134" fmla="*/ 4543 h 6858000"/>
              <a:gd name="connsiteX135" fmla="*/ 3383051 w 7392421"/>
              <a:gd name="connsiteY135" fmla="*/ 559 h 6858000"/>
              <a:gd name="connsiteX136" fmla="*/ 3398101 w 7392421"/>
              <a:gd name="connsiteY136" fmla="*/ 0 h 6858000"/>
              <a:gd name="connsiteX137" fmla="*/ 7392421 w 7392421"/>
              <a:gd name="connsiteY137" fmla="*/ 0 h 6858000"/>
              <a:gd name="connsiteX138" fmla="*/ 7392421 w 7392421"/>
              <a:gd name="connsiteY138" fmla="*/ 6858000 h 6858000"/>
              <a:gd name="connsiteX139" fmla="*/ 2857168 w 7392421"/>
              <a:gd name="connsiteY139" fmla="*/ 6858000 h 6858000"/>
              <a:gd name="connsiteX140" fmla="*/ 2860240 w 7392421"/>
              <a:gd name="connsiteY140" fmla="*/ 6839268 h 6858000"/>
              <a:gd name="connsiteX141" fmla="*/ 2873493 w 7392421"/>
              <a:gd name="connsiteY141" fmla="*/ 6831079 h 6858000"/>
              <a:gd name="connsiteX142" fmla="*/ 2920147 w 7392421"/>
              <a:gd name="connsiteY142" fmla="*/ 6823372 h 6858000"/>
              <a:gd name="connsiteX143" fmla="*/ 2975283 w 7392421"/>
              <a:gd name="connsiteY143" fmla="*/ 6823372 h 6858000"/>
              <a:gd name="connsiteX144" fmla="*/ 3026178 w 7392421"/>
              <a:gd name="connsiteY144" fmla="*/ 6823372 h 6858000"/>
              <a:gd name="connsiteX145" fmla="*/ 3047384 w 7392421"/>
              <a:gd name="connsiteY145" fmla="*/ 6807959 h 6858000"/>
              <a:gd name="connsiteX146" fmla="*/ 3038903 w 7392421"/>
              <a:gd name="connsiteY146" fmla="*/ 6788692 h 6858000"/>
              <a:gd name="connsiteX147" fmla="*/ 3017697 w 7392421"/>
              <a:gd name="connsiteY147" fmla="*/ 6788692 h 6858000"/>
              <a:gd name="connsiteX148" fmla="*/ 2996489 w 7392421"/>
              <a:gd name="connsiteY148" fmla="*/ 6777131 h 6858000"/>
              <a:gd name="connsiteX149" fmla="*/ 2971042 w 7392421"/>
              <a:gd name="connsiteY149" fmla="*/ 6757864 h 6858000"/>
              <a:gd name="connsiteX150" fmla="*/ 2932870 w 7392421"/>
              <a:gd name="connsiteY150" fmla="*/ 6746304 h 6858000"/>
              <a:gd name="connsiteX151" fmla="*/ 2894699 w 7392421"/>
              <a:gd name="connsiteY151" fmla="*/ 6746304 h 6858000"/>
              <a:gd name="connsiteX152" fmla="*/ 2835322 w 7392421"/>
              <a:gd name="connsiteY152" fmla="*/ 6750157 h 6858000"/>
              <a:gd name="connsiteX153" fmla="*/ 2826839 w 7392421"/>
              <a:gd name="connsiteY153" fmla="*/ 6746304 h 6858000"/>
              <a:gd name="connsiteX154" fmla="*/ 2831081 w 7392421"/>
              <a:gd name="connsiteY154" fmla="*/ 6734743 h 6858000"/>
              <a:gd name="connsiteX155" fmla="*/ 2856528 w 7392421"/>
              <a:gd name="connsiteY155" fmla="*/ 6727037 h 6858000"/>
              <a:gd name="connsiteX156" fmla="*/ 2865010 w 7392421"/>
              <a:gd name="connsiteY156" fmla="*/ 6700063 h 6858000"/>
              <a:gd name="connsiteX157" fmla="*/ 2822598 w 7392421"/>
              <a:gd name="connsiteY157" fmla="*/ 6696209 h 6858000"/>
              <a:gd name="connsiteX158" fmla="*/ 2839564 w 7392421"/>
              <a:gd name="connsiteY158" fmla="*/ 6692356 h 6858000"/>
              <a:gd name="connsiteX159" fmla="*/ 2877734 w 7392421"/>
              <a:gd name="connsiteY159" fmla="*/ 6692356 h 6858000"/>
              <a:gd name="connsiteX160" fmla="*/ 2915906 w 7392421"/>
              <a:gd name="connsiteY160" fmla="*/ 6680796 h 6858000"/>
              <a:gd name="connsiteX161" fmla="*/ 2924389 w 7392421"/>
              <a:gd name="connsiteY161" fmla="*/ 6657675 h 6858000"/>
              <a:gd name="connsiteX162" fmla="*/ 2903182 w 7392421"/>
              <a:gd name="connsiteY162" fmla="*/ 6646115 h 6858000"/>
              <a:gd name="connsiteX163" fmla="*/ 2869251 w 7392421"/>
              <a:gd name="connsiteY163" fmla="*/ 6649968 h 6858000"/>
              <a:gd name="connsiteX164" fmla="*/ 2797151 w 7392421"/>
              <a:gd name="connsiteY164" fmla="*/ 6657675 h 6858000"/>
              <a:gd name="connsiteX165" fmla="*/ 2788668 w 7392421"/>
              <a:gd name="connsiteY165" fmla="*/ 6653822 h 6858000"/>
              <a:gd name="connsiteX166" fmla="*/ 2729290 w 7392421"/>
              <a:gd name="connsiteY166" fmla="*/ 6646115 h 6858000"/>
              <a:gd name="connsiteX167" fmla="*/ 2640224 w 7392421"/>
              <a:gd name="connsiteY167" fmla="*/ 6638408 h 6858000"/>
              <a:gd name="connsiteX168" fmla="*/ 2635982 w 7392421"/>
              <a:gd name="connsiteY168" fmla="*/ 6638408 h 6858000"/>
              <a:gd name="connsiteX169" fmla="*/ 2635982 w 7392421"/>
              <a:gd name="connsiteY169" fmla="*/ 6634555 h 6858000"/>
              <a:gd name="connsiteX170" fmla="*/ 2640224 w 7392421"/>
              <a:gd name="connsiteY170" fmla="*/ 6626848 h 6858000"/>
              <a:gd name="connsiteX171" fmla="*/ 2652948 w 7392421"/>
              <a:gd name="connsiteY171" fmla="*/ 6626848 h 6858000"/>
              <a:gd name="connsiteX172" fmla="*/ 2729290 w 7392421"/>
              <a:gd name="connsiteY172" fmla="*/ 6626848 h 6858000"/>
              <a:gd name="connsiteX173" fmla="*/ 2742014 w 7392421"/>
              <a:gd name="connsiteY173" fmla="*/ 6619141 h 6858000"/>
              <a:gd name="connsiteX174" fmla="*/ 2763220 w 7392421"/>
              <a:gd name="connsiteY174" fmla="*/ 6603727 h 6858000"/>
              <a:gd name="connsiteX175" fmla="*/ 2814115 w 7392421"/>
              <a:gd name="connsiteY175" fmla="*/ 6603727 h 6858000"/>
              <a:gd name="connsiteX176" fmla="*/ 2852287 w 7392421"/>
              <a:gd name="connsiteY176" fmla="*/ 6596020 h 6858000"/>
              <a:gd name="connsiteX177" fmla="*/ 2831081 w 7392421"/>
              <a:gd name="connsiteY177" fmla="*/ 6584460 h 6858000"/>
              <a:gd name="connsiteX178" fmla="*/ 2729290 w 7392421"/>
              <a:gd name="connsiteY178" fmla="*/ 6580607 h 6858000"/>
              <a:gd name="connsiteX179" fmla="*/ 2568123 w 7392421"/>
              <a:gd name="connsiteY179" fmla="*/ 6580607 h 6858000"/>
              <a:gd name="connsiteX180" fmla="*/ 2546916 w 7392421"/>
              <a:gd name="connsiteY180" fmla="*/ 6584460 h 6858000"/>
              <a:gd name="connsiteX181" fmla="*/ 2504504 w 7392421"/>
              <a:gd name="connsiteY181" fmla="*/ 6580607 h 6858000"/>
              <a:gd name="connsiteX182" fmla="*/ 2462091 w 7392421"/>
              <a:gd name="connsiteY182" fmla="*/ 6584460 h 6858000"/>
              <a:gd name="connsiteX183" fmla="*/ 2432402 w 7392421"/>
              <a:gd name="connsiteY183" fmla="*/ 6584460 h 6858000"/>
              <a:gd name="connsiteX184" fmla="*/ 2360301 w 7392421"/>
              <a:gd name="connsiteY184" fmla="*/ 6572900 h 6858000"/>
              <a:gd name="connsiteX185" fmla="*/ 2343335 w 7392421"/>
              <a:gd name="connsiteY185" fmla="*/ 6580607 h 6858000"/>
              <a:gd name="connsiteX186" fmla="*/ 2317888 w 7392421"/>
              <a:gd name="connsiteY186" fmla="*/ 6572900 h 6858000"/>
              <a:gd name="connsiteX187" fmla="*/ 2223860 w 7392421"/>
              <a:gd name="connsiteY187" fmla="*/ 6572900 h 6858000"/>
              <a:gd name="connsiteX188" fmla="*/ 2226954 w 7392421"/>
              <a:gd name="connsiteY188" fmla="*/ 6566806 h 6858000"/>
              <a:gd name="connsiteX189" fmla="*/ 2243914 w 7392421"/>
              <a:gd name="connsiteY189" fmla="*/ 6536434 h 6858000"/>
              <a:gd name="connsiteX190" fmla="*/ 2243914 w 7392421"/>
              <a:gd name="connsiteY190" fmla="*/ 6528842 h 6858000"/>
              <a:gd name="connsiteX191" fmla="*/ 2180314 w 7392421"/>
              <a:gd name="connsiteY191" fmla="*/ 6490877 h 6858000"/>
              <a:gd name="connsiteX192" fmla="*/ 1959834 w 7392421"/>
              <a:gd name="connsiteY192" fmla="*/ 6490877 h 6858000"/>
              <a:gd name="connsiteX193" fmla="*/ 1942874 w 7392421"/>
              <a:gd name="connsiteY193" fmla="*/ 6483284 h 6858000"/>
              <a:gd name="connsiteX194" fmla="*/ 1959834 w 7392421"/>
              <a:gd name="connsiteY194" fmla="*/ 6479487 h 6858000"/>
              <a:gd name="connsiteX195" fmla="*/ 2010714 w 7392421"/>
              <a:gd name="connsiteY195" fmla="*/ 6468098 h 6858000"/>
              <a:gd name="connsiteX196" fmla="*/ 2154873 w 7392421"/>
              <a:gd name="connsiteY196" fmla="*/ 6418744 h 6858000"/>
              <a:gd name="connsiteX197" fmla="*/ 2239673 w 7392421"/>
              <a:gd name="connsiteY197" fmla="*/ 6414948 h 6858000"/>
              <a:gd name="connsiteX198" fmla="*/ 2294793 w 7392421"/>
              <a:gd name="connsiteY198" fmla="*/ 6414948 h 6858000"/>
              <a:gd name="connsiteX199" fmla="*/ 2345673 w 7392421"/>
              <a:gd name="connsiteY199" fmla="*/ 6407355 h 6858000"/>
              <a:gd name="connsiteX200" fmla="*/ 2366873 w 7392421"/>
              <a:gd name="connsiteY200" fmla="*/ 6399762 h 6858000"/>
              <a:gd name="connsiteX201" fmla="*/ 2345673 w 7392421"/>
              <a:gd name="connsiteY201" fmla="*/ 6392169 h 6858000"/>
              <a:gd name="connsiteX202" fmla="*/ 2197274 w 7392421"/>
              <a:gd name="connsiteY202" fmla="*/ 6399762 h 6858000"/>
              <a:gd name="connsiteX203" fmla="*/ 2133674 w 7392421"/>
              <a:gd name="connsiteY203" fmla="*/ 6376983 h 6858000"/>
              <a:gd name="connsiteX204" fmla="*/ 2133674 w 7392421"/>
              <a:gd name="connsiteY204" fmla="*/ 6369390 h 6858000"/>
              <a:gd name="connsiteX205" fmla="*/ 2137913 w 7392421"/>
              <a:gd name="connsiteY205" fmla="*/ 6354204 h 6858000"/>
              <a:gd name="connsiteX206" fmla="*/ 2176073 w 7392421"/>
              <a:gd name="connsiteY206" fmla="*/ 6354204 h 6858000"/>
              <a:gd name="connsiteX207" fmla="*/ 2201513 w 7392421"/>
              <a:gd name="connsiteY207" fmla="*/ 6346611 h 6858000"/>
              <a:gd name="connsiteX208" fmla="*/ 2205753 w 7392421"/>
              <a:gd name="connsiteY208" fmla="*/ 6339018 h 6858000"/>
              <a:gd name="connsiteX209" fmla="*/ 2197274 w 7392421"/>
              <a:gd name="connsiteY209" fmla="*/ 6335222 h 6858000"/>
              <a:gd name="connsiteX210" fmla="*/ 2159113 w 7392421"/>
              <a:gd name="connsiteY210" fmla="*/ 6335222 h 6858000"/>
              <a:gd name="connsiteX211" fmla="*/ 2146394 w 7392421"/>
              <a:gd name="connsiteY211" fmla="*/ 6327629 h 6858000"/>
              <a:gd name="connsiteX212" fmla="*/ 2154873 w 7392421"/>
              <a:gd name="connsiteY212" fmla="*/ 6320036 h 6858000"/>
              <a:gd name="connsiteX213" fmla="*/ 2205753 w 7392421"/>
              <a:gd name="connsiteY213" fmla="*/ 6301054 h 6858000"/>
              <a:gd name="connsiteX214" fmla="*/ 2286313 w 7392421"/>
              <a:gd name="connsiteY214" fmla="*/ 6285868 h 6858000"/>
              <a:gd name="connsiteX215" fmla="*/ 2286313 w 7392421"/>
              <a:gd name="connsiteY215" fmla="*/ 6282071 h 6858000"/>
              <a:gd name="connsiteX216" fmla="*/ 2286313 w 7392421"/>
              <a:gd name="connsiteY216" fmla="*/ 6274478 h 6858000"/>
              <a:gd name="connsiteX217" fmla="*/ 2269353 w 7392421"/>
              <a:gd name="connsiteY217" fmla="*/ 6274478 h 6858000"/>
              <a:gd name="connsiteX218" fmla="*/ 2256633 w 7392421"/>
              <a:gd name="connsiteY218" fmla="*/ 6251700 h 6858000"/>
              <a:gd name="connsiteX219" fmla="*/ 2252393 w 7392421"/>
              <a:gd name="connsiteY219" fmla="*/ 6240310 h 6858000"/>
              <a:gd name="connsiteX220" fmla="*/ 2214234 w 7392421"/>
              <a:gd name="connsiteY220" fmla="*/ 6228921 h 6858000"/>
              <a:gd name="connsiteX221" fmla="*/ 2243914 w 7392421"/>
              <a:gd name="connsiteY221" fmla="*/ 6228921 h 6858000"/>
              <a:gd name="connsiteX222" fmla="*/ 2248153 w 7392421"/>
              <a:gd name="connsiteY222" fmla="*/ 6217531 h 6858000"/>
              <a:gd name="connsiteX223" fmla="*/ 2248153 w 7392421"/>
              <a:gd name="connsiteY223" fmla="*/ 6209938 h 6858000"/>
              <a:gd name="connsiteX224" fmla="*/ 2252393 w 7392421"/>
              <a:gd name="connsiteY224" fmla="*/ 6209938 h 6858000"/>
              <a:gd name="connsiteX225" fmla="*/ 2294793 w 7392421"/>
              <a:gd name="connsiteY225" fmla="*/ 6213735 h 6858000"/>
              <a:gd name="connsiteX226" fmla="*/ 2303273 w 7392421"/>
              <a:gd name="connsiteY226" fmla="*/ 6209938 h 6858000"/>
              <a:gd name="connsiteX227" fmla="*/ 2299033 w 7392421"/>
              <a:gd name="connsiteY227" fmla="*/ 6202346 h 6858000"/>
              <a:gd name="connsiteX228" fmla="*/ 2273593 w 7392421"/>
              <a:gd name="connsiteY228" fmla="*/ 6187160 h 6858000"/>
              <a:gd name="connsiteX229" fmla="*/ 2269353 w 7392421"/>
              <a:gd name="connsiteY229" fmla="*/ 6168177 h 6858000"/>
              <a:gd name="connsiteX230" fmla="*/ 2277833 w 7392421"/>
              <a:gd name="connsiteY230" fmla="*/ 6156788 h 6858000"/>
              <a:gd name="connsiteX231" fmla="*/ 2299033 w 7392421"/>
              <a:gd name="connsiteY231" fmla="*/ 6156788 h 6858000"/>
              <a:gd name="connsiteX232" fmla="*/ 2349913 w 7392421"/>
              <a:gd name="connsiteY232" fmla="*/ 6171974 h 6858000"/>
              <a:gd name="connsiteX233" fmla="*/ 2371112 w 7392421"/>
              <a:gd name="connsiteY233" fmla="*/ 6164381 h 6858000"/>
              <a:gd name="connsiteX234" fmla="*/ 2383832 w 7392421"/>
              <a:gd name="connsiteY234" fmla="*/ 6141602 h 6858000"/>
              <a:gd name="connsiteX235" fmla="*/ 2421992 w 7392421"/>
              <a:gd name="connsiteY235" fmla="*/ 6134009 h 6858000"/>
              <a:gd name="connsiteX236" fmla="*/ 2455913 w 7392421"/>
              <a:gd name="connsiteY236" fmla="*/ 6137806 h 6858000"/>
              <a:gd name="connsiteX237" fmla="*/ 2464392 w 7392421"/>
              <a:gd name="connsiteY237" fmla="*/ 6126416 h 6858000"/>
              <a:gd name="connsiteX238" fmla="*/ 2455913 w 7392421"/>
              <a:gd name="connsiteY238" fmla="*/ 6115027 h 6858000"/>
              <a:gd name="connsiteX239" fmla="*/ 2443193 w 7392421"/>
              <a:gd name="connsiteY239" fmla="*/ 6118823 h 6858000"/>
              <a:gd name="connsiteX240" fmla="*/ 2392313 w 7392421"/>
              <a:gd name="connsiteY240" fmla="*/ 6107434 h 6858000"/>
              <a:gd name="connsiteX241" fmla="*/ 2388072 w 7392421"/>
              <a:gd name="connsiteY241" fmla="*/ 6084655 h 6858000"/>
              <a:gd name="connsiteX242" fmla="*/ 2349913 w 7392421"/>
              <a:gd name="connsiteY242" fmla="*/ 6084655 h 6858000"/>
              <a:gd name="connsiteX243" fmla="*/ 2315993 w 7392421"/>
              <a:gd name="connsiteY243" fmla="*/ 6080859 h 6858000"/>
              <a:gd name="connsiteX244" fmla="*/ 2307778 w 7392421"/>
              <a:gd name="connsiteY244" fmla="*/ 6076647 h 6858000"/>
              <a:gd name="connsiteX245" fmla="*/ 2303001 w 7392421"/>
              <a:gd name="connsiteY245" fmla="*/ 6077973 h 6858000"/>
              <a:gd name="connsiteX246" fmla="*/ 2306070 w 7392421"/>
              <a:gd name="connsiteY246" fmla="*/ 6071704 h 6858000"/>
              <a:gd name="connsiteX247" fmla="*/ 2297589 w 7392421"/>
              <a:gd name="connsiteY247" fmla="*/ 6047454 h 6858000"/>
              <a:gd name="connsiteX248" fmla="*/ 2276383 w 7392421"/>
              <a:gd name="connsiteY248" fmla="*/ 6047454 h 6858000"/>
              <a:gd name="connsiteX249" fmla="*/ 2255176 w 7392421"/>
              <a:gd name="connsiteY249" fmla="*/ 6032903 h 6858000"/>
              <a:gd name="connsiteX250" fmla="*/ 2229728 w 7392421"/>
              <a:gd name="connsiteY250" fmla="*/ 6008653 h 6858000"/>
              <a:gd name="connsiteX251" fmla="*/ 2191556 w 7392421"/>
              <a:gd name="connsiteY251" fmla="*/ 5994103 h 6858000"/>
              <a:gd name="connsiteX252" fmla="*/ 2153385 w 7392421"/>
              <a:gd name="connsiteY252" fmla="*/ 5994103 h 6858000"/>
              <a:gd name="connsiteX253" fmla="*/ 2094008 w 7392421"/>
              <a:gd name="connsiteY253" fmla="*/ 5998953 h 6858000"/>
              <a:gd name="connsiteX254" fmla="*/ 2085525 w 7392421"/>
              <a:gd name="connsiteY254" fmla="*/ 5994103 h 6858000"/>
              <a:gd name="connsiteX255" fmla="*/ 2089767 w 7392421"/>
              <a:gd name="connsiteY255" fmla="*/ 5979552 h 6858000"/>
              <a:gd name="connsiteX256" fmla="*/ 2115214 w 7392421"/>
              <a:gd name="connsiteY256" fmla="*/ 5969853 h 6858000"/>
              <a:gd name="connsiteX257" fmla="*/ 2123696 w 7392421"/>
              <a:gd name="connsiteY257" fmla="*/ 5935902 h 6858000"/>
              <a:gd name="connsiteX258" fmla="*/ 2081284 w 7392421"/>
              <a:gd name="connsiteY258" fmla="*/ 5931052 h 6858000"/>
              <a:gd name="connsiteX259" fmla="*/ 2098250 w 7392421"/>
              <a:gd name="connsiteY259" fmla="*/ 5926202 h 6858000"/>
              <a:gd name="connsiteX260" fmla="*/ 2136420 w 7392421"/>
              <a:gd name="connsiteY260" fmla="*/ 5926202 h 6858000"/>
              <a:gd name="connsiteX261" fmla="*/ 2174592 w 7392421"/>
              <a:gd name="connsiteY261" fmla="*/ 5911652 h 6858000"/>
              <a:gd name="connsiteX262" fmla="*/ 2183075 w 7392421"/>
              <a:gd name="connsiteY262" fmla="*/ 5882551 h 6858000"/>
              <a:gd name="connsiteX263" fmla="*/ 2161868 w 7392421"/>
              <a:gd name="connsiteY263" fmla="*/ 5868002 h 6858000"/>
              <a:gd name="connsiteX264" fmla="*/ 2127937 w 7392421"/>
              <a:gd name="connsiteY264" fmla="*/ 5872851 h 6858000"/>
              <a:gd name="connsiteX265" fmla="*/ 2055837 w 7392421"/>
              <a:gd name="connsiteY265" fmla="*/ 5882551 h 6858000"/>
              <a:gd name="connsiteX266" fmla="*/ 2047354 w 7392421"/>
              <a:gd name="connsiteY266" fmla="*/ 5877702 h 6858000"/>
              <a:gd name="connsiteX267" fmla="*/ 1987976 w 7392421"/>
              <a:gd name="connsiteY267" fmla="*/ 5868002 h 6858000"/>
              <a:gd name="connsiteX268" fmla="*/ 1953832 w 7392421"/>
              <a:gd name="connsiteY268" fmla="*/ 5861494 h 6858000"/>
              <a:gd name="connsiteX269" fmla="*/ 1965665 w 7392421"/>
              <a:gd name="connsiteY269" fmla="*/ 5858291 h 6858000"/>
              <a:gd name="connsiteX270" fmla="*/ 1985274 w 7392421"/>
              <a:gd name="connsiteY270" fmla="*/ 5849274 h 6858000"/>
              <a:gd name="connsiteX271" fmla="*/ 1991104 w 7392421"/>
              <a:gd name="connsiteY271" fmla="*/ 5845003 h 6858000"/>
              <a:gd name="connsiteX272" fmla="*/ 1991786 w 7392421"/>
              <a:gd name="connsiteY272" fmla="*/ 5843171 h 6858000"/>
              <a:gd name="connsiteX273" fmla="*/ 1995929 w 7392421"/>
              <a:gd name="connsiteY273" fmla="*/ 5842539 h 6858000"/>
              <a:gd name="connsiteX274" fmla="*/ 2000700 w 7392421"/>
              <a:gd name="connsiteY274" fmla="*/ 5834051 h 6858000"/>
              <a:gd name="connsiteX275" fmla="*/ 2021906 w 7392421"/>
              <a:gd name="connsiteY275" fmla="*/ 5814651 h 6858000"/>
              <a:gd name="connsiteX276" fmla="*/ 2072801 w 7392421"/>
              <a:gd name="connsiteY276" fmla="*/ 5814651 h 6858000"/>
              <a:gd name="connsiteX277" fmla="*/ 2110973 w 7392421"/>
              <a:gd name="connsiteY277" fmla="*/ 5804950 h 6858000"/>
              <a:gd name="connsiteX278" fmla="*/ 2089767 w 7392421"/>
              <a:gd name="connsiteY278" fmla="*/ 5790401 h 6858000"/>
              <a:gd name="connsiteX279" fmla="*/ 1987976 w 7392421"/>
              <a:gd name="connsiteY279" fmla="*/ 5785551 h 6858000"/>
              <a:gd name="connsiteX280" fmla="*/ 1826809 w 7392421"/>
              <a:gd name="connsiteY280" fmla="*/ 5785551 h 6858000"/>
              <a:gd name="connsiteX281" fmla="*/ 1805602 w 7392421"/>
              <a:gd name="connsiteY281" fmla="*/ 5790401 h 6858000"/>
              <a:gd name="connsiteX282" fmla="*/ 1763190 w 7392421"/>
              <a:gd name="connsiteY282" fmla="*/ 5785551 h 6858000"/>
              <a:gd name="connsiteX283" fmla="*/ 1720777 w 7392421"/>
              <a:gd name="connsiteY283" fmla="*/ 5790401 h 6858000"/>
              <a:gd name="connsiteX284" fmla="*/ 1691088 w 7392421"/>
              <a:gd name="connsiteY284" fmla="*/ 5790401 h 6858000"/>
              <a:gd name="connsiteX285" fmla="*/ 1618987 w 7392421"/>
              <a:gd name="connsiteY285" fmla="*/ 5775851 h 6858000"/>
              <a:gd name="connsiteX286" fmla="*/ 1602021 w 7392421"/>
              <a:gd name="connsiteY286" fmla="*/ 5785551 h 6858000"/>
              <a:gd name="connsiteX287" fmla="*/ 1576574 w 7392421"/>
              <a:gd name="connsiteY287" fmla="*/ 5775851 h 6858000"/>
              <a:gd name="connsiteX288" fmla="*/ 1428130 w 7392421"/>
              <a:gd name="connsiteY288" fmla="*/ 5775851 h 6858000"/>
              <a:gd name="connsiteX289" fmla="*/ 1357618 w 7392421"/>
              <a:gd name="connsiteY289" fmla="*/ 5775244 h 6858000"/>
              <a:gd name="connsiteX290" fmla="*/ 1317117 w 7392421"/>
              <a:gd name="connsiteY290" fmla="*/ 5772911 h 6858000"/>
              <a:gd name="connsiteX291" fmla="*/ 1318325 w 7392421"/>
              <a:gd name="connsiteY291" fmla="*/ 5772719 h 6858000"/>
              <a:gd name="connsiteX292" fmla="*/ 1373462 w 7392421"/>
              <a:gd name="connsiteY292" fmla="*/ 5772719 h 6858000"/>
              <a:gd name="connsiteX293" fmla="*/ 1407392 w 7392421"/>
              <a:gd name="connsiteY293" fmla="*/ 5769821 h 6858000"/>
              <a:gd name="connsiteX294" fmla="*/ 1420116 w 7392421"/>
              <a:gd name="connsiteY294" fmla="*/ 5766924 h 6858000"/>
              <a:gd name="connsiteX295" fmla="*/ 1471012 w 7392421"/>
              <a:gd name="connsiteY295" fmla="*/ 5766924 h 6858000"/>
              <a:gd name="connsiteX296" fmla="*/ 1526148 w 7392421"/>
              <a:gd name="connsiteY296" fmla="*/ 5766924 h 6858000"/>
              <a:gd name="connsiteX297" fmla="*/ 1581284 w 7392421"/>
              <a:gd name="connsiteY297" fmla="*/ 5766924 h 6858000"/>
              <a:gd name="connsiteX298" fmla="*/ 1606731 w 7392421"/>
              <a:gd name="connsiteY298" fmla="*/ 5761128 h 6858000"/>
              <a:gd name="connsiteX299" fmla="*/ 1644903 w 7392421"/>
              <a:gd name="connsiteY299" fmla="*/ 5761128 h 6858000"/>
              <a:gd name="connsiteX300" fmla="*/ 1661868 w 7392421"/>
              <a:gd name="connsiteY300" fmla="*/ 5761128 h 6858000"/>
              <a:gd name="connsiteX301" fmla="*/ 1708522 w 7392421"/>
              <a:gd name="connsiteY301" fmla="*/ 5764026 h 6858000"/>
              <a:gd name="connsiteX302" fmla="*/ 1725487 w 7392421"/>
              <a:gd name="connsiteY302" fmla="*/ 5755332 h 6858000"/>
              <a:gd name="connsiteX303" fmla="*/ 1742451 w 7392421"/>
              <a:gd name="connsiteY303" fmla="*/ 5755332 h 6858000"/>
              <a:gd name="connsiteX304" fmla="*/ 1746693 w 7392421"/>
              <a:gd name="connsiteY304" fmla="*/ 5749537 h 6858000"/>
              <a:gd name="connsiteX305" fmla="*/ 1801829 w 7392421"/>
              <a:gd name="connsiteY305" fmla="*/ 5749537 h 6858000"/>
              <a:gd name="connsiteX306" fmla="*/ 1801829 w 7392421"/>
              <a:gd name="connsiteY306" fmla="*/ 5755332 h 6858000"/>
              <a:gd name="connsiteX307" fmla="*/ 1907861 w 7392421"/>
              <a:gd name="connsiteY307" fmla="*/ 5755332 h 6858000"/>
              <a:gd name="connsiteX308" fmla="*/ 1933309 w 7392421"/>
              <a:gd name="connsiteY308" fmla="*/ 5755332 h 6858000"/>
              <a:gd name="connsiteX309" fmla="*/ 2030858 w 7392421"/>
              <a:gd name="connsiteY309" fmla="*/ 5749537 h 6858000"/>
              <a:gd name="connsiteX310" fmla="*/ 2030858 w 7392421"/>
              <a:gd name="connsiteY310" fmla="*/ 5740843 h 6858000"/>
              <a:gd name="connsiteX311" fmla="*/ 2035098 w 7392421"/>
              <a:gd name="connsiteY311" fmla="*/ 5737945 h 6858000"/>
              <a:gd name="connsiteX312" fmla="*/ 2043581 w 7392421"/>
              <a:gd name="connsiteY312" fmla="*/ 5740843 h 6858000"/>
              <a:gd name="connsiteX313" fmla="*/ 2124166 w 7392421"/>
              <a:gd name="connsiteY313" fmla="*/ 5740843 h 6858000"/>
              <a:gd name="connsiteX314" fmla="*/ 2141130 w 7392421"/>
              <a:gd name="connsiteY314" fmla="*/ 5746639 h 6858000"/>
              <a:gd name="connsiteX315" fmla="*/ 2170819 w 7392421"/>
              <a:gd name="connsiteY315" fmla="*/ 5746639 h 6858000"/>
              <a:gd name="connsiteX316" fmla="*/ 2200508 w 7392421"/>
              <a:gd name="connsiteY316" fmla="*/ 5735047 h 6858000"/>
              <a:gd name="connsiteX317" fmla="*/ 2213231 w 7392421"/>
              <a:gd name="connsiteY317" fmla="*/ 5732149 h 6858000"/>
              <a:gd name="connsiteX318" fmla="*/ 2230197 w 7392421"/>
              <a:gd name="connsiteY318" fmla="*/ 5732149 h 6858000"/>
              <a:gd name="connsiteX319" fmla="*/ 2234438 w 7392421"/>
              <a:gd name="connsiteY319" fmla="*/ 5729252 h 6858000"/>
              <a:gd name="connsiteX320" fmla="*/ 2230197 w 7392421"/>
              <a:gd name="connsiteY320" fmla="*/ 5723456 h 6858000"/>
              <a:gd name="connsiteX321" fmla="*/ 2179302 w 7392421"/>
              <a:gd name="connsiteY321" fmla="*/ 5717660 h 6858000"/>
              <a:gd name="connsiteX322" fmla="*/ 2166578 w 7392421"/>
              <a:gd name="connsiteY322" fmla="*/ 5711865 h 6858000"/>
              <a:gd name="connsiteX323" fmla="*/ 2128407 w 7392421"/>
              <a:gd name="connsiteY323" fmla="*/ 5700273 h 6858000"/>
              <a:gd name="connsiteX324" fmla="*/ 2119924 w 7392421"/>
              <a:gd name="connsiteY324" fmla="*/ 5703171 h 6858000"/>
              <a:gd name="connsiteX325" fmla="*/ 2111441 w 7392421"/>
              <a:gd name="connsiteY325" fmla="*/ 5697375 h 6858000"/>
              <a:gd name="connsiteX326" fmla="*/ 2073271 w 7392421"/>
              <a:gd name="connsiteY326" fmla="*/ 5682886 h 6858000"/>
              <a:gd name="connsiteX327" fmla="*/ 2043581 w 7392421"/>
              <a:gd name="connsiteY327" fmla="*/ 5691580 h 6858000"/>
              <a:gd name="connsiteX328" fmla="*/ 2039340 w 7392421"/>
              <a:gd name="connsiteY328" fmla="*/ 5688682 h 6858000"/>
              <a:gd name="connsiteX329" fmla="*/ 2009652 w 7392421"/>
              <a:gd name="connsiteY329" fmla="*/ 5688682 h 6858000"/>
              <a:gd name="connsiteX330" fmla="*/ 1950274 w 7392421"/>
              <a:gd name="connsiteY330" fmla="*/ 5697375 h 6858000"/>
              <a:gd name="connsiteX331" fmla="*/ 1946033 w 7392421"/>
              <a:gd name="connsiteY331" fmla="*/ 5691580 h 6858000"/>
              <a:gd name="connsiteX332" fmla="*/ 1937550 w 7392421"/>
              <a:gd name="connsiteY332" fmla="*/ 5665499 h 6858000"/>
              <a:gd name="connsiteX333" fmla="*/ 1907861 w 7392421"/>
              <a:gd name="connsiteY333" fmla="*/ 5665499 h 6858000"/>
              <a:gd name="connsiteX334" fmla="*/ 1899378 w 7392421"/>
              <a:gd name="connsiteY334" fmla="*/ 5677090 h 6858000"/>
              <a:gd name="connsiteX335" fmla="*/ 1873931 w 7392421"/>
              <a:gd name="connsiteY335" fmla="*/ 5688682 h 6858000"/>
              <a:gd name="connsiteX336" fmla="*/ 1865448 w 7392421"/>
              <a:gd name="connsiteY336" fmla="*/ 5691580 h 6858000"/>
              <a:gd name="connsiteX337" fmla="*/ 1848483 w 7392421"/>
              <a:gd name="connsiteY337" fmla="*/ 5691580 h 6858000"/>
              <a:gd name="connsiteX338" fmla="*/ 1831519 w 7392421"/>
              <a:gd name="connsiteY338" fmla="*/ 5691580 h 6858000"/>
              <a:gd name="connsiteX339" fmla="*/ 1823036 w 7392421"/>
              <a:gd name="connsiteY339" fmla="*/ 5697375 h 6858000"/>
              <a:gd name="connsiteX340" fmla="*/ 1818795 w 7392421"/>
              <a:gd name="connsiteY340" fmla="*/ 5714762 h 6858000"/>
              <a:gd name="connsiteX341" fmla="*/ 1801829 w 7392421"/>
              <a:gd name="connsiteY341" fmla="*/ 5714762 h 6858000"/>
              <a:gd name="connsiteX342" fmla="*/ 1797588 w 7392421"/>
              <a:gd name="connsiteY342" fmla="*/ 5706069 h 6858000"/>
              <a:gd name="connsiteX343" fmla="*/ 1763658 w 7392421"/>
              <a:gd name="connsiteY343" fmla="*/ 5697375 h 6858000"/>
              <a:gd name="connsiteX344" fmla="*/ 1755176 w 7392421"/>
              <a:gd name="connsiteY344" fmla="*/ 5700273 h 6858000"/>
              <a:gd name="connsiteX345" fmla="*/ 1738210 w 7392421"/>
              <a:gd name="connsiteY345" fmla="*/ 5700273 h 6858000"/>
              <a:gd name="connsiteX346" fmla="*/ 1729728 w 7392421"/>
              <a:gd name="connsiteY346" fmla="*/ 5706069 h 6858000"/>
              <a:gd name="connsiteX347" fmla="*/ 1725487 w 7392421"/>
              <a:gd name="connsiteY347" fmla="*/ 5697375 h 6858000"/>
              <a:gd name="connsiteX348" fmla="*/ 1721245 w 7392421"/>
              <a:gd name="connsiteY348" fmla="*/ 5697375 h 6858000"/>
              <a:gd name="connsiteX349" fmla="*/ 1683074 w 7392421"/>
              <a:gd name="connsiteY349" fmla="*/ 5703171 h 6858000"/>
              <a:gd name="connsiteX350" fmla="*/ 1640662 w 7392421"/>
              <a:gd name="connsiteY350" fmla="*/ 5697375 h 6858000"/>
              <a:gd name="connsiteX351" fmla="*/ 1598250 w 7392421"/>
              <a:gd name="connsiteY351" fmla="*/ 5700273 h 6858000"/>
              <a:gd name="connsiteX352" fmla="*/ 1547354 w 7392421"/>
              <a:gd name="connsiteY352" fmla="*/ 5700273 h 6858000"/>
              <a:gd name="connsiteX353" fmla="*/ 1543112 w 7392421"/>
              <a:gd name="connsiteY353" fmla="*/ 5700273 h 6858000"/>
              <a:gd name="connsiteX354" fmla="*/ 1543112 w 7392421"/>
              <a:gd name="connsiteY354" fmla="*/ 5703171 h 6858000"/>
              <a:gd name="connsiteX355" fmla="*/ 1555835 w 7392421"/>
              <a:gd name="connsiteY355" fmla="*/ 5708967 h 6858000"/>
              <a:gd name="connsiteX356" fmla="*/ 1564318 w 7392421"/>
              <a:gd name="connsiteY356" fmla="*/ 5714762 h 6858000"/>
              <a:gd name="connsiteX357" fmla="*/ 1551595 w 7392421"/>
              <a:gd name="connsiteY357" fmla="*/ 5717660 h 6858000"/>
              <a:gd name="connsiteX358" fmla="*/ 1581284 w 7392421"/>
              <a:gd name="connsiteY358" fmla="*/ 5726354 h 6858000"/>
              <a:gd name="connsiteX359" fmla="*/ 1594008 w 7392421"/>
              <a:gd name="connsiteY359" fmla="*/ 5732149 h 6858000"/>
              <a:gd name="connsiteX360" fmla="*/ 1581284 w 7392421"/>
              <a:gd name="connsiteY360" fmla="*/ 5737945 h 6858000"/>
              <a:gd name="connsiteX361" fmla="*/ 1551595 w 7392421"/>
              <a:gd name="connsiteY361" fmla="*/ 5732149 h 6858000"/>
              <a:gd name="connsiteX362" fmla="*/ 1543112 w 7392421"/>
              <a:gd name="connsiteY362" fmla="*/ 5732149 h 6858000"/>
              <a:gd name="connsiteX363" fmla="*/ 1496458 w 7392421"/>
              <a:gd name="connsiteY363" fmla="*/ 5737945 h 6858000"/>
              <a:gd name="connsiteX364" fmla="*/ 1466770 w 7392421"/>
              <a:gd name="connsiteY364" fmla="*/ 5732149 h 6858000"/>
              <a:gd name="connsiteX365" fmla="*/ 1462529 w 7392421"/>
              <a:gd name="connsiteY365" fmla="*/ 5732149 h 6858000"/>
              <a:gd name="connsiteX366" fmla="*/ 1428598 w 7392421"/>
              <a:gd name="connsiteY366" fmla="*/ 5737945 h 6858000"/>
              <a:gd name="connsiteX367" fmla="*/ 1405272 w 7392421"/>
              <a:gd name="connsiteY367" fmla="*/ 5733237 h 6858000"/>
              <a:gd name="connsiteX368" fmla="*/ 1388855 w 7392421"/>
              <a:gd name="connsiteY368" fmla="*/ 5728393 h 6858000"/>
              <a:gd name="connsiteX369" fmla="*/ 1394598 w 7392421"/>
              <a:gd name="connsiteY369" fmla="*/ 5725988 h 6858000"/>
              <a:gd name="connsiteX370" fmla="*/ 1400960 w 7392421"/>
              <a:gd name="connsiteY370" fmla="*/ 5717995 h 6858000"/>
              <a:gd name="connsiteX371" fmla="*/ 1426407 w 7392421"/>
              <a:gd name="connsiteY371" fmla="*/ 5710892 h 6858000"/>
              <a:gd name="connsiteX372" fmla="*/ 1400960 w 7392421"/>
              <a:gd name="connsiteY372" fmla="*/ 5693132 h 6858000"/>
              <a:gd name="connsiteX373" fmla="*/ 1379753 w 7392421"/>
              <a:gd name="connsiteY373" fmla="*/ 5682476 h 6858000"/>
              <a:gd name="connsiteX374" fmla="*/ 1371270 w 7392421"/>
              <a:gd name="connsiteY374" fmla="*/ 5678923 h 6858000"/>
              <a:gd name="connsiteX375" fmla="*/ 1350064 w 7392421"/>
              <a:gd name="connsiteY375" fmla="*/ 5686028 h 6858000"/>
              <a:gd name="connsiteX376" fmla="*/ 1345824 w 7392421"/>
              <a:gd name="connsiteY376" fmla="*/ 5700236 h 6858000"/>
              <a:gd name="connsiteX377" fmla="*/ 1341583 w 7392421"/>
              <a:gd name="connsiteY377" fmla="*/ 5703788 h 6858000"/>
              <a:gd name="connsiteX378" fmla="*/ 1341583 w 7392421"/>
              <a:gd name="connsiteY378" fmla="*/ 5686028 h 6858000"/>
              <a:gd name="connsiteX379" fmla="*/ 1333100 w 7392421"/>
              <a:gd name="connsiteY379" fmla="*/ 5678923 h 6858000"/>
              <a:gd name="connsiteX380" fmla="*/ 1299170 w 7392421"/>
              <a:gd name="connsiteY380" fmla="*/ 5675371 h 6858000"/>
              <a:gd name="connsiteX381" fmla="*/ 1299170 w 7392421"/>
              <a:gd name="connsiteY381" fmla="*/ 5671819 h 6858000"/>
              <a:gd name="connsiteX382" fmla="*/ 1298563 w 7392421"/>
              <a:gd name="connsiteY382" fmla="*/ 5672327 h 6858000"/>
              <a:gd name="connsiteX383" fmla="*/ 1294928 w 7392421"/>
              <a:gd name="connsiteY383" fmla="*/ 5654059 h 6858000"/>
              <a:gd name="connsiteX384" fmla="*/ 1277964 w 7392421"/>
              <a:gd name="connsiteY384" fmla="*/ 5629195 h 6858000"/>
              <a:gd name="connsiteX385" fmla="*/ 1316134 w 7392421"/>
              <a:gd name="connsiteY385" fmla="*/ 5625643 h 6858000"/>
              <a:gd name="connsiteX386" fmla="*/ 1354306 w 7392421"/>
              <a:gd name="connsiteY386" fmla="*/ 5622092 h 6858000"/>
              <a:gd name="connsiteX387" fmla="*/ 1400960 w 7392421"/>
              <a:gd name="connsiteY387" fmla="*/ 5622092 h 6858000"/>
              <a:gd name="connsiteX388" fmla="*/ 1413683 w 7392421"/>
              <a:gd name="connsiteY388" fmla="*/ 5625643 h 6858000"/>
              <a:gd name="connsiteX389" fmla="*/ 1464579 w 7392421"/>
              <a:gd name="connsiteY389" fmla="*/ 5625643 h 6858000"/>
              <a:gd name="connsiteX390" fmla="*/ 1473061 w 7392421"/>
              <a:gd name="connsiteY390" fmla="*/ 5622092 h 6858000"/>
              <a:gd name="connsiteX391" fmla="*/ 1511233 w 7392421"/>
              <a:gd name="connsiteY391" fmla="*/ 5629195 h 6858000"/>
              <a:gd name="connsiteX392" fmla="*/ 1587576 w 7392421"/>
              <a:gd name="connsiteY392" fmla="*/ 5629195 h 6858000"/>
              <a:gd name="connsiteX393" fmla="*/ 1608781 w 7392421"/>
              <a:gd name="connsiteY393" fmla="*/ 5629195 h 6858000"/>
              <a:gd name="connsiteX394" fmla="*/ 1634230 w 7392421"/>
              <a:gd name="connsiteY394" fmla="*/ 5629195 h 6858000"/>
              <a:gd name="connsiteX395" fmla="*/ 1680883 w 7392421"/>
              <a:gd name="connsiteY395" fmla="*/ 5632747 h 6858000"/>
              <a:gd name="connsiteX396" fmla="*/ 1719055 w 7392421"/>
              <a:gd name="connsiteY396" fmla="*/ 5632747 h 6858000"/>
              <a:gd name="connsiteX397" fmla="*/ 1757226 w 7392421"/>
              <a:gd name="connsiteY397" fmla="*/ 5632747 h 6858000"/>
              <a:gd name="connsiteX398" fmla="*/ 1769949 w 7392421"/>
              <a:gd name="connsiteY398" fmla="*/ 5632747 h 6858000"/>
              <a:gd name="connsiteX399" fmla="*/ 1833568 w 7392421"/>
              <a:gd name="connsiteY399" fmla="*/ 5629195 h 6858000"/>
              <a:gd name="connsiteX400" fmla="*/ 1846292 w 7392421"/>
              <a:gd name="connsiteY400" fmla="*/ 5618539 h 6858000"/>
              <a:gd name="connsiteX401" fmla="*/ 1850533 w 7392421"/>
              <a:gd name="connsiteY401" fmla="*/ 5607883 h 6858000"/>
              <a:gd name="connsiteX402" fmla="*/ 1897188 w 7392421"/>
              <a:gd name="connsiteY402" fmla="*/ 5593675 h 6858000"/>
              <a:gd name="connsiteX403" fmla="*/ 1931118 w 7392421"/>
              <a:gd name="connsiteY403" fmla="*/ 5600780 h 6858000"/>
              <a:gd name="connsiteX404" fmla="*/ 1935359 w 7392421"/>
              <a:gd name="connsiteY404" fmla="*/ 5600780 h 6858000"/>
              <a:gd name="connsiteX405" fmla="*/ 1965047 w 7392421"/>
              <a:gd name="connsiteY405" fmla="*/ 5593675 h 6858000"/>
              <a:gd name="connsiteX406" fmla="*/ 2011701 w 7392421"/>
              <a:gd name="connsiteY406" fmla="*/ 5600780 h 6858000"/>
              <a:gd name="connsiteX407" fmla="*/ 2020184 w 7392421"/>
              <a:gd name="connsiteY407" fmla="*/ 5600780 h 6858000"/>
              <a:gd name="connsiteX408" fmla="*/ 2049873 w 7392421"/>
              <a:gd name="connsiteY408" fmla="*/ 5593675 h 6858000"/>
              <a:gd name="connsiteX409" fmla="*/ 2062597 w 7392421"/>
              <a:gd name="connsiteY409" fmla="*/ 5600780 h 6858000"/>
              <a:gd name="connsiteX410" fmla="*/ 2049873 w 7392421"/>
              <a:gd name="connsiteY410" fmla="*/ 5607883 h 6858000"/>
              <a:gd name="connsiteX411" fmla="*/ 2020184 w 7392421"/>
              <a:gd name="connsiteY411" fmla="*/ 5618539 h 6858000"/>
              <a:gd name="connsiteX412" fmla="*/ 2032907 w 7392421"/>
              <a:gd name="connsiteY412" fmla="*/ 5622092 h 6858000"/>
              <a:gd name="connsiteX413" fmla="*/ 2024425 w 7392421"/>
              <a:gd name="connsiteY413" fmla="*/ 5629195 h 6858000"/>
              <a:gd name="connsiteX414" fmla="*/ 2011701 w 7392421"/>
              <a:gd name="connsiteY414" fmla="*/ 5636299 h 6858000"/>
              <a:gd name="connsiteX415" fmla="*/ 2011701 w 7392421"/>
              <a:gd name="connsiteY415" fmla="*/ 5639851 h 6858000"/>
              <a:gd name="connsiteX416" fmla="*/ 2015943 w 7392421"/>
              <a:gd name="connsiteY416" fmla="*/ 5639851 h 6858000"/>
              <a:gd name="connsiteX417" fmla="*/ 2066839 w 7392421"/>
              <a:gd name="connsiteY417" fmla="*/ 5639851 h 6858000"/>
              <a:gd name="connsiteX418" fmla="*/ 2109251 w 7392421"/>
              <a:gd name="connsiteY418" fmla="*/ 5643404 h 6858000"/>
              <a:gd name="connsiteX419" fmla="*/ 2151663 w 7392421"/>
              <a:gd name="connsiteY419" fmla="*/ 5636299 h 6858000"/>
              <a:gd name="connsiteX420" fmla="*/ 2189834 w 7392421"/>
              <a:gd name="connsiteY420" fmla="*/ 5643404 h 6858000"/>
              <a:gd name="connsiteX421" fmla="*/ 2194076 w 7392421"/>
              <a:gd name="connsiteY421" fmla="*/ 5643404 h 6858000"/>
              <a:gd name="connsiteX422" fmla="*/ 2198317 w 7392421"/>
              <a:gd name="connsiteY422" fmla="*/ 5632747 h 6858000"/>
              <a:gd name="connsiteX423" fmla="*/ 2206799 w 7392421"/>
              <a:gd name="connsiteY423" fmla="*/ 5639851 h 6858000"/>
              <a:gd name="connsiteX424" fmla="*/ 2223765 w 7392421"/>
              <a:gd name="connsiteY424" fmla="*/ 5639851 h 6858000"/>
              <a:gd name="connsiteX425" fmla="*/ 2232247 w 7392421"/>
              <a:gd name="connsiteY425" fmla="*/ 5643404 h 6858000"/>
              <a:gd name="connsiteX426" fmla="*/ 2266177 w 7392421"/>
              <a:gd name="connsiteY426" fmla="*/ 5632747 h 6858000"/>
              <a:gd name="connsiteX427" fmla="*/ 2270418 w 7392421"/>
              <a:gd name="connsiteY427" fmla="*/ 5622092 h 6858000"/>
              <a:gd name="connsiteX428" fmla="*/ 2287384 w 7392421"/>
              <a:gd name="connsiteY428" fmla="*/ 5622092 h 6858000"/>
              <a:gd name="connsiteX429" fmla="*/ 2291625 w 7392421"/>
              <a:gd name="connsiteY429" fmla="*/ 5643404 h 6858000"/>
              <a:gd name="connsiteX430" fmla="*/ 2300108 w 7392421"/>
              <a:gd name="connsiteY430" fmla="*/ 5650507 h 6858000"/>
              <a:gd name="connsiteX431" fmla="*/ 2317073 w 7392421"/>
              <a:gd name="connsiteY431" fmla="*/ 5650507 h 6858000"/>
              <a:gd name="connsiteX432" fmla="*/ 2334037 w 7392421"/>
              <a:gd name="connsiteY432" fmla="*/ 5650507 h 6858000"/>
              <a:gd name="connsiteX433" fmla="*/ 2342520 w 7392421"/>
              <a:gd name="connsiteY433" fmla="*/ 5654059 h 6858000"/>
              <a:gd name="connsiteX434" fmla="*/ 2367967 w 7392421"/>
              <a:gd name="connsiteY434" fmla="*/ 5668268 h 6858000"/>
              <a:gd name="connsiteX435" fmla="*/ 2376450 w 7392421"/>
              <a:gd name="connsiteY435" fmla="*/ 5682476 h 6858000"/>
              <a:gd name="connsiteX436" fmla="*/ 2406139 w 7392421"/>
              <a:gd name="connsiteY436" fmla="*/ 5682476 h 6858000"/>
              <a:gd name="connsiteX437" fmla="*/ 2414622 w 7392421"/>
              <a:gd name="connsiteY437" fmla="*/ 5650507 h 6858000"/>
              <a:gd name="connsiteX438" fmla="*/ 2418863 w 7392421"/>
              <a:gd name="connsiteY438" fmla="*/ 5643404 h 6858000"/>
              <a:gd name="connsiteX439" fmla="*/ 2478241 w 7392421"/>
              <a:gd name="connsiteY439" fmla="*/ 5654059 h 6858000"/>
              <a:gd name="connsiteX440" fmla="*/ 2507929 w 7392421"/>
              <a:gd name="connsiteY440" fmla="*/ 5654059 h 6858000"/>
              <a:gd name="connsiteX441" fmla="*/ 2512170 w 7392421"/>
              <a:gd name="connsiteY441" fmla="*/ 5650507 h 6858000"/>
              <a:gd name="connsiteX442" fmla="*/ 2541860 w 7392421"/>
              <a:gd name="connsiteY442" fmla="*/ 5661164 h 6858000"/>
              <a:gd name="connsiteX443" fmla="*/ 2580031 w 7392421"/>
              <a:gd name="connsiteY443" fmla="*/ 5643404 h 6858000"/>
              <a:gd name="connsiteX444" fmla="*/ 2588513 w 7392421"/>
              <a:gd name="connsiteY444" fmla="*/ 5636299 h 6858000"/>
              <a:gd name="connsiteX445" fmla="*/ 2596996 w 7392421"/>
              <a:gd name="connsiteY445" fmla="*/ 5639851 h 6858000"/>
              <a:gd name="connsiteX446" fmla="*/ 2635167 w 7392421"/>
              <a:gd name="connsiteY446" fmla="*/ 5625643 h 6858000"/>
              <a:gd name="connsiteX447" fmla="*/ 2647891 w 7392421"/>
              <a:gd name="connsiteY447" fmla="*/ 5618539 h 6858000"/>
              <a:gd name="connsiteX448" fmla="*/ 2698786 w 7392421"/>
              <a:gd name="connsiteY448" fmla="*/ 5611435 h 6858000"/>
              <a:gd name="connsiteX449" fmla="*/ 2703027 w 7392421"/>
              <a:gd name="connsiteY449" fmla="*/ 5604331 h 6858000"/>
              <a:gd name="connsiteX450" fmla="*/ 2698786 w 7392421"/>
              <a:gd name="connsiteY450" fmla="*/ 5600780 h 6858000"/>
              <a:gd name="connsiteX451" fmla="*/ 2681820 w 7392421"/>
              <a:gd name="connsiteY451" fmla="*/ 5600780 h 6858000"/>
              <a:gd name="connsiteX452" fmla="*/ 2669097 w 7392421"/>
              <a:gd name="connsiteY452" fmla="*/ 5597227 h 6858000"/>
              <a:gd name="connsiteX453" fmla="*/ 2639408 w 7392421"/>
              <a:gd name="connsiteY453" fmla="*/ 5583018 h 6858000"/>
              <a:gd name="connsiteX454" fmla="*/ 2609719 w 7392421"/>
              <a:gd name="connsiteY454" fmla="*/ 5583018 h 6858000"/>
              <a:gd name="connsiteX455" fmla="*/ 2592755 w 7392421"/>
              <a:gd name="connsiteY455" fmla="*/ 5590123 h 6858000"/>
              <a:gd name="connsiteX456" fmla="*/ 2512170 w 7392421"/>
              <a:gd name="connsiteY456" fmla="*/ 5590123 h 6858000"/>
              <a:gd name="connsiteX457" fmla="*/ 2503687 w 7392421"/>
              <a:gd name="connsiteY457" fmla="*/ 5593675 h 6858000"/>
              <a:gd name="connsiteX458" fmla="*/ 2499447 w 7392421"/>
              <a:gd name="connsiteY458" fmla="*/ 5590123 h 6858000"/>
              <a:gd name="connsiteX459" fmla="*/ 2499447 w 7392421"/>
              <a:gd name="connsiteY459" fmla="*/ 5579466 h 6858000"/>
              <a:gd name="connsiteX460" fmla="*/ 2401898 w 7392421"/>
              <a:gd name="connsiteY460" fmla="*/ 5572363 h 6858000"/>
              <a:gd name="connsiteX461" fmla="*/ 2376450 w 7392421"/>
              <a:gd name="connsiteY461" fmla="*/ 5572363 h 6858000"/>
              <a:gd name="connsiteX462" fmla="*/ 2270418 w 7392421"/>
              <a:gd name="connsiteY462" fmla="*/ 5572363 h 6858000"/>
              <a:gd name="connsiteX463" fmla="*/ 2270418 w 7392421"/>
              <a:gd name="connsiteY463" fmla="*/ 5579466 h 6858000"/>
              <a:gd name="connsiteX464" fmla="*/ 2215282 w 7392421"/>
              <a:gd name="connsiteY464" fmla="*/ 5579466 h 6858000"/>
              <a:gd name="connsiteX465" fmla="*/ 2211040 w 7392421"/>
              <a:gd name="connsiteY465" fmla="*/ 5572363 h 6858000"/>
              <a:gd name="connsiteX466" fmla="*/ 2194076 w 7392421"/>
              <a:gd name="connsiteY466" fmla="*/ 5572363 h 6858000"/>
              <a:gd name="connsiteX467" fmla="*/ 2177111 w 7392421"/>
              <a:gd name="connsiteY467" fmla="*/ 5561706 h 6858000"/>
              <a:gd name="connsiteX468" fmla="*/ 2130457 w 7392421"/>
              <a:gd name="connsiteY468" fmla="*/ 5565259 h 6858000"/>
              <a:gd name="connsiteX469" fmla="*/ 2113492 w 7392421"/>
              <a:gd name="connsiteY469" fmla="*/ 5565259 h 6858000"/>
              <a:gd name="connsiteX470" fmla="*/ 2075321 w 7392421"/>
              <a:gd name="connsiteY470" fmla="*/ 5565259 h 6858000"/>
              <a:gd name="connsiteX471" fmla="*/ 2049873 w 7392421"/>
              <a:gd name="connsiteY471" fmla="*/ 5558154 h 6858000"/>
              <a:gd name="connsiteX472" fmla="*/ 1994737 w 7392421"/>
              <a:gd name="connsiteY472" fmla="*/ 5558154 h 6858000"/>
              <a:gd name="connsiteX473" fmla="*/ 1939601 w 7392421"/>
              <a:gd name="connsiteY473" fmla="*/ 5558154 h 6858000"/>
              <a:gd name="connsiteX474" fmla="*/ 1888705 w 7392421"/>
              <a:gd name="connsiteY474" fmla="*/ 5558154 h 6858000"/>
              <a:gd name="connsiteX475" fmla="*/ 1875982 w 7392421"/>
              <a:gd name="connsiteY475" fmla="*/ 5554603 h 6858000"/>
              <a:gd name="connsiteX476" fmla="*/ 1842051 w 7392421"/>
              <a:gd name="connsiteY476" fmla="*/ 5551051 h 6858000"/>
              <a:gd name="connsiteX477" fmla="*/ 1786914 w 7392421"/>
              <a:gd name="connsiteY477" fmla="*/ 5551051 h 6858000"/>
              <a:gd name="connsiteX478" fmla="*/ 1744502 w 7392421"/>
              <a:gd name="connsiteY478" fmla="*/ 5547499 h 6858000"/>
              <a:gd name="connsiteX479" fmla="*/ 1706331 w 7392421"/>
              <a:gd name="connsiteY479" fmla="*/ 5540394 h 6858000"/>
              <a:gd name="connsiteX480" fmla="*/ 1608781 w 7392421"/>
              <a:gd name="connsiteY480" fmla="*/ 5540394 h 6858000"/>
              <a:gd name="connsiteX481" fmla="*/ 1571370 w 7392421"/>
              <a:gd name="connsiteY481" fmla="*/ 5539713 h 6858000"/>
              <a:gd name="connsiteX482" fmla="*/ 1582175 w 7392421"/>
              <a:gd name="connsiteY482" fmla="*/ 5526039 h 6858000"/>
              <a:gd name="connsiteX483" fmla="*/ 1584828 w 7392421"/>
              <a:gd name="connsiteY483" fmla="*/ 5525054 h 6858000"/>
              <a:gd name="connsiteX484" fmla="*/ 1606349 w 7392421"/>
              <a:gd name="connsiteY484" fmla="*/ 5526522 h 6858000"/>
              <a:gd name="connsiteX485" fmla="*/ 1635508 w 7392421"/>
              <a:gd name="connsiteY485" fmla="*/ 5524750 h 6858000"/>
              <a:gd name="connsiteX486" fmla="*/ 1686403 w 7392421"/>
              <a:gd name="connsiteY486" fmla="*/ 5524750 h 6858000"/>
              <a:gd name="connsiteX487" fmla="*/ 1707609 w 7392421"/>
              <a:gd name="connsiteY487" fmla="*/ 5505858 h 6858000"/>
              <a:gd name="connsiteX488" fmla="*/ 1699127 w 7392421"/>
              <a:gd name="connsiteY488" fmla="*/ 5482241 h 6858000"/>
              <a:gd name="connsiteX489" fmla="*/ 1677921 w 7392421"/>
              <a:gd name="connsiteY489" fmla="*/ 5482241 h 6858000"/>
              <a:gd name="connsiteX490" fmla="*/ 1656714 w 7392421"/>
              <a:gd name="connsiteY490" fmla="*/ 5468070 h 6858000"/>
              <a:gd name="connsiteX491" fmla="*/ 1631266 w 7392421"/>
              <a:gd name="connsiteY491" fmla="*/ 5444454 h 6858000"/>
              <a:gd name="connsiteX492" fmla="*/ 1593095 w 7392421"/>
              <a:gd name="connsiteY492" fmla="*/ 5430284 h 6858000"/>
              <a:gd name="connsiteX493" fmla="*/ 1554923 w 7392421"/>
              <a:gd name="connsiteY493" fmla="*/ 5430284 h 6858000"/>
              <a:gd name="connsiteX494" fmla="*/ 1495547 w 7392421"/>
              <a:gd name="connsiteY494" fmla="*/ 5435007 h 6858000"/>
              <a:gd name="connsiteX495" fmla="*/ 1487064 w 7392421"/>
              <a:gd name="connsiteY495" fmla="*/ 5430284 h 6858000"/>
              <a:gd name="connsiteX496" fmla="*/ 1491305 w 7392421"/>
              <a:gd name="connsiteY496" fmla="*/ 5416113 h 6858000"/>
              <a:gd name="connsiteX497" fmla="*/ 1516753 w 7392421"/>
              <a:gd name="connsiteY497" fmla="*/ 5406667 h 6858000"/>
              <a:gd name="connsiteX498" fmla="*/ 1525234 w 7392421"/>
              <a:gd name="connsiteY498" fmla="*/ 5373604 h 6858000"/>
              <a:gd name="connsiteX499" fmla="*/ 1482822 w 7392421"/>
              <a:gd name="connsiteY499" fmla="*/ 5368880 h 6858000"/>
              <a:gd name="connsiteX500" fmla="*/ 1499788 w 7392421"/>
              <a:gd name="connsiteY500" fmla="*/ 5364157 h 6858000"/>
              <a:gd name="connsiteX501" fmla="*/ 1537959 w 7392421"/>
              <a:gd name="connsiteY501" fmla="*/ 5364157 h 6858000"/>
              <a:gd name="connsiteX502" fmla="*/ 1576130 w 7392421"/>
              <a:gd name="connsiteY502" fmla="*/ 5349988 h 6858000"/>
              <a:gd name="connsiteX503" fmla="*/ 1584613 w 7392421"/>
              <a:gd name="connsiteY503" fmla="*/ 5321647 h 6858000"/>
              <a:gd name="connsiteX504" fmla="*/ 1563406 w 7392421"/>
              <a:gd name="connsiteY504" fmla="*/ 5307477 h 6858000"/>
              <a:gd name="connsiteX505" fmla="*/ 1529476 w 7392421"/>
              <a:gd name="connsiteY505" fmla="*/ 5312200 h 6858000"/>
              <a:gd name="connsiteX506" fmla="*/ 1457375 w 7392421"/>
              <a:gd name="connsiteY506" fmla="*/ 5321647 h 6858000"/>
              <a:gd name="connsiteX507" fmla="*/ 1448892 w 7392421"/>
              <a:gd name="connsiteY507" fmla="*/ 5316924 h 6858000"/>
              <a:gd name="connsiteX508" fmla="*/ 1389514 w 7392421"/>
              <a:gd name="connsiteY508" fmla="*/ 5307477 h 6858000"/>
              <a:gd name="connsiteX509" fmla="*/ 1300448 w 7392421"/>
              <a:gd name="connsiteY509" fmla="*/ 5298031 h 6858000"/>
              <a:gd name="connsiteX510" fmla="*/ 1296206 w 7392421"/>
              <a:gd name="connsiteY510" fmla="*/ 5298031 h 6858000"/>
              <a:gd name="connsiteX511" fmla="*/ 1296206 w 7392421"/>
              <a:gd name="connsiteY511" fmla="*/ 5293308 h 6858000"/>
              <a:gd name="connsiteX512" fmla="*/ 1300448 w 7392421"/>
              <a:gd name="connsiteY512" fmla="*/ 5283861 h 6858000"/>
              <a:gd name="connsiteX513" fmla="*/ 1313172 w 7392421"/>
              <a:gd name="connsiteY513" fmla="*/ 5283861 h 6858000"/>
              <a:gd name="connsiteX514" fmla="*/ 1389514 w 7392421"/>
              <a:gd name="connsiteY514" fmla="*/ 5283861 h 6858000"/>
              <a:gd name="connsiteX515" fmla="*/ 1402239 w 7392421"/>
              <a:gd name="connsiteY515" fmla="*/ 5274414 h 6858000"/>
              <a:gd name="connsiteX516" fmla="*/ 1423445 w 7392421"/>
              <a:gd name="connsiteY516" fmla="*/ 5255520 h 6858000"/>
              <a:gd name="connsiteX517" fmla="*/ 1474339 w 7392421"/>
              <a:gd name="connsiteY517" fmla="*/ 5255520 h 6858000"/>
              <a:gd name="connsiteX518" fmla="*/ 1512511 w 7392421"/>
              <a:gd name="connsiteY518" fmla="*/ 5246073 h 6858000"/>
              <a:gd name="connsiteX519" fmla="*/ 1510697 w 7392421"/>
              <a:gd name="connsiteY519" fmla="*/ 5244861 h 6858000"/>
              <a:gd name="connsiteX520" fmla="*/ 1932452 w 7392421"/>
              <a:gd name="connsiteY520" fmla="*/ 5244861 h 6858000"/>
              <a:gd name="connsiteX521" fmla="*/ 1932529 w 7392421"/>
              <a:gd name="connsiteY521" fmla="*/ 5240624 h 6858000"/>
              <a:gd name="connsiteX522" fmla="*/ 1937300 w 7392421"/>
              <a:gd name="connsiteY522" fmla="*/ 5226765 h 6858000"/>
              <a:gd name="connsiteX523" fmla="*/ 1941443 w 7392421"/>
              <a:gd name="connsiteY523" fmla="*/ 5225733 h 6858000"/>
              <a:gd name="connsiteX524" fmla="*/ 1942125 w 7392421"/>
              <a:gd name="connsiteY524" fmla="*/ 5222742 h 6858000"/>
              <a:gd name="connsiteX525" fmla="*/ 1947955 w 7392421"/>
              <a:gd name="connsiteY525" fmla="*/ 5215768 h 6858000"/>
              <a:gd name="connsiteX526" fmla="*/ 1967564 w 7392421"/>
              <a:gd name="connsiteY526" fmla="*/ 5201045 h 6858000"/>
              <a:gd name="connsiteX527" fmla="*/ 1979397 w 7392421"/>
              <a:gd name="connsiteY527" fmla="*/ 5195815 h 6858000"/>
              <a:gd name="connsiteX528" fmla="*/ 1945253 w 7392421"/>
              <a:gd name="connsiteY528" fmla="*/ 5185189 h 6858000"/>
              <a:gd name="connsiteX529" fmla="*/ 1885875 w 7392421"/>
              <a:gd name="connsiteY529" fmla="*/ 5169351 h 6858000"/>
              <a:gd name="connsiteX530" fmla="*/ 1877392 w 7392421"/>
              <a:gd name="connsiteY530" fmla="*/ 5161433 h 6858000"/>
              <a:gd name="connsiteX531" fmla="*/ 1805292 w 7392421"/>
              <a:gd name="connsiteY531" fmla="*/ 5177272 h 6858000"/>
              <a:gd name="connsiteX532" fmla="*/ 1771361 w 7392421"/>
              <a:gd name="connsiteY532" fmla="*/ 5185189 h 6858000"/>
              <a:gd name="connsiteX533" fmla="*/ 1750154 w 7392421"/>
              <a:gd name="connsiteY533" fmla="*/ 5161433 h 6858000"/>
              <a:gd name="connsiteX534" fmla="*/ 1758637 w 7392421"/>
              <a:gd name="connsiteY534" fmla="*/ 5113917 h 6858000"/>
              <a:gd name="connsiteX535" fmla="*/ 1796809 w 7392421"/>
              <a:gd name="connsiteY535" fmla="*/ 5090160 h 6858000"/>
              <a:gd name="connsiteX536" fmla="*/ 1834979 w 7392421"/>
              <a:gd name="connsiteY536" fmla="*/ 5090160 h 6858000"/>
              <a:gd name="connsiteX537" fmla="*/ 1851945 w 7392421"/>
              <a:gd name="connsiteY537" fmla="*/ 5082241 h 6858000"/>
              <a:gd name="connsiteX538" fmla="*/ 1809533 w 7392421"/>
              <a:gd name="connsiteY538" fmla="*/ 5074322 h 6858000"/>
              <a:gd name="connsiteX539" fmla="*/ 1818015 w 7392421"/>
              <a:gd name="connsiteY539" fmla="*/ 5018887 h 6858000"/>
              <a:gd name="connsiteX540" fmla="*/ 1843462 w 7392421"/>
              <a:gd name="connsiteY540" fmla="*/ 5003051 h 6858000"/>
              <a:gd name="connsiteX541" fmla="*/ 1847704 w 7392421"/>
              <a:gd name="connsiteY541" fmla="*/ 4979292 h 6858000"/>
              <a:gd name="connsiteX542" fmla="*/ 1839221 w 7392421"/>
              <a:gd name="connsiteY542" fmla="*/ 4971373 h 6858000"/>
              <a:gd name="connsiteX543" fmla="*/ 1779844 w 7392421"/>
              <a:gd name="connsiteY543" fmla="*/ 4979292 h 6858000"/>
              <a:gd name="connsiteX544" fmla="*/ 1741673 w 7392421"/>
              <a:gd name="connsiteY544" fmla="*/ 4979292 h 6858000"/>
              <a:gd name="connsiteX545" fmla="*/ 1703501 w 7392421"/>
              <a:gd name="connsiteY545" fmla="*/ 4955534 h 6858000"/>
              <a:gd name="connsiteX546" fmla="*/ 1678053 w 7392421"/>
              <a:gd name="connsiteY546" fmla="*/ 4915939 h 6858000"/>
              <a:gd name="connsiteX547" fmla="*/ 1656846 w 7392421"/>
              <a:gd name="connsiteY547" fmla="*/ 4892180 h 6858000"/>
              <a:gd name="connsiteX548" fmla="*/ 1635640 w 7392421"/>
              <a:gd name="connsiteY548" fmla="*/ 4892180 h 6858000"/>
              <a:gd name="connsiteX549" fmla="*/ 1627159 w 7392421"/>
              <a:gd name="connsiteY549" fmla="*/ 4852585 h 6858000"/>
              <a:gd name="connsiteX550" fmla="*/ 1630228 w 7392421"/>
              <a:gd name="connsiteY550" fmla="*/ 4842349 h 6858000"/>
              <a:gd name="connsiteX551" fmla="*/ 1625451 w 7392421"/>
              <a:gd name="connsiteY551" fmla="*/ 4844514 h 6858000"/>
              <a:gd name="connsiteX552" fmla="*/ 1617236 w 7392421"/>
              <a:gd name="connsiteY552" fmla="*/ 4837637 h 6858000"/>
              <a:gd name="connsiteX553" fmla="*/ 1583316 w 7392421"/>
              <a:gd name="connsiteY553" fmla="*/ 4831439 h 6858000"/>
              <a:gd name="connsiteX554" fmla="*/ 1545157 w 7392421"/>
              <a:gd name="connsiteY554" fmla="*/ 4831439 h 6858000"/>
              <a:gd name="connsiteX555" fmla="*/ 1540916 w 7392421"/>
              <a:gd name="connsiteY555" fmla="*/ 4794245 h 6858000"/>
              <a:gd name="connsiteX556" fmla="*/ 1490036 w 7392421"/>
              <a:gd name="connsiteY556" fmla="*/ 4775649 h 6858000"/>
              <a:gd name="connsiteX557" fmla="*/ 1477316 w 7392421"/>
              <a:gd name="connsiteY557" fmla="*/ 4781847 h 6858000"/>
              <a:gd name="connsiteX558" fmla="*/ 1468837 w 7392421"/>
              <a:gd name="connsiteY558" fmla="*/ 4763251 h 6858000"/>
              <a:gd name="connsiteX559" fmla="*/ 1477316 w 7392421"/>
              <a:gd name="connsiteY559" fmla="*/ 4744654 h 6858000"/>
              <a:gd name="connsiteX560" fmla="*/ 1511237 w 7392421"/>
              <a:gd name="connsiteY560" fmla="*/ 4750854 h 6858000"/>
              <a:gd name="connsiteX561" fmla="*/ 1549397 w 7392421"/>
              <a:gd name="connsiteY561" fmla="*/ 4738456 h 6858000"/>
              <a:gd name="connsiteX562" fmla="*/ 1562117 w 7392421"/>
              <a:gd name="connsiteY562" fmla="*/ 4701262 h 6858000"/>
              <a:gd name="connsiteX563" fmla="*/ 1583316 w 7392421"/>
              <a:gd name="connsiteY563" fmla="*/ 4688864 h 6858000"/>
              <a:gd name="connsiteX564" fmla="*/ 1634196 w 7392421"/>
              <a:gd name="connsiteY564" fmla="*/ 4713660 h 6858000"/>
              <a:gd name="connsiteX565" fmla="*/ 1655396 w 7392421"/>
              <a:gd name="connsiteY565" fmla="*/ 4713660 h 6858000"/>
              <a:gd name="connsiteX566" fmla="*/ 1663876 w 7392421"/>
              <a:gd name="connsiteY566" fmla="*/ 4695064 h 6858000"/>
              <a:gd name="connsiteX567" fmla="*/ 1659636 w 7392421"/>
              <a:gd name="connsiteY567" fmla="*/ 4664069 h 6858000"/>
              <a:gd name="connsiteX568" fmla="*/ 1634196 w 7392421"/>
              <a:gd name="connsiteY568" fmla="*/ 4639273 h 6858000"/>
              <a:gd name="connsiteX569" fmla="*/ 1629956 w 7392421"/>
              <a:gd name="connsiteY569" fmla="*/ 4626877 h 6858000"/>
              <a:gd name="connsiteX570" fmla="*/ 1638436 w 7392421"/>
              <a:gd name="connsiteY570" fmla="*/ 4620677 h 6858000"/>
              <a:gd name="connsiteX571" fmla="*/ 1680836 w 7392421"/>
              <a:gd name="connsiteY571" fmla="*/ 4626877 h 6858000"/>
              <a:gd name="connsiteX572" fmla="*/ 1685076 w 7392421"/>
              <a:gd name="connsiteY572" fmla="*/ 4626877 h 6858000"/>
              <a:gd name="connsiteX573" fmla="*/ 1685076 w 7392421"/>
              <a:gd name="connsiteY573" fmla="*/ 4614479 h 6858000"/>
              <a:gd name="connsiteX574" fmla="*/ 1689315 w 7392421"/>
              <a:gd name="connsiteY574" fmla="*/ 4595882 h 6858000"/>
              <a:gd name="connsiteX575" fmla="*/ 1718995 w 7392421"/>
              <a:gd name="connsiteY575" fmla="*/ 4595882 h 6858000"/>
              <a:gd name="connsiteX576" fmla="*/ 1680836 w 7392421"/>
              <a:gd name="connsiteY576" fmla="*/ 4577286 h 6858000"/>
              <a:gd name="connsiteX577" fmla="*/ 1676596 w 7392421"/>
              <a:gd name="connsiteY577" fmla="*/ 4558688 h 6858000"/>
              <a:gd name="connsiteX578" fmla="*/ 1663876 w 7392421"/>
              <a:gd name="connsiteY578" fmla="*/ 4521496 h 6858000"/>
              <a:gd name="connsiteX579" fmla="*/ 1646916 w 7392421"/>
              <a:gd name="connsiteY579" fmla="*/ 4521496 h 6858000"/>
              <a:gd name="connsiteX580" fmla="*/ 1646916 w 7392421"/>
              <a:gd name="connsiteY580" fmla="*/ 4509098 h 6858000"/>
              <a:gd name="connsiteX581" fmla="*/ 1646916 w 7392421"/>
              <a:gd name="connsiteY581" fmla="*/ 4502899 h 6858000"/>
              <a:gd name="connsiteX582" fmla="*/ 1727476 w 7392421"/>
              <a:gd name="connsiteY582" fmla="*/ 4478103 h 6858000"/>
              <a:gd name="connsiteX583" fmla="*/ 1778356 w 7392421"/>
              <a:gd name="connsiteY583" fmla="*/ 4447109 h 6858000"/>
              <a:gd name="connsiteX584" fmla="*/ 1786835 w 7392421"/>
              <a:gd name="connsiteY584" fmla="*/ 4434711 h 6858000"/>
              <a:gd name="connsiteX585" fmla="*/ 1774116 w 7392421"/>
              <a:gd name="connsiteY585" fmla="*/ 4422314 h 6858000"/>
              <a:gd name="connsiteX586" fmla="*/ 1735955 w 7392421"/>
              <a:gd name="connsiteY586" fmla="*/ 4422314 h 6858000"/>
              <a:gd name="connsiteX587" fmla="*/ 1727476 w 7392421"/>
              <a:gd name="connsiteY587" fmla="*/ 4416115 h 6858000"/>
              <a:gd name="connsiteX588" fmla="*/ 1731716 w 7392421"/>
              <a:gd name="connsiteY588" fmla="*/ 4403718 h 6858000"/>
              <a:gd name="connsiteX589" fmla="*/ 1757156 w 7392421"/>
              <a:gd name="connsiteY589" fmla="*/ 4391320 h 6858000"/>
              <a:gd name="connsiteX590" fmla="*/ 1795316 w 7392421"/>
              <a:gd name="connsiteY590" fmla="*/ 4391320 h 6858000"/>
              <a:gd name="connsiteX591" fmla="*/ 1799555 w 7392421"/>
              <a:gd name="connsiteY591" fmla="*/ 4366524 h 6858000"/>
              <a:gd name="connsiteX592" fmla="*/ 1799555 w 7392421"/>
              <a:gd name="connsiteY592" fmla="*/ 4354126 h 6858000"/>
              <a:gd name="connsiteX593" fmla="*/ 1735955 w 7392421"/>
              <a:gd name="connsiteY593" fmla="*/ 4316933 h 6858000"/>
              <a:gd name="connsiteX594" fmla="*/ 1587556 w 7392421"/>
              <a:gd name="connsiteY594" fmla="*/ 4329331 h 6858000"/>
              <a:gd name="connsiteX595" fmla="*/ 1566356 w 7392421"/>
              <a:gd name="connsiteY595" fmla="*/ 4316933 h 6858000"/>
              <a:gd name="connsiteX596" fmla="*/ 1587556 w 7392421"/>
              <a:gd name="connsiteY596" fmla="*/ 4304535 h 6858000"/>
              <a:gd name="connsiteX597" fmla="*/ 1638436 w 7392421"/>
              <a:gd name="connsiteY597" fmla="*/ 4292137 h 6858000"/>
              <a:gd name="connsiteX598" fmla="*/ 1693556 w 7392421"/>
              <a:gd name="connsiteY598" fmla="*/ 4292137 h 6858000"/>
              <a:gd name="connsiteX599" fmla="*/ 1778356 w 7392421"/>
              <a:gd name="connsiteY599" fmla="*/ 4285939 h 6858000"/>
              <a:gd name="connsiteX600" fmla="*/ 1922515 w 7392421"/>
              <a:gd name="connsiteY600" fmla="*/ 4205354 h 6858000"/>
              <a:gd name="connsiteX601" fmla="*/ 1973395 w 7392421"/>
              <a:gd name="connsiteY601" fmla="*/ 4186758 h 6858000"/>
              <a:gd name="connsiteX602" fmla="*/ 1990355 w 7392421"/>
              <a:gd name="connsiteY602" fmla="*/ 4180558 h 6858000"/>
              <a:gd name="connsiteX603" fmla="*/ 1973395 w 7392421"/>
              <a:gd name="connsiteY603" fmla="*/ 4168161 h 6858000"/>
              <a:gd name="connsiteX604" fmla="*/ 1752915 w 7392421"/>
              <a:gd name="connsiteY604" fmla="*/ 4168161 h 6858000"/>
              <a:gd name="connsiteX605" fmla="*/ 1689315 w 7392421"/>
              <a:gd name="connsiteY605" fmla="*/ 4106171 h 6858000"/>
              <a:gd name="connsiteX606" fmla="*/ 1689315 w 7392421"/>
              <a:gd name="connsiteY606" fmla="*/ 4093775 h 6858000"/>
              <a:gd name="connsiteX607" fmla="*/ 1706275 w 7392421"/>
              <a:gd name="connsiteY607" fmla="*/ 4044184 h 6858000"/>
              <a:gd name="connsiteX608" fmla="*/ 1709369 w 7392421"/>
              <a:gd name="connsiteY608" fmla="*/ 4034234 h 6858000"/>
              <a:gd name="connsiteX609" fmla="*/ 1615341 w 7392421"/>
              <a:gd name="connsiteY609" fmla="*/ 4034234 h 6858000"/>
              <a:gd name="connsiteX610" fmla="*/ 1589894 w 7392421"/>
              <a:gd name="connsiteY610" fmla="*/ 4021650 h 6858000"/>
              <a:gd name="connsiteX611" fmla="*/ 1572928 w 7392421"/>
              <a:gd name="connsiteY611" fmla="*/ 4034234 h 6858000"/>
              <a:gd name="connsiteX612" fmla="*/ 1500827 w 7392421"/>
              <a:gd name="connsiteY612" fmla="*/ 4015358 h 6858000"/>
              <a:gd name="connsiteX613" fmla="*/ 1471138 w 7392421"/>
              <a:gd name="connsiteY613" fmla="*/ 4015358 h 6858000"/>
              <a:gd name="connsiteX614" fmla="*/ 1428725 w 7392421"/>
              <a:gd name="connsiteY614" fmla="*/ 4021650 h 6858000"/>
              <a:gd name="connsiteX615" fmla="*/ 1386313 w 7392421"/>
              <a:gd name="connsiteY615" fmla="*/ 4015358 h 6858000"/>
              <a:gd name="connsiteX616" fmla="*/ 1365106 w 7392421"/>
              <a:gd name="connsiteY616" fmla="*/ 4021650 h 6858000"/>
              <a:gd name="connsiteX617" fmla="*/ 1203939 w 7392421"/>
              <a:gd name="connsiteY617" fmla="*/ 4021650 h 6858000"/>
              <a:gd name="connsiteX618" fmla="*/ 1102148 w 7392421"/>
              <a:gd name="connsiteY618" fmla="*/ 4015358 h 6858000"/>
              <a:gd name="connsiteX619" fmla="*/ 1080942 w 7392421"/>
              <a:gd name="connsiteY619" fmla="*/ 3996483 h 6858000"/>
              <a:gd name="connsiteX620" fmla="*/ 1119114 w 7392421"/>
              <a:gd name="connsiteY620" fmla="*/ 3983899 h 6858000"/>
              <a:gd name="connsiteX621" fmla="*/ 1170009 w 7392421"/>
              <a:gd name="connsiteY621" fmla="*/ 3983899 h 6858000"/>
              <a:gd name="connsiteX622" fmla="*/ 1191215 w 7392421"/>
              <a:gd name="connsiteY622" fmla="*/ 3958731 h 6858000"/>
              <a:gd name="connsiteX623" fmla="*/ 1203939 w 7392421"/>
              <a:gd name="connsiteY623" fmla="*/ 3946147 h 6858000"/>
              <a:gd name="connsiteX624" fmla="*/ 1280281 w 7392421"/>
              <a:gd name="connsiteY624" fmla="*/ 3946147 h 6858000"/>
              <a:gd name="connsiteX625" fmla="*/ 1293005 w 7392421"/>
              <a:gd name="connsiteY625" fmla="*/ 3946147 h 6858000"/>
              <a:gd name="connsiteX626" fmla="*/ 1297247 w 7392421"/>
              <a:gd name="connsiteY626" fmla="*/ 3933564 h 6858000"/>
              <a:gd name="connsiteX627" fmla="*/ 1297247 w 7392421"/>
              <a:gd name="connsiteY627" fmla="*/ 3927272 h 6858000"/>
              <a:gd name="connsiteX628" fmla="*/ 1293005 w 7392421"/>
              <a:gd name="connsiteY628" fmla="*/ 3927272 h 6858000"/>
              <a:gd name="connsiteX629" fmla="*/ 1203939 w 7392421"/>
              <a:gd name="connsiteY629" fmla="*/ 3914688 h 6858000"/>
              <a:gd name="connsiteX630" fmla="*/ 1144561 w 7392421"/>
              <a:gd name="connsiteY630" fmla="*/ 3902104 h 6858000"/>
              <a:gd name="connsiteX631" fmla="*/ 1136078 w 7392421"/>
              <a:gd name="connsiteY631" fmla="*/ 3895813 h 6858000"/>
              <a:gd name="connsiteX632" fmla="*/ 1063978 w 7392421"/>
              <a:gd name="connsiteY632" fmla="*/ 3908397 h 6858000"/>
              <a:gd name="connsiteX633" fmla="*/ 1030047 w 7392421"/>
              <a:gd name="connsiteY633" fmla="*/ 3914688 h 6858000"/>
              <a:gd name="connsiteX634" fmla="*/ 1008840 w 7392421"/>
              <a:gd name="connsiteY634" fmla="*/ 3895813 h 6858000"/>
              <a:gd name="connsiteX635" fmla="*/ 1017323 w 7392421"/>
              <a:gd name="connsiteY635" fmla="*/ 3858061 h 6858000"/>
              <a:gd name="connsiteX636" fmla="*/ 1055495 w 7392421"/>
              <a:gd name="connsiteY636" fmla="*/ 3839186 h 6858000"/>
              <a:gd name="connsiteX637" fmla="*/ 1093665 w 7392421"/>
              <a:gd name="connsiteY637" fmla="*/ 3839186 h 6858000"/>
              <a:gd name="connsiteX638" fmla="*/ 1110631 w 7392421"/>
              <a:gd name="connsiteY638" fmla="*/ 3832895 h 6858000"/>
              <a:gd name="connsiteX639" fmla="*/ 1068219 w 7392421"/>
              <a:gd name="connsiteY639" fmla="*/ 3826602 h 6858000"/>
              <a:gd name="connsiteX640" fmla="*/ 1076701 w 7392421"/>
              <a:gd name="connsiteY640" fmla="*/ 3782559 h 6858000"/>
              <a:gd name="connsiteX641" fmla="*/ 1102148 w 7392421"/>
              <a:gd name="connsiteY641" fmla="*/ 3769977 h 6858000"/>
              <a:gd name="connsiteX642" fmla="*/ 1106390 w 7392421"/>
              <a:gd name="connsiteY642" fmla="*/ 3751100 h 6858000"/>
              <a:gd name="connsiteX643" fmla="*/ 1097907 w 7392421"/>
              <a:gd name="connsiteY643" fmla="*/ 3744809 h 6858000"/>
              <a:gd name="connsiteX644" fmla="*/ 1038530 w 7392421"/>
              <a:gd name="connsiteY644" fmla="*/ 3751100 h 6858000"/>
              <a:gd name="connsiteX645" fmla="*/ 1000359 w 7392421"/>
              <a:gd name="connsiteY645" fmla="*/ 3751100 h 6858000"/>
              <a:gd name="connsiteX646" fmla="*/ 962187 w 7392421"/>
              <a:gd name="connsiteY646" fmla="*/ 3732225 h 6858000"/>
              <a:gd name="connsiteX647" fmla="*/ 936740 w 7392421"/>
              <a:gd name="connsiteY647" fmla="*/ 3700766 h 6858000"/>
              <a:gd name="connsiteX648" fmla="*/ 915532 w 7392421"/>
              <a:gd name="connsiteY648" fmla="*/ 3681889 h 6858000"/>
              <a:gd name="connsiteX649" fmla="*/ 894326 w 7392421"/>
              <a:gd name="connsiteY649" fmla="*/ 3681889 h 6858000"/>
              <a:gd name="connsiteX650" fmla="*/ 885845 w 7392421"/>
              <a:gd name="connsiteY650" fmla="*/ 3650430 h 6858000"/>
              <a:gd name="connsiteX651" fmla="*/ 907051 w 7392421"/>
              <a:gd name="connsiteY651" fmla="*/ 3625264 h 6858000"/>
              <a:gd name="connsiteX652" fmla="*/ 957946 w 7392421"/>
              <a:gd name="connsiteY652" fmla="*/ 3625264 h 6858000"/>
              <a:gd name="connsiteX653" fmla="*/ 1013082 w 7392421"/>
              <a:gd name="connsiteY653" fmla="*/ 3625264 h 6858000"/>
              <a:gd name="connsiteX654" fmla="*/ 1059736 w 7392421"/>
              <a:gd name="connsiteY654" fmla="*/ 3612680 h 6858000"/>
              <a:gd name="connsiteX655" fmla="*/ 1065471 w 7392421"/>
              <a:gd name="connsiteY655" fmla="*/ 3606894 h 6858000"/>
              <a:gd name="connsiteX656" fmla="*/ 1300457 w 7392421"/>
              <a:gd name="connsiteY656" fmla="*/ 3606894 h 6858000"/>
              <a:gd name="connsiteX657" fmla="*/ 1292447 w 7392421"/>
              <a:gd name="connsiteY657" fmla="*/ 3599416 h 6858000"/>
              <a:gd name="connsiteX658" fmla="*/ 1273361 w 7392421"/>
              <a:gd name="connsiteY658" fmla="*/ 3593477 h 6858000"/>
              <a:gd name="connsiteX659" fmla="*/ 1235191 w 7392421"/>
              <a:gd name="connsiteY659" fmla="*/ 3593477 h 6858000"/>
              <a:gd name="connsiteX660" fmla="*/ 1218225 w 7392421"/>
              <a:gd name="connsiteY660" fmla="*/ 3585558 h 6858000"/>
              <a:gd name="connsiteX661" fmla="*/ 1260637 w 7392421"/>
              <a:gd name="connsiteY661" fmla="*/ 3577639 h 6858000"/>
              <a:gd name="connsiteX662" fmla="*/ 1252155 w 7392421"/>
              <a:gd name="connsiteY662" fmla="*/ 3522204 h 6858000"/>
              <a:gd name="connsiteX663" fmla="*/ 1226708 w 7392421"/>
              <a:gd name="connsiteY663" fmla="*/ 3506367 h 6858000"/>
              <a:gd name="connsiteX664" fmla="*/ 1222466 w 7392421"/>
              <a:gd name="connsiteY664" fmla="*/ 3482609 h 6858000"/>
              <a:gd name="connsiteX665" fmla="*/ 1230949 w 7392421"/>
              <a:gd name="connsiteY665" fmla="*/ 3474690 h 6858000"/>
              <a:gd name="connsiteX666" fmla="*/ 1290326 w 7392421"/>
              <a:gd name="connsiteY666" fmla="*/ 3482609 h 6858000"/>
              <a:gd name="connsiteX667" fmla="*/ 1328497 w 7392421"/>
              <a:gd name="connsiteY667" fmla="*/ 3482609 h 6858000"/>
              <a:gd name="connsiteX668" fmla="*/ 1366669 w 7392421"/>
              <a:gd name="connsiteY668" fmla="*/ 3458851 h 6858000"/>
              <a:gd name="connsiteX669" fmla="*/ 1392117 w 7392421"/>
              <a:gd name="connsiteY669" fmla="*/ 3419256 h 6858000"/>
              <a:gd name="connsiteX670" fmla="*/ 1413324 w 7392421"/>
              <a:gd name="connsiteY670" fmla="*/ 3395497 h 6858000"/>
              <a:gd name="connsiteX671" fmla="*/ 1434530 w 7392421"/>
              <a:gd name="connsiteY671" fmla="*/ 3395497 h 6858000"/>
              <a:gd name="connsiteX672" fmla="*/ 1443011 w 7392421"/>
              <a:gd name="connsiteY672" fmla="*/ 3355902 h 6858000"/>
              <a:gd name="connsiteX673" fmla="*/ 1439942 w 7392421"/>
              <a:gd name="connsiteY673" fmla="*/ 3345666 h 6858000"/>
              <a:gd name="connsiteX674" fmla="*/ 1444719 w 7392421"/>
              <a:gd name="connsiteY674" fmla="*/ 3347831 h 6858000"/>
              <a:gd name="connsiteX675" fmla="*/ 1452934 w 7392421"/>
              <a:gd name="connsiteY675" fmla="*/ 3340954 h 6858000"/>
              <a:gd name="connsiteX676" fmla="*/ 1486854 w 7392421"/>
              <a:gd name="connsiteY676" fmla="*/ 3334756 h 6858000"/>
              <a:gd name="connsiteX677" fmla="*/ 1525013 w 7392421"/>
              <a:gd name="connsiteY677" fmla="*/ 3334756 h 6858000"/>
              <a:gd name="connsiteX678" fmla="*/ 1529254 w 7392421"/>
              <a:gd name="connsiteY678" fmla="*/ 3297562 h 6858000"/>
              <a:gd name="connsiteX679" fmla="*/ 1580134 w 7392421"/>
              <a:gd name="connsiteY679" fmla="*/ 3278966 h 6858000"/>
              <a:gd name="connsiteX680" fmla="*/ 1592854 w 7392421"/>
              <a:gd name="connsiteY680" fmla="*/ 3285164 h 6858000"/>
              <a:gd name="connsiteX681" fmla="*/ 1601333 w 7392421"/>
              <a:gd name="connsiteY681" fmla="*/ 3266568 h 6858000"/>
              <a:gd name="connsiteX682" fmla="*/ 1592854 w 7392421"/>
              <a:gd name="connsiteY682" fmla="*/ 3247971 h 6858000"/>
              <a:gd name="connsiteX683" fmla="*/ 1558933 w 7392421"/>
              <a:gd name="connsiteY683" fmla="*/ 3254170 h 6858000"/>
              <a:gd name="connsiteX684" fmla="*/ 1520773 w 7392421"/>
              <a:gd name="connsiteY684" fmla="*/ 3241773 h 6858000"/>
              <a:gd name="connsiteX685" fmla="*/ 1508053 w 7392421"/>
              <a:gd name="connsiteY685" fmla="*/ 3204579 h 6858000"/>
              <a:gd name="connsiteX686" fmla="*/ 1486854 w 7392421"/>
              <a:gd name="connsiteY686" fmla="*/ 3192181 h 6858000"/>
              <a:gd name="connsiteX687" fmla="*/ 1435974 w 7392421"/>
              <a:gd name="connsiteY687" fmla="*/ 3216977 h 6858000"/>
              <a:gd name="connsiteX688" fmla="*/ 1414774 w 7392421"/>
              <a:gd name="connsiteY688" fmla="*/ 3216977 h 6858000"/>
              <a:gd name="connsiteX689" fmla="*/ 1406294 w 7392421"/>
              <a:gd name="connsiteY689" fmla="*/ 3198381 h 6858000"/>
              <a:gd name="connsiteX690" fmla="*/ 1410534 w 7392421"/>
              <a:gd name="connsiteY690" fmla="*/ 3167386 h 6858000"/>
              <a:gd name="connsiteX691" fmla="*/ 1435974 w 7392421"/>
              <a:gd name="connsiteY691" fmla="*/ 3142590 h 6858000"/>
              <a:gd name="connsiteX692" fmla="*/ 1440214 w 7392421"/>
              <a:gd name="connsiteY692" fmla="*/ 3130194 h 6858000"/>
              <a:gd name="connsiteX693" fmla="*/ 1431734 w 7392421"/>
              <a:gd name="connsiteY693" fmla="*/ 3123994 h 6858000"/>
              <a:gd name="connsiteX694" fmla="*/ 1389334 w 7392421"/>
              <a:gd name="connsiteY694" fmla="*/ 3130194 h 6858000"/>
              <a:gd name="connsiteX695" fmla="*/ 1385094 w 7392421"/>
              <a:gd name="connsiteY695" fmla="*/ 3130194 h 6858000"/>
              <a:gd name="connsiteX696" fmla="*/ 1385094 w 7392421"/>
              <a:gd name="connsiteY696" fmla="*/ 3117796 h 6858000"/>
              <a:gd name="connsiteX697" fmla="*/ 1380855 w 7392421"/>
              <a:gd name="connsiteY697" fmla="*/ 3099199 h 6858000"/>
              <a:gd name="connsiteX698" fmla="*/ 1351175 w 7392421"/>
              <a:gd name="connsiteY698" fmla="*/ 3099199 h 6858000"/>
              <a:gd name="connsiteX699" fmla="*/ 1389334 w 7392421"/>
              <a:gd name="connsiteY699" fmla="*/ 3080603 h 6858000"/>
              <a:gd name="connsiteX700" fmla="*/ 1393574 w 7392421"/>
              <a:gd name="connsiteY700" fmla="*/ 3062005 h 6858000"/>
              <a:gd name="connsiteX701" fmla="*/ 1406294 w 7392421"/>
              <a:gd name="connsiteY701" fmla="*/ 3024813 h 6858000"/>
              <a:gd name="connsiteX702" fmla="*/ 1423254 w 7392421"/>
              <a:gd name="connsiteY702" fmla="*/ 3024813 h 6858000"/>
              <a:gd name="connsiteX703" fmla="*/ 1423254 w 7392421"/>
              <a:gd name="connsiteY703" fmla="*/ 3012416 h 6858000"/>
              <a:gd name="connsiteX704" fmla="*/ 1423254 w 7392421"/>
              <a:gd name="connsiteY704" fmla="*/ 3006216 h 6858000"/>
              <a:gd name="connsiteX705" fmla="*/ 1342694 w 7392421"/>
              <a:gd name="connsiteY705" fmla="*/ 2981420 h 6858000"/>
              <a:gd name="connsiteX706" fmla="*/ 1291814 w 7392421"/>
              <a:gd name="connsiteY706" fmla="*/ 2950426 h 6858000"/>
              <a:gd name="connsiteX707" fmla="*/ 1283335 w 7392421"/>
              <a:gd name="connsiteY707" fmla="*/ 2938029 h 6858000"/>
              <a:gd name="connsiteX708" fmla="*/ 1296054 w 7392421"/>
              <a:gd name="connsiteY708" fmla="*/ 2925631 h 6858000"/>
              <a:gd name="connsiteX709" fmla="*/ 1334215 w 7392421"/>
              <a:gd name="connsiteY709" fmla="*/ 2925631 h 6858000"/>
              <a:gd name="connsiteX710" fmla="*/ 1342694 w 7392421"/>
              <a:gd name="connsiteY710" fmla="*/ 2919432 h 6858000"/>
              <a:gd name="connsiteX711" fmla="*/ 1338454 w 7392421"/>
              <a:gd name="connsiteY711" fmla="*/ 2907035 h 6858000"/>
              <a:gd name="connsiteX712" fmla="*/ 1313014 w 7392421"/>
              <a:gd name="connsiteY712" fmla="*/ 2894637 h 6858000"/>
              <a:gd name="connsiteX713" fmla="*/ 1274854 w 7392421"/>
              <a:gd name="connsiteY713" fmla="*/ 2894637 h 6858000"/>
              <a:gd name="connsiteX714" fmla="*/ 1270615 w 7392421"/>
              <a:gd name="connsiteY714" fmla="*/ 2869841 h 6858000"/>
              <a:gd name="connsiteX715" fmla="*/ 1270615 w 7392421"/>
              <a:gd name="connsiteY715" fmla="*/ 2857443 h 6858000"/>
              <a:gd name="connsiteX716" fmla="*/ 1334215 w 7392421"/>
              <a:gd name="connsiteY716" fmla="*/ 2820250 h 6858000"/>
              <a:gd name="connsiteX717" fmla="*/ 1482614 w 7392421"/>
              <a:gd name="connsiteY717" fmla="*/ 2832648 h 6858000"/>
              <a:gd name="connsiteX718" fmla="*/ 1503814 w 7392421"/>
              <a:gd name="connsiteY718" fmla="*/ 2820250 h 6858000"/>
              <a:gd name="connsiteX719" fmla="*/ 1482614 w 7392421"/>
              <a:gd name="connsiteY719" fmla="*/ 2807852 h 6858000"/>
              <a:gd name="connsiteX720" fmla="*/ 1431734 w 7392421"/>
              <a:gd name="connsiteY720" fmla="*/ 2795454 h 6858000"/>
              <a:gd name="connsiteX721" fmla="*/ 1376614 w 7392421"/>
              <a:gd name="connsiteY721" fmla="*/ 2795454 h 6858000"/>
              <a:gd name="connsiteX722" fmla="*/ 1291814 w 7392421"/>
              <a:gd name="connsiteY722" fmla="*/ 2789256 h 6858000"/>
              <a:gd name="connsiteX723" fmla="*/ 1147655 w 7392421"/>
              <a:gd name="connsiteY723" fmla="*/ 2708671 h 6858000"/>
              <a:gd name="connsiteX724" fmla="*/ 1096775 w 7392421"/>
              <a:gd name="connsiteY724" fmla="*/ 2690075 h 6858000"/>
              <a:gd name="connsiteX725" fmla="*/ 1079815 w 7392421"/>
              <a:gd name="connsiteY725" fmla="*/ 2683875 h 6858000"/>
              <a:gd name="connsiteX726" fmla="*/ 1096775 w 7392421"/>
              <a:gd name="connsiteY726" fmla="*/ 2671478 h 6858000"/>
              <a:gd name="connsiteX727" fmla="*/ 1317255 w 7392421"/>
              <a:gd name="connsiteY727" fmla="*/ 2671478 h 6858000"/>
              <a:gd name="connsiteX728" fmla="*/ 1380855 w 7392421"/>
              <a:gd name="connsiteY728" fmla="*/ 2609488 h 6858000"/>
              <a:gd name="connsiteX729" fmla="*/ 1380855 w 7392421"/>
              <a:gd name="connsiteY729" fmla="*/ 2597092 h 6858000"/>
              <a:gd name="connsiteX730" fmla="*/ 1363895 w 7392421"/>
              <a:gd name="connsiteY730" fmla="*/ 2547501 h 6858000"/>
              <a:gd name="connsiteX731" fmla="*/ 1360801 w 7392421"/>
              <a:gd name="connsiteY731" fmla="*/ 2537551 h 6858000"/>
              <a:gd name="connsiteX732" fmla="*/ 1454829 w 7392421"/>
              <a:gd name="connsiteY732" fmla="*/ 2537551 h 6858000"/>
              <a:gd name="connsiteX733" fmla="*/ 1480276 w 7392421"/>
              <a:gd name="connsiteY733" fmla="*/ 2524967 h 6858000"/>
              <a:gd name="connsiteX734" fmla="*/ 1497242 w 7392421"/>
              <a:gd name="connsiteY734" fmla="*/ 2537551 h 6858000"/>
              <a:gd name="connsiteX735" fmla="*/ 1569343 w 7392421"/>
              <a:gd name="connsiteY735" fmla="*/ 2518676 h 6858000"/>
              <a:gd name="connsiteX736" fmla="*/ 1599032 w 7392421"/>
              <a:gd name="connsiteY736" fmla="*/ 2518676 h 6858000"/>
              <a:gd name="connsiteX737" fmla="*/ 1641445 w 7392421"/>
              <a:gd name="connsiteY737" fmla="*/ 2524967 h 6858000"/>
              <a:gd name="connsiteX738" fmla="*/ 1683857 w 7392421"/>
              <a:gd name="connsiteY738" fmla="*/ 2518676 h 6858000"/>
              <a:gd name="connsiteX739" fmla="*/ 1705064 w 7392421"/>
              <a:gd name="connsiteY739" fmla="*/ 2524967 h 6858000"/>
              <a:gd name="connsiteX740" fmla="*/ 1866231 w 7392421"/>
              <a:gd name="connsiteY740" fmla="*/ 2524967 h 6858000"/>
              <a:gd name="connsiteX741" fmla="*/ 1968022 w 7392421"/>
              <a:gd name="connsiteY741" fmla="*/ 2518676 h 6858000"/>
              <a:gd name="connsiteX742" fmla="*/ 1989228 w 7392421"/>
              <a:gd name="connsiteY742" fmla="*/ 2499800 h 6858000"/>
              <a:gd name="connsiteX743" fmla="*/ 1951056 w 7392421"/>
              <a:gd name="connsiteY743" fmla="*/ 2487216 h 6858000"/>
              <a:gd name="connsiteX744" fmla="*/ 1900161 w 7392421"/>
              <a:gd name="connsiteY744" fmla="*/ 2487216 h 6858000"/>
              <a:gd name="connsiteX745" fmla="*/ 1878955 w 7392421"/>
              <a:gd name="connsiteY745" fmla="*/ 2462048 h 6858000"/>
              <a:gd name="connsiteX746" fmla="*/ 1866231 w 7392421"/>
              <a:gd name="connsiteY746" fmla="*/ 2449464 h 6858000"/>
              <a:gd name="connsiteX747" fmla="*/ 1789889 w 7392421"/>
              <a:gd name="connsiteY747" fmla="*/ 2449464 h 6858000"/>
              <a:gd name="connsiteX748" fmla="*/ 1777165 w 7392421"/>
              <a:gd name="connsiteY748" fmla="*/ 2449464 h 6858000"/>
              <a:gd name="connsiteX749" fmla="*/ 1772923 w 7392421"/>
              <a:gd name="connsiteY749" fmla="*/ 2436881 h 6858000"/>
              <a:gd name="connsiteX750" fmla="*/ 1772923 w 7392421"/>
              <a:gd name="connsiteY750" fmla="*/ 2430589 h 6858000"/>
              <a:gd name="connsiteX751" fmla="*/ 1777165 w 7392421"/>
              <a:gd name="connsiteY751" fmla="*/ 2430589 h 6858000"/>
              <a:gd name="connsiteX752" fmla="*/ 1866231 w 7392421"/>
              <a:gd name="connsiteY752" fmla="*/ 2418005 h 6858000"/>
              <a:gd name="connsiteX753" fmla="*/ 1925609 w 7392421"/>
              <a:gd name="connsiteY753" fmla="*/ 2405421 h 6858000"/>
              <a:gd name="connsiteX754" fmla="*/ 1934092 w 7392421"/>
              <a:gd name="connsiteY754" fmla="*/ 2399130 h 6858000"/>
              <a:gd name="connsiteX755" fmla="*/ 2006192 w 7392421"/>
              <a:gd name="connsiteY755" fmla="*/ 2411714 h 6858000"/>
              <a:gd name="connsiteX756" fmla="*/ 2040123 w 7392421"/>
              <a:gd name="connsiteY756" fmla="*/ 2418005 h 6858000"/>
              <a:gd name="connsiteX757" fmla="*/ 2052317 w 7392421"/>
              <a:gd name="connsiteY757" fmla="*/ 2418006 h 6858000"/>
              <a:gd name="connsiteX758" fmla="*/ 2057171 w 7392421"/>
              <a:gd name="connsiteY758" fmla="*/ 2407840 h 6858000"/>
              <a:gd name="connsiteX759" fmla="*/ 2053024 w 7392421"/>
              <a:gd name="connsiteY759" fmla="*/ 2406042 h 6858000"/>
              <a:gd name="connsiteX760" fmla="*/ 2059917 w 7392421"/>
              <a:gd name="connsiteY760" fmla="*/ 2388460 h 6858000"/>
              <a:gd name="connsiteX761" fmla="*/ 2062986 w 7392421"/>
              <a:gd name="connsiteY761" fmla="*/ 2382191 h 6858000"/>
              <a:gd name="connsiteX762" fmla="*/ 2058209 w 7392421"/>
              <a:gd name="connsiteY762" fmla="*/ 2383517 h 6858000"/>
              <a:gd name="connsiteX763" fmla="*/ 2049994 w 7392421"/>
              <a:gd name="connsiteY763" fmla="*/ 2379305 h 6858000"/>
              <a:gd name="connsiteX764" fmla="*/ 2016074 w 7392421"/>
              <a:gd name="connsiteY764" fmla="*/ 2375509 h 6858000"/>
              <a:gd name="connsiteX765" fmla="*/ 1977915 w 7392421"/>
              <a:gd name="connsiteY765" fmla="*/ 2375509 h 6858000"/>
              <a:gd name="connsiteX766" fmla="*/ 1973674 w 7392421"/>
              <a:gd name="connsiteY766" fmla="*/ 2352730 h 6858000"/>
              <a:gd name="connsiteX767" fmla="*/ 1922794 w 7392421"/>
              <a:gd name="connsiteY767" fmla="*/ 2341341 h 6858000"/>
              <a:gd name="connsiteX768" fmla="*/ 1910074 w 7392421"/>
              <a:gd name="connsiteY768" fmla="*/ 2345137 h 6858000"/>
              <a:gd name="connsiteX769" fmla="*/ 1901595 w 7392421"/>
              <a:gd name="connsiteY769" fmla="*/ 2333748 h 6858000"/>
              <a:gd name="connsiteX770" fmla="*/ 1910074 w 7392421"/>
              <a:gd name="connsiteY770" fmla="*/ 2322358 h 6858000"/>
              <a:gd name="connsiteX771" fmla="*/ 1943995 w 7392421"/>
              <a:gd name="connsiteY771" fmla="*/ 2326155 h 6858000"/>
              <a:gd name="connsiteX772" fmla="*/ 1982155 w 7392421"/>
              <a:gd name="connsiteY772" fmla="*/ 2318562 h 6858000"/>
              <a:gd name="connsiteX773" fmla="*/ 1994875 w 7392421"/>
              <a:gd name="connsiteY773" fmla="*/ 2295783 h 6858000"/>
              <a:gd name="connsiteX774" fmla="*/ 1996434 w 7392421"/>
              <a:gd name="connsiteY774" fmla="*/ 2293896 h 6858000"/>
              <a:gd name="connsiteX775" fmla="*/ 1993469 w 7392421"/>
              <a:gd name="connsiteY775" fmla="*/ 2285876 h 6858000"/>
              <a:gd name="connsiteX776" fmla="*/ 1968022 w 7392421"/>
              <a:gd name="connsiteY776" fmla="*/ 2273294 h 6858000"/>
              <a:gd name="connsiteX777" fmla="*/ 1963780 w 7392421"/>
              <a:gd name="connsiteY777" fmla="*/ 2254417 h 6858000"/>
              <a:gd name="connsiteX778" fmla="*/ 1972263 w 7392421"/>
              <a:gd name="connsiteY778" fmla="*/ 2248126 h 6858000"/>
              <a:gd name="connsiteX779" fmla="*/ 2031640 w 7392421"/>
              <a:gd name="connsiteY779" fmla="*/ 2254417 h 6858000"/>
              <a:gd name="connsiteX780" fmla="*/ 2052317 w 7392421"/>
              <a:gd name="connsiteY780" fmla="*/ 2263855 h 6858000"/>
              <a:gd name="connsiteX781" fmla="*/ 2066156 w 7392421"/>
              <a:gd name="connsiteY781" fmla="*/ 2256389 h 6858000"/>
              <a:gd name="connsiteX782" fmla="*/ 2062714 w 7392421"/>
              <a:gd name="connsiteY782" fmla="*/ 2250226 h 6858000"/>
              <a:gd name="connsiteX783" fmla="*/ 2071194 w 7392421"/>
              <a:gd name="connsiteY783" fmla="*/ 2246429 h 6858000"/>
              <a:gd name="connsiteX784" fmla="*/ 2077788 w 7392421"/>
              <a:gd name="connsiteY784" fmla="*/ 2246134 h 6858000"/>
              <a:gd name="connsiteX785" fmla="*/ 2085717 w 7392421"/>
              <a:gd name="connsiteY785" fmla="*/ 2237901 h 6858000"/>
              <a:gd name="connsiteX786" fmla="*/ 2107983 w 7392421"/>
              <a:gd name="connsiteY786" fmla="*/ 2235542 h 6858000"/>
              <a:gd name="connsiteX787" fmla="*/ 2119210 w 7392421"/>
              <a:gd name="connsiteY787" fmla="*/ 2233019 h 6858000"/>
              <a:gd name="connsiteX788" fmla="*/ 2122073 w 7392421"/>
              <a:gd name="connsiteY788" fmla="*/ 2231243 h 6858000"/>
              <a:gd name="connsiteX789" fmla="*/ 2125704 w 7392421"/>
              <a:gd name="connsiteY789" fmla="*/ 2231243 h 6858000"/>
              <a:gd name="connsiteX790" fmla="*/ 2130411 w 7392421"/>
              <a:gd name="connsiteY790" fmla="*/ 2223618 h 6858000"/>
              <a:gd name="connsiteX791" fmla="*/ 2113594 w 7392421"/>
              <a:gd name="connsiteY791" fmla="*/ 2219854 h 6858000"/>
              <a:gd name="connsiteX792" fmla="*/ 2109354 w 7392421"/>
              <a:gd name="connsiteY792" fmla="*/ 2208464 h 6858000"/>
              <a:gd name="connsiteX793" fmla="*/ 2096634 w 7392421"/>
              <a:gd name="connsiteY793" fmla="*/ 2185686 h 6858000"/>
              <a:gd name="connsiteX794" fmla="*/ 2079674 w 7392421"/>
              <a:gd name="connsiteY794" fmla="*/ 2185686 h 6858000"/>
              <a:gd name="connsiteX795" fmla="*/ 2079674 w 7392421"/>
              <a:gd name="connsiteY795" fmla="*/ 2178093 h 6858000"/>
              <a:gd name="connsiteX796" fmla="*/ 2079674 w 7392421"/>
              <a:gd name="connsiteY796" fmla="*/ 2174296 h 6858000"/>
              <a:gd name="connsiteX797" fmla="*/ 2160234 w 7392421"/>
              <a:gd name="connsiteY797" fmla="*/ 2159110 h 6858000"/>
              <a:gd name="connsiteX798" fmla="*/ 2184445 w 7392421"/>
              <a:gd name="connsiteY798" fmla="*/ 2154142 h 6858000"/>
              <a:gd name="connsiteX799" fmla="*/ 2184325 w 7392421"/>
              <a:gd name="connsiteY799" fmla="*/ 2153747 h 6858000"/>
              <a:gd name="connsiteX800" fmla="*/ 2163119 w 7392421"/>
              <a:gd name="connsiteY800" fmla="*/ 2128581 h 6858000"/>
              <a:gd name="connsiteX801" fmla="*/ 2112224 w 7392421"/>
              <a:gd name="connsiteY801" fmla="*/ 2128581 h 6858000"/>
              <a:gd name="connsiteX802" fmla="*/ 2057088 w 7392421"/>
              <a:gd name="connsiteY802" fmla="*/ 2128581 h 6858000"/>
              <a:gd name="connsiteX803" fmla="*/ 2010434 w 7392421"/>
              <a:gd name="connsiteY803" fmla="*/ 2115997 h 6858000"/>
              <a:gd name="connsiteX804" fmla="*/ 1997181 w 7392421"/>
              <a:gd name="connsiteY804" fmla="*/ 2102626 h 6858000"/>
              <a:gd name="connsiteX805" fmla="*/ 1994109 w 7392421"/>
              <a:gd name="connsiteY805" fmla="*/ 2072040 h 6858000"/>
              <a:gd name="connsiteX806" fmla="*/ 2204664 w 7392421"/>
              <a:gd name="connsiteY806" fmla="*/ 2072040 h 6858000"/>
              <a:gd name="connsiteX807" fmla="*/ 2200514 w 7392421"/>
              <a:gd name="connsiteY807" fmla="*/ 2070368 h 6858000"/>
              <a:gd name="connsiteX808" fmla="*/ 2168713 w 7392421"/>
              <a:gd name="connsiteY808" fmla="*/ 2060402 h 6858000"/>
              <a:gd name="connsiteX809" fmla="*/ 2020314 w 7392421"/>
              <a:gd name="connsiteY809" fmla="*/ 2067995 h 6858000"/>
              <a:gd name="connsiteX810" fmla="*/ 1999114 w 7392421"/>
              <a:gd name="connsiteY810" fmla="*/ 2060402 h 6858000"/>
              <a:gd name="connsiteX811" fmla="*/ 2020314 w 7392421"/>
              <a:gd name="connsiteY811" fmla="*/ 2052809 h 6858000"/>
              <a:gd name="connsiteX812" fmla="*/ 2071194 w 7392421"/>
              <a:gd name="connsiteY812" fmla="*/ 2045216 h 6858000"/>
              <a:gd name="connsiteX813" fmla="*/ 2126314 w 7392421"/>
              <a:gd name="connsiteY813" fmla="*/ 2045216 h 6858000"/>
              <a:gd name="connsiteX814" fmla="*/ 2211114 w 7392421"/>
              <a:gd name="connsiteY814" fmla="*/ 2041420 h 6858000"/>
              <a:gd name="connsiteX815" fmla="*/ 2355273 w 7392421"/>
              <a:gd name="connsiteY815" fmla="*/ 1992066 h 6858000"/>
              <a:gd name="connsiteX816" fmla="*/ 2406153 w 7392421"/>
              <a:gd name="connsiteY816" fmla="*/ 1980677 h 6858000"/>
              <a:gd name="connsiteX817" fmla="*/ 2423113 w 7392421"/>
              <a:gd name="connsiteY817" fmla="*/ 1976880 h 6858000"/>
              <a:gd name="connsiteX818" fmla="*/ 2406153 w 7392421"/>
              <a:gd name="connsiteY818" fmla="*/ 1969287 h 6858000"/>
              <a:gd name="connsiteX819" fmla="*/ 2185673 w 7392421"/>
              <a:gd name="connsiteY819" fmla="*/ 1969287 h 6858000"/>
              <a:gd name="connsiteX820" fmla="*/ 2122073 w 7392421"/>
              <a:gd name="connsiteY820" fmla="*/ 1931322 h 6858000"/>
              <a:gd name="connsiteX821" fmla="*/ 2122073 w 7392421"/>
              <a:gd name="connsiteY821" fmla="*/ 1923730 h 6858000"/>
              <a:gd name="connsiteX822" fmla="*/ 2139033 w 7392421"/>
              <a:gd name="connsiteY822" fmla="*/ 1893358 h 6858000"/>
              <a:gd name="connsiteX823" fmla="*/ 2142127 w 7392421"/>
              <a:gd name="connsiteY823" fmla="*/ 1887264 h 6858000"/>
              <a:gd name="connsiteX824" fmla="*/ 2048099 w 7392421"/>
              <a:gd name="connsiteY824" fmla="*/ 1887264 h 6858000"/>
              <a:gd name="connsiteX825" fmla="*/ 2022652 w 7392421"/>
              <a:gd name="connsiteY825" fmla="*/ 1879557 h 6858000"/>
              <a:gd name="connsiteX826" fmla="*/ 2005686 w 7392421"/>
              <a:gd name="connsiteY826" fmla="*/ 1887264 h 6858000"/>
              <a:gd name="connsiteX827" fmla="*/ 1933585 w 7392421"/>
              <a:gd name="connsiteY827" fmla="*/ 1875704 h 6858000"/>
              <a:gd name="connsiteX828" fmla="*/ 1903896 w 7392421"/>
              <a:gd name="connsiteY828" fmla="*/ 1875704 h 6858000"/>
              <a:gd name="connsiteX829" fmla="*/ 1861483 w 7392421"/>
              <a:gd name="connsiteY829" fmla="*/ 1879557 h 6858000"/>
              <a:gd name="connsiteX830" fmla="*/ 1819071 w 7392421"/>
              <a:gd name="connsiteY830" fmla="*/ 1875704 h 6858000"/>
              <a:gd name="connsiteX831" fmla="*/ 1797864 w 7392421"/>
              <a:gd name="connsiteY831" fmla="*/ 1879557 h 6858000"/>
              <a:gd name="connsiteX832" fmla="*/ 1636697 w 7392421"/>
              <a:gd name="connsiteY832" fmla="*/ 1879557 h 6858000"/>
              <a:gd name="connsiteX833" fmla="*/ 1534906 w 7392421"/>
              <a:gd name="connsiteY833" fmla="*/ 1875704 h 6858000"/>
              <a:gd name="connsiteX834" fmla="*/ 1513700 w 7392421"/>
              <a:gd name="connsiteY834" fmla="*/ 1864144 h 6858000"/>
              <a:gd name="connsiteX835" fmla="*/ 1551872 w 7392421"/>
              <a:gd name="connsiteY835" fmla="*/ 1856437 h 6858000"/>
              <a:gd name="connsiteX836" fmla="*/ 1602767 w 7392421"/>
              <a:gd name="connsiteY836" fmla="*/ 1856437 h 6858000"/>
              <a:gd name="connsiteX837" fmla="*/ 1623973 w 7392421"/>
              <a:gd name="connsiteY837" fmla="*/ 1841023 h 6858000"/>
              <a:gd name="connsiteX838" fmla="*/ 1636697 w 7392421"/>
              <a:gd name="connsiteY838" fmla="*/ 1833316 h 6858000"/>
              <a:gd name="connsiteX839" fmla="*/ 1713039 w 7392421"/>
              <a:gd name="connsiteY839" fmla="*/ 1833316 h 6858000"/>
              <a:gd name="connsiteX840" fmla="*/ 1725763 w 7392421"/>
              <a:gd name="connsiteY840" fmla="*/ 1833316 h 6858000"/>
              <a:gd name="connsiteX841" fmla="*/ 1730005 w 7392421"/>
              <a:gd name="connsiteY841" fmla="*/ 1825609 h 6858000"/>
              <a:gd name="connsiteX842" fmla="*/ 1730005 w 7392421"/>
              <a:gd name="connsiteY842" fmla="*/ 1821756 h 6858000"/>
              <a:gd name="connsiteX843" fmla="*/ 1725763 w 7392421"/>
              <a:gd name="connsiteY843" fmla="*/ 1821756 h 6858000"/>
              <a:gd name="connsiteX844" fmla="*/ 1636697 w 7392421"/>
              <a:gd name="connsiteY844" fmla="*/ 1814049 h 6858000"/>
              <a:gd name="connsiteX845" fmla="*/ 1577319 w 7392421"/>
              <a:gd name="connsiteY845" fmla="*/ 1806342 h 6858000"/>
              <a:gd name="connsiteX846" fmla="*/ 1568836 w 7392421"/>
              <a:gd name="connsiteY846" fmla="*/ 1802489 h 6858000"/>
              <a:gd name="connsiteX847" fmla="*/ 1496736 w 7392421"/>
              <a:gd name="connsiteY847" fmla="*/ 1810196 h 6858000"/>
              <a:gd name="connsiteX848" fmla="*/ 1462805 w 7392421"/>
              <a:gd name="connsiteY848" fmla="*/ 1814049 h 6858000"/>
              <a:gd name="connsiteX849" fmla="*/ 1441598 w 7392421"/>
              <a:gd name="connsiteY849" fmla="*/ 1802489 h 6858000"/>
              <a:gd name="connsiteX850" fmla="*/ 1450081 w 7392421"/>
              <a:gd name="connsiteY850" fmla="*/ 1779368 h 6858000"/>
              <a:gd name="connsiteX851" fmla="*/ 1488253 w 7392421"/>
              <a:gd name="connsiteY851" fmla="*/ 1767808 h 6858000"/>
              <a:gd name="connsiteX852" fmla="*/ 1526423 w 7392421"/>
              <a:gd name="connsiteY852" fmla="*/ 1767808 h 6858000"/>
              <a:gd name="connsiteX853" fmla="*/ 1543389 w 7392421"/>
              <a:gd name="connsiteY853" fmla="*/ 1763955 h 6858000"/>
              <a:gd name="connsiteX854" fmla="*/ 1500977 w 7392421"/>
              <a:gd name="connsiteY854" fmla="*/ 1760101 h 6858000"/>
              <a:gd name="connsiteX855" fmla="*/ 1509459 w 7392421"/>
              <a:gd name="connsiteY855" fmla="*/ 1733127 h 6858000"/>
              <a:gd name="connsiteX856" fmla="*/ 1534906 w 7392421"/>
              <a:gd name="connsiteY856" fmla="*/ 1725421 h 6858000"/>
              <a:gd name="connsiteX857" fmla="*/ 1539148 w 7392421"/>
              <a:gd name="connsiteY857" fmla="*/ 1713860 h 6858000"/>
              <a:gd name="connsiteX858" fmla="*/ 1530665 w 7392421"/>
              <a:gd name="connsiteY858" fmla="*/ 1710007 h 6858000"/>
              <a:gd name="connsiteX859" fmla="*/ 1471288 w 7392421"/>
              <a:gd name="connsiteY859" fmla="*/ 1713860 h 6858000"/>
              <a:gd name="connsiteX860" fmla="*/ 1433117 w 7392421"/>
              <a:gd name="connsiteY860" fmla="*/ 1713860 h 6858000"/>
              <a:gd name="connsiteX861" fmla="*/ 1394945 w 7392421"/>
              <a:gd name="connsiteY861" fmla="*/ 1702300 h 6858000"/>
              <a:gd name="connsiteX862" fmla="*/ 1369498 w 7392421"/>
              <a:gd name="connsiteY862" fmla="*/ 1683033 h 6858000"/>
              <a:gd name="connsiteX863" fmla="*/ 1348290 w 7392421"/>
              <a:gd name="connsiteY863" fmla="*/ 1671472 h 6858000"/>
              <a:gd name="connsiteX864" fmla="*/ 1327084 w 7392421"/>
              <a:gd name="connsiteY864" fmla="*/ 1671472 h 6858000"/>
              <a:gd name="connsiteX865" fmla="*/ 1318603 w 7392421"/>
              <a:gd name="connsiteY865" fmla="*/ 1652205 h 6858000"/>
              <a:gd name="connsiteX866" fmla="*/ 1323701 w 7392421"/>
              <a:gd name="connsiteY866" fmla="*/ 1643934 h 6858000"/>
              <a:gd name="connsiteX867" fmla="*/ 1379040 w 7392421"/>
              <a:gd name="connsiteY867" fmla="*/ 1643934 h 6858000"/>
              <a:gd name="connsiteX868" fmla="*/ 1399446 w 7392421"/>
              <a:gd name="connsiteY868" fmla="*/ 1636359 h 6858000"/>
              <a:gd name="connsiteX869" fmla="*/ 1406694 w 7392421"/>
              <a:gd name="connsiteY869" fmla="*/ 1636000 h 6858000"/>
              <a:gd name="connsiteX870" fmla="*/ 1411379 w 7392421"/>
              <a:gd name="connsiteY870" fmla="*/ 1639211 h 6858000"/>
              <a:gd name="connsiteX871" fmla="*/ 1421453 w 7392421"/>
              <a:gd name="connsiteY871" fmla="*/ 1643934 h 6858000"/>
              <a:gd name="connsiteX872" fmla="*/ 1493553 w 7392421"/>
              <a:gd name="connsiteY872" fmla="*/ 1629764 h 6858000"/>
              <a:gd name="connsiteX873" fmla="*/ 1523242 w 7392421"/>
              <a:gd name="connsiteY873" fmla="*/ 1629764 h 6858000"/>
              <a:gd name="connsiteX874" fmla="*/ 1565655 w 7392421"/>
              <a:gd name="connsiteY874" fmla="*/ 1634487 h 6858000"/>
              <a:gd name="connsiteX875" fmla="*/ 1608067 w 7392421"/>
              <a:gd name="connsiteY875" fmla="*/ 1629764 h 6858000"/>
              <a:gd name="connsiteX876" fmla="*/ 1629274 w 7392421"/>
              <a:gd name="connsiteY876" fmla="*/ 1634487 h 6858000"/>
              <a:gd name="connsiteX877" fmla="*/ 1790442 w 7392421"/>
              <a:gd name="connsiteY877" fmla="*/ 1634487 h 6858000"/>
              <a:gd name="connsiteX878" fmla="*/ 1892232 w 7392421"/>
              <a:gd name="connsiteY878" fmla="*/ 1629764 h 6858000"/>
              <a:gd name="connsiteX879" fmla="*/ 1913438 w 7392421"/>
              <a:gd name="connsiteY879" fmla="*/ 1615594 h 6858000"/>
              <a:gd name="connsiteX880" fmla="*/ 1875267 w 7392421"/>
              <a:gd name="connsiteY880" fmla="*/ 1606147 h 6858000"/>
              <a:gd name="connsiteX881" fmla="*/ 1824372 w 7392421"/>
              <a:gd name="connsiteY881" fmla="*/ 1606147 h 6858000"/>
              <a:gd name="connsiteX882" fmla="*/ 1803166 w 7392421"/>
              <a:gd name="connsiteY882" fmla="*/ 1587254 h 6858000"/>
              <a:gd name="connsiteX883" fmla="*/ 1790442 w 7392421"/>
              <a:gd name="connsiteY883" fmla="*/ 1577807 h 6858000"/>
              <a:gd name="connsiteX884" fmla="*/ 1714100 w 7392421"/>
              <a:gd name="connsiteY884" fmla="*/ 1577807 h 6858000"/>
              <a:gd name="connsiteX885" fmla="*/ 1701375 w 7392421"/>
              <a:gd name="connsiteY885" fmla="*/ 1577807 h 6858000"/>
              <a:gd name="connsiteX886" fmla="*/ 1697134 w 7392421"/>
              <a:gd name="connsiteY886" fmla="*/ 1568360 h 6858000"/>
              <a:gd name="connsiteX887" fmla="*/ 1697134 w 7392421"/>
              <a:gd name="connsiteY887" fmla="*/ 1563637 h 6858000"/>
              <a:gd name="connsiteX888" fmla="*/ 1701375 w 7392421"/>
              <a:gd name="connsiteY888" fmla="*/ 1563637 h 6858000"/>
              <a:gd name="connsiteX889" fmla="*/ 1790442 w 7392421"/>
              <a:gd name="connsiteY889" fmla="*/ 1554191 h 6858000"/>
              <a:gd name="connsiteX890" fmla="*/ 1849819 w 7392421"/>
              <a:gd name="connsiteY890" fmla="*/ 1544744 h 6858000"/>
              <a:gd name="connsiteX891" fmla="*/ 1858302 w 7392421"/>
              <a:gd name="connsiteY891" fmla="*/ 1540021 h 6858000"/>
              <a:gd name="connsiteX892" fmla="*/ 1930403 w 7392421"/>
              <a:gd name="connsiteY892" fmla="*/ 1549467 h 6858000"/>
              <a:gd name="connsiteX893" fmla="*/ 1964333 w 7392421"/>
              <a:gd name="connsiteY893" fmla="*/ 1554191 h 6858000"/>
              <a:gd name="connsiteX894" fmla="*/ 1985540 w 7392421"/>
              <a:gd name="connsiteY894" fmla="*/ 1540021 h 6858000"/>
              <a:gd name="connsiteX895" fmla="*/ 1977057 w 7392421"/>
              <a:gd name="connsiteY895" fmla="*/ 1511680 h 6858000"/>
              <a:gd name="connsiteX896" fmla="*/ 1938886 w 7392421"/>
              <a:gd name="connsiteY896" fmla="*/ 1497511 h 6858000"/>
              <a:gd name="connsiteX897" fmla="*/ 1900715 w 7392421"/>
              <a:gd name="connsiteY897" fmla="*/ 1497511 h 6858000"/>
              <a:gd name="connsiteX898" fmla="*/ 1883750 w 7392421"/>
              <a:gd name="connsiteY898" fmla="*/ 1492788 h 6858000"/>
              <a:gd name="connsiteX899" fmla="*/ 1926162 w 7392421"/>
              <a:gd name="connsiteY899" fmla="*/ 1488064 h 6858000"/>
              <a:gd name="connsiteX900" fmla="*/ 1917680 w 7392421"/>
              <a:gd name="connsiteY900" fmla="*/ 1455000 h 6858000"/>
              <a:gd name="connsiteX901" fmla="*/ 1892232 w 7392421"/>
              <a:gd name="connsiteY901" fmla="*/ 1445555 h 6858000"/>
              <a:gd name="connsiteX902" fmla="*/ 1887991 w 7392421"/>
              <a:gd name="connsiteY902" fmla="*/ 1431384 h 6858000"/>
              <a:gd name="connsiteX903" fmla="*/ 1896474 w 7392421"/>
              <a:gd name="connsiteY903" fmla="*/ 1426661 h 6858000"/>
              <a:gd name="connsiteX904" fmla="*/ 1955850 w 7392421"/>
              <a:gd name="connsiteY904" fmla="*/ 1431384 h 6858000"/>
              <a:gd name="connsiteX905" fmla="*/ 1994022 w 7392421"/>
              <a:gd name="connsiteY905" fmla="*/ 1431384 h 6858000"/>
              <a:gd name="connsiteX906" fmla="*/ 2032194 w 7392421"/>
              <a:gd name="connsiteY906" fmla="*/ 1417214 h 6858000"/>
              <a:gd name="connsiteX907" fmla="*/ 2057641 w 7392421"/>
              <a:gd name="connsiteY907" fmla="*/ 1393598 h 6858000"/>
              <a:gd name="connsiteX908" fmla="*/ 2078848 w 7392421"/>
              <a:gd name="connsiteY908" fmla="*/ 1379427 h 6858000"/>
              <a:gd name="connsiteX909" fmla="*/ 2100054 w 7392421"/>
              <a:gd name="connsiteY909" fmla="*/ 1379427 h 6858000"/>
              <a:gd name="connsiteX910" fmla="*/ 2108536 w 7392421"/>
              <a:gd name="connsiteY910" fmla="*/ 1355810 h 6858000"/>
              <a:gd name="connsiteX911" fmla="*/ 2087330 w 7392421"/>
              <a:gd name="connsiteY911" fmla="*/ 1336918 h 6858000"/>
              <a:gd name="connsiteX912" fmla="*/ 2036435 w 7392421"/>
              <a:gd name="connsiteY912" fmla="*/ 1336918 h 6858000"/>
              <a:gd name="connsiteX913" fmla="*/ 1981299 w 7392421"/>
              <a:gd name="connsiteY913" fmla="*/ 1336918 h 6858000"/>
              <a:gd name="connsiteX914" fmla="*/ 1934644 w 7392421"/>
              <a:gd name="connsiteY914" fmla="*/ 1327471 h 6858000"/>
              <a:gd name="connsiteX915" fmla="*/ 1917680 w 7392421"/>
              <a:gd name="connsiteY915" fmla="*/ 1289684 h 6858000"/>
              <a:gd name="connsiteX916" fmla="*/ 1896474 w 7392421"/>
              <a:gd name="connsiteY916" fmla="*/ 1266067 h 6858000"/>
              <a:gd name="connsiteX917" fmla="*/ 1849819 w 7392421"/>
              <a:gd name="connsiteY917" fmla="*/ 1270791 h 6858000"/>
              <a:gd name="connsiteX918" fmla="*/ 1828613 w 7392421"/>
              <a:gd name="connsiteY918" fmla="*/ 1261344 h 6858000"/>
              <a:gd name="connsiteX919" fmla="*/ 1811648 w 7392421"/>
              <a:gd name="connsiteY919" fmla="*/ 1251897 h 6858000"/>
              <a:gd name="connsiteX920" fmla="*/ 1760753 w 7392421"/>
              <a:gd name="connsiteY920" fmla="*/ 1251897 h 6858000"/>
              <a:gd name="connsiteX921" fmla="*/ 1721818 w 7392421"/>
              <a:gd name="connsiteY921" fmla="*/ 1244670 h 6858000"/>
              <a:gd name="connsiteX922" fmla="*/ 1734809 w 7392421"/>
              <a:gd name="connsiteY922" fmla="*/ 1242703 h 6858000"/>
              <a:gd name="connsiteX923" fmla="*/ 1760256 w 7392421"/>
              <a:gd name="connsiteY923" fmla="*/ 1238850 h 6858000"/>
              <a:gd name="connsiteX924" fmla="*/ 1781462 w 7392421"/>
              <a:gd name="connsiteY924" fmla="*/ 1234997 h 6858000"/>
              <a:gd name="connsiteX925" fmla="*/ 1811151 w 7392421"/>
              <a:gd name="connsiteY925" fmla="*/ 1234997 h 6858000"/>
              <a:gd name="connsiteX926" fmla="*/ 1840840 w 7392421"/>
              <a:gd name="connsiteY926" fmla="*/ 1227289 h 6858000"/>
              <a:gd name="connsiteX927" fmla="*/ 1857805 w 7392421"/>
              <a:gd name="connsiteY927" fmla="*/ 1234997 h 6858000"/>
              <a:gd name="connsiteX928" fmla="*/ 1866287 w 7392421"/>
              <a:gd name="connsiteY928" fmla="*/ 1223437 h 6858000"/>
              <a:gd name="connsiteX929" fmla="*/ 1874770 w 7392421"/>
              <a:gd name="connsiteY929" fmla="*/ 1223437 h 6858000"/>
              <a:gd name="connsiteX930" fmla="*/ 1942630 w 7392421"/>
              <a:gd name="connsiteY930" fmla="*/ 1215730 h 6858000"/>
              <a:gd name="connsiteX931" fmla="*/ 1993525 w 7392421"/>
              <a:gd name="connsiteY931" fmla="*/ 1208023 h 6858000"/>
              <a:gd name="connsiteX932" fmla="*/ 2044420 w 7392421"/>
              <a:gd name="connsiteY932" fmla="*/ 1208023 h 6858000"/>
              <a:gd name="connsiteX933" fmla="*/ 2061386 w 7392421"/>
              <a:gd name="connsiteY933" fmla="*/ 1200316 h 6858000"/>
              <a:gd name="connsiteX934" fmla="*/ 2082592 w 7392421"/>
              <a:gd name="connsiteY934" fmla="*/ 1192609 h 6858000"/>
              <a:gd name="connsiteX935" fmla="*/ 2129246 w 7392421"/>
              <a:gd name="connsiteY935" fmla="*/ 1196463 h 6858000"/>
              <a:gd name="connsiteX936" fmla="*/ 2150452 w 7392421"/>
              <a:gd name="connsiteY936" fmla="*/ 1177196 h 6858000"/>
              <a:gd name="connsiteX937" fmla="*/ 2167417 w 7392421"/>
              <a:gd name="connsiteY937" fmla="*/ 1146368 h 6858000"/>
              <a:gd name="connsiteX938" fmla="*/ 2214071 w 7392421"/>
              <a:gd name="connsiteY938" fmla="*/ 1138661 h 6858000"/>
              <a:gd name="connsiteX939" fmla="*/ 2269207 w 7392421"/>
              <a:gd name="connsiteY939" fmla="*/ 1138661 h 6858000"/>
              <a:gd name="connsiteX940" fmla="*/ 2320102 w 7392421"/>
              <a:gd name="connsiteY940" fmla="*/ 1138661 h 6858000"/>
              <a:gd name="connsiteX941" fmla="*/ 2341308 w 7392421"/>
              <a:gd name="connsiteY941" fmla="*/ 1123248 h 6858000"/>
              <a:gd name="connsiteX942" fmla="*/ 2332827 w 7392421"/>
              <a:gd name="connsiteY942" fmla="*/ 1103981 h 6858000"/>
              <a:gd name="connsiteX943" fmla="*/ 2311621 w 7392421"/>
              <a:gd name="connsiteY943" fmla="*/ 1103981 h 6858000"/>
              <a:gd name="connsiteX944" fmla="*/ 2290413 w 7392421"/>
              <a:gd name="connsiteY944" fmla="*/ 1092420 h 6858000"/>
              <a:gd name="connsiteX945" fmla="*/ 2264966 w 7392421"/>
              <a:gd name="connsiteY945" fmla="*/ 1073153 h 6858000"/>
              <a:gd name="connsiteX946" fmla="*/ 2226794 w 7392421"/>
              <a:gd name="connsiteY946" fmla="*/ 1061593 h 6858000"/>
              <a:gd name="connsiteX947" fmla="*/ 2188623 w 7392421"/>
              <a:gd name="connsiteY947" fmla="*/ 1061593 h 6858000"/>
              <a:gd name="connsiteX948" fmla="*/ 2129246 w 7392421"/>
              <a:gd name="connsiteY948" fmla="*/ 1065445 h 6858000"/>
              <a:gd name="connsiteX949" fmla="*/ 2120763 w 7392421"/>
              <a:gd name="connsiteY949" fmla="*/ 1061593 h 6858000"/>
              <a:gd name="connsiteX950" fmla="*/ 2125005 w 7392421"/>
              <a:gd name="connsiteY950" fmla="*/ 1050032 h 6858000"/>
              <a:gd name="connsiteX951" fmla="*/ 2150452 w 7392421"/>
              <a:gd name="connsiteY951" fmla="*/ 1042326 h 6858000"/>
              <a:gd name="connsiteX952" fmla="*/ 2158934 w 7392421"/>
              <a:gd name="connsiteY952" fmla="*/ 1015352 h 6858000"/>
              <a:gd name="connsiteX953" fmla="*/ 2116522 w 7392421"/>
              <a:gd name="connsiteY953" fmla="*/ 1011498 h 6858000"/>
              <a:gd name="connsiteX954" fmla="*/ 2133488 w 7392421"/>
              <a:gd name="connsiteY954" fmla="*/ 1007645 h 6858000"/>
              <a:gd name="connsiteX955" fmla="*/ 2171658 w 7392421"/>
              <a:gd name="connsiteY955" fmla="*/ 1007645 h 6858000"/>
              <a:gd name="connsiteX956" fmla="*/ 2209830 w 7392421"/>
              <a:gd name="connsiteY956" fmla="*/ 996085 h 6858000"/>
              <a:gd name="connsiteX957" fmla="*/ 2218313 w 7392421"/>
              <a:gd name="connsiteY957" fmla="*/ 972964 h 6858000"/>
              <a:gd name="connsiteX958" fmla="*/ 2197106 w 7392421"/>
              <a:gd name="connsiteY958" fmla="*/ 961404 h 6858000"/>
              <a:gd name="connsiteX959" fmla="*/ 2163175 w 7392421"/>
              <a:gd name="connsiteY959" fmla="*/ 965257 h 6858000"/>
              <a:gd name="connsiteX960" fmla="*/ 2091075 w 7392421"/>
              <a:gd name="connsiteY960" fmla="*/ 972964 h 6858000"/>
              <a:gd name="connsiteX961" fmla="*/ 2082592 w 7392421"/>
              <a:gd name="connsiteY961" fmla="*/ 969111 h 6858000"/>
              <a:gd name="connsiteX962" fmla="*/ 2023214 w 7392421"/>
              <a:gd name="connsiteY962" fmla="*/ 961404 h 6858000"/>
              <a:gd name="connsiteX963" fmla="*/ 1934148 w 7392421"/>
              <a:gd name="connsiteY963" fmla="*/ 953697 h 6858000"/>
              <a:gd name="connsiteX964" fmla="*/ 1929906 w 7392421"/>
              <a:gd name="connsiteY964" fmla="*/ 953697 h 6858000"/>
              <a:gd name="connsiteX965" fmla="*/ 1929906 w 7392421"/>
              <a:gd name="connsiteY965" fmla="*/ 949844 h 6858000"/>
              <a:gd name="connsiteX966" fmla="*/ 1934148 w 7392421"/>
              <a:gd name="connsiteY966" fmla="*/ 942137 h 6858000"/>
              <a:gd name="connsiteX967" fmla="*/ 1946872 w 7392421"/>
              <a:gd name="connsiteY967" fmla="*/ 942137 h 6858000"/>
              <a:gd name="connsiteX968" fmla="*/ 2023214 w 7392421"/>
              <a:gd name="connsiteY968" fmla="*/ 942137 h 6858000"/>
              <a:gd name="connsiteX969" fmla="*/ 2035938 w 7392421"/>
              <a:gd name="connsiteY969" fmla="*/ 934430 h 6858000"/>
              <a:gd name="connsiteX970" fmla="*/ 2057144 w 7392421"/>
              <a:gd name="connsiteY970" fmla="*/ 919016 h 6858000"/>
              <a:gd name="connsiteX971" fmla="*/ 2108039 w 7392421"/>
              <a:gd name="connsiteY971" fmla="*/ 919016 h 6858000"/>
              <a:gd name="connsiteX972" fmla="*/ 2146211 w 7392421"/>
              <a:gd name="connsiteY972" fmla="*/ 911309 h 6858000"/>
              <a:gd name="connsiteX973" fmla="*/ 2125005 w 7392421"/>
              <a:gd name="connsiteY973" fmla="*/ 899749 h 6858000"/>
              <a:gd name="connsiteX974" fmla="*/ 2023214 w 7392421"/>
              <a:gd name="connsiteY974" fmla="*/ 895896 h 6858000"/>
              <a:gd name="connsiteX975" fmla="*/ 1996126 w 7392421"/>
              <a:gd name="connsiteY975" fmla="*/ 895896 h 6858000"/>
              <a:gd name="connsiteX976" fmla="*/ 2045854 w 7392421"/>
              <a:gd name="connsiteY976" fmla="*/ 894979 h 6858000"/>
              <a:gd name="connsiteX977" fmla="*/ 2098853 w 7392421"/>
              <a:gd name="connsiteY977" fmla="*/ 894840 h 6858000"/>
              <a:gd name="connsiteX978" fmla="*/ 2230293 w 7392421"/>
              <a:gd name="connsiteY978" fmla="*/ 901537 h 6858000"/>
              <a:gd name="connsiteX979" fmla="*/ 2255732 w 7392421"/>
              <a:gd name="connsiteY979" fmla="*/ 902654 h 6858000"/>
              <a:gd name="connsiteX980" fmla="*/ 2276933 w 7392421"/>
              <a:gd name="connsiteY980" fmla="*/ 897072 h 6858000"/>
              <a:gd name="connsiteX981" fmla="*/ 2264213 w 7392421"/>
              <a:gd name="connsiteY981" fmla="*/ 894840 h 6858000"/>
              <a:gd name="connsiteX982" fmla="*/ 2259971 w 7392421"/>
              <a:gd name="connsiteY982" fmla="*/ 891491 h 6858000"/>
              <a:gd name="connsiteX983" fmla="*/ 2272692 w 7392421"/>
              <a:gd name="connsiteY983" fmla="*/ 890374 h 6858000"/>
              <a:gd name="connsiteX984" fmla="*/ 2332052 w 7392421"/>
              <a:gd name="connsiteY984" fmla="*/ 899305 h 6858000"/>
              <a:gd name="connsiteX985" fmla="*/ 2374451 w 7392421"/>
              <a:gd name="connsiteY985" fmla="*/ 903770 h 6858000"/>
              <a:gd name="connsiteX986" fmla="*/ 2408372 w 7392421"/>
              <a:gd name="connsiteY986" fmla="*/ 900421 h 6858000"/>
              <a:gd name="connsiteX987" fmla="*/ 2438051 w 7392421"/>
              <a:gd name="connsiteY987" fmla="*/ 894840 h 6858000"/>
              <a:gd name="connsiteX988" fmla="*/ 2463491 w 7392421"/>
              <a:gd name="connsiteY988" fmla="*/ 897072 h 6858000"/>
              <a:gd name="connsiteX989" fmla="*/ 2463491 w 7392421"/>
              <a:gd name="connsiteY989" fmla="*/ 899305 h 6858000"/>
              <a:gd name="connsiteX990" fmla="*/ 2442292 w 7392421"/>
              <a:gd name="connsiteY990" fmla="*/ 902654 h 6858000"/>
              <a:gd name="connsiteX991" fmla="*/ 2433811 w 7392421"/>
              <a:gd name="connsiteY991" fmla="*/ 904886 h 6858000"/>
              <a:gd name="connsiteX992" fmla="*/ 2446531 w 7392421"/>
              <a:gd name="connsiteY992" fmla="*/ 906003 h 6858000"/>
              <a:gd name="connsiteX993" fmla="*/ 2590691 w 7392421"/>
              <a:gd name="connsiteY993" fmla="*/ 906003 h 6858000"/>
              <a:gd name="connsiteX994" fmla="*/ 2743330 w 7392421"/>
              <a:gd name="connsiteY994" fmla="*/ 903770 h 6858000"/>
              <a:gd name="connsiteX995" fmla="*/ 2760290 w 7392421"/>
              <a:gd name="connsiteY995" fmla="*/ 902654 h 6858000"/>
              <a:gd name="connsiteX996" fmla="*/ 2747570 w 7392421"/>
              <a:gd name="connsiteY996" fmla="*/ 898188 h 6858000"/>
              <a:gd name="connsiteX997" fmla="*/ 2709410 w 7392421"/>
              <a:gd name="connsiteY997" fmla="*/ 899305 h 6858000"/>
              <a:gd name="connsiteX998" fmla="*/ 2641571 w 7392421"/>
              <a:gd name="connsiteY998" fmla="*/ 900421 h 6858000"/>
              <a:gd name="connsiteX999" fmla="*/ 2607651 w 7392421"/>
              <a:gd name="connsiteY999" fmla="*/ 898188 h 6858000"/>
              <a:gd name="connsiteX1000" fmla="*/ 2573731 w 7392421"/>
              <a:gd name="connsiteY1000" fmla="*/ 893723 h 6858000"/>
              <a:gd name="connsiteX1001" fmla="*/ 2561011 w 7392421"/>
              <a:gd name="connsiteY1001" fmla="*/ 889258 h 6858000"/>
              <a:gd name="connsiteX1002" fmla="*/ 2582211 w 7392421"/>
              <a:gd name="connsiteY1002" fmla="*/ 888142 h 6858000"/>
              <a:gd name="connsiteX1003" fmla="*/ 2700930 w 7392421"/>
              <a:gd name="connsiteY1003" fmla="*/ 888142 h 6858000"/>
              <a:gd name="connsiteX1004" fmla="*/ 2773010 w 7392421"/>
              <a:gd name="connsiteY1004" fmla="*/ 887026 h 6858000"/>
              <a:gd name="connsiteX1005" fmla="*/ 2828130 w 7392421"/>
              <a:gd name="connsiteY1005" fmla="*/ 884793 h 6858000"/>
              <a:gd name="connsiteX1006" fmla="*/ 2845090 w 7392421"/>
              <a:gd name="connsiteY1006" fmla="*/ 882560 h 6858000"/>
              <a:gd name="connsiteX1007" fmla="*/ 2845090 w 7392421"/>
              <a:gd name="connsiteY1007" fmla="*/ 879211 h 6858000"/>
              <a:gd name="connsiteX1008" fmla="*/ 2815409 w 7392421"/>
              <a:gd name="connsiteY1008" fmla="*/ 874746 h 6858000"/>
              <a:gd name="connsiteX1009" fmla="*/ 2768769 w 7392421"/>
              <a:gd name="connsiteY1009" fmla="*/ 874746 h 6858000"/>
              <a:gd name="connsiteX1010" fmla="*/ 2806930 w 7392421"/>
              <a:gd name="connsiteY1010" fmla="*/ 873630 h 6858000"/>
              <a:gd name="connsiteX1011" fmla="*/ 2895969 w 7392421"/>
              <a:gd name="connsiteY1011" fmla="*/ 873630 h 6858000"/>
              <a:gd name="connsiteX1012" fmla="*/ 2908689 w 7392421"/>
              <a:gd name="connsiteY1012" fmla="*/ 870281 h 6858000"/>
              <a:gd name="connsiteX1013" fmla="*/ 2895969 w 7392421"/>
              <a:gd name="connsiteY1013" fmla="*/ 866932 h 6858000"/>
              <a:gd name="connsiteX1014" fmla="*/ 2857810 w 7392421"/>
              <a:gd name="connsiteY1014" fmla="*/ 866932 h 6858000"/>
              <a:gd name="connsiteX1015" fmla="*/ 2819649 w 7392421"/>
              <a:gd name="connsiteY1015" fmla="*/ 863583 h 6858000"/>
              <a:gd name="connsiteX1016" fmla="*/ 2789970 w 7392421"/>
              <a:gd name="connsiteY1016" fmla="*/ 863583 h 6858000"/>
              <a:gd name="connsiteX1017" fmla="*/ 2806930 w 7392421"/>
              <a:gd name="connsiteY1017" fmla="*/ 861351 h 6858000"/>
              <a:gd name="connsiteX1018" fmla="*/ 2912929 w 7392421"/>
              <a:gd name="connsiteY1018" fmla="*/ 861351 h 6858000"/>
              <a:gd name="connsiteX1019" fmla="*/ 2929889 w 7392421"/>
              <a:gd name="connsiteY1019" fmla="*/ 860234 h 6858000"/>
              <a:gd name="connsiteX1020" fmla="*/ 2917169 w 7392421"/>
              <a:gd name="connsiteY1020" fmla="*/ 858002 h 6858000"/>
              <a:gd name="connsiteX1021" fmla="*/ 2849329 w 7392421"/>
              <a:gd name="connsiteY1021" fmla="*/ 853537 h 6858000"/>
              <a:gd name="connsiteX1022" fmla="*/ 2912929 w 7392421"/>
              <a:gd name="connsiteY1022" fmla="*/ 853537 h 6858000"/>
              <a:gd name="connsiteX1023" fmla="*/ 2921410 w 7392421"/>
              <a:gd name="connsiteY1023" fmla="*/ 851304 h 6858000"/>
              <a:gd name="connsiteX1024" fmla="*/ 2917169 w 7392421"/>
              <a:gd name="connsiteY1024" fmla="*/ 847955 h 6858000"/>
              <a:gd name="connsiteX1025" fmla="*/ 2895969 w 7392421"/>
              <a:gd name="connsiteY1025" fmla="*/ 845722 h 6858000"/>
              <a:gd name="connsiteX1026" fmla="*/ 2879009 w 7392421"/>
              <a:gd name="connsiteY1026" fmla="*/ 845722 h 6858000"/>
              <a:gd name="connsiteX1027" fmla="*/ 2768769 w 7392421"/>
              <a:gd name="connsiteY1027" fmla="*/ 843490 h 6858000"/>
              <a:gd name="connsiteX1028" fmla="*/ 2785729 w 7392421"/>
              <a:gd name="connsiteY1028" fmla="*/ 842374 h 6858000"/>
              <a:gd name="connsiteX1029" fmla="*/ 2840850 w 7392421"/>
              <a:gd name="connsiteY1029" fmla="*/ 841257 h 6858000"/>
              <a:gd name="connsiteX1030" fmla="*/ 2895969 w 7392421"/>
              <a:gd name="connsiteY1030" fmla="*/ 842374 h 6858000"/>
              <a:gd name="connsiteX1031" fmla="*/ 2917169 w 7392421"/>
              <a:gd name="connsiteY1031" fmla="*/ 842374 h 6858000"/>
              <a:gd name="connsiteX1032" fmla="*/ 2921410 w 7392421"/>
              <a:gd name="connsiteY1032" fmla="*/ 839025 h 6858000"/>
              <a:gd name="connsiteX1033" fmla="*/ 2904450 w 7392421"/>
              <a:gd name="connsiteY1033" fmla="*/ 835676 h 6858000"/>
              <a:gd name="connsiteX1034" fmla="*/ 2866289 w 7392421"/>
              <a:gd name="connsiteY1034" fmla="*/ 836792 h 6858000"/>
              <a:gd name="connsiteX1035" fmla="*/ 2815409 w 7392421"/>
              <a:gd name="connsiteY1035" fmla="*/ 836792 h 6858000"/>
              <a:gd name="connsiteX1036" fmla="*/ 2768769 w 7392421"/>
              <a:gd name="connsiteY1036" fmla="*/ 832327 h 6858000"/>
              <a:gd name="connsiteX1037" fmla="*/ 2722131 w 7392421"/>
              <a:gd name="connsiteY1037" fmla="*/ 830094 h 6858000"/>
              <a:gd name="connsiteX1038" fmla="*/ 2700930 w 7392421"/>
              <a:gd name="connsiteY1038" fmla="*/ 827862 h 6858000"/>
              <a:gd name="connsiteX1039" fmla="*/ 2709410 w 7392421"/>
              <a:gd name="connsiteY1039" fmla="*/ 823396 h 6858000"/>
              <a:gd name="connsiteX1040" fmla="*/ 2722131 w 7392421"/>
              <a:gd name="connsiteY1040" fmla="*/ 822280 h 6858000"/>
              <a:gd name="connsiteX1041" fmla="*/ 2823890 w 7392421"/>
              <a:gd name="connsiteY1041" fmla="*/ 822280 h 6858000"/>
              <a:gd name="connsiteX1042" fmla="*/ 2832369 w 7392421"/>
              <a:gd name="connsiteY1042" fmla="*/ 821164 h 6858000"/>
              <a:gd name="connsiteX1043" fmla="*/ 2823890 w 7392421"/>
              <a:gd name="connsiteY1043" fmla="*/ 818931 h 6858000"/>
              <a:gd name="connsiteX1044" fmla="*/ 2777250 w 7392421"/>
              <a:gd name="connsiteY1044" fmla="*/ 816699 h 6858000"/>
              <a:gd name="connsiteX1045" fmla="*/ 2760290 w 7392421"/>
              <a:gd name="connsiteY1045" fmla="*/ 813350 h 6858000"/>
              <a:gd name="connsiteX1046" fmla="*/ 2726370 w 7392421"/>
              <a:gd name="connsiteY1046" fmla="*/ 807768 h 6858000"/>
              <a:gd name="connsiteX1047" fmla="*/ 2705171 w 7392421"/>
              <a:gd name="connsiteY1047" fmla="*/ 806652 h 6858000"/>
              <a:gd name="connsiteX1048" fmla="*/ 2709410 w 7392421"/>
              <a:gd name="connsiteY1048" fmla="*/ 805536 h 6858000"/>
              <a:gd name="connsiteX1049" fmla="*/ 2879009 w 7392421"/>
              <a:gd name="connsiteY1049" fmla="*/ 805536 h 6858000"/>
              <a:gd name="connsiteX1050" fmla="*/ 2883249 w 7392421"/>
              <a:gd name="connsiteY1050" fmla="*/ 804419 h 6858000"/>
              <a:gd name="connsiteX1051" fmla="*/ 2840850 w 7392421"/>
              <a:gd name="connsiteY1051" fmla="*/ 801071 h 6858000"/>
              <a:gd name="connsiteX1052" fmla="*/ 2874770 w 7392421"/>
              <a:gd name="connsiteY1052" fmla="*/ 793256 h 6858000"/>
              <a:gd name="connsiteX1053" fmla="*/ 2874770 w 7392421"/>
              <a:gd name="connsiteY1053" fmla="*/ 785442 h 6858000"/>
              <a:gd name="connsiteX1054" fmla="*/ 2870530 w 7392421"/>
              <a:gd name="connsiteY1054" fmla="*/ 785442 h 6858000"/>
              <a:gd name="connsiteX1055" fmla="*/ 2870530 w 7392421"/>
              <a:gd name="connsiteY1055" fmla="*/ 782093 h 6858000"/>
              <a:gd name="connsiteX1056" fmla="*/ 2874770 w 7392421"/>
              <a:gd name="connsiteY1056" fmla="*/ 777628 h 6858000"/>
              <a:gd name="connsiteX1057" fmla="*/ 2879009 w 7392421"/>
              <a:gd name="connsiteY1057" fmla="*/ 774279 h 6858000"/>
              <a:gd name="connsiteX1058" fmla="*/ 2891729 w 7392421"/>
              <a:gd name="connsiteY1058" fmla="*/ 772047 h 6858000"/>
              <a:gd name="connsiteX1059" fmla="*/ 2879009 w 7392421"/>
              <a:gd name="connsiteY1059" fmla="*/ 768698 h 6858000"/>
              <a:gd name="connsiteX1060" fmla="*/ 2828130 w 7392421"/>
              <a:gd name="connsiteY1060" fmla="*/ 764233 h 6858000"/>
              <a:gd name="connsiteX1061" fmla="*/ 2794210 w 7392421"/>
              <a:gd name="connsiteY1061" fmla="*/ 758651 h 6858000"/>
              <a:gd name="connsiteX1062" fmla="*/ 2773010 w 7392421"/>
              <a:gd name="connsiteY1062" fmla="*/ 758651 h 6858000"/>
              <a:gd name="connsiteX1063" fmla="*/ 2730610 w 7392421"/>
              <a:gd name="connsiteY1063" fmla="*/ 758651 h 6858000"/>
              <a:gd name="connsiteX1064" fmla="*/ 2688211 w 7392421"/>
              <a:gd name="connsiteY1064" fmla="*/ 758651 h 6858000"/>
              <a:gd name="connsiteX1065" fmla="*/ 2683970 w 7392421"/>
              <a:gd name="connsiteY1065" fmla="*/ 757535 h 6858000"/>
              <a:gd name="connsiteX1066" fmla="*/ 2688211 w 7392421"/>
              <a:gd name="connsiteY1066" fmla="*/ 755302 h 6858000"/>
              <a:gd name="connsiteX1067" fmla="*/ 2730610 w 7392421"/>
              <a:gd name="connsiteY1067" fmla="*/ 755302 h 6858000"/>
              <a:gd name="connsiteX1068" fmla="*/ 2743330 w 7392421"/>
              <a:gd name="connsiteY1068" fmla="*/ 754186 h 6858000"/>
              <a:gd name="connsiteX1069" fmla="*/ 2743330 w 7392421"/>
              <a:gd name="connsiteY1069" fmla="*/ 751953 h 6858000"/>
              <a:gd name="connsiteX1070" fmla="*/ 2730610 w 7392421"/>
              <a:gd name="connsiteY1070" fmla="*/ 743023 h 6858000"/>
              <a:gd name="connsiteX1071" fmla="*/ 2717890 w 7392421"/>
              <a:gd name="connsiteY1071" fmla="*/ 743023 h 6858000"/>
              <a:gd name="connsiteX1072" fmla="*/ 2650050 w 7392421"/>
              <a:gd name="connsiteY1072" fmla="*/ 740790 h 6858000"/>
              <a:gd name="connsiteX1073" fmla="*/ 2577971 w 7392421"/>
              <a:gd name="connsiteY1073" fmla="*/ 739674 h 6858000"/>
              <a:gd name="connsiteX1074" fmla="*/ 2633090 w 7392421"/>
              <a:gd name="connsiteY1074" fmla="*/ 735209 h 6858000"/>
              <a:gd name="connsiteX1075" fmla="*/ 2705171 w 7392421"/>
              <a:gd name="connsiteY1075" fmla="*/ 735209 h 6858000"/>
              <a:gd name="connsiteX1076" fmla="*/ 2756050 w 7392421"/>
              <a:gd name="connsiteY1076" fmla="*/ 737442 h 6858000"/>
              <a:gd name="connsiteX1077" fmla="*/ 2768769 w 7392421"/>
              <a:gd name="connsiteY1077" fmla="*/ 735209 h 6858000"/>
              <a:gd name="connsiteX1078" fmla="*/ 2760290 w 7392421"/>
              <a:gd name="connsiteY1078" fmla="*/ 732976 h 6858000"/>
              <a:gd name="connsiteX1079" fmla="*/ 2726370 w 7392421"/>
              <a:gd name="connsiteY1079" fmla="*/ 729627 h 6858000"/>
              <a:gd name="connsiteX1080" fmla="*/ 2802689 w 7392421"/>
              <a:gd name="connsiteY1080" fmla="*/ 729627 h 6858000"/>
              <a:gd name="connsiteX1081" fmla="*/ 2849329 w 7392421"/>
              <a:gd name="connsiteY1081" fmla="*/ 727395 h 6858000"/>
              <a:gd name="connsiteX1082" fmla="*/ 2862049 w 7392421"/>
              <a:gd name="connsiteY1082" fmla="*/ 722930 h 6858000"/>
              <a:gd name="connsiteX1083" fmla="*/ 2840850 w 7392421"/>
              <a:gd name="connsiteY1083" fmla="*/ 719581 h 6858000"/>
              <a:gd name="connsiteX1084" fmla="*/ 2806930 w 7392421"/>
              <a:gd name="connsiteY1084" fmla="*/ 721813 h 6858000"/>
              <a:gd name="connsiteX1085" fmla="*/ 2785729 w 7392421"/>
              <a:gd name="connsiteY1085" fmla="*/ 721813 h 6858000"/>
              <a:gd name="connsiteX1086" fmla="*/ 2692450 w 7392421"/>
              <a:gd name="connsiteY1086" fmla="*/ 716232 h 6858000"/>
              <a:gd name="connsiteX1087" fmla="*/ 2683970 w 7392421"/>
              <a:gd name="connsiteY1087" fmla="*/ 713999 h 6858000"/>
              <a:gd name="connsiteX1088" fmla="*/ 2692450 w 7392421"/>
              <a:gd name="connsiteY1088" fmla="*/ 711767 h 6858000"/>
              <a:gd name="connsiteX1089" fmla="*/ 2751810 w 7392421"/>
              <a:gd name="connsiteY1089" fmla="*/ 706185 h 6858000"/>
              <a:gd name="connsiteX1090" fmla="*/ 2743330 w 7392421"/>
              <a:gd name="connsiteY1090" fmla="*/ 701720 h 6858000"/>
              <a:gd name="connsiteX1091" fmla="*/ 2743330 w 7392421"/>
              <a:gd name="connsiteY1091" fmla="*/ 698371 h 6858000"/>
              <a:gd name="connsiteX1092" fmla="*/ 2743330 w 7392421"/>
              <a:gd name="connsiteY1092" fmla="*/ 695022 h 6858000"/>
              <a:gd name="connsiteX1093" fmla="*/ 2679730 w 7392421"/>
              <a:gd name="connsiteY1093" fmla="*/ 692790 h 6858000"/>
              <a:gd name="connsiteX1094" fmla="*/ 2628851 w 7392421"/>
              <a:gd name="connsiteY1094" fmla="*/ 698371 h 6858000"/>
              <a:gd name="connsiteX1095" fmla="*/ 2603410 w 7392421"/>
              <a:gd name="connsiteY1095" fmla="*/ 700604 h 6858000"/>
              <a:gd name="connsiteX1096" fmla="*/ 2539810 w 7392421"/>
              <a:gd name="connsiteY1096" fmla="*/ 700604 h 6858000"/>
              <a:gd name="connsiteX1097" fmla="*/ 2616130 w 7392421"/>
              <a:gd name="connsiteY1097" fmla="*/ 689441 h 6858000"/>
              <a:gd name="connsiteX1098" fmla="*/ 2692450 w 7392421"/>
              <a:gd name="connsiteY1098" fmla="*/ 680510 h 6858000"/>
              <a:gd name="connsiteX1099" fmla="*/ 2628851 w 7392421"/>
              <a:gd name="connsiteY1099" fmla="*/ 677161 h 6858000"/>
              <a:gd name="connsiteX1100" fmla="*/ 2633090 w 7392421"/>
              <a:gd name="connsiteY1100" fmla="*/ 674929 h 6858000"/>
              <a:gd name="connsiteX1101" fmla="*/ 2624611 w 7392421"/>
              <a:gd name="connsiteY1101" fmla="*/ 667115 h 6858000"/>
              <a:gd name="connsiteX1102" fmla="*/ 2522850 w 7392421"/>
              <a:gd name="connsiteY1102" fmla="*/ 663766 h 6858000"/>
              <a:gd name="connsiteX1103" fmla="*/ 2374451 w 7392421"/>
              <a:gd name="connsiteY1103" fmla="*/ 671580 h 6858000"/>
              <a:gd name="connsiteX1104" fmla="*/ 2306611 w 7392421"/>
              <a:gd name="connsiteY1104" fmla="*/ 673812 h 6858000"/>
              <a:gd name="connsiteX1105" fmla="*/ 2243013 w 7392421"/>
              <a:gd name="connsiteY1105" fmla="*/ 674929 h 6858000"/>
              <a:gd name="connsiteX1106" fmla="*/ 2230293 w 7392421"/>
              <a:gd name="connsiteY1106" fmla="*/ 672696 h 6858000"/>
              <a:gd name="connsiteX1107" fmla="*/ 2221812 w 7392421"/>
              <a:gd name="connsiteY1107" fmla="*/ 669347 h 6858000"/>
              <a:gd name="connsiteX1108" fmla="*/ 2166692 w 7392421"/>
              <a:gd name="connsiteY1108" fmla="*/ 670464 h 6858000"/>
              <a:gd name="connsiteX1109" fmla="*/ 2153972 w 7392421"/>
              <a:gd name="connsiteY1109" fmla="*/ 670464 h 6858000"/>
              <a:gd name="connsiteX1110" fmla="*/ 2124293 w 7392421"/>
              <a:gd name="connsiteY1110" fmla="*/ 665998 h 6858000"/>
              <a:gd name="connsiteX1111" fmla="*/ 2183653 w 7392421"/>
              <a:gd name="connsiteY1111" fmla="*/ 663766 h 6858000"/>
              <a:gd name="connsiteX1112" fmla="*/ 2234532 w 7392421"/>
              <a:gd name="connsiteY1112" fmla="*/ 661533 h 6858000"/>
              <a:gd name="connsiteX1113" fmla="*/ 2289652 w 7392421"/>
              <a:gd name="connsiteY1113" fmla="*/ 658184 h 6858000"/>
              <a:gd name="connsiteX1114" fmla="*/ 2302372 w 7392421"/>
              <a:gd name="connsiteY1114" fmla="*/ 655952 h 6858000"/>
              <a:gd name="connsiteX1115" fmla="*/ 2289652 w 7392421"/>
              <a:gd name="connsiteY1115" fmla="*/ 652603 h 6858000"/>
              <a:gd name="connsiteX1116" fmla="*/ 2272692 w 7392421"/>
              <a:gd name="connsiteY1116" fmla="*/ 651487 h 6858000"/>
              <a:gd name="connsiteX1117" fmla="*/ 2179413 w 7392421"/>
              <a:gd name="connsiteY1117" fmla="*/ 651487 h 6858000"/>
              <a:gd name="connsiteX1118" fmla="*/ 2132773 w 7392421"/>
              <a:gd name="connsiteY1118" fmla="*/ 650370 h 6858000"/>
              <a:gd name="connsiteX1119" fmla="*/ 2081893 w 7392421"/>
              <a:gd name="connsiteY1119" fmla="*/ 648138 h 6858000"/>
              <a:gd name="connsiteX1120" fmla="*/ 2077654 w 7392421"/>
              <a:gd name="connsiteY1120" fmla="*/ 648138 h 6858000"/>
              <a:gd name="connsiteX1121" fmla="*/ 2026773 w 7392421"/>
              <a:gd name="connsiteY1121" fmla="*/ 644789 h 6858000"/>
              <a:gd name="connsiteX1122" fmla="*/ 2014053 w 7392421"/>
              <a:gd name="connsiteY1122" fmla="*/ 643672 h 6858000"/>
              <a:gd name="connsiteX1123" fmla="*/ 1895333 w 7392421"/>
              <a:gd name="connsiteY1123" fmla="*/ 644789 h 6858000"/>
              <a:gd name="connsiteX1124" fmla="*/ 1738455 w 7392421"/>
              <a:gd name="connsiteY1124" fmla="*/ 645905 h 6858000"/>
              <a:gd name="connsiteX1125" fmla="*/ 1577335 w 7392421"/>
              <a:gd name="connsiteY1125" fmla="*/ 645905 h 6858000"/>
              <a:gd name="connsiteX1126" fmla="*/ 1505256 w 7392421"/>
              <a:gd name="connsiteY1126" fmla="*/ 649254 h 6858000"/>
              <a:gd name="connsiteX1127" fmla="*/ 1450135 w 7392421"/>
              <a:gd name="connsiteY1127" fmla="*/ 648138 h 6858000"/>
              <a:gd name="connsiteX1128" fmla="*/ 1420457 w 7392421"/>
              <a:gd name="connsiteY1128" fmla="*/ 645905 h 6858000"/>
              <a:gd name="connsiteX1129" fmla="*/ 1331416 w 7392421"/>
              <a:gd name="connsiteY1129" fmla="*/ 648138 h 6858000"/>
              <a:gd name="connsiteX1130" fmla="*/ 1297496 w 7392421"/>
              <a:gd name="connsiteY1130" fmla="*/ 648138 h 6858000"/>
              <a:gd name="connsiteX1131" fmla="*/ 1284776 w 7392421"/>
              <a:gd name="connsiteY1131" fmla="*/ 645905 h 6858000"/>
              <a:gd name="connsiteX1132" fmla="*/ 1293257 w 7392421"/>
              <a:gd name="connsiteY1132" fmla="*/ 642556 h 6858000"/>
              <a:gd name="connsiteX1133" fmla="*/ 1294046 w 7392421"/>
              <a:gd name="connsiteY1133" fmla="*/ 642417 h 6858000"/>
              <a:gd name="connsiteX1134" fmla="*/ 1318817 w 7392421"/>
              <a:gd name="connsiteY1134" fmla="*/ 640107 h 6858000"/>
              <a:gd name="connsiteX1135" fmla="*/ 1365457 w 7392421"/>
              <a:gd name="connsiteY1135" fmla="*/ 636311 h 6858000"/>
              <a:gd name="connsiteX1136" fmla="*/ 1458737 w 7392421"/>
              <a:gd name="connsiteY1136" fmla="*/ 636311 h 6858000"/>
              <a:gd name="connsiteX1137" fmla="*/ 1475696 w 7392421"/>
              <a:gd name="connsiteY1137" fmla="*/ 632514 h 6858000"/>
              <a:gd name="connsiteX1138" fmla="*/ 1488417 w 7392421"/>
              <a:gd name="connsiteY1138" fmla="*/ 621125 h 6858000"/>
              <a:gd name="connsiteX1139" fmla="*/ 1475696 w 7392421"/>
              <a:gd name="connsiteY1139" fmla="*/ 613532 h 6858000"/>
              <a:gd name="connsiteX1140" fmla="*/ 1420576 w 7392421"/>
              <a:gd name="connsiteY1140" fmla="*/ 602142 h 6858000"/>
              <a:gd name="connsiteX1141" fmla="*/ 1369696 w 7392421"/>
              <a:gd name="connsiteY1141" fmla="*/ 594549 h 6858000"/>
              <a:gd name="connsiteX1142" fmla="*/ 1310337 w 7392421"/>
              <a:gd name="connsiteY1142" fmla="*/ 586956 h 6858000"/>
              <a:gd name="connsiteX1143" fmla="*/ 1340016 w 7392421"/>
              <a:gd name="connsiteY1143" fmla="*/ 571771 h 6858000"/>
              <a:gd name="connsiteX1144" fmla="*/ 1352736 w 7392421"/>
              <a:gd name="connsiteY1144" fmla="*/ 571771 h 6858000"/>
              <a:gd name="connsiteX1145" fmla="*/ 1407857 w 7392421"/>
              <a:gd name="connsiteY1145" fmla="*/ 575567 h 6858000"/>
              <a:gd name="connsiteX1146" fmla="*/ 1416336 w 7392421"/>
              <a:gd name="connsiteY1146" fmla="*/ 564178 h 6858000"/>
              <a:gd name="connsiteX1147" fmla="*/ 1429056 w 7392421"/>
              <a:gd name="connsiteY1147" fmla="*/ 556585 h 6858000"/>
              <a:gd name="connsiteX1148" fmla="*/ 1492656 w 7392421"/>
              <a:gd name="connsiteY1148" fmla="*/ 560381 h 6858000"/>
              <a:gd name="connsiteX1149" fmla="*/ 1560496 w 7392421"/>
              <a:gd name="connsiteY1149" fmla="*/ 567974 h 6858000"/>
              <a:gd name="connsiteX1150" fmla="*/ 1633106 w 7392421"/>
              <a:gd name="connsiteY1150" fmla="*/ 586956 h 6858000"/>
              <a:gd name="connsiteX1151" fmla="*/ 1640713 w 7392421"/>
              <a:gd name="connsiteY1151" fmla="*/ 587718 h 6858000"/>
              <a:gd name="connsiteX1152" fmla="*/ 1646583 w 7392421"/>
              <a:gd name="connsiteY1152" fmla="*/ 588679 h 6858000"/>
              <a:gd name="connsiteX1153" fmla="*/ 1641283 w 7392421"/>
              <a:gd name="connsiteY1153" fmla="*/ 604469 h 6858000"/>
              <a:gd name="connsiteX1154" fmla="*/ 1670972 w 7392421"/>
              <a:gd name="connsiteY1154" fmla="*/ 604469 h 6858000"/>
              <a:gd name="connsiteX1155" fmla="*/ 1675810 w 7392421"/>
              <a:gd name="connsiteY1155" fmla="*/ 591235 h 6858000"/>
              <a:gd name="connsiteX1156" fmla="*/ 1708895 w 7392421"/>
              <a:gd name="connsiteY1156" fmla="*/ 594549 h 6858000"/>
              <a:gd name="connsiteX1157" fmla="*/ 1810655 w 7392421"/>
              <a:gd name="connsiteY1157" fmla="*/ 583160 h 6858000"/>
              <a:gd name="connsiteX1158" fmla="*/ 1821753 w 7392421"/>
              <a:gd name="connsiteY1158" fmla="*/ 575621 h 6858000"/>
              <a:gd name="connsiteX1159" fmla="*/ 1830549 w 7392421"/>
              <a:gd name="connsiteY1159" fmla="*/ 574582 h 6858000"/>
              <a:gd name="connsiteX1160" fmla="*/ 1844863 w 7392421"/>
              <a:gd name="connsiteY1160" fmla="*/ 554845 h 6858000"/>
              <a:gd name="connsiteX1161" fmla="*/ 1850662 w 7392421"/>
              <a:gd name="connsiteY1161" fmla="*/ 548677 h 6858000"/>
              <a:gd name="connsiteX1162" fmla="*/ 1860747 w 7392421"/>
              <a:gd name="connsiteY1162" fmla="*/ 547339 h 6858000"/>
              <a:gd name="connsiteX1163" fmla="*/ 1861829 w 7392421"/>
              <a:gd name="connsiteY1163" fmla="*/ 550333 h 6858000"/>
              <a:gd name="connsiteX1164" fmla="*/ 1899999 w 7392421"/>
              <a:gd name="connsiteY1164" fmla="*/ 532288 h 6858000"/>
              <a:gd name="connsiteX1165" fmla="*/ 1912724 w 7392421"/>
              <a:gd name="connsiteY1165" fmla="*/ 523265 h 6858000"/>
              <a:gd name="connsiteX1166" fmla="*/ 1963618 w 7392421"/>
              <a:gd name="connsiteY1166" fmla="*/ 514243 h 6858000"/>
              <a:gd name="connsiteX1167" fmla="*/ 1967860 w 7392421"/>
              <a:gd name="connsiteY1167" fmla="*/ 505220 h 6858000"/>
              <a:gd name="connsiteX1168" fmla="*/ 1963618 w 7392421"/>
              <a:gd name="connsiteY1168" fmla="*/ 500709 h 6858000"/>
              <a:gd name="connsiteX1169" fmla="*/ 1946653 w 7392421"/>
              <a:gd name="connsiteY1169" fmla="*/ 500709 h 6858000"/>
              <a:gd name="connsiteX1170" fmla="*/ 1933930 w 7392421"/>
              <a:gd name="connsiteY1170" fmla="*/ 496197 h 6858000"/>
              <a:gd name="connsiteX1171" fmla="*/ 1927754 w 7392421"/>
              <a:gd name="connsiteY1171" fmla="*/ 488732 h 6858000"/>
              <a:gd name="connsiteX1172" fmla="*/ 1929374 w 7392421"/>
              <a:gd name="connsiteY1172" fmla="*/ 488248 h 6858000"/>
              <a:gd name="connsiteX1173" fmla="*/ 1938914 w 7392421"/>
              <a:gd name="connsiteY1173" fmla="*/ 483977 h 6858000"/>
              <a:gd name="connsiteX1174" fmla="*/ 1937455 w 7392421"/>
              <a:gd name="connsiteY1174" fmla="*/ 482888 h 6858000"/>
              <a:gd name="connsiteX1175" fmla="*/ 1960536 w 7392421"/>
              <a:gd name="connsiteY1175" fmla="*/ 482487 h 6858000"/>
              <a:gd name="connsiteX1176" fmla="*/ 2058086 w 7392421"/>
              <a:gd name="connsiteY1176" fmla="*/ 482487 h 6858000"/>
              <a:gd name="connsiteX1177" fmla="*/ 2096257 w 7392421"/>
              <a:gd name="connsiteY1177" fmla="*/ 475701 h 6858000"/>
              <a:gd name="connsiteX1178" fmla="*/ 2138669 w 7392421"/>
              <a:gd name="connsiteY1178" fmla="*/ 472308 h 6858000"/>
              <a:gd name="connsiteX1179" fmla="*/ 2193806 w 7392421"/>
              <a:gd name="connsiteY1179" fmla="*/ 472308 h 6858000"/>
              <a:gd name="connsiteX1180" fmla="*/ 2227736 w 7392421"/>
              <a:gd name="connsiteY1180" fmla="*/ 468916 h 6858000"/>
              <a:gd name="connsiteX1181" fmla="*/ 2240459 w 7392421"/>
              <a:gd name="connsiteY1181" fmla="*/ 465524 h 6858000"/>
              <a:gd name="connsiteX1182" fmla="*/ 2291355 w 7392421"/>
              <a:gd name="connsiteY1182" fmla="*/ 465524 h 6858000"/>
              <a:gd name="connsiteX1183" fmla="*/ 2346491 w 7392421"/>
              <a:gd name="connsiteY1183" fmla="*/ 465524 h 6858000"/>
              <a:gd name="connsiteX1184" fmla="*/ 2401628 w 7392421"/>
              <a:gd name="connsiteY1184" fmla="*/ 465524 h 6858000"/>
              <a:gd name="connsiteX1185" fmla="*/ 2427075 w 7392421"/>
              <a:gd name="connsiteY1185" fmla="*/ 458738 h 6858000"/>
              <a:gd name="connsiteX1186" fmla="*/ 2465247 w 7392421"/>
              <a:gd name="connsiteY1186" fmla="*/ 458738 h 6858000"/>
              <a:gd name="connsiteX1187" fmla="*/ 2482211 w 7392421"/>
              <a:gd name="connsiteY1187" fmla="*/ 458738 h 6858000"/>
              <a:gd name="connsiteX1188" fmla="*/ 2528866 w 7392421"/>
              <a:gd name="connsiteY1188" fmla="*/ 462131 h 6858000"/>
              <a:gd name="connsiteX1189" fmla="*/ 2545830 w 7392421"/>
              <a:gd name="connsiteY1189" fmla="*/ 451953 h 6858000"/>
              <a:gd name="connsiteX1190" fmla="*/ 2562795 w 7392421"/>
              <a:gd name="connsiteY1190" fmla="*/ 451953 h 6858000"/>
              <a:gd name="connsiteX1191" fmla="*/ 2567036 w 7392421"/>
              <a:gd name="connsiteY1191" fmla="*/ 445169 h 6858000"/>
              <a:gd name="connsiteX1192" fmla="*/ 2622173 w 7392421"/>
              <a:gd name="connsiteY1192" fmla="*/ 445169 h 6858000"/>
              <a:gd name="connsiteX1193" fmla="*/ 2622173 w 7392421"/>
              <a:gd name="connsiteY1193" fmla="*/ 451953 h 6858000"/>
              <a:gd name="connsiteX1194" fmla="*/ 2728205 w 7392421"/>
              <a:gd name="connsiteY1194" fmla="*/ 451953 h 6858000"/>
              <a:gd name="connsiteX1195" fmla="*/ 2753652 w 7392421"/>
              <a:gd name="connsiteY1195" fmla="*/ 451953 h 6858000"/>
              <a:gd name="connsiteX1196" fmla="*/ 2851202 w 7392421"/>
              <a:gd name="connsiteY1196" fmla="*/ 445169 h 6858000"/>
              <a:gd name="connsiteX1197" fmla="*/ 2851202 w 7392421"/>
              <a:gd name="connsiteY1197" fmla="*/ 434990 h 6858000"/>
              <a:gd name="connsiteX1198" fmla="*/ 2855442 w 7392421"/>
              <a:gd name="connsiteY1198" fmla="*/ 431597 h 6858000"/>
              <a:gd name="connsiteX1199" fmla="*/ 2863925 w 7392421"/>
              <a:gd name="connsiteY1199" fmla="*/ 434990 h 6858000"/>
              <a:gd name="connsiteX1200" fmla="*/ 2944509 w 7392421"/>
              <a:gd name="connsiteY1200" fmla="*/ 434990 h 6858000"/>
              <a:gd name="connsiteX1201" fmla="*/ 2961474 w 7392421"/>
              <a:gd name="connsiteY1201" fmla="*/ 441776 h 6858000"/>
              <a:gd name="connsiteX1202" fmla="*/ 2991163 w 7392421"/>
              <a:gd name="connsiteY1202" fmla="*/ 441776 h 6858000"/>
              <a:gd name="connsiteX1203" fmla="*/ 3020852 w 7392421"/>
              <a:gd name="connsiteY1203" fmla="*/ 428205 h 6858000"/>
              <a:gd name="connsiteX1204" fmla="*/ 3033575 w 7392421"/>
              <a:gd name="connsiteY1204" fmla="*/ 424812 h 6858000"/>
              <a:gd name="connsiteX1205" fmla="*/ 3050540 w 7392421"/>
              <a:gd name="connsiteY1205" fmla="*/ 424812 h 6858000"/>
              <a:gd name="connsiteX1206" fmla="*/ 3054782 w 7392421"/>
              <a:gd name="connsiteY1206" fmla="*/ 421420 h 6858000"/>
              <a:gd name="connsiteX1207" fmla="*/ 3050540 w 7392421"/>
              <a:gd name="connsiteY1207" fmla="*/ 414635 h 6858000"/>
              <a:gd name="connsiteX1208" fmla="*/ 2999646 w 7392421"/>
              <a:gd name="connsiteY1208" fmla="*/ 407849 h 6858000"/>
              <a:gd name="connsiteX1209" fmla="*/ 2986921 w 7392421"/>
              <a:gd name="connsiteY1209" fmla="*/ 401065 h 6858000"/>
              <a:gd name="connsiteX1210" fmla="*/ 2948751 w 7392421"/>
              <a:gd name="connsiteY1210" fmla="*/ 387494 h 6858000"/>
              <a:gd name="connsiteX1211" fmla="*/ 2940268 w 7392421"/>
              <a:gd name="connsiteY1211" fmla="*/ 390887 h 6858000"/>
              <a:gd name="connsiteX1212" fmla="*/ 2931785 w 7392421"/>
              <a:gd name="connsiteY1212" fmla="*/ 384101 h 6858000"/>
              <a:gd name="connsiteX1213" fmla="*/ 2893615 w 7392421"/>
              <a:gd name="connsiteY1213" fmla="*/ 367139 h 6858000"/>
              <a:gd name="connsiteX1214" fmla="*/ 2863925 w 7392421"/>
              <a:gd name="connsiteY1214" fmla="*/ 377317 h 6858000"/>
              <a:gd name="connsiteX1215" fmla="*/ 2859683 w 7392421"/>
              <a:gd name="connsiteY1215" fmla="*/ 373924 h 6858000"/>
              <a:gd name="connsiteX1216" fmla="*/ 2829996 w 7392421"/>
              <a:gd name="connsiteY1216" fmla="*/ 373924 h 6858000"/>
              <a:gd name="connsiteX1217" fmla="*/ 2770618 w 7392421"/>
              <a:gd name="connsiteY1217" fmla="*/ 384101 h 6858000"/>
              <a:gd name="connsiteX1218" fmla="*/ 2766377 w 7392421"/>
              <a:gd name="connsiteY1218" fmla="*/ 377317 h 6858000"/>
              <a:gd name="connsiteX1219" fmla="*/ 2757894 w 7392421"/>
              <a:gd name="connsiteY1219" fmla="*/ 346783 h 6858000"/>
              <a:gd name="connsiteX1220" fmla="*/ 2728205 w 7392421"/>
              <a:gd name="connsiteY1220" fmla="*/ 346783 h 6858000"/>
              <a:gd name="connsiteX1221" fmla="*/ 2719722 w 7392421"/>
              <a:gd name="connsiteY1221" fmla="*/ 360353 h 6858000"/>
              <a:gd name="connsiteX1222" fmla="*/ 2694275 w 7392421"/>
              <a:gd name="connsiteY1222" fmla="*/ 373924 h 6858000"/>
              <a:gd name="connsiteX1223" fmla="*/ 2685792 w 7392421"/>
              <a:gd name="connsiteY1223" fmla="*/ 377317 h 6858000"/>
              <a:gd name="connsiteX1224" fmla="*/ 2668827 w 7392421"/>
              <a:gd name="connsiteY1224" fmla="*/ 377317 h 6858000"/>
              <a:gd name="connsiteX1225" fmla="*/ 2651863 w 7392421"/>
              <a:gd name="connsiteY1225" fmla="*/ 377317 h 6858000"/>
              <a:gd name="connsiteX1226" fmla="*/ 2643380 w 7392421"/>
              <a:gd name="connsiteY1226" fmla="*/ 384101 h 6858000"/>
              <a:gd name="connsiteX1227" fmla="*/ 2639138 w 7392421"/>
              <a:gd name="connsiteY1227" fmla="*/ 404457 h 6858000"/>
              <a:gd name="connsiteX1228" fmla="*/ 2622173 w 7392421"/>
              <a:gd name="connsiteY1228" fmla="*/ 404457 h 6858000"/>
              <a:gd name="connsiteX1229" fmla="*/ 2617931 w 7392421"/>
              <a:gd name="connsiteY1229" fmla="*/ 394280 h 6858000"/>
              <a:gd name="connsiteX1230" fmla="*/ 2584002 w 7392421"/>
              <a:gd name="connsiteY1230" fmla="*/ 384101 h 6858000"/>
              <a:gd name="connsiteX1231" fmla="*/ 2575519 w 7392421"/>
              <a:gd name="connsiteY1231" fmla="*/ 387494 h 6858000"/>
              <a:gd name="connsiteX1232" fmla="*/ 2558554 w 7392421"/>
              <a:gd name="connsiteY1232" fmla="*/ 387494 h 6858000"/>
              <a:gd name="connsiteX1233" fmla="*/ 2550072 w 7392421"/>
              <a:gd name="connsiteY1233" fmla="*/ 394280 h 6858000"/>
              <a:gd name="connsiteX1234" fmla="*/ 2545830 w 7392421"/>
              <a:gd name="connsiteY1234" fmla="*/ 384101 h 6858000"/>
              <a:gd name="connsiteX1235" fmla="*/ 2541589 w 7392421"/>
              <a:gd name="connsiteY1235" fmla="*/ 384101 h 6858000"/>
              <a:gd name="connsiteX1236" fmla="*/ 2503417 w 7392421"/>
              <a:gd name="connsiteY1236" fmla="*/ 390887 h 6858000"/>
              <a:gd name="connsiteX1237" fmla="*/ 2461005 w 7392421"/>
              <a:gd name="connsiteY1237" fmla="*/ 384101 h 6858000"/>
              <a:gd name="connsiteX1238" fmla="*/ 2418593 w 7392421"/>
              <a:gd name="connsiteY1238" fmla="*/ 387494 h 6858000"/>
              <a:gd name="connsiteX1239" fmla="*/ 2367697 w 7392421"/>
              <a:gd name="connsiteY1239" fmla="*/ 387494 h 6858000"/>
              <a:gd name="connsiteX1240" fmla="*/ 2363456 w 7392421"/>
              <a:gd name="connsiteY1240" fmla="*/ 387494 h 6858000"/>
              <a:gd name="connsiteX1241" fmla="*/ 2363456 w 7392421"/>
              <a:gd name="connsiteY1241" fmla="*/ 390887 h 6858000"/>
              <a:gd name="connsiteX1242" fmla="*/ 2376179 w 7392421"/>
              <a:gd name="connsiteY1242" fmla="*/ 397672 h 6858000"/>
              <a:gd name="connsiteX1243" fmla="*/ 2384662 w 7392421"/>
              <a:gd name="connsiteY1243" fmla="*/ 404457 h 6858000"/>
              <a:gd name="connsiteX1244" fmla="*/ 2371939 w 7392421"/>
              <a:gd name="connsiteY1244" fmla="*/ 407849 h 6858000"/>
              <a:gd name="connsiteX1245" fmla="*/ 2401628 w 7392421"/>
              <a:gd name="connsiteY1245" fmla="*/ 418028 h 6858000"/>
              <a:gd name="connsiteX1246" fmla="*/ 2414352 w 7392421"/>
              <a:gd name="connsiteY1246" fmla="*/ 424812 h 6858000"/>
              <a:gd name="connsiteX1247" fmla="*/ 2401628 w 7392421"/>
              <a:gd name="connsiteY1247" fmla="*/ 431597 h 6858000"/>
              <a:gd name="connsiteX1248" fmla="*/ 2371939 w 7392421"/>
              <a:gd name="connsiteY1248" fmla="*/ 424812 h 6858000"/>
              <a:gd name="connsiteX1249" fmla="*/ 2363456 w 7392421"/>
              <a:gd name="connsiteY1249" fmla="*/ 424812 h 6858000"/>
              <a:gd name="connsiteX1250" fmla="*/ 2316802 w 7392421"/>
              <a:gd name="connsiteY1250" fmla="*/ 431597 h 6858000"/>
              <a:gd name="connsiteX1251" fmla="*/ 2287114 w 7392421"/>
              <a:gd name="connsiteY1251" fmla="*/ 424812 h 6858000"/>
              <a:gd name="connsiteX1252" fmla="*/ 2282872 w 7392421"/>
              <a:gd name="connsiteY1252" fmla="*/ 424812 h 6858000"/>
              <a:gd name="connsiteX1253" fmla="*/ 2248942 w 7392421"/>
              <a:gd name="connsiteY1253" fmla="*/ 431597 h 6858000"/>
              <a:gd name="connsiteX1254" fmla="*/ 2202288 w 7392421"/>
              <a:gd name="connsiteY1254" fmla="*/ 418028 h 6858000"/>
              <a:gd name="connsiteX1255" fmla="*/ 2198046 w 7392421"/>
              <a:gd name="connsiteY1255" fmla="*/ 407849 h 6858000"/>
              <a:gd name="connsiteX1256" fmla="*/ 2185323 w 7392421"/>
              <a:gd name="connsiteY1256" fmla="*/ 397672 h 6858000"/>
              <a:gd name="connsiteX1257" fmla="*/ 2121704 w 7392421"/>
              <a:gd name="connsiteY1257" fmla="*/ 394280 h 6858000"/>
              <a:gd name="connsiteX1258" fmla="*/ 2108981 w 7392421"/>
              <a:gd name="connsiteY1258" fmla="*/ 394280 h 6858000"/>
              <a:gd name="connsiteX1259" fmla="*/ 2070809 w 7392421"/>
              <a:gd name="connsiteY1259" fmla="*/ 394280 h 6858000"/>
              <a:gd name="connsiteX1260" fmla="*/ 2051724 w 7392421"/>
              <a:gd name="connsiteY1260" fmla="*/ 387918 h 6858000"/>
              <a:gd name="connsiteX1261" fmla="*/ 2046930 w 7392421"/>
              <a:gd name="connsiteY1261" fmla="*/ 389516 h 6858000"/>
              <a:gd name="connsiteX1262" fmla="*/ 2044915 w 7392421"/>
              <a:gd name="connsiteY1262" fmla="*/ 382897 h 6858000"/>
              <a:gd name="connsiteX1263" fmla="*/ 2035374 w 7392421"/>
              <a:gd name="connsiteY1263" fmla="*/ 378151 h 6858000"/>
              <a:gd name="connsiteX1264" fmla="*/ 1988734 w 7392421"/>
              <a:gd name="connsiteY1264" fmla="*/ 370558 h 6858000"/>
              <a:gd name="connsiteX1265" fmla="*/ 1912414 w 7392421"/>
              <a:gd name="connsiteY1265" fmla="*/ 370558 h 6858000"/>
              <a:gd name="connsiteX1266" fmla="*/ 1946334 w 7392421"/>
              <a:gd name="connsiteY1266" fmla="*/ 359169 h 6858000"/>
              <a:gd name="connsiteX1267" fmla="*/ 1954814 w 7392421"/>
              <a:gd name="connsiteY1267" fmla="*/ 351576 h 6858000"/>
              <a:gd name="connsiteX1268" fmla="*/ 1942094 w 7392421"/>
              <a:gd name="connsiteY1268" fmla="*/ 343983 h 6858000"/>
              <a:gd name="connsiteX1269" fmla="*/ 1891215 w 7392421"/>
              <a:gd name="connsiteY1269" fmla="*/ 351576 h 6858000"/>
              <a:gd name="connsiteX1270" fmla="*/ 1819135 w 7392421"/>
              <a:gd name="connsiteY1270" fmla="*/ 351576 h 6858000"/>
              <a:gd name="connsiteX1271" fmla="*/ 1764015 w 7392421"/>
              <a:gd name="connsiteY1271" fmla="*/ 336390 h 6858000"/>
              <a:gd name="connsiteX1272" fmla="*/ 1836095 w 7392421"/>
              <a:gd name="connsiteY1272" fmla="*/ 332593 h 6858000"/>
              <a:gd name="connsiteX1273" fmla="*/ 1903935 w 7392421"/>
              <a:gd name="connsiteY1273" fmla="*/ 325000 h 6858000"/>
              <a:gd name="connsiteX1274" fmla="*/ 1916654 w 7392421"/>
              <a:gd name="connsiteY1274" fmla="*/ 325000 h 6858000"/>
              <a:gd name="connsiteX1275" fmla="*/ 1929374 w 7392421"/>
              <a:gd name="connsiteY1275" fmla="*/ 294629 h 6858000"/>
              <a:gd name="connsiteX1276" fmla="*/ 1929374 w 7392421"/>
              <a:gd name="connsiteY1276" fmla="*/ 287036 h 6858000"/>
              <a:gd name="connsiteX1277" fmla="*/ 1916654 w 7392421"/>
              <a:gd name="connsiteY1277" fmla="*/ 283239 h 6858000"/>
              <a:gd name="connsiteX1278" fmla="*/ 1874255 w 7392421"/>
              <a:gd name="connsiteY1278" fmla="*/ 283239 h 6858000"/>
              <a:gd name="connsiteX1279" fmla="*/ 1870015 w 7392421"/>
              <a:gd name="connsiteY1279" fmla="*/ 275646 h 6858000"/>
              <a:gd name="connsiteX1280" fmla="*/ 1874255 w 7392421"/>
              <a:gd name="connsiteY1280" fmla="*/ 271850 h 6858000"/>
              <a:gd name="connsiteX1281" fmla="*/ 1916654 w 7392421"/>
              <a:gd name="connsiteY1281" fmla="*/ 271850 h 6858000"/>
              <a:gd name="connsiteX1282" fmla="*/ 1959054 w 7392421"/>
              <a:gd name="connsiteY1282" fmla="*/ 271850 h 6858000"/>
              <a:gd name="connsiteX1283" fmla="*/ 1980254 w 7392421"/>
              <a:gd name="connsiteY1283" fmla="*/ 271850 h 6858000"/>
              <a:gd name="connsiteX1284" fmla="*/ 2014174 w 7392421"/>
              <a:gd name="connsiteY1284" fmla="*/ 252868 h 6858000"/>
              <a:gd name="connsiteX1285" fmla="*/ 2065053 w 7392421"/>
              <a:gd name="connsiteY1285" fmla="*/ 237682 h 6858000"/>
              <a:gd name="connsiteX1286" fmla="*/ 2077773 w 7392421"/>
              <a:gd name="connsiteY1286" fmla="*/ 226292 h 6858000"/>
              <a:gd name="connsiteX1287" fmla="*/ 2065053 w 7392421"/>
              <a:gd name="connsiteY1287" fmla="*/ 218699 h 6858000"/>
              <a:gd name="connsiteX1288" fmla="*/ 2060814 w 7392421"/>
              <a:gd name="connsiteY1288" fmla="*/ 207310 h 6858000"/>
              <a:gd name="connsiteX1289" fmla="*/ 2056574 w 7392421"/>
              <a:gd name="connsiteY1289" fmla="*/ 192124 h 6858000"/>
              <a:gd name="connsiteX1290" fmla="*/ 2056574 w 7392421"/>
              <a:gd name="connsiteY1290" fmla="*/ 180735 h 6858000"/>
              <a:gd name="connsiteX1291" fmla="*/ 2060814 w 7392421"/>
              <a:gd name="connsiteY1291" fmla="*/ 180735 h 6858000"/>
              <a:gd name="connsiteX1292" fmla="*/ 2060814 w 7392421"/>
              <a:gd name="connsiteY1292" fmla="*/ 154160 h 6858000"/>
              <a:gd name="connsiteX1293" fmla="*/ 2026894 w 7392421"/>
              <a:gd name="connsiteY1293" fmla="*/ 127584 h 6858000"/>
              <a:gd name="connsiteX1294" fmla="*/ 2069294 w 7392421"/>
              <a:gd name="connsiteY1294" fmla="*/ 116195 h 6858000"/>
              <a:gd name="connsiteX1295" fmla="*/ 2065053 w 7392421"/>
              <a:gd name="connsiteY1295" fmla="*/ 112398 h 6858000"/>
              <a:gd name="connsiteX1296" fmla="*/ 1895454 w 7392421"/>
              <a:gd name="connsiteY1296" fmla="*/ 112398 h 6858000"/>
              <a:gd name="connsiteX1297" fmla="*/ 1891215 w 7392421"/>
              <a:gd name="connsiteY1297" fmla="*/ 108602 h 6858000"/>
              <a:gd name="connsiteX1298" fmla="*/ 1912414 w 7392421"/>
              <a:gd name="connsiteY1298" fmla="*/ 104805 h 6858000"/>
              <a:gd name="connsiteX1299" fmla="*/ 1932554 w 7392421"/>
              <a:gd name="connsiteY1299" fmla="*/ 101009 h 6858000"/>
              <a:gd name="connsiteX1300" fmla="*/ 1939721 w 7392421"/>
              <a:gd name="connsiteY1300" fmla="*/ 93110 h 6858000"/>
              <a:gd name="connsiteX1301" fmla="*/ 1954706 w 7392421"/>
              <a:gd name="connsiteY1301" fmla="*/ 92430 h 6858000"/>
              <a:gd name="connsiteX1302" fmla="*/ 1997118 w 7392421"/>
              <a:gd name="connsiteY1302" fmla="*/ 84723 h 6858000"/>
              <a:gd name="connsiteX1303" fmla="*/ 2035290 w 7392421"/>
              <a:gd name="connsiteY1303" fmla="*/ 92430 h 6858000"/>
              <a:gd name="connsiteX1304" fmla="*/ 2039532 w 7392421"/>
              <a:gd name="connsiteY1304" fmla="*/ 92430 h 6858000"/>
              <a:gd name="connsiteX1305" fmla="*/ 2043773 w 7392421"/>
              <a:gd name="connsiteY1305" fmla="*/ 80870 h 6858000"/>
              <a:gd name="connsiteX1306" fmla="*/ 2052255 w 7392421"/>
              <a:gd name="connsiteY1306" fmla="*/ 88576 h 6858000"/>
              <a:gd name="connsiteX1307" fmla="*/ 2069220 w 7392421"/>
              <a:gd name="connsiteY1307" fmla="*/ 88576 h 6858000"/>
              <a:gd name="connsiteX1308" fmla="*/ 2077703 w 7392421"/>
              <a:gd name="connsiteY1308" fmla="*/ 92430 h 6858000"/>
              <a:gd name="connsiteX1309" fmla="*/ 2111632 w 7392421"/>
              <a:gd name="connsiteY1309" fmla="*/ 80870 h 6858000"/>
              <a:gd name="connsiteX1310" fmla="*/ 2115874 w 7392421"/>
              <a:gd name="connsiteY1310" fmla="*/ 69309 h 6858000"/>
              <a:gd name="connsiteX1311" fmla="*/ 2132839 w 7392421"/>
              <a:gd name="connsiteY1311" fmla="*/ 69309 h 6858000"/>
              <a:gd name="connsiteX1312" fmla="*/ 2137081 w 7392421"/>
              <a:gd name="connsiteY1312" fmla="*/ 92430 h 6858000"/>
              <a:gd name="connsiteX1313" fmla="*/ 2145564 w 7392421"/>
              <a:gd name="connsiteY1313" fmla="*/ 100137 h 6858000"/>
              <a:gd name="connsiteX1314" fmla="*/ 2162528 w 7392421"/>
              <a:gd name="connsiteY1314" fmla="*/ 100137 h 6858000"/>
              <a:gd name="connsiteX1315" fmla="*/ 2179493 w 7392421"/>
              <a:gd name="connsiteY1315" fmla="*/ 100137 h 6858000"/>
              <a:gd name="connsiteX1316" fmla="*/ 2187976 w 7392421"/>
              <a:gd name="connsiteY1316" fmla="*/ 103990 h 6858000"/>
              <a:gd name="connsiteX1317" fmla="*/ 2213423 w 7392421"/>
              <a:gd name="connsiteY1317" fmla="*/ 119404 h 6858000"/>
              <a:gd name="connsiteX1318" fmla="*/ 2221906 w 7392421"/>
              <a:gd name="connsiteY1318" fmla="*/ 134818 h 6858000"/>
              <a:gd name="connsiteX1319" fmla="*/ 2251595 w 7392421"/>
              <a:gd name="connsiteY1319" fmla="*/ 134818 h 6858000"/>
              <a:gd name="connsiteX1320" fmla="*/ 2260078 w 7392421"/>
              <a:gd name="connsiteY1320" fmla="*/ 100137 h 6858000"/>
              <a:gd name="connsiteX1321" fmla="*/ 2264319 w 7392421"/>
              <a:gd name="connsiteY1321" fmla="*/ 92430 h 6858000"/>
              <a:gd name="connsiteX1322" fmla="*/ 2323697 w 7392421"/>
              <a:gd name="connsiteY1322" fmla="*/ 103990 h 6858000"/>
              <a:gd name="connsiteX1323" fmla="*/ 2353384 w 7392421"/>
              <a:gd name="connsiteY1323" fmla="*/ 103990 h 6858000"/>
              <a:gd name="connsiteX1324" fmla="*/ 2357626 w 7392421"/>
              <a:gd name="connsiteY1324" fmla="*/ 100137 h 6858000"/>
              <a:gd name="connsiteX1325" fmla="*/ 2387316 w 7392421"/>
              <a:gd name="connsiteY1325" fmla="*/ 111697 h 6858000"/>
              <a:gd name="connsiteX1326" fmla="*/ 2425486 w 7392421"/>
              <a:gd name="connsiteY1326" fmla="*/ 92430 h 6858000"/>
              <a:gd name="connsiteX1327" fmla="*/ 2433969 w 7392421"/>
              <a:gd name="connsiteY1327" fmla="*/ 84723 h 6858000"/>
              <a:gd name="connsiteX1328" fmla="*/ 2442452 w 7392421"/>
              <a:gd name="connsiteY1328" fmla="*/ 88576 h 6858000"/>
              <a:gd name="connsiteX1329" fmla="*/ 2480623 w 7392421"/>
              <a:gd name="connsiteY1329" fmla="*/ 73163 h 6858000"/>
              <a:gd name="connsiteX1330" fmla="*/ 2493347 w 7392421"/>
              <a:gd name="connsiteY1330" fmla="*/ 65456 h 6858000"/>
              <a:gd name="connsiteX1331" fmla="*/ 2544242 w 7392421"/>
              <a:gd name="connsiteY1331" fmla="*/ 57749 h 6858000"/>
              <a:gd name="connsiteX1332" fmla="*/ 2548483 w 7392421"/>
              <a:gd name="connsiteY1332" fmla="*/ 50042 h 6858000"/>
              <a:gd name="connsiteX1333" fmla="*/ 2544242 w 7392421"/>
              <a:gd name="connsiteY1333" fmla="*/ 46189 h 6858000"/>
              <a:gd name="connsiteX1334" fmla="*/ 2527276 w 7392421"/>
              <a:gd name="connsiteY1334" fmla="*/ 46189 h 6858000"/>
              <a:gd name="connsiteX1335" fmla="*/ 2514553 w 7392421"/>
              <a:gd name="connsiteY1335" fmla="*/ 42335 h 6858000"/>
              <a:gd name="connsiteX1336" fmla="*/ 2503748 w 7392421"/>
              <a:gd name="connsiteY1336" fmla="*/ 31180 h 6858000"/>
              <a:gd name="connsiteX1337" fmla="*/ 2541159 w 7392421"/>
              <a:gd name="connsiteY1337" fmla="*/ 30624 h 6858000"/>
              <a:gd name="connsiteX1338" fmla="*/ 2638709 w 7392421"/>
              <a:gd name="connsiteY1338" fmla="*/ 30624 h 6858000"/>
              <a:gd name="connsiteX1339" fmla="*/ 2676880 w 7392421"/>
              <a:gd name="connsiteY1339" fmla="*/ 24828 h 6858000"/>
              <a:gd name="connsiteX1340" fmla="*/ 2719292 w 7392421"/>
              <a:gd name="connsiteY1340" fmla="*/ 21930 h 6858000"/>
              <a:gd name="connsiteX1341" fmla="*/ 2774429 w 7392421"/>
              <a:gd name="connsiteY1341" fmla="*/ 21930 h 6858000"/>
              <a:gd name="connsiteX1342" fmla="*/ 2808359 w 7392421"/>
              <a:gd name="connsiteY1342" fmla="*/ 19032 h 6858000"/>
              <a:gd name="connsiteX1343" fmla="*/ 2821082 w 7392421"/>
              <a:gd name="connsiteY1343" fmla="*/ 16135 h 6858000"/>
              <a:gd name="connsiteX1344" fmla="*/ 2871978 w 7392421"/>
              <a:gd name="connsiteY1344" fmla="*/ 16135 h 6858000"/>
              <a:gd name="connsiteX1345" fmla="*/ 2927115 w 7392421"/>
              <a:gd name="connsiteY1345" fmla="*/ 16135 h 6858000"/>
              <a:gd name="connsiteX1346" fmla="*/ 2982251 w 7392421"/>
              <a:gd name="connsiteY1346" fmla="*/ 16135 h 6858000"/>
              <a:gd name="connsiteX1347" fmla="*/ 3007698 w 7392421"/>
              <a:gd name="connsiteY1347" fmla="*/ 10339 h 6858000"/>
              <a:gd name="connsiteX1348" fmla="*/ 3045870 w 7392421"/>
              <a:gd name="connsiteY1348" fmla="*/ 10339 h 6858000"/>
              <a:gd name="connsiteX1349" fmla="*/ 3062834 w 7392421"/>
              <a:gd name="connsiteY1349" fmla="*/ 10339 h 6858000"/>
              <a:gd name="connsiteX1350" fmla="*/ 3109489 w 7392421"/>
              <a:gd name="connsiteY1350" fmla="*/ 13237 h 6858000"/>
              <a:gd name="connsiteX1351" fmla="*/ 3126454 w 7392421"/>
              <a:gd name="connsiteY1351" fmla="*/ 4543 h 6858000"/>
              <a:gd name="connsiteX1352" fmla="*/ 3143418 w 7392421"/>
              <a:gd name="connsiteY1352" fmla="*/ 454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</a:cxnLst>
            <a:rect l="l" t="t" r="r" b="b"/>
            <a:pathLst>
              <a:path w="7392421" h="6858000">
                <a:moveTo>
                  <a:pt x="1848908" y="6196465"/>
                </a:moveTo>
                <a:lnTo>
                  <a:pt x="1851185" y="6198075"/>
                </a:lnTo>
                <a:cubicBezTo>
                  <a:pt x="1853835" y="6200448"/>
                  <a:pt x="1855955" y="6202346"/>
                  <a:pt x="1858075" y="6202346"/>
                </a:cubicBezTo>
                <a:cubicBezTo>
                  <a:pt x="1900475" y="6206142"/>
                  <a:pt x="1942874" y="6217531"/>
                  <a:pt x="1985274" y="6213735"/>
                </a:cubicBezTo>
                <a:cubicBezTo>
                  <a:pt x="1993754" y="6213735"/>
                  <a:pt x="2002234" y="6213735"/>
                  <a:pt x="2010714" y="6213735"/>
                </a:cubicBezTo>
                <a:cubicBezTo>
                  <a:pt x="2036154" y="6213735"/>
                  <a:pt x="2053114" y="6221328"/>
                  <a:pt x="2065834" y="6236514"/>
                </a:cubicBezTo>
                <a:cubicBezTo>
                  <a:pt x="2078554" y="6236514"/>
                  <a:pt x="2091274" y="6236514"/>
                  <a:pt x="2103994" y="6236514"/>
                </a:cubicBezTo>
                <a:cubicBezTo>
                  <a:pt x="2112474" y="6236514"/>
                  <a:pt x="2112474" y="6240310"/>
                  <a:pt x="2116714" y="6244107"/>
                </a:cubicBezTo>
                <a:cubicBezTo>
                  <a:pt x="2120954" y="6247903"/>
                  <a:pt x="2116714" y="6251700"/>
                  <a:pt x="2112474" y="6255496"/>
                </a:cubicBezTo>
                <a:cubicBezTo>
                  <a:pt x="2099754" y="6270682"/>
                  <a:pt x="2099754" y="6270682"/>
                  <a:pt x="2082794" y="6259293"/>
                </a:cubicBezTo>
                <a:cubicBezTo>
                  <a:pt x="2078554" y="6255496"/>
                  <a:pt x="2065834" y="6244107"/>
                  <a:pt x="2065834" y="6240310"/>
                </a:cubicBezTo>
                <a:cubicBezTo>
                  <a:pt x="2048874" y="6247903"/>
                  <a:pt x="2036154" y="6236514"/>
                  <a:pt x="2023434" y="6236514"/>
                </a:cubicBezTo>
                <a:cubicBezTo>
                  <a:pt x="2006474" y="6244107"/>
                  <a:pt x="1985274" y="6244107"/>
                  <a:pt x="1972554" y="6236514"/>
                </a:cubicBezTo>
                <a:cubicBezTo>
                  <a:pt x="1964075" y="6236514"/>
                  <a:pt x="1959834" y="6232717"/>
                  <a:pt x="1951355" y="6236514"/>
                </a:cubicBezTo>
                <a:cubicBezTo>
                  <a:pt x="1942874" y="6236514"/>
                  <a:pt x="1934395" y="6232717"/>
                  <a:pt x="1921675" y="6240310"/>
                </a:cubicBezTo>
                <a:cubicBezTo>
                  <a:pt x="1913195" y="6244107"/>
                  <a:pt x="1900475" y="6232717"/>
                  <a:pt x="1891994" y="6236514"/>
                </a:cubicBezTo>
                <a:cubicBezTo>
                  <a:pt x="1887755" y="6244107"/>
                  <a:pt x="1879274" y="6240310"/>
                  <a:pt x="1875035" y="6240310"/>
                </a:cubicBezTo>
                <a:cubicBezTo>
                  <a:pt x="1866555" y="6240310"/>
                  <a:pt x="1870795" y="6232717"/>
                  <a:pt x="1866555" y="6228921"/>
                </a:cubicBezTo>
                <a:cubicBezTo>
                  <a:pt x="1862314" y="6228921"/>
                  <a:pt x="1853835" y="6228921"/>
                  <a:pt x="1845355" y="6228921"/>
                </a:cubicBezTo>
                <a:cubicBezTo>
                  <a:pt x="1845355" y="6232717"/>
                  <a:pt x="1841115" y="6236514"/>
                  <a:pt x="1836875" y="6236514"/>
                </a:cubicBezTo>
                <a:cubicBezTo>
                  <a:pt x="1828395" y="6232717"/>
                  <a:pt x="1832635" y="6225124"/>
                  <a:pt x="1832635" y="6221328"/>
                </a:cubicBezTo>
                <a:cubicBezTo>
                  <a:pt x="1824155" y="6221328"/>
                  <a:pt x="1815675" y="6221328"/>
                  <a:pt x="1807195" y="6221328"/>
                </a:cubicBezTo>
                <a:cubicBezTo>
                  <a:pt x="1811435" y="6228921"/>
                  <a:pt x="1802955" y="6228921"/>
                  <a:pt x="1798716" y="6228921"/>
                </a:cubicBezTo>
                <a:cubicBezTo>
                  <a:pt x="1790235" y="6225124"/>
                  <a:pt x="1794475" y="6221328"/>
                  <a:pt x="1794475" y="6213735"/>
                </a:cubicBezTo>
                <a:cubicBezTo>
                  <a:pt x="1783875" y="6213735"/>
                  <a:pt x="1772216" y="6215633"/>
                  <a:pt x="1760555" y="6216108"/>
                </a:cubicBezTo>
                <a:lnTo>
                  <a:pt x="1743434" y="6212994"/>
                </a:lnTo>
                <a:lnTo>
                  <a:pt x="1746224" y="6212355"/>
                </a:lnTo>
                <a:cubicBezTo>
                  <a:pt x="1754707" y="6207504"/>
                  <a:pt x="1763190" y="6212355"/>
                  <a:pt x="1775913" y="6212355"/>
                </a:cubicBezTo>
                <a:cubicBezTo>
                  <a:pt x="1784396" y="6212355"/>
                  <a:pt x="1792877" y="6202655"/>
                  <a:pt x="1805602" y="6202655"/>
                </a:cubicBezTo>
                <a:cubicBezTo>
                  <a:pt x="1809843" y="6202655"/>
                  <a:pt x="1814085" y="6207504"/>
                  <a:pt x="1822567" y="6212355"/>
                </a:cubicBezTo>
                <a:cubicBezTo>
                  <a:pt x="1831049" y="6212355"/>
                  <a:pt x="1826809" y="6197805"/>
                  <a:pt x="1831049" y="6197805"/>
                </a:cubicBezTo>
                <a:cubicBezTo>
                  <a:pt x="1835291" y="6197805"/>
                  <a:pt x="1835291" y="6197805"/>
                  <a:pt x="1839532" y="6197805"/>
                </a:cubicBezTo>
                <a:close/>
                <a:moveTo>
                  <a:pt x="1913195" y="6186999"/>
                </a:moveTo>
                <a:lnTo>
                  <a:pt x="1913195" y="6187160"/>
                </a:lnTo>
                <a:lnTo>
                  <a:pt x="1912033" y="6187221"/>
                </a:lnTo>
                <a:close/>
                <a:moveTo>
                  <a:pt x="863352" y="5843219"/>
                </a:moveTo>
                <a:lnTo>
                  <a:pt x="864073" y="5843752"/>
                </a:lnTo>
                <a:lnTo>
                  <a:pt x="863059" y="5843752"/>
                </a:lnTo>
                <a:close/>
                <a:moveTo>
                  <a:pt x="883526" y="5689580"/>
                </a:moveTo>
                <a:cubicBezTo>
                  <a:pt x="883526" y="5689580"/>
                  <a:pt x="887766" y="5689580"/>
                  <a:pt x="892008" y="5689580"/>
                </a:cubicBezTo>
                <a:cubicBezTo>
                  <a:pt x="892008" y="5689580"/>
                  <a:pt x="896249" y="5689580"/>
                  <a:pt x="896249" y="5693132"/>
                </a:cubicBezTo>
                <a:lnTo>
                  <a:pt x="895512" y="5693596"/>
                </a:lnTo>
                <a:lnTo>
                  <a:pt x="892008" y="5693132"/>
                </a:lnTo>
                <a:cubicBezTo>
                  <a:pt x="887766" y="5693132"/>
                  <a:pt x="883526" y="5693132"/>
                  <a:pt x="883526" y="5689580"/>
                </a:cubicBezTo>
                <a:close/>
                <a:moveTo>
                  <a:pt x="1298563" y="5672327"/>
                </a:moveTo>
                <a:lnTo>
                  <a:pt x="1299170" y="5675371"/>
                </a:lnTo>
                <a:cubicBezTo>
                  <a:pt x="1303411" y="5678923"/>
                  <a:pt x="1299170" y="5682476"/>
                  <a:pt x="1299170" y="5682476"/>
                </a:cubicBezTo>
                <a:cubicBezTo>
                  <a:pt x="1294928" y="5678923"/>
                  <a:pt x="1294928" y="5678923"/>
                  <a:pt x="1294928" y="5675371"/>
                </a:cubicBezTo>
                <a:close/>
                <a:moveTo>
                  <a:pt x="985317" y="5668268"/>
                </a:moveTo>
                <a:cubicBezTo>
                  <a:pt x="989558" y="5671819"/>
                  <a:pt x="998040" y="5678923"/>
                  <a:pt x="1006522" y="5682476"/>
                </a:cubicBezTo>
                <a:cubicBezTo>
                  <a:pt x="1015004" y="5693132"/>
                  <a:pt x="1027729" y="5689580"/>
                  <a:pt x="1031970" y="5675371"/>
                </a:cubicBezTo>
                <a:cubicBezTo>
                  <a:pt x="1036212" y="5671819"/>
                  <a:pt x="1036212" y="5671819"/>
                  <a:pt x="1040453" y="5671819"/>
                </a:cubicBezTo>
                <a:cubicBezTo>
                  <a:pt x="1048936" y="5671819"/>
                  <a:pt x="1053176" y="5671819"/>
                  <a:pt x="1061659" y="5675371"/>
                </a:cubicBezTo>
                <a:cubicBezTo>
                  <a:pt x="1070141" y="5678923"/>
                  <a:pt x="1082865" y="5686028"/>
                  <a:pt x="1091348" y="5682476"/>
                </a:cubicBezTo>
                <a:cubicBezTo>
                  <a:pt x="1108314" y="5675371"/>
                  <a:pt x="1121037" y="5678923"/>
                  <a:pt x="1133760" y="5678923"/>
                </a:cubicBezTo>
                <a:cubicBezTo>
                  <a:pt x="1142243" y="5678923"/>
                  <a:pt x="1142243" y="5675371"/>
                  <a:pt x="1146484" y="5668268"/>
                </a:cubicBezTo>
                <a:cubicBezTo>
                  <a:pt x="1146484" y="5664716"/>
                  <a:pt x="1150725" y="5664716"/>
                  <a:pt x="1159208" y="5668268"/>
                </a:cubicBezTo>
                <a:cubicBezTo>
                  <a:pt x="1159208" y="5671819"/>
                  <a:pt x="1159208" y="5675371"/>
                  <a:pt x="1159208" y="5678923"/>
                </a:cubicBezTo>
                <a:cubicBezTo>
                  <a:pt x="1159208" y="5689580"/>
                  <a:pt x="1142243" y="5686028"/>
                  <a:pt x="1142243" y="5700236"/>
                </a:cubicBezTo>
                <a:cubicBezTo>
                  <a:pt x="1146484" y="5707340"/>
                  <a:pt x="1138001" y="5707340"/>
                  <a:pt x="1129518" y="5703788"/>
                </a:cubicBezTo>
                <a:cubicBezTo>
                  <a:pt x="1129518" y="5703788"/>
                  <a:pt x="1129518" y="5700236"/>
                  <a:pt x="1129518" y="5700236"/>
                </a:cubicBezTo>
                <a:cubicBezTo>
                  <a:pt x="1125277" y="5696683"/>
                  <a:pt x="1121037" y="5693132"/>
                  <a:pt x="1116795" y="5693132"/>
                </a:cubicBezTo>
                <a:cubicBezTo>
                  <a:pt x="1108314" y="5696683"/>
                  <a:pt x="1112554" y="5700236"/>
                  <a:pt x="1108314" y="5703788"/>
                </a:cubicBezTo>
                <a:lnTo>
                  <a:pt x="1100226" y="5708967"/>
                </a:lnTo>
                <a:lnTo>
                  <a:pt x="1042644" y="5708967"/>
                </a:lnTo>
                <a:cubicBezTo>
                  <a:pt x="1029919" y="5708967"/>
                  <a:pt x="1017195" y="5706069"/>
                  <a:pt x="1004472" y="5714762"/>
                </a:cubicBezTo>
                <a:cubicBezTo>
                  <a:pt x="1004472" y="5714762"/>
                  <a:pt x="1000231" y="5714762"/>
                  <a:pt x="995990" y="5711865"/>
                </a:cubicBezTo>
                <a:cubicBezTo>
                  <a:pt x="987508" y="5708967"/>
                  <a:pt x="979025" y="5708243"/>
                  <a:pt x="970542" y="5708605"/>
                </a:cubicBezTo>
                <a:lnTo>
                  <a:pt x="953015" y="5710850"/>
                </a:lnTo>
                <a:lnTo>
                  <a:pt x="948204" y="5704232"/>
                </a:lnTo>
                <a:cubicBezTo>
                  <a:pt x="943964" y="5702012"/>
                  <a:pt x="938662" y="5700236"/>
                  <a:pt x="934421" y="5696683"/>
                </a:cubicBezTo>
                <a:cubicBezTo>
                  <a:pt x="930179" y="5693132"/>
                  <a:pt x="925939" y="5693132"/>
                  <a:pt x="921698" y="5696683"/>
                </a:cubicBezTo>
                <a:cubicBezTo>
                  <a:pt x="917456" y="5703788"/>
                  <a:pt x="913215" y="5707340"/>
                  <a:pt x="904732" y="5703788"/>
                </a:cubicBezTo>
                <a:cubicBezTo>
                  <a:pt x="892008" y="5703788"/>
                  <a:pt x="896249" y="5700236"/>
                  <a:pt x="892008" y="5693132"/>
                </a:cubicBezTo>
                <a:cubicBezTo>
                  <a:pt x="892008" y="5693132"/>
                  <a:pt x="893068" y="5694020"/>
                  <a:pt x="894128" y="5694464"/>
                </a:cubicBezTo>
                <a:lnTo>
                  <a:pt x="895512" y="5693596"/>
                </a:lnTo>
                <a:lnTo>
                  <a:pt x="902082" y="5694464"/>
                </a:lnTo>
                <a:cubicBezTo>
                  <a:pt x="904732" y="5694907"/>
                  <a:pt x="906853" y="5694907"/>
                  <a:pt x="908973" y="5693132"/>
                </a:cubicBezTo>
                <a:cubicBezTo>
                  <a:pt x="921698" y="5678923"/>
                  <a:pt x="934421" y="5671819"/>
                  <a:pt x="951385" y="5682476"/>
                </a:cubicBezTo>
                <a:cubicBezTo>
                  <a:pt x="955627" y="5686028"/>
                  <a:pt x="968351" y="5686028"/>
                  <a:pt x="968351" y="5678923"/>
                </a:cubicBezTo>
                <a:cubicBezTo>
                  <a:pt x="968351" y="5668268"/>
                  <a:pt x="981075" y="5675371"/>
                  <a:pt x="985317" y="5668268"/>
                </a:cubicBezTo>
                <a:close/>
                <a:moveTo>
                  <a:pt x="3069156" y="5224784"/>
                </a:moveTo>
                <a:lnTo>
                  <a:pt x="3069877" y="5225655"/>
                </a:lnTo>
                <a:lnTo>
                  <a:pt x="3070170" y="5224784"/>
                </a:lnTo>
                <a:close/>
                <a:moveTo>
                  <a:pt x="0" y="3728101"/>
                </a:moveTo>
                <a:lnTo>
                  <a:pt x="1014" y="3728101"/>
                </a:lnTo>
                <a:lnTo>
                  <a:pt x="293" y="3728972"/>
                </a:lnTo>
                <a:close/>
                <a:moveTo>
                  <a:pt x="1748249" y="900296"/>
                </a:moveTo>
                <a:lnTo>
                  <a:pt x="1750394" y="900296"/>
                </a:lnTo>
                <a:lnTo>
                  <a:pt x="1741171" y="901194"/>
                </a:lnTo>
                <a:lnTo>
                  <a:pt x="1738152" y="900900"/>
                </a:lnTo>
                <a:close/>
                <a:moveTo>
                  <a:pt x="1881554" y="886188"/>
                </a:moveTo>
                <a:cubicBezTo>
                  <a:pt x="1891094" y="885909"/>
                  <a:pt x="1901694" y="886467"/>
                  <a:pt x="1912293" y="887026"/>
                </a:cubicBezTo>
                <a:cubicBezTo>
                  <a:pt x="1925014" y="888142"/>
                  <a:pt x="1950454" y="889258"/>
                  <a:pt x="1958933" y="894840"/>
                </a:cubicBezTo>
                <a:lnTo>
                  <a:pt x="1961440" y="895896"/>
                </a:lnTo>
                <a:lnTo>
                  <a:pt x="1862047" y="895896"/>
                </a:lnTo>
                <a:cubicBezTo>
                  <a:pt x="1853564" y="895896"/>
                  <a:pt x="1849323" y="907456"/>
                  <a:pt x="1840840" y="899749"/>
                </a:cubicBezTo>
                <a:lnTo>
                  <a:pt x="1821936" y="894167"/>
                </a:lnTo>
                <a:lnTo>
                  <a:pt x="1844454" y="892607"/>
                </a:lnTo>
                <a:cubicBezTo>
                  <a:pt x="1848694" y="892607"/>
                  <a:pt x="1852934" y="891491"/>
                  <a:pt x="1857174" y="890374"/>
                </a:cubicBezTo>
                <a:cubicBezTo>
                  <a:pt x="1863534" y="887583"/>
                  <a:pt x="1872015" y="886467"/>
                  <a:pt x="1881554" y="886188"/>
                </a:cubicBezTo>
                <a:close/>
                <a:moveTo>
                  <a:pt x="1719279" y="884793"/>
                </a:moveTo>
                <a:lnTo>
                  <a:pt x="1738455" y="884793"/>
                </a:lnTo>
                <a:cubicBezTo>
                  <a:pt x="1755414" y="884793"/>
                  <a:pt x="1776614" y="885909"/>
                  <a:pt x="1797815" y="890374"/>
                </a:cubicBezTo>
                <a:lnTo>
                  <a:pt x="1737762" y="892482"/>
                </a:lnTo>
                <a:lnTo>
                  <a:pt x="1688889" y="892482"/>
                </a:lnTo>
                <a:cubicBezTo>
                  <a:pt x="1701609" y="890250"/>
                  <a:pt x="1714330" y="891366"/>
                  <a:pt x="1722809" y="889133"/>
                </a:cubicBezTo>
                <a:cubicBezTo>
                  <a:pt x="1722809" y="888017"/>
                  <a:pt x="1731289" y="888017"/>
                  <a:pt x="1731289" y="886901"/>
                </a:cubicBezTo>
                <a:close/>
                <a:moveTo>
                  <a:pt x="1645175" y="884793"/>
                </a:moveTo>
                <a:lnTo>
                  <a:pt x="1715727" y="884793"/>
                </a:lnTo>
                <a:lnTo>
                  <a:pt x="1667690" y="886901"/>
                </a:lnTo>
                <a:cubicBezTo>
                  <a:pt x="1642249" y="888017"/>
                  <a:pt x="1621050" y="886901"/>
                  <a:pt x="1595610" y="886901"/>
                </a:cubicBezTo>
                <a:lnTo>
                  <a:pt x="1594784" y="886834"/>
                </a:lnTo>
                <a:close/>
                <a:moveTo>
                  <a:pt x="1774961" y="491518"/>
                </a:moveTo>
                <a:lnTo>
                  <a:pt x="1774351" y="492814"/>
                </a:lnTo>
                <a:lnTo>
                  <a:pt x="1769849" y="491944"/>
                </a:lnTo>
                <a:close/>
                <a:moveTo>
                  <a:pt x="1982374" y="395710"/>
                </a:moveTo>
                <a:cubicBezTo>
                  <a:pt x="1986614" y="395235"/>
                  <a:pt x="1990855" y="395235"/>
                  <a:pt x="1992974" y="397133"/>
                </a:cubicBezTo>
                <a:lnTo>
                  <a:pt x="2005216" y="401518"/>
                </a:lnTo>
                <a:lnTo>
                  <a:pt x="1985984" y="397672"/>
                </a:lnTo>
                <a:lnTo>
                  <a:pt x="1980348" y="395982"/>
                </a:lnTo>
                <a:close/>
                <a:moveTo>
                  <a:pt x="1898608" y="46924"/>
                </a:moveTo>
                <a:lnTo>
                  <a:pt x="1906232" y="47706"/>
                </a:lnTo>
                <a:lnTo>
                  <a:pt x="1901691" y="51487"/>
                </a:lnTo>
                <a:lnTo>
                  <a:pt x="1898694" y="52622"/>
                </a:lnTo>
                <a:lnTo>
                  <a:pt x="1895454" y="51655"/>
                </a:lnTo>
                <a:lnTo>
                  <a:pt x="1893127" y="47486"/>
                </a:lnTo>
                <a:close/>
                <a:moveTo>
                  <a:pt x="2355584" y="38338"/>
                </a:moveTo>
                <a:lnTo>
                  <a:pt x="2354974" y="39445"/>
                </a:lnTo>
                <a:lnTo>
                  <a:pt x="2350472" y="38702"/>
                </a:lnTo>
                <a:close/>
                <a:moveTo>
                  <a:pt x="3146743" y="0"/>
                </a:moveTo>
                <a:lnTo>
                  <a:pt x="3202796" y="0"/>
                </a:lnTo>
                <a:lnTo>
                  <a:pt x="3202796" y="4543"/>
                </a:lnTo>
                <a:cubicBezTo>
                  <a:pt x="3236727" y="4543"/>
                  <a:pt x="3274898" y="4543"/>
                  <a:pt x="3308828" y="4543"/>
                </a:cubicBezTo>
                <a:cubicBezTo>
                  <a:pt x="3317310" y="-1252"/>
                  <a:pt x="3325793" y="-1252"/>
                  <a:pt x="3334275" y="4543"/>
                </a:cubicBezTo>
                <a:cubicBezTo>
                  <a:pt x="3351241" y="4543"/>
                  <a:pt x="3367145" y="2370"/>
                  <a:pt x="3383051" y="559"/>
                </a:cubicBezTo>
                <a:lnTo>
                  <a:pt x="3398101" y="0"/>
                </a:lnTo>
                <a:lnTo>
                  <a:pt x="7392421" y="0"/>
                </a:lnTo>
                <a:lnTo>
                  <a:pt x="7392421" y="6858000"/>
                </a:lnTo>
                <a:lnTo>
                  <a:pt x="2857168" y="6858000"/>
                </a:lnTo>
                <a:lnTo>
                  <a:pt x="2860240" y="6839268"/>
                </a:lnTo>
                <a:cubicBezTo>
                  <a:pt x="2862890" y="6833969"/>
                  <a:pt x="2867132" y="6831079"/>
                  <a:pt x="2873493" y="6831079"/>
                </a:cubicBezTo>
                <a:cubicBezTo>
                  <a:pt x="2890458" y="6831079"/>
                  <a:pt x="2903182" y="6823372"/>
                  <a:pt x="2920147" y="6823372"/>
                </a:cubicBezTo>
                <a:cubicBezTo>
                  <a:pt x="2937112" y="6823372"/>
                  <a:pt x="2954077" y="6827226"/>
                  <a:pt x="2975283" y="6823372"/>
                </a:cubicBezTo>
                <a:cubicBezTo>
                  <a:pt x="2992248" y="6819519"/>
                  <a:pt x="3009214" y="6819519"/>
                  <a:pt x="3026178" y="6823372"/>
                </a:cubicBezTo>
                <a:cubicBezTo>
                  <a:pt x="3038903" y="6827226"/>
                  <a:pt x="3043144" y="6815666"/>
                  <a:pt x="3047384" y="6807959"/>
                </a:cubicBezTo>
                <a:cubicBezTo>
                  <a:pt x="3060108" y="6796398"/>
                  <a:pt x="3055867" y="6788692"/>
                  <a:pt x="3038903" y="6788692"/>
                </a:cubicBezTo>
                <a:cubicBezTo>
                  <a:pt x="3034661" y="6788692"/>
                  <a:pt x="3026178" y="6788692"/>
                  <a:pt x="3017697" y="6788692"/>
                </a:cubicBezTo>
                <a:cubicBezTo>
                  <a:pt x="3009214" y="6784838"/>
                  <a:pt x="2996489" y="6784838"/>
                  <a:pt x="2996489" y="6777131"/>
                </a:cubicBezTo>
                <a:cubicBezTo>
                  <a:pt x="2996489" y="6757864"/>
                  <a:pt x="2983765" y="6757864"/>
                  <a:pt x="2971042" y="6757864"/>
                </a:cubicBezTo>
                <a:cubicBezTo>
                  <a:pt x="2954077" y="6757864"/>
                  <a:pt x="2941353" y="6757864"/>
                  <a:pt x="2932870" y="6746304"/>
                </a:cubicBezTo>
                <a:cubicBezTo>
                  <a:pt x="2924389" y="6738597"/>
                  <a:pt x="2907423" y="6738597"/>
                  <a:pt x="2894699" y="6746304"/>
                </a:cubicBezTo>
                <a:cubicBezTo>
                  <a:pt x="2877734" y="6757864"/>
                  <a:pt x="2856528" y="6750157"/>
                  <a:pt x="2835322" y="6750157"/>
                </a:cubicBezTo>
                <a:cubicBezTo>
                  <a:pt x="2831081" y="6750157"/>
                  <a:pt x="2831081" y="6746304"/>
                  <a:pt x="2826839" y="6746304"/>
                </a:cubicBezTo>
                <a:cubicBezTo>
                  <a:pt x="2822598" y="6738597"/>
                  <a:pt x="2826839" y="6734743"/>
                  <a:pt x="2831081" y="6734743"/>
                </a:cubicBezTo>
                <a:cubicBezTo>
                  <a:pt x="2843804" y="6734743"/>
                  <a:pt x="2852287" y="6734743"/>
                  <a:pt x="2856528" y="6727037"/>
                </a:cubicBezTo>
                <a:cubicBezTo>
                  <a:pt x="2869251" y="6715476"/>
                  <a:pt x="2865010" y="6707770"/>
                  <a:pt x="2865010" y="6700063"/>
                </a:cubicBezTo>
                <a:cubicBezTo>
                  <a:pt x="2852287" y="6700063"/>
                  <a:pt x="2839564" y="6696209"/>
                  <a:pt x="2822598" y="6696209"/>
                </a:cubicBezTo>
                <a:cubicBezTo>
                  <a:pt x="2831081" y="6692356"/>
                  <a:pt x="2835322" y="6692356"/>
                  <a:pt x="2839564" y="6692356"/>
                </a:cubicBezTo>
                <a:cubicBezTo>
                  <a:pt x="2852287" y="6692356"/>
                  <a:pt x="2865010" y="6688502"/>
                  <a:pt x="2877734" y="6692356"/>
                </a:cubicBezTo>
                <a:cubicBezTo>
                  <a:pt x="2894699" y="6696209"/>
                  <a:pt x="2898941" y="6684649"/>
                  <a:pt x="2915906" y="6680796"/>
                </a:cubicBezTo>
                <a:cubicBezTo>
                  <a:pt x="2932870" y="6676942"/>
                  <a:pt x="2932870" y="6673089"/>
                  <a:pt x="2924389" y="6657675"/>
                </a:cubicBezTo>
                <a:cubicBezTo>
                  <a:pt x="2920147" y="6646115"/>
                  <a:pt x="2911664" y="6642261"/>
                  <a:pt x="2903182" y="6646115"/>
                </a:cubicBezTo>
                <a:cubicBezTo>
                  <a:pt x="2890458" y="6653822"/>
                  <a:pt x="2877734" y="6649968"/>
                  <a:pt x="2869251" y="6649968"/>
                </a:cubicBezTo>
                <a:cubicBezTo>
                  <a:pt x="2843804" y="6653822"/>
                  <a:pt x="2822598" y="6646115"/>
                  <a:pt x="2797151" y="6657675"/>
                </a:cubicBezTo>
                <a:cubicBezTo>
                  <a:pt x="2797151" y="6657675"/>
                  <a:pt x="2792909" y="6657675"/>
                  <a:pt x="2788668" y="6653822"/>
                </a:cubicBezTo>
                <a:cubicBezTo>
                  <a:pt x="2767462" y="6646115"/>
                  <a:pt x="2750496" y="6646115"/>
                  <a:pt x="2729290" y="6646115"/>
                </a:cubicBezTo>
                <a:cubicBezTo>
                  <a:pt x="2699601" y="6642261"/>
                  <a:pt x="2669912" y="6634555"/>
                  <a:pt x="2640224" y="6638408"/>
                </a:cubicBezTo>
                <a:cubicBezTo>
                  <a:pt x="2640224" y="6638408"/>
                  <a:pt x="2635982" y="6638408"/>
                  <a:pt x="2635982" y="6638408"/>
                </a:cubicBezTo>
                <a:cubicBezTo>
                  <a:pt x="2635982" y="6634555"/>
                  <a:pt x="2635982" y="6634555"/>
                  <a:pt x="2635982" y="6634555"/>
                </a:cubicBezTo>
                <a:cubicBezTo>
                  <a:pt x="2635982" y="6630701"/>
                  <a:pt x="2635982" y="6626848"/>
                  <a:pt x="2640224" y="6626848"/>
                </a:cubicBezTo>
                <a:cubicBezTo>
                  <a:pt x="2644465" y="6626848"/>
                  <a:pt x="2648706" y="6626848"/>
                  <a:pt x="2652948" y="6626848"/>
                </a:cubicBezTo>
                <a:cubicBezTo>
                  <a:pt x="2678395" y="6626848"/>
                  <a:pt x="2703843" y="6626848"/>
                  <a:pt x="2729290" y="6626848"/>
                </a:cubicBezTo>
                <a:cubicBezTo>
                  <a:pt x="2733531" y="6626848"/>
                  <a:pt x="2742014" y="6626848"/>
                  <a:pt x="2742014" y="6619141"/>
                </a:cubicBezTo>
                <a:cubicBezTo>
                  <a:pt x="2737773" y="6603727"/>
                  <a:pt x="2754737" y="6603727"/>
                  <a:pt x="2763220" y="6603727"/>
                </a:cubicBezTo>
                <a:cubicBezTo>
                  <a:pt x="2780185" y="6603727"/>
                  <a:pt x="2797151" y="6603727"/>
                  <a:pt x="2814115" y="6603727"/>
                </a:cubicBezTo>
                <a:cubicBezTo>
                  <a:pt x="2826839" y="6603727"/>
                  <a:pt x="2839564" y="6599874"/>
                  <a:pt x="2852287" y="6596020"/>
                </a:cubicBezTo>
                <a:cubicBezTo>
                  <a:pt x="2848045" y="6588314"/>
                  <a:pt x="2839564" y="6584460"/>
                  <a:pt x="2831081" y="6584460"/>
                </a:cubicBezTo>
                <a:cubicBezTo>
                  <a:pt x="2797151" y="6584460"/>
                  <a:pt x="2763220" y="6592167"/>
                  <a:pt x="2729290" y="6580607"/>
                </a:cubicBezTo>
                <a:cubicBezTo>
                  <a:pt x="2674154" y="6580607"/>
                  <a:pt x="2619018" y="6580607"/>
                  <a:pt x="2568123" y="6580607"/>
                </a:cubicBezTo>
                <a:cubicBezTo>
                  <a:pt x="2559640" y="6580607"/>
                  <a:pt x="2555398" y="6592167"/>
                  <a:pt x="2546916" y="6584460"/>
                </a:cubicBezTo>
                <a:cubicBezTo>
                  <a:pt x="2534191" y="6572900"/>
                  <a:pt x="2517227" y="6580607"/>
                  <a:pt x="2504504" y="6580607"/>
                </a:cubicBezTo>
                <a:cubicBezTo>
                  <a:pt x="2491779" y="6580607"/>
                  <a:pt x="2474815" y="6576753"/>
                  <a:pt x="2462091" y="6584460"/>
                </a:cubicBezTo>
                <a:cubicBezTo>
                  <a:pt x="2453608" y="6588314"/>
                  <a:pt x="2440885" y="6584460"/>
                  <a:pt x="2432402" y="6584460"/>
                </a:cubicBezTo>
                <a:cubicBezTo>
                  <a:pt x="2411196" y="6576753"/>
                  <a:pt x="2385748" y="6572900"/>
                  <a:pt x="2360301" y="6572900"/>
                </a:cubicBezTo>
                <a:cubicBezTo>
                  <a:pt x="2351818" y="6572900"/>
                  <a:pt x="2347577" y="6580607"/>
                  <a:pt x="2343335" y="6580607"/>
                </a:cubicBezTo>
                <a:cubicBezTo>
                  <a:pt x="2334852" y="6576753"/>
                  <a:pt x="2326371" y="6572900"/>
                  <a:pt x="2317888" y="6572900"/>
                </a:cubicBezTo>
                <a:lnTo>
                  <a:pt x="2223860" y="6572900"/>
                </a:lnTo>
                <a:lnTo>
                  <a:pt x="2226954" y="6566806"/>
                </a:lnTo>
                <a:cubicBezTo>
                  <a:pt x="2231193" y="6555417"/>
                  <a:pt x="2235433" y="6547824"/>
                  <a:pt x="2243914" y="6536434"/>
                </a:cubicBezTo>
                <a:cubicBezTo>
                  <a:pt x="2243914" y="6532638"/>
                  <a:pt x="2243914" y="6528842"/>
                  <a:pt x="2243914" y="6528842"/>
                </a:cubicBezTo>
                <a:cubicBezTo>
                  <a:pt x="2222713" y="6509859"/>
                  <a:pt x="2205753" y="6490877"/>
                  <a:pt x="2180314" y="6490877"/>
                </a:cubicBezTo>
                <a:cubicBezTo>
                  <a:pt x="2103994" y="6490877"/>
                  <a:pt x="2031914" y="6490877"/>
                  <a:pt x="1959834" y="6490877"/>
                </a:cubicBezTo>
                <a:cubicBezTo>
                  <a:pt x="1955594" y="6490877"/>
                  <a:pt x="1942874" y="6498470"/>
                  <a:pt x="1942874" y="6483284"/>
                </a:cubicBezTo>
                <a:cubicBezTo>
                  <a:pt x="1942874" y="6475691"/>
                  <a:pt x="1955594" y="6479487"/>
                  <a:pt x="1959834" y="6479487"/>
                </a:cubicBezTo>
                <a:cubicBezTo>
                  <a:pt x="1976794" y="6479487"/>
                  <a:pt x="1993754" y="6479487"/>
                  <a:pt x="2010714" y="6468098"/>
                </a:cubicBezTo>
                <a:cubicBezTo>
                  <a:pt x="2048874" y="6433930"/>
                  <a:pt x="2099754" y="6422541"/>
                  <a:pt x="2154873" y="6418744"/>
                </a:cubicBezTo>
                <a:cubicBezTo>
                  <a:pt x="2180314" y="6418744"/>
                  <a:pt x="2209994" y="6422541"/>
                  <a:pt x="2239673" y="6414948"/>
                </a:cubicBezTo>
                <a:cubicBezTo>
                  <a:pt x="2256633" y="6407355"/>
                  <a:pt x="2277833" y="6411151"/>
                  <a:pt x="2294793" y="6414948"/>
                </a:cubicBezTo>
                <a:cubicBezTo>
                  <a:pt x="2311753" y="6414948"/>
                  <a:pt x="2328713" y="6403558"/>
                  <a:pt x="2345673" y="6407355"/>
                </a:cubicBezTo>
                <a:cubicBezTo>
                  <a:pt x="2354152" y="6407355"/>
                  <a:pt x="2371112" y="6414948"/>
                  <a:pt x="2366873" y="6399762"/>
                </a:cubicBezTo>
                <a:cubicBezTo>
                  <a:pt x="2366873" y="6388372"/>
                  <a:pt x="2354152" y="6395965"/>
                  <a:pt x="2345673" y="6392169"/>
                </a:cubicBezTo>
                <a:cubicBezTo>
                  <a:pt x="2294793" y="6388372"/>
                  <a:pt x="2248153" y="6399762"/>
                  <a:pt x="2197274" y="6399762"/>
                </a:cubicBezTo>
                <a:cubicBezTo>
                  <a:pt x="2171833" y="6399762"/>
                  <a:pt x="2159113" y="6380779"/>
                  <a:pt x="2133674" y="6376983"/>
                </a:cubicBezTo>
                <a:cubicBezTo>
                  <a:pt x="2133674" y="6376983"/>
                  <a:pt x="2133674" y="6373186"/>
                  <a:pt x="2133674" y="6369390"/>
                </a:cubicBezTo>
                <a:cubicBezTo>
                  <a:pt x="2133674" y="6365594"/>
                  <a:pt x="2129434" y="6358001"/>
                  <a:pt x="2137913" y="6354204"/>
                </a:cubicBezTo>
                <a:cubicBezTo>
                  <a:pt x="2150634" y="6354204"/>
                  <a:pt x="2163354" y="6354204"/>
                  <a:pt x="2176073" y="6354204"/>
                </a:cubicBezTo>
                <a:cubicBezTo>
                  <a:pt x="2188793" y="6354204"/>
                  <a:pt x="2193034" y="6346611"/>
                  <a:pt x="2201513" y="6346611"/>
                </a:cubicBezTo>
                <a:cubicBezTo>
                  <a:pt x="2205753" y="6346611"/>
                  <a:pt x="2205753" y="6342815"/>
                  <a:pt x="2205753" y="6339018"/>
                </a:cubicBezTo>
                <a:cubicBezTo>
                  <a:pt x="2205753" y="6335222"/>
                  <a:pt x="2201513" y="6335222"/>
                  <a:pt x="2197274" y="6335222"/>
                </a:cubicBezTo>
                <a:cubicBezTo>
                  <a:pt x="2184553" y="6335222"/>
                  <a:pt x="2171833" y="6335222"/>
                  <a:pt x="2159113" y="6335222"/>
                </a:cubicBezTo>
                <a:cubicBezTo>
                  <a:pt x="2154873" y="6335222"/>
                  <a:pt x="2146394" y="6335222"/>
                  <a:pt x="2146394" y="6327629"/>
                </a:cubicBezTo>
                <a:cubicBezTo>
                  <a:pt x="2146394" y="6323832"/>
                  <a:pt x="2154873" y="6323832"/>
                  <a:pt x="2154873" y="6320036"/>
                </a:cubicBezTo>
                <a:cubicBezTo>
                  <a:pt x="2171833" y="6308647"/>
                  <a:pt x="2188793" y="6301054"/>
                  <a:pt x="2205753" y="6301054"/>
                </a:cubicBezTo>
                <a:cubicBezTo>
                  <a:pt x="2235433" y="6301054"/>
                  <a:pt x="2256633" y="6282071"/>
                  <a:pt x="2286313" y="6285868"/>
                </a:cubicBezTo>
                <a:cubicBezTo>
                  <a:pt x="2286313" y="6285868"/>
                  <a:pt x="2286313" y="6282071"/>
                  <a:pt x="2286313" y="6282071"/>
                </a:cubicBezTo>
                <a:cubicBezTo>
                  <a:pt x="2286313" y="6278275"/>
                  <a:pt x="2286313" y="6278275"/>
                  <a:pt x="2286313" y="6274478"/>
                </a:cubicBezTo>
                <a:cubicBezTo>
                  <a:pt x="2282073" y="6274478"/>
                  <a:pt x="2273593" y="6274478"/>
                  <a:pt x="2269353" y="6274478"/>
                </a:cubicBezTo>
                <a:cubicBezTo>
                  <a:pt x="2252393" y="6270682"/>
                  <a:pt x="2252393" y="6266885"/>
                  <a:pt x="2256633" y="6251700"/>
                </a:cubicBezTo>
                <a:cubicBezTo>
                  <a:pt x="2260873" y="6247903"/>
                  <a:pt x="2260873" y="6244107"/>
                  <a:pt x="2252393" y="6240310"/>
                </a:cubicBezTo>
                <a:cubicBezTo>
                  <a:pt x="2239673" y="6236514"/>
                  <a:pt x="2226954" y="6236514"/>
                  <a:pt x="2214234" y="6228921"/>
                </a:cubicBezTo>
                <a:cubicBezTo>
                  <a:pt x="2226954" y="6228921"/>
                  <a:pt x="2235433" y="6228921"/>
                  <a:pt x="2243914" y="6228921"/>
                </a:cubicBezTo>
                <a:cubicBezTo>
                  <a:pt x="2252393" y="6228921"/>
                  <a:pt x="2252393" y="6221328"/>
                  <a:pt x="2248153" y="6217531"/>
                </a:cubicBezTo>
                <a:cubicBezTo>
                  <a:pt x="2248153" y="6213735"/>
                  <a:pt x="2239673" y="6213735"/>
                  <a:pt x="2248153" y="6209938"/>
                </a:cubicBezTo>
                <a:cubicBezTo>
                  <a:pt x="2248153" y="6209938"/>
                  <a:pt x="2252393" y="6206142"/>
                  <a:pt x="2252393" y="6209938"/>
                </a:cubicBezTo>
                <a:cubicBezTo>
                  <a:pt x="2265113" y="6217531"/>
                  <a:pt x="2282073" y="6213735"/>
                  <a:pt x="2294793" y="6213735"/>
                </a:cubicBezTo>
                <a:cubicBezTo>
                  <a:pt x="2299033" y="6213735"/>
                  <a:pt x="2303273" y="6213735"/>
                  <a:pt x="2303273" y="6209938"/>
                </a:cubicBezTo>
                <a:cubicBezTo>
                  <a:pt x="2303273" y="6206142"/>
                  <a:pt x="2303273" y="6206142"/>
                  <a:pt x="2299033" y="6202346"/>
                </a:cubicBezTo>
                <a:cubicBezTo>
                  <a:pt x="2290553" y="6194753"/>
                  <a:pt x="2277833" y="6194753"/>
                  <a:pt x="2273593" y="6187160"/>
                </a:cubicBezTo>
                <a:cubicBezTo>
                  <a:pt x="2269353" y="6179567"/>
                  <a:pt x="2260873" y="6175770"/>
                  <a:pt x="2269353" y="6168177"/>
                </a:cubicBezTo>
                <a:cubicBezTo>
                  <a:pt x="2273593" y="6164381"/>
                  <a:pt x="2273593" y="6156788"/>
                  <a:pt x="2277833" y="6156788"/>
                </a:cubicBezTo>
                <a:cubicBezTo>
                  <a:pt x="2286313" y="6156788"/>
                  <a:pt x="2294793" y="6152991"/>
                  <a:pt x="2299033" y="6156788"/>
                </a:cubicBezTo>
                <a:cubicBezTo>
                  <a:pt x="2315993" y="6164381"/>
                  <a:pt x="2332953" y="6168177"/>
                  <a:pt x="2349913" y="6171974"/>
                </a:cubicBezTo>
                <a:cubicBezTo>
                  <a:pt x="2362633" y="6179567"/>
                  <a:pt x="2362633" y="6175770"/>
                  <a:pt x="2371112" y="6164381"/>
                </a:cubicBezTo>
                <a:cubicBezTo>
                  <a:pt x="2371112" y="6156788"/>
                  <a:pt x="2375353" y="6145399"/>
                  <a:pt x="2383832" y="6141602"/>
                </a:cubicBezTo>
                <a:cubicBezTo>
                  <a:pt x="2396553" y="6141602"/>
                  <a:pt x="2405032" y="6134009"/>
                  <a:pt x="2421992" y="6134009"/>
                </a:cubicBezTo>
                <a:cubicBezTo>
                  <a:pt x="2430472" y="6137806"/>
                  <a:pt x="2443193" y="6134009"/>
                  <a:pt x="2455913" y="6137806"/>
                </a:cubicBezTo>
                <a:cubicBezTo>
                  <a:pt x="2464392" y="6137806"/>
                  <a:pt x="2464392" y="6130213"/>
                  <a:pt x="2464392" y="6126416"/>
                </a:cubicBezTo>
                <a:cubicBezTo>
                  <a:pt x="2464392" y="6118823"/>
                  <a:pt x="2460153" y="6115027"/>
                  <a:pt x="2455913" y="6115027"/>
                </a:cubicBezTo>
                <a:cubicBezTo>
                  <a:pt x="2447432" y="6115027"/>
                  <a:pt x="2447432" y="6118823"/>
                  <a:pt x="2443193" y="6118823"/>
                </a:cubicBezTo>
                <a:cubicBezTo>
                  <a:pt x="2421992" y="6126416"/>
                  <a:pt x="2405032" y="6122620"/>
                  <a:pt x="2392313" y="6107434"/>
                </a:cubicBezTo>
                <a:cubicBezTo>
                  <a:pt x="2388072" y="6099841"/>
                  <a:pt x="2396553" y="6092248"/>
                  <a:pt x="2388072" y="6084655"/>
                </a:cubicBezTo>
                <a:cubicBezTo>
                  <a:pt x="2375353" y="6084655"/>
                  <a:pt x="2362633" y="6084655"/>
                  <a:pt x="2349913" y="6084655"/>
                </a:cubicBezTo>
                <a:cubicBezTo>
                  <a:pt x="2341432" y="6080859"/>
                  <a:pt x="2328713" y="6088452"/>
                  <a:pt x="2315993" y="6080859"/>
                </a:cubicBezTo>
                <a:cubicBezTo>
                  <a:pt x="2312813" y="6078011"/>
                  <a:pt x="2310163" y="6076825"/>
                  <a:pt x="2307778" y="6076647"/>
                </a:cubicBezTo>
                <a:lnTo>
                  <a:pt x="2303001" y="6077973"/>
                </a:lnTo>
                <a:lnTo>
                  <a:pt x="2306070" y="6071704"/>
                </a:lnTo>
                <a:cubicBezTo>
                  <a:pt x="2318795" y="6057153"/>
                  <a:pt x="2314553" y="6047454"/>
                  <a:pt x="2297589" y="6047454"/>
                </a:cubicBezTo>
                <a:cubicBezTo>
                  <a:pt x="2293347" y="6047454"/>
                  <a:pt x="2284864" y="6047454"/>
                  <a:pt x="2276383" y="6047454"/>
                </a:cubicBezTo>
                <a:cubicBezTo>
                  <a:pt x="2267900" y="6042603"/>
                  <a:pt x="2255176" y="6042603"/>
                  <a:pt x="2255176" y="6032903"/>
                </a:cubicBezTo>
                <a:cubicBezTo>
                  <a:pt x="2255176" y="6008653"/>
                  <a:pt x="2242451" y="6008653"/>
                  <a:pt x="2229728" y="6008653"/>
                </a:cubicBezTo>
                <a:cubicBezTo>
                  <a:pt x="2212764" y="6008653"/>
                  <a:pt x="2200039" y="6008653"/>
                  <a:pt x="2191556" y="5994103"/>
                </a:cubicBezTo>
                <a:cubicBezTo>
                  <a:pt x="2183075" y="5984403"/>
                  <a:pt x="2166109" y="5984403"/>
                  <a:pt x="2153385" y="5994103"/>
                </a:cubicBezTo>
                <a:cubicBezTo>
                  <a:pt x="2136420" y="6008653"/>
                  <a:pt x="2115214" y="5998953"/>
                  <a:pt x="2094008" y="5998953"/>
                </a:cubicBezTo>
                <a:cubicBezTo>
                  <a:pt x="2089767" y="5998953"/>
                  <a:pt x="2089767" y="5994103"/>
                  <a:pt x="2085525" y="5994103"/>
                </a:cubicBezTo>
                <a:cubicBezTo>
                  <a:pt x="2081284" y="5984403"/>
                  <a:pt x="2085525" y="5979552"/>
                  <a:pt x="2089767" y="5979552"/>
                </a:cubicBezTo>
                <a:cubicBezTo>
                  <a:pt x="2102490" y="5979552"/>
                  <a:pt x="2110973" y="5979552"/>
                  <a:pt x="2115214" y="5969853"/>
                </a:cubicBezTo>
                <a:cubicBezTo>
                  <a:pt x="2127937" y="5955302"/>
                  <a:pt x="2123696" y="5945603"/>
                  <a:pt x="2123696" y="5935902"/>
                </a:cubicBezTo>
                <a:cubicBezTo>
                  <a:pt x="2110973" y="5935902"/>
                  <a:pt x="2098250" y="5931052"/>
                  <a:pt x="2081284" y="5931052"/>
                </a:cubicBezTo>
                <a:cubicBezTo>
                  <a:pt x="2089767" y="5926202"/>
                  <a:pt x="2094008" y="5926202"/>
                  <a:pt x="2098250" y="5926202"/>
                </a:cubicBezTo>
                <a:cubicBezTo>
                  <a:pt x="2110973" y="5926202"/>
                  <a:pt x="2123696" y="5921351"/>
                  <a:pt x="2136420" y="5926202"/>
                </a:cubicBezTo>
                <a:cubicBezTo>
                  <a:pt x="2153385" y="5931052"/>
                  <a:pt x="2157627" y="5916502"/>
                  <a:pt x="2174592" y="5911652"/>
                </a:cubicBezTo>
                <a:cubicBezTo>
                  <a:pt x="2191556" y="5906802"/>
                  <a:pt x="2191556" y="5901952"/>
                  <a:pt x="2183075" y="5882551"/>
                </a:cubicBezTo>
                <a:cubicBezTo>
                  <a:pt x="2178833" y="5868002"/>
                  <a:pt x="2170351" y="5863151"/>
                  <a:pt x="2161868" y="5868002"/>
                </a:cubicBezTo>
                <a:cubicBezTo>
                  <a:pt x="2149145" y="5877702"/>
                  <a:pt x="2136420" y="5872851"/>
                  <a:pt x="2127937" y="5872851"/>
                </a:cubicBezTo>
                <a:cubicBezTo>
                  <a:pt x="2102490" y="5877702"/>
                  <a:pt x="2081284" y="5868002"/>
                  <a:pt x="2055837" y="5882551"/>
                </a:cubicBezTo>
                <a:cubicBezTo>
                  <a:pt x="2055837" y="5882551"/>
                  <a:pt x="2051595" y="5882551"/>
                  <a:pt x="2047354" y="5877702"/>
                </a:cubicBezTo>
                <a:cubicBezTo>
                  <a:pt x="2026148" y="5868002"/>
                  <a:pt x="2009182" y="5868002"/>
                  <a:pt x="1987976" y="5868002"/>
                </a:cubicBezTo>
                <a:lnTo>
                  <a:pt x="1953832" y="5861494"/>
                </a:lnTo>
                <a:lnTo>
                  <a:pt x="1965665" y="5858291"/>
                </a:lnTo>
                <a:cubicBezTo>
                  <a:pt x="1972554" y="5854969"/>
                  <a:pt x="1978914" y="5851173"/>
                  <a:pt x="1985274" y="5849274"/>
                </a:cubicBezTo>
                <a:cubicBezTo>
                  <a:pt x="1987395" y="5849274"/>
                  <a:pt x="1989514" y="5847376"/>
                  <a:pt x="1991104" y="5845003"/>
                </a:cubicBezTo>
                <a:lnTo>
                  <a:pt x="1991786" y="5843171"/>
                </a:lnTo>
                <a:lnTo>
                  <a:pt x="1995929" y="5842539"/>
                </a:lnTo>
                <a:cubicBezTo>
                  <a:pt x="1998580" y="5841327"/>
                  <a:pt x="2000700" y="5838901"/>
                  <a:pt x="2000700" y="5834051"/>
                </a:cubicBezTo>
                <a:cubicBezTo>
                  <a:pt x="1996459" y="5814651"/>
                  <a:pt x="2013424" y="5814651"/>
                  <a:pt x="2021906" y="5814651"/>
                </a:cubicBezTo>
                <a:cubicBezTo>
                  <a:pt x="2038871" y="5814651"/>
                  <a:pt x="2055837" y="5814651"/>
                  <a:pt x="2072801" y="5814651"/>
                </a:cubicBezTo>
                <a:cubicBezTo>
                  <a:pt x="2085525" y="5814651"/>
                  <a:pt x="2098250" y="5809801"/>
                  <a:pt x="2110973" y="5804950"/>
                </a:cubicBezTo>
                <a:cubicBezTo>
                  <a:pt x="2106731" y="5795251"/>
                  <a:pt x="2098250" y="5790401"/>
                  <a:pt x="2089767" y="5790401"/>
                </a:cubicBezTo>
                <a:cubicBezTo>
                  <a:pt x="2055837" y="5790401"/>
                  <a:pt x="2021906" y="5800101"/>
                  <a:pt x="1987976" y="5785551"/>
                </a:cubicBezTo>
                <a:cubicBezTo>
                  <a:pt x="1932840" y="5785551"/>
                  <a:pt x="1877704" y="5785551"/>
                  <a:pt x="1826809" y="5785551"/>
                </a:cubicBezTo>
                <a:cubicBezTo>
                  <a:pt x="1818326" y="5785551"/>
                  <a:pt x="1814085" y="5800101"/>
                  <a:pt x="1805602" y="5790401"/>
                </a:cubicBezTo>
                <a:cubicBezTo>
                  <a:pt x="1792877" y="5775851"/>
                  <a:pt x="1775913" y="5785551"/>
                  <a:pt x="1763190" y="5785551"/>
                </a:cubicBezTo>
                <a:cubicBezTo>
                  <a:pt x="1750466" y="5785551"/>
                  <a:pt x="1733501" y="5780700"/>
                  <a:pt x="1720777" y="5790401"/>
                </a:cubicBezTo>
                <a:cubicBezTo>
                  <a:pt x="1712294" y="5795251"/>
                  <a:pt x="1699571" y="5790401"/>
                  <a:pt x="1691088" y="5790401"/>
                </a:cubicBezTo>
                <a:cubicBezTo>
                  <a:pt x="1669882" y="5780700"/>
                  <a:pt x="1644434" y="5775851"/>
                  <a:pt x="1618987" y="5775851"/>
                </a:cubicBezTo>
                <a:cubicBezTo>
                  <a:pt x="1610504" y="5775851"/>
                  <a:pt x="1606263" y="5785551"/>
                  <a:pt x="1602021" y="5785551"/>
                </a:cubicBezTo>
                <a:cubicBezTo>
                  <a:pt x="1593539" y="5780700"/>
                  <a:pt x="1585057" y="5775851"/>
                  <a:pt x="1576574" y="5775851"/>
                </a:cubicBezTo>
                <a:cubicBezTo>
                  <a:pt x="1525678" y="5775851"/>
                  <a:pt x="1479025" y="5775851"/>
                  <a:pt x="1428130" y="5775851"/>
                </a:cubicBezTo>
                <a:cubicBezTo>
                  <a:pt x="1404802" y="5778275"/>
                  <a:pt x="1381475" y="5777063"/>
                  <a:pt x="1357618" y="5775244"/>
                </a:cubicBezTo>
                <a:lnTo>
                  <a:pt x="1317117" y="5772911"/>
                </a:lnTo>
                <a:lnTo>
                  <a:pt x="1318325" y="5772719"/>
                </a:lnTo>
                <a:cubicBezTo>
                  <a:pt x="1335291" y="5769821"/>
                  <a:pt x="1356498" y="5772719"/>
                  <a:pt x="1373462" y="5772719"/>
                </a:cubicBezTo>
                <a:cubicBezTo>
                  <a:pt x="1386185" y="5772719"/>
                  <a:pt x="1394668" y="5775617"/>
                  <a:pt x="1407392" y="5769821"/>
                </a:cubicBezTo>
                <a:cubicBezTo>
                  <a:pt x="1407392" y="5766924"/>
                  <a:pt x="1415875" y="5769821"/>
                  <a:pt x="1420116" y="5766924"/>
                </a:cubicBezTo>
                <a:cubicBezTo>
                  <a:pt x="1437080" y="5764026"/>
                  <a:pt x="1454046" y="5781413"/>
                  <a:pt x="1471012" y="5766924"/>
                </a:cubicBezTo>
                <a:cubicBezTo>
                  <a:pt x="1487976" y="5766924"/>
                  <a:pt x="1504941" y="5766924"/>
                  <a:pt x="1526148" y="5766924"/>
                </a:cubicBezTo>
                <a:cubicBezTo>
                  <a:pt x="1543112" y="5766924"/>
                  <a:pt x="1560077" y="5769821"/>
                  <a:pt x="1581284" y="5766924"/>
                </a:cubicBezTo>
                <a:cubicBezTo>
                  <a:pt x="1589767" y="5766924"/>
                  <a:pt x="1602490" y="5772719"/>
                  <a:pt x="1606731" y="5761128"/>
                </a:cubicBezTo>
                <a:cubicBezTo>
                  <a:pt x="1619455" y="5758230"/>
                  <a:pt x="1632179" y="5755332"/>
                  <a:pt x="1644903" y="5761128"/>
                </a:cubicBezTo>
                <a:cubicBezTo>
                  <a:pt x="1649145" y="5764026"/>
                  <a:pt x="1657627" y="5764026"/>
                  <a:pt x="1661868" y="5761128"/>
                </a:cubicBezTo>
                <a:cubicBezTo>
                  <a:pt x="1678832" y="5758230"/>
                  <a:pt x="1691557" y="5758230"/>
                  <a:pt x="1708522" y="5764026"/>
                </a:cubicBezTo>
                <a:cubicBezTo>
                  <a:pt x="1712764" y="5764026"/>
                  <a:pt x="1721245" y="5764026"/>
                  <a:pt x="1725487" y="5755332"/>
                </a:cubicBezTo>
                <a:cubicBezTo>
                  <a:pt x="1725487" y="5752434"/>
                  <a:pt x="1738210" y="5755332"/>
                  <a:pt x="1742451" y="5755332"/>
                </a:cubicBezTo>
                <a:cubicBezTo>
                  <a:pt x="1742451" y="5752434"/>
                  <a:pt x="1746693" y="5749537"/>
                  <a:pt x="1746693" y="5749537"/>
                </a:cubicBezTo>
                <a:cubicBezTo>
                  <a:pt x="1763658" y="5749537"/>
                  <a:pt x="1780623" y="5749537"/>
                  <a:pt x="1801829" y="5749537"/>
                </a:cubicBezTo>
                <a:cubicBezTo>
                  <a:pt x="1801829" y="5749537"/>
                  <a:pt x="1801829" y="5752434"/>
                  <a:pt x="1801829" y="5755332"/>
                </a:cubicBezTo>
                <a:cubicBezTo>
                  <a:pt x="1835760" y="5755332"/>
                  <a:pt x="1873931" y="5755332"/>
                  <a:pt x="1907861" y="5755332"/>
                </a:cubicBezTo>
                <a:cubicBezTo>
                  <a:pt x="1916343" y="5749537"/>
                  <a:pt x="1924826" y="5749537"/>
                  <a:pt x="1933309" y="5755332"/>
                </a:cubicBezTo>
                <a:cubicBezTo>
                  <a:pt x="1967239" y="5755332"/>
                  <a:pt x="1996928" y="5746639"/>
                  <a:pt x="2030858" y="5749537"/>
                </a:cubicBezTo>
                <a:cubicBezTo>
                  <a:pt x="2030858" y="5746639"/>
                  <a:pt x="2030858" y="5743741"/>
                  <a:pt x="2030858" y="5740843"/>
                </a:cubicBezTo>
                <a:cubicBezTo>
                  <a:pt x="2030858" y="5737945"/>
                  <a:pt x="2030858" y="5737945"/>
                  <a:pt x="2035098" y="5737945"/>
                </a:cubicBezTo>
                <a:cubicBezTo>
                  <a:pt x="2039340" y="5735047"/>
                  <a:pt x="2043581" y="5737945"/>
                  <a:pt x="2043581" y="5740843"/>
                </a:cubicBezTo>
                <a:cubicBezTo>
                  <a:pt x="2069030" y="5740843"/>
                  <a:pt x="2098717" y="5740843"/>
                  <a:pt x="2124166" y="5740843"/>
                </a:cubicBezTo>
                <a:cubicBezTo>
                  <a:pt x="2128407" y="5743741"/>
                  <a:pt x="2141130" y="5737945"/>
                  <a:pt x="2141130" y="5746639"/>
                </a:cubicBezTo>
                <a:cubicBezTo>
                  <a:pt x="2153853" y="5746639"/>
                  <a:pt x="2162336" y="5746639"/>
                  <a:pt x="2170819" y="5746639"/>
                </a:cubicBezTo>
                <a:cubicBezTo>
                  <a:pt x="2183543" y="5746639"/>
                  <a:pt x="2196268" y="5743741"/>
                  <a:pt x="2200508" y="5735047"/>
                </a:cubicBezTo>
                <a:cubicBezTo>
                  <a:pt x="2204749" y="5732149"/>
                  <a:pt x="2208991" y="5732149"/>
                  <a:pt x="2213231" y="5732149"/>
                </a:cubicBezTo>
                <a:cubicBezTo>
                  <a:pt x="2217473" y="5732149"/>
                  <a:pt x="2221714" y="5732149"/>
                  <a:pt x="2230197" y="5732149"/>
                </a:cubicBezTo>
                <a:cubicBezTo>
                  <a:pt x="2234438" y="5732149"/>
                  <a:pt x="2234438" y="5729252"/>
                  <a:pt x="2234438" y="5729252"/>
                </a:cubicBezTo>
                <a:cubicBezTo>
                  <a:pt x="2234438" y="5726354"/>
                  <a:pt x="2234438" y="5723456"/>
                  <a:pt x="2230197" y="5723456"/>
                </a:cubicBezTo>
                <a:cubicBezTo>
                  <a:pt x="2213231" y="5726354"/>
                  <a:pt x="2196268" y="5717660"/>
                  <a:pt x="2179302" y="5717660"/>
                </a:cubicBezTo>
                <a:cubicBezTo>
                  <a:pt x="2170819" y="5720558"/>
                  <a:pt x="2166578" y="5717660"/>
                  <a:pt x="2166578" y="5711865"/>
                </a:cubicBezTo>
                <a:cubicBezTo>
                  <a:pt x="2153853" y="5708967"/>
                  <a:pt x="2145372" y="5700273"/>
                  <a:pt x="2128407" y="5700273"/>
                </a:cubicBezTo>
                <a:cubicBezTo>
                  <a:pt x="2128407" y="5706069"/>
                  <a:pt x="2124166" y="5706069"/>
                  <a:pt x="2119924" y="5703171"/>
                </a:cubicBezTo>
                <a:cubicBezTo>
                  <a:pt x="2115683" y="5703171"/>
                  <a:pt x="2111441" y="5700273"/>
                  <a:pt x="2111441" y="5697375"/>
                </a:cubicBezTo>
                <a:cubicBezTo>
                  <a:pt x="2107200" y="5685784"/>
                  <a:pt x="2090235" y="5679988"/>
                  <a:pt x="2073271" y="5682886"/>
                </a:cubicBezTo>
                <a:cubicBezTo>
                  <a:pt x="2064788" y="5688682"/>
                  <a:pt x="2052064" y="5685784"/>
                  <a:pt x="2043581" y="5691580"/>
                </a:cubicBezTo>
                <a:cubicBezTo>
                  <a:pt x="2043581" y="5691580"/>
                  <a:pt x="2039340" y="5691580"/>
                  <a:pt x="2039340" y="5688682"/>
                </a:cubicBezTo>
                <a:cubicBezTo>
                  <a:pt x="2026616" y="5688682"/>
                  <a:pt x="2018134" y="5685784"/>
                  <a:pt x="2009652" y="5688682"/>
                </a:cubicBezTo>
                <a:cubicBezTo>
                  <a:pt x="1988445" y="5688682"/>
                  <a:pt x="1967239" y="5682886"/>
                  <a:pt x="1950274" y="5697375"/>
                </a:cubicBezTo>
                <a:cubicBezTo>
                  <a:pt x="1946033" y="5694477"/>
                  <a:pt x="1946033" y="5691580"/>
                  <a:pt x="1946033" y="5691580"/>
                </a:cubicBezTo>
                <a:cubicBezTo>
                  <a:pt x="1950274" y="5682886"/>
                  <a:pt x="1941791" y="5674193"/>
                  <a:pt x="1937550" y="5665499"/>
                </a:cubicBezTo>
                <a:cubicBezTo>
                  <a:pt x="1933309" y="5662601"/>
                  <a:pt x="1916343" y="5665499"/>
                  <a:pt x="1907861" y="5665499"/>
                </a:cubicBezTo>
                <a:cubicBezTo>
                  <a:pt x="1916343" y="5677090"/>
                  <a:pt x="1916343" y="5677090"/>
                  <a:pt x="1899378" y="5677090"/>
                </a:cubicBezTo>
                <a:cubicBezTo>
                  <a:pt x="1886655" y="5677090"/>
                  <a:pt x="1886655" y="5677090"/>
                  <a:pt x="1873931" y="5688682"/>
                </a:cubicBezTo>
                <a:cubicBezTo>
                  <a:pt x="1873931" y="5691580"/>
                  <a:pt x="1869689" y="5691580"/>
                  <a:pt x="1865448" y="5691580"/>
                </a:cubicBezTo>
                <a:cubicBezTo>
                  <a:pt x="1861207" y="5691580"/>
                  <a:pt x="1852725" y="5691580"/>
                  <a:pt x="1848483" y="5691580"/>
                </a:cubicBezTo>
                <a:cubicBezTo>
                  <a:pt x="1840001" y="5691580"/>
                  <a:pt x="1835760" y="5691580"/>
                  <a:pt x="1831519" y="5691580"/>
                </a:cubicBezTo>
                <a:cubicBezTo>
                  <a:pt x="1823036" y="5691580"/>
                  <a:pt x="1823036" y="5691580"/>
                  <a:pt x="1823036" y="5697375"/>
                </a:cubicBezTo>
                <a:cubicBezTo>
                  <a:pt x="1818795" y="5703171"/>
                  <a:pt x="1823036" y="5708967"/>
                  <a:pt x="1818795" y="5714762"/>
                </a:cubicBezTo>
                <a:cubicBezTo>
                  <a:pt x="1814553" y="5714762"/>
                  <a:pt x="1806070" y="5714762"/>
                  <a:pt x="1801829" y="5714762"/>
                </a:cubicBezTo>
                <a:cubicBezTo>
                  <a:pt x="1793346" y="5711865"/>
                  <a:pt x="1797588" y="5708967"/>
                  <a:pt x="1797588" y="5706069"/>
                </a:cubicBezTo>
                <a:cubicBezTo>
                  <a:pt x="1784864" y="5703171"/>
                  <a:pt x="1776383" y="5694477"/>
                  <a:pt x="1763658" y="5697375"/>
                </a:cubicBezTo>
                <a:cubicBezTo>
                  <a:pt x="1763658" y="5700273"/>
                  <a:pt x="1759417" y="5700273"/>
                  <a:pt x="1755176" y="5700273"/>
                </a:cubicBezTo>
                <a:cubicBezTo>
                  <a:pt x="1750934" y="5700273"/>
                  <a:pt x="1742451" y="5700273"/>
                  <a:pt x="1738210" y="5700273"/>
                </a:cubicBezTo>
                <a:cubicBezTo>
                  <a:pt x="1738210" y="5706069"/>
                  <a:pt x="1733968" y="5706069"/>
                  <a:pt x="1729728" y="5706069"/>
                </a:cubicBezTo>
                <a:cubicBezTo>
                  <a:pt x="1721245" y="5703171"/>
                  <a:pt x="1725487" y="5700273"/>
                  <a:pt x="1725487" y="5697375"/>
                </a:cubicBezTo>
                <a:cubicBezTo>
                  <a:pt x="1721245" y="5697375"/>
                  <a:pt x="1721245" y="5697375"/>
                  <a:pt x="1721245" y="5697375"/>
                </a:cubicBezTo>
                <a:cubicBezTo>
                  <a:pt x="1704281" y="5697375"/>
                  <a:pt x="1695798" y="5711865"/>
                  <a:pt x="1683074" y="5703171"/>
                </a:cubicBezTo>
                <a:cubicBezTo>
                  <a:pt x="1666109" y="5697375"/>
                  <a:pt x="1649145" y="5706069"/>
                  <a:pt x="1640662" y="5697375"/>
                </a:cubicBezTo>
                <a:cubicBezTo>
                  <a:pt x="1627937" y="5697375"/>
                  <a:pt x="1610973" y="5694477"/>
                  <a:pt x="1598250" y="5700273"/>
                </a:cubicBezTo>
                <a:cubicBezTo>
                  <a:pt x="1581284" y="5703171"/>
                  <a:pt x="1564318" y="5700273"/>
                  <a:pt x="1547354" y="5700273"/>
                </a:cubicBezTo>
                <a:cubicBezTo>
                  <a:pt x="1547354" y="5700273"/>
                  <a:pt x="1543112" y="5700273"/>
                  <a:pt x="1543112" y="5700273"/>
                </a:cubicBezTo>
                <a:cubicBezTo>
                  <a:pt x="1543112" y="5697375"/>
                  <a:pt x="1538871" y="5700273"/>
                  <a:pt x="1543112" y="5703171"/>
                </a:cubicBezTo>
                <a:cubicBezTo>
                  <a:pt x="1543112" y="5706069"/>
                  <a:pt x="1547354" y="5708967"/>
                  <a:pt x="1555835" y="5708967"/>
                </a:cubicBezTo>
                <a:cubicBezTo>
                  <a:pt x="1564318" y="5708967"/>
                  <a:pt x="1568560" y="5711865"/>
                  <a:pt x="1564318" y="5714762"/>
                </a:cubicBezTo>
                <a:cubicBezTo>
                  <a:pt x="1564318" y="5720558"/>
                  <a:pt x="1555835" y="5717660"/>
                  <a:pt x="1551595" y="5717660"/>
                </a:cubicBezTo>
                <a:cubicBezTo>
                  <a:pt x="1555835" y="5729252"/>
                  <a:pt x="1568560" y="5729252"/>
                  <a:pt x="1581284" y="5726354"/>
                </a:cubicBezTo>
                <a:cubicBezTo>
                  <a:pt x="1585525" y="5729252"/>
                  <a:pt x="1589767" y="5726354"/>
                  <a:pt x="1594008" y="5732149"/>
                </a:cubicBezTo>
                <a:cubicBezTo>
                  <a:pt x="1594008" y="5737945"/>
                  <a:pt x="1585525" y="5735047"/>
                  <a:pt x="1581284" y="5737945"/>
                </a:cubicBezTo>
                <a:cubicBezTo>
                  <a:pt x="1568560" y="5737945"/>
                  <a:pt x="1555835" y="5749537"/>
                  <a:pt x="1551595" y="5732149"/>
                </a:cubicBezTo>
                <a:cubicBezTo>
                  <a:pt x="1551595" y="5732149"/>
                  <a:pt x="1543112" y="5732149"/>
                  <a:pt x="1543112" y="5732149"/>
                </a:cubicBezTo>
                <a:cubicBezTo>
                  <a:pt x="1521906" y="5743741"/>
                  <a:pt x="1521906" y="5743741"/>
                  <a:pt x="1496458" y="5737945"/>
                </a:cubicBezTo>
                <a:cubicBezTo>
                  <a:pt x="1487976" y="5735047"/>
                  <a:pt x="1475253" y="5737945"/>
                  <a:pt x="1466770" y="5732149"/>
                </a:cubicBezTo>
                <a:cubicBezTo>
                  <a:pt x="1466770" y="5732149"/>
                  <a:pt x="1466770" y="5732149"/>
                  <a:pt x="1462529" y="5732149"/>
                </a:cubicBezTo>
                <a:cubicBezTo>
                  <a:pt x="1445563" y="5740843"/>
                  <a:pt x="1445563" y="5737945"/>
                  <a:pt x="1428598" y="5737945"/>
                </a:cubicBezTo>
                <a:cubicBezTo>
                  <a:pt x="1420116" y="5737945"/>
                  <a:pt x="1412693" y="5735772"/>
                  <a:pt x="1405272" y="5733237"/>
                </a:cubicBezTo>
                <a:lnTo>
                  <a:pt x="1388855" y="5728393"/>
                </a:lnTo>
                <a:lnTo>
                  <a:pt x="1394598" y="5725988"/>
                </a:lnTo>
                <a:cubicBezTo>
                  <a:pt x="1396719" y="5725100"/>
                  <a:pt x="1398840" y="5723324"/>
                  <a:pt x="1400960" y="5717995"/>
                </a:cubicBezTo>
                <a:cubicBezTo>
                  <a:pt x="1405202" y="5710892"/>
                  <a:pt x="1417925" y="5721548"/>
                  <a:pt x="1426407" y="5710892"/>
                </a:cubicBezTo>
                <a:cubicBezTo>
                  <a:pt x="1422166" y="5703788"/>
                  <a:pt x="1413683" y="5693132"/>
                  <a:pt x="1400960" y="5693132"/>
                </a:cubicBezTo>
                <a:cubicBezTo>
                  <a:pt x="1388236" y="5696683"/>
                  <a:pt x="1383995" y="5689580"/>
                  <a:pt x="1379753" y="5682476"/>
                </a:cubicBezTo>
                <a:cubicBezTo>
                  <a:pt x="1379753" y="5678923"/>
                  <a:pt x="1375512" y="5675371"/>
                  <a:pt x="1371270" y="5678923"/>
                </a:cubicBezTo>
                <a:cubicBezTo>
                  <a:pt x="1367029" y="5682476"/>
                  <a:pt x="1358547" y="5682476"/>
                  <a:pt x="1350064" y="5686028"/>
                </a:cubicBezTo>
                <a:cubicBezTo>
                  <a:pt x="1341583" y="5686028"/>
                  <a:pt x="1350064" y="5693132"/>
                  <a:pt x="1345824" y="5700236"/>
                </a:cubicBezTo>
                <a:cubicBezTo>
                  <a:pt x="1345824" y="5703788"/>
                  <a:pt x="1345824" y="5703788"/>
                  <a:pt x="1341583" y="5703788"/>
                </a:cubicBezTo>
                <a:cubicBezTo>
                  <a:pt x="1341583" y="5696683"/>
                  <a:pt x="1341583" y="5693132"/>
                  <a:pt x="1341583" y="5686028"/>
                </a:cubicBezTo>
                <a:cubicBezTo>
                  <a:pt x="1341583" y="5682476"/>
                  <a:pt x="1341583" y="5678923"/>
                  <a:pt x="1333100" y="5678923"/>
                </a:cubicBezTo>
                <a:cubicBezTo>
                  <a:pt x="1324617" y="5678923"/>
                  <a:pt x="1311893" y="5668268"/>
                  <a:pt x="1299170" y="5675371"/>
                </a:cubicBezTo>
                <a:cubicBezTo>
                  <a:pt x="1299170" y="5675371"/>
                  <a:pt x="1303411" y="5671819"/>
                  <a:pt x="1299170" y="5671819"/>
                </a:cubicBezTo>
                <a:lnTo>
                  <a:pt x="1298563" y="5672327"/>
                </a:lnTo>
                <a:lnTo>
                  <a:pt x="1294928" y="5654059"/>
                </a:lnTo>
                <a:cubicBezTo>
                  <a:pt x="1286446" y="5646956"/>
                  <a:pt x="1277964" y="5639851"/>
                  <a:pt x="1277964" y="5629195"/>
                </a:cubicBezTo>
                <a:cubicBezTo>
                  <a:pt x="1290687" y="5629195"/>
                  <a:pt x="1307651" y="5632747"/>
                  <a:pt x="1316134" y="5625643"/>
                </a:cubicBezTo>
                <a:cubicBezTo>
                  <a:pt x="1328858" y="5622092"/>
                  <a:pt x="1341583" y="5622092"/>
                  <a:pt x="1354306" y="5622092"/>
                </a:cubicBezTo>
                <a:cubicBezTo>
                  <a:pt x="1371270" y="5625643"/>
                  <a:pt x="1383995" y="5632747"/>
                  <a:pt x="1400960" y="5622092"/>
                </a:cubicBezTo>
                <a:cubicBezTo>
                  <a:pt x="1405202" y="5622092"/>
                  <a:pt x="1409442" y="5625643"/>
                  <a:pt x="1413683" y="5625643"/>
                </a:cubicBezTo>
                <a:cubicBezTo>
                  <a:pt x="1430648" y="5629195"/>
                  <a:pt x="1447614" y="5632747"/>
                  <a:pt x="1464579" y="5625643"/>
                </a:cubicBezTo>
                <a:cubicBezTo>
                  <a:pt x="1468820" y="5622092"/>
                  <a:pt x="1473061" y="5622092"/>
                  <a:pt x="1473061" y="5622092"/>
                </a:cubicBezTo>
                <a:cubicBezTo>
                  <a:pt x="1485784" y="5632747"/>
                  <a:pt x="1498509" y="5629195"/>
                  <a:pt x="1511233" y="5629195"/>
                </a:cubicBezTo>
                <a:cubicBezTo>
                  <a:pt x="1536680" y="5629195"/>
                  <a:pt x="1562128" y="5629195"/>
                  <a:pt x="1587576" y="5629195"/>
                </a:cubicBezTo>
                <a:cubicBezTo>
                  <a:pt x="1596058" y="5629195"/>
                  <a:pt x="1604540" y="5625643"/>
                  <a:pt x="1608781" y="5629195"/>
                </a:cubicBezTo>
                <a:cubicBezTo>
                  <a:pt x="1617264" y="5636299"/>
                  <a:pt x="1625747" y="5632747"/>
                  <a:pt x="1634230" y="5629195"/>
                </a:cubicBezTo>
                <a:cubicBezTo>
                  <a:pt x="1646954" y="5622092"/>
                  <a:pt x="1668159" y="5622092"/>
                  <a:pt x="1680883" y="5632747"/>
                </a:cubicBezTo>
                <a:cubicBezTo>
                  <a:pt x="1693607" y="5643404"/>
                  <a:pt x="1706331" y="5639851"/>
                  <a:pt x="1719055" y="5632747"/>
                </a:cubicBezTo>
                <a:cubicBezTo>
                  <a:pt x="1731778" y="5629195"/>
                  <a:pt x="1744502" y="5622092"/>
                  <a:pt x="1757226" y="5632747"/>
                </a:cubicBezTo>
                <a:cubicBezTo>
                  <a:pt x="1757226" y="5636299"/>
                  <a:pt x="1765709" y="5632747"/>
                  <a:pt x="1769949" y="5632747"/>
                </a:cubicBezTo>
                <a:cubicBezTo>
                  <a:pt x="1791155" y="5632747"/>
                  <a:pt x="1812363" y="5632747"/>
                  <a:pt x="1833568" y="5629195"/>
                </a:cubicBezTo>
                <a:cubicBezTo>
                  <a:pt x="1842051" y="5625643"/>
                  <a:pt x="1846292" y="5625643"/>
                  <a:pt x="1846292" y="5618539"/>
                </a:cubicBezTo>
                <a:cubicBezTo>
                  <a:pt x="1846292" y="5614987"/>
                  <a:pt x="1842051" y="5607883"/>
                  <a:pt x="1850533" y="5607883"/>
                </a:cubicBezTo>
                <a:cubicBezTo>
                  <a:pt x="1867499" y="5604331"/>
                  <a:pt x="1880223" y="5593675"/>
                  <a:pt x="1897188" y="5593675"/>
                </a:cubicBezTo>
                <a:cubicBezTo>
                  <a:pt x="1914152" y="5593675"/>
                  <a:pt x="1914152" y="5590123"/>
                  <a:pt x="1931118" y="5600780"/>
                </a:cubicBezTo>
                <a:cubicBezTo>
                  <a:pt x="1935359" y="5600780"/>
                  <a:pt x="1935359" y="5600780"/>
                  <a:pt x="1935359" y="5600780"/>
                </a:cubicBezTo>
                <a:cubicBezTo>
                  <a:pt x="1943842" y="5593675"/>
                  <a:pt x="1956565" y="5597227"/>
                  <a:pt x="1965047" y="5593675"/>
                </a:cubicBezTo>
                <a:cubicBezTo>
                  <a:pt x="1990495" y="5586571"/>
                  <a:pt x="1990495" y="5586571"/>
                  <a:pt x="2011701" y="5600780"/>
                </a:cubicBezTo>
                <a:cubicBezTo>
                  <a:pt x="2011701" y="5600780"/>
                  <a:pt x="2020184" y="5600780"/>
                  <a:pt x="2020184" y="5600780"/>
                </a:cubicBezTo>
                <a:cubicBezTo>
                  <a:pt x="2024425" y="5579466"/>
                  <a:pt x="2037149" y="5593675"/>
                  <a:pt x="2049873" y="5593675"/>
                </a:cubicBezTo>
                <a:cubicBezTo>
                  <a:pt x="2054115" y="5597227"/>
                  <a:pt x="2062597" y="5593675"/>
                  <a:pt x="2062597" y="5600780"/>
                </a:cubicBezTo>
                <a:cubicBezTo>
                  <a:pt x="2058356" y="5607883"/>
                  <a:pt x="2054115" y="5604331"/>
                  <a:pt x="2049873" y="5607883"/>
                </a:cubicBezTo>
                <a:cubicBezTo>
                  <a:pt x="2037149" y="5604331"/>
                  <a:pt x="2024425" y="5604331"/>
                  <a:pt x="2020184" y="5618539"/>
                </a:cubicBezTo>
                <a:cubicBezTo>
                  <a:pt x="2024425" y="5618539"/>
                  <a:pt x="2032907" y="5614987"/>
                  <a:pt x="2032907" y="5622092"/>
                </a:cubicBezTo>
                <a:cubicBezTo>
                  <a:pt x="2037149" y="5625643"/>
                  <a:pt x="2032907" y="5629195"/>
                  <a:pt x="2024425" y="5629195"/>
                </a:cubicBezTo>
                <a:cubicBezTo>
                  <a:pt x="2015943" y="5629195"/>
                  <a:pt x="2011701" y="5632747"/>
                  <a:pt x="2011701" y="5636299"/>
                </a:cubicBezTo>
                <a:cubicBezTo>
                  <a:pt x="2007460" y="5639851"/>
                  <a:pt x="2011701" y="5643404"/>
                  <a:pt x="2011701" y="5639851"/>
                </a:cubicBezTo>
                <a:cubicBezTo>
                  <a:pt x="2011701" y="5639851"/>
                  <a:pt x="2015943" y="5639851"/>
                  <a:pt x="2015943" y="5639851"/>
                </a:cubicBezTo>
                <a:cubicBezTo>
                  <a:pt x="2032907" y="5639851"/>
                  <a:pt x="2049873" y="5636299"/>
                  <a:pt x="2066839" y="5639851"/>
                </a:cubicBezTo>
                <a:cubicBezTo>
                  <a:pt x="2079562" y="5646956"/>
                  <a:pt x="2096526" y="5643404"/>
                  <a:pt x="2109251" y="5643404"/>
                </a:cubicBezTo>
                <a:cubicBezTo>
                  <a:pt x="2117734" y="5632747"/>
                  <a:pt x="2134698" y="5643404"/>
                  <a:pt x="2151663" y="5636299"/>
                </a:cubicBezTo>
                <a:cubicBezTo>
                  <a:pt x="2164387" y="5625643"/>
                  <a:pt x="2172870" y="5643404"/>
                  <a:pt x="2189834" y="5643404"/>
                </a:cubicBezTo>
                <a:cubicBezTo>
                  <a:pt x="2189834" y="5643404"/>
                  <a:pt x="2189834" y="5643404"/>
                  <a:pt x="2194076" y="5643404"/>
                </a:cubicBezTo>
                <a:cubicBezTo>
                  <a:pt x="2194076" y="5639851"/>
                  <a:pt x="2189834" y="5636299"/>
                  <a:pt x="2198317" y="5632747"/>
                </a:cubicBezTo>
                <a:cubicBezTo>
                  <a:pt x="2202558" y="5632747"/>
                  <a:pt x="2206799" y="5632747"/>
                  <a:pt x="2206799" y="5639851"/>
                </a:cubicBezTo>
                <a:cubicBezTo>
                  <a:pt x="2211040" y="5639851"/>
                  <a:pt x="2219523" y="5639851"/>
                  <a:pt x="2223765" y="5639851"/>
                </a:cubicBezTo>
                <a:cubicBezTo>
                  <a:pt x="2228006" y="5639851"/>
                  <a:pt x="2232247" y="5639851"/>
                  <a:pt x="2232247" y="5643404"/>
                </a:cubicBezTo>
                <a:cubicBezTo>
                  <a:pt x="2244972" y="5646956"/>
                  <a:pt x="2253453" y="5636299"/>
                  <a:pt x="2266177" y="5632747"/>
                </a:cubicBezTo>
                <a:cubicBezTo>
                  <a:pt x="2266177" y="5629195"/>
                  <a:pt x="2261935" y="5625643"/>
                  <a:pt x="2270418" y="5622092"/>
                </a:cubicBezTo>
                <a:cubicBezTo>
                  <a:pt x="2274659" y="5622092"/>
                  <a:pt x="2283142" y="5622092"/>
                  <a:pt x="2287384" y="5622092"/>
                </a:cubicBezTo>
                <a:cubicBezTo>
                  <a:pt x="2291625" y="5629195"/>
                  <a:pt x="2287384" y="5636299"/>
                  <a:pt x="2291625" y="5643404"/>
                </a:cubicBezTo>
                <a:cubicBezTo>
                  <a:pt x="2291625" y="5650507"/>
                  <a:pt x="2291625" y="5650507"/>
                  <a:pt x="2300108" y="5650507"/>
                </a:cubicBezTo>
                <a:cubicBezTo>
                  <a:pt x="2304349" y="5650507"/>
                  <a:pt x="2308590" y="5650507"/>
                  <a:pt x="2317073" y="5650507"/>
                </a:cubicBezTo>
                <a:cubicBezTo>
                  <a:pt x="2321314" y="5650507"/>
                  <a:pt x="2329796" y="5650507"/>
                  <a:pt x="2334037" y="5650507"/>
                </a:cubicBezTo>
                <a:cubicBezTo>
                  <a:pt x="2338279" y="5650507"/>
                  <a:pt x="2342520" y="5650507"/>
                  <a:pt x="2342520" y="5654059"/>
                </a:cubicBezTo>
                <a:cubicBezTo>
                  <a:pt x="2355244" y="5668268"/>
                  <a:pt x="2355244" y="5668268"/>
                  <a:pt x="2367967" y="5668268"/>
                </a:cubicBezTo>
                <a:cubicBezTo>
                  <a:pt x="2384932" y="5668268"/>
                  <a:pt x="2384932" y="5668268"/>
                  <a:pt x="2376450" y="5682476"/>
                </a:cubicBezTo>
                <a:cubicBezTo>
                  <a:pt x="2384932" y="5682476"/>
                  <a:pt x="2401898" y="5686028"/>
                  <a:pt x="2406139" y="5682476"/>
                </a:cubicBezTo>
                <a:cubicBezTo>
                  <a:pt x="2410380" y="5671819"/>
                  <a:pt x="2418863" y="5661164"/>
                  <a:pt x="2414622" y="5650507"/>
                </a:cubicBezTo>
                <a:cubicBezTo>
                  <a:pt x="2414622" y="5650507"/>
                  <a:pt x="2414622" y="5646956"/>
                  <a:pt x="2418863" y="5643404"/>
                </a:cubicBezTo>
                <a:cubicBezTo>
                  <a:pt x="2435828" y="5661164"/>
                  <a:pt x="2457034" y="5654059"/>
                  <a:pt x="2478241" y="5654059"/>
                </a:cubicBezTo>
                <a:cubicBezTo>
                  <a:pt x="2486723" y="5657611"/>
                  <a:pt x="2495206" y="5654059"/>
                  <a:pt x="2507929" y="5654059"/>
                </a:cubicBezTo>
                <a:cubicBezTo>
                  <a:pt x="2507929" y="5650507"/>
                  <a:pt x="2512170" y="5650507"/>
                  <a:pt x="2512170" y="5650507"/>
                </a:cubicBezTo>
                <a:cubicBezTo>
                  <a:pt x="2520653" y="5657611"/>
                  <a:pt x="2533377" y="5654059"/>
                  <a:pt x="2541860" y="5661164"/>
                </a:cubicBezTo>
                <a:cubicBezTo>
                  <a:pt x="2558825" y="5664716"/>
                  <a:pt x="2575789" y="5657611"/>
                  <a:pt x="2580031" y="5643404"/>
                </a:cubicBezTo>
                <a:cubicBezTo>
                  <a:pt x="2580031" y="5639851"/>
                  <a:pt x="2584272" y="5636299"/>
                  <a:pt x="2588513" y="5636299"/>
                </a:cubicBezTo>
                <a:cubicBezTo>
                  <a:pt x="2592755" y="5632747"/>
                  <a:pt x="2596996" y="5632747"/>
                  <a:pt x="2596996" y="5639851"/>
                </a:cubicBezTo>
                <a:cubicBezTo>
                  <a:pt x="2613961" y="5639851"/>
                  <a:pt x="2622443" y="5629195"/>
                  <a:pt x="2635167" y="5625643"/>
                </a:cubicBezTo>
                <a:cubicBezTo>
                  <a:pt x="2635167" y="5618539"/>
                  <a:pt x="2639408" y="5614987"/>
                  <a:pt x="2647891" y="5618539"/>
                </a:cubicBezTo>
                <a:cubicBezTo>
                  <a:pt x="2664857" y="5618539"/>
                  <a:pt x="2681820" y="5607883"/>
                  <a:pt x="2698786" y="5611435"/>
                </a:cubicBezTo>
                <a:cubicBezTo>
                  <a:pt x="2703027" y="5611435"/>
                  <a:pt x="2703027" y="5607883"/>
                  <a:pt x="2703027" y="5604331"/>
                </a:cubicBezTo>
                <a:cubicBezTo>
                  <a:pt x="2703027" y="5604331"/>
                  <a:pt x="2703027" y="5600780"/>
                  <a:pt x="2698786" y="5600780"/>
                </a:cubicBezTo>
                <a:cubicBezTo>
                  <a:pt x="2690303" y="5600780"/>
                  <a:pt x="2686062" y="5600780"/>
                  <a:pt x="2681820" y="5600780"/>
                </a:cubicBezTo>
                <a:cubicBezTo>
                  <a:pt x="2677580" y="5600780"/>
                  <a:pt x="2673338" y="5600780"/>
                  <a:pt x="2669097" y="5597227"/>
                </a:cubicBezTo>
                <a:cubicBezTo>
                  <a:pt x="2664857" y="5586571"/>
                  <a:pt x="2652133" y="5583018"/>
                  <a:pt x="2639408" y="5583018"/>
                </a:cubicBezTo>
                <a:cubicBezTo>
                  <a:pt x="2630925" y="5583018"/>
                  <a:pt x="2622443" y="5583018"/>
                  <a:pt x="2609719" y="5583018"/>
                </a:cubicBezTo>
                <a:cubicBezTo>
                  <a:pt x="2609719" y="5593675"/>
                  <a:pt x="2596996" y="5586571"/>
                  <a:pt x="2592755" y="5590123"/>
                </a:cubicBezTo>
                <a:cubicBezTo>
                  <a:pt x="2567306" y="5590123"/>
                  <a:pt x="2537619" y="5590123"/>
                  <a:pt x="2512170" y="5590123"/>
                </a:cubicBezTo>
                <a:cubicBezTo>
                  <a:pt x="2512170" y="5593675"/>
                  <a:pt x="2507929" y="5597227"/>
                  <a:pt x="2503687" y="5593675"/>
                </a:cubicBezTo>
                <a:cubicBezTo>
                  <a:pt x="2499447" y="5593675"/>
                  <a:pt x="2499447" y="5593675"/>
                  <a:pt x="2499447" y="5590123"/>
                </a:cubicBezTo>
                <a:cubicBezTo>
                  <a:pt x="2499447" y="5586571"/>
                  <a:pt x="2499447" y="5583018"/>
                  <a:pt x="2499447" y="5579466"/>
                </a:cubicBezTo>
                <a:cubicBezTo>
                  <a:pt x="2465517" y="5583018"/>
                  <a:pt x="2435828" y="5572363"/>
                  <a:pt x="2401898" y="5572363"/>
                </a:cubicBezTo>
                <a:cubicBezTo>
                  <a:pt x="2393415" y="5579466"/>
                  <a:pt x="2384932" y="5579466"/>
                  <a:pt x="2376450" y="5572363"/>
                </a:cubicBezTo>
                <a:cubicBezTo>
                  <a:pt x="2342520" y="5572363"/>
                  <a:pt x="2304349" y="5572363"/>
                  <a:pt x="2270418" y="5572363"/>
                </a:cubicBezTo>
                <a:cubicBezTo>
                  <a:pt x="2270418" y="5575915"/>
                  <a:pt x="2270418" y="5579466"/>
                  <a:pt x="2270418" y="5579466"/>
                </a:cubicBezTo>
                <a:cubicBezTo>
                  <a:pt x="2249212" y="5579466"/>
                  <a:pt x="2232247" y="5579466"/>
                  <a:pt x="2215282" y="5579466"/>
                </a:cubicBezTo>
                <a:cubicBezTo>
                  <a:pt x="2215282" y="5579466"/>
                  <a:pt x="2211040" y="5575915"/>
                  <a:pt x="2211040" y="5572363"/>
                </a:cubicBezTo>
                <a:cubicBezTo>
                  <a:pt x="2206799" y="5572363"/>
                  <a:pt x="2194076" y="5575915"/>
                  <a:pt x="2194076" y="5572363"/>
                </a:cubicBezTo>
                <a:cubicBezTo>
                  <a:pt x="2189834" y="5561706"/>
                  <a:pt x="2181353" y="5561706"/>
                  <a:pt x="2177111" y="5561706"/>
                </a:cubicBezTo>
                <a:cubicBezTo>
                  <a:pt x="2160146" y="5568811"/>
                  <a:pt x="2147421" y="5568811"/>
                  <a:pt x="2130457" y="5565259"/>
                </a:cubicBezTo>
                <a:cubicBezTo>
                  <a:pt x="2126216" y="5561706"/>
                  <a:pt x="2117734" y="5561706"/>
                  <a:pt x="2113492" y="5565259"/>
                </a:cubicBezTo>
                <a:cubicBezTo>
                  <a:pt x="2100768" y="5572363"/>
                  <a:pt x="2088044" y="5568811"/>
                  <a:pt x="2075321" y="5565259"/>
                </a:cubicBezTo>
                <a:cubicBezTo>
                  <a:pt x="2071079" y="5551051"/>
                  <a:pt x="2058356" y="5558154"/>
                  <a:pt x="2049873" y="5558154"/>
                </a:cubicBezTo>
                <a:cubicBezTo>
                  <a:pt x="2028666" y="5554603"/>
                  <a:pt x="2011701" y="5558154"/>
                  <a:pt x="1994737" y="5558154"/>
                </a:cubicBezTo>
                <a:cubicBezTo>
                  <a:pt x="1973530" y="5558154"/>
                  <a:pt x="1956565" y="5558154"/>
                  <a:pt x="1939601" y="5558154"/>
                </a:cubicBezTo>
                <a:cubicBezTo>
                  <a:pt x="1922635" y="5540394"/>
                  <a:pt x="1905669" y="5561706"/>
                  <a:pt x="1888705" y="5558154"/>
                </a:cubicBezTo>
                <a:cubicBezTo>
                  <a:pt x="1884464" y="5554603"/>
                  <a:pt x="1875982" y="5558154"/>
                  <a:pt x="1875982" y="5554603"/>
                </a:cubicBezTo>
                <a:cubicBezTo>
                  <a:pt x="1863257" y="5547499"/>
                  <a:pt x="1854774" y="5551051"/>
                  <a:pt x="1842051" y="5551051"/>
                </a:cubicBezTo>
                <a:cubicBezTo>
                  <a:pt x="1825087" y="5551051"/>
                  <a:pt x="1803880" y="5554603"/>
                  <a:pt x="1786914" y="5551051"/>
                </a:cubicBezTo>
                <a:cubicBezTo>
                  <a:pt x="1769949" y="5547499"/>
                  <a:pt x="1757226" y="5543946"/>
                  <a:pt x="1744502" y="5547499"/>
                </a:cubicBezTo>
                <a:cubicBezTo>
                  <a:pt x="1731778" y="5547499"/>
                  <a:pt x="1719055" y="5540394"/>
                  <a:pt x="1706331" y="5540394"/>
                </a:cubicBezTo>
                <a:cubicBezTo>
                  <a:pt x="1672400" y="5540394"/>
                  <a:pt x="1638471" y="5540394"/>
                  <a:pt x="1608781" y="5540394"/>
                </a:cubicBezTo>
                <a:lnTo>
                  <a:pt x="1571370" y="5539713"/>
                </a:lnTo>
                <a:lnTo>
                  <a:pt x="1582175" y="5526039"/>
                </a:lnTo>
                <a:lnTo>
                  <a:pt x="1584828" y="5525054"/>
                </a:lnTo>
                <a:lnTo>
                  <a:pt x="1606349" y="5526522"/>
                </a:lnTo>
                <a:cubicBezTo>
                  <a:pt x="1615361" y="5527112"/>
                  <a:pt x="1624904" y="5527112"/>
                  <a:pt x="1635508" y="5524750"/>
                </a:cubicBezTo>
                <a:cubicBezTo>
                  <a:pt x="1652472" y="5520027"/>
                  <a:pt x="1669438" y="5520027"/>
                  <a:pt x="1686403" y="5524750"/>
                </a:cubicBezTo>
                <a:cubicBezTo>
                  <a:pt x="1699127" y="5529474"/>
                  <a:pt x="1703368" y="5515304"/>
                  <a:pt x="1707609" y="5505858"/>
                </a:cubicBezTo>
                <a:cubicBezTo>
                  <a:pt x="1720333" y="5491687"/>
                  <a:pt x="1716091" y="5482241"/>
                  <a:pt x="1699127" y="5482241"/>
                </a:cubicBezTo>
                <a:cubicBezTo>
                  <a:pt x="1694885" y="5482241"/>
                  <a:pt x="1686403" y="5482241"/>
                  <a:pt x="1677921" y="5482241"/>
                </a:cubicBezTo>
                <a:cubicBezTo>
                  <a:pt x="1669438" y="5477517"/>
                  <a:pt x="1656714" y="5477517"/>
                  <a:pt x="1656714" y="5468070"/>
                </a:cubicBezTo>
                <a:cubicBezTo>
                  <a:pt x="1656714" y="5444454"/>
                  <a:pt x="1643990" y="5444454"/>
                  <a:pt x="1631266" y="5444454"/>
                </a:cubicBezTo>
                <a:cubicBezTo>
                  <a:pt x="1614302" y="5444454"/>
                  <a:pt x="1601578" y="5444454"/>
                  <a:pt x="1593095" y="5430284"/>
                </a:cubicBezTo>
                <a:cubicBezTo>
                  <a:pt x="1584613" y="5420837"/>
                  <a:pt x="1567647" y="5420837"/>
                  <a:pt x="1554923" y="5430284"/>
                </a:cubicBezTo>
                <a:cubicBezTo>
                  <a:pt x="1537959" y="5444454"/>
                  <a:pt x="1516753" y="5435007"/>
                  <a:pt x="1495547" y="5435007"/>
                </a:cubicBezTo>
                <a:cubicBezTo>
                  <a:pt x="1491305" y="5435007"/>
                  <a:pt x="1491305" y="5430284"/>
                  <a:pt x="1487064" y="5430284"/>
                </a:cubicBezTo>
                <a:cubicBezTo>
                  <a:pt x="1482822" y="5420837"/>
                  <a:pt x="1487064" y="5416113"/>
                  <a:pt x="1491305" y="5416113"/>
                </a:cubicBezTo>
                <a:cubicBezTo>
                  <a:pt x="1504028" y="5416113"/>
                  <a:pt x="1512511" y="5416113"/>
                  <a:pt x="1516753" y="5406667"/>
                </a:cubicBezTo>
                <a:cubicBezTo>
                  <a:pt x="1529476" y="5392497"/>
                  <a:pt x="1525234" y="5383051"/>
                  <a:pt x="1525234" y="5373604"/>
                </a:cubicBezTo>
                <a:cubicBezTo>
                  <a:pt x="1512511" y="5373604"/>
                  <a:pt x="1499788" y="5368880"/>
                  <a:pt x="1482822" y="5368880"/>
                </a:cubicBezTo>
                <a:cubicBezTo>
                  <a:pt x="1491305" y="5364157"/>
                  <a:pt x="1495547" y="5364157"/>
                  <a:pt x="1499788" y="5364157"/>
                </a:cubicBezTo>
                <a:cubicBezTo>
                  <a:pt x="1512511" y="5364157"/>
                  <a:pt x="1525234" y="5359433"/>
                  <a:pt x="1537959" y="5364157"/>
                </a:cubicBezTo>
                <a:cubicBezTo>
                  <a:pt x="1554923" y="5368880"/>
                  <a:pt x="1559166" y="5354710"/>
                  <a:pt x="1576130" y="5349988"/>
                </a:cubicBezTo>
                <a:cubicBezTo>
                  <a:pt x="1593095" y="5345264"/>
                  <a:pt x="1593095" y="5340541"/>
                  <a:pt x="1584613" y="5321647"/>
                </a:cubicBezTo>
                <a:cubicBezTo>
                  <a:pt x="1580372" y="5307477"/>
                  <a:pt x="1571889" y="5302753"/>
                  <a:pt x="1563406" y="5307477"/>
                </a:cubicBezTo>
                <a:cubicBezTo>
                  <a:pt x="1550683" y="5316924"/>
                  <a:pt x="1537959" y="5312200"/>
                  <a:pt x="1529476" y="5312200"/>
                </a:cubicBezTo>
                <a:cubicBezTo>
                  <a:pt x="1504028" y="5316924"/>
                  <a:pt x="1482822" y="5307477"/>
                  <a:pt x="1457375" y="5321647"/>
                </a:cubicBezTo>
                <a:cubicBezTo>
                  <a:pt x="1457375" y="5321647"/>
                  <a:pt x="1453133" y="5321647"/>
                  <a:pt x="1448892" y="5316924"/>
                </a:cubicBezTo>
                <a:cubicBezTo>
                  <a:pt x="1427686" y="5307477"/>
                  <a:pt x="1410720" y="5307477"/>
                  <a:pt x="1389514" y="5307477"/>
                </a:cubicBezTo>
                <a:cubicBezTo>
                  <a:pt x="1359826" y="5302753"/>
                  <a:pt x="1330137" y="5293308"/>
                  <a:pt x="1300448" y="5298031"/>
                </a:cubicBezTo>
                <a:cubicBezTo>
                  <a:pt x="1300448" y="5298031"/>
                  <a:pt x="1296206" y="5298031"/>
                  <a:pt x="1296206" y="5298031"/>
                </a:cubicBezTo>
                <a:cubicBezTo>
                  <a:pt x="1296206" y="5293308"/>
                  <a:pt x="1296206" y="5293308"/>
                  <a:pt x="1296206" y="5293308"/>
                </a:cubicBezTo>
                <a:cubicBezTo>
                  <a:pt x="1296206" y="5288584"/>
                  <a:pt x="1296206" y="5283861"/>
                  <a:pt x="1300448" y="5283861"/>
                </a:cubicBezTo>
                <a:cubicBezTo>
                  <a:pt x="1304689" y="5283861"/>
                  <a:pt x="1308931" y="5283861"/>
                  <a:pt x="1313172" y="5283861"/>
                </a:cubicBezTo>
                <a:cubicBezTo>
                  <a:pt x="1338620" y="5283861"/>
                  <a:pt x="1364067" y="5283861"/>
                  <a:pt x="1389514" y="5283861"/>
                </a:cubicBezTo>
                <a:cubicBezTo>
                  <a:pt x="1393756" y="5283861"/>
                  <a:pt x="1402239" y="5283861"/>
                  <a:pt x="1402239" y="5274414"/>
                </a:cubicBezTo>
                <a:cubicBezTo>
                  <a:pt x="1397997" y="5255520"/>
                  <a:pt x="1414962" y="5255520"/>
                  <a:pt x="1423445" y="5255520"/>
                </a:cubicBezTo>
                <a:cubicBezTo>
                  <a:pt x="1440409" y="5255520"/>
                  <a:pt x="1457375" y="5255520"/>
                  <a:pt x="1474339" y="5255520"/>
                </a:cubicBezTo>
                <a:cubicBezTo>
                  <a:pt x="1487064" y="5255520"/>
                  <a:pt x="1499788" y="5250797"/>
                  <a:pt x="1512511" y="5246073"/>
                </a:cubicBezTo>
                <a:lnTo>
                  <a:pt x="1510697" y="5244861"/>
                </a:lnTo>
                <a:lnTo>
                  <a:pt x="1932452" y="5244861"/>
                </a:lnTo>
                <a:lnTo>
                  <a:pt x="1932529" y="5240624"/>
                </a:lnTo>
                <a:cubicBezTo>
                  <a:pt x="1932529" y="5232705"/>
                  <a:pt x="1934649" y="5228744"/>
                  <a:pt x="1937300" y="5226765"/>
                </a:cubicBezTo>
                <a:lnTo>
                  <a:pt x="1941443" y="5225733"/>
                </a:lnTo>
                <a:lnTo>
                  <a:pt x="1942125" y="5222742"/>
                </a:lnTo>
                <a:cubicBezTo>
                  <a:pt x="1943715" y="5218867"/>
                  <a:pt x="1945834" y="5215768"/>
                  <a:pt x="1947955" y="5215768"/>
                </a:cubicBezTo>
                <a:cubicBezTo>
                  <a:pt x="1954315" y="5212667"/>
                  <a:pt x="1960675" y="5206469"/>
                  <a:pt x="1967564" y="5201045"/>
                </a:cubicBezTo>
                <a:lnTo>
                  <a:pt x="1979397" y="5195815"/>
                </a:lnTo>
                <a:lnTo>
                  <a:pt x="1945253" y="5185189"/>
                </a:lnTo>
                <a:cubicBezTo>
                  <a:pt x="1924047" y="5185189"/>
                  <a:pt x="1907081" y="5185189"/>
                  <a:pt x="1885875" y="5169351"/>
                </a:cubicBezTo>
                <a:cubicBezTo>
                  <a:pt x="1881634" y="5161433"/>
                  <a:pt x="1877392" y="5161433"/>
                  <a:pt x="1877392" y="5161433"/>
                </a:cubicBezTo>
                <a:cubicBezTo>
                  <a:pt x="1851945" y="5185189"/>
                  <a:pt x="1830739" y="5169351"/>
                  <a:pt x="1805292" y="5177272"/>
                </a:cubicBezTo>
                <a:cubicBezTo>
                  <a:pt x="1796809" y="5177272"/>
                  <a:pt x="1784084" y="5169351"/>
                  <a:pt x="1771361" y="5185189"/>
                </a:cubicBezTo>
                <a:cubicBezTo>
                  <a:pt x="1762878" y="5193110"/>
                  <a:pt x="1754396" y="5185189"/>
                  <a:pt x="1750154" y="5161433"/>
                </a:cubicBezTo>
                <a:cubicBezTo>
                  <a:pt x="1741673" y="5129756"/>
                  <a:pt x="1741673" y="5121837"/>
                  <a:pt x="1758637" y="5113917"/>
                </a:cubicBezTo>
                <a:cubicBezTo>
                  <a:pt x="1775602" y="5105998"/>
                  <a:pt x="1779844" y="5082241"/>
                  <a:pt x="1796809" y="5090160"/>
                </a:cubicBezTo>
                <a:cubicBezTo>
                  <a:pt x="1809533" y="5098081"/>
                  <a:pt x="1822256" y="5090160"/>
                  <a:pt x="1834979" y="5090160"/>
                </a:cubicBezTo>
                <a:cubicBezTo>
                  <a:pt x="1839221" y="5090160"/>
                  <a:pt x="1843462" y="5090160"/>
                  <a:pt x="1851945" y="5082241"/>
                </a:cubicBezTo>
                <a:cubicBezTo>
                  <a:pt x="1834979" y="5082241"/>
                  <a:pt x="1822256" y="5074322"/>
                  <a:pt x="1809533" y="5074322"/>
                </a:cubicBezTo>
                <a:cubicBezTo>
                  <a:pt x="1809533" y="5058482"/>
                  <a:pt x="1805292" y="5042646"/>
                  <a:pt x="1818015" y="5018887"/>
                </a:cubicBezTo>
                <a:cubicBezTo>
                  <a:pt x="1822256" y="5003051"/>
                  <a:pt x="1830739" y="5003051"/>
                  <a:pt x="1843462" y="5003051"/>
                </a:cubicBezTo>
                <a:cubicBezTo>
                  <a:pt x="1847704" y="5003051"/>
                  <a:pt x="1851945" y="4995130"/>
                  <a:pt x="1847704" y="4979292"/>
                </a:cubicBezTo>
                <a:cubicBezTo>
                  <a:pt x="1843462" y="4979292"/>
                  <a:pt x="1843462" y="4971373"/>
                  <a:pt x="1839221" y="4971373"/>
                </a:cubicBezTo>
                <a:cubicBezTo>
                  <a:pt x="1818015" y="4971373"/>
                  <a:pt x="1796809" y="4955534"/>
                  <a:pt x="1779844" y="4979292"/>
                </a:cubicBezTo>
                <a:cubicBezTo>
                  <a:pt x="1767120" y="4995130"/>
                  <a:pt x="1750154" y="4995130"/>
                  <a:pt x="1741673" y="4979292"/>
                </a:cubicBezTo>
                <a:cubicBezTo>
                  <a:pt x="1733190" y="4955534"/>
                  <a:pt x="1720465" y="4955534"/>
                  <a:pt x="1703501" y="4955534"/>
                </a:cubicBezTo>
                <a:cubicBezTo>
                  <a:pt x="1690778" y="4955534"/>
                  <a:pt x="1678053" y="4955534"/>
                  <a:pt x="1678053" y="4915939"/>
                </a:cubicBezTo>
                <a:cubicBezTo>
                  <a:pt x="1678053" y="4900101"/>
                  <a:pt x="1665329" y="4900101"/>
                  <a:pt x="1656846" y="4892180"/>
                </a:cubicBezTo>
                <a:cubicBezTo>
                  <a:pt x="1648365" y="4892180"/>
                  <a:pt x="1639882" y="4892180"/>
                  <a:pt x="1635640" y="4892180"/>
                </a:cubicBezTo>
                <a:cubicBezTo>
                  <a:pt x="1618676" y="4892180"/>
                  <a:pt x="1614434" y="4876344"/>
                  <a:pt x="1627159" y="4852585"/>
                </a:cubicBezTo>
                <a:lnTo>
                  <a:pt x="1630228" y="4842349"/>
                </a:lnTo>
                <a:lnTo>
                  <a:pt x="1625451" y="4844514"/>
                </a:lnTo>
                <a:cubicBezTo>
                  <a:pt x="1623066" y="4844223"/>
                  <a:pt x="1620416" y="4842287"/>
                  <a:pt x="1617236" y="4837637"/>
                </a:cubicBezTo>
                <a:cubicBezTo>
                  <a:pt x="1604516" y="4825239"/>
                  <a:pt x="1591797" y="4837637"/>
                  <a:pt x="1583316" y="4831439"/>
                </a:cubicBezTo>
                <a:cubicBezTo>
                  <a:pt x="1570596" y="4831439"/>
                  <a:pt x="1557876" y="4831439"/>
                  <a:pt x="1545157" y="4831439"/>
                </a:cubicBezTo>
                <a:cubicBezTo>
                  <a:pt x="1536676" y="4819041"/>
                  <a:pt x="1545157" y="4806643"/>
                  <a:pt x="1540916" y="4794245"/>
                </a:cubicBezTo>
                <a:cubicBezTo>
                  <a:pt x="1528197" y="4769450"/>
                  <a:pt x="1511237" y="4763251"/>
                  <a:pt x="1490036" y="4775649"/>
                </a:cubicBezTo>
                <a:cubicBezTo>
                  <a:pt x="1485797" y="4775649"/>
                  <a:pt x="1485797" y="4781847"/>
                  <a:pt x="1477316" y="4781847"/>
                </a:cubicBezTo>
                <a:cubicBezTo>
                  <a:pt x="1473076" y="4781847"/>
                  <a:pt x="1468837" y="4775649"/>
                  <a:pt x="1468837" y="4763251"/>
                </a:cubicBezTo>
                <a:cubicBezTo>
                  <a:pt x="1468837" y="4757052"/>
                  <a:pt x="1468837" y="4744654"/>
                  <a:pt x="1477316" y="4744654"/>
                </a:cubicBezTo>
                <a:cubicBezTo>
                  <a:pt x="1490036" y="4750854"/>
                  <a:pt x="1502757" y="4744654"/>
                  <a:pt x="1511237" y="4750854"/>
                </a:cubicBezTo>
                <a:cubicBezTo>
                  <a:pt x="1528197" y="4750854"/>
                  <a:pt x="1536676" y="4738456"/>
                  <a:pt x="1549397" y="4738456"/>
                </a:cubicBezTo>
                <a:cubicBezTo>
                  <a:pt x="1557876" y="4732256"/>
                  <a:pt x="1562117" y="4713660"/>
                  <a:pt x="1562117" y="4701262"/>
                </a:cubicBezTo>
                <a:cubicBezTo>
                  <a:pt x="1570596" y="4682666"/>
                  <a:pt x="1570596" y="4676467"/>
                  <a:pt x="1583316" y="4688864"/>
                </a:cubicBezTo>
                <a:cubicBezTo>
                  <a:pt x="1600276" y="4695064"/>
                  <a:pt x="1617236" y="4701262"/>
                  <a:pt x="1634196" y="4713660"/>
                </a:cubicBezTo>
                <a:cubicBezTo>
                  <a:pt x="1638436" y="4719860"/>
                  <a:pt x="1646916" y="4713660"/>
                  <a:pt x="1655396" y="4713660"/>
                </a:cubicBezTo>
                <a:cubicBezTo>
                  <a:pt x="1659636" y="4713660"/>
                  <a:pt x="1659636" y="4701262"/>
                  <a:pt x="1663876" y="4695064"/>
                </a:cubicBezTo>
                <a:cubicBezTo>
                  <a:pt x="1672356" y="4682666"/>
                  <a:pt x="1663876" y="4676467"/>
                  <a:pt x="1659636" y="4664069"/>
                </a:cubicBezTo>
                <a:cubicBezTo>
                  <a:pt x="1655396" y="4651671"/>
                  <a:pt x="1642676" y="4651671"/>
                  <a:pt x="1634196" y="4639273"/>
                </a:cubicBezTo>
                <a:cubicBezTo>
                  <a:pt x="1629956" y="4633075"/>
                  <a:pt x="1629956" y="4633075"/>
                  <a:pt x="1629956" y="4626877"/>
                </a:cubicBezTo>
                <a:cubicBezTo>
                  <a:pt x="1629956" y="4620677"/>
                  <a:pt x="1634196" y="4620677"/>
                  <a:pt x="1638436" y="4620677"/>
                </a:cubicBezTo>
                <a:cubicBezTo>
                  <a:pt x="1651156" y="4620677"/>
                  <a:pt x="1668116" y="4614479"/>
                  <a:pt x="1680836" y="4626877"/>
                </a:cubicBezTo>
                <a:cubicBezTo>
                  <a:pt x="1680836" y="4633075"/>
                  <a:pt x="1685076" y="4626877"/>
                  <a:pt x="1685076" y="4626877"/>
                </a:cubicBezTo>
                <a:cubicBezTo>
                  <a:pt x="1693556" y="4620677"/>
                  <a:pt x="1685076" y="4620677"/>
                  <a:pt x="1685076" y="4614479"/>
                </a:cubicBezTo>
                <a:cubicBezTo>
                  <a:pt x="1680836" y="4608279"/>
                  <a:pt x="1680836" y="4595882"/>
                  <a:pt x="1689315" y="4595882"/>
                </a:cubicBezTo>
                <a:cubicBezTo>
                  <a:pt x="1697796" y="4595882"/>
                  <a:pt x="1706275" y="4595882"/>
                  <a:pt x="1718995" y="4595882"/>
                </a:cubicBezTo>
                <a:cubicBezTo>
                  <a:pt x="1706275" y="4583484"/>
                  <a:pt x="1693556" y="4583484"/>
                  <a:pt x="1680836" y="4577286"/>
                </a:cubicBezTo>
                <a:cubicBezTo>
                  <a:pt x="1672356" y="4571086"/>
                  <a:pt x="1672356" y="4564888"/>
                  <a:pt x="1676596" y="4558688"/>
                </a:cubicBezTo>
                <a:cubicBezTo>
                  <a:pt x="1680836" y="4533894"/>
                  <a:pt x="1680836" y="4527694"/>
                  <a:pt x="1663876" y="4521496"/>
                </a:cubicBezTo>
                <a:cubicBezTo>
                  <a:pt x="1659636" y="4521496"/>
                  <a:pt x="1651156" y="4521496"/>
                  <a:pt x="1646916" y="4521496"/>
                </a:cubicBezTo>
                <a:cubicBezTo>
                  <a:pt x="1646916" y="4515296"/>
                  <a:pt x="1646916" y="4515296"/>
                  <a:pt x="1646916" y="4509098"/>
                </a:cubicBezTo>
                <a:cubicBezTo>
                  <a:pt x="1646916" y="4509098"/>
                  <a:pt x="1646916" y="4502899"/>
                  <a:pt x="1646916" y="4502899"/>
                </a:cubicBezTo>
                <a:cubicBezTo>
                  <a:pt x="1676596" y="4509098"/>
                  <a:pt x="1697796" y="4478103"/>
                  <a:pt x="1727476" y="4478103"/>
                </a:cubicBezTo>
                <a:cubicBezTo>
                  <a:pt x="1744436" y="4478103"/>
                  <a:pt x="1761396" y="4465705"/>
                  <a:pt x="1778356" y="4447109"/>
                </a:cubicBezTo>
                <a:cubicBezTo>
                  <a:pt x="1778356" y="4440911"/>
                  <a:pt x="1786835" y="4440911"/>
                  <a:pt x="1786835" y="4434711"/>
                </a:cubicBezTo>
                <a:cubicBezTo>
                  <a:pt x="1786835" y="4422314"/>
                  <a:pt x="1778356" y="4422314"/>
                  <a:pt x="1774116" y="4422314"/>
                </a:cubicBezTo>
                <a:cubicBezTo>
                  <a:pt x="1761396" y="4422314"/>
                  <a:pt x="1748676" y="4422314"/>
                  <a:pt x="1735955" y="4422314"/>
                </a:cubicBezTo>
                <a:cubicBezTo>
                  <a:pt x="1731716" y="4422314"/>
                  <a:pt x="1727476" y="4422314"/>
                  <a:pt x="1727476" y="4416115"/>
                </a:cubicBezTo>
                <a:cubicBezTo>
                  <a:pt x="1727476" y="4409916"/>
                  <a:pt x="1727476" y="4403718"/>
                  <a:pt x="1731716" y="4403718"/>
                </a:cubicBezTo>
                <a:cubicBezTo>
                  <a:pt x="1740195" y="4403718"/>
                  <a:pt x="1744436" y="4391320"/>
                  <a:pt x="1757156" y="4391320"/>
                </a:cubicBezTo>
                <a:cubicBezTo>
                  <a:pt x="1769875" y="4391320"/>
                  <a:pt x="1782595" y="4391320"/>
                  <a:pt x="1795316" y="4391320"/>
                </a:cubicBezTo>
                <a:cubicBezTo>
                  <a:pt x="1803795" y="4385120"/>
                  <a:pt x="1799555" y="4372722"/>
                  <a:pt x="1799555" y="4366524"/>
                </a:cubicBezTo>
                <a:cubicBezTo>
                  <a:pt x="1799555" y="4360326"/>
                  <a:pt x="1799555" y="4354126"/>
                  <a:pt x="1799555" y="4354126"/>
                </a:cubicBezTo>
                <a:cubicBezTo>
                  <a:pt x="1774116" y="4347928"/>
                  <a:pt x="1761396" y="4316933"/>
                  <a:pt x="1735955" y="4316933"/>
                </a:cubicBezTo>
                <a:cubicBezTo>
                  <a:pt x="1685076" y="4316933"/>
                  <a:pt x="1638436" y="4335530"/>
                  <a:pt x="1587556" y="4329331"/>
                </a:cubicBezTo>
                <a:cubicBezTo>
                  <a:pt x="1579077" y="4323133"/>
                  <a:pt x="1566356" y="4335530"/>
                  <a:pt x="1566356" y="4316933"/>
                </a:cubicBezTo>
                <a:cubicBezTo>
                  <a:pt x="1562117" y="4292137"/>
                  <a:pt x="1579077" y="4304535"/>
                  <a:pt x="1587556" y="4304535"/>
                </a:cubicBezTo>
                <a:cubicBezTo>
                  <a:pt x="1604516" y="4310735"/>
                  <a:pt x="1621476" y="4292137"/>
                  <a:pt x="1638436" y="4292137"/>
                </a:cubicBezTo>
                <a:cubicBezTo>
                  <a:pt x="1655396" y="4298337"/>
                  <a:pt x="1676596" y="4304535"/>
                  <a:pt x="1693556" y="4292137"/>
                </a:cubicBezTo>
                <a:cubicBezTo>
                  <a:pt x="1723235" y="4279739"/>
                  <a:pt x="1752915" y="4285939"/>
                  <a:pt x="1778356" y="4285939"/>
                </a:cubicBezTo>
                <a:cubicBezTo>
                  <a:pt x="1833475" y="4279739"/>
                  <a:pt x="1884355" y="4261143"/>
                  <a:pt x="1922515" y="4205354"/>
                </a:cubicBezTo>
                <a:cubicBezTo>
                  <a:pt x="1939475" y="4186758"/>
                  <a:pt x="1956435" y="4186758"/>
                  <a:pt x="1973395" y="4186758"/>
                </a:cubicBezTo>
                <a:cubicBezTo>
                  <a:pt x="1977635" y="4186758"/>
                  <a:pt x="1990355" y="4192956"/>
                  <a:pt x="1990355" y="4180558"/>
                </a:cubicBezTo>
                <a:cubicBezTo>
                  <a:pt x="1990355" y="4155763"/>
                  <a:pt x="1977635" y="4168161"/>
                  <a:pt x="1973395" y="4168161"/>
                </a:cubicBezTo>
                <a:cubicBezTo>
                  <a:pt x="1901315" y="4168161"/>
                  <a:pt x="1829235" y="4168161"/>
                  <a:pt x="1752915" y="4168161"/>
                </a:cubicBezTo>
                <a:cubicBezTo>
                  <a:pt x="1727476" y="4168161"/>
                  <a:pt x="1710516" y="4137167"/>
                  <a:pt x="1689315" y="4106171"/>
                </a:cubicBezTo>
                <a:cubicBezTo>
                  <a:pt x="1689315" y="4106171"/>
                  <a:pt x="1689315" y="4099973"/>
                  <a:pt x="1689315" y="4093775"/>
                </a:cubicBezTo>
                <a:cubicBezTo>
                  <a:pt x="1697796" y="4075178"/>
                  <a:pt x="1702036" y="4062780"/>
                  <a:pt x="1706275" y="4044184"/>
                </a:cubicBezTo>
                <a:lnTo>
                  <a:pt x="1709369" y="4034234"/>
                </a:lnTo>
                <a:lnTo>
                  <a:pt x="1615341" y="4034234"/>
                </a:lnTo>
                <a:cubicBezTo>
                  <a:pt x="1606858" y="4034234"/>
                  <a:pt x="1598377" y="4027942"/>
                  <a:pt x="1589894" y="4021650"/>
                </a:cubicBezTo>
                <a:cubicBezTo>
                  <a:pt x="1585652" y="4021650"/>
                  <a:pt x="1581411" y="4034234"/>
                  <a:pt x="1572928" y="4034234"/>
                </a:cubicBezTo>
                <a:cubicBezTo>
                  <a:pt x="1547481" y="4034234"/>
                  <a:pt x="1522033" y="4027942"/>
                  <a:pt x="1500827" y="4015358"/>
                </a:cubicBezTo>
                <a:cubicBezTo>
                  <a:pt x="1492344" y="4015358"/>
                  <a:pt x="1479621" y="4009066"/>
                  <a:pt x="1471138" y="4015358"/>
                </a:cubicBezTo>
                <a:cubicBezTo>
                  <a:pt x="1458414" y="4027942"/>
                  <a:pt x="1441450" y="4021650"/>
                  <a:pt x="1428725" y="4021650"/>
                </a:cubicBezTo>
                <a:cubicBezTo>
                  <a:pt x="1416002" y="4021650"/>
                  <a:pt x="1399038" y="4034234"/>
                  <a:pt x="1386313" y="4015358"/>
                </a:cubicBezTo>
                <a:cubicBezTo>
                  <a:pt x="1377831" y="4002775"/>
                  <a:pt x="1373589" y="4021650"/>
                  <a:pt x="1365106" y="4021650"/>
                </a:cubicBezTo>
                <a:cubicBezTo>
                  <a:pt x="1314211" y="4021650"/>
                  <a:pt x="1259075" y="4021650"/>
                  <a:pt x="1203939" y="4021650"/>
                </a:cubicBezTo>
                <a:cubicBezTo>
                  <a:pt x="1170009" y="4002775"/>
                  <a:pt x="1136078" y="4015358"/>
                  <a:pt x="1102148" y="4015358"/>
                </a:cubicBezTo>
                <a:cubicBezTo>
                  <a:pt x="1093665" y="4015358"/>
                  <a:pt x="1085184" y="4009066"/>
                  <a:pt x="1080942" y="3996483"/>
                </a:cubicBezTo>
                <a:cubicBezTo>
                  <a:pt x="1093665" y="3990191"/>
                  <a:pt x="1106390" y="3983899"/>
                  <a:pt x="1119114" y="3983899"/>
                </a:cubicBezTo>
                <a:cubicBezTo>
                  <a:pt x="1136078" y="3983899"/>
                  <a:pt x="1153044" y="3983899"/>
                  <a:pt x="1170009" y="3983899"/>
                </a:cubicBezTo>
                <a:cubicBezTo>
                  <a:pt x="1178492" y="3983899"/>
                  <a:pt x="1195456" y="3983899"/>
                  <a:pt x="1191215" y="3958731"/>
                </a:cubicBezTo>
                <a:cubicBezTo>
                  <a:pt x="1191215" y="3946147"/>
                  <a:pt x="1199698" y="3946147"/>
                  <a:pt x="1203939" y="3946147"/>
                </a:cubicBezTo>
                <a:cubicBezTo>
                  <a:pt x="1229386" y="3946147"/>
                  <a:pt x="1254834" y="3946147"/>
                  <a:pt x="1280281" y="3946147"/>
                </a:cubicBezTo>
                <a:cubicBezTo>
                  <a:pt x="1284523" y="3946147"/>
                  <a:pt x="1288764" y="3946147"/>
                  <a:pt x="1293005" y="3946147"/>
                </a:cubicBezTo>
                <a:cubicBezTo>
                  <a:pt x="1297247" y="3946147"/>
                  <a:pt x="1297247" y="3939856"/>
                  <a:pt x="1297247" y="3933564"/>
                </a:cubicBezTo>
                <a:cubicBezTo>
                  <a:pt x="1297247" y="3933564"/>
                  <a:pt x="1297247" y="3933564"/>
                  <a:pt x="1297247" y="3927272"/>
                </a:cubicBezTo>
                <a:cubicBezTo>
                  <a:pt x="1297247" y="3927272"/>
                  <a:pt x="1293005" y="3927272"/>
                  <a:pt x="1293005" y="3927272"/>
                </a:cubicBezTo>
                <a:cubicBezTo>
                  <a:pt x="1263317" y="3933564"/>
                  <a:pt x="1233628" y="3920981"/>
                  <a:pt x="1203939" y="3914688"/>
                </a:cubicBezTo>
                <a:cubicBezTo>
                  <a:pt x="1182733" y="3914688"/>
                  <a:pt x="1165767" y="3914688"/>
                  <a:pt x="1144561" y="3902104"/>
                </a:cubicBezTo>
                <a:cubicBezTo>
                  <a:pt x="1140320" y="3895813"/>
                  <a:pt x="1136078" y="3895813"/>
                  <a:pt x="1136078" y="3895813"/>
                </a:cubicBezTo>
                <a:cubicBezTo>
                  <a:pt x="1110631" y="3914688"/>
                  <a:pt x="1089425" y="3902104"/>
                  <a:pt x="1063978" y="3908397"/>
                </a:cubicBezTo>
                <a:cubicBezTo>
                  <a:pt x="1055495" y="3908397"/>
                  <a:pt x="1042771" y="3902104"/>
                  <a:pt x="1030047" y="3914688"/>
                </a:cubicBezTo>
                <a:cubicBezTo>
                  <a:pt x="1021565" y="3920981"/>
                  <a:pt x="1013082" y="3914688"/>
                  <a:pt x="1008840" y="3895813"/>
                </a:cubicBezTo>
                <a:cubicBezTo>
                  <a:pt x="1000359" y="3870645"/>
                  <a:pt x="1000359" y="3864354"/>
                  <a:pt x="1017323" y="3858061"/>
                </a:cubicBezTo>
                <a:cubicBezTo>
                  <a:pt x="1034288" y="3851770"/>
                  <a:pt x="1038530" y="3832895"/>
                  <a:pt x="1055495" y="3839186"/>
                </a:cubicBezTo>
                <a:cubicBezTo>
                  <a:pt x="1068219" y="3845479"/>
                  <a:pt x="1080942" y="3839186"/>
                  <a:pt x="1093665" y="3839186"/>
                </a:cubicBezTo>
                <a:cubicBezTo>
                  <a:pt x="1097907" y="3839186"/>
                  <a:pt x="1102148" y="3839186"/>
                  <a:pt x="1110631" y="3832895"/>
                </a:cubicBezTo>
                <a:cubicBezTo>
                  <a:pt x="1093665" y="3832895"/>
                  <a:pt x="1080942" y="3826602"/>
                  <a:pt x="1068219" y="3826602"/>
                </a:cubicBezTo>
                <a:cubicBezTo>
                  <a:pt x="1068219" y="3814018"/>
                  <a:pt x="1063978" y="3801436"/>
                  <a:pt x="1076701" y="3782559"/>
                </a:cubicBezTo>
                <a:cubicBezTo>
                  <a:pt x="1080942" y="3769977"/>
                  <a:pt x="1089425" y="3769977"/>
                  <a:pt x="1102148" y="3769977"/>
                </a:cubicBezTo>
                <a:cubicBezTo>
                  <a:pt x="1106390" y="3769977"/>
                  <a:pt x="1110631" y="3763684"/>
                  <a:pt x="1106390" y="3751100"/>
                </a:cubicBezTo>
                <a:cubicBezTo>
                  <a:pt x="1102148" y="3751100"/>
                  <a:pt x="1102148" y="3744809"/>
                  <a:pt x="1097907" y="3744809"/>
                </a:cubicBezTo>
                <a:cubicBezTo>
                  <a:pt x="1076701" y="3744809"/>
                  <a:pt x="1055495" y="3732225"/>
                  <a:pt x="1038530" y="3751100"/>
                </a:cubicBezTo>
                <a:cubicBezTo>
                  <a:pt x="1025806" y="3763684"/>
                  <a:pt x="1008840" y="3763684"/>
                  <a:pt x="1000359" y="3751100"/>
                </a:cubicBezTo>
                <a:cubicBezTo>
                  <a:pt x="991876" y="3732225"/>
                  <a:pt x="979152" y="3732225"/>
                  <a:pt x="962187" y="3732225"/>
                </a:cubicBezTo>
                <a:cubicBezTo>
                  <a:pt x="949464" y="3732225"/>
                  <a:pt x="936740" y="3732225"/>
                  <a:pt x="936740" y="3700766"/>
                </a:cubicBezTo>
                <a:cubicBezTo>
                  <a:pt x="936740" y="3688182"/>
                  <a:pt x="924015" y="3688182"/>
                  <a:pt x="915532" y="3681889"/>
                </a:cubicBezTo>
                <a:cubicBezTo>
                  <a:pt x="907051" y="3681889"/>
                  <a:pt x="898568" y="3681889"/>
                  <a:pt x="894326" y="3681889"/>
                </a:cubicBezTo>
                <a:cubicBezTo>
                  <a:pt x="877362" y="3681889"/>
                  <a:pt x="873121" y="3669307"/>
                  <a:pt x="885845" y="3650430"/>
                </a:cubicBezTo>
                <a:cubicBezTo>
                  <a:pt x="890085" y="3637846"/>
                  <a:pt x="894326" y="3618971"/>
                  <a:pt x="907051" y="3625264"/>
                </a:cubicBezTo>
                <a:cubicBezTo>
                  <a:pt x="924015" y="3631555"/>
                  <a:pt x="940981" y="3631555"/>
                  <a:pt x="957946" y="3625264"/>
                </a:cubicBezTo>
                <a:cubicBezTo>
                  <a:pt x="979152" y="3618971"/>
                  <a:pt x="996117" y="3625264"/>
                  <a:pt x="1013082" y="3625264"/>
                </a:cubicBezTo>
                <a:cubicBezTo>
                  <a:pt x="1030047" y="3625264"/>
                  <a:pt x="1042771" y="3612680"/>
                  <a:pt x="1059736" y="3612680"/>
                </a:cubicBezTo>
                <a:lnTo>
                  <a:pt x="1065471" y="3606894"/>
                </a:lnTo>
                <a:lnTo>
                  <a:pt x="1300457" y="3606894"/>
                </a:lnTo>
                <a:lnTo>
                  <a:pt x="1292447" y="3599416"/>
                </a:lnTo>
                <a:cubicBezTo>
                  <a:pt x="1287146" y="3593477"/>
                  <a:pt x="1281844" y="3589518"/>
                  <a:pt x="1273361" y="3593477"/>
                </a:cubicBezTo>
                <a:cubicBezTo>
                  <a:pt x="1260637" y="3601398"/>
                  <a:pt x="1247914" y="3593477"/>
                  <a:pt x="1235191" y="3593477"/>
                </a:cubicBezTo>
                <a:cubicBezTo>
                  <a:pt x="1230949" y="3593477"/>
                  <a:pt x="1226708" y="3593477"/>
                  <a:pt x="1218225" y="3585558"/>
                </a:cubicBezTo>
                <a:cubicBezTo>
                  <a:pt x="1235191" y="3585558"/>
                  <a:pt x="1247914" y="3577639"/>
                  <a:pt x="1260637" y="3577639"/>
                </a:cubicBezTo>
                <a:cubicBezTo>
                  <a:pt x="1260637" y="3561799"/>
                  <a:pt x="1264878" y="3545963"/>
                  <a:pt x="1252155" y="3522204"/>
                </a:cubicBezTo>
                <a:cubicBezTo>
                  <a:pt x="1247914" y="3506367"/>
                  <a:pt x="1239431" y="3506367"/>
                  <a:pt x="1226708" y="3506367"/>
                </a:cubicBezTo>
                <a:cubicBezTo>
                  <a:pt x="1222466" y="3506367"/>
                  <a:pt x="1218225" y="3498447"/>
                  <a:pt x="1222466" y="3482609"/>
                </a:cubicBezTo>
                <a:cubicBezTo>
                  <a:pt x="1226708" y="3482609"/>
                  <a:pt x="1226708" y="3474690"/>
                  <a:pt x="1230949" y="3474690"/>
                </a:cubicBezTo>
                <a:cubicBezTo>
                  <a:pt x="1252155" y="3474690"/>
                  <a:pt x="1273361" y="3458851"/>
                  <a:pt x="1290326" y="3482609"/>
                </a:cubicBezTo>
                <a:cubicBezTo>
                  <a:pt x="1303050" y="3498447"/>
                  <a:pt x="1320016" y="3498447"/>
                  <a:pt x="1328497" y="3482609"/>
                </a:cubicBezTo>
                <a:cubicBezTo>
                  <a:pt x="1336980" y="3458851"/>
                  <a:pt x="1349705" y="3458851"/>
                  <a:pt x="1366669" y="3458851"/>
                </a:cubicBezTo>
                <a:cubicBezTo>
                  <a:pt x="1379392" y="3458851"/>
                  <a:pt x="1392117" y="3458851"/>
                  <a:pt x="1392117" y="3419256"/>
                </a:cubicBezTo>
                <a:cubicBezTo>
                  <a:pt x="1392117" y="3403418"/>
                  <a:pt x="1404841" y="3403418"/>
                  <a:pt x="1413324" y="3395497"/>
                </a:cubicBezTo>
                <a:cubicBezTo>
                  <a:pt x="1421805" y="3395497"/>
                  <a:pt x="1430288" y="3395497"/>
                  <a:pt x="1434530" y="3395497"/>
                </a:cubicBezTo>
                <a:cubicBezTo>
                  <a:pt x="1451494" y="3395497"/>
                  <a:pt x="1455736" y="3379661"/>
                  <a:pt x="1443011" y="3355902"/>
                </a:cubicBezTo>
                <a:lnTo>
                  <a:pt x="1439942" y="3345666"/>
                </a:lnTo>
                <a:lnTo>
                  <a:pt x="1444719" y="3347831"/>
                </a:lnTo>
                <a:cubicBezTo>
                  <a:pt x="1447104" y="3347541"/>
                  <a:pt x="1449754" y="3345604"/>
                  <a:pt x="1452934" y="3340954"/>
                </a:cubicBezTo>
                <a:cubicBezTo>
                  <a:pt x="1465654" y="3328556"/>
                  <a:pt x="1478373" y="3340954"/>
                  <a:pt x="1486854" y="3334756"/>
                </a:cubicBezTo>
                <a:cubicBezTo>
                  <a:pt x="1499574" y="3334756"/>
                  <a:pt x="1512294" y="3334756"/>
                  <a:pt x="1525013" y="3334756"/>
                </a:cubicBezTo>
                <a:cubicBezTo>
                  <a:pt x="1533494" y="3322358"/>
                  <a:pt x="1525013" y="3309960"/>
                  <a:pt x="1529254" y="3297562"/>
                </a:cubicBezTo>
                <a:cubicBezTo>
                  <a:pt x="1541973" y="3272766"/>
                  <a:pt x="1558933" y="3266568"/>
                  <a:pt x="1580134" y="3278966"/>
                </a:cubicBezTo>
                <a:cubicBezTo>
                  <a:pt x="1584373" y="3278966"/>
                  <a:pt x="1584373" y="3285164"/>
                  <a:pt x="1592854" y="3285164"/>
                </a:cubicBezTo>
                <a:cubicBezTo>
                  <a:pt x="1597094" y="3285164"/>
                  <a:pt x="1601333" y="3278966"/>
                  <a:pt x="1601333" y="3266568"/>
                </a:cubicBezTo>
                <a:cubicBezTo>
                  <a:pt x="1601333" y="3260369"/>
                  <a:pt x="1601333" y="3247971"/>
                  <a:pt x="1592854" y="3247971"/>
                </a:cubicBezTo>
                <a:cubicBezTo>
                  <a:pt x="1580134" y="3254170"/>
                  <a:pt x="1567413" y="3247971"/>
                  <a:pt x="1558933" y="3254170"/>
                </a:cubicBezTo>
                <a:cubicBezTo>
                  <a:pt x="1541973" y="3254170"/>
                  <a:pt x="1533494" y="3241773"/>
                  <a:pt x="1520773" y="3241773"/>
                </a:cubicBezTo>
                <a:cubicBezTo>
                  <a:pt x="1512294" y="3235573"/>
                  <a:pt x="1508053" y="3216977"/>
                  <a:pt x="1508053" y="3204579"/>
                </a:cubicBezTo>
                <a:cubicBezTo>
                  <a:pt x="1499574" y="3185983"/>
                  <a:pt x="1499574" y="3179784"/>
                  <a:pt x="1486854" y="3192181"/>
                </a:cubicBezTo>
                <a:cubicBezTo>
                  <a:pt x="1469894" y="3198381"/>
                  <a:pt x="1452934" y="3204579"/>
                  <a:pt x="1435974" y="3216977"/>
                </a:cubicBezTo>
                <a:cubicBezTo>
                  <a:pt x="1431734" y="3223177"/>
                  <a:pt x="1423254" y="3216977"/>
                  <a:pt x="1414774" y="3216977"/>
                </a:cubicBezTo>
                <a:cubicBezTo>
                  <a:pt x="1410534" y="3216977"/>
                  <a:pt x="1410534" y="3204579"/>
                  <a:pt x="1406294" y="3198381"/>
                </a:cubicBezTo>
                <a:cubicBezTo>
                  <a:pt x="1397814" y="3185983"/>
                  <a:pt x="1406294" y="3179784"/>
                  <a:pt x="1410534" y="3167386"/>
                </a:cubicBezTo>
                <a:cubicBezTo>
                  <a:pt x="1414774" y="3154988"/>
                  <a:pt x="1427494" y="3154988"/>
                  <a:pt x="1435974" y="3142590"/>
                </a:cubicBezTo>
                <a:cubicBezTo>
                  <a:pt x="1440214" y="3136392"/>
                  <a:pt x="1440214" y="3136392"/>
                  <a:pt x="1440214" y="3130194"/>
                </a:cubicBezTo>
                <a:cubicBezTo>
                  <a:pt x="1440214" y="3123994"/>
                  <a:pt x="1435974" y="3123994"/>
                  <a:pt x="1431734" y="3123994"/>
                </a:cubicBezTo>
                <a:cubicBezTo>
                  <a:pt x="1419014" y="3123994"/>
                  <a:pt x="1402054" y="3117796"/>
                  <a:pt x="1389334" y="3130194"/>
                </a:cubicBezTo>
                <a:cubicBezTo>
                  <a:pt x="1389334" y="3136392"/>
                  <a:pt x="1385094" y="3130194"/>
                  <a:pt x="1385094" y="3130194"/>
                </a:cubicBezTo>
                <a:cubicBezTo>
                  <a:pt x="1376614" y="3123994"/>
                  <a:pt x="1385094" y="3123994"/>
                  <a:pt x="1385094" y="3117796"/>
                </a:cubicBezTo>
                <a:cubicBezTo>
                  <a:pt x="1389334" y="3111596"/>
                  <a:pt x="1389334" y="3099199"/>
                  <a:pt x="1380855" y="3099199"/>
                </a:cubicBezTo>
                <a:cubicBezTo>
                  <a:pt x="1372374" y="3099199"/>
                  <a:pt x="1363895" y="3099199"/>
                  <a:pt x="1351175" y="3099199"/>
                </a:cubicBezTo>
                <a:cubicBezTo>
                  <a:pt x="1363895" y="3086801"/>
                  <a:pt x="1376614" y="3086801"/>
                  <a:pt x="1389334" y="3080603"/>
                </a:cubicBezTo>
                <a:cubicBezTo>
                  <a:pt x="1397814" y="3074403"/>
                  <a:pt x="1397814" y="3068205"/>
                  <a:pt x="1393574" y="3062005"/>
                </a:cubicBezTo>
                <a:cubicBezTo>
                  <a:pt x="1389334" y="3037211"/>
                  <a:pt x="1389334" y="3031011"/>
                  <a:pt x="1406294" y="3024813"/>
                </a:cubicBezTo>
                <a:cubicBezTo>
                  <a:pt x="1410534" y="3024813"/>
                  <a:pt x="1419014" y="3024813"/>
                  <a:pt x="1423254" y="3024813"/>
                </a:cubicBezTo>
                <a:cubicBezTo>
                  <a:pt x="1423254" y="3018613"/>
                  <a:pt x="1423254" y="3018613"/>
                  <a:pt x="1423254" y="3012416"/>
                </a:cubicBezTo>
                <a:cubicBezTo>
                  <a:pt x="1423254" y="3012416"/>
                  <a:pt x="1423254" y="3006216"/>
                  <a:pt x="1423254" y="3006216"/>
                </a:cubicBezTo>
                <a:cubicBezTo>
                  <a:pt x="1393574" y="3012416"/>
                  <a:pt x="1372374" y="2981420"/>
                  <a:pt x="1342694" y="2981420"/>
                </a:cubicBezTo>
                <a:cubicBezTo>
                  <a:pt x="1325734" y="2981420"/>
                  <a:pt x="1308774" y="2969022"/>
                  <a:pt x="1291814" y="2950426"/>
                </a:cubicBezTo>
                <a:cubicBezTo>
                  <a:pt x="1291814" y="2944228"/>
                  <a:pt x="1283335" y="2944228"/>
                  <a:pt x="1283335" y="2938029"/>
                </a:cubicBezTo>
                <a:cubicBezTo>
                  <a:pt x="1283335" y="2925631"/>
                  <a:pt x="1291814" y="2925631"/>
                  <a:pt x="1296054" y="2925631"/>
                </a:cubicBezTo>
                <a:cubicBezTo>
                  <a:pt x="1308774" y="2925631"/>
                  <a:pt x="1321494" y="2925631"/>
                  <a:pt x="1334215" y="2925631"/>
                </a:cubicBezTo>
                <a:cubicBezTo>
                  <a:pt x="1338454" y="2925631"/>
                  <a:pt x="1342694" y="2925631"/>
                  <a:pt x="1342694" y="2919432"/>
                </a:cubicBezTo>
                <a:cubicBezTo>
                  <a:pt x="1342694" y="2913233"/>
                  <a:pt x="1342694" y="2907035"/>
                  <a:pt x="1338454" y="2907035"/>
                </a:cubicBezTo>
                <a:cubicBezTo>
                  <a:pt x="1329975" y="2907035"/>
                  <a:pt x="1325734" y="2894637"/>
                  <a:pt x="1313014" y="2894637"/>
                </a:cubicBezTo>
                <a:cubicBezTo>
                  <a:pt x="1300295" y="2894637"/>
                  <a:pt x="1287575" y="2894637"/>
                  <a:pt x="1274854" y="2894637"/>
                </a:cubicBezTo>
                <a:cubicBezTo>
                  <a:pt x="1266375" y="2888437"/>
                  <a:pt x="1270615" y="2876039"/>
                  <a:pt x="1270615" y="2869841"/>
                </a:cubicBezTo>
                <a:cubicBezTo>
                  <a:pt x="1270615" y="2863643"/>
                  <a:pt x="1270615" y="2857443"/>
                  <a:pt x="1270615" y="2857443"/>
                </a:cubicBezTo>
                <a:cubicBezTo>
                  <a:pt x="1296054" y="2851245"/>
                  <a:pt x="1308774" y="2820250"/>
                  <a:pt x="1334215" y="2820250"/>
                </a:cubicBezTo>
                <a:cubicBezTo>
                  <a:pt x="1385094" y="2820250"/>
                  <a:pt x="1431734" y="2838847"/>
                  <a:pt x="1482614" y="2832648"/>
                </a:cubicBezTo>
                <a:cubicBezTo>
                  <a:pt x="1491093" y="2826450"/>
                  <a:pt x="1503814" y="2838847"/>
                  <a:pt x="1503814" y="2820250"/>
                </a:cubicBezTo>
                <a:cubicBezTo>
                  <a:pt x="1508053" y="2795454"/>
                  <a:pt x="1491093" y="2807852"/>
                  <a:pt x="1482614" y="2807852"/>
                </a:cubicBezTo>
                <a:cubicBezTo>
                  <a:pt x="1465654" y="2814052"/>
                  <a:pt x="1448694" y="2795454"/>
                  <a:pt x="1431734" y="2795454"/>
                </a:cubicBezTo>
                <a:cubicBezTo>
                  <a:pt x="1414774" y="2801654"/>
                  <a:pt x="1393574" y="2807852"/>
                  <a:pt x="1376614" y="2795454"/>
                </a:cubicBezTo>
                <a:cubicBezTo>
                  <a:pt x="1346935" y="2783056"/>
                  <a:pt x="1317255" y="2789256"/>
                  <a:pt x="1291814" y="2789256"/>
                </a:cubicBezTo>
                <a:cubicBezTo>
                  <a:pt x="1236695" y="2783056"/>
                  <a:pt x="1185815" y="2764460"/>
                  <a:pt x="1147655" y="2708671"/>
                </a:cubicBezTo>
                <a:cubicBezTo>
                  <a:pt x="1130695" y="2690075"/>
                  <a:pt x="1113735" y="2690075"/>
                  <a:pt x="1096775" y="2690075"/>
                </a:cubicBezTo>
                <a:cubicBezTo>
                  <a:pt x="1092535" y="2690075"/>
                  <a:pt x="1079815" y="2696273"/>
                  <a:pt x="1079815" y="2683875"/>
                </a:cubicBezTo>
                <a:cubicBezTo>
                  <a:pt x="1079815" y="2659080"/>
                  <a:pt x="1092535" y="2671478"/>
                  <a:pt x="1096775" y="2671478"/>
                </a:cubicBezTo>
                <a:cubicBezTo>
                  <a:pt x="1168855" y="2671478"/>
                  <a:pt x="1240935" y="2671478"/>
                  <a:pt x="1317255" y="2671478"/>
                </a:cubicBezTo>
                <a:cubicBezTo>
                  <a:pt x="1342694" y="2671478"/>
                  <a:pt x="1359654" y="2640484"/>
                  <a:pt x="1380855" y="2609488"/>
                </a:cubicBezTo>
                <a:cubicBezTo>
                  <a:pt x="1380855" y="2609488"/>
                  <a:pt x="1380855" y="2603290"/>
                  <a:pt x="1380855" y="2597092"/>
                </a:cubicBezTo>
                <a:cubicBezTo>
                  <a:pt x="1372374" y="2578495"/>
                  <a:pt x="1368134" y="2566097"/>
                  <a:pt x="1363895" y="2547501"/>
                </a:cubicBezTo>
                <a:lnTo>
                  <a:pt x="1360801" y="2537551"/>
                </a:lnTo>
                <a:lnTo>
                  <a:pt x="1454829" y="2537551"/>
                </a:lnTo>
                <a:cubicBezTo>
                  <a:pt x="1463312" y="2537551"/>
                  <a:pt x="1471793" y="2531259"/>
                  <a:pt x="1480276" y="2524967"/>
                </a:cubicBezTo>
                <a:cubicBezTo>
                  <a:pt x="1484518" y="2524967"/>
                  <a:pt x="1488759" y="2537551"/>
                  <a:pt x="1497242" y="2537551"/>
                </a:cubicBezTo>
                <a:cubicBezTo>
                  <a:pt x="1522689" y="2537551"/>
                  <a:pt x="1548137" y="2531259"/>
                  <a:pt x="1569343" y="2518676"/>
                </a:cubicBezTo>
                <a:cubicBezTo>
                  <a:pt x="1577826" y="2518676"/>
                  <a:pt x="1590549" y="2512383"/>
                  <a:pt x="1599032" y="2518676"/>
                </a:cubicBezTo>
                <a:cubicBezTo>
                  <a:pt x="1611756" y="2531259"/>
                  <a:pt x="1628720" y="2524967"/>
                  <a:pt x="1641445" y="2524967"/>
                </a:cubicBezTo>
                <a:cubicBezTo>
                  <a:pt x="1654168" y="2524967"/>
                  <a:pt x="1671132" y="2537551"/>
                  <a:pt x="1683857" y="2518676"/>
                </a:cubicBezTo>
                <a:cubicBezTo>
                  <a:pt x="1692339" y="2506092"/>
                  <a:pt x="1696581" y="2524967"/>
                  <a:pt x="1705064" y="2524967"/>
                </a:cubicBezTo>
                <a:cubicBezTo>
                  <a:pt x="1755959" y="2524967"/>
                  <a:pt x="1811095" y="2524967"/>
                  <a:pt x="1866231" y="2524967"/>
                </a:cubicBezTo>
                <a:cubicBezTo>
                  <a:pt x="1900161" y="2506092"/>
                  <a:pt x="1934092" y="2518676"/>
                  <a:pt x="1968022" y="2518676"/>
                </a:cubicBezTo>
                <a:cubicBezTo>
                  <a:pt x="1976505" y="2518676"/>
                  <a:pt x="1984986" y="2512383"/>
                  <a:pt x="1989228" y="2499800"/>
                </a:cubicBezTo>
                <a:cubicBezTo>
                  <a:pt x="1976505" y="2493508"/>
                  <a:pt x="1963780" y="2487216"/>
                  <a:pt x="1951056" y="2487216"/>
                </a:cubicBezTo>
                <a:cubicBezTo>
                  <a:pt x="1934092" y="2487216"/>
                  <a:pt x="1917126" y="2487216"/>
                  <a:pt x="1900161" y="2487216"/>
                </a:cubicBezTo>
                <a:cubicBezTo>
                  <a:pt x="1891678" y="2487216"/>
                  <a:pt x="1874714" y="2487216"/>
                  <a:pt x="1878955" y="2462048"/>
                </a:cubicBezTo>
                <a:cubicBezTo>
                  <a:pt x="1878955" y="2449464"/>
                  <a:pt x="1870472" y="2449464"/>
                  <a:pt x="1866231" y="2449464"/>
                </a:cubicBezTo>
                <a:cubicBezTo>
                  <a:pt x="1840784" y="2449464"/>
                  <a:pt x="1815336" y="2449464"/>
                  <a:pt x="1789889" y="2449464"/>
                </a:cubicBezTo>
                <a:cubicBezTo>
                  <a:pt x="1785647" y="2449464"/>
                  <a:pt x="1781406" y="2449464"/>
                  <a:pt x="1777165" y="2449464"/>
                </a:cubicBezTo>
                <a:cubicBezTo>
                  <a:pt x="1772923" y="2449464"/>
                  <a:pt x="1772923" y="2443173"/>
                  <a:pt x="1772923" y="2436881"/>
                </a:cubicBezTo>
                <a:cubicBezTo>
                  <a:pt x="1772923" y="2436881"/>
                  <a:pt x="1772923" y="2436881"/>
                  <a:pt x="1772923" y="2430589"/>
                </a:cubicBezTo>
                <a:cubicBezTo>
                  <a:pt x="1772923" y="2430589"/>
                  <a:pt x="1777165" y="2430589"/>
                  <a:pt x="1777165" y="2430589"/>
                </a:cubicBezTo>
                <a:cubicBezTo>
                  <a:pt x="1806853" y="2436881"/>
                  <a:pt x="1836542" y="2424298"/>
                  <a:pt x="1866231" y="2418005"/>
                </a:cubicBezTo>
                <a:cubicBezTo>
                  <a:pt x="1887437" y="2418005"/>
                  <a:pt x="1904403" y="2418005"/>
                  <a:pt x="1925609" y="2405421"/>
                </a:cubicBezTo>
                <a:cubicBezTo>
                  <a:pt x="1929850" y="2399130"/>
                  <a:pt x="1934092" y="2399130"/>
                  <a:pt x="1934092" y="2399130"/>
                </a:cubicBezTo>
                <a:cubicBezTo>
                  <a:pt x="1959539" y="2418005"/>
                  <a:pt x="1980745" y="2405421"/>
                  <a:pt x="2006192" y="2411714"/>
                </a:cubicBezTo>
                <a:cubicBezTo>
                  <a:pt x="2014675" y="2411714"/>
                  <a:pt x="2027399" y="2405421"/>
                  <a:pt x="2040123" y="2418005"/>
                </a:cubicBezTo>
                <a:cubicBezTo>
                  <a:pt x="2044364" y="2421152"/>
                  <a:pt x="2048606" y="2421152"/>
                  <a:pt x="2052317" y="2418006"/>
                </a:cubicBezTo>
                <a:lnTo>
                  <a:pt x="2057171" y="2407840"/>
                </a:lnTo>
                <a:lnTo>
                  <a:pt x="2053024" y="2406042"/>
                </a:lnTo>
                <a:cubicBezTo>
                  <a:pt x="2051434" y="2401798"/>
                  <a:pt x="2053555" y="2395736"/>
                  <a:pt x="2059917" y="2388460"/>
                </a:cubicBezTo>
                <a:lnTo>
                  <a:pt x="2062986" y="2382191"/>
                </a:lnTo>
                <a:lnTo>
                  <a:pt x="2058209" y="2383517"/>
                </a:lnTo>
                <a:cubicBezTo>
                  <a:pt x="2055824" y="2383339"/>
                  <a:pt x="2053174" y="2382153"/>
                  <a:pt x="2049994" y="2379305"/>
                </a:cubicBezTo>
                <a:cubicBezTo>
                  <a:pt x="2037274" y="2371712"/>
                  <a:pt x="2024555" y="2379305"/>
                  <a:pt x="2016074" y="2375509"/>
                </a:cubicBezTo>
                <a:cubicBezTo>
                  <a:pt x="2003354" y="2375509"/>
                  <a:pt x="1990634" y="2375509"/>
                  <a:pt x="1977915" y="2375509"/>
                </a:cubicBezTo>
                <a:cubicBezTo>
                  <a:pt x="1969434" y="2367916"/>
                  <a:pt x="1977915" y="2360323"/>
                  <a:pt x="1973674" y="2352730"/>
                </a:cubicBezTo>
                <a:cubicBezTo>
                  <a:pt x="1960955" y="2337544"/>
                  <a:pt x="1943995" y="2333748"/>
                  <a:pt x="1922794" y="2341341"/>
                </a:cubicBezTo>
                <a:cubicBezTo>
                  <a:pt x="1918555" y="2341341"/>
                  <a:pt x="1918555" y="2345137"/>
                  <a:pt x="1910074" y="2345137"/>
                </a:cubicBezTo>
                <a:cubicBezTo>
                  <a:pt x="1905834" y="2345137"/>
                  <a:pt x="1901595" y="2341341"/>
                  <a:pt x="1901595" y="2333748"/>
                </a:cubicBezTo>
                <a:cubicBezTo>
                  <a:pt x="1901595" y="2329951"/>
                  <a:pt x="1901595" y="2322358"/>
                  <a:pt x="1910074" y="2322358"/>
                </a:cubicBezTo>
                <a:cubicBezTo>
                  <a:pt x="1922794" y="2326155"/>
                  <a:pt x="1935515" y="2322358"/>
                  <a:pt x="1943995" y="2326155"/>
                </a:cubicBezTo>
                <a:cubicBezTo>
                  <a:pt x="1960955" y="2326155"/>
                  <a:pt x="1969434" y="2318562"/>
                  <a:pt x="1982155" y="2318562"/>
                </a:cubicBezTo>
                <a:cubicBezTo>
                  <a:pt x="1990634" y="2314765"/>
                  <a:pt x="1994875" y="2303376"/>
                  <a:pt x="1994875" y="2295783"/>
                </a:cubicBezTo>
                <a:lnTo>
                  <a:pt x="1996434" y="2293896"/>
                </a:lnTo>
                <a:lnTo>
                  <a:pt x="1993469" y="2285876"/>
                </a:lnTo>
                <a:cubicBezTo>
                  <a:pt x="1989228" y="2273294"/>
                  <a:pt x="1980745" y="2273294"/>
                  <a:pt x="1968022" y="2273294"/>
                </a:cubicBezTo>
                <a:cubicBezTo>
                  <a:pt x="1963780" y="2273294"/>
                  <a:pt x="1959539" y="2267001"/>
                  <a:pt x="1963780" y="2254417"/>
                </a:cubicBezTo>
                <a:cubicBezTo>
                  <a:pt x="1968022" y="2254417"/>
                  <a:pt x="1968022" y="2248126"/>
                  <a:pt x="1972263" y="2248126"/>
                </a:cubicBezTo>
                <a:cubicBezTo>
                  <a:pt x="1993469" y="2248126"/>
                  <a:pt x="2014675" y="2235542"/>
                  <a:pt x="2031640" y="2254417"/>
                </a:cubicBezTo>
                <a:cubicBezTo>
                  <a:pt x="2038002" y="2260709"/>
                  <a:pt x="2045425" y="2263855"/>
                  <a:pt x="2052317" y="2263855"/>
                </a:cubicBezTo>
                <a:lnTo>
                  <a:pt x="2066156" y="2256389"/>
                </a:lnTo>
                <a:lnTo>
                  <a:pt x="2062714" y="2250226"/>
                </a:lnTo>
                <a:cubicBezTo>
                  <a:pt x="2062714" y="2246429"/>
                  <a:pt x="2066954" y="2246429"/>
                  <a:pt x="2071194" y="2246429"/>
                </a:cubicBezTo>
                <a:lnTo>
                  <a:pt x="2077788" y="2246134"/>
                </a:lnTo>
                <a:lnTo>
                  <a:pt x="2085717" y="2237901"/>
                </a:lnTo>
                <a:cubicBezTo>
                  <a:pt x="2092079" y="2235542"/>
                  <a:pt x="2099501" y="2235542"/>
                  <a:pt x="2107983" y="2235542"/>
                </a:cubicBezTo>
                <a:lnTo>
                  <a:pt x="2119210" y="2233019"/>
                </a:lnTo>
                <a:lnTo>
                  <a:pt x="2122073" y="2231243"/>
                </a:lnTo>
                <a:lnTo>
                  <a:pt x="2125704" y="2231243"/>
                </a:lnTo>
                <a:lnTo>
                  <a:pt x="2130411" y="2223618"/>
                </a:lnTo>
                <a:lnTo>
                  <a:pt x="2113594" y="2219854"/>
                </a:lnTo>
                <a:cubicBezTo>
                  <a:pt x="2105114" y="2216057"/>
                  <a:pt x="2105114" y="2212261"/>
                  <a:pt x="2109354" y="2208464"/>
                </a:cubicBezTo>
                <a:cubicBezTo>
                  <a:pt x="2113594" y="2193279"/>
                  <a:pt x="2113594" y="2189482"/>
                  <a:pt x="2096634" y="2185686"/>
                </a:cubicBezTo>
                <a:cubicBezTo>
                  <a:pt x="2092394" y="2185686"/>
                  <a:pt x="2083914" y="2185686"/>
                  <a:pt x="2079674" y="2185686"/>
                </a:cubicBezTo>
                <a:cubicBezTo>
                  <a:pt x="2079674" y="2181889"/>
                  <a:pt x="2079674" y="2181889"/>
                  <a:pt x="2079674" y="2178093"/>
                </a:cubicBezTo>
                <a:cubicBezTo>
                  <a:pt x="2079674" y="2178093"/>
                  <a:pt x="2079674" y="2174296"/>
                  <a:pt x="2079674" y="2174296"/>
                </a:cubicBezTo>
                <a:cubicBezTo>
                  <a:pt x="2109354" y="2178093"/>
                  <a:pt x="2130554" y="2159110"/>
                  <a:pt x="2160234" y="2159110"/>
                </a:cubicBezTo>
                <a:lnTo>
                  <a:pt x="2184445" y="2154142"/>
                </a:lnTo>
                <a:lnTo>
                  <a:pt x="2184325" y="2153747"/>
                </a:lnTo>
                <a:cubicBezTo>
                  <a:pt x="2180085" y="2141163"/>
                  <a:pt x="2175844" y="2122288"/>
                  <a:pt x="2163119" y="2128581"/>
                </a:cubicBezTo>
                <a:cubicBezTo>
                  <a:pt x="2146155" y="2134872"/>
                  <a:pt x="2129189" y="2134872"/>
                  <a:pt x="2112224" y="2128581"/>
                </a:cubicBezTo>
                <a:cubicBezTo>
                  <a:pt x="2091018" y="2122288"/>
                  <a:pt x="2074053" y="2128581"/>
                  <a:pt x="2057088" y="2128581"/>
                </a:cubicBezTo>
                <a:cubicBezTo>
                  <a:pt x="2040123" y="2128581"/>
                  <a:pt x="2027399" y="2115997"/>
                  <a:pt x="2010434" y="2115997"/>
                </a:cubicBezTo>
                <a:cubicBezTo>
                  <a:pt x="2004073" y="2115997"/>
                  <a:pt x="1999831" y="2111278"/>
                  <a:pt x="1997181" y="2102626"/>
                </a:cubicBezTo>
                <a:lnTo>
                  <a:pt x="1994109" y="2072040"/>
                </a:lnTo>
                <a:lnTo>
                  <a:pt x="2204664" y="2072040"/>
                </a:lnTo>
                <a:lnTo>
                  <a:pt x="2200514" y="2070368"/>
                </a:lnTo>
                <a:cubicBezTo>
                  <a:pt x="2190974" y="2065148"/>
                  <a:pt x="2181434" y="2060402"/>
                  <a:pt x="2168713" y="2060402"/>
                </a:cubicBezTo>
                <a:cubicBezTo>
                  <a:pt x="2117834" y="2060402"/>
                  <a:pt x="2071194" y="2071792"/>
                  <a:pt x="2020314" y="2067995"/>
                </a:cubicBezTo>
                <a:cubicBezTo>
                  <a:pt x="2011835" y="2064199"/>
                  <a:pt x="1999114" y="2071792"/>
                  <a:pt x="1999114" y="2060402"/>
                </a:cubicBezTo>
                <a:cubicBezTo>
                  <a:pt x="1994875" y="2045216"/>
                  <a:pt x="2011835" y="2052809"/>
                  <a:pt x="2020314" y="2052809"/>
                </a:cubicBezTo>
                <a:cubicBezTo>
                  <a:pt x="2037274" y="2056606"/>
                  <a:pt x="2054234" y="2045216"/>
                  <a:pt x="2071194" y="2045216"/>
                </a:cubicBezTo>
                <a:cubicBezTo>
                  <a:pt x="2088154" y="2049013"/>
                  <a:pt x="2109354" y="2052809"/>
                  <a:pt x="2126314" y="2045216"/>
                </a:cubicBezTo>
                <a:cubicBezTo>
                  <a:pt x="2155993" y="2037623"/>
                  <a:pt x="2185673" y="2041420"/>
                  <a:pt x="2211114" y="2041420"/>
                </a:cubicBezTo>
                <a:cubicBezTo>
                  <a:pt x="2266233" y="2037623"/>
                  <a:pt x="2317113" y="2026234"/>
                  <a:pt x="2355273" y="1992066"/>
                </a:cubicBezTo>
                <a:cubicBezTo>
                  <a:pt x="2372233" y="1980677"/>
                  <a:pt x="2389193" y="1980677"/>
                  <a:pt x="2406153" y="1980677"/>
                </a:cubicBezTo>
                <a:cubicBezTo>
                  <a:pt x="2410393" y="1980677"/>
                  <a:pt x="2423113" y="1984473"/>
                  <a:pt x="2423113" y="1976880"/>
                </a:cubicBezTo>
                <a:cubicBezTo>
                  <a:pt x="2423113" y="1961694"/>
                  <a:pt x="2410393" y="1969287"/>
                  <a:pt x="2406153" y="1969287"/>
                </a:cubicBezTo>
                <a:cubicBezTo>
                  <a:pt x="2334073" y="1969287"/>
                  <a:pt x="2261993" y="1969287"/>
                  <a:pt x="2185673" y="1969287"/>
                </a:cubicBezTo>
                <a:cubicBezTo>
                  <a:pt x="2160234" y="1969287"/>
                  <a:pt x="2143274" y="1950305"/>
                  <a:pt x="2122073" y="1931322"/>
                </a:cubicBezTo>
                <a:cubicBezTo>
                  <a:pt x="2122073" y="1931322"/>
                  <a:pt x="2122073" y="1927526"/>
                  <a:pt x="2122073" y="1923730"/>
                </a:cubicBezTo>
                <a:cubicBezTo>
                  <a:pt x="2130554" y="1912340"/>
                  <a:pt x="2134794" y="1904747"/>
                  <a:pt x="2139033" y="1893358"/>
                </a:cubicBezTo>
                <a:lnTo>
                  <a:pt x="2142127" y="1887264"/>
                </a:lnTo>
                <a:lnTo>
                  <a:pt x="2048099" y="1887264"/>
                </a:lnTo>
                <a:cubicBezTo>
                  <a:pt x="2039616" y="1887264"/>
                  <a:pt x="2031135" y="1883411"/>
                  <a:pt x="2022652" y="1879557"/>
                </a:cubicBezTo>
                <a:cubicBezTo>
                  <a:pt x="2018410" y="1879557"/>
                  <a:pt x="2014169" y="1887264"/>
                  <a:pt x="2005686" y="1887264"/>
                </a:cubicBezTo>
                <a:cubicBezTo>
                  <a:pt x="1980239" y="1887264"/>
                  <a:pt x="1954791" y="1883411"/>
                  <a:pt x="1933585" y="1875704"/>
                </a:cubicBezTo>
                <a:cubicBezTo>
                  <a:pt x="1925102" y="1875704"/>
                  <a:pt x="1912379" y="1871850"/>
                  <a:pt x="1903896" y="1875704"/>
                </a:cubicBezTo>
                <a:cubicBezTo>
                  <a:pt x="1891172" y="1883411"/>
                  <a:pt x="1874208" y="1879557"/>
                  <a:pt x="1861483" y="1879557"/>
                </a:cubicBezTo>
                <a:cubicBezTo>
                  <a:pt x="1848760" y="1879557"/>
                  <a:pt x="1831796" y="1887264"/>
                  <a:pt x="1819071" y="1875704"/>
                </a:cubicBezTo>
                <a:cubicBezTo>
                  <a:pt x="1810589" y="1867997"/>
                  <a:pt x="1806347" y="1879557"/>
                  <a:pt x="1797864" y="1879557"/>
                </a:cubicBezTo>
                <a:cubicBezTo>
                  <a:pt x="1746969" y="1879557"/>
                  <a:pt x="1691833" y="1879557"/>
                  <a:pt x="1636697" y="1879557"/>
                </a:cubicBezTo>
                <a:cubicBezTo>
                  <a:pt x="1602767" y="1867997"/>
                  <a:pt x="1568836" y="1875704"/>
                  <a:pt x="1534906" y="1875704"/>
                </a:cubicBezTo>
                <a:cubicBezTo>
                  <a:pt x="1526423" y="1875704"/>
                  <a:pt x="1517942" y="1871850"/>
                  <a:pt x="1513700" y="1864144"/>
                </a:cubicBezTo>
                <a:cubicBezTo>
                  <a:pt x="1526423" y="1860290"/>
                  <a:pt x="1539148" y="1856437"/>
                  <a:pt x="1551872" y="1856437"/>
                </a:cubicBezTo>
                <a:cubicBezTo>
                  <a:pt x="1568836" y="1856437"/>
                  <a:pt x="1585802" y="1856437"/>
                  <a:pt x="1602767" y="1856437"/>
                </a:cubicBezTo>
                <a:cubicBezTo>
                  <a:pt x="1611250" y="1856437"/>
                  <a:pt x="1628214" y="1856437"/>
                  <a:pt x="1623973" y="1841023"/>
                </a:cubicBezTo>
                <a:cubicBezTo>
                  <a:pt x="1623973" y="1833316"/>
                  <a:pt x="1632456" y="1833316"/>
                  <a:pt x="1636697" y="1833316"/>
                </a:cubicBezTo>
                <a:cubicBezTo>
                  <a:pt x="1662144" y="1833316"/>
                  <a:pt x="1687592" y="1833316"/>
                  <a:pt x="1713039" y="1833316"/>
                </a:cubicBezTo>
                <a:cubicBezTo>
                  <a:pt x="1717281" y="1833316"/>
                  <a:pt x="1721522" y="1833316"/>
                  <a:pt x="1725763" y="1833316"/>
                </a:cubicBezTo>
                <a:cubicBezTo>
                  <a:pt x="1730005" y="1833316"/>
                  <a:pt x="1730005" y="1829463"/>
                  <a:pt x="1730005" y="1825609"/>
                </a:cubicBezTo>
                <a:cubicBezTo>
                  <a:pt x="1730005" y="1825609"/>
                  <a:pt x="1730005" y="1825609"/>
                  <a:pt x="1730005" y="1821756"/>
                </a:cubicBezTo>
                <a:cubicBezTo>
                  <a:pt x="1730005" y="1821756"/>
                  <a:pt x="1725763" y="1821756"/>
                  <a:pt x="1725763" y="1821756"/>
                </a:cubicBezTo>
                <a:cubicBezTo>
                  <a:pt x="1696075" y="1825609"/>
                  <a:pt x="1666386" y="1817903"/>
                  <a:pt x="1636697" y="1814049"/>
                </a:cubicBezTo>
                <a:cubicBezTo>
                  <a:pt x="1615491" y="1814049"/>
                  <a:pt x="1598525" y="1814049"/>
                  <a:pt x="1577319" y="1806342"/>
                </a:cubicBezTo>
                <a:cubicBezTo>
                  <a:pt x="1573078" y="1802489"/>
                  <a:pt x="1568836" y="1802489"/>
                  <a:pt x="1568836" y="1802489"/>
                </a:cubicBezTo>
                <a:cubicBezTo>
                  <a:pt x="1543389" y="1814049"/>
                  <a:pt x="1522183" y="1806342"/>
                  <a:pt x="1496736" y="1810196"/>
                </a:cubicBezTo>
                <a:cubicBezTo>
                  <a:pt x="1488253" y="1810196"/>
                  <a:pt x="1475529" y="1806342"/>
                  <a:pt x="1462805" y="1814049"/>
                </a:cubicBezTo>
                <a:cubicBezTo>
                  <a:pt x="1454323" y="1817903"/>
                  <a:pt x="1445840" y="1814049"/>
                  <a:pt x="1441598" y="1802489"/>
                </a:cubicBezTo>
                <a:cubicBezTo>
                  <a:pt x="1433117" y="1787075"/>
                  <a:pt x="1433117" y="1783222"/>
                  <a:pt x="1450081" y="1779368"/>
                </a:cubicBezTo>
                <a:cubicBezTo>
                  <a:pt x="1467046" y="1775515"/>
                  <a:pt x="1471288" y="1763955"/>
                  <a:pt x="1488253" y="1767808"/>
                </a:cubicBezTo>
                <a:cubicBezTo>
                  <a:pt x="1500977" y="1771662"/>
                  <a:pt x="1513700" y="1767808"/>
                  <a:pt x="1526423" y="1767808"/>
                </a:cubicBezTo>
                <a:cubicBezTo>
                  <a:pt x="1530665" y="1767808"/>
                  <a:pt x="1534906" y="1767808"/>
                  <a:pt x="1543389" y="1763955"/>
                </a:cubicBezTo>
                <a:cubicBezTo>
                  <a:pt x="1526423" y="1763955"/>
                  <a:pt x="1513700" y="1760101"/>
                  <a:pt x="1500977" y="1760101"/>
                </a:cubicBezTo>
                <a:cubicBezTo>
                  <a:pt x="1500977" y="1752394"/>
                  <a:pt x="1496736" y="1744688"/>
                  <a:pt x="1509459" y="1733127"/>
                </a:cubicBezTo>
                <a:cubicBezTo>
                  <a:pt x="1513700" y="1725421"/>
                  <a:pt x="1522183" y="1725421"/>
                  <a:pt x="1534906" y="1725421"/>
                </a:cubicBezTo>
                <a:cubicBezTo>
                  <a:pt x="1539148" y="1725421"/>
                  <a:pt x="1543389" y="1721567"/>
                  <a:pt x="1539148" y="1713860"/>
                </a:cubicBezTo>
                <a:cubicBezTo>
                  <a:pt x="1534906" y="1713860"/>
                  <a:pt x="1534906" y="1710007"/>
                  <a:pt x="1530665" y="1710007"/>
                </a:cubicBezTo>
                <a:cubicBezTo>
                  <a:pt x="1509459" y="1710007"/>
                  <a:pt x="1488253" y="1702300"/>
                  <a:pt x="1471288" y="1713860"/>
                </a:cubicBezTo>
                <a:cubicBezTo>
                  <a:pt x="1458564" y="1721567"/>
                  <a:pt x="1441598" y="1721567"/>
                  <a:pt x="1433117" y="1713860"/>
                </a:cubicBezTo>
                <a:cubicBezTo>
                  <a:pt x="1424634" y="1702300"/>
                  <a:pt x="1411910" y="1702300"/>
                  <a:pt x="1394945" y="1702300"/>
                </a:cubicBezTo>
                <a:cubicBezTo>
                  <a:pt x="1382222" y="1702300"/>
                  <a:pt x="1369498" y="1702300"/>
                  <a:pt x="1369498" y="1683033"/>
                </a:cubicBezTo>
                <a:cubicBezTo>
                  <a:pt x="1369498" y="1675326"/>
                  <a:pt x="1356773" y="1675326"/>
                  <a:pt x="1348290" y="1671472"/>
                </a:cubicBezTo>
                <a:cubicBezTo>
                  <a:pt x="1339809" y="1671472"/>
                  <a:pt x="1331326" y="1671472"/>
                  <a:pt x="1327084" y="1671472"/>
                </a:cubicBezTo>
                <a:cubicBezTo>
                  <a:pt x="1310120" y="1671472"/>
                  <a:pt x="1305879" y="1663766"/>
                  <a:pt x="1318603" y="1652205"/>
                </a:cubicBezTo>
                <a:lnTo>
                  <a:pt x="1323701" y="1643934"/>
                </a:lnTo>
                <a:lnTo>
                  <a:pt x="1379040" y="1643934"/>
                </a:lnTo>
                <a:lnTo>
                  <a:pt x="1399446" y="1636359"/>
                </a:lnTo>
                <a:lnTo>
                  <a:pt x="1406694" y="1636000"/>
                </a:lnTo>
                <a:lnTo>
                  <a:pt x="1411379" y="1639211"/>
                </a:lnTo>
                <a:cubicBezTo>
                  <a:pt x="1414030" y="1641572"/>
                  <a:pt x="1417211" y="1643934"/>
                  <a:pt x="1421453" y="1643934"/>
                </a:cubicBezTo>
                <a:cubicBezTo>
                  <a:pt x="1446900" y="1643934"/>
                  <a:pt x="1472347" y="1639211"/>
                  <a:pt x="1493553" y="1629764"/>
                </a:cubicBezTo>
                <a:cubicBezTo>
                  <a:pt x="1502036" y="1629764"/>
                  <a:pt x="1514759" y="1625040"/>
                  <a:pt x="1523242" y="1629764"/>
                </a:cubicBezTo>
                <a:cubicBezTo>
                  <a:pt x="1535967" y="1639211"/>
                  <a:pt x="1552931" y="1634487"/>
                  <a:pt x="1565655" y="1634487"/>
                </a:cubicBezTo>
                <a:cubicBezTo>
                  <a:pt x="1578379" y="1634487"/>
                  <a:pt x="1595343" y="1643934"/>
                  <a:pt x="1608067" y="1629764"/>
                </a:cubicBezTo>
                <a:cubicBezTo>
                  <a:pt x="1616550" y="1620317"/>
                  <a:pt x="1620792" y="1634487"/>
                  <a:pt x="1629274" y="1634487"/>
                </a:cubicBezTo>
                <a:cubicBezTo>
                  <a:pt x="1680169" y="1634487"/>
                  <a:pt x="1735305" y="1634487"/>
                  <a:pt x="1790442" y="1634487"/>
                </a:cubicBezTo>
                <a:cubicBezTo>
                  <a:pt x="1824372" y="1620317"/>
                  <a:pt x="1858302" y="1629764"/>
                  <a:pt x="1892232" y="1629764"/>
                </a:cubicBezTo>
                <a:cubicBezTo>
                  <a:pt x="1900715" y="1629764"/>
                  <a:pt x="1909197" y="1625040"/>
                  <a:pt x="1913438" y="1615594"/>
                </a:cubicBezTo>
                <a:cubicBezTo>
                  <a:pt x="1900715" y="1610870"/>
                  <a:pt x="1887991" y="1606147"/>
                  <a:pt x="1875267" y="1606147"/>
                </a:cubicBezTo>
                <a:cubicBezTo>
                  <a:pt x="1858302" y="1606147"/>
                  <a:pt x="1841337" y="1606147"/>
                  <a:pt x="1824372" y="1606147"/>
                </a:cubicBezTo>
                <a:cubicBezTo>
                  <a:pt x="1815889" y="1606147"/>
                  <a:pt x="1798925" y="1606147"/>
                  <a:pt x="1803166" y="1587254"/>
                </a:cubicBezTo>
                <a:cubicBezTo>
                  <a:pt x="1803166" y="1577807"/>
                  <a:pt x="1794683" y="1577807"/>
                  <a:pt x="1790442" y="1577807"/>
                </a:cubicBezTo>
                <a:cubicBezTo>
                  <a:pt x="1764994" y="1577807"/>
                  <a:pt x="1739547" y="1577807"/>
                  <a:pt x="1714100" y="1577807"/>
                </a:cubicBezTo>
                <a:cubicBezTo>
                  <a:pt x="1709858" y="1577807"/>
                  <a:pt x="1705617" y="1577807"/>
                  <a:pt x="1701375" y="1577807"/>
                </a:cubicBezTo>
                <a:cubicBezTo>
                  <a:pt x="1697134" y="1577807"/>
                  <a:pt x="1697134" y="1573084"/>
                  <a:pt x="1697134" y="1568360"/>
                </a:cubicBezTo>
                <a:cubicBezTo>
                  <a:pt x="1697134" y="1568360"/>
                  <a:pt x="1697134" y="1568360"/>
                  <a:pt x="1697134" y="1563637"/>
                </a:cubicBezTo>
                <a:cubicBezTo>
                  <a:pt x="1697134" y="1563637"/>
                  <a:pt x="1701375" y="1563637"/>
                  <a:pt x="1701375" y="1563637"/>
                </a:cubicBezTo>
                <a:cubicBezTo>
                  <a:pt x="1731064" y="1568360"/>
                  <a:pt x="1760753" y="1558914"/>
                  <a:pt x="1790442" y="1554191"/>
                </a:cubicBezTo>
                <a:cubicBezTo>
                  <a:pt x="1811648" y="1554191"/>
                  <a:pt x="1828613" y="1554191"/>
                  <a:pt x="1849819" y="1544744"/>
                </a:cubicBezTo>
                <a:cubicBezTo>
                  <a:pt x="1854061" y="1540021"/>
                  <a:pt x="1858302" y="1540021"/>
                  <a:pt x="1858302" y="1540021"/>
                </a:cubicBezTo>
                <a:cubicBezTo>
                  <a:pt x="1883750" y="1554191"/>
                  <a:pt x="1904956" y="1544744"/>
                  <a:pt x="1930403" y="1549467"/>
                </a:cubicBezTo>
                <a:cubicBezTo>
                  <a:pt x="1938886" y="1549467"/>
                  <a:pt x="1951610" y="1544744"/>
                  <a:pt x="1964333" y="1554191"/>
                </a:cubicBezTo>
                <a:cubicBezTo>
                  <a:pt x="1972816" y="1558914"/>
                  <a:pt x="1981299" y="1554191"/>
                  <a:pt x="1985540" y="1540021"/>
                </a:cubicBezTo>
                <a:cubicBezTo>
                  <a:pt x="1994022" y="1521127"/>
                  <a:pt x="1994022" y="1516404"/>
                  <a:pt x="1977057" y="1511680"/>
                </a:cubicBezTo>
                <a:cubicBezTo>
                  <a:pt x="1960093" y="1506957"/>
                  <a:pt x="1955850" y="1492788"/>
                  <a:pt x="1938886" y="1497511"/>
                </a:cubicBezTo>
                <a:cubicBezTo>
                  <a:pt x="1926162" y="1502234"/>
                  <a:pt x="1913438" y="1497511"/>
                  <a:pt x="1900715" y="1497511"/>
                </a:cubicBezTo>
                <a:cubicBezTo>
                  <a:pt x="1896474" y="1497511"/>
                  <a:pt x="1892232" y="1497511"/>
                  <a:pt x="1883750" y="1492788"/>
                </a:cubicBezTo>
                <a:cubicBezTo>
                  <a:pt x="1900715" y="1492788"/>
                  <a:pt x="1913438" y="1488064"/>
                  <a:pt x="1926162" y="1488064"/>
                </a:cubicBezTo>
                <a:cubicBezTo>
                  <a:pt x="1926162" y="1478617"/>
                  <a:pt x="1930403" y="1469171"/>
                  <a:pt x="1917680" y="1455000"/>
                </a:cubicBezTo>
                <a:cubicBezTo>
                  <a:pt x="1913438" y="1445555"/>
                  <a:pt x="1904956" y="1445555"/>
                  <a:pt x="1892232" y="1445555"/>
                </a:cubicBezTo>
                <a:cubicBezTo>
                  <a:pt x="1887991" y="1445555"/>
                  <a:pt x="1883750" y="1440831"/>
                  <a:pt x="1887991" y="1431384"/>
                </a:cubicBezTo>
                <a:cubicBezTo>
                  <a:pt x="1892232" y="1431384"/>
                  <a:pt x="1892232" y="1426661"/>
                  <a:pt x="1896474" y="1426661"/>
                </a:cubicBezTo>
                <a:cubicBezTo>
                  <a:pt x="1917680" y="1426661"/>
                  <a:pt x="1938886" y="1417214"/>
                  <a:pt x="1955850" y="1431384"/>
                </a:cubicBezTo>
                <a:cubicBezTo>
                  <a:pt x="1968575" y="1440831"/>
                  <a:pt x="1985540" y="1440831"/>
                  <a:pt x="1994022" y="1431384"/>
                </a:cubicBezTo>
                <a:cubicBezTo>
                  <a:pt x="2002505" y="1417214"/>
                  <a:pt x="2015229" y="1417214"/>
                  <a:pt x="2032194" y="1417214"/>
                </a:cubicBezTo>
                <a:cubicBezTo>
                  <a:pt x="2044917" y="1417214"/>
                  <a:pt x="2057641" y="1417214"/>
                  <a:pt x="2057641" y="1393598"/>
                </a:cubicBezTo>
                <a:cubicBezTo>
                  <a:pt x="2057641" y="1384151"/>
                  <a:pt x="2070365" y="1384151"/>
                  <a:pt x="2078848" y="1379427"/>
                </a:cubicBezTo>
                <a:cubicBezTo>
                  <a:pt x="2087330" y="1379427"/>
                  <a:pt x="2095813" y="1379427"/>
                  <a:pt x="2100054" y="1379427"/>
                </a:cubicBezTo>
                <a:cubicBezTo>
                  <a:pt x="2117019" y="1379427"/>
                  <a:pt x="2121260" y="1369981"/>
                  <a:pt x="2108536" y="1355810"/>
                </a:cubicBezTo>
                <a:cubicBezTo>
                  <a:pt x="2104296" y="1346363"/>
                  <a:pt x="2100054" y="1332194"/>
                  <a:pt x="2087330" y="1336918"/>
                </a:cubicBezTo>
                <a:cubicBezTo>
                  <a:pt x="2070365" y="1341641"/>
                  <a:pt x="2053400" y="1341641"/>
                  <a:pt x="2036435" y="1336918"/>
                </a:cubicBezTo>
                <a:cubicBezTo>
                  <a:pt x="2015229" y="1332194"/>
                  <a:pt x="1998263" y="1336918"/>
                  <a:pt x="1981299" y="1336918"/>
                </a:cubicBezTo>
                <a:cubicBezTo>
                  <a:pt x="1964333" y="1336918"/>
                  <a:pt x="1951610" y="1327471"/>
                  <a:pt x="1934644" y="1327471"/>
                </a:cubicBezTo>
                <a:cubicBezTo>
                  <a:pt x="1921921" y="1327471"/>
                  <a:pt x="1917680" y="1313301"/>
                  <a:pt x="1917680" y="1289684"/>
                </a:cubicBezTo>
                <a:cubicBezTo>
                  <a:pt x="1921921" y="1280238"/>
                  <a:pt x="1904956" y="1261344"/>
                  <a:pt x="1896474" y="1266067"/>
                </a:cubicBezTo>
                <a:cubicBezTo>
                  <a:pt x="1879508" y="1266067"/>
                  <a:pt x="1866784" y="1256621"/>
                  <a:pt x="1849819" y="1270791"/>
                </a:cubicBezTo>
                <a:cubicBezTo>
                  <a:pt x="1841337" y="1275514"/>
                  <a:pt x="1828613" y="1270791"/>
                  <a:pt x="1828613" y="1261344"/>
                </a:cubicBezTo>
                <a:cubicBezTo>
                  <a:pt x="1828613" y="1242451"/>
                  <a:pt x="1820131" y="1247174"/>
                  <a:pt x="1811648" y="1251897"/>
                </a:cubicBezTo>
                <a:cubicBezTo>
                  <a:pt x="1786200" y="1256621"/>
                  <a:pt x="1786200" y="1256621"/>
                  <a:pt x="1760753" y="1251897"/>
                </a:cubicBezTo>
                <a:lnTo>
                  <a:pt x="1721818" y="1244670"/>
                </a:lnTo>
                <a:lnTo>
                  <a:pt x="1734809" y="1242703"/>
                </a:lnTo>
                <a:cubicBezTo>
                  <a:pt x="1743291" y="1240777"/>
                  <a:pt x="1751774" y="1238850"/>
                  <a:pt x="1760256" y="1238850"/>
                </a:cubicBezTo>
                <a:cubicBezTo>
                  <a:pt x="1768739" y="1238850"/>
                  <a:pt x="1772980" y="1238850"/>
                  <a:pt x="1781462" y="1234997"/>
                </a:cubicBezTo>
                <a:cubicBezTo>
                  <a:pt x="1789945" y="1231143"/>
                  <a:pt x="1798428" y="1234997"/>
                  <a:pt x="1811151" y="1234997"/>
                </a:cubicBezTo>
                <a:cubicBezTo>
                  <a:pt x="1819634" y="1234997"/>
                  <a:pt x="1828115" y="1227289"/>
                  <a:pt x="1840840" y="1227289"/>
                </a:cubicBezTo>
                <a:cubicBezTo>
                  <a:pt x="1845081" y="1227289"/>
                  <a:pt x="1849323" y="1231143"/>
                  <a:pt x="1857805" y="1234997"/>
                </a:cubicBezTo>
                <a:cubicBezTo>
                  <a:pt x="1866287" y="1234997"/>
                  <a:pt x="1862047" y="1223437"/>
                  <a:pt x="1866287" y="1223437"/>
                </a:cubicBezTo>
                <a:cubicBezTo>
                  <a:pt x="1870528" y="1223437"/>
                  <a:pt x="1870528" y="1223437"/>
                  <a:pt x="1874770" y="1223437"/>
                </a:cubicBezTo>
                <a:cubicBezTo>
                  <a:pt x="1895976" y="1223437"/>
                  <a:pt x="1921423" y="1219583"/>
                  <a:pt x="1942630" y="1215730"/>
                </a:cubicBezTo>
                <a:cubicBezTo>
                  <a:pt x="1959595" y="1215730"/>
                  <a:pt x="1976561" y="1211876"/>
                  <a:pt x="1993525" y="1208023"/>
                </a:cubicBezTo>
                <a:cubicBezTo>
                  <a:pt x="2018973" y="1204169"/>
                  <a:pt x="2018973" y="1204169"/>
                  <a:pt x="2044420" y="1208023"/>
                </a:cubicBezTo>
                <a:cubicBezTo>
                  <a:pt x="2052903" y="1211876"/>
                  <a:pt x="2061386" y="1215730"/>
                  <a:pt x="2061386" y="1200316"/>
                </a:cubicBezTo>
                <a:cubicBezTo>
                  <a:pt x="2061386" y="1192609"/>
                  <a:pt x="2074109" y="1188756"/>
                  <a:pt x="2082592" y="1192609"/>
                </a:cubicBezTo>
                <a:cubicBezTo>
                  <a:pt x="2099556" y="1204169"/>
                  <a:pt x="2112281" y="1196463"/>
                  <a:pt x="2129246" y="1196463"/>
                </a:cubicBezTo>
                <a:cubicBezTo>
                  <a:pt x="2137728" y="1200316"/>
                  <a:pt x="2154694" y="1184902"/>
                  <a:pt x="2150452" y="1177196"/>
                </a:cubicBezTo>
                <a:cubicBezTo>
                  <a:pt x="2150452" y="1157928"/>
                  <a:pt x="2154694" y="1146368"/>
                  <a:pt x="2167417" y="1146368"/>
                </a:cubicBezTo>
                <a:cubicBezTo>
                  <a:pt x="2184382" y="1146368"/>
                  <a:pt x="2197106" y="1138661"/>
                  <a:pt x="2214071" y="1138661"/>
                </a:cubicBezTo>
                <a:cubicBezTo>
                  <a:pt x="2231036" y="1138661"/>
                  <a:pt x="2248002" y="1142515"/>
                  <a:pt x="2269207" y="1138661"/>
                </a:cubicBezTo>
                <a:cubicBezTo>
                  <a:pt x="2286172" y="1134808"/>
                  <a:pt x="2303138" y="1134808"/>
                  <a:pt x="2320102" y="1138661"/>
                </a:cubicBezTo>
                <a:cubicBezTo>
                  <a:pt x="2332827" y="1142515"/>
                  <a:pt x="2337068" y="1130955"/>
                  <a:pt x="2341308" y="1123248"/>
                </a:cubicBezTo>
                <a:cubicBezTo>
                  <a:pt x="2354033" y="1111687"/>
                  <a:pt x="2349791" y="1103981"/>
                  <a:pt x="2332827" y="1103981"/>
                </a:cubicBezTo>
                <a:cubicBezTo>
                  <a:pt x="2328585" y="1103981"/>
                  <a:pt x="2320102" y="1103981"/>
                  <a:pt x="2311621" y="1103981"/>
                </a:cubicBezTo>
                <a:cubicBezTo>
                  <a:pt x="2303138" y="1100127"/>
                  <a:pt x="2290413" y="1100127"/>
                  <a:pt x="2290413" y="1092420"/>
                </a:cubicBezTo>
                <a:cubicBezTo>
                  <a:pt x="2290413" y="1073153"/>
                  <a:pt x="2277689" y="1073153"/>
                  <a:pt x="2264966" y="1073153"/>
                </a:cubicBezTo>
                <a:cubicBezTo>
                  <a:pt x="2248002" y="1073153"/>
                  <a:pt x="2235277" y="1073153"/>
                  <a:pt x="2226794" y="1061593"/>
                </a:cubicBezTo>
                <a:cubicBezTo>
                  <a:pt x="2218313" y="1053886"/>
                  <a:pt x="2201347" y="1053886"/>
                  <a:pt x="2188623" y="1061593"/>
                </a:cubicBezTo>
                <a:cubicBezTo>
                  <a:pt x="2171658" y="1073153"/>
                  <a:pt x="2150452" y="1065445"/>
                  <a:pt x="2129246" y="1065445"/>
                </a:cubicBezTo>
                <a:cubicBezTo>
                  <a:pt x="2125005" y="1065445"/>
                  <a:pt x="2125005" y="1061593"/>
                  <a:pt x="2120763" y="1061593"/>
                </a:cubicBezTo>
                <a:cubicBezTo>
                  <a:pt x="2116522" y="1053886"/>
                  <a:pt x="2120763" y="1050032"/>
                  <a:pt x="2125005" y="1050032"/>
                </a:cubicBezTo>
                <a:cubicBezTo>
                  <a:pt x="2137728" y="1050032"/>
                  <a:pt x="2146211" y="1050032"/>
                  <a:pt x="2150452" y="1042326"/>
                </a:cubicBezTo>
                <a:cubicBezTo>
                  <a:pt x="2163175" y="1030765"/>
                  <a:pt x="2158934" y="1023059"/>
                  <a:pt x="2158934" y="1015352"/>
                </a:cubicBezTo>
                <a:cubicBezTo>
                  <a:pt x="2146211" y="1015352"/>
                  <a:pt x="2133488" y="1011498"/>
                  <a:pt x="2116522" y="1011498"/>
                </a:cubicBezTo>
                <a:cubicBezTo>
                  <a:pt x="2125005" y="1007645"/>
                  <a:pt x="2129246" y="1007645"/>
                  <a:pt x="2133488" y="1007645"/>
                </a:cubicBezTo>
                <a:cubicBezTo>
                  <a:pt x="2146211" y="1007645"/>
                  <a:pt x="2158934" y="1003791"/>
                  <a:pt x="2171658" y="1007645"/>
                </a:cubicBezTo>
                <a:cubicBezTo>
                  <a:pt x="2188623" y="1011498"/>
                  <a:pt x="2192865" y="999938"/>
                  <a:pt x="2209830" y="996085"/>
                </a:cubicBezTo>
                <a:cubicBezTo>
                  <a:pt x="2226794" y="992231"/>
                  <a:pt x="2226794" y="988378"/>
                  <a:pt x="2218313" y="972964"/>
                </a:cubicBezTo>
                <a:cubicBezTo>
                  <a:pt x="2214071" y="961404"/>
                  <a:pt x="2205588" y="957550"/>
                  <a:pt x="2197106" y="961404"/>
                </a:cubicBezTo>
                <a:cubicBezTo>
                  <a:pt x="2184382" y="969111"/>
                  <a:pt x="2171658" y="965257"/>
                  <a:pt x="2163175" y="965257"/>
                </a:cubicBezTo>
                <a:cubicBezTo>
                  <a:pt x="2137728" y="969111"/>
                  <a:pt x="2116522" y="961404"/>
                  <a:pt x="2091075" y="972964"/>
                </a:cubicBezTo>
                <a:cubicBezTo>
                  <a:pt x="2091075" y="972964"/>
                  <a:pt x="2086833" y="972964"/>
                  <a:pt x="2082592" y="969111"/>
                </a:cubicBezTo>
                <a:cubicBezTo>
                  <a:pt x="2061386" y="961404"/>
                  <a:pt x="2044420" y="961404"/>
                  <a:pt x="2023214" y="961404"/>
                </a:cubicBezTo>
                <a:cubicBezTo>
                  <a:pt x="1993525" y="957550"/>
                  <a:pt x="1963836" y="949844"/>
                  <a:pt x="1934148" y="953697"/>
                </a:cubicBezTo>
                <a:cubicBezTo>
                  <a:pt x="1934148" y="953697"/>
                  <a:pt x="1929906" y="953697"/>
                  <a:pt x="1929906" y="953697"/>
                </a:cubicBezTo>
                <a:cubicBezTo>
                  <a:pt x="1929906" y="949844"/>
                  <a:pt x="1929906" y="949844"/>
                  <a:pt x="1929906" y="949844"/>
                </a:cubicBezTo>
                <a:cubicBezTo>
                  <a:pt x="1929906" y="945990"/>
                  <a:pt x="1929906" y="942137"/>
                  <a:pt x="1934148" y="942137"/>
                </a:cubicBezTo>
                <a:cubicBezTo>
                  <a:pt x="1938389" y="942137"/>
                  <a:pt x="1942630" y="942137"/>
                  <a:pt x="1946872" y="942137"/>
                </a:cubicBezTo>
                <a:cubicBezTo>
                  <a:pt x="1972319" y="942137"/>
                  <a:pt x="1997767" y="942137"/>
                  <a:pt x="2023214" y="942137"/>
                </a:cubicBezTo>
                <a:cubicBezTo>
                  <a:pt x="2027455" y="942137"/>
                  <a:pt x="2035938" y="942137"/>
                  <a:pt x="2035938" y="934430"/>
                </a:cubicBezTo>
                <a:cubicBezTo>
                  <a:pt x="2031697" y="919016"/>
                  <a:pt x="2048661" y="919016"/>
                  <a:pt x="2057144" y="919016"/>
                </a:cubicBezTo>
                <a:cubicBezTo>
                  <a:pt x="2074109" y="919016"/>
                  <a:pt x="2091075" y="919016"/>
                  <a:pt x="2108039" y="919016"/>
                </a:cubicBezTo>
                <a:cubicBezTo>
                  <a:pt x="2120763" y="919016"/>
                  <a:pt x="2133488" y="915163"/>
                  <a:pt x="2146211" y="911309"/>
                </a:cubicBezTo>
                <a:cubicBezTo>
                  <a:pt x="2141969" y="903603"/>
                  <a:pt x="2133488" y="899749"/>
                  <a:pt x="2125005" y="899749"/>
                </a:cubicBezTo>
                <a:cubicBezTo>
                  <a:pt x="2091075" y="899749"/>
                  <a:pt x="2057144" y="907456"/>
                  <a:pt x="2023214" y="895896"/>
                </a:cubicBezTo>
                <a:lnTo>
                  <a:pt x="1996126" y="895896"/>
                </a:lnTo>
                <a:lnTo>
                  <a:pt x="2045854" y="894979"/>
                </a:lnTo>
                <a:cubicBezTo>
                  <a:pt x="2063873" y="894281"/>
                  <a:pt x="2081894" y="893723"/>
                  <a:pt x="2098853" y="894840"/>
                </a:cubicBezTo>
                <a:cubicBezTo>
                  <a:pt x="2141252" y="897072"/>
                  <a:pt x="2187892" y="894840"/>
                  <a:pt x="2230293" y="901537"/>
                </a:cubicBezTo>
                <a:cubicBezTo>
                  <a:pt x="2238772" y="902654"/>
                  <a:pt x="2247252" y="901537"/>
                  <a:pt x="2255732" y="902654"/>
                </a:cubicBezTo>
                <a:cubicBezTo>
                  <a:pt x="2268452" y="902654"/>
                  <a:pt x="2272692" y="899305"/>
                  <a:pt x="2276933" y="897072"/>
                </a:cubicBezTo>
                <a:cubicBezTo>
                  <a:pt x="2281172" y="897072"/>
                  <a:pt x="2272692" y="894840"/>
                  <a:pt x="2264213" y="894840"/>
                </a:cubicBezTo>
                <a:cubicBezTo>
                  <a:pt x="2255732" y="894840"/>
                  <a:pt x="2255732" y="892607"/>
                  <a:pt x="2259971" y="891491"/>
                </a:cubicBezTo>
                <a:cubicBezTo>
                  <a:pt x="2259971" y="890374"/>
                  <a:pt x="2268452" y="890374"/>
                  <a:pt x="2272692" y="890374"/>
                </a:cubicBezTo>
                <a:cubicBezTo>
                  <a:pt x="2293892" y="893723"/>
                  <a:pt x="2319331" y="892607"/>
                  <a:pt x="2332052" y="899305"/>
                </a:cubicBezTo>
                <a:cubicBezTo>
                  <a:pt x="2349012" y="900421"/>
                  <a:pt x="2357493" y="903770"/>
                  <a:pt x="2374451" y="903770"/>
                </a:cubicBezTo>
                <a:cubicBezTo>
                  <a:pt x="2387171" y="903770"/>
                  <a:pt x="2399891" y="904886"/>
                  <a:pt x="2408372" y="900421"/>
                </a:cubicBezTo>
                <a:cubicBezTo>
                  <a:pt x="2412611" y="897072"/>
                  <a:pt x="2429572" y="897072"/>
                  <a:pt x="2438051" y="894840"/>
                </a:cubicBezTo>
                <a:cubicBezTo>
                  <a:pt x="2446531" y="893723"/>
                  <a:pt x="2450771" y="897072"/>
                  <a:pt x="2463491" y="897072"/>
                </a:cubicBezTo>
                <a:cubicBezTo>
                  <a:pt x="2467731" y="897072"/>
                  <a:pt x="2467731" y="899305"/>
                  <a:pt x="2463491" y="899305"/>
                </a:cubicBezTo>
                <a:cubicBezTo>
                  <a:pt x="2455011" y="900421"/>
                  <a:pt x="2450771" y="901537"/>
                  <a:pt x="2442292" y="902654"/>
                </a:cubicBezTo>
                <a:cubicBezTo>
                  <a:pt x="2438051" y="902654"/>
                  <a:pt x="2433811" y="902654"/>
                  <a:pt x="2433811" y="904886"/>
                </a:cubicBezTo>
                <a:cubicBezTo>
                  <a:pt x="2433811" y="906003"/>
                  <a:pt x="2442292" y="906003"/>
                  <a:pt x="2446531" y="906003"/>
                </a:cubicBezTo>
                <a:cubicBezTo>
                  <a:pt x="2493171" y="906003"/>
                  <a:pt x="2544051" y="907119"/>
                  <a:pt x="2590691" y="906003"/>
                </a:cubicBezTo>
                <a:cubicBezTo>
                  <a:pt x="2641571" y="903770"/>
                  <a:pt x="2692450" y="904886"/>
                  <a:pt x="2743330" y="903770"/>
                </a:cubicBezTo>
                <a:cubicBezTo>
                  <a:pt x="2751810" y="903770"/>
                  <a:pt x="2756050" y="904886"/>
                  <a:pt x="2760290" y="902654"/>
                </a:cubicBezTo>
                <a:cubicBezTo>
                  <a:pt x="2760290" y="900421"/>
                  <a:pt x="2751810" y="898188"/>
                  <a:pt x="2747570" y="898188"/>
                </a:cubicBezTo>
                <a:cubicBezTo>
                  <a:pt x="2734850" y="898188"/>
                  <a:pt x="2722131" y="897072"/>
                  <a:pt x="2709410" y="899305"/>
                </a:cubicBezTo>
                <a:cubicBezTo>
                  <a:pt x="2688211" y="901537"/>
                  <a:pt x="2662770" y="899305"/>
                  <a:pt x="2641571" y="900421"/>
                </a:cubicBezTo>
                <a:cubicBezTo>
                  <a:pt x="2628851" y="897072"/>
                  <a:pt x="2616130" y="898188"/>
                  <a:pt x="2607651" y="898188"/>
                </a:cubicBezTo>
                <a:cubicBezTo>
                  <a:pt x="2590691" y="898188"/>
                  <a:pt x="2577971" y="898188"/>
                  <a:pt x="2573731" y="893723"/>
                </a:cubicBezTo>
                <a:cubicBezTo>
                  <a:pt x="2573731" y="891491"/>
                  <a:pt x="2565251" y="890374"/>
                  <a:pt x="2561011" y="889258"/>
                </a:cubicBezTo>
                <a:cubicBezTo>
                  <a:pt x="2565251" y="887026"/>
                  <a:pt x="2577971" y="889258"/>
                  <a:pt x="2582211" y="888142"/>
                </a:cubicBezTo>
                <a:cubicBezTo>
                  <a:pt x="2624611" y="888142"/>
                  <a:pt x="2662770" y="888142"/>
                  <a:pt x="2700930" y="888142"/>
                </a:cubicBezTo>
                <a:cubicBezTo>
                  <a:pt x="2726370" y="888142"/>
                  <a:pt x="2747570" y="889258"/>
                  <a:pt x="2773010" y="887026"/>
                </a:cubicBezTo>
                <a:cubicBezTo>
                  <a:pt x="2789970" y="884793"/>
                  <a:pt x="2806930" y="883677"/>
                  <a:pt x="2828130" y="884793"/>
                </a:cubicBezTo>
                <a:cubicBezTo>
                  <a:pt x="2836610" y="884793"/>
                  <a:pt x="2840850" y="883677"/>
                  <a:pt x="2845090" y="882560"/>
                </a:cubicBezTo>
                <a:cubicBezTo>
                  <a:pt x="2849329" y="881444"/>
                  <a:pt x="2849329" y="880328"/>
                  <a:pt x="2845090" y="879211"/>
                </a:cubicBezTo>
                <a:cubicBezTo>
                  <a:pt x="2836610" y="876979"/>
                  <a:pt x="2832369" y="874746"/>
                  <a:pt x="2815409" y="874746"/>
                </a:cubicBezTo>
                <a:cubicBezTo>
                  <a:pt x="2802689" y="875863"/>
                  <a:pt x="2789970" y="874746"/>
                  <a:pt x="2768769" y="874746"/>
                </a:cubicBezTo>
                <a:cubicBezTo>
                  <a:pt x="2785729" y="872514"/>
                  <a:pt x="2794210" y="873630"/>
                  <a:pt x="2806930" y="873630"/>
                </a:cubicBezTo>
                <a:cubicBezTo>
                  <a:pt x="2836610" y="872514"/>
                  <a:pt x="2866289" y="872514"/>
                  <a:pt x="2895969" y="873630"/>
                </a:cubicBezTo>
                <a:cubicBezTo>
                  <a:pt x="2904450" y="873630"/>
                  <a:pt x="2908689" y="871397"/>
                  <a:pt x="2908689" y="870281"/>
                </a:cubicBezTo>
                <a:cubicBezTo>
                  <a:pt x="2908689" y="868048"/>
                  <a:pt x="2904450" y="866932"/>
                  <a:pt x="2895969" y="866932"/>
                </a:cubicBezTo>
                <a:cubicBezTo>
                  <a:pt x="2883249" y="866932"/>
                  <a:pt x="2866289" y="868048"/>
                  <a:pt x="2857810" y="866932"/>
                </a:cubicBezTo>
                <a:cubicBezTo>
                  <a:pt x="2845090" y="864700"/>
                  <a:pt x="2832369" y="866932"/>
                  <a:pt x="2819649" y="863583"/>
                </a:cubicBezTo>
                <a:cubicBezTo>
                  <a:pt x="2815409" y="862467"/>
                  <a:pt x="2798450" y="863583"/>
                  <a:pt x="2789970" y="863583"/>
                </a:cubicBezTo>
                <a:cubicBezTo>
                  <a:pt x="2794210" y="860234"/>
                  <a:pt x="2802689" y="861351"/>
                  <a:pt x="2806930" y="861351"/>
                </a:cubicBezTo>
                <a:cubicBezTo>
                  <a:pt x="2845090" y="861351"/>
                  <a:pt x="2879009" y="861351"/>
                  <a:pt x="2912929" y="861351"/>
                </a:cubicBezTo>
                <a:cubicBezTo>
                  <a:pt x="2921410" y="861351"/>
                  <a:pt x="2929889" y="862467"/>
                  <a:pt x="2929889" y="860234"/>
                </a:cubicBezTo>
                <a:cubicBezTo>
                  <a:pt x="2929889" y="856885"/>
                  <a:pt x="2921410" y="856885"/>
                  <a:pt x="2917169" y="858002"/>
                </a:cubicBezTo>
                <a:cubicBezTo>
                  <a:pt x="2891729" y="858002"/>
                  <a:pt x="2870530" y="854653"/>
                  <a:pt x="2849329" y="853537"/>
                </a:cubicBezTo>
                <a:cubicBezTo>
                  <a:pt x="2870530" y="853537"/>
                  <a:pt x="2891729" y="853537"/>
                  <a:pt x="2912929" y="853537"/>
                </a:cubicBezTo>
                <a:cubicBezTo>
                  <a:pt x="2917169" y="853537"/>
                  <a:pt x="2921410" y="853537"/>
                  <a:pt x="2921410" y="851304"/>
                </a:cubicBezTo>
                <a:cubicBezTo>
                  <a:pt x="2921410" y="850188"/>
                  <a:pt x="2921410" y="847955"/>
                  <a:pt x="2917169" y="847955"/>
                </a:cubicBezTo>
                <a:cubicBezTo>
                  <a:pt x="2908689" y="849071"/>
                  <a:pt x="2904450" y="844606"/>
                  <a:pt x="2895969" y="845722"/>
                </a:cubicBezTo>
                <a:cubicBezTo>
                  <a:pt x="2891729" y="846839"/>
                  <a:pt x="2883249" y="845722"/>
                  <a:pt x="2879009" y="845722"/>
                </a:cubicBezTo>
                <a:cubicBezTo>
                  <a:pt x="2840850" y="846839"/>
                  <a:pt x="2802689" y="844606"/>
                  <a:pt x="2768769" y="843490"/>
                </a:cubicBezTo>
                <a:cubicBezTo>
                  <a:pt x="2773010" y="841257"/>
                  <a:pt x="2781490" y="841257"/>
                  <a:pt x="2785729" y="842374"/>
                </a:cubicBezTo>
                <a:cubicBezTo>
                  <a:pt x="2802689" y="843490"/>
                  <a:pt x="2819649" y="839025"/>
                  <a:pt x="2840850" y="841257"/>
                </a:cubicBezTo>
                <a:cubicBezTo>
                  <a:pt x="2857810" y="843490"/>
                  <a:pt x="2879009" y="842374"/>
                  <a:pt x="2895969" y="842374"/>
                </a:cubicBezTo>
                <a:cubicBezTo>
                  <a:pt x="2904450" y="842374"/>
                  <a:pt x="2908689" y="842374"/>
                  <a:pt x="2917169" y="842374"/>
                </a:cubicBezTo>
                <a:cubicBezTo>
                  <a:pt x="2921410" y="841257"/>
                  <a:pt x="2921410" y="840141"/>
                  <a:pt x="2921410" y="839025"/>
                </a:cubicBezTo>
                <a:cubicBezTo>
                  <a:pt x="2917169" y="837908"/>
                  <a:pt x="2912929" y="835676"/>
                  <a:pt x="2904450" y="835676"/>
                </a:cubicBezTo>
                <a:cubicBezTo>
                  <a:pt x="2891729" y="836792"/>
                  <a:pt x="2879009" y="836792"/>
                  <a:pt x="2866289" y="836792"/>
                </a:cubicBezTo>
                <a:cubicBezTo>
                  <a:pt x="2849329" y="836792"/>
                  <a:pt x="2832369" y="836792"/>
                  <a:pt x="2815409" y="836792"/>
                </a:cubicBezTo>
                <a:cubicBezTo>
                  <a:pt x="2802689" y="832327"/>
                  <a:pt x="2781490" y="836792"/>
                  <a:pt x="2768769" y="832327"/>
                </a:cubicBezTo>
                <a:cubicBezTo>
                  <a:pt x="2751810" y="833443"/>
                  <a:pt x="2739090" y="830094"/>
                  <a:pt x="2722131" y="830094"/>
                </a:cubicBezTo>
                <a:cubicBezTo>
                  <a:pt x="2709410" y="830094"/>
                  <a:pt x="2705171" y="828978"/>
                  <a:pt x="2700930" y="827862"/>
                </a:cubicBezTo>
                <a:cubicBezTo>
                  <a:pt x="2705171" y="826745"/>
                  <a:pt x="2705171" y="824513"/>
                  <a:pt x="2709410" y="823396"/>
                </a:cubicBezTo>
                <a:cubicBezTo>
                  <a:pt x="2709410" y="822280"/>
                  <a:pt x="2717890" y="822280"/>
                  <a:pt x="2722131" y="822280"/>
                </a:cubicBezTo>
                <a:cubicBezTo>
                  <a:pt x="2756050" y="822280"/>
                  <a:pt x="2789970" y="822280"/>
                  <a:pt x="2823890" y="822280"/>
                </a:cubicBezTo>
                <a:cubicBezTo>
                  <a:pt x="2828130" y="822280"/>
                  <a:pt x="2832369" y="823396"/>
                  <a:pt x="2832369" y="821164"/>
                </a:cubicBezTo>
                <a:cubicBezTo>
                  <a:pt x="2832369" y="820048"/>
                  <a:pt x="2828130" y="818931"/>
                  <a:pt x="2823890" y="818931"/>
                </a:cubicBezTo>
                <a:cubicBezTo>
                  <a:pt x="2811170" y="815582"/>
                  <a:pt x="2794210" y="816699"/>
                  <a:pt x="2777250" y="816699"/>
                </a:cubicBezTo>
                <a:cubicBezTo>
                  <a:pt x="2764530" y="816699"/>
                  <a:pt x="2760290" y="817815"/>
                  <a:pt x="2760290" y="813350"/>
                </a:cubicBezTo>
                <a:cubicBezTo>
                  <a:pt x="2756050" y="808885"/>
                  <a:pt x="2739090" y="807768"/>
                  <a:pt x="2726370" y="807768"/>
                </a:cubicBezTo>
                <a:cubicBezTo>
                  <a:pt x="2722131" y="806652"/>
                  <a:pt x="2713650" y="806652"/>
                  <a:pt x="2705171" y="806652"/>
                </a:cubicBezTo>
                <a:cubicBezTo>
                  <a:pt x="2713650" y="806652"/>
                  <a:pt x="2705171" y="806652"/>
                  <a:pt x="2709410" y="805536"/>
                </a:cubicBezTo>
                <a:cubicBezTo>
                  <a:pt x="2768769" y="805536"/>
                  <a:pt x="2823890" y="805536"/>
                  <a:pt x="2879009" y="805536"/>
                </a:cubicBezTo>
                <a:cubicBezTo>
                  <a:pt x="2883249" y="805536"/>
                  <a:pt x="2883249" y="804419"/>
                  <a:pt x="2883249" y="804419"/>
                </a:cubicBezTo>
                <a:cubicBezTo>
                  <a:pt x="2874770" y="801071"/>
                  <a:pt x="2853570" y="802187"/>
                  <a:pt x="2840850" y="801071"/>
                </a:cubicBezTo>
                <a:cubicBezTo>
                  <a:pt x="2849329" y="796605"/>
                  <a:pt x="2866289" y="795489"/>
                  <a:pt x="2874770" y="793256"/>
                </a:cubicBezTo>
                <a:cubicBezTo>
                  <a:pt x="2887490" y="789908"/>
                  <a:pt x="2887490" y="789908"/>
                  <a:pt x="2874770" y="785442"/>
                </a:cubicBezTo>
                <a:cubicBezTo>
                  <a:pt x="2870530" y="785442"/>
                  <a:pt x="2870530" y="785442"/>
                  <a:pt x="2870530" y="785442"/>
                </a:cubicBezTo>
                <a:cubicBezTo>
                  <a:pt x="2870530" y="784326"/>
                  <a:pt x="2866289" y="782093"/>
                  <a:pt x="2870530" y="782093"/>
                </a:cubicBezTo>
                <a:cubicBezTo>
                  <a:pt x="2891729" y="780977"/>
                  <a:pt x="2879009" y="779861"/>
                  <a:pt x="2874770" y="777628"/>
                </a:cubicBezTo>
                <a:cubicBezTo>
                  <a:pt x="2866289" y="775396"/>
                  <a:pt x="2866289" y="775396"/>
                  <a:pt x="2879009" y="774279"/>
                </a:cubicBezTo>
                <a:cubicBezTo>
                  <a:pt x="2887490" y="774279"/>
                  <a:pt x="2891729" y="774279"/>
                  <a:pt x="2891729" y="772047"/>
                </a:cubicBezTo>
                <a:cubicBezTo>
                  <a:pt x="2891729" y="769814"/>
                  <a:pt x="2891729" y="768698"/>
                  <a:pt x="2879009" y="768698"/>
                </a:cubicBezTo>
                <a:cubicBezTo>
                  <a:pt x="2862049" y="767582"/>
                  <a:pt x="2845090" y="765349"/>
                  <a:pt x="2828130" y="764233"/>
                </a:cubicBezTo>
                <a:cubicBezTo>
                  <a:pt x="2815409" y="763116"/>
                  <a:pt x="2806930" y="760884"/>
                  <a:pt x="2794210" y="758651"/>
                </a:cubicBezTo>
                <a:cubicBezTo>
                  <a:pt x="2789970" y="758651"/>
                  <a:pt x="2781490" y="758651"/>
                  <a:pt x="2773010" y="758651"/>
                </a:cubicBezTo>
                <a:cubicBezTo>
                  <a:pt x="2760290" y="758651"/>
                  <a:pt x="2743330" y="758651"/>
                  <a:pt x="2730610" y="758651"/>
                </a:cubicBezTo>
                <a:cubicBezTo>
                  <a:pt x="2717890" y="758651"/>
                  <a:pt x="2700930" y="758651"/>
                  <a:pt x="2688211" y="758651"/>
                </a:cubicBezTo>
                <a:cubicBezTo>
                  <a:pt x="2688211" y="758651"/>
                  <a:pt x="2688211" y="757535"/>
                  <a:pt x="2683970" y="757535"/>
                </a:cubicBezTo>
                <a:cubicBezTo>
                  <a:pt x="2683970" y="756419"/>
                  <a:pt x="2688211" y="755302"/>
                  <a:pt x="2688211" y="755302"/>
                </a:cubicBezTo>
                <a:cubicBezTo>
                  <a:pt x="2700930" y="754186"/>
                  <a:pt x="2717890" y="755302"/>
                  <a:pt x="2730610" y="755302"/>
                </a:cubicBezTo>
                <a:cubicBezTo>
                  <a:pt x="2734850" y="754186"/>
                  <a:pt x="2739090" y="755302"/>
                  <a:pt x="2743330" y="754186"/>
                </a:cubicBezTo>
                <a:cubicBezTo>
                  <a:pt x="2743330" y="753070"/>
                  <a:pt x="2743330" y="751953"/>
                  <a:pt x="2743330" y="751953"/>
                </a:cubicBezTo>
                <a:cubicBezTo>
                  <a:pt x="2722131" y="750837"/>
                  <a:pt x="2730610" y="746372"/>
                  <a:pt x="2730610" y="743023"/>
                </a:cubicBezTo>
                <a:cubicBezTo>
                  <a:pt x="2726370" y="743023"/>
                  <a:pt x="2722131" y="743023"/>
                  <a:pt x="2717890" y="743023"/>
                </a:cubicBezTo>
                <a:cubicBezTo>
                  <a:pt x="2696690" y="743023"/>
                  <a:pt x="2671251" y="743023"/>
                  <a:pt x="2650050" y="740790"/>
                </a:cubicBezTo>
                <a:cubicBezTo>
                  <a:pt x="2628851" y="739674"/>
                  <a:pt x="2607651" y="738558"/>
                  <a:pt x="2577971" y="739674"/>
                </a:cubicBezTo>
                <a:cubicBezTo>
                  <a:pt x="2599171" y="736325"/>
                  <a:pt x="2616130" y="735209"/>
                  <a:pt x="2633090" y="735209"/>
                </a:cubicBezTo>
                <a:cubicBezTo>
                  <a:pt x="2658531" y="735209"/>
                  <a:pt x="2679730" y="734093"/>
                  <a:pt x="2705171" y="735209"/>
                </a:cubicBezTo>
                <a:cubicBezTo>
                  <a:pt x="2722131" y="736325"/>
                  <a:pt x="2739090" y="737442"/>
                  <a:pt x="2756050" y="737442"/>
                </a:cubicBezTo>
                <a:cubicBezTo>
                  <a:pt x="2760290" y="737442"/>
                  <a:pt x="2764530" y="737442"/>
                  <a:pt x="2768769" y="735209"/>
                </a:cubicBezTo>
                <a:cubicBezTo>
                  <a:pt x="2768769" y="734093"/>
                  <a:pt x="2760290" y="734093"/>
                  <a:pt x="2760290" y="732976"/>
                </a:cubicBezTo>
                <a:cubicBezTo>
                  <a:pt x="2751810" y="730744"/>
                  <a:pt x="2739090" y="731860"/>
                  <a:pt x="2726370" y="729627"/>
                </a:cubicBezTo>
                <a:cubicBezTo>
                  <a:pt x="2756050" y="729627"/>
                  <a:pt x="2777250" y="729627"/>
                  <a:pt x="2802689" y="729627"/>
                </a:cubicBezTo>
                <a:cubicBezTo>
                  <a:pt x="2819649" y="729627"/>
                  <a:pt x="2832369" y="728511"/>
                  <a:pt x="2849329" y="727395"/>
                </a:cubicBezTo>
                <a:cubicBezTo>
                  <a:pt x="2857810" y="727395"/>
                  <a:pt x="2862049" y="725162"/>
                  <a:pt x="2862049" y="722930"/>
                </a:cubicBezTo>
                <a:cubicBezTo>
                  <a:pt x="2862049" y="720697"/>
                  <a:pt x="2853570" y="719581"/>
                  <a:pt x="2840850" y="719581"/>
                </a:cubicBezTo>
                <a:cubicBezTo>
                  <a:pt x="2832369" y="720697"/>
                  <a:pt x="2819649" y="718464"/>
                  <a:pt x="2806930" y="721813"/>
                </a:cubicBezTo>
                <a:cubicBezTo>
                  <a:pt x="2802689" y="722930"/>
                  <a:pt x="2789970" y="721813"/>
                  <a:pt x="2785729" y="721813"/>
                </a:cubicBezTo>
                <a:cubicBezTo>
                  <a:pt x="2756050" y="718464"/>
                  <a:pt x="2726370" y="715116"/>
                  <a:pt x="2692450" y="716232"/>
                </a:cubicBezTo>
                <a:cubicBezTo>
                  <a:pt x="2688211" y="716232"/>
                  <a:pt x="2683970" y="715116"/>
                  <a:pt x="2683970" y="713999"/>
                </a:cubicBezTo>
                <a:cubicBezTo>
                  <a:pt x="2683970" y="712883"/>
                  <a:pt x="2688211" y="711767"/>
                  <a:pt x="2692450" y="711767"/>
                </a:cubicBezTo>
                <a:cubicBezTo>
                  <a:pt x="2717890" y="712883"/>
                  <a:pt x="2734850" y="710650"/>
                  <a:pt x="2751810" y="706185"/>
                </a:cubicBezTo>
                <a:cubicBezTo>
                  <a:pt x="2756050" y="703953"/>
                  <a:pt x="2751810" y="702836"/>
                  <a:pt x="2743330" y="701720"/>
                </a:cubicBezTo>
                <a:cubicBezTo>
                  <a:pt x="2734850" y="700604"/>
                  <a:pt x="2734850" y="700604"/>
                  <a:pt x="2743330" y="698371"/>
                </a:cubicBezTo>
                <a:cubicBezTo>
                  <a:pt x="2756050" y="696138"/>
                  <a:pt x="2756050" y="696138"/>
                  <a:pt x="2743330" y="695022"/>
                </a:cubicBezTo>
                <a:cubicBezTo>
                  <a:pt x="2722131" y="691673"/>
                  <a:pt x="2700930" y="691673"/>
                  <a:pt x="2679730" y="692790"/>
                </a:cubicBezTo>
                <a:cubicBezTo>
                  <a:pt x="2662770" y="695022"/>
                  <a:pt x="2641571" y="693906"/>
                  <a:pt x="2628851" y="698371"/>
                </a:cubicBezTo>
                <a:cubicBezTo>
                  <a:pt x="2620370" y="697255"/>
                  <a:pt x="2611891" y="700604"/>
                  <a:pt x="2603410" y="700604"/>
                </a:cubicBezTo>
                <a:cubicBezTo>
                  <a:pt x="2586450" y="700604"/>
                  <a:pt x="2565251" y="700604"/>
                  <a:pt x="2539810" y="700604"/>
                </a:cubicBezTo>
                <a:cubicBezTo>
                  <a:pt x="2565251" y="693906"/>
                  <a:pt x="2590691" y="691673"/>
                  <a:pt x="2616130" y="689441"/>
                </a:cubicBezTo>
                <a:cubicBezTo>
                  <a:pt x="2641571" y="687208"/>
                  <a:pt x="2667010" y="682743"/>
                  <a:pt x="2692450" y="680510"/>
                </a:cubicBezTo>
                <a:cubicBezTo>
                  <a:pt x="2675491" y="674929"/>
                  <a:pt x="2650050" y="678278"/>
                  <a:pt x="2628851" y="677161"/>
                </a:cubicBezTo>
                <a:cubicBezTo>
                  <a:pt x="2624611" y="676045"/>
                  <a:pt x="2628851" y="676045"/>
                  <a:pt x="2633090" y="674929"/>
                </a:cubicBezTo>
                <a:cubicBezTo>
                  <a:pt x="2645810" y="670464"/>
                  <a:pt x="2641571" y="669347"/>
                  <a:pt x="2624611" y="667115"/>
                </a:cubicBezTo>
                <a:cubicBezTo>
                  <a:pt x="2590691" y="663766"/>
                  <a:pt x="2556771" y="662650"/>
                  <a:pt x="2522850" y="663766"/>
                </a:cubicBezTo>
                <a:cubicBezTo>
                  <a:pt x="2471971" y="665998"/>
                  <a:pt x="2421091" y="664882"/>
                  <a:pt x="2374451" y="671580"/>
                </a:cubicBezTo>
                <a:cubicBezTo>
                  <a:pt x="2349012" y="670464"/>
                  <a:pt x="2327812" y="673812"/>
                  <a:pt x="2306611" y="673812"/>
                </a:cubicBezTo>
                <a:cubicBezTo>
                  <a:pt x="2285412" y="672696"/>
                  <a:pt x="2264213" y="671580"/>
                  <a:pt x="2243013" y="674929"/>
                </a:cubicBezTo>
                <a:cubicBezTo>
                  <a:pt x="2238772" y="676045"/>
                  <a:pt x="2226052" y="676045"/>
                  <a:pt x="2230293" y="672696"/>
                </a:cubicBezTo>
                <a:cubicBezTo>
                  <a:pt x="2230293" y="670464"/>
                  <a:pt x="2230293" y="669347"/>
                  <a:pt x="2221812" y="669347"/>
                </a:cubicBezTo>
                <a:cubicBezTo>
                  <a:pt x="2200612" y="670464"/>
                  <a:pt x="2183653" y="667115"/>
                  <a:pt x="2166692" y="670464"/>
                </a:cubicBezTo>
                <a:cubicBezTo>
                  <a:pt x="2162453" y="671580"/>
                  <a:pt x="2158212" y="671580"/>
                  <a:pt x="2153972" y="670464"/>
                </a:cubicBezTo>
                <a:cubicBezTo>
                  <a:pt x="2145493" y="669347"/>
                  <a:pt x="2137013" y="668231"/>
                  <a:pt x="2124293" y="665998"/>
                </a:cubicBezTo>
                <a:cubicBezTo>
                  <a:pt x="2145493" y="665998"/>
                  <a:pt x="2162453" y="662650"/>
                  <a:pt x="2183653" y="663766"/>
                </a:cubicBezTo>
                <a:cubicBezTo>
                  <a:pt x="2200612" y="663766"/>
                  <a:pt x="2217573" y="660417"/>
                  <a:pt x="2234532" y="661533"/>
                </a:cubicBezTo>
                <a:cubicBezTo>
                  <a:pt x="2251492" y="658184"/>
                  <a:pt x="2272692" y="661533"/>
                  <a:pt x="2289652" y="658184"/>
                </a:cubicBezTo>
                <a:cubicBezTo>
                  <a:pt x="2293892" y="657068"/>
                  <a:pt x="2302372" y="658184"/>
                  <a:pt x="2302372" y="655952"/>
                </a:cubicBezTo>
                <a:cubicBezTo>
                  <a:pt x="2302372" y="653719"/>
                  <a:pt x="2293892" y="652603"/>
                  <a:pt x="2289652" y="652603"/>
                </a:cubicBezTo>
                <a:cubicBezTo>
                  <a:pt x="2285412" y="651487"/>
                  <a:pt x="2276933" y="651487"/>
                  <a:pt x="2272692" y="651487"/>
                </a:cubicBezTo>
                <a:cubicBezTo>
                  <a:pt x="2243013" y="651487"/>
                  <a:pt x="2213332" y="651487"/>
                  <a:pt x="2179413" y="651487"/>
                </a:cubicBezTo>
                <a:cubicBezTo>
                  <a:pt x="2162453" y="651487"/>
                  <a:pt x="2149733" y="651487"/>
                  <a:pt x="2132773" y="650370"/>
                </a:cubicBezTo>
                <a:cubicBezTo>
                  <a:pt x="2115813" y="648138"/>
                  <a:pt x="2098853" y="651487"/>
                  <a:pt x="2081893" y="648138"/>
                </a:cubicBezTo>
                <a:cubicBezTo>
                  <a:pt x="2081893" y="648138"/>
                  <a:pt x="2077654" y="648138"/>
                  <a:pt x="2077654" y="648138"/>
                </a:cubicBezTo>
                <a:cubicBezTo>
                  <a:pt x="2056453" y="649254"/>
                  <a:pt x="2039493" y="650370"/>
                  <a:pt x="2026773" y="644789"/>
                </a:cubicBezTo>
                <a:cubicBezTo>
                  <a:pt x="2026773" y="643672"/>
                  <a:pt x="2018294" y="644789"/>
                  <a:pt x="2014053" y="643672"/>
                </a:cubicBezTo>
                <a:cubicBezTo>
                  <a:pt x="1975893" y="643672"/>
                  <a:pt x="1933494" y="642556"/>
                  <a:pt x="1895333" y="644789"/>
                </a:cubicBezTo>
                <a:cubicBezTo>
                  <a:pt x="1840214" y="647021"/>
                  <a:pt x="1789334" y="645905"/>
                  <a:pt x="1738455" y="645905"/>
                </a:cubicBezTo>
                <a:cubicBezTo>
                  <a:pt x="1683335" y="645905"/>
                  <a:pt x="1632456" y="645905"/>
                  <a:pt x="1577335" y="645905"/>
                </a:cubicBezTo>
                <a:cubicBezTo>
                  <a:pt x="1551896" y="645905"/>
                  <a:pt x="1526456" y="647021"/>
                  <a:pt x="1505256" y="649254"/>
                </a:cubicBezTo>
                <a:cubicBezTo>
                  <a:pt x="1484055" y="651487"/>
                  <a:pt x="1471336" y="647021"/>
                  <a:pt x="1450135" y="648138"/>
                </a:cubicBezTo>
                <a:cubicBezTo>
                  <a:pt x="1441656" y="644789"/>
                  <a:pt x="1428935" y="645905"/>
                  <a:pt x="1420457" y="645905"/>
                </a:cubicBezTo>
                <a:cubicBezTo>
                  <a:pt x="1390776" y="647021"/>
                  <a:pt x="1361096" y="644789"/>
                  <a:pt x="1331416" y="648138"/>
                </a:cubicBezTo>
                <a:cubicBezTo>
                  <a:pt x="1322936" y="649254"/>
                  <a:pt x="1310216" y="648138"/>
                  <a:pt x="1297496" y="648138"/>
                </a:cubicBezTo>
                <a:cubicBezTo>
                  <a:pt x="1289017" y="648138"/>
                  <a:pt x="1284776" y="648138"/>
                  <a:pt x="1284776" y="645905"/>
                </a:cubicBezTo>
                <a:cubicBezTo>
                  <a:pt x="1284776" y="643672"/>
                  <a:pt x="1284776" y="641440"/>
                  <a:pt x="1293257" y="642556"/>
                </a:cubicBezTo>
                <a:lnTo>
                  <a:pt x="1294046" y="642417"/>
                </a:lnTo>
                <a:lnTo>
                  <a:pt x="1318817" y="640107"/>
                </a:lnTo>
                <a:cubicBezTo>
                  <a:pt x="1335777" y="636311"/>
                  <a:pt x="1348497" y="636311"/>
                  <a:pt x="1365457" y="636311"/>
                </a:cubicBezTo>
                <a:cubicBezTo>
                  <a:pt x="1399376" y="636311"/>
                  <a:pt x="1429056" y="636311"/>
                  <a:pt x="1458737" y="636311"/>
                </a:cubicBezTo>
                <a:cubicBezTo>
                  <a:pt x="1462976" y="636311"/>
                  <a:pt x="1471456" y="636311"/>
                  <a:pt x="1475696" y="632514"/>
                </a:cubicBezTo>
                <a:cubicBezTo>
                  <a:pt x="1479936" y="632514"/>
                  <a:pt x="1488417" y="628718"/>
                  <a:pt x="1488417" y="621125"/>
                </a:cubicBezTo>
                <a:cubicBezTo>
                  <a:pt x="1488417" y="613532"/>
                  <a:pt x="1479936" y="617328"/>
                  <a:pt x="1475696" y="613532"/>
                </a:cubicBezTo>
                <a:cubicBezTo>
                  <a:pt x="1458737" y="602142"/>
                  <a:pt x="1437536" y="613532"/>
                  <a:pt x="1420576" y="602142"/>
                </a:cubicBezTo>
                <a:cubicBezTo>
                  <a:pt x="1403616" y="605939"/>
                  <a:pt x="1386656" y="594549"/>
                  <a:pt x="1369696" y="594549"/>
                </a:cubicBezTo>
                <a:cubicBezTo>
                  <a:pt x="1348497" y="598346"/>
                  <a:pt x="1331537" y="586956"/>
                  <a:pt x="1310337" y="586956"/>
                </a:cubicBezTo>
                <a:cubicBezTo>
                  <a:pt x="1323056" y="579364"/>
                  <a:pt x="1331537" y="575567"/>
                  <a:pt x="1340016" y="571771"/>
                </a:cubicBezTo>
                <a:cubicBezTo>
                  <a:pt x="1344257" y="567974"/>
                  <a:pt x="1348497" y="567974"/>
                  <a:pt x="1352736" y="571771"/>
                </a:cubicBezTo>
                <a:cubicBezTo>
                  <a:pt x="1369696" y="583160"/>
                  <a:pt x="1386656" y="571771"/>
                  <a:pt x="1407857" y="575567"/>
                </a:cubicBezTo>
                <a:cubicBezTo>
                  <a:pt x="1416336" y="575567"/>
                  <a:pt x="1416336" y="571771"/>
                  <a:pt x="1416336" y="564178"/>
                </a:cubicBezTo>
                <a:cubicBezTo>
                  <a:pt x="1412097" y="552788"/>
                  <a:pt x="1424817" y="552788"/>
                  <a:pt x="1429056" y="556585"/>
                </a:cubicBezTo>
                <a:cubicBezTo>
                  <a:pt x="1450256" y="567974"/>
                  <a:pt x="1471456" y="564178"/>
                  <a:pt x="1492656" y="560381"/>
                </a:cubicBezTo>
                <a:cubicBezTo>
                  <a:pt x="1513856" y="560381"/>
                  <a:pt x="1535056" y="571771"/>
                  <a:pt x="1560496" y="567974"/>
                </a:cubicBezTo>
                <a:cubicBezTo>
                  <a:pt x="1583816" y="579363"/>
                  <a:pt x="1608196" y="584109"/>
                  <a:pt x="1633106" y="586956"/>
                </a:cubicBezTo>
                <a:lnTo>
                  <a:pt x="1640713" y="587718"/>
                </a:lnTo>
                <a:lnTo>
                  <a:pt x="1646583" y="588679"/>
                </a:lnTo>
                <a:cubicBezTo>
                  <a:pt x="1647644" y="590935"/>
                  <a:pt x="1645523" y="595446"/>
                  <a:pt x="1641283" y="604469"/>
                </a:cubicBezTo>
                <a:cubicBezTo>
                  <a:pt x="1649764" y="604469"/>
                  <a:pt x="1666730" y="608980"/>
                  <a:pt x="1670972" y="604469"/>
                </a:cubicBezTo>
                <a:lnTo>
                  <a:pt x="1675810" y="591235"/>
                </a:lnTo>
                <a:lnTo>
                  <a:pt x="1708895" y="594549"/>
                </a:lnTo>
                <a:cubicBezTo>
                  <a:pt x="1742815" y="598346"/>
                  <a:pt x="1776735" y="594549"/>
                  <a:pt x="1810655" y="583160"/>
                </a:cubicBezTo>
                <a:lnTo>
                  <a:pt x="1821753" y="575621"/>
                </a:lnTo>
                <a:lnTo>
                  <a:pt x="1830549" y="574582"/>
                </a:lnTo>
                <a:cubicBezTo>
                  <a:pt x="1837441" y="570634"/>
                  <a:pt x="1842742" y="563867"/>
                  <a:pt x="1844863" y="554845"/>
                </a:cubicBezTo>
                <a:lnTo>
                  <a:pt x="1850662" y="548677"/>
                </a:lnTo>
                <a:lnTo>
                  <a:pt x="1860747" y="547339"/>
                </a:lnTo>
                <a:lnTo>
                  <a:pt x="1861829" y="550333"/>
                </a:lnTo>
                <a:cubicBezTo>
                  <a:pt x="1878793" y="550333"/>
                  <a:pt x="1887275" y="536799"/>
                  <a:pt x="1899999" y="532288"/>
                </a:cubicBezTo>
                <a:cubicBezTo>
                  <a:pt x="1899999" y="523265"/>
                  <a:pt x="1904241" y="518755"/>
                  <a:pt x="1912724" y="523265"/>
                </a:cubicBezTo>
                <a:cubicBezTo>
                  <a:pt x="1929689" y="523265"/>
                  <a:pt x="1946653" y="509732"/>
                  <a:pt x="1963618" y="514243"/>
                </a:cubicBezTo>
                <a:cubicBezTo>
                  <a:pt x="1967860" y="514243"/>
                  <a:pt x="1967860" y="509732"/>
                  <a:pt x="1967860" y="505220"/>
                </a:cubicBezTo>
                <a:cubicBezTo>
                  <a:pt x="1967860" y="505220"/>
                  <a:pt x="1967860" y="500709"/>
                  <a:pt x="1963618" y="500709"/>
                </a:cubicBezTo>
                <a:cubicBezTo>
                  <a:pt x="1955136" y="500709"/>
                  <a:pt x="1950894" y="500709"/>
                  <a:pt x="1946653" y="500709"/>
                </a:cubicBezTo>
                <a:cubicBezTo>
                  <a:pt x="1942412" y="500709"/>
                  <a:pt x="1938171" y="500709"/>
                  <a:pt x="1933930" y="496197"/>
                </a:cubicBezTo>
                <a:lnTo>
                  <a:pt x="1927754" y="488732"/>
                </a:lnTo>
                <a:lnTo>
                  <a:pt x="1929374" y="488248"/>
                </a:lnTo>
                <a:cubicBezTo>
                  <a:pt x="1935734" y="486350"/>
                  <a:pt x="1938914" y="485401"/>
                  <a:pt x="1938914" y="483977"/>
                </a:cubicBezTo>
                <a:lnTo>
                  <a:pt x="1937455" y="482888"/>
                </a:lnTo>
                <a:lnTo>
                  <a:pt x="1960536" y="482487"/>
                </a:lnTo>
                <a:cubicBezTo>
                  <a:pt x="1990226" y="482487"/>
                  <a:pt x="2024155" y="482487"/>
                  <a:pt x="2058086" y="482487"/>
                </a:cubicBezTo>
                <a:cubicBezTo>
                  <a:pt x="2070809" y="482487"/>
                  <a:pt x="2083532" y="475701"/>
                  <a:pt x="2096257" y="475701"/>
                </a:cubicBezTo>
                <a:cubicBezTo>
                  <a:pt x="2108981" y="479094"/>
                  <a:pt x="2121704" y="475701"/>
                  <a:pt x="2138669" y="472308"/>
                </a:cubicBezTo>
                <a:cubicBezTo>
                  <a:pt x="2155634" y="468916"/>
                  <a:pt x="2176841" y="472308"/>
                  <a:pt x="2193806" y="472308"/>
                </a:cubicBezTo>
                <a:cubicBezTo>
                  <a:pt x="2206529" y="472308"/>
                  <a:pt x="2215012" y="475701"/>
                  <a:pt x="2227736" y="468916"/>
                </a:cubicBezTo>
                <a:cubicBezTo>
                  <a:pt x="2227736" y="465524"/>
                  <a:pt x="2236219" y="468916"/>
                  <a:pt x="2240459" y="465524"/>
                </a:cubicBezTo>
                <a:cubicBezTo>
                  <a:pt x="2257424" y="462131"/>
                  <a:pt x="2274390" y="482487"/>
                  <a:pt x="2291355" y="465524"/>
                </a:cubicBezTo>
                <a:cubicBezTo>
                  <a:pt x="2308320" y="465524"/>
                  <a:pt x="2325284" y="465524"/>
                  <a:pt x="2346491" y="465524"/>
                </a:cubicBezTo>
                <a:cubicBezTo>
                  <a:pt x="2363456" y="465524"/>
                  <a:pt x="2380421" y="468916"/>
                  <a:pt x="2401628" y="465524"/>
                </a:cubicBezTo>
                <a:cubicBezTo>
                  <a:pt x="2410111" y="465524"/>
                  <a:pt x="2422834" y="472308"/>
                  <a:pt x="2427075" y="458738"/>
                </a:cubicBezTo>
                <a:cubicBezTo>
                  <a:pt x="2439798" y="455346"/>
                  <a:pt x="2452523" y="451953"/>
                  <a:pt x="2465247" y="458738"/>
                </a:cubicBezTo>
                <a:cubicBezTo>
                  <a:pt x="2469488" y="462131"/>
                  <a:pt x="2477971" y="462131"/>
                  <a:pt x="2482211" y="458738"/>
                </a:cubicBezTo>
                <a:cubicBezTo>
                  <a:pt x="2499176" y="455346"/>
                  <a:pt x="2511900" y="455346"/>
                  <a:pt x="2528866" y="462131"/>
                </a:cubicBezTo>
                <a:cubicBezTo>
                  <a:pt x="2533107" y="462131"/>
                  <a:pt x="2541589" y="462131"/>
                  <a:pt x="2545830" y="451953"/>
                </a:cubicBezTo>
                <a:cubicBezTo>
                  <a:pt x="2545830" y="448560"/>
                  <a:pt x="2558554" y="451953"/>
                  <a:pt x="2562795" y="451953"/>
                </a:cubicBezTo>
                <a:cubicBezTo>
                  <a:pt x="2562795" y="448560"/>
                  <a:pt x="2567036" y="445169"/>
                  <a:pt x="2567036" y="445169"/>
                </a:cubicBezTo>
                <a:cubicBezTo>
                  <a:pt x="2584002" y="445169"/>
                  <a:pt x="2600967" y="445169"/>
                  <a:pt x="2622173" y="445169"/>
                </a:cubicBezTo>
                <a:cubicBezTo>
                  <a:pt x="2622173" y="445169"/>
                  <a:pt x="2622173" y="448560"/>
                  <a:pt x="2622173" y="451953"/>
                </a:cubicBezTo>
                <a:cubicBezTo>
                  <a:pt x="2656104" y="451953"/>
                  <a:pt x="2694275" y="451953"/>
                  <a:pt x="2728205" y="451953"/>
                </a:cubicBezTo>
                <a:cubicBezTo>
                  <a:pt x="2736687" y="445169"/>
                  <a:pt x="2745169" y="445169"/>
                  <a:pt x="2753652" y="451953"/>
                </a:cubicBezTo>
                <a:cubicBezTo>
                  <a:pt x="2787582" y="451953"/>
                  <a:pt x="2817271" y="441776"/>
                  <a:pt x="2851202" y="445169"/>
                </a:cubicBezTo>
                <a:cubicBezTo>
                  <a:pt x="2851202" y="441776"/>
                  <a:pt x="2851202" y="438383"/>
                  <a:pt x="2851202" y="434990"/>
                </a:cubicBezTo>
                <a:cubicBezTo>
                  <a:pt x="2851202" y="431597"/>
                  <a:pt x="2851202" y="431597"/>
                  <a:pt x="2855442" y="431597"/>
                </a:cubicBezTo>
                <a:cubicBezTo>
                  <a:pt x="2859683" y="428205"/>
                  <a:pt x="2863925" y="431597"/>
                  <a:pt x="2863925" y="434990"/>
                </a:cubicBezTo>
                <a:cubicBezTo>
                  <a:pt x="2889373" y="434990"/>
                  <a:pt x="2919061" y="434990"/>
                  <a:pt x="2944509" y="434990"/>
                </a:cubicBezTo>
                <a:cubicBezTo>
                  <a:pt x="2948751" y="438383"/>
                  <a:pt x="2961474" y="431597"/>
                  <a:pt x="2961474" y="441776"/>
                </a:cubicBezTo>
                <a:cubicBezTo>
                  <a:pt x="2974197" y="441776"/>
                  <a:pt x="2982680" y="441776"/>
                  <a:pt x="2991163" y="441776"/>
                </a:cubicBezTo>
                <a:cubicBezTo>
                  <a:pt x="3003887" y="441776"/>
                  <a:pt x="3016611" y="438383"/>
                  <a:pt x="3020852" y="428205"/>
                </a:cubicBezTo>
                <a:cubicBezTo>
                  <a:pt x="3025093" y="424812"/>
                  <a:pt x="3029334" y="424812"/>
                  <a:pt x="3033575" y="424812"/>
                </a:cubicBezTo>
                <a:cubicBezTo>
                  <a:pt x="3037816" y="424812"/>
                  <a:pt x="3042058" y="424812"/>
                  <a:pt x="3050540" y="424812"/>
                </a:cubicBezTo>
                <a:cubicBezTo>
                  <a:pt x="3054782" y="424812"/>
                  <a:pt x="3054782" y="421420"/>
                  <a:pt x="3054782" y="421420"/>
                </a:cubicBezTo>
                <a:cubicBezTo>
                  <a:pt x="3054782" y="418028"/>
                  <a:pt x="3054782" y="414635"/>
                  <a:pt x="3050540" y="414635"/>
                </a:cubicBezTo>
                <a:cubicBezTo>
                  <a:pt x="3033575" y="418028"/>
                  <a:pt x="3016611" y="407849"/>
                  <a:pt x="2999646" y="407849"/>
                </a:cubicBezTo>
                <a:cubicBezTo>
                  <a:pt x="2991163" y="411242"/>
                  <a:pt x="2986921" y="407849"/>
                  <a:pt x="2986921" y="401065"/>
                </a:cubicBezTo>
                <a:cubicBezTo>
                  <a:pt x="2974197" y="397672"/>
                  <a:pt x="2965715" y="387494"/>
                  <a:pt x="2948751" y="387494"/>
                </a:cubicBezTo>
                <a:cubicBezTo>
                  <a:pt x="2948751" y="394280"/>
                  <a:pt x="2944509" y="394280"/>
                  <a:pt x="2940268" y="390887"/>
                </a:cubicBezTo>
                <a:cubicBezTo>
                  <a:pt x="2936027" y="390887"/>
                  <a:pt x="2931785" y="387494"/>
                  <a:pt x="2931785" y="384101"/>
                </a:cubicBezTo>
                <a:cubicBezTo>
                  <a:pt x="2927544" y="370531"/>
                  <a:pt x="2910579" y="363746"/>
                  <a:pt x="2893615" y="367139"/>
                </a:cubicBezTo>
                <a:cubicBezTo>
                  <a:pt x="2885132" y="373924"/>
                  <a:pt x="2872408" y="370531"/>
                  <a:pt x="2863925" y="377317"/>
                </a:cubicBezTo>
                <a:cubicBezTo>
                  <a:pt x="2863925" y="377317"/>
                  <a:pt x="2859683" y="377317"/>
                  <a:pt x="2859683" y="373924"/>
                </a:cubicBezTo>
                <a:cubicBezTo>
                  <a:pt x="2846960" y="373924"/>
                  <a:pt x="2838477" y="370531"/>
                  <a:pt x="2829996" y="373924"/>
                </a:cubicBezTo>
                <a:cubicBezTo>
                  <a:pt x="2808788" y="373924"/>
                  <a:pt x="2787582" y="367139"/>
                  <a:pt x="2770618" y="384101"/>
                </a:cubicBezTo>
                <a:cubicBezTo>
                  <a:pt x="2766377" y="380708"/>
                  <a:pt x="2766377" y="377317"/>
                  <a:pt x="2766377" y="377317"/>
                </a:cubicBezTo>
                <a:cubicBezTo>
                  <a:pt x="2770618" y="367139"/>
                  <a:pt x="2762135" y="356962"/>
                  <a:pt x="2757894" y="346783"/>
                </a:cubicBezTo>
                <a:cubicBezTo>
                  <a:pt x="2753652" y="343390"/>
                  <a:pt x="2736687" y="346783"/>
                  <a:pt x="2728205" y="346783"/>
                </a:cubicBezTo>
                <a:cubicBezTo>
                  <a:pt x="2736687" y="360353"/>
                  <a:pt x="2736687" y="360353"/>
                  <a:pt x="2719722" y="360353"/>
                </a:cubicBezTo>
                <a:cubicBezTo>
                  <a:pt x="2706999" y="360353"/>
                  <a:pt x="2706999" y="360353"/>
                  <a:pt x="2694275" y="373924"/>
                </a:cubicBezTo>
                <a:cubicBezTo>
                  <a:pt x="2694275" y="377317"/>
                  <a:pt x="2690033" y="377317"/>
                  <a:pt x="2685792" y="377317"/>
                </a:cubicBezTo>
                <a:cubicBezTo>
                  <a:pt x="2681550" y="377317"/>
                  <a:pt x="2673069" y="377317"/>
                  <a:pt x="2668827" y="377317"/>
                </a:cubicBezTo>
                <a:cubicBezTo>
                  <a:pt x="2660344" y="377317"/>
                  <a:pt x="2656104" y="377317"/>
                  <a:pt x="2651863" y="377317"/>
                </a:cubicBezTo>
                <a:cubicBezTo>
                  <a:pt x="2643380" y="377317"/>
                  <a:pt x="2643380" y="377317"/>
                  <a:pt x="2643380" y="384101"/>
                </a:cubicBezTo>
                <a:cubicBezTo>
                  <a:pt x="2639138" y="390887"/>
                  <a:pt x="2643380" y="397672"/>
                  <a:pt x="2639138" y="404457"/>
                </a:cubicBezTo>
                <a:cubicBezTo>
                  <a:pt x="2634897" y="404457"/>
                  <a:pt x="2626414" y="404457"/>
                  <a:pt x="2622173" y="404457"/>
                </a:cubicBezTo>
                <a:cubicBezTo>
                  <a:pt x="2613690" y="401065"/>
                  <a:pt x="2617931" y="397672"/>
                  <a:pt x="2617931" y="394280"/>
                </a:cubicBezTo>
                <a:cubicBezTo>
                  <a:pt x="2605208" y="390887"/>
                  <a:pt x="2596726" y="380708"/>
                  <a:pt x="2584002" y="384101"/>
                </a:cubicBezTo>
                <a:cubicBezTo>
                  <a:pt x="2584002" y="387494"/>
                  <a:pt x="2579761" y="387494"/>
                  <a:pt x="2575519" y="387494"/>
                </a:cubicBezTo>
                <a:cubicBezTo>
                  <a:pt x="2571278" y="387494"/>
                  <a:pt x="2562795" y="387494"/>
                  <a:pt x="2558554" y="387494"/>
                </a:cubicBezTo>
                <a:cubicBezTo>
                  <a:pt x="2558554" y="394280"/>
                  <a:pt x="2554312" y="394280"/>
                  <a:pt x="2550072" y="394280"/>
                </a:cubicBezTo>
                <a:cubicBezTo>
                  <a:pt x="2541589" y="390887"/>
                  <a:pt x="2545830" y="387494"/>
                  <a:pt x="2545830" y="384101"/>
                </a:cubicBezTo>
                <a:cubicBezTo>
                  <a:pt x="2541589" y="384101"/>
                  <a:pt x="2541589" y="384101"/>
                  <a:pt x="2541589" y="384101"/>
                </a:cubicBezTo>
                <a:cubicBezTo>
                  <a:pt x="2524624" y="384101"/>
                  <a:pt x="2516142" y="401065"/>
                  <a:pt x="2503417" y="390887"/>
                </a:cubicBezTo>
                <a:cubicBezTo>
                  <a:pt x="2486453" y="384101"/>
                  <a:pt x="2469488" y="394280"/>
                  <a:pt x="2461005" y="384101"/>
                </a:cubicBezTo>
                <a:cubicBezTo>
                  <a:pt x="2448281" y="384101"/>
                  <a:pt x="2431317" y="380708"/>
                  <a:pt x="2418593" y="387494"/>
                </a:cubicBezTo>
                <a:cubicBezTo>
                  <a:pt x="2401628" y="390887"/>
                  <a:pt x="2384662" y="387494"/>
                  <a:pt x="2367697" y="387494"/>
                </a:cubicBezTo>
                <a:cubicBezTo>
                  <a:pt x="2367697" y="387494"/>
                  <a:pt x="2363456" y="387494"/>
                  <a:pt x="2363456" y="387494"/>
                </a:cubicBezTo>
                <a:cubicBezTo>
                  <a:pt x="2363456" y="384101"/>
                  <a:pt x="2359215" y="387494"/>
                  <a:pt x="2363456" y="390887"/>
                </a:cubicBezTo>
                <a:cubicBezTo>
                  <a:pt x="2363456" y="394280"/>
                  <a:pt x="2367697" y="397672"/>
                  <a:pt x="2376179" y="397672"/>
                </a:cubicBezTo>
                <a:cubicBezTo>
                  <a:pt x="2384662" y="397672"/>
                  <a:pt x="2388903" y="401065"/>
                  <a:pt x="2384662" y="404457"/>
                </a:cubicBezTo>
                <a:cubicBezTo>
                  <a:pt x="2384662" y="411242"/>
                  <a:pt x="2376179" y="407849"/>
                  <a:pt x="2371939" y="407849"/>
                </a:cubicBezTo>
                <a:cubicBezTo>
                  <a:pt x="2376179" y="421420"/>
                  <a:pt x="2388903" y="421420"/>
                  <a:pt x="2401628" y="418028"/>
                </a:cubicBezTo>
                <a:cubicBezTo>
                  <a:pt x="2405869" y="421420"/>
                  <a:pt x="2410111" y="418028"/>
                  <a:pt x="2414352" y="424812"/>
                </a:cubicBezTo>
                <a:cubicBezTo>
                  <a:pt x="2414352" y="431597"/>
                  <a:pt x="2405869" y="428205"/>
                  <a:pt x="2401628" y="431597"/>
                </a:cubicBezTo>
                <a:cubicBezTo>
                  <a:pt x="2388903" y="431597"/>
                  <a:pt x="2376179" y="445169"/>
                  <a:pt x="2371939" y="424812"/>
                </a:cubicBezTo>
                <a:cubicBezTo>
                  <a:pt x="2371939" y="424812"/>
                  <a:pt x="2363456" y="424812"/>
                  <a:pt x="2363456" y="424812"/>
                </a:cubicBezTo>
                <a:cubicBezTo>
                  <a:pt x="2342250" y="438383"/>
                  <a:pt x="2342250" y="438383"/>
                  <a:pt x="2316802" y="431597"/>
                </a:cubicBezTo>
                <a:cubicBezTo>
                  <a:pt x="2308320" y="428205"/>
                  <a:pt x="2295597" y="431597"/>
                  <a:pt x="2287114" y="424812"/>
                </a:cubicBezTo>
                <a:cubicBezTo>
                  <a:pt x="2287114" y="424812"/>
                  <a:pt x="2287114" y="424812"/>
                  <a:pt x="2282872" y="424812"/>
                </a:cubicBezTo>
                <a:cubicBezTo>
                  <a:pt x="2265907" y="434990"/>
                  <a:pt x="2265907" y="431597"/>
                  <a:pt x="2248942" y="431597"/>
                </a:cubicBezTo>
                <a:cubicBezTo>
                  <a:pt x="2231978" y="431597"/>
                  <a:pt x="2219253" y="421420"/>
                  <a:pt x="2202288" y="418028"/>
                </a:cubicBezTo>
                <a:cubicBezTo>
                  <a:pt x="2193806" y="418028"/>
                  <a:pt x="2198046" y="411242"/>
                  <a:pt x="2198046" y="407849"/>
                </a:cubicBezTo>
                <a:cubicBezTo>
                  <a:pt x="2198046" y="401065"/>
                  <a:pt x="2193806" y="401065"/>
                  <a:pt x="2185323" y="397672"/>
                </a:cubicBezTo>
                <a:cubicBezTo>
                  <a:pt x="2164117" y="394280"/>
                  <a:pt x="2142910" y="394280"/>
                  <a:pt x="2121704" y="394280"/>
                </a:cubicBezTo>
                <a:cubicBezTo>
                  <a:pt x="2117464" y="394280"/>
                  <a:pt x="2108981" y="390887"/>
                  <a:pt x="2108981" y="394280"/>
                </a:cubicBezTo>
                <a:cubicBezTo>
                  <a:pt x="2096257" y="404457"/>
                  <a:pt x="2083532" y="397672"/>
                  <a:pt x="2070809" y="394280"/>
                </a:cubicBezTo>
                <a:cubicBezTo>
                  <a:pt x="2064448" y="390887"/>
                  <a:pt x="2058086" y="388342"/>
                  <a:pt x="2051724" y="387918"/>
                </a:cubicBezTo>
                <a:lnTo>
                  <a:pt x="2046930" y="389516"/>
                </a:lnTo>
                <a:lnTo>
                  <a:pt x="2044915" y="382897"/>
                </a:lnTo>
                <a:cubicBezTo>
                  <a:pt x="2042794" y="380049"/>
                  <a:pt x="2039614" y="378151"/>
                  <a:pt x="2035374" y="378151"/>
                </a:cubicBezTo>
                <a:cubicBezTo>
                  <a:pt x="2018414" y="374355"/>
                  <a:pt x="2005694" y="370558"/>
                  <a:pt x="1988734" y="370558"/>
                </a:cubicBezTo>
                <a:cubicBezTo>
                  <a:pt x="1963294" y="370558"/>
                  <a:pt x="1942094" y="370558"/>
                  <a:pt x="1912414" y="370558"/>
                </a:cubicBezTo>
                <a:cubicBezTo>
                  <a:pt x="1925134" y="362965"/>
                  <a:pt x="1937855" y="366762"/>
                  <a:pt x="1946334" y="359169"/>
                </a:cubicBezTo>
                <a:cubicBezTo>
                  <a:pt x="1946334" y="355372"/>
                  <a:pt x="1954814" y="355372"/>
                  <a:pt x="1954814" y="351576"/>
                </a:cubicBezTo>
                <a:cubicBezTo>
                  <a:pt x="1950575" y="343983"/>
                  <a:pt x="1946334" y="343983"/>
                  <a:pt x="1942094" y="343983"/>
                </a:cubicBezTo>
                <a:cubicBezTo>
                  <a:pt x="1925134" y="343983"/>
                  <a:pt x="1908175" y="347779"/>
                  <a:pt x="1891215" y="351576"/>
                </a:cubicBezTo>
                <a:cubicBezTo>
                  <a:pt x="1865774" y="355372"/>
                  <a:pt x="1844575" y="351576"/>
                  <a:pt x="1819135" y="351576"/>
                </a:cubicBezTo>
                <a:cubicBezTo>
                  <a:pt x="1802175" y="351576"/>
                  <a:pt x="1785216" y="347779"/>
                  <a:pt x="1764015" y="336390"/>
                </a:cubicBezTo>
                <a:cubicBezTo>
                  <a:pt x="1793695" y="340186"/>
                  <a:pt x="1814895" y="336390"/>
                  <a:pt x="1836095" y="332593"/>
                </a:cubicBezTo>
                <a:cubicBezTo>
                  <a:pt x="1857295" y="325000"/>
                  <a:pt x="1882734" y="325000"/>
                  <a:pt x="1903935" y="325000"/>
                </a:cubicBezTo>
                <a:cubicBezTo>
                  <a:pt x="1908175" y="325000"/>
                  <a:pt x="1912414" y="325000"/>
                  <a:pt x="1916654" y="325000"/>
                </a:cubicBezTo>
                <a:cubicBezTo>
                  <a:pt x="1916654" y="313611"/>
                  <a:pt x="1908175" y="298425"/>
                  <a:pt x="1929374" y="294629"/>
                </a:cubicBezTo>
                <a:cubicBezTo>
                  <a:pt x="1929374" y="294629"/>
                  <a:pt x="1929374" y="290832"/>
                  <a:pt x="1929374" y="287036"/>
                </a:cubicBezTo>
                <a:cubicBezTo>
                  <a:pt x="1925134" y="283239"/>
                  <a:pt x="1920895" y="287036"/>
                  <a:pt x="1916654" y="283239"/>
                </a:cubicBezTo>
                <a:cubicBezTo>
                  <a:pt x="1903935" y="283239"/>
                  <a:pt x="1886975" y="287036"/>
                  <a:pt x="1874255" y="283239"/>
                </a:cubicBezTo>
                <a:cubicBezTo>
                  <a:pt x="1874255" y="283239"/>
                  <a:pt x="1870015" y="279443"/>
                  <a:pt x="1870015" y="275646"/>
                </a:cubicBezTo>
                <a:cubicBezTo>
                  <a:pt x="1874255" y="275646"/>
                  <a:pt x="1874255" y="271850"/>
                  <a:pt x="1874255" y="271850"/>
                </a:cubicBezTo>
                <a:cubicBezTo>
                  <a:pt x="1886975" y="271850"/>
                  <a:pt x="1903935" y="271850"/>
                  <a:pt x="1916654" y="271850"/>
                </a:cubicBezTo>
                <a:cubicBezTo>
                  <a:pt x="1929374" y="271850"/>
                  <a:pt x="1946334" y="271850"/>
                  <a:pt x="1959054" y="271850"/>
                </a:cubicBezTo>
                <a:cubicBezTo>
                  <a:pt x="1967535" y="271850"/>
                  <a:pt x="1976014" y="271850"/>
                  <a:pt x="1980254" y="271850"/>
                </a:cubicBezTo>
                <a:cubicBezTo>
                  <a:pt x="1992974" y="264257"/>
                  <a:pt x="2001454" y="256664"/>
                  <a:pt x="2014174" y="252868"/>
                </a:cubicBezTo>
                <a:cubicBezTo>
                  <a:pt x="2031135" y="249071"/>
                  <a:pt x="2048093" y="241478"/>
                  <a:pt x="2065053" y="237682"/>
                </a:cubicBezTo>
                <a:cubicBezTo>
                  <a:pt x="2077773" y="237682"/>
                  <a:pt x="2077773" y="233885"/>
                  <a:pt x="2077773" y="226292"/>
                </a:cubicBezTo>
                <a:cubicBezTo>
                  <a:pt x="2077773" y="218699"/>
                  <a:pt x="2073534" y="218699"/>
                  <a:pt x="2065053" y="218699"/>
                </a:cubicBezTo>
                <a:cubicBezTo>
                  <a:pt x="2052334" y="214903"/>
                  <a:pt x="2052334" y="214903"/>
                  <a:pt x="2060814" y="207310"/>
                </a:cubicBezTo>
                <a:cubicBezTo>
                  <a:pt x="2065053" y="199717"/>
                  <a:pt x="2077773" y="195921"/>
                  <a:pt x="2056574" y="192124"/>
                </a:cubicBezTo>
                <a:cubicBezTo>
                  <a:pt x="2052334" y="192124"/>
                  <a:pt x="2056574" y="184531"/>
                  <a:pt x="2056574" y="180735"/>
                </a:cubicBezTo>
                <a:cubicBezTo>
                  <a:pt x="2056574" y="180735"/>
                  <a:pt x="2056574" y="180735"/>
                  <a:pt x="2060814" y="180735"/>
                </a:cubicBezTo>
                <a:cubicBezTo>
                  <a:pt x="2073534" y="165549"/>
                  <a:pt x="2073534" y="165549"/>
                  <a:pt x="2060814" y="154160"/>
                </a:cubicBezTo>
                <a:cubicBezTo>
                  <a:pt x="2052334" y="146567"/>
                  <a:pt x="2035374" y="142770"/>
                  <a:pt x="2026894" y="127584"/>
                </a:cubicBezTo>
                <a:cubicBezTo>
                  <a:pt x="2039614" y="123788"/>
                  <a:pt x="2060814" y="127584"/>
                  <a:pt x="2069294" y="116195"/>
                </a:cubicBezTo>
                <a:cubicBezTo>
                  <a:pt x="2069294" y="116195"/>
                  <a:pt x="2069294" y="112398"/>
                  <a:pt x="2065053" y="112398"/>
                </a:cubicBezTo>
                <a:cubicBezTo>
                  <a:pt x="2009934" y="112398"/>
                  <a:pt x="1954814" y="112398"/>
                  <a:pt x="1895454" y="112398"/>
                </a:cubicBezTo>
                <a:cubicBezTo>
                  <a:pt x="1891215" y="108602"/>
                  <a:pt x="1899694" y="108602"/>
                  <a:pt x="1891215" y="108602"/>
                </a:cubicBezTo>
                <a:cubicBezTo>
                  <a:pt x="1899694" y="108602"/>
                  <a:pt x="1908175" y="108602"/>
                  <a:pt x="1912414" y="104805"/>
                </a:cubicBezTo>
                <a:cubicBezTo>
                  <a:pt x="1918774" y="104805"/>
                  <a:pt x="1926194" y="103856"/>
                  <a:pt x="1932554" y="101009"/>
                </a:cubicBezTo>
                <a:lnTo>
                  <a:pt x="1939721" y="93110"/>
                </a:lnTo>
                <a:lnTo>
                  <a:pt x="1954706" y="92430"/>
                </a:lnTo>
                <a:cubicBezTo>
                  <a:pt x="1963189" y="80870"/>
                  <a:pt x="1980154" y="92430"/>
                  <a:pt x="1997118" y="84723"/>
                </a:cubicBezTo>
                <a:cubicBezTo>
                  <a:pt x="2009843" y="73163"/>
                  <a:pt x="2018326" y="92430"/>
                  <a:pt x="2035290" y="92430"/>
                </a:cubicBezTo>
                <a:cubicBezTo>
                  <a:pt x="2035290" y="92430"/>
                  <a:pt x="2035290" y="92430"/>
                  <a:pt x="2039532" y="92430"/>
                </a:cubicBezTo>
                <a:cubicBezTo>
                  <a:pt x="2039532" y="88576"/>
                  <a:pt x="2035290" y="84723"/>
                  <a:pt x="2043773" y="80870"/>
                </a:cubicBezTo>
                <a:cubicBezTo>
                  <a:pt x="2048013" y="80870"/>
                  <a:pt x="2052255" y="80870"/>
                  <a:pt x="2052255" y="88576"/>
                </a:cubicBezTo>
                <a:cubicBezTo>
                  <a:pt x="2056496" y="88576"/>
                  <a:pt x="2064979" y="88576"/>
                  <a:pt x="2069220" y="88576"/>
                </a:cubicBezTo>
                <a:cubicBezTo>
                  <a:pt x="2073462" y="88576"/>
                  <a:pt x="2077703" y="88576"/>
                  <a:pt x="2077703" y="92430"/>
                </a:cubicBezTo>
                <a:cubicBezTo>
                  <a:pt x="2090427" y="96283"/>
                  <a:pt x="2098909" y="84723"/>
                  <a:pt x="2111632" y="80870"/>
                </a:cubicBezTo>
                <a:cubicBezTo>
                  <a:pt x="2111632" y="77016"/>
                  <a:pt x="2107391" y="73163"/>
                  <a:pt x="2115874" y="69309"/>
                </a:cubicBezTo>
                <a:cubicBezTo>
                  <a:pt x="2120115" y="69309"/>
                  <a:pt x="2128598" y="69309"/>
                  <a:pt x="2132839" y="69309"/>
                </a:cubicBezTo>
                <a:cubicBezTo>
                  <a:pt x="2137081" y="77016"/>
                  <a:pt x="2132839" y="84723"/>
                  <a:pt x="2137081" y="92430"/>
                </a:cubicBezTo>
                <a:cubicBezTo>
                  <a:pt x="2137081" y="100137"/>
                  <a:pt x="2137081" y="100137"/>
                  <a:pt x="2145564" y="100137"/>
                </a:cubicBezTo>
                <a:cubicBezTo>
                  <a:pt x="2149805" y="100137"/>
                  <a:pt x="2154045" y="100137"/>
                  <a:pt x="2162528" y="100137"/>
                </a:cubicBezTo>
                <a:cubicBezTo>
                  <a:pt x="2166770" y="100137"/>
                  <a:pt x="2175251" y="100137"/>
                  <a:pt x="2179493" y="100137"/>
                </a:cubicBezTo>
                <a:cubicBezTo>
                  <a:pt x="2183734" y="100137"/>
                  <a:pt x="2187976" y="100137"/>
                  <a:pt x="2187976" y="103990"/>
                </a:cubicBezTo>
                <a:cubicBezTo>
                  <a:pt x="2200700" y="119404"/>
                  <a:pt x="2200700" y="119404"/>
                  <a:pt x="2213423" y="119404"/>
                </a:cubicBezTo>
                <a:cubicBezTo>
                  <a:pt x="2230388" y="119404"/>
                  <a:pt x="2230388" y="119404"/>
                  <a:pt x="2221906" y="134818"/>
                </a:cubicBezTo>
                <a:cubicBezTo>
                  <a:pt x="2230388" y="134818"/>
                  <a:pt x="2247353" y="138671"/>
                  <a:pt x="2251595" y="134818"/>
                </a:cubicBezTo>
                <a:cubicBezTo>
                  <a:pt x="2255836" y="123258"/>
                  <a:pt x="2264319" y="111697"/>
                  <a:pt x="2260078" y="100137"/>
                </a:cubicBezTo>
                <a:cubicBezTo>
                  <a:pt x="2260078" y="100137"/>
                  <a:pt x="2260078" y="96283"/>
                  <a:pt x="2264319" y="92430"/>
                </a:cubicBezTo>
                <a:cubicBezTo>
                  <a:pt x="2281284" y="111697"/>
                  <a:pt x="2302490" y="103990"/>
                  <a:pt x="2323697" y="103990"/>
                </a:cubicBezTo>
                <a:cubicBezTo>
                  <a:pt x="2332178" y="107844"/>
                  <a:pt x="2340661" y="103990"/>
                  <a:pt x="2353384" y="103990"/>
                </a:cubicBezTo>
                <a:cubicBezTo>
                  <a:pt x="2353384" y="100137"/>
                  <a:pt x="2357626" y="100137"/>
                  <a:pt x="2357626" y="100137"/>
                </a:cubicBezTo>
                <a:cubicBezTo>
                  <a:pt x="2366109" y="107844"/>
                  <a:pt x="2378833" y="103990"/>
                  <a:pt x="2387316" y="111697"/>
                </a:cubicBezTo>
                <a:cubicBezTo>
                  <a:pt x="2404280" y="115551"/>
                  <a:pt x="2421245" y="107844"/>
                  <a:pt x="2425486" y="92430"/>
                </a:cubicBezTo>
                <a:cubicBezTo>
                  <a:pt x="2425486" y="88576"/>
                  <a:pt x="2429728" y="84723"/>
                  <a:pt x="2433969" y="84723"/>
                </a:cubicBezTo>
                <a:cubicBezTo>
                  <a:pt x="2438211" y="80870"/>
                  <a:pt x="2442452" y="80870"/>
                  <a:pt x="2442452" y="88576"/>
                </a:cubicBezTo>
                <a:cubicBezTo>
                  <a:pt x="2459417" y="88576"/>
                  <a:pt x="2467898" y="77016"/>
                  <a:pt x="2480623" y="73163"/>
                </a:cubicBezTo>
                <a:cubicBezTo>
                  <a:pt x="2480623" y="65456"/>
                  <a:pt x="2484864" y="61603"/>
                  <a:pt x="2493347" y="65456"/>
                </a:cubicBezTo>
                <a:cubicBezTo>
                  <a:pt x="2510312" y="65456"/>
                  <a:pt x="2527276" y="53896"/>
                  <a:pt x="2544242" y="57749"/>
                </a:cubicBezTo>
                <a:cubicBezTo>
                  <a:pt x="2548483" y="57749"/>
                  <a:pt x="2548483" y="53896"/>
                  <a:pt x="2548483" y="50042"/>
                </a:cubicBezTo>
                <a:cubicBezTo>
                  <a:pt x="2548483" y="50042"/>
                  <a:pt x="2548483" y="46189"/>
                  <a:pt x="2544242" y="46189"/>
                </a:cubicBezTo>
                <a:cubicBezTo>
                  <a:pt x="2535759" y="46189"/>
                  <a:pt x="2531517" y="46189"/>
                  <a:pt x="2527276" y="46189"/>
                </a:cubicBezTo>
                <a:cubicBezTo>
                  <a:pt x="2523036" y="46189"/>
                  <a:pt x="2518794" y="46189"/>
                  <a:pt x="2514553" y="42335"/>
                </a:cubicBezTo>
                <a:lnTo>
                  <a:pt x="2503748" y="31180"/>
                </a:lnTo>
                <a:lnTo>
                  <a:pt x="2541159" y="30624"/>
                </a:lnTo>
                <a:cubicBezTo>
                  <a:pt x="2570849" y="30624"/>
                  <a:pt x="2604778" y="30624"/>
                  <a:pt x="2638709" y="30624"/>
                </a:cubicBezTo>
                <a:cubicBezTo>
                  <a:pt x="2651432" y="30624"/>
                  <a:pt x="2664156" y="24828"/>
                  <a:pt x="2676880" y="24828"/>
                </a:cubicBezTo>
                <a:cubicBezTo>
                  <a:pt x="2689604" y="27726"/>
                  <a:pt x="2702327" y="24828"/>
                  <a:pt x="2719292" y="21930"/>
                </a:cubicBezTo>
                <a:cubicBezTo>
                  <a:pt x="2736257" y="19032"/>
                  <a:pt x="2757465" y="21930"/>
                  <a:pt x="2774429" y="21930"/>
                </a:cubicBezTo>
                <a:cubicBezTo>
                  <a:pt x="2787152" y="21930"/>
                  <a:pt x="2795635" y="24828"/>
                  <a:pt x="2808359" y="19032"/>
                </a:cubicBezTo>
                <a:cubicBezTo>
                  <a:pt x="2808359" y="16135"/>
                  <a:pt x="2816842" y="19032"/>
                  <a:pt x="2821082" y="16135"/>
                </a:cubicBezTo>
                <a:cubicBezTo>
                  <a:pt x="2838047" y="13237"/>
                  <a:pt x="2855013" y="30624"/>
                  <a:pt x="2871978" y="16135"/>
                </a:cubicBezTo>
                <a:cubicBezTo>
                  <a:pt x="2888943" y="16135"/>
                  <a:pt x="2905908" y="16135"/>
                  <a:pt x="2927115" y="16135"/>
                </a:cubicBezTo>
                <a:cubicBezTo>
                  <a:pt x="2944079" y="16135"/>
                  <a:pt x="2961044" y="19032"/>
                  <a:pt x="2982251" y="16135"/>
                </a:cubicBezTo>
                <a:cubicBezTo>
                  <a:pt x="2990734" y="16135"/>
                  <a:pt x="3003457" y="21930"/>
                  <a:pt x="3007698" y="10339"/>
                </a:cubicBezTo>
                <a:cubicBezTo>
                  <a:pt x="3020421" y="7441"/>
                  <a:pt x="3033146" y="4543"/>
                  <a:pt x="3045870" y="10339"/>
                </a:cubicBezTo>
                <a:cubicBezTo>
                  <a:pt x="3050111" y="13237"/>
                  <a:pt x="3058594" y="13237"/>
                  <a:pt x="3062834" y="10339"/>
                </a:cubicBezTo>
                <a:cubicBezTo>
                  <a:pt x="3079799" y="7441"/>
                  <a:pt x="3092523" y="7441"/>
                  <a:pt x="3109489" y="13237"/>
                </a:cubicBezTo>
                <a:cubicBezTo>
                  <a:pt x="3113730" y="13237"/>
                  <a:pt x="3122212" y="13237"/>
                  <a:pt x="3126454" y="4543"/>
                </a:cubicBezTo>
                <a:cubicBezTo>
                  <a:pt x="3126454" y="1645"/>
                  <a:pt x="3139177" y="4543"/>
                  <a:pt x="3143418" y="454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68566" tIns="34283" rIns="68566" bIns="34283" anchor="ctr">
            <a:noAutofit/>
          </a:bodyPr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832" indent="0">
              <a:buNone/>
              <a:defRPr sz="2100"/>
            </a:lvl2pPr>
            <a:lvl3pPr marL="685663" indent="0">
              <a:buNone/>
              <a:defRPr sz="1800"/>
            </a:lvl3pPr>
            <a:lvl4pPr marL="1028495" indent="0">
              <a:buNone/>
              <a:defRPr sz="1500"/>
            </a:lvl4pPr>
            <a:lvl5pPr marL="1371326" indent="0">
              <a:buNone/>
              <a:defRPr sz="1500"/>
            </a:lvl5pPr>
            <a:lvl6pPr marL="1714158" indent="0">
              <a:buNone/>
              <a:defRPr sz="1500"/>
            </a:lvl6pPr>
            <a:lvl7pPr marL="2056990" indent="0">
              <a:buNone/>
              <a:defRPr sz="1500"/>
            </a:lvl7pPr>
            <a:lvl8pPr marL="2399821" indent="0">
              <a:buNone/>
              <a:defRPr sz="1500"/>
            </a:lvl8pPr>
            <a:lvl9pPr marL="2742653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xmlns="" id="{60C8BCD9-395E-41AA-9D16-154338C21733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3829333" y="1419638"/>
            <a:ext cx="2192219" cy="23042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68566" tIns="34283" rIns="68566" bIns="34283"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832" indent="0">
              <a:buNone/>
              <a:defRPr sz="2100"/>
            </a:lvl2pPr>
            <a:lvl3pPr marL="685663" indent="0">
              <a:buNone/>
              <a:defRPr sz="1800"/>
            </a:lvl3pPr>
            <a:lvl4pPr marL="1028495" indent="0">
              <a:buNone/>
              <a:defRPr sz="1500"/>
            </a:lvl4pPr>
            <a:lvl5pPr marL="1371326" indent="0">
              <a:buNone/>
              <a:defRPr sz="1500"/>
            </a:lvl5pPr>
            <a:lvl6pPr marL="1714158" indent="0">
              <a:buNone/>
              <a:defRPr sz="1500"/>
            </a:lvl6pPr>
            <a:lvl7pPr marL="2056990" indent="0">
              <a:buNone/>
              <a:defRPr sz="1500"/>
            </a:lvl7pPr>
            <a:lvl8pPr marL="2399821" indent="0">
              <a:buNone/>
              <a:defRPr sz="1500"/>
            </a:lvl8pPr>
            <a:lvl9pPr marL="2742653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35024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  <p15:guide id="2" pos="25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59CA-FA1E-4656-B9C4-B33EADB95B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defTabSz="366629" hangingPunct="0"/>
            <a:fld id="{86CB4B4D-7CA3-9044-876B-883B54F8677D}" type="slidenum">
              <a:rPr lang="en-US" kern="0" smtClean="0">
                <a:solidFill>
                  <a:srgbClr val="000000"/>
                </a:solidFill>
                <a:sym typeface="Helvetica Light"/>
              </a:rPr>
              <a:pPr algn="ctr" defTabSz="366629" hangingPunct="0"/>
              <a:t>‹#›</a:t>
            </a:fld>
            <a:endParaRPr lang="en-US" kern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2206588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>
            <a:extLst>
              <a:ext uri="{FF2B5EF4-FFF2-40B4-BE49-F238E27FC236}">
                <a16:creationId xmlns:a16="http://schemas.microsoft.com/office/drawing/2014/main" xmlns="" id="{D075C1DE-E117-4FA9-A867-4ED89AC25A98}"/>
              </a:ext>
            </a:extLst>
          </p:cNvPr>
          <p:cNvSpPr/>
          <p:nvPr userDrawn="1"/>
        </p:nvSpPr>
        <p:spPr>
          <a:xfrm>
            <a:off x="0" y="2"/>
            <a:ext cx="4216401" cy="51434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6" tIns="34283" rIns="68566" bIns="34283" rtlCol="0" anchor="ctr"/>
          <a:lstStyle/>
          <a:p>
            <a:pPr algn="ctr" defTabSz="685578"/>
            <a:endParaRPr lang="ko-KR" altLang="en-US" sz="1400">
              <a:solidFill>
                <a:prstClr val="white"/>
              </a:solidFill>
            </a:endParaRPr>
          </a:p>
        </p:txBody>
      </p:sp>
      <p:sp>
        <p:nvSpPr>
          <p:cNvPr id="8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236686" y="1"/>
            <a:ext cx="1959428" cy="32802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66" tIns="34283" rIns="68566" bIns="34283"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848" indent="0">
              <a:buNone/>
              <a:defRPr sz="2100"/>
            </a:lvl2pPr>
            <a:lvl3pPr marL="685698" indent="0">
              <a:buNone/>
              <a:defRPr sz="1800"/>
            </a:lvl3pPr>
            <a:lvl4pPr marL="1028547" indent="0">
              <a:buNone/>
              <a:defRPr sz="1500"/>
            </a:lvl4pPr>
            <a:lvl5pPr marL="1371395" indent="0">
              <a:buNone/>
              <a:defRPr sz="1500"/>
            </a:lvl5pPr>
            <a:lvl6pPr marL="1714244" indent="0">
              <a:buNone/>
              <a:defRPr sz="1500"/>
            </a:lvl6pPr>
            <a:lvl7pPr marL="2057093" indent="0">
              <a:buNone/>
              <a:defRPr sz="1500"/>
            </a:lvl7pPr>
            <a:lvl8pPr marL="2399941" indent="0">
              <a:buNone/>
              <a:defRPr sz="1500"/>
            </a:lvl8pPr>
            <a:lvl9pPr marL="274279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236686" y="3425371"/>
            <a:ext cx="5907314" cy="17181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66" tIns="34283" rIns="68566" bIns="34283"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848" indent="0">
              <a:buNone/>
              <a:defRPr sz="2100"/>
            </a:lvl2pPr>
            <a:lvl3pPr marL="685698" indent="0">
              <a:buNone/>
              <a:defRPr sz="1800"/>
            </a:lvl3pPr>
            <a:lvl4pPr marL="1028547" indent="0">
              <a:buNone/>
              <a:defRPr sz="1500"/>
            </a:lvl4pPr>
            <a:lvl5pPr marL="1371395" indent="0">
              <a:buNone/>
              <a:defRPr sz="1500"/>
            </a:lvl5pPr>
            <a:lvl6pPr marL="1714244" indent="0">
              <a:buNone/>
              <a:defRPr sz="1500"/>
            </a:lvl6pPr>
            <a:lvl7pPr marL="2057093" indent="0">
              <a:buNone/>
              <a:defRPr sz="1500"/>
            </a:lvl7pPr>
            <a:lvl8pPr marL="2399941" indent="0">
              <a:buNone/>
              <a:defRPr sz="1500"/>
            </a:lvl8pPr>
            <a:lvl9pPr marL="274279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xmlns="" id="{CE83DDED-D6C7-4848-B289-2830377167D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99145" y="0"/>
            <a:ext cx="2648857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66" tIns="34283" rIns="68566" bIns="34283"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848" indent="0">
              <a:buNone/>
              <a:defRPr sz="2100"/>
            </a:lvl2pPr>
            <a:lvl3pPr marL="685698" indent="0">
              <a:buNone/>
              <a:defRPr sz="1800"/>
            </a:lvl3pPr>
            <a:lvl4pPr marL="1028547" indent="0">
              <a:buNone/>
              <a:defRPr sz="1500"/>
            </a:lvl4pPr>
            <a:lvl5pPr marL="1371395" indent="0">
              <a:buNone/>
              <a:defRPr sz="1500"/>
            </a:lvl5pPr>
            <a:lvl6pPr marL="1714244" indent="0">
              <a:buNone/>
              <a:defRPr sz="1500"/>
            </a:lvl6pPr>
            <a:lvl7pPr marL="2057093" indent="0">
              <a:buNone/>
              <a:defRPr sz="1500"/>
            </a:lvl7pPr>
            <a:lvl8pPr marL="2399941" indent="0">
              <a:buNone/>
              <a:defRPr sz="1500"/>
            </a:lvl8pPr>
            <a:lvl9pPr marL="274279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534558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56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911576" y="-907"/>
            <a:ext cx="2107781" cy="39170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66" tIns="34283" rIns="68566" bIns="34283" anchor="ctr"/>
          <a:lstStyle>
            <a:lvl1pPr marL="0" indent="0" algn="ctr">
              <a:buNone/>
              <a:defRPr sz="900" baseline="0">
                <a:latin typeface="+mn-lt"/>
                <a:cs typeface="Arial" pitchFamily="34" charset="0"/>
              </a:defRPr>
            </a:lvl1pPr>
            <a:lvl2pPr marL="342848" indent="0">
              <a:buNone/>
              <a:defRPr sz="2100"/>
            </a:lvl2pPr>
            <a:lvl3pPr marL="685698" indent="0">
              <a:buNone/>
              <a:defRPr sz="1800"/>
            </a:lvl3pPr>
            <a:lvl4pPr marL="1028547" indent="0">
              <a:buNone/>
              <a:defRPr sz="1500"/>
            </a:lvl4pPr>
            <a:lvl5pPr marL="1371395" indent="0">
              <a:buNone/>
              <a:defRPr sz="1500"/>
            </a:lvl5pPr>
            <a:lvl6pPr marL="1714244" indent="0">
              <a:buNone/>
              <a:defRPr sz="1500"/>
            </a:lvl6pPr>
            <a:lvl7pPr marL="2057093" indent="0">
              <a:buNone/>
              <a:defRPr sz="1500"/>
            </a:lvl7pPr>
            <a:lvl8pPr marL="2399941" indent="0">
              <a:buNone/>
              <a:defRPr sz="1500"/>
            </a:lvl8pPr>
            <a:lvl9pPr marL="274279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538687" y="1226458"/>
            <a:ext cx="2107781" cy="39170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66" tIns="34283" rIns="68566" bIns="34283" anchor="ctr"/>
          <a:lstStyle>
            <a:lvl1pPr marL="0" indent="0" algn="ctr">
              <a:buNone/>
              <a:defRPr sz="900" baseline="0">
                <a:latin typeface="+mn-lt"/>
                <a:cs typeface="Arial" pitchFamily="34" charset="0"/>
              </a:defRPr>
            </a:lvl1pPr>
            <a:lvl2pPr marL="342848" indent="0">
              <a:buNone/>
              <a:defRPr sz="2100"/>
            </a:lvl2pPr>
            <a:lvl3pPr marL="685698" indent="0">
              <a:buNone/>
              <a:defRPr sz="1800"/>
            </a:lvl3pPr>
            <a:lvl4pPr marL="1028547" indent="0">
              <a:buNone/>
              <a:defRPr sz="1500"/>
            </a:lvl4pPr>
            <a:lvl5pPr marL="1371395" indent="0">
              <a:buNone/>
              <a:defRPr sz="1500"/>
            </a:lvl5pPr>
            <a:lvl6pPr marL="1714244" indent="0">
              <a:buNone/>
              <a:defRPr sz="1500"/>
            </a:lvl6pPr>
            <a:lvl7pPr marL="2057093" indent="0">
              <a:buNone/>
              <a:defRPr sz="1500"/>
            </a:lvl7pPr>
            <a:lvl8pPr marL="2399941" indent="0">
              <a:buNone/>
              <a:defRPr sz="1500"/>
            </a:lvl8pPr>
            <a:lvl9pPr marL="274279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195552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 userDrawn="1"/>
        </p:nvSpPr>
        <p:spPr>
          <a:xfrm>
            <a:off x="-2186" y="0"/>
            <a:ext cx="9147280" cy="5143502"/>
          </a:xfrm>
          <a:custGeom>
            <a:avLst/>
            <a:gdLst>
              <a:gd name="connsiteX0" fmla="*/ 5519956 w 9169167"/>
              <a:gd name="connsiteY0" fmla="*/ 8389 h 6115574"/>
              <a:gd name="connsiteX1" fmla="*/ 0 w 9169167"/>
              <a:gd name="connsiteY1" fmla="*/ 4563611 h 6115574"/>
              <a:gd name="connsiteX2" fmla="*/ 16778 w 9169167"/>
              <a:gd name="connsiteY2" fmla="*/ 6098796 h 6115574"/>
              <a:gd name="connsiteX3" fmla="*/ 3892492 w 9169167"/>
              <a:gd name="connsiteY3" fmla="*/ 6115574 h 6115574"/>
              <a:gd name="connsiteX4" fmla="*/ 9169167 w 9169167"/>
              <a:gd name="connsiteY4" fmla="*/ 1937857 h 6115574"/>
              <a:gd name="connsiteX5" fmla="*/ 9160778 w 9169167"/>
              <a:gd name="connsiteY5" fmla="*/ 0 h 6115574"/>
              <a:gd name="connsiteX6" fmla="*/ 5519956 w 9169167"/>
              <a:gd name="connsiteY6" fmla="*/ 8389 h 6115574"/>
              <a:gd name="connsiteX0" fmla="*/ 5561901 w 9169167"/>
              <a:gd name="connsiteY0" fmla="*/ 0 h 6115574"/>
              <a:gd name="connsiteX1" fmla="*/ 0 w 9169167"/>
              <a:gd name="connsiteY1" fmla="*/ 4563611 h 6115574"/>
              <a:gd name="connsiteX2" fmla="*/ 16778 w 9169167"/>
              <a:gd name="connsiteY2" fmla="*/ 6098796 h 6115574"/>
              <a:gd name="connsiteX3" fmla="*/ 3892492 w 9169167"/>
              <a:gd name="connsiteY3" fmla="*/ 6115574 h 6115574"/>
              <a:gd name="connsiteX4" fmla="*/ 9169167 w 9169167"/>
              <a:gd name="connsiteY4" fmla="*/ 1937857 h 6115574"/>
              <a:gd name="connsiteX5" fmla="*/ 9160778 w 9169167"/>
              <a:gd name="connsiteY5" fmla="*/ 0 h 6115574"/>
              <a:gd name="connsiteX6" fmla="*/ 5561901 w 9169167"/>
              <a:gd name="connsiteY6" fmla="*/ 0 h 6115574"/>
              <a:gd name="connsiteX0" fmla="*/ 5561901 w 9169167"/>
              <a:gd name="connsiteY0" fmla="*/ 0 h 6107185"/>
              <a:gd name="connsiteX1" fmla="*/ 0 w 9169167"/>
              <a:gd name="connsiteY1" fmla="*/ 4563611 h 6107185"/>
              <a:gd name="connsiteX2" fmla="*/ 16778 w 9169167"/>
              <a:gd name="connsiteY2" fmla="*/ 6098796 h 6107185"/>
              <a:gd name="connsiteX3" fmla="*/ 4051883 w 9169167"/>
              <a:gd name="connsiteY3" fmla="*/ 6107185 h 6107185"/>
              <a:gd name="connsiteX4" fmla="*/ 9169167 w 9169167"/>
              <a:gd name="connsiteY4" fmla="*/ 1937857 h 6107185"/>
              <a:gd name="connsiteX5" fmla="*/ 9160778 w 9169167"/>
              <a:gd name="connsiteY5" fmla="*/ 0 h 6107185"/>
              <a:gd name="connsiteX6" fmla="*/ 5561901 w 9169167"/>
              <a:gd name="connsiteY6" fmla="*/ 0 h 6107185"/>
              <a:gd name="connsiteX0" fmla="*/ 5547310 w 9154576"/>
              <a:gd name="connsiteY0" fmla="*/ 0 h 6107185"/>
              <a:gd name="connsiteX1" fmla="*/ 0 w 9154576"/>
              <a:gd name="connsiteY1" fmla="*/ 4563612 h 6107185"/>
              <a:gd name="connsiteX2" fmla="*/ 2187 w 9154576"/>
              <a:gd name="connsiteY2" fmla="*/ 6098796 h 6107185"/>
              <a:gd name="connsiteX3" fmla="*/ 4037292 w 9154576"/>
              <a:gd name="connsiteY3" fmla="*/ 6107185 h 6107185"/>
              <a:gd name="connsiteX4" fmla="*/ 9154576 w 9154576"/>
              <a:gd name="connsiteY4" fmla="*/ 1937857 h 6107185"/>
              <a:gd name="connsiteX5" fmla="*/ 9146187 w 9154576"/>
              <a:gd name="connsiteY5" fmla="*/ 0 h 6107185"/>
              <a:gd name="connsiteX6" fmla="*/ 5547310 w 9154576"/>
              <a:gd name="connsiteY6" fmla="*/ 0 h 6107185"/>
              <a:gd name="connsiteX0" fmla="*/ 5547310 w 9154576"/>
              <a:gd name="connsiteY0" fmla="*/ 0 h 6107185"/>
              <a:gd name="connsiteX1" fmla="*/ 0 w 9154576"/>
              <a:gd name="connsiteY1" fmla="*/ 4563612 h 6107185"/>
              <a:gd name="connsiteX2" fmla="*/ 2187 w 9154576"/>
              <a:gd name="connsiteY2" fmla="*/ 6098796 h 6107185"/>
              <a:gd name="connsiteX3" fmla="*/ 4037292 w 9154576"/>
              <a:gd name="connsiteY3" fmla="*/ 6107185 h 6107185"/>
              <a:gd name="connsiteX4" fmla="*/ 9154576 w 9154576"/>
              <a:gd name="connsiteY4" fmla="*/ 1937857 h 6107185"/>
              <a:gd name="connsiteX5" fmla="*/ 9146187 w 9154576"/>
              <a:gd name="connsiteY5" fmla="*/ 0 h 6107185"/>
              <a:gd name="connsiteX6" fmla="*/ 5547310 w 9154576"/>
              <a:gd name="connsiteY6" fmla="*/ 0 h 6107185"/>
              <a:gd name="connsiteX0" fmla="*/ 5547310 w 9154576"/>
              <a:gd name="connsiteY0" fmla="*/ 0 h 6098796"/>
              <a:gd name="connsiteX1" fmla="*/ 0 w 9154576"/>
              <a:gd name="connsiteY1" fmla="*/ 4563612 h 6098796"/>
              <a:gd name="connsiteX2" fmla="*/ 2187 w 9154576"/>
              <a:gd name="connsiteY2" fmla="*/ 6098796 h 6098796"/>
              <a:gd name="connsiteX3" fmla="*/ 3628730 w 9154576"/>
              <a:gd name="connsiteY3" fmla="*/ 6089860 h 6098796"/>
              <a:gd name="connsiteX4" fmla="*/ 9154576 w 9154576"/>
              <a:gd name="connsiteY4" fmla="*/ 1937857 h 6098796"/>
              <a:gd name="connsiteX5" fmla="*/ 9146187 w 9154576"/>
              <a:gd name="connsiteY5" fmla="*/ 0 h 6098796"/>
              <a:gd name="connsiteX6" fmla="*/ 5547310 w 9154576"/>
              <a:gd name="connsiteY6" fmla="*/ 0 h 6098796"/>
              <a:gd name="connsiteX0" fmla="*/ 5547310 w 9147280"/>
              <a:gd name="connsiteY0" fmla="*/ 0 h 6098796"/>
              <a:gd name="connsiteX1" fmla="*/ 0 w 9147280"/>
              <a:gd name="connsiteY1" fmla="*/ 4563612 h 6098796"/>
              <a:gd name="connsiteX2" fmla="*/ 2187 w 9147280"/>
              <a:gd name="connsiteY2" fmla="*/ 6098796 h 6098796"/>
              <a:gd name="connsiteX3" fmla="*/ 3628730 w 9147280"/>
              <a:gd name="connsiteY3" fmla="*/ 6089860 h 6098796"/>
              <a:gd name="connsiteX4" fmla="*/ 9147280 w 9147280"/>
              <a:gd name="connsiteY4" fmla="*/ 1530712 h 6098796"/>
              <a:gd name="connsiteX5" fmla="*/ 9146187 w 9147280"/>
              <a:gd name="connsiteY5" fmla="*/ 0 h 6098796"/>
              <a:gd name="connsiteX6" fmla="*/ 5547310 w 9147280"/>
              <a:gd name="connsiteY6" fmla="*/ 0 h 6098796"/>
              <a:gd name="connsiteX0" fmla="*/ 5547310 w 9147280"/>
              <a:gd name="connsiteY0" fmla="*/ 0 h 6107186"/>
              <a:gd name="connsiteX1" fmla="*/ 0 w 9147280"/>
              <a:gd name="connsiteY1" fmla="*/ 4563612 h 6107186"/>
              <a:gd name="connsiteX2" fmla="*/ 2187 w 9147280"/>
              <a:gd name="connsiteY2" fmla="*/ 6098796 h 6107186"/>
              <a:gd name="connsiteX3" fmla="*/ 3614138 w 9147280"/>
              <a:gd name="connsiteY3" fmla="*/ 6107186 h 6107186"/>
              <a:gd name="connsiteX4" fmla="*/ 9147280 w 9147280"/>
              <a:gd name="connsiteY4" fmla="*/ 1530712 h 6107186"/>
              <a:gd name="connsiteX5" fmla="*/ 9146187 w 9147280"/>
              <a:gd name="connsiteY5" fmla="*/ 0 h 6107186"/>
              <a:gd name="connsiteX6" fmla="*/ 5547310 w 9147280"/>
              <a:gd name="connsiteY6" fmla="*/ 0 h 6107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7280" h="6107186">
                <a:moveTo>
                  <a:pt x="5547310" y="0"/>
                </a:moveTo>
                <a:lnTo>
                  <a:pt x="0" y="4563612"/>
                </a:lnTo>
                <a:lnTo>
                  <a:pt x="2187" y="6098796"/>
                </a:lnTo>
                <a:lnTo>
                  <a:pt x="3614138" y="6107186"/>
                </a:lnTo>
                <a:lnTo>
                  <a:pt x="9147280" y="1530712"/>
                </a:lnTo>
                <a:cubicBezTo>
                  <a:pt x="9144484" y="884760"/>
                  <a:pt x="9148983" y="645952"/>
                  <a:pt x="9146187" y="0"/>
                </a:cubicBezTo>
                <a:lnTo>
                  <a:pt x="554731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6" tIns="34283" rIns="68566" bIns="34283" rtlCol="0" anchor="ctr"/>
          <a:lstStyle/>
          <a:p>
            <a:pPr algn="ctr" defTabSz="685578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8" name="그림 개체 틀 2"/>
          <p:cNvSpPr>
            <a:spLocks noGrp="1"/>
          </p:cNvSpPr>
          <p:nvPr>
            <p:ph type="pic" sz="quarter" idx="65" hasCustomPrompt="1"/>
          </p:nvPr>
        </p:nvSpPr>
        <p:spPr>
          <a:xfrm>
            <a:off x="0" y="687084"/>
            <a:ext cx="4536000" cy="135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6" tIns="34283" rIns="68566" bIns="342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0" name="그림 개체 틀 2"/>
          <p:cNvSpPr>
            <a:spLocks noGrp="1"/>
          </p:cNvSpPr>
          <p:nvPr>
            <p:ph type="pic" sz="quarter" idx="66" hasCustomPrompt="1"/>
          </p:nvPr>
        </p:nvSpPr>
        <p:spPr>
          <a:xfrm>
            <a:off x="567000" y="2099060"/>
            <a:ext cx="3969000" cy="135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6" tIns="34283" rIns="68566" bIns="342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1" name="그림 개체 틀 2"/>
          <p:cNvSpPr>
            <a:spLocks noGrp="1"/>
          </p:cNvSpPr>
          <p:nvPr>
            <p:ph type="pic" sz="quarter" idx="67" hasCustomPrompt="1"/>
          </p:nvPr>
        </p:nvSpPr>
        <p:spPr>
          <a:xfrm>
            <a:off x="4608000" y="1674211"/>
            <a:ext cx="3969000" cy="135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6" tIns="34283" rIns="68566" bIns="342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그림 개체 틀 2"/>
          <p:cNvSpPr>
            <a:spLocks noGrp="1"/>
          </p:cNvSpPr>
          <p:nvPr>
            <p:ph type="pic" sz="quarter" idx="68" hasCustomPrompt="1"/>
          </p:nvPr>
        </p:nvSpPr>
        <p:spPr>
          <a:xfrm>
            <a:off x="4608000" y="3093482"/>
            <a:ext cx="4536000" cy="135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6" tIns="34283" rIns="68566" bIns="342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895737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  <p15:guide id="2" pos="256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996068" y="0"/>
            <a:ext cx="1890000" cy="32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66" tIns="34283" rIns="68566" bIns="34283"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848" indent="0">
              <a:buNone/>
              <a:defRPr sz="2100"/>
            </a:lvl2pPr>
            <a:lvl3pPr marL="685698" indent="0">
              <a:buNone/>
              <a:defRPr sz="1800"/>
            </a:lvl3pPr>
            <a:lvl4pPr marL="1028547" indent="0">
              <a:buNone/>
              <a:defRPr sz="1500"/>
            </a:lvl4pPr>
            <a:lvl5pPr marL="1371395" indent="0">
              <a:buNone/>
              <a:defRPr sz="1500"/>
            </a:lvl5pPr>
            <a:lvl6pPr marL="1714244" indent="0">
              <a:buNone/>
              <a:defRPr sz="1500"/>
            </a:lvl6pPr>
            <a:lvl7pPr marL="2057093" indent="0">
              <a:buNone/>
              <a:defRPr sz="1500"/>
            </a:lvl7pPr>
            <a:lvl8pPr marL="2399941" indent="0">
              <a:buNone/>
              <a:defRPr sz="1500"/>
            </a:lvl8pPr>
            <a:lvl9pPr marL="2742790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990034" y="1903500"/>
            <a:ext cx="1890000" cy="32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66" tIns="34283" rIns="68566" bIns="34283"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848" indent="0">
              <a:buNone/>
              <a:defRPr sz="2100"/>
            </a:lvl2pPr>
            <a:lvl3pPr marL="685698" indent="0">
              <a:buNone/>
              <a:defRPr sz="1800"/>
            </a:lvl3pPr>
            <a:lvl4pPr marL="1028547" indent="0">
              <a:buNone/>
              <a:defRPr sz="1500"/>
            </a:lvl4pPr>
            <a:lvl5pPr marL="1371395" indent="0">
              <a:buNone/>
              <a:defRPr sz="1500"/>
            </a:lvl5pPr>
            <a:lvl6pPr marL="1714244" indent="0">
              <a:buNone/>
              <a:defRPr sz="1500"/>
            </a:lvl6pPr>
            <a:lvl7pPr marL="2057093" indent="0">
              <a:buNone/>
              <a:defRPr sz="1500"/>
            </a:lvl7pPr>
            <a:lvl8pPr marL="2399941" indent="0">
              <a:buNone/>
              <a:defRPr sz="1500"/>
            </a:lvl8pPr>
            <a:lvl9pPr marL="2742790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990034" y="-2"/>
            <a:ext cx="1890000" cy="178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66" tIns="34283" rIns="68566" bIns="34283"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848" indent="0">
              <a:buNone/>
              <a:defRPr sz="2100"/>
            </a:lvl2pPr>
            <a:lvl3pPr marL="685698" indent="0">
              <a:buNone/>
              <a:defRPr sz="1800"/>
            </a:lvl3pPr>
            <a:lvl4pPr marL="1028547" indent="0">
              <a:buNone/>
              <a:defRPr sz="1500"/>
            </a:lvl4pPr>
            <a:lvl5pPr marL="1371395" indent="0">
              <a:buNone/>
              <a:defRPr sz="1500"/>
            </a:lvl5pPr>
            <a:lvl6pPr marL="1714244" indent="0">
              <a:buNone/>
              <a:defRPr sz="1500"/>
            </a:lvl6pPr>
            <a:lvl7pPr marL="2057093" indent="0">
              <a:buNone/>
              <a:defRPr sz="1500"/>
            </a:lvl7pPr>
            <a:lvl8pPr marL="2399941" indent="0">
              <a:buNone/>
              <a:defRPr sz="1500"/>
            </a:lvl8pPr>
            <a:lvl9pPr marL="2742790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996068" y="3361500"/>
            <a:ext cx="1890000" cy="178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66" tIns="34283" rIns="68566" bIns="34283"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848" indent="0">
              <a:buNone/>
              <a:defRPr sz="2100"/>
            </a:lvl2pPr>
            <a:lvl3pPr marL="685698" indent="0">
              <a:buNone/>
              <a:defRPr sz="1800"/>
            </a:lvl3pPr>
            <a:lvl4pPr marL="1028547" indent="0">
              <a:buNone/>
              <a:defRPr sz="1500"/>
            </a:lvl4pPr>
            <a:lvl5pPr marL="1371395" indent="0">
              <a:buNone/>
              <a:defRPr sz="1500"/>
            </a:lvl5pPr>
            <a:lvl6pPr marL="1714244" indent="0">
              <a:buNone/>
              <a:defRPr sz="1500"/>
            </a:lvl6pPr>
            <a:lvl7pPr marL="2057093" indent="0">
              <a:buNone/>
              <a:defRPr sz="1500"/>
            </a:lvl7pPr>
            <a:lvl8pPr marL="2399941" indent="0">
              <a:buNone/>
              <a:defRPr sz="1500"/>
            </a:lvl8pPr>
            <a:lvl9pPr marL="2742790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263108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그림 개체 틀 2"/>
          <p:cNvSpPr>
            <a:spLocks noGrp="1"/>
          </p:cNvSpPr>
          <p:nvPr>
            <p:ph type="pic" sz="quarter" idx="47" hasCustomPrompt="1"/>
          </p:nvPr>
        </p:nvSpPr>
        <p:spPr>
          <a:xfrm>
            <a:off x="547674" y="1326755"/>
            <a:ext cx="1539000" cy="2241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6" tIns="34283" rIns="68566" bIns="342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6" name="그림 개체 틀 2"/>
          <p:cNvSpPr>
            <a:spLocks noGrp="1"/>
          </p:cNvSpPr>
          <p:nvPr>
            <p:ph type="pic" sz="quarter" idx="48" hasCustomPrompt="1"/>
          </p:nvPr>
        </p:nvSpPr>
        <p:spPr>
          <a:xfrm>
            <a:off x="2175380" y="2298755"/>
            <a:ext cx="1539000" cy="1269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6" tIns="34283" rIns="68566" bIns="342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7" name="그림 개체 틀 2"/>
          <p:cNvSpPr>
            <a:spLocks noGrp="1"/>
          </p:cNvSpPr>
          <p:nvPr>
            <p:ph type="pic" sz="quarter" idx="49" hasCustomPrompt="1"/>
          </p:nvPr>
        </p:nvSpPr>
        <p:spPr>
          <a:xfrm>
            <a:off x="3803087" y="2296357"/>
            <a:ext cx="1539000" cy="2241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6" tIns="34283" rIns="68566" bIns="342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1" name="그림 개체 틀 2"/>
          <p:cNvSpPr>
            <a:spLocks noGrp="1"/>
          </p:cNvSpPr>
          <p:nvPr>
            <p:ph type="pic" sz="quarter" idx="51" hasCustomPrompt="1"/>
          </p:nvPr>
        </p:nvSpPr>
        <p:spPr>
          <a:xfrm>
            <a:off x="7058501" y="3268357"/>
            <a:ext cx="1539000" cy="1269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6" tIns="34283" rIns="68566" bIns="342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2" name="그림 개체 틀 2"/>
          <p:cNvSpPr>
            <a:spLocks noGrp="1"/>
          </p:cNvSpPr>
          <p:nvPr>
            <p:ph type="pic" sz="quarter" idx="52" hasCustomPrompt="1"/>
          </p:nvPr>
        </p:nvSpPr>
        <p:spPr>
          <a:xfrm>
            <a:off x="5430793" y="3268357"/>
            <a:ext cx="1539000" cy="1269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6" tIns="34283" rIns="68566" bIns="342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65560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DED69620-E555-40B2-93DD-C7C19DAE0545}"/>
              </a:ext>
            </a:extLst>
          </p:cNvPr>
          <p:cNvSpPr/>
          <p:nvPr userDrawn="1"/>
        </p:nvSpPr>
        <p:spPr>
          <a:xfrm>
            <a:off x="492212" y="1"/>
            <a:ext cx="6391466" cy="4917799"/>
          </a:xfrm>
          <a:custGeom>
            <a:avLst/>
            <a:gdLst>
              <a:gd name="connsiteX0" fmla="*/ 11254134 w 12594296"/>
              <a:gd name="connsiteY0" fmla="*/ 0 h 9690456"/>
              <a:gd name="connsiteX1" fmla="*/ 12594296 w 12594296"/>
              <a:gd name="connsiteY1" fmla="*/ 0 h 9690456"/>
              <a:gd name="connsiteX2" fmla="*/ 12582464 w 12594296"/>
              <a:gd name="connsiteY2" fmla="*/ 19347 h 9690456"/>
              <a:gd name="connsiteX3" fmla="*/ 7145784 w 12594296"/>
              <a:gd name="connsiteY3" fmla="*/ 7180154 h 9690456"/>
              <a:gd name="connsiteX4" fmla="*/ 6396407 w 12594296"/>
              <a:gd name="connsiteY4" fmla="*/ 7282717 h 9690456"/>
              <a:gd name="connsiteX5" fmla="*/ 6396408 w 12594296"/>
              <a:gd name="connsiteY5" fmla="*/ 7282715 h 9690456"/>
              <a:gd name="connsiteX6" fmla="*/ 6293848 w 12594296"/>
              <a:gd name="connsiteY6" fmla="*/ 6533339 h 9690456"/>
              <a:gd name="connsiteX7" fmla="*/ 9774266 w 12594296"/>
              <a:gd name="connsiteY7" fmla="*/ 0 h 9690456"/>
              <a:gd name="connsiteX8" fmla="*/ 11117286 w 12594296"/>
              <a:gd name="connsiteY8" fmla="*/ 0 h 9690456"/>
              <a:gd name="connsiteX9" fmla="*/ 4208364 w 12594296"/>
              <a:gd name="connsiteY9" fmla="*/ 9099941 h 9690456"/>
              <a:gd name="connsiteX10" fmla="*/ 3458987 w 12594296"/>
              <a:gd name="connsiteY10" fmla="*/ 9202502 h 9690456"/>
              <a:gd name="connsiteX11" fmla="*/ 3458988 w 12594296"/>
              <a:gd name="connsiteY11" fmla="*/ 9202502 h 9690456"/>
              <a:gd name="connsiteX12" fmla="*/ 3356428 w 12594296"/>
              <a:gd name="connsiteY12" fmla="*/ 8453124 h 9690456"/>
              <a:gd name="connsiteX13" fmla="*/ 8294394 w 12594296"/>
              <a:gd name="connsiteY13" fmla="*/ 0 h 9690456"/>
              <a:gd name="connsiteX14" fmla="*/ 9637414 w 12594296"/>
              <a:gd name="connsiteY14" fmla="*/ 0 h 9690456"/>
              <a:gd name="connsiteX15" fmla="*/ 3727151 w 12594296"/>
              <a:gd name="connsiteY15" fmla="*/ 7784579 h 9690456"/>
              <a:gd name="connsiteX16" fmla="*/ 3070193 w 12594296"/>
              <a:gd name="connsiteY16" fmla="*/ 7943663 h 9690456"/>
              <a:gd name="connsiteX17" fmla="*/ 2977775 w 12594296"/>
              <a:gd name="connsiteY17" fmla="*/ 7887140 h 9690456"/>
              <a:gd name="connsiteX18" fmla="*/ 2898498 w 12594296"/>
              <a:gd name="connsiteY18" fmla="*/ 7813309 h 9690456"/>
              <a:gd name="connsiteX19" fmla="*/ 2875214 w 12594296"/>
              <a:gd name="connsiteY19" fmla="*/ 7137763 h 9690456"/>
              <a:gd name="connsiteX20" fmla="*/ 6814526 w 12594296"/>
              <a:gd name="connsiteY20" fmla="*/ 0 h 9690456"/>
              <a:gd name="connsiteX21" fmla="*/ 8157545 w 12594296"/>
              <a:gd name="connsiteY21" fmla="*/ 0 h 9690456"/>
              <a:gd name="connsiteX22" fmla="*/ 960827 w 12594296"/>
              <a:gd name="connsiteY22" fmla="*/ 9479004 h 9690456"/>
              <a:gd name="connsiteX23" fmla="*/ 211450 w 12594296"/>
              <a:gd name="connsiteY23" fmla="*/ 9581567 h 9690456"/>
              <a:gd name="connsiteX24" fmla="*/ 211451 w 12594296"/>
              <a:gd name="connsiteY24" fmla="*/ 9581567 h 9690456"/>
              <a:gd name="connsiteX25" fmla="*/ 108890 w 12594296"/>
              <a:gd name="connsiteY25" fmla="*/ 8832189 h 9690456"/>
              <a:gd name="connsiteX26" fmla="*/ 5334653 w 12594296"/>
              <a:gd name="connsiteY26" fmla="*/ 0 h 9690456"/>
              <a:gd name="connsiteX27" fmla="*/ 6677672 w 12594296"/>
              <a:gd name="connsiteY27" fmla="*/ 0 h 9690456"/>
              <a:gd name="connsiteX28" fmla="*/ 1067450 w 12594296"/>
              <a:gd name="connsiteY28" fmla="*/ 7389388 h 9690456"/>
              <a:gd name="connsiteX29" fmla="*/ 318072 w 12594296"/>
              <a:gd name="connsiteY29" fmla="*/ 7491950 h 9690456"/>
              <a:gd name="connsiteX30" fmla="*/ 318074 w 12594296"/>
              <a:gd name="connsiteY30" fmla="*/ 7491950 h 9690456"/>
              <a:gd name="connsiteX31" fmla="*/ 215512 w 12594296"/>
              <a:gd name="connsiteY31" fmla="*/ 6742571 h 9690456"/>
              <a:gd name="connsiteX32" fmla="*/ 3854783 w 12594296"/>
              <a:gd name="connsiteY32" fmla="*/ 0 h 9690456"/>
              <a:gd name="connsiteX33" fmla="*/ 5197800 w 12594296"/>
              <a:gd name="connsiteY33" fmla="*/ 0 h 9690456"/>
              <a:gd name="connsiteX34" fmla="*/ 1581006 w 12594296"/>
              <a:gd name="connsiteY34" fmla="*/ 4763784 h 9690456"/>
              <a:gd name="connsiteX35" fmla="*/ 831629 w 12594296"/>
              <a:gd name="connsiteY35" fmla="*/ 4866347 h 9690456"/>
              <a:gd name="connsiteX36" fmla="*/ 831630 w 12594296"/>
              <a:gd name="connsiteY36" fmla="*/ 4866347 h 9690456"/>
              <a:gd name="connsiteX37" fmla="*/ 729070 w 12594296"/>
              <a:gd name="connsiteY37" fmla="*/ 4116969 h 9690456"/>
              <a:gd name="connsiteX38" fmla="*/ 2374910 w 12594296"/>
              <a:gd name="connsiteY38" fmla="*/ 0 h 9690456"/>
              <a:gd name="connsiteX39" fmla="*/ 3717928 w 12594296"/>
              <a:gd name="connsiteY39" fmla="*/ 0 h 9690456"/>
              <a:gd name="connsiteX40" fmla="*/ 1403742 w 12594296"/>
              <a:gd name="connsiteY40" fmla="*/ 3048080 h 9690456"/>
              <a:gd name="connsiteX41" fmla="*/ 654366 w 12594296"/>
              <a:gd name="connsiteY41" fmla="*/ 3150642 h 9690456"/>
              <a:gd name="connsiteX42" fmla="*/ 654366 w 12594296"/>
              <a:gd name="connsiteY42" fmla="*/ 3150641 h 9690456"/>
              <a:gd name="connsiteX43" fmla="*/ 551807 w 12594296"/>
              <a:gd name="connsiteY43" fmla="*/ 2401265 h 9690456"/>
              <a:gd name="connsiteX44" fmla="*/ 895038 w 12594296"/>
              <a:gd name="connsiteY44" fmla="*/ 0 h 9690456"/>
              <a:gd name="connsiteX45" fmla="*/ 2238056 w 12594296"/>
              <a:gd name="connsiteY45" fmla="*/ 0 h 9690456"/>
              <a:gd name="connsiteX46" fmla="*/ 1276448 w 12594296"/>
              <a:gd name="connsiteY46" fmla="*/ 1266560 h 9690456"/>
              <a:gd name="connsiteX47" fmla="*/ 527072 w 12594296"/>
              <a:gd name="connsiteY47" fmla="*/ 1369122 h 9690456"/>
              <a:gd name="connsiteX48" fmla="*/ 527074 w 12594296"/>
              <a:gd name="connsiteY48" fmla="*/ 1369122 h 9690456"/>
              <a:gd name="connsiteX49" fmla="*/ 424511 w 12594296"/>
              <a:gd name="connsiteY49" fmla="*/ 619745 h 9690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2594296" h="9690456">
                <a:moveTo>
                  <a:pt x="11254134" y="0"/>
                </a:moveTo>
                <a:lnTo>
                  <a:pt x="12594296" y="0"/>
                </a:lnTo>
                <a:lnTo>
                  <a:pt x="12582464" y="19347"/>
                </a:lnTo>
                <a:cubicBezTo>
                  <a:pt x="10770238" y="2406284"/>
                  <a:pt x="8958010" y="4793217"/>
                  <a:pt x="7145784" y="7180154"/>
                </a:cubicBezTo>
                <a:cubicBezTo>
                  <a:pt x="6967172" y="7415411"/>
                  <a:pt x="6631664" y="7461331"/>
                  <a:pt x="6396407" y="7282717"/>
                </a:cubicBezTo>
                <a:lnTo>
                  <a:pt x="6396408" y="7282715"/>
                </a:lnTo>
                <a:cubicBezTo>
                  <a:pt x="6161153" y="7104103"/>
                  <a:pt x="6115235" y="6768596"/>
                  <a:pt x="6293848" y="6533339"/>
                </a:cubicBezTo>
                <a:close/>
                <a:moveTo>
                  <a:pt x="9774266" y="0"/>
                </a:moveTo>
                <a:lnTo>
                  <a:pt x="11117286" y="0"/>
                </a:lnTo>
                <a:lnTo>
                  <a:pt x="4208364" y="9099941"/>
                </a:lnTo>
                <a:cubicBezTo>
                  <a:pt x="4029750" y="9335196"/>
                  <a:pt x="3694244" y="9381116"/>
                  <a:pt x="3458987" y="9202502"/>
                </a:cubicBezTo>
                <a:lnTo>
                  <a:pt x="3458988" y="9202502"/>
                </a:lnTo>
                <a:cubicBezTo>
                  <a:pt x="3223732" y="9023889"/>
                  <a:pt x="3177814" y="8688381"/>
                  <a:pt x="3356428" y="8453124"/>
                </a:cubicBezTo>
                <a:close/>
                <a:moveTo>
                  <a:pt x="8294394" y="0"/>
                </a:moveTo>
                <a:lnTo>
                  <a:pt x="9637414" y="0"/>
                </a:lnTo>
                <a:lnTo>
                  <a:pt x="3727151" y="7784579"/>
                </a:lnTo>
                <a:cubicBezTo>
                  <a:pt x="3570864" y="7990429"/>
                  <a:pt x="3294455" y="8051315"/>
                  <a:pt x="3070193" y="7943663"/>
                </a:cubicBezTo>
                <a:lnTo>
                  <a:pt x="2977775" y="7887140"/>
                </a:lnTo>
                <a:lnTo>
                  <a:pt x="2898498" y="7813309"/>
                </a:lnTo>
                <a:cubicBezTo>
                  <a:pt x="2734547" y="7626217"/>
                  <a:pt x="2718928" y="7343612"/>
                  <a:pt x="2875214" y="7137763"/>
                </a:cubicBezTo>
                <a:close/>
                <a:moveTo>
                  <a:pt x="6814526" y="0"/>
                </a:moveTo>
                <a:lnTo>
                  <a:pt x="8157545" y="0"/>
                </a:lnTo>
                <a:lnTo>
                  <a:pt x="960827" y="9479004"/>
                </a:lnTo>
                <a:cubicBezTo>
                  <a:pt x="782213" y="9714262"/>
                  <a:pt x="446706" y="9760180"/>
                  <a:pt x="211450" y="9581567"/>
                </a:cubicBezTo>
                <a:lnTo>
                  <a:pt x="211451" y="9581567"/>
                </a:lnTo>
                <a:cubicBezTo>
                  <a:pt x="-23806" y="9402953"/>
                  <a:pt x="-69724" y="9067446"/>
                  <a:pt x="108890" y="8832189"/>
                </a:cubicBezTo>
                <a:close/>
                <a:moveTo>
                  <a:pt x="5334653" y="0"/>
                </a:moveTo>
                <a:lnTo>
                  <a:pt x="6677672" y="0"/>
                </a:lnTo>
                <a:lnTo>
                  <a:pt x="1067450" y="7389388"/>
                </a:lnTo>
                <a:cubicBezTo>
                  <a:pt x="888834" y="7624646"/>
                  <a:pt x="553328" y="7670563"/>
                  <a:pt x="318072" y="7491950"/>
                </a:cubicBezTo>
                <a:lnTo>
                  <a:pt x="318074" y="7491950"/>
                </a:lnTo>
                <a:cubicBezTo>
                  <a:pt x="82817" y="7313338"/>
                  <a:pt x="36898" y="6977830"/>
                  <a:pt x="215512" y="6742571"/>
                </a:cubicBezTo>
                <a:close/>
                <a:moveTo>
                  <a:pt x="3854783" y="0"/>
                </a:moveTo>
                <a:lnTo>
                  <a:pt x="5197800" y="0"/>
                </a:lnTo>
                <a:lnTo>
                  <a:pt x="1581006" y="4763784"/>
                </a:lnTo>
                <a:cubicBezTo>
                  <a:pt x="1402392" y="4999042"/>
                  <a:pt x="1066886" y="5044960"/>
                  <a:pt x="831629" y="4866347"/>
                </a:cubicBezTo>
                <a:lnTo>
                  <a:pt x="831630" y="4866347"/>
                </a:lnTo>
                <a:cubicBezTo>
                  <a:pt x="596374" y="4687733"/>
                  <a:pt x="550456" y="4352226"/>
                  <a:pt x="729070" y="4116969"/>
                </a:cubicBezTo>
                <a:close/>
                <a:moveTo>
                  <a:pt x="2374910" y="0"/>
                </a:moveTo>
                <a:lnTo>
                  <a:pt x="3717928" y="0"/>
                </a:lnTo>
                <a:lnTo>
                  <a:pt x="1403742" y="3048080"/>
                </a:lnTo>
                <a:cubicBezTo>
                  <a:pt x="1225130" y="3283337"/>
                  <a:pt x="889622" y="3329255"/>
                  <a:pt x="654366" y="3150642"/>
                </a:cubicBezTo>
                <a:lnTo>
                  <a:pt x="654366" y="3150641"/>
                </a:lnTo>
                <a:cubicBezTo>
                  <a:pt x="419111" y="2972028"/>
                  <a:pt x="373193" y="2636522"/>
                  <a:pt x="551807" y="2401265"/>
                </a:cubicBezTo>
                <a:close/>
                <a:moveTo>
                  <a:pt x="895038" y="0"/>
                </a:moveTo>
                <a:lnTo>
                  <a:pt x="2238056" y="0"/>
                </a:lnTo>
                <a:lnTo>
                  <a:pt x="1276448" y="1266560"/>
                </a:lnTo>
                <a:cubicBezTo>
                  <a:pt x="1097836" y="1501817"/>
                  <a:pt x="762328" y="1547736"/>
                  <a:pt x="527072" y="1369122"/>
                </a:cubicBezTo>
                <a:lnTo>
                  <a:pt x="527074" y="1369122"/>
                </a:lnTo>
                <a:cubicBezTo>
                  <a:pt x="291816" y="1190508"/>
                  <a:pt x="245898" y="855002"/>
                  <a:pt x="424511" y="6197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6" tIns="34283" rIns="68566" bIns="34283" rtlCol="0" anchor="ctr"/>
          <a:lstStyle/>
          <a:p>
            <a:pPr algn="ctr" defTabSz="685578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7" name="그림 개체 틀 16">
            <a:extLst>
              <a:ext uri="{FF2B5EF4-FFF2-40B4-BE49-F238E27FC236}">
                <a16:creationId xmlns:a16="http://schemas.microsoft.com/office/drawing/2014/main" xmlns="" id="{07163F96-C234-481E-88AF-E4A1C0E9A1DC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01497" y="2"/>
            <a:ext cx="6297149" cy="4845227"/>
          </a:xfrm>
          <a:custGeom>
            <a:avLst/>
            <a:gdLst>
              <a:gd name="connsiteX0" fmla="*/ 1985184 w 8396198"/>
              <a:gd name="connsiteY0" fmla="*/ 5258093 h 6460303"/>
              <a:gd name="connsiteX1" fmla="*/ 1985184 w 8396198"/>
              <a:gd name="connsiteY1" fmla="*/ 5258093 h 6460303"/>
              <a:gd name="connsiteX2" fmla="*/ 1985184 w 8396198"/>
              <a:gd name="connsiteY2" fmla="*/ 5258093 h 6460303"/>
              <a:gd name="connsiteX3" fmla="*/ 7502757 w 8396198"/>
              <a:gd name="connsiteY3" fmla="*/ 0 h 6460303"/>
              <a:gd name="connsiteX4" fmla="*/ 8396198 w 8396198"/>
              <a:gd name="connsiteY4" fmla="*/ 0 h 6460303"/>
              <a:gd name="connsiteX5" fmla="*/ 8388310 w 8396198"/>
              <a:gd name="connsiteY5" fmla="*/ 12898 h 6460303"/>
              <a:gd name="connsiteX6" fmla="*/ 4763857 w 8396198"/>
              <a:gd name="connsiteY6" fmla="*/ 4786769 h 6460303"/>
              <a:gd name="connsiteX7" fmla="*/ 4264272 w 8396198"/>
              <a:gd name="connsiteY7" fmla="*/ 4855144 h 6460303"/>
              <a:gd name="connsiteX8" fmla="*/ 4264273 w 8396198"/>
              <a:gd name="connsiteY8" fmla="*/ 4855143 h 6460303"/>
              <a:gd name="connsiteX9" fmla="*/ 4195899 w 8396198"/>
              <a:gd name="connsiteY9" fmla="*/ 4355559 h 6460303"/>
              <a:gd name="connsiteX10" fmla="*/ 6516179 w 8396198"/>
              <a:gd name="connsiteY10" fmla="*/ 0 h 6460303"/>
              <a:gd name="connsiteX11" fmla="*/ 7411525 w 8396198"/>
              <a:gd name="connsiteY11" fmla="*/ 0 h 6460303"/>
              <a:gd name="connsiteX12" fmla="*/ 2805577 w 8396198"/>
              <a:gd name="connsiteY12" fmla="*/ 6066627 h 6460303"/>
              <a:gd name="connsiteX13" fmla="*/ 2305992 w 8396198"/>
              <a:gd name="connsiteY13" fmla="*/ 6135001 h 6460303"/>
              <a:gd name="connsiteX14" fmla="*/ 2305993 w 8396198"/>
              <a:gd name="connsiteY14" fmla="*/ 6135001 h 6460303"/>
              <a:gd name="connsiteX15" fmla="*/ 2237619 w 8396198"/>
              <a:gd name="connsiteY15" fmla="*/ 5635416 h 6460303"/>
              <a:gd name="connsiteX16" fmla="*/ 5529597 w 8396198"/>
              <a:gd name="connsiteY16" fmla="*/ 0 h 6460303"/>
              <a:gd name="connsiteX17" fmla="*/ 6424943 w 8396198"/>
              <a:gd name="connsiteY17" fmla="*/ 0 h 6460303"/>
              <a:gd name="connsiteX18" fmla="*/ 2484768 w 8396198"/>
              <a:gd name="connsiteY18" fmla="*/ 5189719 h 6460303"/>
              <a:gd name="connsiteX19" fmla="*/ 2046796 w 8396198"/>
              <a:gd name="connsiteY19" fmla="*/ 5295775 h 6460303"/>
              <a:gd name="connsiteX20" fmla="*/ 1985184 w 8396198"/>
              <a:gd name="connsiteY20" fmla="*/ 5258093 h 6460303"/>
              <a:gd name="connsiteX21" fmla="*/ 1932333 w 8396198"/>
              <a:gd name="connsiteY21" fmla="*/ 5208872 h 6460303"/>
              <a:gd name="connsiteX22" fmla="*/ 1916810 w 8396198"/>
              <a:gd name="connsiteY22" fmla="*/ 4758508 h 6460303"/>
              <a:gd name="connsiteX23" fmla="*/ 4543018 w 8396198"/>
              <a:gd name="connsiteY23" fmla="*/ 0 h 6460303"/>
              <a:gd name="connsiteX24" fmla="*/ 5438364 w 8396198"/>
              <a:gd name="connsiteY24" fmla="*/ 0 h 6460303"/>
              <a:gd name="connsiteX25" fmla="*/ 640552 w 8396198"/>
              <a:gd name="connsiteY25" fmla="*/ 6319336 h 6460303"/>
              <a:gd name="connsiteX26" fmla="*/ 140967 w 8396198"/>
              <a:gd name="connsiteY26" fmla="*/ 6387711 h 6460303"/>
              <a:gd name="connsiteX27" fmla="*/ 140968 w 8396198"/>
              <a:gd name="connsiteY27" fmla="*/ 6387711 h 6460303"/>
              <a:gd name="connsiteX28" fmla="*/ 72594 w 8396198"/>
              <a:gd name="connsiteY28" fmla="*/ 5888126 h 6460303"/>
              <a:gd name="connsiteX29" fmla="*/ 3556436 w 8396198"/>
              <a:gd name="connsiteY29" fmla="*/ 0 h 6460303"/>
              <a:gd name="connsiteX30" fmla="*/ 4451782 w 8396198"/>
              <a:gd name="connsiteY30" fmla="*/ 0 h 6460303"/>
              <a:gd name="connsiteX31" fmla="*/ 711634 w 8396198"/>
              <a:gd name="connsiteY31" fmla="*/ 4926258 h 6460303"/>
              <a:gd name="connsiteX32" fmla="*/ 212049 w 8396198"/>
              <a:gd name="connsiteY32" fmla="*/ 4994633 h 6460303"/>
              <a:gd name="connsiteX33" fmla="*/ 212050 w 8396198"/>
              <a:gd name="connsiteY33" fmla="*/ 4994633 h 6460303"/>
              <a:gd name="connsiteX34" fmla="*/ 143675 w 8396198"/>
              <a:gd name="connsiteY34" fmla="*/ 4495047 h 6460303"/>
              <a:gd name="connsiteX35" fmla="*/ 2569856 w 8396198"/>
              <a:gd name="connsiteY35" fmla="*/ 0 h 6460303"/>
              <a:gd name="connsiteX36" fmla="*/ 3465201 w 8396198"/>
              <a:gd name="connsiteY36" fmla="*/ 0 h 6460303"/>
              <a:gd name="connsiteX37" fmla="*/ 1054005 w 8396198"/>
              <a:gd name="connsiteY37" fmla="*/ 3175856 h 6460303"/>
              <a:gd name="connsiteX38" fmla="*/ 554420 w 8396198"/>
              <a:gd name="connsiteY38" fmla="*/ 3244231 h 6460303"/>
              <a:gd name="connsiteX39" fmla="*/ 554421 w 8396198"/>
              <a:gd name="connsiteY39" fmla="*/ 3244231 h 6460303"/>
              <a:gd name="connsiteX40" fmla="*/ 486047 w 8396198"/>
              <a:gd name="connsiteY40" fmla="*/ 2744646 h 6460303"/>
              <a:gd name="connsiteX41" fmla="*/ 1583274 w 8396198"/>
              <a:gd name="connsiteY41" fmla="*/ 0 h 6460303"/>
              <a:gd name="connsiteX42" fmla="*/ 2478619 w 8396198"/>
              <a:gd name="connsiteY42" fmla="*/ 0 h 6460303"/>
              <a:gd name="connsiteX43" fmla="*/ 935829 w 8396198"/>
              <a:gd name="connsiteY43" fmla="*/ 2032053 h 6460303"/>
              <a:gd name="connsiteX44" fmla="*/ 436245 w 8396198"/>
              <a:gd name="connsiteY44" fmla="*/ 2100428 h 6460303"/>
              <a:gd name="connsiteX45" fmla="*/ 436245 w 8396198"/>
              <a:gd name="connsiteY45" fmla="*/ 2100427 h 6460303"/>
              <a:gd name="connsiteX46" fmla="*/ 367872 w 8396198"/>
              <a:gd name="connsiteY46" fmla="*/ 1600843 h 6460303"/>
              <a:gd name="connsiteX47" fmla="*/ 596693 w 8396198"/>
              <a:gd name="connsiteY47" fmla="*/ 0 h 6460303"/>
              <a:gd name="connsiteX48" fmla="*/ 1492038 w 8396198"/>
              <a:gd name="connsiteY48" fmla="*/ 0 h 6460303"/>
              <a:gd name="connsiteX49" fmla="*/ 850966 w 8396198"/>
              <a:gd name="connsiteY49" fmla="*/ 844373 h 6460303"/>
              <a:gd name="connsiteX50" fmla="*/ 351382 w 8396198"/>
              <a:gd name="connsiteY50" fmla="*/ 912748 h 6460303"/>
              <a:gd name="connsiteX51" fmla="*/ 351383 w 8396198"/>
              <a:gd name="connsiteY51" fmla="*/ 912748 h 6460303"/>
              <a:gd name="connsiteX52" fmla="*/ 283008 w 8396198"/>
              <a:gd name="connsiteY52" fmla="*/ 413163 h 6460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8396198" h="6460303">
                <a:moveTo>
                  <a:pt x="1985184" y="5258093"/>
                </a:moveTo>
                <a:lnTo>
                  <a:pt x="1985184" y="5258093"/>
                </a:lnTo>
                <a:lnTo>
                  <a:pt x="1985184" y="5258093"/>
                </a:lnTo>
                <a:close/>
                <a:moveTo>
                  <a:pt x="7502757" y="0"/>
                </a:moveTo>
                <a:lnTo>
                  <a:pt x="8396198" y="0"/>
                </a:lnTo>
                <a:lnTo>
                  <a:pt x="8388310" y="12898"/>
                </a:lnTo>
                <a:cubicBezTo>
                  <a:pt x="7180160" y="1604189"/>
                  <a:pt x="5972008" y="3195478"/>
                  <a:pt x="4763857" y="4786769"/>
                </a:cubicBezTo>
                <a:cubicBezTo>
                  <a:pt x="4644782" y="4943607"/>
                  <a:pt x="4421110" y="4974220"/>
                  <a:pt x="4264272" y="4855144"/>
                </a:cubicBezTo>
                <a:lnTo>
                  <a:pt x="4264273" y="4855143"/>
                </a:lnTo>
                <a:cubicBezTo>
                  <a:pt x="4107436" y="4736068"/>
                  <a:pt x="4076824" y="4512397"/>
                  <a:pt x="4195899" y="4355559"/>
                </a:cubicBezTo>
                <a:close/>
                <a:moveTo>
                  <a:pt x="6516179" y="0"/>
                </a:moveTo>
                <a:lnTo>
                  <a:pt x="7411525" y="0"/>
                </a:lnTo>
                <a:lnTo>
                  <a:pt x="2805577" y="6066627"/>
                </a:lnTo>
                <a:cubicBezTo>
                  <a:pt x="2686501" y="6223464"/>
                  <a:pt x="2462830" y="6254077"/>
                  <a:pt x="2305992" y="6135001"/>
                </a:cubicBezTo>
                <a:lnTo>
                  <a:pt x="2305993" y="6135001"/>
                </a:lnTo>
                <a:cubicBezTo>
                  <a:pt x="2149155" y="6015926"/>
                  <a:pt x="2118543" y="5792254"/>
                  <a:pt x="2237619" y="5635416"/>
                </a:cubicBezTo>
                <a:close/>
                <a:moveTo>
                  <a:pt x="5529597" y="0"/>
                </a:moveTo>
                <a:lnTo>
                  <a:pt x="6424943" y="0"/>
                </a:lnTo>
                <a:lnTo>
                  <a:pt x="2484768" y="5189719"/>
                </a:lnTo>
                <a:cubicBezTo>
                  <a:pt x="2380577" y="5326952"/>
                  <a:pt x="2196304" y="5367543"/>
                  <a:pt x="2046796" y="5295775"/>
                </a:cubicBezTo>
                <a:lnTo>
                  <a:pt x="1985184" y="5258093"/>
                </a:lnTo>
                <a:lnTo>
                  <a:pt x="1932333" y="5208872"/>
                </a:lnTo>
                <a:cubicBezTo>
                  <a:pt x="1823032" y="5084144"/>
                  <a:pt x="1812619" y="4895741"/>
                  <a:pt x="1916810" y="4758508"/>
                </a:cubicBezTo>
                <a:close/>
                <a:moveTo>
                  <a:pt x="4543018" y="0"/>
                </a:moveTo>
                <a:lnTo>
                  <a:pt x="5438364" y="0"/>
                </a:lnTo>
                <a:lnTo>
                  <a:pt x="640552" y="6319336"/>
                </a:lnTo>
                <a:cubicBezTo>
                  <a:pt x="521476" y="6476174"/>
                  <a:pt x="297805" y="6506786"/>
                  <a:pt x="140967" y="6387711"/>
                </a:cubicBezTo>
                <a:lnTo>
                  <a:pt x="140968" y="6387711"/>
                </a:lnTo>
                <a:cubicBezTo>
                  <a:pt x="-15870" y="6268635"/>
                  <a:pt x="-46482" y="6044964"/>
                  <a:pt x="72594" y="5888126"/>
                </a:cubicBezTo>
                <a:close/>
                <a:moveTo>
                  <a:pt x="3556436" y="0"/>
                </a:moveTo>
                <a:lnTo>
                  <a:pt x="4451782" y="0"/>
                </a:lnTo>
                <a:lnTo>
                  <a:pt x="711634" y="4926258"/>
                </a:lnTo>
                <a:cubicBezTo>
                  <a:pt x="592557" y="5083097"/>
                  <a:pt x="368886" y="5113708"/>
                  <a:pt x="212049" y="4994633"/>
                </a:cubicBezTo>
                <a:lnTo>
                  <a:pt x="212050" y="4994633"/>
                </a:lnTo>
                <a:cubicBezTo>
                  <a:pt x="55212" y="4875558"/>
                  <a:pt x="24599" y="4651886"/>
                  <a:pt x="143675" y="4495047"/>
                </a:cubicBezTo>
                <a:close/>
                <a:moveTo>
                  <a:pt x="2569856" y="0"/>
                </a:moveTo>
                <a:lnTo>
                  <a:pt x="3465201" y="0"/>
                </a:lnTo>
                <a:lnTo>
                  <a:pt x="1054005" y="3175856"/>
                </a:lnTo>
                <a:cubicBezTo>
                  <a:pt x="934929" y="3332694"/>
                  <a:pt x="711258" y="3363306"/>
                  <a:pt x="554420" y="3244231"/>
                </a:cubicBezTo>
                <a:lnTo>
                  <a:pt x="554421" y="3244231"/>
                </a:lnTo>
                <a:cubicBezTo>
                  <a:pt x="397583" y="3125155"/>
                  <a:pt x="366971" y="2901484"/>
                  <a:pt x="486047" y="2744646"/>
                </a:cubicBezTo>
                <a:close/>
                <a:moveTo>
                  <a:pt x="1583274" y="0"/>
                </a:moveTo>
                <a:lnTo>
                  <a:pt x="2478619" y="0"/>
                </a:lnTo>
                <a:lnTo>
                  <a:pt x="935829" y="2032053"/>
                </a:lnTo>
                <a:cubicBezTo>
                  <a:pt x="816754" y="2188891"/>
                  <a:pt x="593082" y="2219503"/>
                  <a:pt x="436245" y="2100428"/>
                </a:cubicBezTo>
                <a:lnTo>
                  <a:pt x="436245" y="2100427"/>
                </a:lnTo>
                <a:cubicBezTo>
                  <a:pt x="279408" y="1981352"/>
                  <a:pt x="248796" y="1757681"/>
                  <a:pt x="367872" y="1600843"/>
                </a:cubicBezTo>
                <a:close/>
                <a:moveTo>
                  <a:pt x="596693" y="0"/>
                </a:moveTo>
                <a:lnTo>
                  <a:pt x="1492038" y="0"/>
                </a:lnTo>
                <a:lnTo>
                  <a:pt x="850966" y="844373"/>
                </a:lnTo>
                <a:cubicBezTo>
                  <a:pt x="731891" y="1001211"/>
                  <a:pt x="508219" y="1031824"/>
                  <a:pt x="351382" y="912748"/>
                </a:cubicBezTo>
                <a:lnTo>
                  <a:pt x="351383" y="912748"/>
                </a:lnTo>
                <a:cubicBezTo>
                  <a:pt x="194545" y="793672"/>
                  <a:pt x="163933" y="570001"/>
                  <a:pt x="283008" y="41316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68566" tIns="34283" rIns="68566" bIns="34283" anchor="ctr">
            <a:noAutofit/>
          </a:bodyPr>
          <a:lstStyle>
            <a:lvl1pPr marL="0" indent="0" algn="ctr">
              <a:buNone/>
              <a:defRPr sz="900">
                <a:latin typeface="Arial" pitchFamily="34" charset="0"/>
                <a:cs typeface="Arial" pitchFamily="34" charset="0"/>
              </a:defRPr>
            </a:lvl1pPr>
            <a:lvl2pPr marL="342848" indent="0">
              <a:buNone/>
              <a:defRPr sz="2100"/>
            </a:lvl2pPr>
            <a:lvl3pPr marL="685698" indent="0">
              <a:buNone/>
              <a:defRPr sz="1800"/>
            </a:lvl3pPr>
            <a:lvl4pPr marL="1028547" indent="0">
              <a:buNone/>
              <a:defRPr sz="1500"/>
            </a:lvl4pPr>
            <a:lvl5pPr marL="1371395" indent="0">
              <a:buNone/>
              <a:defRPr sz="1500"/>
            </a:lvl5pPr>
            <a:lvl6pPr marL="1714244" indent="0">
              <a:buNone/>
              <a:defRPr sz="1500"/>
            </a:lvl6pPr>
            <a:lvl7pPr marL="2057093" indent="0">
              <a:buNone/>
              <a:defRPr sz="1500"/>
            </a:lvl7pPr>
            <a:lvl8pPr marL="2399941" indent="0">
              <a:buNone/>
              <a:defRPr sz="1500"/>
            </a:lvl8pPr>
            <a:lvl9pPr marL="274279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53718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92610"/>
            <a:ext cx="8679898" cy="543185"/>
          </a:xfrm>
          <a:prstGeom prst="rect">
            <a:avLst/>
          </a:prstGeom>
        </p:spPr>
        <p:txBody>
          <a:bodyPr lIns="68566" tIns="34283" rIns="68566" bIns="34283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12872892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92610"/>
            <a:ext cx="8679898" cy="543185"/>
          </a:xfrm>
          <a:prstGeom prst="rect">
            <a:avLst/>
          </a:prstGeom>
        </p:spPr>
        <p:txBody>
          <a:bodyPr lIns="68566" tIns="34283" rIns="68566" bIns="34283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265509" y="848694"/>
            <a:ext cx="2670575" cy="405192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6" tIns="34283" rIns="68566" bIns="34283" rtlCol="0" anchor="ctr"/>
          <a:lstStyle/>
          <a:p>
            <a:pPr algn="ctr" defTabSz="685578"/>
            <a:endParaRPr lang="ko-KR" altLang="en-US" sz="1000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398950" y="1010625"/>
            <a:ext cx="115401" cy="37614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6" tIns="34283" rIns="68566" bIns="34283" rtlCol="0" anchor="ctr"/>
          <a:lstStyle/>
          <a:p>
            <a:pPr algn="ctr" defTabSz="685578"/>
            <a:endParaRPr lang="ko-KR" altLang="en-US" sz="1000">
              <a:solidFill>
                <a:prstClr val="white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2292883" y="957491"/>
            <a:ext cx="514387" cy="51386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6" tIns="34283" rIns="68566" bIns="34283" rtlCol="0" anchor="ctr"/>
          <a:lstStyle/>
          <a:p>
            <a:pPr algn="ctr" defTabSz="685578"/>
            <a:endParaRPr lang="ko-KR" altLang="en-US" sz="100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533779" y="1220223"/>
            <a:ext cx="1674186" cy="407790"/>
          </a:xfrm>
          <a:prstGeom prst="rect">
            <a:avLst/>
          </a:prstGeom>
          <a:noFill/>
        </p:spPr>
        <p:txBody>
          <a:bodyPr wrap="square" lIns="68566" tIns="34283" rIns="68566" bIns="34283" rtlCol="0" anchor="ctr">
            <a:spAutoFit/>
          </a:bodyPr>
          <a:lstStyle/>
          <a:p>
            <a:pPr defTabSz="685578"/>
            <a:r>
              <a:rPr lang="en-US" altLang="ko-KR" sz="1100" b="1" dirty="0">
                <a:solidFill>
                  <a:prstClr val="white"/>
                </a:solidFill>
                <a:cs typeface="Arial" pitchFamily="34" charset="0"/>
              </a:rPr>
              <a:t>You can Resize without losing quality</a:t>
            </a:r>
            <a:endParaRPr lang="ko-KR" altLang="en-US" sz="11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533779" y="1584064"/>
            <a:ext cx="1674186" cy="577067"/>
          </a:xfrm>
          <a:prstGeom prst="rect">
            <a:avLst/>
          </a:prstGeom>
          <a:noFill/>
        </p:spPr>
        <p:txBody>
          <a:bodyPr wrap="square" lIns="68566" tIns="34283" rIns="68566" bIns="34283" rtlCol="0" anchor="ctr">
            <a:spAutoFit/>
          </a:bodyPr>
          <a:lstStyle/>
          <a:p>
            <a:pPr defTabSz="685578"/>
            <a:r>
              <a:rPr lang="en-US" altLang="ko-KR" sz="1100" b="1" dirty="0">
                <a:solidFill>
                  <a:prstClr val="white"/>
                </a:solidFill>
                <a:cs typeface="Arial" pitchFamily="34" charset="0"/>
              </a:rPr>
              <a:t>You can Change Fill Color &amp;</a:t>
            </a:r>
          </a:p>
          <a:p>
            <a:pPr defTabSz="685578"/>
            <a:r>
              <a:rPr lang="en-US" altLang="ko-KR" sz="1100" b="1" dirty="0">
                <a:solidFill>
                  <a:prstClr val="white"/>
                </a:solidFill>
                <a:cs typeface="Arial" pitchFamily="34" charset="0"/>
              </a:rPr>
              <a:t>Line Color</a:t>
            </a:r>
            <a:endParaRPr lang="ko-KR" altLang="en-US" sz="11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540922" y="4352490"/>
            <a:ext cx="1674000" cy="238513"/>
          </a:xfrm>
          <a:prstGeom prst="rect">
            <a:avLst/>
          </a:prstGeom>
          <a:noFill/>
        </p:spPr>
        <p:txBody>
          <a:bodyPr wrap="square" lIns="68566" tIns="34283" rIns="68566" bIns="34283" rtlCol="0" anchor="ctr">
            <a:spAutoFit/>
          </a:bodyPr>
          <a:lstStyle/>
          <a:p>
            <a:pPr defTabSz="685578"/>
            <a:r>
              <a:rPr lang="en-US" altLang="ko-KR" sz="1100" dirty="0">
                <a:solidFill>
                  <a:prstClr val="white"/>
                </a:solidFill>
                <a:cs typeface="Arial" pitchFamily="34" charset="0"/>
              </a:rPr>
              <a:t>www.allppt.com</a:t>
            </a:r>
            <a:endParaRPr lang="ko-KR" altLang="en-US" sz="11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540922" y="3337751"/>
            <a:ext cx="2037972" cy="1038732"/>
          </a:xfrm>
          <a:prstGeom prst="rect">
            <a:avLst/>
          </a:prstGeom>
          <a:noFill/>
        </p:spPr>
        <p:txBody>
          <a:bodyPr wrap="square" lIns="68566" tIns="34283" rIns="68566" bIns="34283" rtlCol="0" anchor="ctr">
            <a:spAutoFit/>
          </a:bodyPr>
          <a:lstStyle/>
          <a:p>
            <a:pPr defTabSz="685578"/>
            <a:r>
              <a:rPr lang="en-US" altLang="ko-KR" sz="2100" b="1" dirty="0">
                <a:solidFill>
                  <a:prstClr val="white"/>
                </a:solidFill>
                <a:cs typeface="Arial" pitchFamily="34" charset="0"/>
              </a:rPr>
              <a:t>FREE </a:t>
            </a:r>
          </a:p>
          <a:p>
            <a:pPr defTabSz="685578"/>
            <a:r>
              <a:rPr lang="en-US" altLang="ko-KR" sz="2100" b="1" dirty="0">
                <a:solidFill>
                  <a:prstClr val="white"/>
                </a:solidFill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9367225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>
            <a:extLst>
              <a:ext uri="{FF2B5EF4-FFF2-40B4-BE49-F238E27FC236}">
                <a16:creationId xmlns:a16="http://schemas.microsoft.com/office/drawing/2014/main" xmlns="" id="{A2A84B4A-CEB2-40FB-A02E-8EB2AF478368}"/>
              </a:ext>
            </a:extLst>
          </p:cNvPr>
          <p:cNvGrpSpPr/>
          <p:nvPr userDrawn="1"/>
        </p:nvGrpSpPr>
        <p:grpSpPr>
          <a:xfrm>
            <a:off x="4854908" y="297211"/>
            <a:ext cx="4320480" cy="2203490"/>
            <a:chOff x="-612576" y="1705002"/>
            <a:chExt cx="5688632" cy="2537858"/>
          </a:xfrm>
        </p:grpSpPr>
        <p:sp>
          <p:nvSpPr>
            <p:cNvPr id="13" name="Oval 5">
              <a:extLst>
                <a:ext uri="{FF2B5EF4-FFF2-40B4-BE49-F238E27FC236}">
                  <a16:creationId xmlns:a16="http://schemas.microsoft.com/office/drawing/2014/main" xmlns="" id="{F8CA4E56-5CF0-4C8C-A69B-FEC333052C4C}"/>
                </a:ext>
              </a:extLst>
            </p:cNvPr>
            <p:cNvSpPr/>
            <p:nvPr userDrawn="1"/>
          </p:nvSpPr>
          <p:spPr>
            <a:xfrm>
              <a:off x="-612576" y="3738804"/>
              <a:ext cx="5688632" cy="50405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78"/>
              <a:endParaRPr lang="ko-KR" altLang="en-US" sz="1400">
                <a:solidFill>
                  <a:prstClr val="white"/>
                </a:solidFill>
              </a:endParaRPr>
            </a:p>
          </p:txBody>
        </p:sp>
        <p:pic>
          <p:nvPicPr>
            <p:cNvPr id="19" name="Picture 2" descr="E:\002-KIMS BUSINESS\000-B-KIMS-소스 분류-2014\00-kims-작업건별-재료모음\002-일러-모니터-모바일-타블렛\laptop-01.png">
              <a:extLst>
                <a:ext uri="{FF2B5EF4-FFF2-40B4-BE49-F238E27FC236}">
                  <a16:creationId xmlns:a16="http://schemas.microsoft.com/office/drawing/2014/main" xmlns="" id="{DBFF776C-2C37-432F-8D95-5002FD9DE65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58" y="1705002"/>
              <a:ext cx="4456634" cy="2516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xmlns="" id="{07A15BD4-6D7E-4517-BDED-81FD478CEDAB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026337" y="573925"/>
            <a:ext cx="2052228" cy="15277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66" tIns="34283" rIns="68566" bIns="34283"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848" indent="0">
              <a:buNone/>
              <a:defRPr sz="2100"/>
            </a:lvl2pPr>
            <a:lvl3pPr marL="685698" indent="0">
              <a:buNone/>
              <a:defRPr sz="1800"/>
            </a:lvl3pPr>
            <a:lvl4pPr marL="1028547" indent="0">
              <a:buNone/>
              <a:defRPr sz="1500"/>
            </a:lvl4pPr>
            <a:lvl5pPr marL="1371395" indent="0">
              <a:buNone/>
              <a:defRPr sz="1500"/>
            </a:lvl5pPr>
            <a:lvl6pPr marL="1714244" indent="0">
              <a:buNone/>
              <a:defRPr sz="1500"/>
            </a:lvl6pPr>
            <a:lvl7pPr marL="2057093" indent="0">
              <a:buNone/>
              <a:defRPr sz="1500"/>
            </a:lvl7pPr>
            <a:lvl8pPr marL="2399941" indent="0">
              <a:buNone/>
              <a:defRPr sz="1500"/>
            </a:lvl8pPr>
            <a:lvl9pPr marL="274279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21" name="Group 14">
            <a:extLst>
              <a:ext uri="{FF2B5EF4-FFF2-40B4-BE49-F238E27FC236}">
                <a16:creationId xmlns:a16="http://schemas.microsoft.com/office/drawing/2014/main" xmlns="" id="{FB0AFAFC-8EB9-4974-915A-249E7E1C57A2}"/>
              </a:ext>
            </a:extLst>
          </p:cNvPr>
          <p:cNvGrpSpPr/>
          <p:nvPr userDrawn="1"/>
        </p:nvGrpSpPr>
        <p:grpSpPr>
          <a:xfrm>
            <a:off x="4854908" y="2622711"/>
            <a:ext cx="4320480" cy="2203490"/>
            <a:chOff x="-612576" y="1705002"/>
            <a:chExt cx="5688632" cy="2537858"/>
          </a:xfrm>
        </p:grpSpPr>
        <p:sp>
          <p:nvSpPr>
            <p:cNvPr id="22" name="Oval 15">
              <a:extLst>
                <a:ext uri="{FF2B5EF4-FFF2-40B4-BE49-F238E27FC236}">
                  <a16:creationId xmlns:a16="http://schemas.microsoft.com/office/drawing/2014/main" xmlns="" id="{59FEB9C5-5FA6-4880-B618-058738C37AD1}"/>
                </a:ext>
              </a:extLst>
            </p:cNvPr>
            <p:cNvSpPr/>
            <p:nvPr userDrawn="1"/>
          </p:nvSpPr>
          <p:spPr>
            <a:xfrm>
              <a:off x="-612576" y="3738804"/>
              <a:ext cx="5688632" cy="50405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78"/>
              <a:endParaRPr lang="ko-KR" altLang="en-US" sz="1400">
                <a:solidFill>
                  <a:prstClr val="white"/>
                </a:solidFill>
              </a:endParaRPr>
            </a:p>
          </p:txBody>
        </p:sp>
        <p:pic>
          <p:nvPicPr>
            <p:cNvPr id="23" name="Picture 2" descr="E:\002-KIMS BUSINESS\000-B-KIMS-소스 분류-2014\00-kims-작업건별-재료모음\002-일러-모니터-모바일-타블렛\laptop-01.png">
              <a:extLst>
                <a:ext uri="{FF2B5EF4-FFF2-40B4-BE49-F238E27FC236}">
                  <a16:creationId xmlns:a16="http://schemas.microsoft.com/office/drawing/2014/main" xmlns="" id="{3B06E91A-2C0E-4BB0-889E-F881F2C268A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58" y="1705002"/>
              <a:ext cx="4456634" cy="2516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xmlns="" id="{CDA76C3D-8C5A-4664-AF41-B36993816A44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6026337" y="2899426"/>
            <a:ext cx="2052228" cy="15277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66" tIns="34283" rIns="68566" bIns="34283"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848" indent="0">
              <a:buNone/>
              <a:defRPr sz="2100"/>
            </a:lvl2pPr>
            <a:lvl3pPr marL="685698" indent="0">
              <a:buNone/>
              <a:defRPr sz="1800"/>
            </a:lvl3pPr>
            <a:lvl4pPr marL="1028547" indent="0">
              <a:buNone/>
              <a:defRPr sz="1500"/>
            </a:lvl4pPr>
            <a:lvl5pPr marL="1371395" indent="0">
              <a:buNone/>
              <a:defRPr sz="1500"/>
            </a:lvl5pPr>
            <a:lvl6pPr marL="1714244" indent="0">
              <a:buNone/>
              <a:defRPr sz="1500"/>
            </a:lvl6pPr>
            <a:lvl7pPr marL="2057093" indent="0">
              <a:buNone/>
              <a:defRPr sz="1500"/>
            </a:lvl7pPr>
            <a:lvl8pPr marL="2399941" indent="0">
              <a:buNone/>
              <a:defRPr sz="1500"/>
            </a:lvl8pPr>
            <a:lvl9pPr marL="274279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592435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129606" y="334863"/>
            <a:ext cx="6875859" cy="3120926"/>
          </a:xfrm>
          <a:prstGeom prst="rect">
            <a:avLst/>
          </a:prstGeom>
        </p:spPr>
        <p:txBody>
          <a:bodyPr lIns="57396" tIns="28698" rIns="57396" bIns="28698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892969" y="3542853"/>
            <a:ext cx="7358063" cy="750094"/>
          </a:xfrm>
          <a:prstGeom prst="rect">
            <a:avLst/>
          </a:prstGeom>
        </p:spPr>
        <p:txBody>
          <a:bodyPr anchor="b"/>
          <a:lstStyle/>
          <a:p>
            <a:r>
              <a:t>Teks Judul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892969" y="4319736"/>
            <a:ext cx="7358063" cy="59605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000"/>
            </a:lvl1pPr>
            <a:lvl2pPr marL="0" indent="143492" algn="ctr">
              <a:spcBef>
                <a:spcPts val="0"/>
              </a:spcBef>
              <a:buSzTx/>
              <a:buNone/>
              <a:defRPr sz="2000"/>
            </a:lvl2pPr>
            <a:lvl3pPr marL="0" indent="286984" algn="ctr">
              <a:spcBef>
                <a:spcPts val="0"/>
              </a:spcBef>
              <a:buSzTx/>
              <a:buNone/>
              <a:defRPr sz="2000"/>
            </a:lvl3pPr>
            <a:lvl4pPr marL="0" indent="430477" algn="ctr">
              <a:spcBef>
                <a:spcPts val="0"/>
              </a:spcBef>
              <a:buSzTx/>
              <a:buNone/>
              <a:defRPr sz="2000"/>
            </a:lvl4pPr>
            <a:lvl5pPr marL="0" indent="573969" algn="ctr">
              <a:spcBef>
                <a:spcPts val="0"/>
              </a:spcBef>
              <a:buSzTx/>
              <a:buNone/>
              <a:defRPr sz="2000"/>
            </a:lvl5pPr>
          </a:lstStyle>
          <a:p>
            <a:r>
              <a:t>Level Badan Satu</a:t>
            </a:r>
          </a:p>
          <a:p>
            <a:pPr lvl="1"/>
            <a:r>
              <a:t>Level Badan Dua</a:t>
            </a:r>
          </a:p>
          <a:p>
            <a:pPr lvl="2"/>
            <a:r>
              <a:t>Level Badan Tiga</a:t>
            </a:r>
          </a:p>
          <a:p>
            <a:pPr lvl="3"/>
            <a:r>
              <a:t>Level Badan Empat</a:t>
            </a:r>
          </a:p>
          <a:p>
            <a:pPr lvl="4"/>
            <a:r>
              <a:t>Level Badan Lima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4449575" y="4875609"/>
            <a:ext cx="235919" cy="23367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605805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59CA-FA1E-4656-B9C4-B33EADB95B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defTabSz="366629" hangingPunct="0"/>
            <a:fld id="{86CB4B4D-7CA3-9044-876B-883B54F8677D}" type="slidenum">
              <a:rPr lang="en-US" kern="0" smtClean="0">
                <a:solidFill>
                  <a:srgbClr val="000000"/>
                </a:solidFill>
                <a:sym typeface="Helvetica Light"/>
              </a:rPr>
              <a:pPr algn="ctr" defTabSz="366629" hangingPunct="0"/>
              <a:t>‹#›</a:t>
            </a:fld>
            <a:endParaRPr lang="en-US" kern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7471652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Judul - Pus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892969" y="1701106"/>
            <a:ext cx="7358063" cy="1741289"/>
          </a:xfrm>
          <a:prstGeom prst="rect">
            <a:avLst/>
          </a:prstGeom>
        </p:spPr>
        <p:txBody>
          <a:bodyPr/>
          <a:lstStyle/>
          <a:p>
            <a:r>
              <a:t>Teks Judul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7450319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4723805" y="334863"/>
            <a:ext cx="3750469" cy="4339828"/>
          </a:xfrm>
          <a:prstGeom prst="rect">
            <a:avLst/>
          </a:prstGeom>
        </p:spPr>
        <p:txBody>
          <a:bodyPr lIns="57396" tIns="28698" rIns="57396" bIns="28698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669726" y="334863"/>
            <a:ext cx="3750469" cy="2102941"/>
          </a:xfrm>
          <a:prstGeom prst="rect">
            <a:avLst/>
          </a:prstGeom>
        </p:spPr>
        <p:txBody>
          <a:bodyPr anchor="b"/>
          <a:lstStyle>
            <a:lvl1pPr>
              <a:defRPr sz="3800"/>
            </a:lvl1pPr>
          </a:lstStyle>
          <a:p>
            <a:r>
              <a:t>Teks Judul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669726" y="2511475"/>
            <a:ext cx="3750469" cy="216321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000"/>
            </a:lvl1pPr>
            <a:lvl2pPr marL="0" indent="143492" algn="ctr">
              <a:spcBef>
                <a:spcPts val="0"/>
              </a:spcBef>
              <a:buSzTx/>
              <a:buNone/>
              <a:defRPr sz="2000"/>
            </a:lvl2pPr>
            <a:lvl3pPr marL="0" indent="286984" algn="ctr">
              <a:spcBef>
                <a:spcPts val="0"/>
              </a:spcBef>
              <a:buSzTx/>
              <a:buNone/>
              <a:defRPr sz="2000"/>
            </a:lvl3pPr>
            <a:lvl4pPr marL="0" indent="430477" algn="ctr">
              <a:spcBef>
                <a:spcPts val="0"/>
              </a:spcBef>
              <a:buSzTx/>
              <a:buNone/>
              <a:defRPr sz="2000"/>
            </a:lvl4pPr>
            <a:lvl5pPr marL="0" indent="573969" algn="ctr">
              <a:spcBef>
                <a:spcPts val="0"/>
              </a:spcBef>
              <a:buSzTx/>
              <a:buNone/>
              <a:defRPr sz="2000"/>
            </a:lvl5pPr>
          </a:lstStyle>
          <a:p>
            <a:r>
              <a:t>Level Badan Satu</a:t>
            </a:r>
          </a:p>
          <a:p>
            <a:pPr lvl="1"/>
            <a:r>
              <a:t>Level Badan Dua</a:t>
            </a:r>
          </a:p>
          <a:p>
            <a:pPr lvl="2"/>
            <a:r>
              <a:t>Level Badan Tiga</a:t>
            </a:r>
          </a:p>
          <a:p>
            <a:pPr lvl="3"/>
            <a:r>
              <a:t>Level Badan Empat</a:t>
            </a:r>
          </a:p>
          <a:p>
            <a:pPr lvl="4"/>
            <a:r>
              <a:t>Level Badan Lima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4546454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Judul - Di A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Teks Judul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8358735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Judul &amp; Po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Teks Judul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Level Badan Satu</a:t>
            </a:r>
          </a:p>
          <a:p>
            <a:pPr lvl="1"/>
            <a:r>
              <a:t>Level Badan Dua</a:t>
            </a:r>
          </a:p>
          <a:p>
            <a:pPr lvl="2"/>
            <a:r>
              <a:t>Level Badan Tiga</a:t>
            </a:r>
          </a:p>
          <a:p>
            <a:pPr lvl="3"/>
            <a:r>
              <a:t>Level Badan Empat</a:t>
            </a:r>
          </a:p>
          <a:p>
            <a:pPr lvl="4"/>
            <a:r>
              <a:t>Level Badan Lima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944459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Judul, Poin,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4723805" y="1372940"/>
            <a:ext cx="3750469" cy="3315146"/>
          </a:xfrm>
          <a:prstGeom prst="rect">
            <a:avLst/>
          </a:prstGeom>
        </p:spPr>
        <p:txBody>
          <a:bodyPr lIns="57396" tIns="28698" rIns="57396" bIns="28698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Teks Judul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669726" y="1372940"/>
            <a:ext cx="3750469" cy="3315146"/>
          </a:xfrm>
          <a:prstGeom prst="rect">
            <a:avLst/>
          </a:prstGeom>
        </p:spPr>
        <p:txBody>
          <a:bodyPr/>
          <a:lstStyle>
            <a:lvl1pPr marL="215238" indent="-215238">
              <a:spcBef>
                <a:spcPts val="2009"/>
              </a:spcBef>
              <a:defRPr sz="1800"/>
            </a:lvl1pPr>
            <a:lvl2pPr marL="430477" indent="-215238">
              <a:spcBef>
                <a:spcPts val="2009"/>
              </a:spcBef>
              <a:defRPr sz="1800"/>
            </a:lvl2pPr>
            <a:lvl3pPr marL="645715" indent="-215238">
              <a:spcBef>
                <a:spcPts val="2009"/>
              </a:spcBef>
              <a:defRPr sz="1800"/>
            </a:lvl3pPr>
            <a:lvl4pPr marL="860953" indent="-215238">
              <a:spcBef>
                <a:spcPts val="2009"/>
              </a:spcBef>
              <a:defRPr sz="1800"/>
            </a:lvl4pPr>
            <a:lvl5pPr marL="1076192" indent="-215238">
              <a:spcBef>
                <a:spcPts val="2009"/>
              </a:spcBef>
              <a:defRPr sz="1800"/>
            </a:lvl5pPr>
          </a:lstStyle>
          <a:p>
            <a:r>
              <a:t>Level Badan Satu</a:t>
            </a:r>
          </a:p>
          <a:p>
            <a:pPr lvl="1"/>
            <a:r>
              <a:t>Level Badan Dua</a:t>
            </a:r>
          </a:p>
          <a:p>
            <a:pPr lvl="2"/>
            <a:r>
              <a:t>Level Badan Tiga</a:t>
            </a:r>
          </a:p>
          <a:p>
            <a:pPr lvl="3"/>
            <a:r>
              <a:t>Level Badan Empat</a:t>
            </a:r>
          </a:p>
          <a:p>
            <a:pPr lvl="4"/>
            <a:r>
              <a:t>Level Badan Lima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5947196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o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669727" y="669727"/>
            <a:ext cx="7804547" cy="3804047"/>
          </a:xfrm>
          <a:prstGeom prst="rect">
            <a:avLst/>
          </a:prstGeom>
        </p:spPr>
        <p:txBody>
          <a:bodyPr/>
          <a:lstStyle/>
          <a:p>
            <a:r>
              <a:t>Level Badan Satu</a:t>
            </a:r>
          </a:p>
          <a:p>
            <a:pPr lvl="1"/>
            <a:r>
              <a:t>Level Badan Dua</a:t>
            </a:r>
          </a:p>
          <a:p>
            <a:pPr lvl="2"/>
            <a:r>
              <a:t>Level Badan Tiga</a:t>
            </a:r>
          </a:p>
          <a:p>
            <a:pPr lvl="3"/>
            <a:r>
              <a:t>Level Badan Empat</a:t>
            </a:r>
          </a:p>
          <a:p>
            <a:pPr lvl="4"/>
            <a:r>
              <a:t>Level Badan Lima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3771304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A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4723805" y="2685603"/>
            <a:ext cx="3750469" cy="1989088"/>
          </a:xfrm>
          <a:prstGeom prst="rect">
            <a:avLst/>
          </a:prstGeom>
        </p:spPr>
        <p:txBody>
          <a:bodyPr lIns="57396" tIns="28698" rIns="57396" bIns="28698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4728177" y="468809"/>
            <a:ext cx="3750469" cy="1989088"/>
          </a:xfrm>
          <a:prstGeom prst="rect">
            <a:avLst/>
          </a:prstGeom>
        </p:spPr>
        <p:txBody>
          <a:bodyPr lIns="57396" tIns="28698" rIns="57396" bIns="28698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669726" y="468809"/>
            <a:ext cx="3750469" cy="4205883"/>
          </a:xfrm>
          <a:prstGeom prst="rect">
            <a:avLst/>
          </a:prstGeom>
        </p:spPr>
        <p:txBody>
          <a:bodyPr lIns="57396" tIns="28698" rIns="57396" bIns="28698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3186584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Kutip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892969" y="3355330"/>
            <a:ext cx="7358063" cy="29522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892969" y="2214243"/>
            <a:ext cx="7358063" cy="43372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r>
              <a:t>“Ketikkan kutipan di sini.”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6422530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lIns="57396" tIns="28698" rIns="57396" bIns="28698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1612866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Kos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0819250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59CA-FA1E-4656-B9C4-B33EADB95B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defTabSz="366629" hangingPunct="0"/>
            <a:fld id="{86CB4B4D-7CA3-9044-876B-883B54F8677D}" type="slidenum">
              <a:rPr lang="en-US" kern="0" smtClean="0">
                <a:solidFill>
                  <a:srgbClr val="000000"/>
                </a:solidFill>
                <a:sym typeface="Helvetica Light"/>
              </a:rPr>
              <a:pPr algn="ctr" defTabSz="366629" hangingPunct="0"/>
              <a:t>‹#›</a:t>
            </a:fld>
            <a:endParaRPr lang="en-US" kern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2983121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sldNum" sz="quarter" idx="2"/>
          </p:nvPr>
        </p:nvSpPr>
        <p:spPr>
          <a:xfrm>
            <a:off x="8476789" y="4850606"/>
            <a:ext cx="210011" cy="222579"/>
          </a:xfrm>
          <a:prstGeom prst="rect">
            <a:avLst/>
          </a:prstGeom>
          <a:ln>
            <a:round/>
          </a:ln>
        </p:spPr>
        <p:txBody>
          <a:bodyPr lIns="34013" tIns="34013" rIns="34013" bIns="34013"/>
          <a:lstStyle>
            <a:lvl1pPr algn="r" defTabSz="683083">
              <a:defRPr sz="1000" spc="-41">
                <a:solidFill>
                  <a:srgbClr val="6C6C6C"/>
                </a:solidFill>
                <a:uFill>
                  <a:solidFill>
                    <a:srgbClr val="6C6C6C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7227376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efault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/>
          </p:cNvSpPr>
          <p:nvPr>
            <p:ph type="sldNum" sz="quarter" idx="2"/>
          </p:nvPr>
        </p:nvSpPr>
        <p:spPr>
          <a:xfrm>
            <a:off x="8476789" y="4850606"/>
            <a:ext cx="210011" cy="222579"/>
          </a:xfrm>
          <a:prstGeom prst="rect">
            <a:avLst/>
          </a:prstGeom>
          <a:ln>
            <a:round/>
          </a:ln>
        </p:spPr>
        <p:txBody>
          <a:bodyPr lIns="34013" tIns="34013" rIns="34013" bIns="34013"/>
          <a:lstStyle>
            <a:lvl1pPr algn="r" defTabSz="683083">
              <a:defRPr sz="1000" spc="-41">
                <a:solidFill>
                  <a:srgbClr val="6C6C6C"/>
                </a:solidFill>
                <a:uFill>
                  <a:solidFill>
                    <a:srgbClr val="6C6C6C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6391649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Default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/>
        </p:nvSpPr>
        <p:spPr>
          <a:xfrm>
            <a:off x="169664" y="4902398"/>
            <a:ext cx="4536281" cy="479184"/>
          </a:xfrm>
          <a:prstGeom prst="rect">
            <a:avLst/>
          </a:prstGeom>
          <a:ln w="12700"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3915" tIns="23915" rIns="23915" bIns="23915">
            <a:spAutoFit/>
          </a:bodyPr>
          <a:lstStyle/>
          <a:p>
            <a:pPr defTabSz="573969" hangingPunct="0">
              <a:buClr>
                <a:srgbClr val="65686A"/>
              </a:buClr>
              <a:buFont typeface="Arial"/>
              <a:buNone/>
              <a:defRPr sz="1400">
                <a:solidFill>
                  <a:srgbClr val="7A7A7A"/>
                </a:solidFill>
                <a:uFill>
                  <a:solidFill>
                    <a:srgbClr val="7A7A7A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400" kern="0">
                <a:solidFill>
                  <a:srgbClr val="7A7A7A"/>
                </a:solidFill>
                <a:uFill>
                  <a:solidFill>
                    <a:srgbClr val="7A7A7A"/>
                  </a:solidFill>
                </a:uFill>
                <a:latin typeface="Arial"/>
                <a:ea typeface="Arial"/>
                <a:cs typeface="Arial"/>
                <a:sym typeface="Arial"/>
              </a:rPr>
              <a:t>Visit </a:t>
            </a:r>
            <a:r>
              <a:rPr sz="1400" u="sng" kern="0">
                <a:solidFill>
                  <a:srgbClr val="7A7A7A"/>
                </a:solidFill>
                <a:uFill>
                  <a:solidFill>
                    <a:srgbClr val="7A7A7A"/>
                  </a:solidFill>
                </a:uFill>
                <a:latin typeface="Arial"/>
                <a:ea typeface="Arial"/>
                <a:cs typeface="Arial"/>
                <a:sym typeface="Arial"/>
                <a:hlinkClick r:id="rId2"/>
              </a:rPr>
              <a:t>http://keynotetemplate.com</a:t>
            </a:r>
            <a:r>
              <a:rPr sz="1400" kern="0">
                <a:solidFill>
                  <a:srgbClr val="7A7A7A"/>
                </a:solidFill>
                <a:uFill>
                  <a:solidFill>
                    <a:srgbClr val="7A7A7A"/>
                  </a:solidFill>
                </a:uFill>
                <a:latin typeface="Arial"/>
                <a:ea typeface="Arial"/>
                <a:cs typeface="Arial"/>
                <a:sym typeface="Arial"/>
              </a:rPr>
              <a:t> for more free keynote resources!</a:t>
            </a:r>
          </a:p>
        </p:txBody>
      </p:sp>
      <p:sp>
        <p:nvSpPr>
          <p:cNvPr id="132" name="Shape 132"/>
          <p:cNvSpPr>
            <a:spLocks noGrp="1"/>
          </p:cNvSpPr>
          <p:nvPr>
            <p:ph type="sldNum" sz="quarter" idx="2"/>
          </p:nvPr>
        </p:nvSpPr>
        <p:spPr>
          <a:xfrm>
            <a:off x="8476789" y="4850606"/>
            <a:ext cx="210011" cy="222579"/>
          </a:xfrm>
          <a:prstGeom prst="rect">
            <a:avLst/>
          </a:prstGeom>
          <a:ln>
            <a:round/>
          </a:ln>
        </p:spPr>
        <p:txBody>
          <a:bodyPr lIns="34013" tIns="34013" rIns="34013" bIns="34013"/>
          <a:lstStyle>
            <a:lvl1pPr algn="r" defTabSz="683083">
              <a:defRPr sz="1000" spc="-41">
                <a:solidFill>
                  <a:srgbClr val="6C6C6C"/>
                </a:solidFill>
                <a:uFill>
                  <a:solidFill>
                    <a:srgbClr val="6C6C6C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0710591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/>
        </p:nvSpPr>
        <p:spPr>
          <a:xfrm>
            <a:off x="-4464" y="3712506"/>
            <a:ext cx="9152930" cy="1259086"/>
          </a:xfrm>
          <a:prstGeom prst="rect">
            <a:avLst/>
          </a:prstGeom>
          <a:gradFill>
            <a:gsLst>
              <a:gs pos="0">
                <a:srgbClr val="BE1C42"/>
              </a:gs>
              <a:gs pos="100000">
                <a:srgbClr val="FF2A62"/>
              </a:gs>
            </a:gsLst>
            <a:lin ang="779999"/>
          </a:gradFill>
          <a:ln w="12700">
            <a:miter lim="400000"/>
          </a:ln>
        </p:spPr>
        <p:txBody>
          <a:bodyPr lIns="31887" tIns="31887" rIns="31887" bIns="31887" anchor="ctr"/>
          <a:lstStyle/>
          <a:p>
            <a:pPr algn="ctr" defTabSz="366702" hangingPunct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157" name="Group 157"/>
          <p:cNvGrpSpPr/>
          <p:nvPr/>
        </p:nvGrpSpPr>
        <p:grpSpPr>
          <a:xfrm>
            <a:off x="6840141" y="348258"/>
            <a:ext cx="1803798" cy="1352848"/>
            <a:chOff x="0" y="0"/>
            <a:chExt cx="2565400" cy="2565400"/>
          </a:xfrm>
        </p:grpSpPr>
        <p:sp>
          <p:nvSpPr>
            <p:cNvPr id="150" name="Shape 150"/>
            <p:cNvSpPr/>
            <p:nvPr/>
          </p:nvSpPr>
          <p:spPr>
            <a:xfrm>
              <a:off x="0" y="0"/>
              <a:ext cx="2565401" cy="2565401"/>
            </a:xfrm>
            <a:prstGeom prst="ellipse">
              <a:avLst/>
            </a:prstGeom>
            <a:noFill/>
            <a:ln w="12700" cap="flat">
              <a:solidFill>
                <a:srgbClr val="C21D43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366702" hangingPunct="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1" name="Shape 151"/>
            <p:cNvSpPr/>
            <p:nvPr/>
          </p:nvSpPr>
          <p:spPr>
            <a:xfrm>
              <a:off x="1107977" y="849099"/>
              <a:ext cx="381262" cy="343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364" extrusionOk="0">
                  <a:moveTo>
                    <a:pt x="3010" y="6585"/>
                  </a:moveTo>
                  <a:cubicBezTo>
                    <a:pt x="2435" y="7097"/>
                    <a:pt x="992" y="7347"/>
                    <a:pt x="363" y="6890"/>
                  </a:cubicBezTo>
                  <a:cubicBezTo>
                    <a:pt x="444" y="6750"/>
                    <a:pt x="713" y="6786"/>
                    <a:pt x="499" y="6579"/>
                  </a:cubicBezTo>
                  <a:cubicBezTo>
                    <a:pt x="464" y="6545"/>
                    <a:pt x="118" y="6445"/>
                    <a:pt x="106" y="6460"/>
                  </a:cubicBezTo>
                  <a:cubicBezTo>
                    <a:pt x="240" y="6289"/>
                    <a:pt x="512" y="6444"/>
                    <a:pt x="654" y="6279"/>
                  </a:cubicBezTo>
                  <a:cubicBezTo>
                    <a:pt x="796" y="6113"/>
                    <a:pt x="-14" y="6151"/>
                    <a:pt x="0" y="6157"/>
                  </a:cubicBezTo>
                  <a:cubicBezTo>
                    <a:pt x="226" y="5657"/>
                    <a:pt x="953" y="5687"/>
                    <a:pt x="954" y="6266"/>
                  </a:cubicBezTo>
                  <a:cubicBezTo>
                    <a:pt x="1102" y="6190"/>
                    <a:pt x="1215" y="6074"/>
                    <a:pt x="1294" y="5918"/>
                  </a:cubicBezTo>
                  <a:cubicBezTo>
                    <a:pt x="1537" y="5893"/>
                    <a:pt x="2370" y="6107"/>
                    <a:pt x="2491" y="5816"/>
                  </a:cubicBezTo>
                  <a:cubicBezTo>
                    <a:pt x="2514" y="5759"/>
                    <a:pt x="3682" y="5987"/>
                    <a:pt x="3010" y="6585"/>
                  </a:cubicBezTo>
                  <a:cubicBezTo>
                    <a:pt x="2843" y="6734"/>
                    <a:pt x="3142" y="6468"/>
                    <a:pt x="3010" y="6585"/>
                  </a:cubicBezTo>
                  <a:close/>
                  <a:moveTo>
                    <a:pt x="11005" y="300"/>
                  </a:moveTo>
                  <a:cubicBezTo>
                    <a:pt x="11317" y="195"/>
                    <a:pt x="11825" y="280"/>
                    <a:pt x="12088" y="495"/>
                  </a:cubicBezTo>
                  <a:cubicBezTo>
                    <a:pt x="12051" y="428"/>
                    <a:pt x="12017" y="355"/>
                    <a:pt x="12030" y="274"/>
                  </a:cubicBezTo>
                  <a:cubicBezTo>
                    <a:pt x="12514" y="182"/>
                    <a:pt x="14125" y="719"/>
                    <a:pt x="14503" y="1064"/>
                  </a:cubicBezTo>
                  <a:cubicBezTo>
                    <a:pt x="14355" y="1090"/>
                    <a:pt x="13593" y="1487"/>
                    <a:pt x="13494" y="1113"/>
                  </a:cubicBezTo>
                  <a:cubicBezTo>
                    <a:pt x="13514" y="1074"/>
                    <a:pt x="13535" y="1036"/>
                    <a:pt x="13555" y="997"/>
                  </a:cubicBezTo>
                  <a:cubicBezTo>
                    <a:pt x="13092" y="666"/>
                    <a:pt x="12573" y="887"/>
                    <a:pt x="12439" y="1482"/>
                  </a:cubicBezTo>
                  <a:cubicBezTo>
                    <a:pt x="12305" y="1656"/>
                    <a:pt x="11018" y="988"/>
                    <a:pt x="11664" y="897"/>
                  </a:cubicBezTo>
                  <a:cubicBezTo>
                    <a:pt x="11583" y="891"/>
                    <a:pt x="10294" y="541"/>
                    <a:pt x="11005" y="300"/>
                  </a:cubicBezTo>
                  <a:cubicBezTo>
                    <a:pt x="11317" y="195"/>
                    <a:pt x="10790" y="373"/>
                    <a:pt x="11005" y="300"/>
                  </a:cubicBezTo>
                  <a:close/>
                  <a:moveTo>
                    <a:pt x="13416" y="415"/>
                  </a:moveTo>
                  <a:cubicBezTo>
                    <a:pt x="13177" y="380"/>
                    <a:pt x="12943" y="324"/>
                    <a:pt x="12720" y="200"/>
                  </a:cubicBezTo>
                  <a:cubicBezTo>
                    <a:pt x="13106" y="-111"/>
                    <a:pt x="14518" y="-25"/>
                    <a:pt x="14908" y="222"/>
                  </a:cubicBezTo>
                  <a:cubicBezTo>
                    <a:pt x="14603" y="635"/>
                    <a:pt x="13826" y="474"/>
                    <a:pt x="13416" y="415"/>
                  </a:cubicBezTo>
                  <a:cubicBezTo>
                    <a:pt x="13177" y="380"/>
                    <a:pt x="13560" y="435"/>
                    <a:pt x="13416" y="415"/>
                  </a:cubicBezTo>
                  <a:close/>
                  <a:moveTo>
                    <a:pt x="17057" y="21008"/>
                  </a:moveTo>
                  <a:cubicBezTo>
                    <a:pt x="17044" y="21058"/>
                    <a:pt x="17025" y="21102"/>
                    <a:pt x="16998" y="21143"/>
                  </a:cubicBezTo>
                  <a:cubicBezTo>
                    <a:pt x="16638" y="21123"/>
                    <a:pt x="16355" y="21046"/>
                    <a:pt x="15994" y="21031"/>
                  </a:cubicBezTo>
                  <a:cubicBezTo>
                    <a:pt x="15992" y="20975"/>
                    <a:pt x="15985" y="20922"/>
                    <a:pt x="15986" y="20864"/>
                  </a:cubicBezTo>
                  <a:cubicBezTo>
                    <a:pt x="16167" y="20818"/>
                    <a:pt x="16655" y="20912"/>
                    <a:pt x="16834" y="20976"/>
                  </a:cubicBezTo>
                  <a:cubicBezTo>
                    <a:pt x="16831" y="20995"/>
                    <a:pt x="16840" y="21021"/>
                    <a:pt x="16837" y="21040"/>
                  </a:cubicBezTo>
                  <a:cubicBezTo>
                    <a:pt x="16925" y="21067"/>
                    <a:pt x="16976" y="21002"/>
                    <a:pt x="17057" y="21008"/>
                  </a:cubicBezTo>
                  <a:cubicBezTo>
                    <a:pt x="17069" y="21052"/>
                    <a:pt x="16976" y="21002"/>
                    <a:pt x="17057" y="21008"/>
                  </a:cubicBezTo>
                  <a:close/>
                  <a:moveTo>
                    <a:pt x="15035" y="9329"/>
                  </a:moveTo>
                  <a:cubicBezTo>
                    <a:pt x="15040" y="9332"/>
                    <a:pt x="15043" y="9336"/>
                    <a:pt x="15046" y="9340"/>
                  </a:cubicBezTo>
                  <a:cubicBezTo>
                    <a:pt x="15083" y="9411"/>
                    <a:pt x="14747" y="9586"/>
                    <a:pt x="14719" y="9588"/>
                  </a:cubicBezTo>
                  <a:cubicBezTo>
                    <a:pt x="14509" y="9606"/>
                    <a:pt x="14814" y="9185"/>
                    <a:pt x="15035" y="9329"/>
                  </a:cubicBezTo>
                  <a:cubicBezTo>
                    <a:pt x="15040" y="9332"/>
                    <a:pt x="15025" y="9323"/>
                    <a:pt x="15035" y="9329"/>
                  </a:cubicBezTo>
                  <a:close/>
                  <a:moveTo>
                    <a:pt x="10464" y="17106"/>
                  </a:moveTo>
                  <a:lnTo>
                    <a:pt x="10453" y="17083"/>
                  </a:lnTo>
                  <a:cubicBezTo>
                    <a:pt x="10426" y="17405"/>
                    <a:pt x="10539" y="17595"/>
                    <a:pt x="10345" y="17882"/>
                  </a:cubicBezTo>
                  <a:cubicBezTo>
                    <a:pt x="9796" y="17382"/>
                    <a:pt x="10473" y="17289"/>
                    <a:pt x="10464" y="17106"/>
                  </a:cubicBezTo>
                  <a:cubicBezTo>
                    <a:pt x="10464" y="17106"/>
                    <a:pt x="10457" y="16967"/>
                    <a:pt x="10464" y="17106"/>
                  </a:cubicBezTo>
                  <a:close/>
                  <a:moveTo>
                    <a:pt x="10564" y="18237"/>
                  </a:moveTo>
                  <a:cubicBezTo>
                    <a:pt x="10602" y="18346"/>
                    <a:pt x="10551" y="18790"/>
                    <a:pt x="10530" y="18920"/>
                  </a:cubicBezTo>
                  <a:cubicBezTo>
                    <a:pt x="10485" y="19203"/>
                    <a:pt x="10300" y="18856"/>
                    <a:pt x="10290" y="19078"/>
                  </a:cubicBezTo>
                  <a:cubicBezTo>
                    <a:pt x="10271" y="19507"/>
                    <a:pt x="9961" y="18146"/>
                    <a:pt x="9970" y="18150"/>
                  </a:cubicBezTo>
                  <a:cubicBezTo>
                    <a:pt x="10234" y="18257"/>
                    <a:pt x="10411" y="17796"/>
                    <a:pt x="10564" y="18237"/>
                  </a:cubicBezTo>
                  <a:cubicBezTo>
                    <a:pt x="10578" y="18275"/>
                    <a:pt x="10539" y="18164"/>
                    <a:pt x="10564" y="18237"/>
                  </a:cubicBezTo>
                  <a:close/>
                  <a:moveTo>
                    <a:pt x="5029" y="10651"/>
                  </a:moveTo>
                  <a:cubicBezTo>
                    <a:pt x="5077" y="10532"/>
                    <a:pt x="5345" y="10601"/>
                    <a:pt x="5317" y="10393"/>
                  </a:cubicBezTo>
                  <a:cubicBezTo>
                    <a:pt x="5309" y="10405"/>
                    <a:pt x="5301" y="10411"/>
                    <a:pt x="5295" y="10424"/>
                  </a:cubicBezTo>
                  <a:cubicBezTo>
                    <a:pt x="5232" y="10439"/>
                    <a:pt x="5176" y="10423"/>
                    <a:pt x="5111" y="10424"/>
                  </a:cubicBezTo>
                  <a:cubicBezTo>
                    <a:pt x="5102" y="10395"/>
                    <a:pt x="5323" y="9733"/>
                    <a:pt x="5376" y="9698"/>
                  </a:cubicBezTo>
                  <a:cubicBezTo>
                    <a:pt x="5467" y="9638"/>
                    <a:pt x="5548" y="9315"/>
                    <a:pt x="5670" y="9337"/>
                  </a:cubicBezTo>
                  <a:cubicBezTo>
                    <a:pt x="5754" y="9352"/>
                    <a:pt x="6274" y="9294"/>
                    <a:pt x="6258" y="9415"/>
                  </a:cubicBezTo>
                  <a:cubicBezTo>
                    <a:pt x="6253" y="9452"/>
                    <a:pt x="5825" y="9767"/>
                    <a:pt x="5928" y="9811"/>
                  </a:cubicBezTo>
                  <a:cubicBezTo>
                    <a:pt x="5995" y="9839"/>
                    <a:pt x="6642" y="9635"/>
                    <a:pt x="6636" y="9850"/>
                  </a:cubicBezTo>
                  <a:cubicBezTo>
                    <a:pt x="6630" y="10107"/>
                    <a:pt x="6142" y="10320"/>
                    <a:pt x="6302" y="10517"/>
                  </a:cubicBezTo>
                  <a:cubicBezTo>
                    <a:pt x="6401" y="10638"/>
                    <a:pt x="6622" y="10658"/>
                    <a:pt x="6653" y="10846"/>
                  </a:cubicBezTo>
                  <a:cubicBezTo>
                    <a:pt x="6671" y="10958"/>
                    <a:pt x="6675" y="11181"/>
                    <a:pt x="6785" y="11246"/>
                  </a:cubicBezTo>
                  <a:cubicBezTo>
                    <a:pt x="7128" y="11447"/>
                    <a:pt x="7055" y="11926"/>
                    <a:pt x="7226" y="12079"/>
                  </a:cubicBezTo>
                  <a:cubicBezTo>
                    <a:pt x="7345" y="12186"/>
                    <a:pt x="7646" y="11861"/>
                    <a:pt x="7721" y="12232"/>
                  </a:cubicBezTo>
                  <a:cubicBezTo>
                    <a:pt x="7759" y="12416"/>
                    <a:pt x="7449" y="12755"/>
                    <a:pt x="7292" y="12788"/>
                  </a:cubicBezTo>
                  <a:cubicBezTo>
                    <a:pt x="7264" y="12782"/>
                    <a:pt x="7615" y="12821"/>
                    <a:pt x="7617" y="12880"/>
                  </a:cubicBezTo>
                  <a:cubicBezTo>
                    <a:pt x="7622" y="13056"/>
                    <a:pt x="6316" y="13296"/>
                    <a:pt x="6190" y="13215"/>
                  </a:cubicBezTo>
                  <a:cubicBezTo>
                    <a:pt x="5876" y="13016"/>
                    <a:pt x="5422" y="13624"/>
                    <a:pt x="4985" y="13472"/>
                  </a:cubicBezTo>
                  <a:cubicBezTo>
                    <a:pt x="5239" y="13140"/>
                    <a:pt x="5940" y="13044"/>
                    <a:pt x="6110" y="12742"/>
                  </a:cubicBezTo>
                  <a:cubicBezTo>
                    <a:pt x="5925" y="12832"/>
                    <a:pt x="5802" y="12692"/>
                    <a:pt x="5782" y="12693"/>
                  </a:cubicBezTo>
                  <a:cubicBezTo>
                    <a:pt x="5654" y="12701"/>
                    <a:pt x="5527" y="12674"/>
                    <a:pt x="5405" y="12714"/>
                  </a:cubicBezTo>
                  <a:cubicBezTo>
                    <a:pt x="5071" y="12824"/>
                    <a:pt x="5664" y="12288"/>
                    <a:pt x="5650" y="12311"/>
                  </a:cubicBezTo>
                  <a:cubicBezTo>
                    <a:pt x="5754" y="12141"/>
                    <a:pt x="5455" y="11802"/>
                    <a:pt x="5686" y="11851"/>
                  </a:cubicBezTo>
                  <a:cubicBezTo>
                    <a:pt x="5913" y="11898"/>
                    <a:pt x="6249" y="11772"/>
                    <a:pt x="6176" y="11451"/>
                  </a:cubicBezTo>
                  <a:cubicBezTo>
                    <a:pt x="5978" y="11400"/>
                    <a:pt x="5859" y="11364"/>
                    <a:pt x="6069" y="11081"/>
                  </a:cubicBezTo>
                  <a:cubicBezTo>
                    <a:pt x="5935" y="11261"/>
                    <a:pt x="5499" y="11034"/>
                    <a:pt x="5491" y="11228"/>
                  </a:cubicBezTo>
                  <a:cubicBezTo>
                    <a:pt x="5230" y="11183"/>
                    <a:pt x="5585" y="10919"/>
                    <a:pt x="5602" y="10890"/>
                  </a:cubicBezTo>
                  <a:cubicBezTo>
                    <a:pt x="5707" y="10709"/>
                    <a:pt x="5363" y="10523"/>
                    <a:pt x="5390" y="10718"/>
                  </a:cubicBezTo>
                  <a:cubicBezTo>
                    <a:pt x="5581" y="10787"/>
                    <a:pt x="5302" y="10864"/>
                    <a:pt x="5290" y="10905"/>
                  </a:cubicBezTo>
                  <a:cubicBezTo>
                    <a:pt x="5166" y="10939"/>
                    <a:pt x="5297" y="10688"/>
                    <a:pt x="5272" y="10646"/>
                  </a:cubicBezTo>
                  <a:cubicBezTo>
                    <a:pt x="5255" y="10619"/>
                    <a:pt x="4940" y="10871"/>
                    <a:pt x="5029" y="10651"/>
                  </a:cubicBezTo>
                  <a:cubicBezTo>
                    <a:pt x="5047" y="10606"/>
                    <a:pt x="5016" y="10683"/>
                    <a:pt x="5029" y="10651"/>
                  </a:cubicBezTo>
                  <a:close/>
                  <a:moveTo>
                    <a:pt x="19919" y="20951"/>
                  </a:moveTo>
                  <a:cubicBezTo>
                    <a:pt x="19993" y="20920"/>
                    <a:pt x="20069" y="20888"/>
                    <a:pt x="20137" y="20844"/>
                  </a:cubicBezTo>
                  <a:cubicBezTo>
                    <a:pt x="20138" y="20843"/>
                    <a:pt x="19724" y="21347"/>
                    <a:pt x="19988" y="21347"/>
                  </a:cubicBezTo>
                  <a:cubicBezTo>
                    <a:pt x="19707" y="21325"/>
                    <a:pt x="19367" y="21489"/>
                    <a:pt x="19252" y="21103"/>
                  </a:cubicBezTo>
                  <a:cubicBezTo>
                    <a:pt x="19317" y="21150"/>
                    <a:pt x="19414" y="21101"/>
                    <a:pt x="19487" y="21094"/>
                  </a:cubicBezTo>
                  <a:cubicBezTo>
                    <a:pt x="19505" y="21064"/>
                    <a:pt x="19515" y="21012"/>
                    <a:pt x="19515" y="20976"/>
                  </a:cubicBezTo>
                  <a:cubicBezTo>
                    <a:pt x="19659" y="20995"/>
                    <a:pt x="19780" y="21008"/>
                    <a:pt x="19919" y="20951"/>
                  </a:cubicBezTo>
                  <a:cubicBezTo>
                    <a:pt x="19993" y="20920"/>
                    <a:pt x="19780" y="21008"/>
                    <a:pt x="19919" y="20951"/>
                  </a:cubicBezTo>
                  <a:close/>
                  <a:moveTo>
                    <a:pt x="3448" y="12512"/>
                  </a:moveTo>
                  <a:lnTo>
                    <a:pt x="3439" y="12467"/>
                  </a:lnTo>
                  <a:cubicBezTo>
                    <a:pt x="3441" y="12484"/>
                    <a:pt x="3910" y="11973"/>
                    <a:pt x="3927" y="11961"/>
                  </a:cubicBezTo>
                  <a:cubicBezTo>
                    <a:pt x="3801" y="11949"/>
                    <a:pt x="3649" y="11911"/>
                    <a:pt x="3652" y="11769"/>
                  </a:cubicBezTo>
                  <a:lnTo>
                    <a:pt x="3653" y="11732"/>
                  </a:lnTo>
                  <a:cubicBezTo>
                    <a:pt x="3638" y="11187"/>
                    <a:pt x="4036" y="11537"/>
                    <a:pt x="4296" y="11292"/>
                  </a:cubicBezTo>
                  <a:cubicBezTo>
                    <a:pt x="4019" y="11229"/>
                    <a:pt x="4821" y="10776"/>
                    <a:pt x="5082" y="10841"/>
                  </a:cubicBezTo>
                  <a:cubicBezTo>
                    <a:pt x="5103" y="10873"/>
                    <a:pt x="5214" y="11022"/>
                    <a:pt x="5230" y="11072"/>
                  </a:cubicBezTo>
                  <a:cubicBezTo>
                    <a:pt x="5337" y="11212"/>
                    <a:pt x="5329" y="11337"/>
                    <a:pt x="5207" y="11445"/>
                  </a:cubicBezTo>
                  <a:cubicBezTo>
                    <a:pt x="4948" y="11696"/>
                    <a:pt x="5225" y="11803"/>
                    <a:pt x="5096" y="12165"/>
                  </a:cubicBezTo>
                  <a:cubicBezTo>
                    <a:pt x="4944" y="12594"/>
                    <a:pt x="3961" y="12830"/>
                    <a:pt x="3623" y="12797"/>
                  </a:cubicBezTo>
                  <a:lnTo>
                    <a:pt x="3629" y="12759"/>
                  </a:lnTo>
                  <a:cubicBezTo>
                    <a:pt x="3593" y="12765"/>
                    <a:pt x="3565" y="12764"/>
                    <a:pt x="3528" y="12766"/>
                  </a:cubicBezTo>
                  <a:cubicBezTo>
                    <a:pt x="3509" y="12734"/>
                    <a:pt x="3505" y="12702"/>
                    <a:pt x="3523" y="12678"/>
                  </a:cubicBezTo>
                  <a:cubicBezTo>
                    <a:pt x="3435" y="12635"/>
                    <a:pt x="3431" y="12581"/>
                    <a:pt x="3510" y="12516"/>
                  </a:cubicBezTo>
                  <a:cubicBezTo>
                    <a:pt x="3502" y="12515"/>
                    <a:pt x="3448" y="12512"/>
                    <a:pt x="3448" y="12512"/>
                  </a:cubicBezTo>
                  <a:cubicBezTo>
                    <a:pt x="3448" y="12512"/>
                    <a:pt x="3448" y="12512"/>
                    <a:pt x="3448" y="12512"/>
                  </a:cubicBezTo>
                  <a:close/>
                  <a:moveTo>
                    <a:pt x="11104" y="9151"/>
                  </a:moveTo>
                  <a:cubicBezTo>
                    <a:pt x="11102" y="9148"/>
                    <a:pt x="11098" y="9146"/>
                    <a:pt x="11094" y="9143"/>
                  </a:cubicBezTo>
                  <a:cubicBezTo>
                    <a:pt x="11097" y="9141"/>
                    <a:pt x="11101" y="9138"/>
                    <a:pt x="11105" y="9135"/>
                  </a:cubicBezTo>
                  <a:cubicBezTo>
                    <a:pt x="11105" y="9140"/>
                    <a:pt x="11105" y="9147"/>
                    <a:pt x="11104" y="9151"/>
                  </a:cubicBezTo>
                  <a:cubicBezTo>
                    <a:pt x="11102" y="9148"/>
                    <a:pt x="11105" y="9147"/>
                    <a:pt x="11104" y="9151"/>
                  </a:cubicBezTo>
                  <a:close/>
                  <a:moveTo>
                    <a:pt x="21399" y="14198"/>
                  </a:moveTo>
                  <a:cubicBezTo>
                    <a:pt x="21409" y="14173"/>
                    <a:pt x="21499" y="14149"/>
                    <a:pt x="21520" y="14142"/>
                  </a:cubicBezTo>
                  <a:lnTo>
                    <a:pt x="21423" y="14087"/>
                  </a:lnTo>
                  <a:cubicBezTo>
                    <a:pt x="21320" y="14027"/>
                    <a:pt x="21586" y="13723"/>
                    <a:pt x="21296" y="13692"/>
                  </a:cubicBezTo>
                  <a:cubicBezTo>
                    <a:pt x="21112" y="13672"/>
                    <a:pt x="20805" y="13386"/>
                    <a:pt x="20627" y="13557"/>
                  </a:cubicBezTo>
                  <a:cubicBezTo>
                    <a:pt x="20375" y="13291"/>
                    <a:pt x="20136" y="13280"/>
                    <a:pt x="19764" y="13317"/>
                  </a:cubicBezTo>
                  <a:cubicBezTo>
                    <a:pt x="19859" y="13317"/>
                    <a:pt x="19308" y="12896"/>
                    <a:pt x="19323" y="12913"/>
                  </a:cubicBezTo>
                  <a:cubicBezTo>
                    <a:pt x="19229" y="12913"/>
                    <a:pt x="19162" y="12594"/>
                    <a:pt x="19105" y="12495"/>
                  </a:cubicBezTo>
                  <a:cubicBezTo>
                    <a:pt x="18878" y="12097"/>
                    <a:pt x="18551" y="12640"/>
                    <a:pt x="18342" y="12454"/>
                  </a:cubicBezTo>
                  <a:cubicBezTo>
                    <a:pt x="18213" y="12393"/>
                    <a:pt x="18189" y="12168"/>
                    <a:pt x="18086" y="12043"/>
                  </a:cubicBezTo>
                  <a:cubicBezTo>
                    <a:pt x="18386" y="11994"/>
                    <a:pt x="18733" y="11639"/>
                    <a:pt x="18199" y="11620"/>
                  </a:cubicBezTo>
                  <a:cubicBezTo>
                    <a:pt x="18172" y="11530"/>
                    <a:pt x="17896" y="11200"/>
                    <a:pt x="17799" y="11143"/>
                  </a:cubicBezTo>
                  <a:cubicBezTo>
                    <a:pt x="17967" y="10775"/>
                    <a:pt x="17329" y="10571"/>
                    <a:pt x="17149" y="10533"/>
                  </a:cubicBezTo>
                  <a:cubicBezTo>
                    <a:pt x="16689" y="10533"/>
                    <a:pt x="16796" y="10101"/>
                    <a:pt x="16546" y="9833"/>
                  </a:cubicBezTo>
                  <a:cubicBezTo>
                    <a:pt x="16590" y="9843"/>
                    <a:pt x="16633" y="9860"/>
                    <a:pt x="16674" y="9878"/>
                  </a:cubicBezTo>
                  <a:lnTo>
                    <a:pt x="16626" y="9776"/>
                  </a:lnTo>
                  <a:cubicBezTo>
                    <a:pt x="16769" y="9536"/>
                    <a:pt x="16634" y="9167"/>
                    <a:pt x="16725" y="8824"/>
                  </a:cubicBezTo>
                  <a:cubicBezTo>
                    <a:pt x="16306" y="8876"/>
                    <a:pt x="15803" y="8638"/>
                    <a:pt x="15397" y="8843"/>
                  </a:cubicBezTo>
                  <a:cubicBezTo>
                    <a:pt x="14990" y="9046"/>
                    <a:pt x="15218" y="9655"/>
                    <a:pt x="15490" y="9475"/>
                  </a:cubicBezTo>
                  <a:cubicBezTo>
                    <a:pt x="15446" y="9559"/>
                    <a:pt x="15400" y="9612"/>
                    <a:pt x="15302" y="9624"/>
                  </a:cubicBezTo>
                  <a:cubicBezTo>
                    <a:pt x="15527" y="10138"/>
                    <a:pt x="15043" y="10023"/>
                    <a:pt x="14840" y="9709"/>
                  </a:cubicBezTo>
                  <a:lnTo>
                    <a:pt x="14842" y="9700"/>
                  </a:lnTo>
                  <a:cubicBezTo>
                    <a:pt x="14833" y="9734"/>
                    <a:pt x="14822" y="9767"/>
                    <a:pt x="14810" y="9799"/>
                  </a:cubicBezTo>
                  <a:cubicBezTo>
                    <a:pt x="14723" y="9791"/>
                    <a:pt x="14635" y="9776"/>
                    <a:pt x="14548" y="9751"/>
                  </a:cubicBezTo>
                  <a:cubicBezTo>
                    <a:pt x="14418" y="9770"/>
                    <a:pt x="14357" y="9921"/>
                    <a:pt x="14366" y="10048"/>
                  </a:cubicBezTo>
                  <a:lnTo>
                    <a:pt x="14272" y="10101"/>
                  </a:lnTo>
                  <a:cubicBezTo>
                    <a:pt x="14229" y="10390"/>
                    <a:pt x="14291" y="10708"/>
                    <a:pt x="14374" y="10979"/>
                  </a:cubicBezTo>
                  <a:cubicBezTo>
                    <a:pt x="14374" y="10980"/>
                    <a:pt x="14706" y="11039"/>
                    <a:pt x="14271" y="10982"/>
                  </a:cubicBezTo>
                  <a:cubicBezTo>
                    <a:pt x="14155" y="10964"/>
                    <a:pt x="14030" y="11072"/>
                    <a:pt x="14169" y="11177"/>
                  </a:cubicBezTo>
                  <a:cubicBezTo>
                    <a:pt x="14151" y="11181"/>
                    <a:pt x="14133" y="11186"/>
                    <a:pt x="14115" y="11190"/>
                  </a:cubicBezTo>
                  <a:cubicBezTo>
                    <a:pt x="14118" y="11235"/>
                    <a:pt x="14112" y="11279"/>
                    <a:pt x="14095" y="11321"/>
                  </a:cubicBezTo>
                  <a:cubicBezTo>
                    <a:pt x="14319" y="11407"/>
                    <a:pt x="14597" y="11381"/>
                    <a:pt x="14839" y="11383"/>
                  </a:cubicBezTo>
                  <a:lnTo>
                    <a:pt x="14792" y="11431"/>
                  </a:lnTo>
                  <a:cubicBezTo>
                    <a:pt x="14873" y="11397"/>
                    <a:pt x="15020" y="11368"/>
                    <a:pt x="15097" y="11423"/>
                  </a:cubicBezTo>
                  <a:cubicBezTo>
                    <a:pt x="14771" y="11469"/>
                    <a:pt x="14345" y="11485"/>
                    <a:pt x="14023" y="11419"/>
                  </a:cubicBezTo>
                  <a:cubicBezTo>
                    <a:pt x="13755" y="11424"/>
                    <a:pt x="13655" y="11208"/>
                    <a:pt x="13442" y="11208"/>
                  </a:cubicBezTo>
                  <a:cubicBezTo>
                    <a:pt x="13013" y="11208"/>
                    <a:pt x="12497" y="11570"/>
                    <a:pt x="12077" y="11683"/>
                  </a:cubicBezTo>
                  <a:cubicBezTo>
                    <a:pt x="12021" y="11598"/>
                    <a:pt x="11938" y="11539"/>
                    <a:pt x="11850" y="11498"/>
                  </a:cubicBezTo>
                  <a:cubicBezTo>
                    <a:pt x="11906" y="11380"/>
                    <a:pt x="11866" y="11334"/>
                    <a:pt x="11769" y="11310"/>
                  </a:cubicBezTo>
                  <a:lnTo>
                    <a:pt x="11748" y="11359"/>
                  </a:lnTo>
                  <a:cubicBezTo>
                    <a:pt x="11689" y="11359"/>
                    <a:pt x="11635" y="11383"/>
                    <a:pt x="11585" y="11434"/>
                  </a:cubicBezTo>
                  <a:cubicBezTo>
                    <a:pt x="11468" y="11434"/>
                    <a:pt x="11068" y="11450"/>
                    <a:pt x="10966" y="11574"/>
                  </a:cubicBezTo>
                  <a:cubicBezTo>
                    <a:pt x="11003" y="11493"/>
                    <a:pt x="11068" y="11431"/>
                    <a:pt x="11053" y="11329"/>
                  </a:cubicBezTo>
                  <a:cubicBezTo>
                    <a:pt x="11360" y="11511"/>
                    <a:pt x="11588" y="10834"/>
                    <a:pt x="11473" y="10674"/>
                  </a:cubicBezTo>
                  <a:cubicBezTo>
                    <a:pt x="11548" y="11455"/>
                    <a:pt x="12215" y="10595"/>
                    <a:pt x="12459" y="10590"/>
                  </a:cubicBezTo>
                  <a:cubicBezTo>
                    <a:pt x="12794" y="10584"/>
                    <a:pt x="12838" y="10062"/>
                    <a:pt x="12863" y="9783"/>
                  </a:cubicBezTo>
                  <a:cubicBezTo>
                    <a:pt x="12881" y="9580"/>
                    <a:pt x="13458" y="9031"/>
                    <a:pt x="13427" y="8990"/>
                  </a:cubicBezTo>
                  <a:cubicBezTo>
                    <a:pt x="13815" y="8727"/>
                    <a:pt x="12477" y="8225"/>
                    <a:pt x="13133" y="7551"/>
                  </a:cubicBezTo>
                  <a:cubicBezTo>
                    <a:pt x="13342" y="7340"/>
                    <a:pt x="13527" y="7230"/>
                    <a:pt x="13796" y="7110"/>
                  </a:cubicBezTo>
                  <a:cubicBezTo>
                    <a:pt x="13875" y="7074"/>
                    <a:pt x="14210" y="6821"/>
                    <a:pt x="14230" y="6703"/>
                  </a:cubicBezTo>
                  <a:cubicBezTo>
                    <a:pt x="14239" y="6653"/>
                    <a:pt x="14134" y="6487"/>
                    <a:pt x="14081" y="6528"/>
                  </a:cubicBezTo>
                  <a:cubicBezTo>
                    <a:pt x="14339" y="5989"/>
                    <a:pt x="15221" y="5978"/>
                    <a:pt x="15459" y="6484"/>
                  </a:cubicBezTo>
                  <a:cubicBezTo>
                    <a:pt x="15284" y="6479"/>
                    <a:pt x="14555" y="7035"/>
                    <a:pt x="14534" y="7238"/>
                  </a:cubicBezTo>
                  <a:cubicBezTo>
                    <a:pt x="14055" y="7196"/>
                    <a:pt x="14378" y="8563"/>
                    <a:pt x="14576" y="8615"/>
                  </a:cubicBezTo>
                  <a:cubicBezTo>
                    <a:pt x="14918" y="8705"/>
                    <a:pt x="14912" y="8954"/>
                    <a:pt x="15299" y="8832"/>
                  </a:cubicBezTo>
                  <a:cubicBezTo>
                    <a:pt x="16051" y="8597"/>
                    <a:pt x="16518" y="8623"/>
                    <a:pt x="17126" y="8089"/>
                  </a:cubicBezTo>
                  <a:cubicBezTo>
                    <a:pt x="17989" y="7332"/>
                    <a:pt x="17131" y="7189"/>
                    <a:pt x="16960" y="6564"/>
                  </a:cubicBezTo>
                  <a:cubicBezTo>
                    <a:pt x="16891" y="6310"/>
                    <a:pt x="16962" y="6056"/>
                    <a:pt x="16770" y="5802"/>
                  </a:cubicBezTo>
                  <a:cubicBezTo>
                    <a:pt x="16593" y="5570"/>
                    <a:pt x="16691" y="5715"/>
                    <a:pt x="16751" y="5394"/>
                  </a:cubicBezTo>
                  <a:cubicBezTo>
                    <a:pt x="16807" y="5092"/>
                    <a:pt x="16443" y="5099"/>
                    <a:pt x="16319" y="4938"/>
                  </a:cubicBezTo>
                  <a:cubicBezTo>
                    <a:pt x="16366" y="4885"/>
                    <a:pt x="16402" y="4805"/>
                    <a:pt x="16433" y="4739"/>
                  </a:cubicBezTo>
                  <a:cubicBezTo>
                    <a:pt x="16397" y="4728"/>
                    <a:pt x="16370" y="4705"/>
                    <a:pt x="16352" y="4670"/>
                  </a:cubicBezTo>
                  <a:cubicBezTo>
                    <a:pt x="16486" y="4552"/>
                    <a:pt x="16817" y="4457"/>
                    <a:pt x="16817" y="4297"/>
                  </a:cubicBezTo>
                  <a:lnTo>
                    <a:pt x="16777" y="4292"/>
                  </a:lnTo>
                  <a:lnTo>
                    <a:pt x="16781" y="4239"/>
                  </a:lnTo>
                  <a:cubicBezTo>
                    <a:pt x="16681" y="4213"/>
                    <a:pt x="16582" y="4186"/>
                    <a:pt x="16483" y="4156"/>
                  </a:cubicBezTo>
                  <a:cubicBezTo>
                    <a:pt x="16600" y="4125"/>
                    <a:pt x="16712" y="4098"/>
                    <a:pt x="16819" y="4044"/>
                  </a:cubicBezTo>
                  <a:lnTo>
                    <a:pt x="16812" y="4008"/>
                  </a:lnTo>
                  <a:cubicBezTo>
                    <a:pt x="16788" y="3879"/>
                    <a:pt x="16102" y="3767"/>
                    <a:pt x="16024" y="3831"/>
                  </a:cubicBezTo>
                  <a:cubicBezTo>
                    <a:pt x="16035" y="3485"/>
                    <a:pt x="15559" y="3828"/>
                    <a:pt x="15481" y="3933"/>
                  </a:cubicBezTo>
                  <a:cubicBezTo>
                    <a:pt x="15481" y="3810"/>
                    <a:pt x="15465" y="3728"/>
                    <a:pt x="15353" y="3712"/>
                  </a:cubicBezTo>
                  <a:cubicBezTo>
                    <a:pt x="15350" y="3712"/>
                    <a:pt x="15455" y="3766"/>
                    <a:pt x="15313" y="3766"/>
                  </a:cubicBezTo>
                  <a:lnTo>
                    <a:pt x="15313" y="3708"/>
                  </a:lnTo>
                  <a:cubicBezTo>
                    <a:pt x="14920" y="3686"/>
                    <a:pt x="14462" y="3793"/>
                    <a:pt x="14080" y="3879"/>
                  </a:cubicBezTo>
                  <a:lnTo>
                    <a:pt x="14055" y="3979"/>
                  </a:lnTo>
                  <a:cubicBezTo>
                    <a:pt x="14083" y="3996"/>
                    <a:pt x="14112" y="4012"/>
                    <a:pt x="14141" y="4027"/>
                  </a:cubicBezTo>
                  <a:cubicBezTo>
                    <a:pt x="14126" y="4044"/>
                    <a:pt x="13707" y="4059"/>
                    <a:pt x="13848" y="4178"/>
                  </a:cubicBezTo>
                  <a:cubicBezTo>
                    <a:pt x="13839" y="4188"/>
                    <a:pt x="13730" y="4250"/>
                    <a:pt x="13705" y="4250"/>
                  </a:cubicBezTo>
                  <a:cubicBezTo>
                    <a:pt x="13546" y="4221"/>
                    <a:pt x="13373" y="4049"/>
                    <a:pt x="13215" y="4159"/>
                  </a:cubicBezTo>
                  <a:cubicBezTo>
                    <a:pt x="13149" y="4204"/>
                    <a:pt x="12175" y="4604"/>
                    <a:pt x="12746" y="4666"/>
                  </a:cubicBezTo>
                  <a:cubicBezTo>
                    <a:pt x="12622" y="4865"/>
                    <a:pt x="12457" y="4653"/>
                    <a:pt x="12460" y="4524"/>
                  </a:cubicBezTo>
                  <a:cubicBezTo>
                    <a:pt x="12221" y="4504"/>
                    <a:pt x="11580" y="4848"/>
                    <a:pt x="11551" y="5086"/>
                  </a:cubicBezTo>
                  <a:cubicBezTo>
                    <a:pt x="11780" y="5070"/>
                    <a:pt x="12010" y="5019"/>
                    <a:pt x="12238" y="4987"/>
                  </a:cubicBezTo>
                  <a:cubicBezTo>
                    <a:pt x="11896" y="5054"/>
                    <a:pt x="11014" y="6216"/>
                    <a:pt x="10964" y="6583"/>
                  </a:cubicBezTo>
                  <a:cubicBezTo>
                    <a:pt x="10736" y="6624"/>
                    <a:pt x="10558" y="6970"/>
                    <a:pt x="10381" y="6977"/>
                  </a:cubicBezTo>
                  <a:cubicBezTo>
                    <a:pt x="10180" y="6977"/>
                    <a:pt x="10128" y="6767"/>
                    <a:pt x="10029" y="7058"/>
                  </a:cubicBezTo>
                  <a:cubicBezTo>
                    <a:pt x="9982" y="7191"/>
                    <a:pt x="9499" y="7414"/>
                    <a:pt x="9402" y="7408"/>
                  </a:cubicBezTo>
                  <a:cubicBezTo>
                    <a:pt x="9414" y="7463"/>
                    <a:pt x="9398" y="7484"/>
                    <a:pt x="9354" y="7470"/>
                  </a:cubicBezTo>
                  <a:cubicBezTo>
                    <a:pt x="9353" y="7486"/>
                    <a:pt x="9333" y="7546"/>
                    <a:pt x="9329" y="7554"/>
                  </a:cubicBezTo>
                  <a:cubicBezTo>
                    <a:pt x="9181" y="7675"/>
                    <a:pt x="8893" y="7604"/>
                    <a:pt x="8949" y="7955"/>
                  </a:cubicBezTo>
                  <a:cubicBezTo>
                    <a:pt x="8986" y="8192"/>
                    <a:pt x="8876" y="8784"/>
                    <a:pt x="8991" y="8987"/>
                  </a:cubicBezTo>
                  <a:cubicBezTo>
                    <a:pt x="9205" y="9365"/>
                    <a:pt x="9340" y="9782"/>
                    <a:pt x="9892" y="9648"/>
                  </a:cubicBezTo>
                  <a:cubicBezTo>
                    <a:pt x="10114" y="9595"/>
                    <a:pt x="10749" y="9192"/>
                    <a:pt x="10777" y="8955"/>
                  </a:cubicBezTo>
                  <a:cubicBezTo>
                    <a:pt x="10817" y="9053"/>
                    <a:pt x="10800" y="9070"/>
                    <a:pt x="10918" y="9140"/>
                  </a:cubicBezTo>
                  <a:cubicBezTo>
                    <a:pt x="10889" y="9162"/>
                    <a:pt x="10862" y="9182"/>
                    <a:pt x="10829" y="9197"/>
                  </a:cubicBezTo>
                  <a:cubicBezTo>
                    <a:pt x="11004" y="9640"/>
                    <a:pt x="11181" y="10022"/>
                    <a:pt x="11497" y="10369"/>
                  </a:cubicBezTo>
                  <a:cubicBezTo>
                    <a:pt x="11390" y="10425"/>
                    <a:pt x="11363" y="10548"/>
                    <a:pt x="11450" y="10649"/>
                  </a:cubicBezTo>
                  <a:cubicBezTo>
                    <a:pt x="11391" y="10614"/>
                    <a:pt x="11149" y="10769"/>
                    <a:pt x="11098" y="10800"/>
                  </a:cubicBezTo>
                  <a:cubicBezTo>
                    <a:pt x="10812" y="10969"/>
                    <a:pt x="11257" y="11023"/>
                    <a:pt x="11209" y="11174"/>
                  </a:cubicBezTo>
                  <a:cubicBezTo>
                    <a:pt x="11154" y="11353"/>
                    <a:pt x="10994" y="11044"/>
                    <a:pt x="11012" y="11359"/>
                  </a:cubicBezTo>
                  <a:cubicBezTo>
                    <a:pt x="10937" y="11384"/>
                    <a:pt x="10752" y="11439"/>
                    <a:pt x="10683" y="11373"/>
                  </a:cubicBezTo>
                  <a:cubicBezTo>
                    <a:pt x="10699" y="11309"/>
                    <a:pt x="10743" y="11117"/>
                    <a:pt x="10714" y="11059"/>
                  </a:cubicBezTo>
                  <a:cubicBezTo>
                    <a:pt x="10772" y="11086"/>
                    <a:pt x="10965" y="11220"/>
                    <a:pt x="10955" y="11230"/>
                  </a:cubicBezTo>
                  <a:cubicBezTo>
                    <a:pt x="11264" y="10919"/>
                    <a:pt x="10514" y="10683"/>
                    <a:pt x="10674" y="11018"/>
                  </a:cubicBezTo>
                  <a:cubicBezTo>
                    <a:pt x="10644" y="11008"/>
                    <a:pt x="10613" y="11003"/>
                    <a:pt x="10583" y="11001"/>
                  </a:cubicBezTo>
                  <a:cubicBezTo>
                    <a:pt x="10613" y="10960"/>
                    <a:pt x="10785" y="10573"/>
                    <a:pt x="10785" y="10566"/>
                  </a:cubicBezTo>
                  <a:cubicBezTo>
                    <a:pt x="10800" y="10576"/>
                    <a:pt x="10821" y="10590"/>
                    <a:pt x="10853" y="10592"/>
                  </a:cubicBezTo>
                  <a:cubicBezTo>
                    <a:pt x="10863" y="10592"/>
                    <a:pt x="10848" y="9927"/>
                    <a:pt x="10934" y="9698"/>
                  </a:cubicBezTo>
                  <a:cubicBezTo>
                    <a:pt x="10675" y="9764"/>
                    <a:pt x="10420" y="9916"/>
                    <a:pt x="10181" y="10042"/>
                  </a:cubicBezTo>
                  <a:cubicBezTo>
                    <a:pt x="9963" y="10157"/>
                    <a:pt x="9886" y="10826"/>
                    <a:pt x="10149" y="10909"/>
                  </a:cubicBezTo>
                  <a:cubicBezTo>
                    <a:pt x="10138" y="10964"/>
                    <a:pt x="10090" y="11008"/>
                    <a:pt x="10090" y="11067"/>
                  </a:cubicBezTo>
                  <a:cubicBezTo>
                    <a:pt x="10053" y="11050"/>
                    <a:pt x="10016" y="11033"/>
                    <a:pt x="9978" y="11019"/>
                  </a:cubicBezTo>
                  <a:cubicBezTo>
                    <a:pt x="10028" y="11079"/>
                    <a:pt x="10066" y="11359"/>
                    <a:pt x="10163" y="11359"/>
                  </a:cubicBezTo>
                  <a:cubicBezTo>
                    <a:pt x="10073" y="11359"/>
                    <a:pt x="10093" y="11378"/>
                    <a:pt x="10048" y="11394"/>
                  </a:cubicBezTo>
                  <a:cubicBezTo>
                    <a:pt x="10043" y="11379"/>
                    <a:pt x="10156" y="11600"/>
                    <a:pt x="10151" y="11616"/>
                  </a:cubicBezTo>
                  <a:cubicBezTo>
                    <a:pt x="10064" y="11619"/>
                    <a:pt x="9974" y="11681"/>
                    <a:pt x="10004" y="11789"/>
                  </a:cubicBezTo>
                  <a:cubicBezTo>
                    <a:pt x="9806" y="11773"/>
                    <a:pt x="8782" y="11721"/>
                    <a:pt x="9003" y="12226"/>
                  </a:cubicBezTo>
                  <a:cubicBezTo>
                    <a:pt x="8695" y="11907"/>
                    <a:pt x="8967" y="11872"/>
                    <a:pt x="8720" y="12293"/>
                  </a:cubicBezTo>
                  <a:cubicBezTo>
                    <a:pt x="8561" y="12563"/>
                    <a:pt x="8330" y="12770"/>
                    <a:pt x="8088" y="12915"/>
                  </a:cubicBezTo>
                  <a:lnTo>
                    <a:pt x="8082" y="12908"/>
                  </a:lnTo>
                  <a:cubicBezTo>
                    <a:pt x="7634" y="12869"/>
                    <a:pt x="7779" y="13179"/>
                    <a:pt x="7606" y="13396"/>
                  </a:cubicBezTo>
                  <a:cubicBezTo>
                    <a:pt x="7588" y="13419"/>
                    <a:pt x="7002" y="13803"/>
                    <a:pt x="7051" y="13801"/>
                  </a:cubicBezTo>
                  <a:cubicBezTo>
                    <a:pt x="6841" y="13801"/>
                    <a:pt x="6602" y="13612"/>
                    <a:pt x="6400" y="13559"/>
                  </a:cubicBezTo>
                  <a:cubicBezTo>
                    <a:pt x="6489" y="14164"/>
                    <a:pt x="6519" y="13881"/>
                    <a:pt x="6154" y="14145"/>
                  </a:cubicBezTo>
                  <a:cubicBezTo>
                    <a:pt x="5934" y="14026"/>
                    <a:pt x="5898" y="14077"/>
                    <a:pt x="5673" y="14077"/>
                  </a:cubicBezTo>
                  <a:cubicBezTo>
                    <a:pt x="5381" y="14162"/>
                    <a:pt x="5116" y="14590"/>
                    <a:pt x="5629" y="14617"/>
                  </a:cubicBezTo>
                  <a:cubicBezTo>
                    <a:pt x="5897" y="14801"/>
                    <a:pt x="6092" y="14655"/>
                    <a:pt x="6255" y="15020"/>
                  </a:cubicBezTo>
                  <a:cubicBezTo>
                    <a:pt x="6320" y="15168"/>
                    <a:pt x="6390" y="15262"/>
                    <a:pt x="6508" y="15350"/>
                  </a:cubicBezTo>
                  <a:cubicBezTo>
                    <a:pt x="6728" y="15390"/>
                    <a:pt x="6465" y="16646"/>
                    <a:pt x="6350" y="16730"/>
                  </a:cubicBezTo>
                  <a:cubicBezTo>
                    <a:pt x="6365" y="16739"/>
                    <a:pt x="5826" y="16663"/>
                    <a:pt x="5785" y="16667"/>
                  </a:cubicBezTo>
                  <a:cubicBezTo>
                    <a:pt x="5650" y="16689"/>
                    <a:pt x="5391" y="16822"/>
                    <a:pt x="5281" y="16822"/>
                  </a:cubicBezTo>
                  <a:cubicBezTo>
                    <a:pt x="5108" y="16822"/>
                    <a:pt x="3913" y="16170"/>
                    <a:pt x="3821" y="16687"/>
                  </a:cubicBezTo>
                  <a:cubicBezTo>
                    <a:pt x="3737" y="16815"/>
                    <a:pt x="3377" y="16828"/>
                    <a:pt x="3449" y="17021"/>
                  </a:cubicBezTo>
                  <a:cubicBezTo>
                    <a:pt x="3530" y="17238"/>
                    <a:pt x="3616" y="17337"/>
                    <a:pt x="3535" y="17599"/>
                  </a:cubicBezTo>
                  <a:cubicBezTo>
                    <a:pt x="3600" y="17542"/>
                    <a:pt x="3710" y="17444"/>
                    <a:pt x="3784" y="17425"/>
                  </a:cubicBezTo>
                  <a:cubicBezTo>
                    <a:pt x="3784" y="17438"/>
                    <a:pt x="3787" y="17450"/>
                    <a:pt x="3789" y="17462"/>
                  </a:cubicBezTo>
                  <a:cubicBezTo>
                    <a:pt x="3726" y="17490"/>
                    <a:pt x="3651" y="17551"/>
                    <a:pt x="3593" y="17601"/>
                  </a:cubicBezTo>
                  <a:cubicBezTo>
                    <a:pt x="3653" y="18066"/>
                    <a:pt x="3066" y="19278"/>
                    <a:pt x="3496" y="19389"/>
                  </a:cubicBezTo>
                  <a:cubicBezTo>
                    <a:pt x="3578" y="19503"/>
                    <a:pt x="3431" y="20005"/>
                    <a:pt x="3411" y="20118"/>
                  </a:cubicBezTo>
                  <a:cubicBezTo>
                    <a:pt x="3635" y="20121"/>
                    <a:pt x="3877" y="20136"/>
                    <a:pt x="4087" y="20055"/>
                  </a:cubicBezTo>
                  <a:cubicBezTo>
                    <a:pt x="4100" y="20019"/>
                    <a:pt x="4106" y="19981"/>
                    <a:pt x="4104" y="19942"/>
                  </a:cubicBezTo>
                  <a:cubicBezTo>
                    <a:pt x="4297" y="19997"/>
                    <a:pt x="4530" y="20799"/>
                    <a:pt x="4764" y="20513"/>
                  </a:cubicBezTo>
                  <a:cubicBezTo>
                    <a:pt x="4977" y="20254"/>
                    <a:pt x="5179" y="20132"/>
                    <a:pt x="5537" y="20162"/>
                  </a:cubicBezTo>
                  <a:cubicBezTo>
                    <a:pt x="5614" y="20158"/>
                    <a:pt x="5904" y="20197"/>
                    <a:pt x="5920" y="20206"/>
                  </a:cubicBezTo>
                  <a:cubicBezTo>
                    <a:pt x="6029" y="20263"/>
                    <a:pt x="6288" y="19747"/>
                    <a:pt x="6500" y="19720"/>
                  </a:cubicBezTo>
                  <a:cubicBezTo>
                    <a:pt x="6516" y="19542"/>
                    <a:pt x="6994" y="19064"/>
                    <a:pt x="6943" y="19014"/>
                  </a:cubicBezTo>
                  <a:cubicBezTo>
                    <a:pt x="6523" y="18603"/>
                    <a:pt x="7185" y="18457"/>
                    <a:pt x="7212" y="18069"/>
                  </a:cubicBezTo>
                  <a:cubicBezTo>
                    <a:pt x="7226" y="17872"/>
                    <a:pt x="8104" y="17676"/>
                    <a:pt x="8191" y="17252"/>
                  </a:cubicBezTo>
                  <a:cubicBezTo>
                    <a:pt x="7967" y="16762"/>
                    <a:pt x="8592" y="16828"/>
                    <a:pt x="8806" y="16828"/>
                  </a:cubicBezTo>
                  <a:cubicBezTo>
                    <a:pt x="9295" y="16828"/>
                    <a:pt x="9285" y="17028"/>
                    <a:pt x="9719" y="16681"/>
                  </a:cubicBezTo>
                  <a:cubicBezTo>
                    <a:pt x="10053" y="16798"/>
                    <a:pt x="10062" y="16395"/>
                    <a:pt x="10290" y="16395"/>
                  </a:cubicBezTo>
                  <a:cubicBezTo>
                    <a:pt x="10831" y="16420"/>
                    <a:pt x="10690" y="16988"/>
                    <a:pt x="11024" y="17234"/>
                  </a:cubicBezTo>
                  <a:cubicBezTo>
                    <a:pt x="11260" y="17408"/>
                    <a:pt x="11458" y="17785"/>
                    <a:pt x="11701" y="17900"/>
                  </a:cubicBezTo>
                  <a:cubicBezTo>
                    <a:pt x="11758" y="17927"/>
                    <a:pt x="12171" y="18115"/>
                    <a:pt x="12175" y="18125"/>
                  </a:cubicBezTo>
                  <a:cubicBezTo>
                    <a:pt x="12200" y="18189"/>
                    <a:pt x="12697" y="18605"/>
                    <a:pt x="12766" y="18619"/>
                  </a:cubicBezTo>
                  <a:cubicBezTo>
                    <a:pt x="12961" y="18658"/>
                    <a:pt x="13173" y="19418"/>
                    <a:pt x="12855" y="19436"/>
                  </a:cubicBezTo>
                  <a:cubicBezTo>
                    <a:pt x="12711" y="19427"/>
                    <a:pt x="12614" y="19631"/>
                    <a:pt x="12536" y="19631"/>
                  </a:cubicBezTo>
                  <a:cubicBezTo>
                    <a:pt x="12338" y="19631"/>
                    <a:pt x="11750" y="19355"/>
                    <a:pt x="11649" y="19598"/>
                  </a:cubicBezTo>
                  <a:cubicBezTo>
                    <a:pt x="11548" y="19838"/>
                    <a:pt x="12500" y="20365"/>
                    <a:pt x="12643" y="20365"/>
                  </a:cubicBezTo>
                  <a:cubicBezTo>
                    <a:pt x="12872" y="20365"/>
                    <a:pt x="12768" y="19773"/>
                    <a:pt x="12861" y="19652"/>
                  </a:cubicBezTo>
                  <a:cubicBezTo>
                    <a:pt x="12937" y="19784"/>
                    <a:pt x="13907" y="18987"/>
                    <a:pt x="13268" y="18723"/>
                  </a:cubicBezTo>
                  <a:cubicBezTo>
                    <a:pt x="13262" y="18582"/>
                    <a:pt x="13314" y="18477"/>
                    <a:pt x="13424" y="18409"/>
                  </a:cubicBezTo>
                  <a:cubicBezTo>
                    <a:pt x="13567" y="18409"/>
                    <a:pt x="13727" y="18623"/>
                    <a:pt x="13787" y="18743"/>
                  </a:cubicBezTo>
                  <a:cubicBezTo>
                    <a:pt x="14586" y="18482"/>
                    <a:pt x="13011" y="17868"/>
                    <a:pt x="13024" y="17811"/>
                  </a:cubicBezTo>
                  <a:cubicBezTo>
                    <a:pt x="13147" y="17540"/>
                    <a:pt x="12981" y="17586"/>
                    <a:pt x="12787" y="17586"/>
                  </a:cubicBezTo>
                  <a:cubicBezTo>
                    <a:pt x="12361" y="17586"/>
                    <a:pt x="12347" y="17113"/>
                    <a:pt x="12152" y="16852"/>
                  </a:cubicBezTo>
                  <a:cubicBezTo>
                    <a:pt x="11986" y="16631"/>
                    <a:pt x="11693" y="16567"/>
                    <a:pt x="11625" y="16266"/>
                  </a:cubicBezTo>
                  <a:cubicBezTo>
                    <a:pt x="11495" y="15947"/>
                    <a:pt x="11716" y="15939"/>
                    <a:pt x="11865" y="15798"/>
                  </a:cubicBezTo>
                  <a:cubicBezTo>
                    <a:pt x="11841" y="15934"/>
                    <a:pt x="11936" y="16125"/>
                    <a:pt x="12008" y="16225"/>
                  </a:cubicBezTo>
                  <a:cubicBezTo>
                    <a:pt x="12087" y="16161"/>
                    <a:pt x="12165" y="16158"/>
                    <a:pt x="12238" y="16230"/>
                  </a:cubicBezTo>
                  <a:cubicBezTo>
                    <a:pt x="12254" y="16203"/>
                    <a:pt x="12301" y="16084"/>
                    <a:pt x="12329" y="16084"/>
                  </a:cubicBezTo>
                  <a:cubicBezTo>
                    <a:pt x="12326" y="16084"/>
                    <a:pt x="12736" y="16816"/>
                    <a:pt x="12978" y="16874"/>
                  </a:cubicBezTo>
                  <a:cubicBezTo>
                    <a:pt x="13227" y="16935"/>
                    <a:pt x="13439" y="17177"/>
                    <a:pt x="13668" y="17310"/>
                  </a:cubicBezTo>
                  <a:lnTo>
                    <a:pt x="13669" y="17307"/>
                  </a:lnTo>
                  <a:cubicBezTo>
                    <a:pt x="13733" y="17355"/>
                    <a:pt x="13798" y="17400"/>
                    <a:pt x="13864" y="17445"/>
                  </a:cubicBezTo>
                  <a:cubicBezTo>
                    <a:pt x="13864" y="17445"/>
                    <a:pt x="13885" y="17398"/>
                    <a:pt x="13900" y="17364"/>
                  </a:cubicBezTo>
                  <a:cubicBezTo>
                    <a:pt x="13996" y="17452"/>
                    <a:pt x="14062" y="17548"/>
                    <a:pt x="14179" y="17579"/>
                  </a:cubicBezTo>
                  <a:cubicBezTo>
                    <a:pt x="14188" y="18042"/>
                    <a:pt x="14082" y="18142"/>
                    <a:pt x="14348" y="18508"/>
                  </a:cubicBezTo>
                  <a:cubicBezTo>
                    <a:pt x="14118" y="18572"/>
                    <a:pt x="14350" y="18860"/>
                    <a:pt x="14440" y="18766"/>
                  </a:cubicBezTo>
                  <a:cubicBezTo>
                    <a:pt x="14548" y="18912"/>
                    <a:pt x="14606" y="19070"/>
                    <a:pt x="14601" y="19267"/>
                  </a:cubicBezTo>
                  <a:cubicBezTo>
                    <a:pt x="14744" y="19281"/>
                    <a:pt x="14884" y="19339"/>
                    <a:pt x="15005" y="19427"/>
                  </a:cubicBezTo>
                  <a:cubicBezTo>
                    <a:pt x="14917" y="19488"/>
                    <a:pt x="14849" y="19566"/>
                    <a:pt x="14799" y="19661"/>
                  </a:cubicBezTo>
                  <a:cubicBezTo>
                    <a:pt x="15088" y="19884"/>
                    <a:pt x="14876" y="20093"/>
                    <a:pt x="15189" y="20301"/>
                  </a:cubicBezTo>
                  <a:cubicBezTo>
                    <a:pt x="15191" y="20250"/>
                    <a:pt x="15226" y="20114"/>
                    <a:pt x="15288" y="20127"/>
                  </a:cubicBezTo>
                  <a:cubicBezTo>
                    <a:pt x="15355" y="20187"/>
                    <a:pt x="15355" y="20379"/>
                    <a:pt x="15421" y="20470"/>
                  </a:cubicBezTo>
                  <a:cubicBezTo>
                    <a:pt x="15434" y="20425"/>
                    <a:pt x="15471" y="20268"/>
                    <a:pt x="15516" y="20268"/>
                  </a:cubicBezTo>
                  <a:cubicBezTo>
                    <a:pt x="15547" y="20268"/>
                    <a:pt x="15717" y="20454"/>
                    <a:pt x="15743" y="20497"/>
                  </a:cubicBezTo>
                  <a:cubicBezTo>
                    <a:pt x="15738" y="20305"/>
                    <a:pt x="15706" y="20091"/>
                    <a:pt x="15617" y="19924"/>
                  </a:cubicBezTo>
                  <a:cubicBezTo>
                    <a:pt x="15719" y="19942"/>
                    <a:pt x="15823" y="19903"/>
                    <a:pt x="15832" y="19775"/>
                  </a:cubicBezTo>
                  <a:cubicBezTo>
                    <a:pt x="15922" y="19798"/>
                    <a:pt x="16115" y="19795"/>
                    <a:pt x="16041" y="19632"/>
                  </a:cubicBezTo>
                  <a:cubicBezTo>
                    <a:pt x="16106" y="19623"/>
                    <a:pt x="16168" y="19588"/>
                    <a:pt x="16210" y="19533"/>
                  </a:cubicBezTo>
                  <a:cubicBezTo>
                    <a:pt x="16138" y="19390"/>
                    <a:pt x="15206" y="18490"/>
                    <a:pt x="15434" y="18346"/>
                  </a:cubicBezTo>
                  <a:cubicBezTo>
                    <a:pt x="15434" y="18538"/>
                    <a:pt x="16064" y="18478"/>
                    <a:pt x="15848" y="18241"/>
                  </a:cubicBezTo>
                  <a:cubicBezTo>
                    <a:pt x="16146" y="18267"/>
                    <a:pt x="16258" y="18137"/>
                    <a:pt x="16617" y="18242"/>
                  </a:cubicBezTo>
                  <a:cubicBezTo>
                    <a:pt x="16734" y="18192"/>
                    <a:pt x="16850" y="18068"/>
                    <a:pt x="16906" y="17901"/>
                  </a:cubicBezTo>
                  <a:cubicBezTo>
                    <a:pt x="16903" y="17828"/>
                    <a:pt x="16902" y="17624"/>
                    <a:pt x="16866" y="17758"/>
                  </a:cubicBezTo>
                  <a:cubicBezTo>
                    <a:pt x="16932" y="17767"/>
                    <a:pt x="16992" y="17749"/>
                    <a:pt x="17046" y="17705"/>
                  </a:cubicBezTo>
                  <a:lnTo>
                    <a:pt x="16983" y="17599"/>
                  </a:lnTo>
                  <a:cubicBezTo>
                    <a:pt x="17041" y="17535"/>
                    <a:pt x="17165" y="17507"/>
                    <a:pt x="17236" y="17493"/>
                  </a:cubicBezTo>
                  <a:cubicBezTo>
                    <a:pt x="17318" y="17587"/>
                    <a:pt x="17416" y="17601"/>
                    <a:pt x="17530" y="17550"/>
                  </a:cubicBezTo>
                  <a:cubicBezTo>
                    <a:pt x="17577" y="17423"/>
                    <a:pt x="17512" y="17280"/>
                    <a:pt x="17384" y="17221"/>
                  </a:cubicBezTo>
                  <a:cubicBezTo>
                    <a:pt x="17687" y="16967"/>
                    <a:pt x="17565" y="16430"/>
                    <a:pt x="17781" y="16125"/>
                  </a:cubicBezTo>
                  <a:cubicBezTo>
                    <a:pt x="17837" y="16046"/>
                    <a:pt x="18329" y="15957"/>
                    <a:pt x="17971" y="15701"/>
                  </a:cubicBezTo>
                  <a:cubicBezTo>
                    <a:pt x="18121" y="15585"/>
                    <a:pt x="18165" y="15400"/>
                    <a:pt x="18293" y="15287"/>
                  </a:cubicBezTo>
                  <a:cubicBezTo>
                    <a:pt x="18372" y="15279"/>
                    <a:pt x="18564" y="15290"/>
                    <a:pt x="18635" y="15243"/>
                  </a:cubicBezTo>
                  <a:cubicBezTo>
                    <a:pt x="18639" y="15249"/>
                    <a:pt x="18650" y="15264"/>
                    <a:pt x="18652" y="15266"/>
                  </a:cubicBezTo>
                  <a:cubicBezTo>
                    <a:pt x="18287" y="15517"/>
                    <a:pt x="19128" y="15507"/>
                    <a:pt x="19226" y="15549"/>
                  </a:cubicBezTo>
                  <a:cubicBezTo>
                    <a:pt x="19228" y="15542"/>
                    <a:pt x="18587" y="15928"/>
                    <a:pt x="18950" y="15928"/>
                  </a:cubicBezTo>
                  <a:cubicBezTo>
                    <a:pt x="19011" y="15928"/>
                    <a:pt x="19283" y="15953"/>
                    <a:pt x="19298" y="16033"/>
                  </a:cubicBezTo>
                  <a:cubicBezTo>
                    <a:pt x="19302" y="16103"/>
                    <a:pt x="19240" y="16207"/>
                    <a:pt x="19205" y="16258"/>
                  </a:cubicBezTo>
                  <a:cubicBezTo>
                    <a:pt x="19386" y="16473"/>
                    <a:pt x="20060" y="16208"/>
                    <a:pt x="20085" y="16168"/>
                  </a:cubicBezTo>
                  <a:cubicBezTo>
                    <a:pt x="20101" y="16142"/>
                    <a:pt x="20747" y="15587"/>
                    <a:pt x="20176" y="15813"/>
                  </a:cubicBezTo>
                  <a:cubicBezTo>
                    <a:pt x="19948" y="15902"/>
                    <a:pt x="19869" y="15644"/>
                    <a:pt x="19761" y="15477"/>
                  </a:cubicBezTo>
                  <a:cubicBezTo>
                    <a:pt x="19950" y="15446"/>
                    <a:pt x="20140" y="15270"/>
                    <a:pt x="20317" y="15219"/>
                  </a:cubicBezTo>
                  <a:cubicBezTo>
                    <a:pt x="20455" y="15239"/>
                    <a:pt x="21096" y="15033"/>
                    <a:pt x="20948" y="14830"/>
                  </a:cubicBezTo>
                  <a:cubicBezTo>
                    <a:pt x="21018" y="14787"/>
                    <a:pt x="21111" y="14689"/>
                    <a:pt x="21196" y="14689"/>
                  </a:cubicBezTo>
                  <a:cubicBezTo>
                    <a:pt x="21540" y="14453"/>
                    <a:pt x="21283" y="14523"/>
                    <a:pt x="21399" y="14198"/>
                  </a:cubicBezTo>
                  <a:cubicBezTo>
                    <a:pt x="21401" y="14194"/>
                    <a:pt x="21392" y="14218"/>
                    <a:pt x="21399" y="14198"/>
                  </a:cubicBezTo>
                  <a:close/>
                </a:path>
              </a:pathLst>
            </a:custGeom>
            <a:solidFill>
              <a:srgbClr val="BF1C46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286984" hangingPunct="0">
                <a:lnSpc>
                  <a:spcPct val="80000"/>
                </a:lnSpc>
                <a:spcBef>
                  <a:spcPts val="2197"/>
                </a:spcBef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venir Next"/>
                  <a:ea typeface="Avenir Next"/>
                  <a:cs typeface="Avenir Next"/>
                  <a:sym typeface="Avenir Next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venir Next"/>
                <a:ea typeface="Avenir Next"/>
                <a:cs typeface="Avenir Next"/>
                <a:sym typeface="Avenir Next"/>
              </a:endParaRPr>
            </a:p>
          </p:txBody>
        </p:sp>
        <p:sp>
          <p:nvSpPr>
            <p:cNvPr id="152" name="Shape 152"/>
            <p:cNvSpPr/>
            <p:nvPr/>
          </p:nvSpPr>
          <p:spPr>
            <a:xfrm>
              <a:off x="2024639" y="1496800"/>
              <a:ext cx="316709" cy="339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0" h="21301" extrusionOk="0">
                  <a:moveTo>
                    <a:pt x="19386" y="1922"/>
                  </a:moveTo>
                  <a:cubicBezTo>
                    <a:pt x="19814" y="2079"/>
                    <a:pt x="20906" y="1684"/>
                    <a:pt x="20889" y="1153"/>
                  </a:cubicBezTo>
                  <a:cubicBezTo>
                    <a:pt x="20881" y="1256"/>
                    <a:pt x="20912" y="1341"/>
                    <a:pt x="20981" y="1408"/>
                  </a:cubicBezTo>
                  <a:cubicBezTo>
                    <a:pt x="21526" y="952"/>
                    <a:pt x="20191" y="325"/>
                    <a:pt x="19879" y="191"/>
                  </a:cubicBezTo>
                  <a:cubicBezTo>
                    <a:pt x="20063" y="604"/>
                    <a:pt x="20673" y="601"/>
                    <a:pt x="20855" y="1057"/>
                  </a:cubicBezTo>
                  <a:cubicBezTo>
                    <a:pt x="20512" y="588"/>
                    <a:pt x="20469" y="1319"/>
                    <a:pt x="20375" y="1358"/>
                  </a:cubicBezTo>
                  <a:cubicBezTo>
                    <a:pt x="19827" y="1584"/>
                    <a:pt x="19497" y="1595"/>
                    <a:pt x="18866" y="1649"/>
                  </a:cubicBezTo>
                  <a:cubicBezTo>
                    <a:pt x="18833" y="1737"/>
                    <a:pt x="19305" y="1892"/>
                    <a:pt x="19386" y="1922"/>
                  </a:cubicBezTo>
                  <a:cubicBezTo>
                    <a:pt x="19639" y="2015"/>
                    <a:pt x="19305" y="1892"/>
                    <a:pt x="19386" y="1922"/>
                  </a:cubicBezTo>
                  <a:close/>
                  <a:moveTo>
                    <a:pt x="19103" y="11614"/>
                  </a:moveTo>
                  <a:cubicBezTo>
                    <a:pt x="18975" y="11369"/>
                    <a:pt x="18653" y="11271"/>
                    <a:pt x="18576" y="10982"/>
                  </a:cubicBezTo>
                  <a:cubicBezTo>
                    <a:pt x="18519" y="10767"/>
                    <a:pt x="18708" y="10228"/>
                    <a:pt x="18266" y="10244"/>
                  </a:cubicBezTo>
                  <a:cubicBezTo>
                    <a:pt x="18251" y="10303"/>
                    <a:pt x="18237" y="10362"/>
                    <a:pt x="18222" y="10421"/>
                  </a:cubicBezTo>
                  <a:cubicBezTo>
                    <a:pt x="18247" y="10396"/>
                    <a:pt x="17854" y="9575"/>
                    <a:pt x="17912" y="9416"/>
                  </a:cubicBezTo>
                  <a:cubicBezTo>
                    <a:pt x="18034" y="9074"/>
                    <a:pt x="17131" y="8901"/>
                    <a:pt x="16984" y="8720"/>
                  </a:cubicBezTo>
                  <a:cubicBezTo>
                    <a:pt x="16704" y="8377"/>
                    <a:pt x="17067" y="6218"/>
                    <a:pt x="16504" y="6177"/>
                  </a:cubicBezTo>
                  <a:cubicBezTo>
                    <a:pt x="16273" y="6159"/>
                    <a:pt x="16153" y="6484"/>
                    <a:pt x="16083" y="6080"/>
                  </a:cubicBezTo>
                  <a:cubicBezTo>
                    <a:pt x="16022" y="5728"/>
                    <a:pt x="15985" y="5371"/>
                    <a:pt x="15924" y="5018"/>
                  </a:cubicBezTo>
                  <a:cubicBezTo>
                    <a:pt x="15759" y="4079"/>
                    <a:pt x="15690" y="4529"/>
                    <a:pt x="15317" y="5042"/>
                  </a:cubicBezTo>
                  <a:cubicBezTo>
                    <a:pt x="15183" y="5227"/>
                    <a:pt x="15058" y="5775"/>
                    <a:pt x="15034" y="6013"/>
                  </a:cubicBezTo>
                  <a:cubicBezTo>
                    <a:pt x="14984" y="6502"/>
                    <a:pt x="14940" y="7628"/>
                    <a:pt x="14375" y="7886"/>
                  </a:cubicBezTo>
                  <a:cubicBezTo>
                    <a:pt x="13846" y="8128"/>
                    <a:pt x="13658" y="7617"/>
                    <a:pt x="13271" y="7435"/>
                  </a:cubicBezTo>
                  <a:cubicBezTo>
                    <a:pt x="13079" y="7345"/>
                    <a:pt x="12495" y="6993"/>
                    <a:pt x="12357" y="6844"/>
                  </a:cubicBezTo>
                  <a:cubicBezTo>
                    <a:pt x="11909" y="6361"/>
                    <a:pt x="12379" y="6386"/>
                    <a:pt x="12379" y="5897"/>
                  </a:cubicBezTo>
                  <a:cubicBezTo>
                    <a:pt x="12379" y="5657"/>
                    <a:pt x="13041" y="5327"/>
                    <a:pt x="12893" y="5142"/>
                  </a:cubicBezTo>
                  <a:cubicBezTo>
                    <a:pt x="12638" y="4826"/>
                    <a:pt x="12410" y="5104"/>
                    <a:pt x="12118" y="5167"/>
                  </a:cubicBezTo>
                  <a:cubicBezTo>
                    <a:pt x="12073" y="5176"/>
                    <a:pt x="11507" y="4979"/>
                    <a:pt x="11456" y="4956"/>
                  </a:cubicBezTo>
                  <a:cubicBezTo>
                    <a:pt x="11258" y="4883"/>
                    <a:pt x="11085" y="4777"/>
                    <a:pt x="10936" y="4638"/>
                  </a:cubicBezTo>
                  <a:cubicBezTo>
                    <a:pt x="10808" y="4516"/>
                    <a:pt x="10485" y="4622"/>
                    <a:pt x="10582" y="4696"/>
                  </a:cubicBezTo>
                  <a:cubicBezTo>
                    <a:pt x="11287" y="5235"/>
                    <a:pt x="10445" y="4961"/>
                    <a:pt x="10047" y="5209"/>
                  </a:cubicBezTo>
                  <a:cubicBezTo>
                    <a:pt x="9664" y="5449"/>
                    <a:pt x="9179" y="6015"/>
                    <a:pt x="9314" y="6398"/>
                  </a:cubicBezTo>
                  <a:cubicBezTo>
                    <a:pt x="9371" y="6558"/>
                    <a:pt x="8566" y="6395"/>
                    <a:pt x="8566" y="6529"/>
                  </a:cubicBezTo>
                  <a:cubicBezTo>
                    <a:pt x="8531" y="5234"/>
                    <a:pt x="7201" y="6528"/>
                    <a:pt x="6847" y="6707"/>
                  </a:cubicBezTo>
                  <a:cubicBezTo>
                    <a:pt x="6570" y="6847"/>
                    <a:pt x="6760" y="7297"/>
                    <a:pt x="6430" y="7209"/>
                  </a:cubicBezTo>
                  <a:cubicBezTo>
                    <a:pt x="5937" y="7077"/>
                    <a:pt x="6342" y="7794"/>
                    <a:pt x="6208" y="7535"/>
                  </a:cubicBezTo>
                  <a:cubicBezTo>
                    <a:pt x="6184" y="7632"/>
                    <a:pt x="6160" y="7729"/>
                    <a:pt x="6135" y="7825"/>
                  </a:cubicBezTo>
                  <a:cubicBezTo>
                    <a:pt x="6054" y="7657"/>
                    <a:pt x="5985" y="7487"/>
                    <a:pt x="5914" y="7315"/>
                  </a:cubicBezTo>
                  <a:cubicBezTo>
                    <a:pt x="5873" y="7238"/>
                    <a:pt x="5208" y="8371"/>
                    <a:pt x="5154" y="8419"/>
                  </a:cubicBezTo>
                  <a:cubicBezTo>
                    <a:pt x="4695" y="8824"/>
                    <a:pt x="4672" y="9190"/>
                    <a:pt x="3820" y="9133"/>
                  </a:cubicBezTo>
                  <a:cubicBezTo>
                    <a:pt x="3705" y="9125"/>
                    <a:pt x="3316" y="9336"/>
                    <a:pt x="3212" y="9384"/>
                  </a:cubicBezTo>
                  <a:cubicBezTo>
                    <a:pt x="2904" y="9527"/>
                    <a:pt x="2613" y="9385"/>
                    <a:pt x="2350" y="9563"/>
                  </a:cubicBezTo>
                  <a:cubicBezTo>
                    <a:pt x="2074" y="9751"/>
                    <a:pt x="1515" y="10312"/>
                    <a:pt x="1214" y="10384"/>
                  </a:cubicBezTo>
                  <a:cubicBezTo>
                    <a:pt x="1097" y="10411"/>
                    <a:pt x="1127" y="9952"/>
                    <a:pt x="1118" y="10178"/>
                  </a:cubicBezTo>
                  <a:lnTo>
                    <a:pt x="1118" y="10178"/>
                  </a:lnTo>
                  <a:lnTo>
                    <a:pt x="1194" y="10178"/>
                  </a:lnTo>
                  <a:cubicBezTo>
                    <a:pt x="883" y="10178"/>
                    <a:pt x="1016" y="10855"/>
                    <a:pt x="856" y="11012"/>
                  </a:cubicBezTo>
                  <a:cubicBezTo>
                    <a:pt x="361" y="11497"/>
                    <a:pt x="1155" y="12018"/>
                    <a:pt x="820" y="12399"/>
                  </a:cubicBezTo>
                  <a:cubicBezTo>
                    <a:pt x="699" y="12536"/>
                    <a:pt x="536" y="11960"/>
                    <a:pt x="513" y="12066"/>
                  </a:cubicBezTo>
                  <a:cubicBezTo>
                    <a:pt x="514" y="12062"/>
                    <a:pt x="549" y="12342"/>
                    <a:pt x="465" y="12293"/>
                  </a:cubicBezTo>
                  <a:cubicBezTo>
                    <a:pt x="405" y="12258"/>
                    <a:pt x="370" y="12039"/>
                    <a:pt x="334" y="12030"/>
                  </a:cubicBezTo>
                  <a:cubicBezTo>
                    <a:pt x="424" y="12052"/>
                    <a:pt x="564" y="13355"/>
                    <a:pt x="640" y="13566"/>
                  </a:cubicBezTo>
                  <a:cubicBezTo>
                    <a:pt x="776" y="13948"/>
                    <a:pt x="561" y="14270"/>
                    <a:pt x="640" y="14640"/>
                  </a:cubicBezTo>
                  <a:cubicBezTo>
                    <a:pt x="747" y="15148"/>
                    <a:pt x="722" y="15468"/>
                    <a:pt x="458" y="15951"/>
                  </a:cubicBezTo>
                  <a:cubicBezTo>
                    <a:pt x="334" y="16180"/>
                    <a:pt x="56" y="16125"/>
                    <a:pt x="7" y="16277"/>
                  </a:cubicBezTo>
                  <a:cubicBezTo>
                    <a:pt x="-74" y="16533"/>
                    <a:pt x="511" y="16975"/>
                    <a:pt x="767" y="16949"/>
                  </a:cubicBezTo>
                  <a:cubicBezTo>
                    <a:pt x="1436" y="16881"/>
                    <a:pt x="1955" y="16336"/>
                    <a:pt x="2582" y="16311"/>
                  </a:cubicBezTo>
                  <a:cubicBezTo>
                    <a:pt x="2970" y="16295"/>
                    <a:pt x="3361" y="16353"/>
                    <a:pt x="3748" y="16338"/>
                  </a:cubicBezTo>
                  <a:cubicBezTo>
                    <a:pt x="4202" y="16322"/>
                    <a:pt x="4244" y="15862"/>
                    <a:pt x="4658" y="15792"/>
                  </a:cubicBezTo>
                  <a:cubicBezTo>
                    <a:pt x="5484" y="15654"/>
                    <a:pt x="6330" y="15193"/>
                    <a:pt x="7174" y="15152"/>
                  </a:cubicBezTo>
                  <a:cubicBezTo>
                    <a:pt x="7842" y="15118"/>
                    <a:pt x="8423" y="15247"/>
                    <a:pt x="9041" y="15506"/>
                  </a:cubicBezTo>
                  <a:cubicBezTo>
                    <a:pt x="9151" y="15552"/>
                    <a:pt x="9103" y="15862"/>
                    <a:pt x="9215" y="15989"/>
                  </a:cubicBezTo>
                  <a:cubicBezTo>
                    <a:pt x="9373" y="16166"/>
                    <a:pt x="9280" y="16704"/>
                    <a:pt x="9294" y="16895"/>
                  </a:cubicBezTo>
                  <a:cubicBezTo>
                    <a:pt x="9744" y="16511"/>
                    <a:pt x="10481" y="16247"/>
                    <a:pt x="10791" y="15743"/>
                  </a:cubicBezTo>
                  <a:cubicBezTo>
                    <a:pt x="10672" y="15935"/>
                    <a:pt x="10609" y="16166"/>
                    <a:pt x="10450" y="16380"/>
                  </a:cubicBezTo>
                  <a:cubicBezTo>
                    <a:pt x="10245" y="16658"/>
                    <a:pt x="9969" y="16812"/>
                    <a:pt x="9793" y="17054"/>
                  </a:cubicBezTo>
                  <a:cubicBezTo>
                    <a:pt x="10023" y="17069"/>
                    <a:pt x="10650" y="16543"/>
                    <a:pt x="10604" y="16524"/>
                  </a:cubicBezTo>
                  <a:cubicBezTo>
                    <a:pt x="10935" y="16663"/>
                    <a:pt x="10343" y="17138"/>
                    <a:pt x="10355" y="17217"/>
                  </a:cubicBezTo>
                  <a:cubicBezTo>
                    <a:pt x="10364" y="17277"/>
                    <a:pt x="10778" y="17209"/>
                    <a:pt x="10835" y="17418"/>
                  </a:cubicBezTo>
                  <a:cubicBezTo>
                    <a:pt x="10924" y="17735"/>
                    <a:pt x="10430" y="18216"/>
                    <a:pt x="10794" y="18457"/>
                  </a:cubicBezTo>
                  <a:cubicBezTo>
                    <a:pt x="11038" y="18617"/>
                    <a:pt x="11598" y="18832"/>
                    <a:pt x="11883" y="18879"/>
                  </a:cubicBezTo>
                  <a:cubicBezTo>
                    <a:pt x="11993" y="18897"/>
                    <a:pt x="12786" y="18418"/>
                    <a:pt x="12805" y="18490"/>
                  </a:cubicBezTo>
                  <a:cubicBezTo>
                    <a:pt x="12831" y="18588"/>
                    <a:pt x="12780" y="19001"/>
                    <a:pt x="13060" y="19024"/>
                  </a:cubicBezTo>
                  <a:cubicBezTo>
                    <a:pt x="13190" y="19036"/>
                    <a:pt x="13814" y="18599"/>
                    <a:pt x="13974" y="18534"/>
                  </a:cubicBezTo>
                  <a:cubicBezTo>
                    <a:pt x="14404" y="18360"/>
                    <a:pt x="14907" y="18467"/>
                    <a:pt x="15218" y="18114"/>
                  </a:cubicBezTo>
                  <a:cubicBezTo>
                    <a:pt x="15902" y="17337"/>
                    <a:pt x="16505" y="16291"/>
                    <a:pt x="17441" y="15754"/>
                  </a:cubicBezTo>
                  <a:cubicBezTo>
                    <a:pt x="17751" y="15577"/>
                    <a:pt x="18253" y="15097"/>
                    <a:pt x="18307" y="14745"/>
                  </a:cubicBezTo>
                  <a:cubicBezTo>
                    <a:pt x="18377" y="14291"/>
                    <a:pt x="19033" y="14017"/>
                    <a:pt x="19084" y="13563"/>
                  </a:cubicBezTo>
                  <a:cubicBezTo>
                    <a:pt x="19101" y="13406"/>
                    <a:pt x="18979" y="12964"/>
                    <a:pt x="19066" y="12849"/>
                  </a:cubicBezTo>
                  <a:cubicBezTo>
                    <a:pt x="19320" y="12510"/>
                    <a:pt x="19290" y="11971"/>
                    <a:pt x="19103" y="11614"/>
                  </a:cubicBezTo>
                  <a:cubicBezTo>
                    <a:pt x="19044" y="11501"/>
                    <a:pt x="19150" y="11703"/>
                    <a:pt x="19103" y="11614"/>
                  </a:cubicBezTo>
                  <a:close/>
                  <a:moveTo>
                    <a:pt x="15800" y="4444"/>
                  </a:moveTo>
                  <a:cubicBezTo>
                    <a:pt x="15809" y="4453"/>
                    <a:pt x="15761" y="4402"/>
                    <a:pt x="15800" y="4444"/>
                  </a:cubicBezTo>
                  <a:cubicBezTo>
                    <a:pt x="15800" y="4444"/>
                    <a:pt x="15800" y="4444"/>
                    <a:pt x="15800" y="4444"/>
                  </a:cubicBezTo>
                  <a:close/>
                  <a:moveTo>
                    <a:pt x="12961" y="19986"/>
                  </a:moveTo>
                  <a:cubicBezTo>
                    <a:pt x="12502" y="20038"/>
                    <a:pt x="11814" y="19592"/>
                    <a:pt x="11697" y="20225"/>
                  </a:cubicBezTo>
                  <a:cubicBezTo>
                    <a:pt x="11654" y="20463"/>
                    <a:pt x="11399" y="21102"/>
                    <a:pt x="11737" y="21256"/>
                  </a:cubicBezTo>
                  <a:cubicBezTo>
                    <a:pt x="12489" y="21600"/>
                    <a:pt x="13163" y="19850"/>
                    <a:pt x="13376" y="19873"/>
                  </a:cubicBezTo>
                  <a:cubicBezTo>
                    <a:pt x="13233" y="19896"/>
                    <a:pt x="13095" y="19934"/>
                    <a:pt x="12961" y="19986"/>
                  </a:cubicBezTo>
                  <a:cubicBezTo>
                    <a:pt x="12832" y="20001"/>
                    <a:pt x="13107" y="19970"/>
                    <a:pt x="12961" y="19986"/>
                  </a:cubicBezTo>
                  <a:close/>
                  <a:moveTo>
                    <a:pt x="19596" y="4380"/>
                  </a:moveTo>
                  <a:cubicBezTo>
                    <a:pt x="19063" y="4380"/>
                    <a:pt x="18133" y="3946"/>
                    <a:pt x="17879" y="3572"/>
                  </a:cubicBezTo>
                  <a:cubicBezTo>
                    <a:pt x="17402" y="3008"/>
                    <a:pt x="17105" y="2596"/>
                    <a:pt x="16321" y="3113"/>
                  </a:cubicBezTo>
                  <a:cubicBezTo>
                    <a:pt x="16648" y="3732"/>
                    <a:pt x="15403" y="3702"/>
                    <a:pt x="15051" y="3495"/>
                  </a:cubicBezTo>
                  <a:cubicBezTo>
                    <a:pt x="15134" y="3171"/>
                    <a:pt x="15298" y="2458"/>
                    <a:pt x="15008" y="2222"/>
                  </a:cubicBezTo>
                  <a:cubicBezTo>
                    <a:pt x="15402" y="1681"/>
                    <a:pt x="15220" y="646"/>
                    <a:pt x="15263" y="0"/>
                  </a:cubicBezTo>
                  <a:cubicBezTo>
                    <a:pt x="15561" y="34"/>
                    <a:pt x="17124" y="514"/>
                    <a:pt x="17185" y="775"/>
                  </a:cubicBezTo>
                  <a:cubicBezTo>
                    <a:pt x="17438" y="709"/>
                    <a:pt x="17882" y="1262"/>
                    <a:pt x="17752" y="1481"/>
                  </a:cubicBezTo>
                  <a:cubicBezTo>
                    <a:pt x="18163" y="1442"/>
                    <a:pt x="18796" y="1893"/>
                    <a:pt x="18686" y="2306"/>
                  </a:cubicBezTo>
                  <a:cubicBezTo>
                    <a:pt x="18541" y="2326"/>
                    <a:pt x="18392" y="2303"/>
                    <a:pt x="18250" y="2326"/>
                  </a:cubicBezTo>
                  <a:cubicBezTo>
                    <a:pt x="18305" y="2472"/>
                    <a:pt x="18867" y="3294"/>
                    <a:pt x="18927" y="3308"/>
                  </a:cubicBezTo>
                  <a:cubicBezTo>
                    <a:pt x="19111" y="3288"/>
                    <a:pt x="19291" y="3374"/>
                    <a:pt x="19195" y="3589"/>
                  </a:cubicBezTo>
                  <a:cubicBezTo>
                    <a:pt x="19473" y="3593"/>
                    <a:pt x="20184" y="4380"/>
                    <a:pt x="19596" y="4380"/>
                  </a:cubicBezTo>
                  <a:cubicBezTo>
                    <a:pt x="19480" y="4380"/>
                    <a:pt x="19626" y="4380"/>
                    <a:pt x="19596" y="4380"/>
                  </a:cubicBezTo>
                  <a:close/>
                </a:path>
              </a:pathLst>
            </a:custGeom>
            <a:solidFill>
              <a:srgbClr val="BF1C46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286984" hangingPunct="0">
                <a:lnSpc>
                  <a:spcPct val="80000"/>
                </a:lnSpc>
                <a:spcBef>
                  <a:spcPts val="2197"/>
                </a:spcBef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venir Next"/>
                  <a:ea typeface="Avenir Next"/>
                  <a:cs typeface="Avenir Next"/>
                  <a:sym typeface="Avenir Next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venir Next"/>
                <a:ea typeface="Avenir Next"/>
                <a:cs typeface="Avenir Next"/>
                <a:sym typeface="Avenir Next"/>
              </a:endParaRPr>
            </a:p>
          </p:txBody>
        </p:sp>
        <p:sp>
          <p:nvSpPr>
            <p:cNvPr id="153" name="Shape 153"/>
            <p:cNvSpPr/>
            <p:nvPr/>
          </p:nvSpPr>
          <p:spPr>
            <a:xfrm>
              <a:off x="224052" y="836547"/>
              <a:ext cx="974244" cy="581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465" extrusionOk="0">
                  <a:moveTo>
                    <a:pt x="13469" y="3580"/>
                  </a:moveTo>
                  <a:cubicBezTo>
                    <a:pt x="13690" y="3383"/>
                    <a:pt x="13241" y="3198"/>
                    <a:pt x="13219" y="3654"/>
                  </a:cubicBezTo>
                  <a:cubicBezTo>
                    <a:pt x="13301" y="3647"/>
                    <a:pt x="13395" y="3646"/>
                    <a:pt x="13469" y="3580"/>
                  </a:cubicBezTo>
                  <a:cubicBezTo>
                    <a:pt x="13488" y="3563"/>
                    <a:pt x="13429" y="3616"/>
                    <a:pt x="13469" y="3580"/>
                  </a:cubicBezTo>
                  <a:close/>
                  <a:moveTo>
                    <a:pt x="11812" y="960"/>
                  </a:moveTo>
                  <a:cubicBezTo>
                    <a:pt x="11873" y="975"/>
                    <a:pt x="12398" y="1247"/>
                    <a:pt x="12369" y="928"/>
                  </a:cubicBezTo>
                  <a:cubicBezTo>
                    <a:pt x="12352" y="748"/>
                    <a:pt x="11916" y="805"/>
                    <a:pt x="11875" y="809"/>
                  </a:cubicBezTo>
                  <a:cubicBezTo>
                    <a:pt x="11884" y="836"/>
                    <a:pt x="11971" y="855"/>
                    <a:pt x="11950" y="900"/>
                  </a:cubicBezTo>
                  <a:cubicBezTo>
                    <a:pt x="11906" y="934"/>
                    <a:pt x="11860" y="954"/>
                    <a:pt x="11812" y="960"/>
                  </a:cubicBezTo>
                  <a:cubicBezTo>
                    <a:pt x="11855" y="970"/>
                    <a:pt x="11846" y="935"/>
                    <a:pt x="11812" y="960"/>
                  </a:cubicBezTo>
                  <a:close/>
                  <a:moveTo>
                    <a:pt x="11540" y="1517"/>
                  </a:moveTo>
                  <a:cubicBezTo>
                    <a:pt x="11523" y="1533"/>
                    <a:pt x="11515" y="1556"/>
                    <a:pt x="11513" y="1586"/>
                  </a:cubicBezTo>
                  <a:cubicBezTo>
                    <a:pt x="11538" y="1636"/>
                    <a:pt x="11761" y="1589"/>
                    <a:pt x="11799" y="1596"/>
                  </a:cubicBezTo>
                  <a:cubicBezTo>
                    <a:pt x="11765" y="1635"/>
                    <a:pt x="11679" y="1642"/>
                    <a:pt x="11690" y="1736"/>
                  </a:cubicBezTo>
                  <a:cubicBezTo>
                    <a:pt x="11831" y="1761"/>
                    <a:pt x="11923" y="1736"/>
                    <a:pt x="12042" y="1625"/>
                  </a:cubicBezTo>
                  <a:cubicBezTo>
                    <a:pt x="12061" y="1607"/>
                    <a:pt x="12223" y="1391"/>
                    <a:pt x="12222" y="1391"/>
                  </a:cubicBezTo>
                  <a:cubicBezTo>
                    <a:pt x="12126" y="1354"/>
                    <a:pt x="11952" y="1272"/>
                    <a:pt x="11858" y="1369"/>
                  </a:cubicBezTo>
                  <a:cubicBezTo>
                    <a:pt x="11884" y="1388"/>
                    <a:pt x="11887" y="1414"/>
                    <a:pt x="11867" y="1446"/>
                  </a:cubicBezTo>
                  <a:cubicBezTo>
                    <a:pt x="11799" y="1500"/>
                    <a:pt x="11752" y="1289"/>
                    <a:pt x="11704" y="1540"/>
                  </a:cubicBezTo>
                  <a:cubicBezTo>
                    <a:pt x="11678" y="1531"/>
                    <a:pt x="11511" y="1089"/>
                    <a:pt x="11476" y="1479"/>
                  </a:cubicBezTo>
                  <a:cubicBezTo>
                    <a:pt x="11501" y="1477"/>
                    <a:pt x="11546" y="1464"/>
                    <a:pt x="11540" y="1517"/>
                  </a:cubicBezTo>
                  <a:cubicBezTo>
                    <a:pt x="11536" y="1546"/>
                    <a:pt x="11546" y="1464"/>
                    <a:pt x="11540" y="1517"/>
                  </a:cubicBezTo>
                  <a:close/>
                  <a:moveTo>
                    <a:pt x="12343" y="1561"/>
                  </a:moveTo>
                  <a:cubicBezTo>
                    <a:pt x="12265" y="1570"/>
                    <a:pt x="12133" y="1594"/>
                    <a:pt x="12080" y="1710"/>
                  </a:cubicBezTo>
                  <a:cubicBezTo>
                    <a:pt x="12161" y="1774"/>
                    <a:pt x="12265" y="1833"/>
                    <a:pt x="12355" y="1780"/>
                  </a:cubicBezTo>
                  <a:cubicBezTo>
                    <a:pt x="12461" y="1718"/>
                    <a:pt x="12469" y="1547"/>
                    <a:pt x="12343" y="1561"/>
                  </a:cubicBezTo>
                  <a:cubicBezTo>
                    <a:pt x="12307" y="1565"/>
                    <a:pt x="12374" y="1558"/>
                    <a:pt x="12343" y="1561"/>
                  </a:cubicBezTo>
                  <a:close/>
                  <a:moveTo>
                    <a:pt x="12410" y="1343"/>
                  </a:moveTo>
                  <a:cubicBezTo>
                    <a:pt x="12467" y="1514"/>
                    <a:pt x="12652" y="1308"/>
                    <a:pt x="12689" y="1408"/>
                  </a:cubicBezTo>
                  <a:cubicBezTo>
                    <a:pt x="12756" y="1588"/>
                    <a:pt x="12564" y="1588"/>
                    <a:pt x="12560" y="1740"/>
                  </a:cubicBezTo>
                  <a:cubicBezTo>
                    <a:pt x="12559" y="1806"/>
                    <a:pt x="12970" y="1815"/>
                    <a:pt x="12882" y="1823"/>
                  </a:cubicBezTo>
                  <a:cubicBezTo>
                    <a:pt x="13030" y="1809"/>
                    <a:pt x="13368" y="1722"/>
                    <a:pt x="13506" y="1791"/>
                  </a:cubicBezTo>
                  <a:cubicBezTo>
                    <a:pt x="13589" y="1831"/>
                    <a:pt x="13984" y="1801"/>
                    <a:pt x="13919" y="1685"/>
                  </a:cubicBezTo>
                  <a:cubicBezTo>
                    <a:pt x="13920" y="1684"/>
                    <a:pt x="14003" y="1641"/>
                    <a:pt x="13980" y="1596"/>
                  </a:cubicBezTo>
                  <a:cubicBezTo>
                    <a:pt x="13771" y="1178"/>
                    <a:pt x="13157" y="1950"/>
                    <a:pt x="12958" y="1442"/>
                  </a:cubicBezTo>
                  <a:cubicBezTo>
                    <a:pt x="12992" y="1431"/>
                    <a:pt x="13058" y="1449"/>
                    <a:pt x="13081" y="1404"/>
                  </a:cubicBezTo>
                  <a:cubicBezTo>
                    <a:pt x="12885" y="1396"/>
                    <a:pt x="12527" y="1042"/>
                    <a:pt x="12348" y="1306"/>
                  </a:cubicBezTo>
                  <a:cubicBezTo>
                    <a:pt x="12378" y="1305"/>
                    <a:pt x="12395" y="1296"/>
                    <a:pt x="12410" y="1343"/>
                  </a:cubicBezTo>
                  <a:cubicBezTo>
                    <a:pt x="12442" y="1437"/>
                    <a:pt x="12395" y="1296"/>
                    <a:pt x="12410" y="1343"/>
                  </a:cubicBezTo>
                  <a:close/>
                  <a:moveTo>
                    <a:pt x="12979" y="817"/>
                  </a:moveTo>
                  <a:cubicBezTo>
                    <a:pt x="13039" y="880"/>
                    <a:pt x="13140" y="853"/>
                    <a:pt x="13207" y="852"/>
                  </a:cubicBezTo>
                  <a:cubicBezTo>
                    <a:pt x="13084" y="883"/>
                    <a:pt x="12938" y="1062"/>
                    <a:pt x="13163" y="1076"/>
                  </a:cubicBezTo>
                  <a:cubicBezTo>
                    <a:pt x="13377" y="1089"/>
                    <a:pt x="13572" y="1002"/>
                    <a:pt x="13782" y="958"/>
                  </a:cubicBezTo>
                  <a:cubicBezTo>
                    <a:pt x="13737" y="967"/>
                    <a:pt x="13584" y="986"/>
                    <a:pt x="13559" y="1099"/>
                  </a:cubicBezTo>
                  <a:cubicBezTo>
                    <a:pt x="13580" y="1003"/>
                    <a:pt x="13857" y="1306"/>
                    <a:pt x="13649" y="1256"/>
                  </a:cubicBezTo>
                  <a:cubicBezTo>
                    <a:pt x="13603" y="1244"/>
                    <a:pt x="13628" y="1137"/>
                    <a:pt x="13533" y="1140"/>
                  </a:cubicBezTo>
                  <a:cubicBezTo>
                    <a:pt x="13468" y="1141"/>
                    <a:pt x="13398" y="1300"/>
                    <a:pt x="13427" y="1300"/>
                  </a:cubicBezTo>
                  <a:cubicBezTo>
                    <a:pt x="13372" y="1300"/>
                    <a:pt x="13151" y="1319"/>
                    <a:pt x="13130" y="1438"/>
                  </a:cubicBezTo>
                  <a:cubicBezTo>
                    <a:pt x="13122" y="1478"/>
                    <a:pt x="13969" y="1488"/>
                    <a:pt x="13968" y="1499"/>
                  </a:cubicBezTo>
                  <a:cubicBezTo>
                    <a:pt x="13938" y="1648"/>
                    <a:pt x="14311" y="1463"/>
                    <a:pt x="14398" y="1368"/>
                  </a:cubicBezTo>
                  <a:cubicBezTo>
                    <a:pt x="14357" y="1353"/>
                    <a:pt x="14292" y="1384"/>
                    <a:pt x="14260" y="1341"/>
                  </a:cubicBezTo>
                  <a:cubicBezTo>
                    <a:pt x="14328" y="1202"/>
                    <a:pt x="14429" y="1318"/>
                    <a:pt x="14487" y="1150"/>
                  </a:cubicBezTo>
                  <a:cubicBezTo>
                    <a:pt x="14506" y="1095"/>
                    <a:pt x="14889" y="1042"/>
                    <a:pt x="14959" y="976"/>
                  </a:cubicBezTo>
                  <a:cubicBezTo>
                    <a:pt x="14946" y="967"/>
                    <a:pt x="14932" y="942"/>
                    <a:pt x="14913" y="938"/>
                  </a:cubicBezTo>
                  <a:cubicBezTo>
                    <a:pt x="15062" y="776"/>
                    <a:pt x="15306" y="784"/>
                    <a:pt x="15473" y="712"/>
                  </a:cubicBezTo>
                  <a:cubicBezTo>
                    <a:pt x="15689" y="619"/>
                    <a:pt x="15909" y="518"/>
                    <a:pt x="16130" y="463"/>
                  </a:cubicBezTo>
                  <a:cubicBezTo>
                    <a:pt x="16193" y="447"/>
                    <a:pt x="16764" y="265"/>
                    <a:pt x="16765" y="236"/>
                  </a:cubicBezTo>
                  <a:cubicBezTo>
                    <a:pt x="16780" y="-66"/>
                    <a:pt x="13963" y="274"/>
                    <a:pt x="13714" y="383"/>
                  </a:cubicBezTo>
                  <a:cubicBezTo>
                    <a:pt x="13768" y="359"/>
                    <a:pt x="13968" y="567"/>
                    <a:pt x="14046" y="575"/>
                  </a:cubicBezTo>
                  <a:cubicBezTo>
                    <a:pt x="14043" y="577"/>
                    <a:pt x="14036" y="582"/>
                    <a:pt x="14032" y="585"/>
                  </a:cubicBezTo>
                  <a:cubicBezTo>
                    <a:pt x="14084" y="583"/>
                    <a:pt x="14144" y="588"/>
                    <a:pt x="14191" y="615"/>
                  </a:cubicBezTo>
                  <a:cubicBezTo>
                    <a:pt x="14055" y="618"/>
                    <a:pt x="13967" y="761"/>
                    <a:pt x="13851" y="771"/>
                  </a:cubicBezTo>
                  <a:cubicBezTo>
                    <a:pt x="13991" y="759"/>
                    <a:pt x="13756" y="604"/>
                    <a:pt x="13742" y="599"/>
                  </a:cubicBezTo>
                  <a:cubicBezTo>
                    <a:pt x="13560" y="535"/>
                    <a:pt x="13514" y="377"/>
                    <a:pt x="13306" y="485"/>
                  </a:cubicBezTo>
                  <a:cubicBezTo>
                    <a:pt x="13258" y="510"/>
                    <a:pt x="12851" y="682"/>
                    <a:pt x="12979" y="817"/>
                  </a:cubicBezTo>
                  <a:cubicBezTo>
                    <a:pt x="13039" y="880"/>
                    <a:pt x="12960" y="797"/>
                    <a:pt x="12979" y="817"/>
                  </a:cubicBezTo>
                  <a:close/>
                  <a:moveTo>
                    <a:pt x="9956" y="1618"/>
                  </a:moveTo>
                  <a:cubicBezTo>
                    <a:pt x="9927" y="1633"/>
                    <a:pt x="9879" y="1633"/>
                    <a:pt x="9868" y="1692"/>
                  </a:cubicBezTo>
                  <a:cubicBezTo>
                    <a:pt x="10059" y="1776"/>
                    <a:pt x="10254" y="1701"/>
                    <a:pt x="10449" y="1719"/>
                  </a:cubicBezTo>
                  <a:cubicBezTo>
                    <a:pt x="10414" y="1846"/>
                    <a:pt x="10163" y="1702"/>
                    <a:pt x="10102" y="1839"/>
                  </a:cubicBezTo>
                  <a:cubicBezTo>
                    <a:pt x="10212" y="2004"/>
                    <a:pt x="11297" y="1629"/>
                    <a:pt x="11264" y="1523"/>
                  </a:cubicBezTo>
                  <a:cubicBezTo>
                    <a:pt x="11241" y="1448"/>
                    <a:pt x="11154" y="1519"/>
                    <a:pt x="11121" y="1520"/>
                  </a:cubicBezTo>
                  <a:cubicBezTo>
                    <a:pt x="11011" y="1524"/>
                    <a:pt x="11109" y="1406"/>
                    <a:pt x="11112" y="1336"/>
                  </a:cubicBezTo>
                  <a:cubicBezTo>
                    <a:pt x="11026" y="1349"/>
                    <a:pt x="10944" y="1421"/>
                    <a:pt x="10859" y="1426"/>
                  </a:cubicBezTo>
                  <a:cubicBezTo>
                    <a:pt x="10881" y="1445"/>
                    <a:pt x="10896" y="1473"/>
                    <a:pt x="10906" y="1509"/>
                  </a:cubicBezTo>
                  <a:cubicBezTo>
                    <a:pt x="10875" y="1530"/>
                    <a:pt x="10842" y="1541"/>
                    <a:pt x="10809" y="1541"/>
                  </a:cubicBezTo>
                  <a:cubicBezTo>
                    <a:pt x="10841" y="1552"/>
                    <a:pt x="10868" y="1578"/>
                    <a:pt x="10889" y="1621"/>
                  </a:cubicBezTo>
                  <a:cubicBezTo>
                    <a:pt x="10849" y="1635"/>
                    <a:pt x="10644" y="1653"/>
                    <a:pt x="10590" y="1617"/>
                  </a:cubicBezTo>
                  <a:cubicBezTo>
                    <a:pt x="10607" y="1602"/>
                    <a:pt x="10622" y="1580"/>
                    <a:pt x="10634" y="1552"/>
                  </a:cubicBezTo>
                  <a:cubicBezTo>
                    <a:pt x="10580" y="1475"/>
                    <a:pt x="10519" y="1438"/>
                    <a:pt x="10450" y="1441"/>
                  </a:cubicBezTo>
                  <a:cubicBezTo>
                    <a:pt x="10531" y="1424"/>
                    <a:pt x="10345" y="1416"/>
                    <a:pt x="10317" y="1424"/>
                  </a:cubicBezTo>
                  <a:cubicBezTo>
                    <a:pt x="10190" y="1463"/>
                    <a:pt x="10078" y="1555"/>
                    <a:pt x="9956" y="1618"/>
                  </a:cubicBezTo>
                  <a:cubicBezTo>
                    <a:pt x="9927" y="1633"/>
                    <a:pt x="9966" y="1613"/>
                    <a:pt x="9956" y="1618"/>
                  </a:cubicBezTo>
                  <a:close/>
                  <a:moveTo>
                    <a:pt x="9929" y="1543"/>
                  </a:moveTo>
                  <a:cubicBezTo>
                    <a:pt x="9974" y="1525"/>
                    <a:pt x="10014" y="1494"/>
                    <a:pt x="10050" y="1451"/>
                  </a:cubicBezTo>
                  <a:cubicBezTo>
                    <a:pt x="10045" y="1424"/>
                    <a:pt x="9794" y="1559"/>
                    <a:pt x="9801" y="1595"/>
                  </a:cubicBezTo>
                  <a:cubicBezTo>
                    <a:pt x="9845" y="1591"/>
                    <a:pt x="9888" y="1574"/>
                    <a:pt x="9929" y="1543"/>
                  </a:cubicBezTo>
                  <a:cubicBezTo>
                    <a:pt x="9998" y="1504"/>
                    <a:pt x="9860" y="1583"/>
                    <a:pt x="9929" y="1543"/>
                  </a:cubicBezTo>
                  <a:close/>
                  <a:moveTo>
                    <a:pt x="8458" y="2722"/>
                  </a:moveTo>
                  <a:cubicBezTo>
                    <a:pt x="8713" y="2649"/>
                    <a:pt x="8960" y="2539"/>
                    <a:pt x="9190" y="2343"/>
                  </a:cubicBezTo>
                  <a:cubicBezTo>
                    <a:pt x="9189" y="2344"/>
                    <a:pt x="9188" y="2345"/>
                    <a:pt x="9187" y="2346"/>
                  </a:cubicBezTo>
                  <a:cubicBezTo>
                    <a:pt x="9193" y="2361"/>
                    <a:pt x="9203" y="2377"/>
                    <a:pt x="9208" y="2394"/>
                  </a:cubicBezTo>
                  <a:cubicBezTo>
                    <a:pt x="9114" y="2398"/>
                    <a:pt x="9036" y="2443"/>
                    <a:pt x="8963" y="2542"/>
                  </a:cubicBezTo>
                  <a:cubicBezTo>
                    <a:pt x="9074" y="2554"/>
                    <a:pt x="9184" y="2585"/>
                    <a:pt x="9297" y="2599"/>
                  </a:cubicBezTo>
                  <a:cubicBezTo>
                    <a:pt x="9255" y="2594"/>
                    <a:pt x="8938" y="2715"/>
                    <a:pt x="8936" y="2706"/>
                  </a:cubicBezTo>
                  <a:cubicBezTo>
                    <a:pt x="8936" y="2741"/>
                    <a:pt x="8942" y="2774"/>
                    <a:pt x="8956" y="2805"/>
                  </a:cubicBezTo>
                  <a:cubicBezTo>
                    <a:pt x="9103" y="2745"/>
                    <a:pt x="9448" y="2691"/>
                    <a:pt x="9582" y="2849"/>
                  </a:cubicBezTo>
                  <a:cubicBezTo>
                    <a:pt x="9551" y="2913"/>
                    <a:pt x="8856" y="2882"/>
                    <a:pt x="8862" y="2949"/>
                  </a:cubicBezTo>
                  <a:cubicBezTo>
                    <a:pt x="8874" y="3176"/>
                    <a:pt x="9180" y="3102"/>
                    <a:pt x="9149" y="3199"/>
                  </a:cubicBezTo>
                  <a:cubicBezTo>
                    <a:pt x="9065" y="3472"/>
                    <a:pt x="9738" y="3231"/>
                    <a:pt x="9834" y="3203"/>
                  </a:cubicBezTo>
                  <a:cubicBezTo>
                    <a:pt x="9865" y="3194"/>
                    <a:pt x="10026" y="3043"/>
                    <a:pt x="10058" y="3095"/>
                  </a:cubicBezTo>
                  <a:cubicBezTo>
                    <a:pt x="10131" y="3210"/>
                    <a:pt x="10234" y="3208"/>
                    <a:pt x="10328" y="3224"/>
                  </a:cubicBezTo>
                  <a:cubicBezTo>
                    <a:pt x="10400" y="3254"/>
                    <a:pt x="10469" y="3241"/>
                    <a:pt x="10535" y="3183"/>
                  </a:cubicBezTo>
                  <a:cubicBezTo>
                    <a:pt x="10533" y="3091"/>
                    <a:pt x="10553" y="3026"/>
                    <a:pt x="10596" y="2990"/>
                  </a:cubicBezTo>
                  <a:cubicBezTo>
                    <a:pt x="10666" y="2990"/>
                    <a:pt x="10750" y="3100"/>
                    <a:pt x="10786" y="2926"/>
                  </a:cubicBezTo>
                  <a:cubicBezTo>
                    <a:pt x="10764" y="2916"/>
                    <a:pt x="10516" y="2683"/>
                    <a:pt x="10523" y="2679"/>
                  </a:cubicBezTo>
                  <a:cubicBezTo>
                    <a:pt x="10641" y="2630"/>
                    <a:pt x="10784" y="2190"/>
                    <a:pt x="10609" y="2151"/>
                  </a:cubicBezTo>
                  <a:cubicBezTo>
                    <a:pt x="10498" y="2126"/>
                    <a:pt x="10454" y="2148"/>
                    <a:pt x="10396" y="2332"/>
                  </a:cubicBezTo>
                  <a:cubicBezTo>
                    <a:pt x="10338" y="2519"/>
                    <a:pt x="10278" y="2435"/>
                    <a:pt x="10222" y="2522"/>
                  </a:cubicBezTo>
                  <a:cubicBezTo>
                    <a:pt x="10476" y="2095"/>
                    <a:pt x="10069" y="2345"/>
                    <a:pt x="10009" y="2333"/>
                  </a:cubicBezTo>
                  <a:cubicBezTo>
                    <a:pt x="10021" y="2307"/>
                    <a:pt x="10032" y="2281"/>
                    <a:pt x="10044" y="2255"/>
                  </a:cubicBezTo>
                  <a:cubicBezTo>
                    <a:pt x="10057" y="2163"/>
                    <a:pt x="9691" y="2285"/>
                    <a:pt x="9691" y="2285"/>
                  </a:cubicBezTo>
                  <a:cubicBezTo>
                    <a:pt x="9712" y="2219"/>
                    <a:pt x="9831" y="2217"/>
                    <a:pt x="9823" y="2128"/>
                  </a:cubicBezTo>
                  <a:cubicBezTo>
                    <a:pt x="9715" y="2115"/>
                    <a:pt x="9720" y="1894"/>
                    <a:pt x="9581" y="1939"/>
                  </a:cubicBezTo>
                  <a:cubicBezTo>
                    <a:pt x="9442" y="1983"/>
                    <a:pt x="9346" y="1886"/>
                    <a:pt x="9211" y="1897"/>
                  </a:cubicBezTo>
                  <a:cubicBezTo>
                    <a:pt x="9072" y="1909"/>
                    <a:pt x="8936" y="1863"/>
                    <a:pt x="8874" y="2049"/>
                  </a:cubicBezTo>
                  <a:cubicBezTo>
                    <a:pt x="8829" y="2186"/>
                    <a:pt x="8709" y="2205"/>
                    <a:pt x="8630" y="2247"/>
                  </a:cubicBezTo>
                  <a:cubicBezTo>
                    <a:pt x="8639" y="2268"/>
                    <a:pt x="8634" y="2283"/>
                    <a:pt x="8637" y="2305"/>
                  </a:cubicBezTo>
                  <a:cubicBezTo>
                    <a:pt x="8541" y="2315"/>
                    <a:pt x="8399" y="2404"/>
                    <a:pt x="8326" y="2501"/>
                  </a:cubicBezTo>
                  <a:cubicBezTo>
                    <a:pt x="8414" y="2519"/>
                    <a:pt x="8476" y="2553"/>
                    <a:pt x="8458" y="2722"/>
                  </a:cubicBezTo>
                  <a:cubicBezTo>
                    <a:pt x="8561" y="2693"/>
                    <a:pt x="8476" y="2553"/>
                    <a:pt x="8458" y="2722"/>
                  </a:cubicBezTo>
                  <a:close/>
                  <a:moveTo>
                    <a:pt x="10788" y="2920"/>
                  </a:moveTo>
                  <a:cubicBezTo>
                    <a:pt x="10788" y="2922"/>
                    <a:pt x="10787" y="2924"/>
                    <a:pt x="10786" y="2926"/>
                  </a:cubicBezTo>
                  <a:cubicBezTo>
                    <a:pt x="10787" y="2926"/>
                    <a:pt x="10788" y="2927"/>
                    <a:pt x="10788" y="2927"/>
                  </a:cubicBezTo>
                  <a:lnTo>
                    <a:pt x="10788" y="2920"/>
                  </a:lnTo>
                  <a:cubicBezTo>
                    <a:pt x="10788" y="2922"/>
                    <a:pt x="10788" y="2920"/>
                    <a:pt x="10788" y="2920"/>
                  </a:cubicBezTo>
                  <a:close/>
                  <a:moveTo>
                    <a:pt x="14845" y="3703"/>
                  </a:moveTo>
                  <a:cubicBezTo>
                    <a:pt x="14830" y="3644"/>
                    <a:pt x="14818" y="3583"/>
                    <a:pt x="14809" y="3521"/>
                  </a:cubicBezTo>
                  <a:cubicBezTo>
                    <a:pt x="14759" y="3396"/>
                    <a:pt x="14636" y="3491"/>
                    <a:pt x="14569" y="3423"/>
                  </a:cubicBezTo>
                  <a:cubicBezTo>
                    <a:pt x="14417" y="3268"/>
                    <a:pt x="14634" y="3177"/>
                    <a:pt x="14687" y="3172"/>
                  </a:cubicBezTo>
                  <a:cubicBezTo>
                    <a:pt x="14685" y="3065"/>
                    <a:pt x="14562" y="3082"/>
                    <a:pt x="14562" y="3077"/>
                  </a:cubicBezTo>
                  <a:cubicBezTo>
                    <a:pt x="14566" y="2987"/>
                    <a:pt x="14661" y="3020"/>
                    <a:pt x="14691" y="3017"/>
                  </a:cubicBezTo>
                  <a:cubicBezTo>
                    <a:pt x="14715" y="2752"/>
                    <a:pt x="14458" y="2797"/>
                    <a:pt x="14398" y="2674"/>
                  </a:cubicBezTo>
                  <a:cubicBezTo>
                    <a:pt x="14297" y="2466"/>
                    <a:pt x="14274" y="2638"/>
                    <a:pt x="14138" y="2603"/>
                  </a:cubicBezTo>
                  <a:cubicBezTo>
                    <a:pt x="14105" y="2594"/>
                    <a:pt x="14091" y="2278"/>
                    <a:pt x="13930" y="2278"/>
                  </a:cubicBezTo>
                  <a:cubicBezTo>
                    <a:pt x="14160" y="2286"/>
                    <a:pt x="13539" y="1693"/>
                    <a:pt x="13605" y="2213"/>
                  </a:cubicBezTo>
                  <a:cubicBezTo>
                    <a:pt x="13613" y="2280"/>
                    <a:pt x="13730" y="2294"/>
                    <a:pt x="13757" y="2284"/>
                  </a:cubicBezTo>
                  <a:cubicBezTo>
                    <a:pt x="13706" y="2303"/>
                    <a:pt x="13443" y="2317"/>
                    <a:pt x="13420" y="2417"/>
                  </a:cubicBezTo>
                  <a:cubicBezTo>
                    <a:pt x="13454" y="2272"/>
                    <a:pt x="13709" y="1960"/>
                    <a:pt x="13401" y="2025"/>
                  </a:cubicBezTo>
                  <a:cubicBezTo>
                    <a:pt x="13347" y="2036"/>
                    <a:pt x="12807" y="2150"/>
                    <a:pt x="12973" y="2372"/>
                  </a:cubicBezTo>
                  <a:cubicBezTo>
                    <a:pt x="12938" y="2360"/>
                    <a:pt x="12807" y="2406"/>
                    <a:pt x="12832" y="2524"/>
                  </a:cubicBezTo>
                  <a:cubicBezTo>
                    <a:pt x="12710" y="2551"/>
                    <a:pt x="12996" y="2011"/>
                    <a:pt x="13152" y="2009"/>
                  </a:cubicBezTo>
                  <a:cubicBezTo>
                    <a:pt x="12916" y="2012"/>
                    <a:pt x="12718" y="2051"/>
                    <a:pt x="12507" y="2247"/>
                  </a:cubicBezTo>
                  <a:cubicBezTo>
                    <a:pt x="12356" y="2388"/>
                    <a:pt x="12233" y="2628"/>
                    <a:pt x="12496" y="2640"/>
                  </a:cubicBezTo>
                  <a:cubicBezTo>
                    <a:pt x="12501" y="2651"/>
                    <a:pt x="12507" y="2672"/>
                    <a:pt x="12508" y="2684"/>
                  </a:cubicBezTo>
                  <a:cubicBezTo>
                    <a:pt x="12039" y="2720"/>
                    <a:pt x="12531" y="2917"/>
                    <a:pt x="12735" y="2949"/>
                  </a:cubicBezTo>
                  <a:cubicBezTo>
                    <a:pt x="12874" y="2971"/>
                    <a:pt x="13393" y="3167"/>
                    <a:pt x="13399" y="2806"/>
                  </a:cubicBezTo>
                  <a:cubicBezTo>
                    <a:pt x="13466" y="2814"/>
                    <a:pt x="13468" y="2945"/>
                    <a:pt x="13483" y="3002"/>
                  </a:cubicBezTo>
                  <a:cubicBezTo>
                    <a:pt x="13509" y="2983"/>
                    <a:pt x="13523" y="2978"/>
                    <a:pt x="13552" y="3004"/>
                  </a:cubicBezTo>
                  <a:cubicBezTo>
                    <a:pt x="13544" y="3015"/>
                    <a:pt x="13540" y="3024"/>
                    <a:pt x="13526" y="3022"/>
                  </a:cubicBezTo>
                  <a:cubicBezTo>
                    <a:pt x="13583" y="3103"/>
                    <a:pt x="13975" y="3558"/>
                    <a:pt x="13787" y="3676"/>
                  </a:cubicBezTo>
                  <a:cubicBezTo>
                    <a:pt x="13689" y="3737"/>
                    <a:pt x="13620" y="3857"/>
                    <a:pt x="13513" y="3899"/>
                  </a:cubicBezTo>
                  <a:cubicBezTo>
                    <a:pt x="13386" y="3949"/>
                    <a:pt x="13559" y="4129"/>
                    <a:pt x="13451" y="4130"/>
                  </a:cubicBezTo>
                  <a:cubicBezTo>
                    <a:pt x="13251" y="4132"/>
                    <a:pt x="13070" y="4129"/>
                    <a:pt x="12906" y="4244"/>
                  </a:cubicBezTo>
                  <a:cubicBezTo>
                    <a:pt x="12617" y="4449"/>
                    <a:pt x="13323" y="4431"/>
                    <a:pt x="13292" y="4325"/>
                  </a:cubicBezTo>
                  <a:cubicBezTo>
                    <a:pt x="13296" y="4354"/>
                    <a:pt x="13301" y="4384"/>
                    <a:pt x="13305" y="4414"/>
                  </a:cubicBezTo>
                  <a:cubicBezTo>
                    <a:pt x="13334" y="4386"/>
                    <a:pt x="13513" y="4535"/>
                    <a:pt x="13543" y="4612"/>
                  </a:cubicBezTo>
                  <a:cubicBezTo>
                    <a:pt x="13561" y="4658"/>
                    <a:pt x="13446" y="4615"/>
                    <a:pt x="13484" y="4762"/>
                  </a:cubicBezTo>
                  <a:cubicBezTo>
                    <a:pt x="13504" y="4844"/>
                    <a:pt x="13682" y="4932"/>
                    <a:pt x="13705" y="4822"/>
                  </a:cubicBezTo>
                  <a:cubicBezTo>
                    <a:pt x="13671" y="4983"/>
                    <a:pt x="13904" y="5050"/>
                    <a:pt x="13968" y="5073"/>
                  </a:cubicBezTo>
                  <a:cubicBezTo>
                    <a:pt x="14189" y="5151"/>
                    <a:pt x="13892" y="4680"/>
                    <a:pt x="13879" y="4622"/>
                  </a:cubicBezTo>
                  <a:cubicBezTo>
                    <a:pt x="14050" y="4744"/>
                    <a:pt x="14339" y="5017"/>
                    <a:pt x="14391" y="4535"/>
                  </a:cubicBezTo>
                  <a:cubicBezTo>
                    <a:pt x="14398" y="4469"/>
                    <a:pt x="14359" y="4290"/>
                    <a:pt x="14325" y="4275"/>
                  </a:cubicBezTo>
                  <a:cubicBezTo>
                    <a:pt x="14117" y="4185"/>
                    <a:pt x="14320" y="4031"/>
                    <a:pt x="14265" y="3892"/>
                  </a:cubicBezTo>
                  <a:cubicBezTo>
                    <a:pt x="14331" y="3906"/>
                    <a:pt x="14429" y="3807"/>
                    <a:pt x="14451" y="3995"/>
                  </a:cubicBezTo>
                  <a:cubicBezTo>
                    <a:pt x="14473" y="3993"/>
                    <a:pt x="14497" y="3999"/>
                    <a:pt x="14519" y="4006"/>
                  </a:cubicBezTo>
                  <a:cubicBezTo>
                    <a:pt x="14394" y="4217"/>
                    <a:pt x="14802" y="4398"/>
                    <a:pt x="14726" y="4048"/>
                  </a:cubicBezTo>
                  <a:cubicBezTo>
                    <a:pt x="14755" y="4180"/>
                    <a:pt x="14950" y="3962"/>
                    <a:pt x="14989" y="3922"/>
                  </a:cubicBezTo>
                  <a:cubicBezTo>
                    <a:pt x="15173" y="3728"/>
                    <a:pt x="14884" y="3767"/>
                    <a:pt x="14845" y="3703"/>
                  </a:cubicBezTo>
                  <a:cubicBezTo>
                    <a:pt x="14822" y="3666"/>
                    <a:pt x="14895" y="3785"/>
                    <a:pt x="14845" y="3703"/>
                  </a:cubicBezTo>
                  <a:close/>
                  <a:moveTo>
                    <a:pt x="14709" y="9160"/>
                  </a:moveTo>
                  <a:cubicBezTo>
                    <a:pt x="14617" y="9033"/>
                    <a:pt x="14757" y="8993"/>
                    <a:pt x="14735" y="8951"/>
                  </a:cubicBezTo>
                  <a:cubicBezTo>
                    <a:pt x="14705" y="8936"/>
                    <a:pt x="14678" y="8912"/>
                    <a:pt x="14654" y="8877"/>
                  </a:cubicBezTo>
                  <a:cubicBezTo>
                    <a:pt x="14645" y="8834"/>
                    <a:pt x="14712" y="8712"/>
                    <a:pt x="14720" y="8737"/>
                  </a:cubicBezTo>
                  <a:cubicBezTo>
                    <a:pt x="14673" y="8602"/>
                    <a:pt x="14427" y="8759"/>
                    <a:pt x="14423" y="8631"/>
                  </a:cubicBezTo>
                  <a:cubicBezTo>
                    <a:pt x="14420" y="8551"/>
                    <a:pt x="14494" y="8592"/>
                    <a:pt x="14491" y="8520"/>
                  </a:cubicBezTo>
                  <a:cubicBezTo>
                    <a:pt x="14489" y="8427"/>
                    <a:pt x="14265" y="8564"/>
                    <a:pt x="14263" y="8596"/>
                  </a:cubicBezTo>
                  <a:cubicBezTo>
                    <a:pt x="14276" y="8366"/>
                    <a:pt x="14607" y="8284"/>
                    <a:pt x="14588" y="8067"/>
                  </a:cubicBezTo>
                  <a:cubicBezTo>
                    <a:pt x="14565" y="8063"/>
                    <a:pt x="14543" y="8064"/>
                    <a:pt x="14521" y="8070"/>
                  </a:cubicBezTo>
                  <a:cubicBezTo>
                    <a:pt x="14776" y="7847"/>
                    <a:pt x="14659" y="7551"/>
                    <a:pt x="14538" y="7316"/>
                  </a:cubicBezTo>
                  <a:cubicBezTo>
                    <a:pt x="14743" y="7252"/>
                    <a:pt x="14251" y="6972"/>
                    <a:pt x="14256" y="6975"/>
                  </a:cubicBezTo>
                  <a:cubicBezTo>
                    <a:pt x="14276" y="6839"/>
                    <a:pt x="14185" y="6792"/>
                    <a:pt x="14146" y="6708"/>
                  </a:cubicBezTo>
                  <a:cubicBezTo>
                    <a:pt x="14293" y="6548"/>
                    <a:pt x="14221" y="6508"/>
                    <a:pt x="14189" y="6241"/>
                  </a:cubicBezTo>
                  <a:cubicBezTo>
                    <a:pt x="14155" y="6035"/>
                    <a:pt x="14161" y="5747"/>
                    <a:pt x="14078" y="5572"/>
                  </a:cubicBezTo>
                  <a:cubicBezTo>
                    <a:pt x="14009" y="5430"/>
                    <a:pt x="13720" y="5958"/>
                    <a:pt x="13655" y="6014"/>
                  </a:cubicBezTo>
                  <a:cubicBezTo>
                    <a:pt x="13467" y="6177"/>
                    <a:pt x="13538" y="5901"/>
                    <a:pt x="13365" y="5914"/>
                  </a:cubicBezTo>
                  <a:cubicBezTo>
                    <a:pt x="13393" y="5777"/>
                    <a:pt x="13582" y="5311"/>
                    <a:pt x="13382" y="5311"/>
                  </a:cubicBezTo>
                  <a:cubicBezTo>
                    <a:pt x="13337" y="5205"/>
                    <a:pt x="13181" y="4950"/>
                    <a:pt x="13074" y="4950"/>
                  </a:cubicBezTo>
                  <a:cubicBezTo>
                    <a:pt x="12932" y="4950"/>
                    <a:pt x="12559" y="4824"/>
                    <a:pt x="12498" y="5066"/>
                  </a:cubicBezTo>
                  <a:cubicBezTo>
                    <a:pt x="12436" y="5312"/>
                    <a:pt x="12366" y="5348"/>
                    <a:pt x="12232" y="5505"/>
                  </a:cubicBezTo>
                  <a:cubicBezTo>
                    <a:pt x="12278" y="5508"/>
                    <a:pt x="12342" y="5589"/>
                    <a:pt x="12376" y="5589"/>
                  </a:cubicBezTo>
                  <a:cubicBezTo>
                    <a:pt x="12386" y="5589"/>
                    <a:pt x="12082" y="5973"/>
                    <a:pt x="12079" y="5992"/>
                  </a:cubicBezTo>
                  <a:cubicBezTo>
                    <a:pt x="12065" y="6088"/>
                    <a:pt x="12148" y="6179"/>
                    <a:pt x="12170" y="6244"/>
                  </a:cubicBezTo>
                  <a:cubicBezTo>
                    <a:pt x="12230" y="6420"/>
                    <a:pt x="12126" y="6638"/>
                    <a:pt x="12052" y="6744"/>
                  </a:cubicBezTo>
                  <a:cubicBezTo>
                    <a:pt x="11913" y="6941"/>
                    <a:pt x="11636" y="6905"/>
                    <a:pt x="11529" y="7118"/>
                  </a:cubicBezTo>
                  <a:cubicBezTo>
                    <a:pt x="11488" y="7201"/>
                    <a:pt x="11474" y="7527"/>
                    <a:pt x="11462" y="7635"/>
                  </a:cubicBezTo>
                  <a:cubicBezTo>
                    <a:pt x="11441" y="7818"/>
                    <a:pt x="11395" y="7837"/>
                    <a:pt x="11343" y="7990"/>
                  </a:cubicBezTo>
                  <a:cubicBezTo>
                    <a:pt x="11289" y="7895"/>
                    <a:pt x="11238" y="8061"/>
                    <a:pt x="11184" y="8067"/>
                  </a:cubicBezTo>
                  <a:cubicBezTo>
                    <a:pt x="11057" y="8067"/>
                    <a:pt x="11066" y="7164"/>
                    <a:pt x="11251" y="7164"/>
                  </a:cubicBezTo>
                  <a:lnTo>
                    <a:pt x="11266" y="7164"/>
                  </a:lnTo>
                  <a:lnTo>
                    <a:pt x="11283" y="7016"/>
                  </a:lnTo>
                  <a:cubicBezTo>
                    <a:pt x="11094" y="6863"/>
                    <a:pt x="10853" y="6979"/>
                    <a:pt x="10681" y="6719"/>
                  </a:cubicBezTo>
                  <a:cubicBezTo>
                    <a:pt x="10511" y="6465"/>
                    <a:pt x="10435" y="6343"/>
                    <a:pt x="10189" y="6421"/>
                  </a:cubicBezTo>
                  <a:lnTo>
                    <a:pt x="10260" y="5959"/>
                  </a:lnTo>
                  <a:lnTo>
                    <a:pt x="10095" y="5959"/>
                  </a:lnTo>
                  <a:cubicBezTo>
                    <a:pt x="10151" y="5660"/>
                    <a:pt x="10333" y="5500"/>
                    <a:pt x="10477" y="5337"/>
                  </a:cubicBezTo>
                  <a:cubicBezTo>
                    <a:pt x="10523" y="5292"/>
                    <a:pt x="10894" y="4998"/>
                    <a:pt x="10896" y="4941"/>
                  </a:cubicBezTo>
                  <a:cubicBezTo>
                    <a:pt x="10959" y="4928"/>
                    <a:pt x="11163" y="4901"/>
                    <a:pt x="11122" y="4713"/>
                  </a:cubicBezTo>
                  <a:cubicBezTo>
                    <a:pt x="11227" y="4726"/>
                    <a:pt x="11873" y="4466"/>
                    <a:pt x="11831" y="4221"/>
                  </a:cubicBezTo>
                  <a:cubicBezTo>
                    <a:pt x="11864" y="4202"/>
                    <a:pt x="11899" y="4192"/>
                    <a:pt x="11931" y="4166"/>
                  </a:cubicBezTo>
                  <a:cubicBezTo>
                    <a:pt x="11885" y="4242"/>
                    <a:pt x="11632" y="4531"/>
                    <a:pt x="11610" y="4604"/>
                  </a:cubicBezTo>
                  <a:cubicBezTo>
                    <a:pt x="11666" y="4619"/>
                    <a:pt x="11731" y="4582"/>
                    <a:pt x="11790" y="4586"/>
                  </a:cubicBezTo>
                  <a:cubicBezTo>
                    <a:pt x="11799" y="4643"/>
                    <a:pt x="11765" y="4669"/>
                    <a:pt x="11764" y="4719"/>
                  </a:cubicBezTo>
                  <a:cubicBezTo>
                    <a:pt x="11882" y="4755"/>
                    <a:pt x="12100" y="4427"/>
                    <a:pt x="12194" y="4524"/>
                  </a:cubicBezTo>
                  <a:cubicBezTo>
                    <a:pt x="12189" y="4519"/>
                    <a:pt x="12517" y="4797"/>
                    <a:pt x="12468" y="4545"/>
                  </a:cubicBezTo>
                  <a:cubicBezTo>
                    <a:pt x="12458" y="4494"/>
                    <a:pt x="12362" y="4471"/>
                    <a:pt x="12346" y="4511"/>
                  </a:cubicBezTo>
                  <a:cubicBezTo>
                    <a:pt x="12443" y="4268"/>
                    <a:pt x="12176" y="4299"/>
                    <a:pt x="12160" y="4129"/>
                  </a:cubicBezTo>
                  <a:cubicBezTo>
                    <a:pt x="12135" y="4142"/>
                    <a:pt x="12110" y="4155"/>
                    <a:pt x="12086" y="4168"/>
                  </a:cubicBezTo>
                  <a:cubicBezTo>
                    <a:pt x="12088" y="4121"/>
                    <a:pt x="12095" y="4077"/>
                    <a:pt x="12108" y="4035"/>
                  </a:cubicBezTo>
                  <a:cubicBezTo>
                    <a:pt x="12091" y="4025"/>
                    <a:pt x="12073" y="4026"/>
                    <a:pt x="12055" y="4033"/>
                  </a:cubicBezTo>
                  <a:cubicBezTo>
                    <a:pt x="12064" y="4008"/>
                    <a:pt x="12065" y="3982"/>
                    <a:pt x="12058" y="3954"/>
                  </a:cubicBezTo>
                  <a:cubicBezTo>
                    <a:pt x="12123" y="3937"/>
                    <a:pt x="12112" y="4012"/>
                    <a:pt x="12172" y="4034"/>
                  </a:cubicBezTo>
                  <a:cubicBezTo>
                    <a:pt x="12209" y="4153"/>
                    <a:pt x="12359" y="4254"/>
                    <a:pt x="12315" y="4049"/>
                  </a:cubicBezTo>
                  <a:cubicBezTo>
                    <a:pt x="12331" y="4043"/>
                    <a:pt x="12343" y="4028"/>
                    <a:pt x="12349" y="4004"/>
                  </a:cubicBezTo>
                  <a:cubicBezTo>
                    <a:pt x="12448" y="4054"/>
                    <a:pt x="12868" y="3767"/>
                    <a:pt x="12772" y="3542"/>
                  </a:cubicBezTo>
                  <a:lnTo>
                    <a:pt x="12798" y="3528"/>
                  </a:lnTo>
                  <a:cubicBezTo>
                    <a:pt x="12795" y="3501"/>
                    <a:pt x="12790" y="3469"/>
                    <a:pt x="12782" y="3445"/>
                  </a:cubicBezTo>
                  <a:cubicBezTo>
                    <a:pt x="12837" y="3455"/>
                    <a:pt x="12967" y="3438"/>
                    <a:pt x="12958" y="3307"/>
                  </a:cubicBezTo>
                  <a:cubicBezTo>
                    <a:pt x="12957" y="3286"/>
                    <a:pt x="12912" y="3085"/>
                    <a:pt x="12912" y="3127"/>
                  </a:cubicBezTo>
                  <a:cubicBezTo>
                    <a:pt x="12847" y="2986"/>
                    <a:pt x="12622" y="2945"/>
                    <a:pt x="12525" y="3031"/>
                  </a:cubicBezTo>
                  <a:cubicBezTo>
                    <a:pt x="12489" y="3062"/>
                    <a:pt x="12429" y="3255"/>
                    <a:pt x="12447" y="3255"/>
                  </a:cubicBezTo>
                  <a:cubicBezTo>
                    <a:pt x="12403" y="3310"/>
                    <a:pt x="12326" y="3392"/>
                    <a:pt x="12276" y="3456"/>
                  </a:cubicBezTo>
                  <a:cubicBezTo>
                    <a:pt x="12218" y="3448"/>
                    <a:pt x="12089" y="3491"/>
                    <a:pt x="12104" y="3620"/>
                  </a:cubicBezTo>
                  <a:cubicBezTo>
                    <a:pt x="11972" y="3754"/>
                    <a:pt x="12055" y="3511"/>
                    <a:pt x="12053" y="3550"/>
                  </a:cubicBezTo>
                  <a:cubicBezTo>
                    <a:pt x="12194" y="3550"/>
                    <a:pt x="12175" y="2901"/>
                    <a:pt x="11880" y="3290"/>
                  </a:cubicBezTo>
                  <a:cubicBezTo>
                    <a:pt x="11885" y="3266"/>
                    <a:pt x="11886" y="3242"/>
                    <a:pt x="11883" y="3218"/>
                  </a:cubicBezTo>
                  <a:cubicBezTo>
                    <a:pt x="11937" y="3192"/>
                    <a:pt x="11962" y="3160"/>
                    <a:pt x="11962" y="3116"/>
                  </a:cubicBezTo>
                  <a:cubicBezTo>
                    <a:pt x="11960" y="3072"/>
                    <a:pt x="11940" y="3025"/>
                    <a:pt x="11890" y="3023"/>
                  </a:cubicBezTo>
                  <a:cubicBezTo>
                    <a:pt x="11973" y="2946"/>
                    <a:pt x="11928" y="2887"/>
                    <a:pt x="11897" y="2792"/>
                  </a:cubicBezTo>
                  <a:cubicBezTo>
                    <a:pt x="11923" y="2686"/>
                    <a:pt x="11966" y="2648"/>
                    <a:pt x="11896" y="2538"/>
                  </a:cubicBezTo>
                  <a:cubicBezTo>
                    <a:pt x="12155" y="2423"/>
                    <a:pt x="12414" y="2194"/>
                    <a:pt x="12683" y="2064"/>
                  </a:cubicBezTo>
                  <a:cubicBezTo>
                    <a:pt x="12497" y="1923"/>
                    <a:pt x="12275" y="1832"/>
                    <a:pt x="12074" y="1942"/>
                  </a:cubicBezTo>
                  <a:cubicBezTo>
                    <a:pt x="11870" y="2053"/>
                    <a:pt x="11809" y="2410"/>
                    <a:pt x="11617" y="2516"/>
                  </a:cubicBezTo>
                  <a:cubicBezTo>
                    <a:pt x="11637" y="2485"/>
                    <a:pt x="11711" y="2388"/>
                    <a:pt x="11713" y="2336"/>
                  </a:cubicBezTo>
                  <a:cubicBezTo>
                    <a:pt x="11702" y="2340"/>
                    <a:pt x="11686" y="2329"/>
                    <a:pt x="11677" y="2329"/>
                  </a:cubicBezTo>
                  <a:cubicBezTo>
                    <a:pt x="11686" y="2307"/>
                    <a:pt x="11682" y="2293"/>
                    <a:pt x="11685" y="2269"/>
                  </a:cubicBezTo>
                  <a:cubicBezTo>
                    <a:pt x="11662" y="2273"/>
                    <a:pt x="11644" y="2265"/>
                    <a:pt x="11630" y="2243"/>
                  </a:cubicBezTo>
                  <a:cubicBezTo>
                    <a:pt x="11658" y="2212"/>
                    <a:pt x="11851" y="2141"/>
                    <a:pt x="11835" y="2053"/>
                  </a:cubicBezTo>
                  <a:cubicBezTo>
                    <a:pt x="11814" y="1936"/>
                    <a:pt x="11510" y="2066"/>
                    <a:pt x="11468" y="2073"/>
                  </a:cubicBezTo>
                  <a:cubicBezTo>
                    <a:pt x="11212" y="2115"/>
                    <a:pt x="11441" y="2211"/>
                    <a:pt x="11298" y="2321"/>
                  </a:cubicBezTo>
                  <a:cubicBezTo>
                    <a:pt x="11252" y="2357"/>
                    <a:pt x="11067" y="2097"/>
                    <a:pt x="11074" y="2352"/>
                  </a:cubicBezTo>
                  <a:cubicBezTo>
                    <a:pt x="11077" y="2447"/>
                    <a:pt x="11215" y="2513"/>
                    <a:pt x="11244" y="2664"/>
                  </a:cubicBezTo>
                  <a:cubicBezTo>
                    <a:pt x="11346" y="2689"/>
                    <a:pt x="11433" y="2586"/>
                    <a:pt x="11533" y="2565"/>
                  </a:cubicBezTo>
                  <a:cubicBezTo>
                    <a:pt x="11355" y="2678"/>
                    <a:pt x="11253" y="2955"/>
                    <a:pt x="11404" y="3165"/>
                  </a:cubicBezTo>
                  <a:cubicBezTo>
                    <a:pt x="11351" y="3210"/>
                    <a:pt x="11314" y="3245"/>
                    <a:pt x="11310" y="3351"/>
                  </a:cubicBezTo>
                  <a:lnTo>
                    <a:pt x="11336" y="3364"/>
                  </a:lnTo>
                  <a:cubicBezTo>
                    <a:pt x="11179" y="3430"/>
                    <a:pt x="11147" y="3493"/>
                    <a:pt x="11033" y="3630"/>
                  </a:cubicBezTo>
                  <a:cubicBezTo>
                    <a:pt x="11033" y="3630"/>
                    <a:pt x="11033" y="3630"/>
                    <a:pt x="11033" y="3630"/>
                  </a:cubicBezTo>
                  <a:cubicBezTo>
                    <a:pt x="11061" y="3545"/>
                    <a:pt x="11117" y="3452"/>
                    <a:pt x="11050" y="3363"/>
                  </a:cubicBezTo>
                  <a:cubicBezTo>
                    <a:pt x="11125" y="3368"/>
                    <a:pt x="11195" y="3337"/>
                    <a:pt x="11259" y="3272"/>
                  </a:cubicBezTo>
                  <a:cubicBezTo>
                    <a:pt x="11272" y="3258"/>
                    <a:pt x="11117" y="3018"/>
                    <a:pt x="11091" y="3018"/>
                  </a:cubicBezTo>
                  <a:cubicBezTo>
                    <a:pt x="11053" y="3018"/>
                    <a:pt x="10830" y="3190"/>
                    <a:pt x="10806" y="3256"/>
                  </a:cubicBezTo>
                  <a:cubicBezTo>
                    <a:pt x="10845" y="3272"/>
                    <a:pt x="10884" y="3290"/>
                    <a:pt x="10923" y="3309"/>
                  </a:cubicBezTo>
                  <a:cubicBezTo>
                    <a:pt x="10787" y="3310"/>
                    <a:pt x="10724" y="3477"/>
                    <a:pt x="10581" y="3471"/>
                  </a:cubicBezTo>
                  <a:cubicBezTo>
                    <a:pt x="10453" y="3498"/>
                    <a:pt x="10173" y="3554"/>
                    <a:pt x="10078" y="3374"/>
                  </a:cubicBezTo>
                  <a:cubicBezTo>
                    <a:pt x="10185" y="3130"/>
                    <a:pt x="9473" y="3169"/>
                    <a:pt x="9617" y="3516"/>
                  </a:cubicBezTo>
                  <a:cubicBezTo>
                    <a:pt x="9529" y="3631"/>
                    <a:pt x="9460" y="3480"/>
                    <a:pt x="9368" y="3462"/>
                  </a:cubicBezTo>
                  <a:cubicBezTo>
                    <a:pt x="9213" y="3481"/>
                    <a:pt x="9060" y="3554"/>
                    <a:pt x="8904" y="3532"/>
                  </a:cubicBezTo>
                  <a:cubicBezTo>
                    <a:pt x="9137" y="3401"/>
                    <a:pt x="9054" y="3181"/>
                    <a:pt x="8833" y="3214"/>
                  </a:cubicBezTo>
                  <a:cubicBezTo>
                    <a:pt x="8716" y="3230"/>
                    <a:pt x="8605" y="3153"/>
                    <a:pt x="8498" y="3083"/>
                  </a:cubicBezTo>
                  <a:cubicBezTo>
                    <a:pt x="8301" y="2955"/>
                    <a:pt x="8276" y="3049"/>
                    <a:pt x="8098" y="3063"/>
                  </a:cubicBezTo>
                  <a:cubicBezTo>
                    <a:pt x="8243" y="2744"/>
                    <a:pt x="7844" y="3070"/>
                    <a:pt x="7824" y="3072"/>
                  </a:cubicBezTo>
                  <a:cubicBezTo>
                    <a:pt x="7802" y="3026"/>
                    <a:pt x="7857" y="2925"/>
                    <a:pt x="7822" y="2862"/>
                  </a:cubicBezTo>
                  <a:cubicBezTo>
                    <a:pt x="7765" y="2758"/>
                    <a:pt x="7615" y="2889"/>
                    <a:pt x="7553" y="2920"/>
                  </a:cubicBezTo>
                  <a:cubicBezTo>
                    <a:pt x="7482" y="2703"/>
                    <a:pt x="7200" y="3025"/>
                    <a:pt x="7120" y="3025"/>
                  </a:cubicBezTo>
                  <a:cubicBezTo>
                    <a:pt x="7038" y="3025"/>
                    <a:pt x="6962" y="3004"/>
                    <a:pt x="6879" y="3011"/>
                  </a:cubicBezTo>
                  <a:cubicBezTo>
                    <a:pt x="6761" y="3020"/>
                    <a:pt x="6643" y="3147"/>
                    <a:pt x="6540" y="3158"/>
                  </a:cubicBezTo>
                  <a:cubicBezTo>
                    <a:pt x="6435" y="3288"/>
                    <a:pt x="6241" y="2969"/>
                    <a:pt x="6102" y="3002"/>
                  </a:cubicBezTo>
                  <a:cubicBezTo>
                    <a:pt x="5987" y="2699"/>
                    <a:pt x="5301" y="2658"/>
                    <a:pt x="5108" y="2660"/>
                  </a:cubicBezTo>
                  <a:lnTo>
                    <a:pt x="5166" y="2595"/>
                  </a:lnTo>
                  <a:cubicBezTo>
                    <a:pt x="4385" y="2334"/>
                    <a:pt x="3526" y="2801"/>
                    <a:pt x="2781" y="3187"/>
                  </a:cubicBezTo>
                  <a:cubicBezTo>
                    <a:pt x="2790" y="3245"/>
                    <a:pt x="2794" y="3305"/>
                    <a:pt x="2794" y="3364"/>
                  </a:cubicBezTo>
                  <a:cubicBezTo>
                    <a:pt x="2821" y="3360"/>
                    <a:pt x="2846" y="3381"/>
                    <a:pt x="2861" y="3411"/>
                  </a:cubicBezTo>
                  <a:cubicBezTo>
                    <a:pt x="2895" y="3481"/>
                    <a:pt x="2847" y="3560"/>
                    <a:pt x="2808" y="3586"/>
                  </a:cubicBezTo>
                  <a:cubicBezTo>
                    <a:pt x="2807" y="3616"/>
                    <a:pt x="2818" y="3636"/>
                    <a:pt x="2843" y="3646"/>
                  </a:cubicBezTo>
                  <a:cubicBezTo>
                    <a:pt x="2669" y="3610"/>
                    <a:pt x="2511" y="3697"/>
                    <a:pt x="2346" y="3775"/>
                  </a:cubicBezTo>
                  <a:cubicBezTo>
                    <a:pt x="2313" y="3790"/>
                    <a:pt x="1788" y="3962"/>
                    <a:pt x="2020" y="4078"/>
                  </a:cubicBezTo>
                  <a:cubicBezTo>
                    <a:pt x="1791" y="4457"/>
                    <a:pt x="2405" y="4349"/>
                    <a:pt x="2510" y="4285"/>
                  </a:cubicBezTo>
                  <a:cubicBezTo>
                    <a:pt x="2433" y="4611"/>
                    <a:pt x="1900" y="4586"/>
                    <a:pt x="1737" y="4688"/>
                  </a:cubicBezTo>
                  <a:cubicBezTo>
                    <a:pt x="1610" y="4807"/>
                    <a:pt x="1325" y="4847"/>
                    <a:pt x="1294" y="5135"/>
                  </a:cubicBezTo>
                  <a:cubicBezTo>
                    <a:pt x="1271" y="5347"/>
                    <a:pt x="1078" y="5786"/>
                    <a:pt x="1423" y="5569"/>
                  </a:cubicBezTo>
                  <a:cubicBezTo>
                    <a:pt x="1382" y="5665"/>
                    <a:pt x="1288" y="5766"/>
                    <a:pt x="1232" y="5830"/>
                  </a:cubicBezTo>
                  <a:lnTo>
                    <a:pt x="1247" y="5941"/>
                  </a:lnTo>
                  <a:cubicBezTo>
                    <a:pt x="1305" y="5949"/>
                    <a:pt x="1373" y="5942"/>
                    <a:pt x="1427" y="5909"/>
                  </a:cubicBezTo>
                  <a:cubicBezTo>
                    <a:pt x="1582" y="5813"/>
                    <a:pt x="1505" y="5986"/>
                    <a:pt x="1616" y="6015"/>
                  </a:cubicBezTo>
                  <a:cubicBezTo>
                    <a:pt x="1625" y="6015"/>
                    <a:pt x="1632" y="6012"/>
                    <a:pt x="1639" y="6008"/>
                  </a:cubicBezTo>
                  <a:cubicBezTo>
                    <a:pt x="1268" y="6350"/>
                    <a:pt x="877" y="6521"/>
                    <a:pt x="478" y="6743"/>
                  </a:cubicBezTo>
                  <a:cubicBezTo>
                    <a:pt x="343" y="6818"/>
                    <a:pt x="175" y="6809"/>
                    <a:pt x="54" y="6949"/>
                  </a:cubicBezTo>
                  <a:cubicBezTo>
                    <a:pt x="-154" y="7190"/>
                    <a:pt x="297" y="7025"/>
                    <a:pt x="344" y="7001"/>
                  </a:cubicBezTo>
                  <a:cubicBezTo>
                    <a:pt x="703" y="6820"/>
                    <a:pt x="1068" y="6689"/>
                    <a:pt x="1424" y="6508"/>
                  </a:cubicBezTo>
                  <a:cubicBezTo>
                    <a:pt x="1621" y="6408"/>
                    <a:pt x="2420" y="6068"/>
                    <a:pt x="2420" y="5738"/>
                  </a:cubicBezTo>
                  <a:cubicBezTo>
                    <a:pt x="2564" y="5669"/>
                    <a:pt x="2545" y="5757"/>
                    <a:pt x="2664" y="5770"/>
                  </a:cubicBezTo>
                  <a:cubicBezTo>
                    <a:pt x="2775" y="5884"/>
                    <a:pt x="2982" y="5669"/>
                    <a:pt x="3099" y="5636"/>
                  </a:cubicBezTo>
                  <a:cubicBezTo>
                    <a:pt x="3270" y="5586"/>
                    <a:pt x="3354" y="5471"/>
                    <a:pt x="3497" y="5332"/>
                  </a:cubicBezTo>
                  <a:cubicBezTo>
                    <a:pt x="3592" y="5239"/>
                    <a:pt x="3675" y="5420"/>
                    <a:pt x="3762" y="5453"/>
                  </a:cubicBezTo>
                  <a:cubicBezTo>
                    <a:pt x="3787" y="5623"/>
                    <a:pt x="4109" y="5610"/>
                    <a:pt x="4206" y="5651"/>
                  </a:cubicBezTo>
                  <a:cubicBezTo>
                    <a:pt x="4425" y="5745"/>
                    <a:pt x="4511" y="6181"/>
                    <a:pt x="4283" y="6388"/>
                  </a:cubicBezTo>
                  <a:cubicBezTo>
                    <a:pt x="4312" y="6399"/>
                    <a:pt x="4341" y="6409"/>
                    <a:pt x="4370" y="6418"/>
                  </a:cubicBezTo>
                  <a:cubicBezTo>
                    <a:pt x="4406" y="6521"/>
                    <a:pt x="4318" y="6634"/>
                    <a:pt x="4422" y="6661"/>
                  </a:cubicBezTo>
                  <a:cubicBezTo>
                    <a:pt x="4430" y="6629"/>
                    <a:pt x="4441" y="6599"/>
                    <a:pt x="4455" y="6573"/>
                  </a:cubicBezTo>
                  <a:cubicBezTo>
                    <a:pt x="4440" y="6630"/>
                    <a:pt x="4444" y="6678"/>
                    <a:pt x="4466" y="6718"/>
                  </a:cubicBezTo>
                  <a:cubicBezTo>
                    <a:pt x="4402" y="6900"/>
                    <a:pt x="4481" y="7268"/>
                    <a:pt x="4600" y="6983"/>
                  </a:cubicBezTo>
                  <a:cubicBezTo>
                    <a:pt x="4616" y="7025"/>
                    <a:pt x="4647" y="7029"/>
                    <a:pt x="4668" y="7000"/>
                  </a:cubicBezTo>
                  <a:cubicBezTo>
                    <a:pt x="4695" y="7165"/>
                    <a:pt x="4383" y="7512"/>
                    <a:pt x="4572" y="7612"/>
                  </a:cubicBezTo>
                  <a:cubicBezTo>
                    <a:pt x="4561" y="7639"/>
                    <a:pt x="4537" y="8189"/>
                    <a:pt x="4549" y="8218"/>
                  </a:cubicBezTo>
                  <a:cubicBezTo>
                    <a:pt x="4218" y="8052"/>
                    <a:pt x="4499" y="8766"/>
                    <a:pt x="4612" y="8908"/>
                  </a:cubicBezTo>
                  <a:cubicBezTo>
                    <a:pt x="4469" y="9248"/>
                    <a:pt x="4405" y="9703"/>
                    <a:pt x="4249" y="10060"/>
                  </a:cubicBezTo>
                  <a:cubicBezTo>
                    <a:pt x="4231" y="10103"/>
                    <a:pt x="3863" y="10724"/>
                    <a:pt x="3931" y="10838"/>
                  </a:cubicBezTo>
                  <a:cubicBezTo>
                    <a:pt x="3904" y="10875"/>
                    <a:pt x="3884" y="11006"/>
                    <a:pt x="3866" y="11057"/>
                  </a:cubicBezTo>
                  <a:lnTo>
                    <a:pt x="3907" y="11057"/>
                  </a:lnTo>
                  <a:cubicBezTo>
                    <a:pt x="3683" y="11057"/>
                    <a:pt x="3673" y="12226"/>
                    <a:pt x="3784" y="12411"/>
                  </a:cubicBezTo>
                  <a:cubicBezTo>
                    <a:pt x="3713" y="12506"/>
                    <a:pt x="3776" y="12866"/>
                    <a:pt x="3821" y="12952"/>
                  </a:cubicBezTo>
                  <a:cubicBezTo>
                    <a:pt x="3779" y="13102"/>
                    <a:pt x="3952" y="13349"/>
                    <a:pt x="4063" y="13322"/>
                  </a:cubicBezTo>
                  <a:cubicBezTo>
                    <a:pt x="4060" y="13338"/>
                    <a:pt x="4058" y="13354"/>
                    <a:pt x="4057" y="13370"/>
                  </a:cubicBezTo>
                  <a:lnTo>
                    <a:pt x="4087" y="13380"/>
                  </a:lnTo>
                  <a:lnTo>
                    <a:pt x="4093" y="13414"/>
                  </a:lnTo>
                  <a:cubicBezTo>
                    <a:pt x="4290" y="13490"/>
                    <a:pt x="4102" y="14174"/>
                    <a:pt x="4227" y="14378"/>
                  </a:cubicBezTo>
                  <a:cubicBezTo>
                    <a:pt x="4190" y="14488"/>
                    <a:pt x="4544" y="15231"/>
                    <a:pt x="4228" y="15052"/>
                  </a:cubicBezTo>
                  <a:cubicBezTo>
                    <a:pt x="4228" y="15090"/>
                    <a:pt x="4220" y="15124"/>
                    <a:pt x="4204" y="15151"/>
                  </a:cubicBezTo>
                  <a:cubicBezTo>
                    <a:pt x="4266" y="15264"/>
                    <a:pt x="4305" y="15363"/>
                    <a:pt x="4335" y="15505"/>
                  </a:cubicBezTo>
                  <a:lnTo>
                    <a:pt x="4346" y="15505"/>
                  </a:lnTo>
                  <a:cubicBezTo>
                    <a:pt x="4387" y="15457"/>
                    <a:pt x="4394" y="15543"/>
                    <a:pt x="4468" y="15503"/>
                  </a:cubicBezTo>
                  <a:cubicBezTo>
                    <a:pt x="4571" y="15800"/>
                    <a:pt x="4536" y="15834"/>
                    <a:pt x="4468" y="16154"/>
                  </a:cubicBezTo>
                  <a:cubicBezTo>
                    <a:pt x="4643" y="16085"/>
                    <a:pt x="4765" y="16495"/>
                    <a:pt x="4806" y="16709"/>
                  </a:cubicBezTo>
                  <a:cubicBezTo>
                    <a:pt x="5029" y="16623"/>
                    <a:pt x="4935" y="16305"/>
                    <a:pt x="4856" y="16081"/>
                  </a:cubicBezTo>
                  <a:lnTo>
                    <a:pt x="4819" y="16090"/>
                  </a:lnTo>
                  <a:cubicBezTo>
                    <a:pt x="4853" y="16027"/>
                    <a:pt x="4845" y="15950"/>
                    <a:pt x="4813" y="15895"/>
                  </a:cubicBezTo>
                  <a:lnTo>
                    <a:pt x="4799" y="15901"/>
                  </a:lnTo>
                  <a:cubicBezTo>
                    <a:pt x="4773" y="15687"/>
                    <a:pt x="4711" y="15463"/>
                    <a:pt x="4695" y="15267"/>
                  </a:cubicBezTo>
                  <a:cubicBezTo>
                    <a:pt x="4682" y="15104"/>
                    <a:pt x="4607" y="15059"/>
                    <a:pt x="4654" y="14857"/>
                  </a:cubicBezTo>
                  <a:cubicBezTo>
                    <a:pt x="4643" y="14858"/>
                    <a:pt x="4632" y="14860"/>
                    <a:pt x="4621" y="14862"/>
                  </a:cubicBezTo>
                  <a:cubicBezTo>
                    <a:pt x="4621" y="14691"/>
                    <a:pt x="4335" y="14165"/>
                    <a:pt x="4542" y="14004"/>
                  </a:cubicBezTo>
                  <a:cubicBezTo>
                    <a:pt x="4568" y="14048"/>
                    <a:pt x="4597" y="14053"/>
                    <a:pt x="4633" y="14051"/>
                  </a:cubicBezTo>
                  <a:cubicBezTo>
                    <a:pt x="4648" y="14091"/>
                    <a:pt x="4668" y="14112"/>
                    <a:pt x="4694" y="14132"/>
                  </a:cubicBezTo>
                  <a:cubicBezTo>
                    <a:pt x="4606" y="14386"/>
                    <a:pt x="4732" y="15046"/>
                    <a:pt x="4888" y="15146"/>
                  </a:cubicBezTo>
                  <a:cubicBezTo>
                    <a:pt x="4868" y="15243"/>
                    <a:pt x="4898" y="15358"/>
                    <a:pt x="4958" y="15388"/>
                  </a:cubicBezTo>
                  <a:cubicBezTo>
                    <a:pt x="4954" y="15472"/>
                    <a:pt x="4978" y="15520"/>
                    <a:pt x="5030" y="15518"/>
                  </a:cubicBezTo>
                  <a:cubicBezTo>
                    <a:pt x="5042" y="15595"/>
                    <a:pt x="4993" y="15742"/>
                    <a:pt x="4986" y="15835"/>
                  </a:cubicBezTo>
                  <a:cubicBezTo>
                    <a:pt x="5221" y="15896"/>
                    <a:pt x="5644" y="17047"/>
                    <a:pt x="5374" y="17327"/>
                  </a:cubicBezTo>
                  <a:lnTo>
                    <a:pt x="5386" y="17327"/>
                  </a:lnTo>
                  <a:cubicBezTo>
                    <a:pt x="5363" y="17683"/>
                    <a:pt x="5700" y="18230"/>
                    <a:pt x="5921" y="18189"/>
                  </a:cubicBezTo>
                  <a:cubicBezTo>
                    <a:pt x="6093" y="18316"/>
                    <a:pt x="6360" y="18812"/>
                    <a:pt x="6568" y="18812"/>
                  </a:cubicBezTo>
                  <a:cubicBezTo>
                    <a:pt x="6707" y="18812"/>
                    <a:pt x="6794" y="18936"/>
                    <a:pt x="6933" y="18803"/>
                  </a:cubicBezTo>
                  <a:cubicBezTo>
                    <a:pt x="7112" y="18634"/>
                    <a:pt x="7225" y="18901"/>
                    <a:pt x="7338" y="19138"/>
                  </a:cubicBezTo>
                  <a:lnTo>
                    <a:pt x="7320" y="19233"/>
                  </a:lnTo>
                  <a:cubicBezTo>
                    <a:pt x="7452" y="19457"/>
                    <a:pt x="7609" y="19414"/>
                    <a:pt x="7752" y="19578"/>
                  </a:cubicBezTo>
                  <a:lnTo>
                    <a:pt x="7747" y="19554"/>
                  </a:lnTo>
                  <a:cubicBezTo>
                    <a:pt x="7831" y="19616"/>
                    <a:pt x="7966" y="19734"/>
                    <a:pt x="8058" y="19655"/>
                  </a:cubicBezTo>
                  <a:cubicBezTo>
                    <a:pt x="8068" y="19696"/>
                    <a:pt x="8082" y="19732"/>
                    <a:pt x="8102" y="19765"/>
                  </a:cubicBezTo>
                  <a:cubicBezTo>
                    <a:pt x="8201" y="19848"/>
                    <a:pt x="8249" y="20070"/>
                    <a:pt x="8332" y="20197"/>
                  </a:cubicBezTo>
                  <a:cubicBezTo>
                    <a:pt x="8328" y="20204"/>
                    <a:pt x="8318" y="20232"/>
                    <a:pt x="8307" y="20232"/>
                  </a:cubicBezTo>
                  <a:cubicBezTo>
                    <a:pt x="8248" y="20232"/>
                    <a:pt x="8242" y="20374"/>
                    <a:pt x="8290" y="20404"/>
                  </a:cubicBezTo>
                  <a:cubicBezTo>
                    <a:pt x="8224" y="20558"/>
                    <a:pt x="8335" y="20723"/>
                    <a:pt x="8404" y="20797"/>
                  </a:cubicBezTo>
                  <a:lnTo>
                    <a:pt x="8421" y="20768"/>
                  </a:lnTo>
                  <a:lnTo>
                    <a:pt x="8440" y="20786"/>
                  </a:lnTo>
                  <a:cubicBezTo>
                    <a:pt x="8440" y="20786"/>
                    <a:pt x="8460" y="20734"/>
                    <a:pt x="8463" y="20726"/>
                  </a:cubicBezTo>
                  <a:cubicBezTo>
                    <a:pt x="8481" y="20791"/>
                    <a:pt x="8506" y="20812"/>
                    <a:pt x="8544" y="20833"/>
                  </a:cubicBezTo>
                  <a:cubicBezTo>
                    <a:pt x="8631" y="20882"/>
                    <a:pt x="8572" y="21016"/>
                    <a:pt x="8625" y="21113"/>
                  </a:cubicBezTo>
                  <a:cubicBezTo>
                    <a:pt x="8670" y="21195"/>
                    <a:pt x="8728" y="21169"/>
                    <a:pt x="8774" y="21125"/>
                  </a:cubicBezTo>
                  <a:cubicBezTo>
                    <a:pt x="8819" y="21180"/>
                    <a:pt x="8955" y="21104"/>
                    <a:pt x="8977" y="21190"/>
                  </a:cubicBezTo>
                  <a:cubicBezTo>
                    <a:pt x="8994" y="21268"/>
                    <a:pt x="9007" y="21360"/>
                    <a:pt x="9074" y="21327"/>
                  </a:cubicBezTo>
                  <a:cubicBezTo>
                    <a:pt x="9087" y="21499"/>
                    <a:pt x="9387" y="21534"/>
                    <a:pt x="9242" y="21147"/>
                  </a:cubicBezTo>
                  <a:cubicBezTo>
                    <a:pt x="9322" y="21112"/>
                    <a:pt x="9334" y="20930"/>
                    <a:pt x="9399" y="20930"/>
                  </a:cubicBezTo>
                  <a:cubicBezTo>
                    <a:pt x="9476" y="20930"/>
                    <a:pt x="9464" y="21056"/>
                    <a:pt x="9512" y="21099"/>
                  </a:cubicBezTo>
                  <a:cubicBezTo>
                    <a:pt x="9489" y="21140"/>
                    <a:pt x="9481" y="21184"/>
                    <a:pt x="9489" y="21232"/>
                  </a:cubicBezTo>
                  <a:cubicBezTo>
                    <a:pt x="9530" y="21294"/>
                    <a:pt x="9567" y="21378"/>
                    <a:pt x="9594" y="21465"/>
                  </a:cubicBezTo>
                  <a:cubicBezTo>
                    <a:pt x="9613" y="21444"/>
                    <a:pt x="9635" y="21429"/>
                    <a:pt x="9658" y="21420"/>
                  </a:cubicBezTo>
                  <a:cubicBezTo>
                    <a:pt x="9651" y="21406"/>
                    <a:pt x="9651" y="21393"/>
                    <a:pt x="9656" y="21381"/>
                  </a:cubicBezTo>
                  <a:lnTo>
                    <a:pt x="9663" y="21393"/>
                  </a:lnTo>
                  <a:cubicBezTo>
                    <a:pt x="9703" y="21371"/>
                    <a:pt x="9728" y="21327"/>
                    <a:pt x="9733" y="21262"/>
                  </a:cubicBezTo>
                  <a:lnTo>
                    <a:pt x="9788" y="21239"/>
                  </a:lnTo>
                  <a:lnTo>
                    <a:pt x="9727" y="21036"/>
                  </a:lnTo>
                  <a:lnTo>
                    <a:pt x="9751" y="20983"/>
                  </a:lnTo>
                  <a:cubicBezTo>
                    <a:pt x="9690" y="20841"/>
                    <a:pt x="9591" y="20668"/>
                    <a:pt x="9478" y="20685"/>
                  </a:cubicBezTo>
                  <a:cubicBezTo>
                    <a:pt x="9386" y="20387"/>
                    <a:pt x="9023" y="21216"/>
                    <a:pt x="8905" y="20641"/>
                  </a:cubicBezTo>
                  <a:lnTo>
                    <a:pt x="8820" y="20643"/>
                  </a:lnTo>
                  <a:cubicBezTo>
                    <a:pt x="8820" y="20643"/>
                    <a:pt x="8682" y="20417"/>
                    <a:pt x="8717" y="20417"/>
                  </a:cubicBezTo>
                  <a:cubicBezTo>
                    <a:pt x="8717" y="20417"/>
                    <a:pt x="8717" y="20417"/>
                    <a:pt x="8717" y="20417"/>
                  </a:cubicBezTo>
                  <a:cubicBezTo>
                    <a:pt x="8719" y="20417"/>
                    <a:pt x="8885" y="19093"/>
                    <a:pt x="8901" y="18934"/>
                  </a:cubicBezTo>
                  <a:cubicBezTo>
                    <a:pt x="8865" y="18931"/>
                    <a:pt x="8824" y="18936"/>
                    <a:pt x="8790" y="18958"/>
                  </a:cubicBezTo>
                  <a:cubicBezTo>
                    <a:pt x="8665" y="18803"/>
                    <a:pt x="8556" y="18836"/>
                    <a:pt x="8451" y="18742"/>
                  </a:cubicBezTo>
                  <a:cubicBezTo>
                    <a:pt x="8417" y="18712"/>
                    <a:pt x="8071" y="18740"/>
                    <a:pt x="8035" y="18773"/>
                  </a:cubicBezTo>
                  <a:cubicBezTo>
                    <a:pt x="8032" y="18768"/>
                    <a:pt x="8029" y="18763"/>
                    <a:pt x="8025" y="18757"/>
                  </a:cubicBezTo>
                  <a:cubicBezTo>
                    <a:pt x="8109" y="18574"/>
                    <a:pt x="8142" y="18312"/>
                    <a:pt x="8200" y="18110"/>
                  </a:cubicBezTo>
                  <a:cubicBezTo>
                    <a:pt x="8274" y="17968"/>
                    <a:pt x="8508" y="16969"/>
                    <a:pt x="8384" y="16969"/>
                  </a:cubicBezTo>
                  <a:cubicBezTo>
                    <a:pt x="8284" y="16969"/>
                    <a:pt x="8160" y="16997"/>
                    <a:pt x="8055" y="17030"/>
                  </a:cubicBezTo>
                  <a:cubicBezTo>
                    <a:pt x="7708" y="17115"/>
                    <a:pt x="7858" y="17667"/>
                    <a:pt x="7599" y="17812"/>
                  </a:cubicBezTo>
                  <a:cubicBezTo>
                    <a:pt x="7601" y="17840"/>
                    <a:pt x="7595" y="17864"/>
                    <a:pt x="7583" y="17884"/>
                  </a:cubicBezTo>
                  <a:lnTo>
                    <a:pt x="7589" y="17850"/>
                  </a:lnTo>
                  <a:cubicBezTo>
                    <a:pt x="7313" y="17803"/>
                    <a:pt x="7206" y="18092"/>
                    <a:pt x="6955" y="17842"/>
                  </a:cubicBezTo>
                  <a:cubicBezTo>
                    <a:pt x="6928" y="17797"/>
                    <a:pt x="6940" y="17716"/>
                    <a:pt x="6902" y="17678"/>
                  </a:cubicBezTo>
                  <a:cubicBezTo>
                    <a:pt x="6909" y="17285"/>
                    <a:pt x="6745" y="17009"/>
                    <a:pt x="6787" y="16567"/>
                  </a:cubicBezTo>
                  <a:cubicBezTo>
                    <a:pt x="6799" y="16444"/>
                    <a:pt x="6795" y="15988"/>
                    <a:pt x="6892" y="15936"/>
                  </a:cubicBezTo>
                  <a:cubicBezTo>
                    <a:pt x="6964" y="15896"/>
                    <a:pt x="6970" y="15802"/>
                    <a:pt x="6989" y="15695"/>
                  </a:cubicBezTo>
                  <a:cubicBezTo>
                    <a:pt x="6960" y="15291"/>
                    <a:pt x="7099" y="15132"/>
                    <a:pt x="7297" y="14954"/>
                  </a:cubicBezTo>
                  <a:cubicBezTo>
                    <a:pt x="7407" y="14847"/>
                    <a:pt x="7530" y="14681"/>
                    <a:pt x="7658" y="14647"/>
                  </a:cubicBezTo>
                  <a:cubicBezTo>
                    <a:pt x="7726" y="14629"/>
                    <a:pt x="7890" y="14823"/>
                    <a:pt x="7918" y="14651"/>
                  </a:cubicBezTo>
                  <a:cubicBezTo>
                    <a:pt x="7929" y="14662"/>
                    <a:pt x="7940" y="14672"/>
                    <a:pt x="7951" y="14683"/>
                  </a:cubicBezTo>
                  <a:cubicBezTo>
                    <a:pt x="7964" y="14784"/>
                    <a:pt x="8062" y="14913"/>
                    <a:pt x="8119" y="14804"/>
                  </a:cubicBezTo>
                  <a:cubicBezTo>
                    <a:pt x="8158" y="14847"/>
                    <a:pt x="8205" y="14840"/>
                    <a:pt x="8218" y="14755"/>
                  </a:cubicBezTo>
                  <a:cubicBezTo>
                    <a:pt x="8226" y="14760"/>
                    <a:pt x="8233" y="14769"/>
                    <a:pt x="8237" y="14776"/>
                  </a:cubicBezTo>
                  <a:cubicBezTo>
                    <a:pt x="8243" y="14815"/>
                    <a:pt x="8236" y="14869"/>
                    <a:pt x="8238" y="14910"/>
                  </a:cubicBezTo>
                  <a:cubicBezTo>
                    <a:pt x="8321" y="14897"/>
                    <a:pt x="8431" y="14728"/>
                    <a:pt x="8309" y="14652"/>
                  </a:cubicBezTo>
                  <a:cubicBezTo>
                    <a:pt x="8336" y="14621"/>
                    <a:pt x="8354" y="14568"/>
                    <a:pt x="8341" y="14512"/>
                  </a:cubicBezTo>
                  <a:cubicBezTo>
                    <a:pt x="8478" y="14435"/>
                    <a:pt x="8881" y="14341"/>
                    <a:pt x="8891" y="14660"/>
                  </a:cubicBezTo>
                  <a:cubicBezTo>
                    <a:pt x="8953" y="14668"/>
                    <a:pt x="9017" y="14668"/>
                    <a:pt x="9071" y="14607"/>
                  </a:cubicBezTo>
                  <a:cubicBezTo>
                    <a:pt x="9213" y="14442"/>
                    <a:pt x="9157" y="14782"/>
                    <a:pt x="9269" y="14825"/>
                  </a:cubicBezTo>
                  <a:cubicBezTo>
                    <a:pt x="9274" y="14919"/>
                    <a:pt x="9158" y="15202"/>
                    <a:pt x="9231" y="15255"/>
                  </a:cubicBezTo>
                  <a:cubicBezTo>
                    <a:pt x="9194" y="15363"/>
                    <a:pt x="9245" y="15521"/>
                    <a:pt x="9291" y="15598"/>
                  </a:cubicBezTo>
                  <a:cubicBezTo>
                    <a:pt x="9303" y="15683"/>
                    <a:pt x="9312" y="15745"/>
                    <a:pt x="9294" y="15822"/>
                  </a:cubicBezTo>
                  <a:cubicBezTo>
                    <a:pt x="9320" y="15840"/>
                    <a:pt x="9347" y="15858"/>
                    <a:pt x="9373" y="15876"/>
                  </a:cubicBezTo>
                  <a:cubicBezTo>
                    <a:pt x="9376" y="15876"/>
                    <a:pt x="9389" y="16042"/>
                    <a:pt x="9392" y="16062"/>
                  </a:cubicBezTo>
                  <a:cubicBezTo>
                    <a:pt x="9891" y="16160"/>
                    <a:pt x="9504" y="14453"/>
                    <a:pt x="9669" y="14135"/>
                  </a:cubicBezTo>
                  <a:cubicBezTo>
                    <a:pt x="9801" y="13882"/>
                    <a:pt x="9965" y="13656"/>
                    <a:pt x="10125" y="13464"/>
                  </a:cubicBezTo>
                  <a:cubicBezTo>
                    <a:pt x="10212" y="13386"/>
                    <a:pt x="10656" y="13027"/>
                    <a:pt x="10592" y="12952"/>
                  </a:cubicBezTo>
                  <a:cubicBezTo>
                    <a:pt x="10811" y="12978"/>
                    <a:pt x="10712" y="12540"/>
                    <a:pt x="10767" y="12391"/>
                  </a:cubicBezTo>
                  <a:cubicBezTo>
                    <a:pt x="10824" y="12240"/>
                    <a:pt x="11053" y="12010"/>
                    <a:pt x="10986" y="11786"/>
                  </a:cubicBezTo>
                  <a:cubicBezTo>
                    <a:pt x="11080" y="11837"/>
                    <a:pt x="11274" y="11508"/>
                    <a:pt x="11267" y="11344"/>
                  </a:cubicBezTo>
                  <a:cubicBezTo>
                    <a:pt x="11357" y="11366"/>
                    <a:pt x="11513" y="11281"/>
                    <a:pt x="11556" y="11158"/>
                  </a:cubicBezTo>
                  <a:lnTo>
                    <a:pt x="11547" y="11137"/>
                  </a:lnTo>
                  <a:cubicBezTo>
                    <a:pt x="11604" y="11130"/>
                    <a:pt x="11673" y="11149"/>
                    <a:pt x="11708" y="11051"/>
                  </a:cubicBezTo>
                  <a:cubicBezTo>
                    <a:pt x="11862" y="11256"/>
                    <a:pt x="12051" y="10796"/>
                    <a:pt x="11864" y="10786"/>
                  </a:cubicBezTo>
                  <a:cubicBezTo>
                    <a:pt x="11862" y="10777"/>
                    <a:pt x="11858" y="10768"/>
                    <a:pt x="11853" y="10760"/>
                  </a:cubicBezTo>
                  <a:cubicBezTo>
                    <a:pt x="11890" y="10730"/>
                    <a:pt x="11924" y="10692"/>
                    <a:pt x="11955" y="10645"/>
                  </a:cubicBezTo>
                  <a:lnTo>
                    <a:pt x="11897" y="10613"/>
                  </a:lnTo>
                  <a:cubicBezTo>
                    <a:pt x="11984" y="10395"/>
                    <a:pt x="12164" y="10420"/>
                    <a:pt x="12245" y="10219"/>
                  </a:cubicBezTo>
                  <a:cubicBezTo>
                    <a:pt x="12330" y="10329"/>
                    <a:pt x="12661" y="10004"/>
                    <a:pt x="12737" y="9969"/>
                  </a:cubicBezTo>
                  <a:cubicBezTo>
                    <a:pt x="12664" y="10027"/>
                    <a:pt x="12408" y="10465"/>
                    <a:pt x="12631" y="10503"/>
                  </a:cubicBezTo>
                  <a:cubicBezTo>
                    <a:pt x="12789" y="10529"/>
                    <a:pt x="13042" y="10150"/>
                    <a:pt x="13212" y="10091"/>
                  </a:cubicBezTo>
                  <a:cubicBezTo>
                    <a:pt x="13387" y="9998"/>
                    <a:pt x="13656" y="9885"/>
                    <a:pt x="13625" y="9596"/>
                  </a:cubicBezTo>
                  <a:cubicBezTo>
                    <a:pt x="13619" y="9547"/>
                    <a:pt x="13631" y="9416"/>
                    <a:pt x="13642" y="9372"/>
                  </a:cubicBezTo>
                  <a:cubicBezTo>
                    <a:pt x="13542" y="9340"/>
                    <a:pt x="13492" y="9469"/>
                    <a:pt x="13428" y="9577"/>
                  </a:cubicBezTo>
                  <a:cubicBezTo>
                    <a:pt x="13210" y="9948"/>
                    <a:pt x="13126" y="9598"/>
                    <a:pt x="13005" y="9382"/>
                  </a:cubicBezTo>
                  <a:cubicBezTo>
                    <a:pt x="13043" y="9332"/>
                    <a:pt x="13094" y="9211"/>
                    <a:pt x="13035" y="9143"/>
                  </a:cubicBezTo>
                  <a:cubicBezTo>
                    <a:pt x="13114" y="9113"/>
                    <a:pt x="13246" y="8984"/>
                    <a:pt x="13198" y="8817"/>
                  </a:cubicBezTo>
                  <a:cubicBezTo>
                    <a:pt x="13133" y="8591"/>
                    <a:pt x="12921" y="8699"/>
                    <a:pt x="12820" y="8748"/>
                  </a:cubicBezTo>
                  <a:cubicBezTo>
                    <a:pt x="13042" y="8483"/>
                    <a:pt x="13227" y="8473"/>
                    <a:pt x="13514" y="8498"/>
                  </a:cubicBezTo>
                  <a:cubicBezTo>
                    <a:pt x="13879" y="8530"/>
                    <a:pt x="14067" y="8267"/>
                    <a:pt x="14414" y="8134"/>
                  </a:cubicBezTo>
                  <a:cubicBezTo>
                    <a:pt x="14179" y="8347"/>
                    <a:pt x="14080" y="8871"/>
                    <a:pt x="13864" y="9071"/>
                  </a:cubicBezTo>
                  <a:cubicBezTo>
                    <a:pt x="13717" y="9206"/>
                    <a:pt x="14405" y="9317"/>
                    <a:pt x="14423" y="9210"/>
                  </a:cubicBezTo>
                  <a:cubicBezTo>
                    <a:pt x="14405" y="9314"/>
                    <a:pt x="14297" y="9379"/>
                    <a:pt x="14243" y="9402"/>
                  </a:cubicBezTo>
                  <a:cubicBezTo>
                    <a:pt x="14313" y="9418"/>
                    <a:pt x="14553" y="9162"/>
                    <a:pt x="14568" y="9200"/>
                  </a:cubicBezTo>
                  <a:cubicBezTo>
                    <a:pt x="14597" y="9273"/>
                    <a:pt x="14503" y="9384"/>
                    <a:pt x="14488" y="9436"/>
                  </a:cubicBezTo>
                  <a:cubicBezTo>
                    <a:pt x="14575" y="9436"/>
                    <a:pt x="14865" y="9376"/>
                    <a:pt x="14709" y="9160"/>
                  </a:cubicBezTo>
                  <a:cubicBezTo>
                    <a:pt x="14686" y="9129"/>
                    <a:pt x="14726" y="9185"/>
                    <a:pt x="14709" y="9160"/>
                  </a:cubicBezTo>
                  <a:close/>
                  <a:moveTo>
                    <a:pt x="9292" y="15807"/>
                  </a:moveTo>
                  <a:cubicBezTo>
                    <a:pt x="9294" y="15804"/>
                    <a:pt x="9294" y="15801"/>
                    <a:pt x="9294" y="15797"/>
                  </a:cubicBezTo>
                  <a:lnTo>
                    <a:pt x="9292" y="15807"/>
                  </a:lnTo>
                  <a:cubicBezTo>
                    <a:pt x="9292" y="15807"/>
                    <a:pt x="9292" y="15807"/>
                    <a:pt x="9292" y="15807"/>
                  </a:cubicBezTo>
                  <a:close/>
                  <a:moveTo>
                    <a:pt x="10369" y="17468"/>
                  </a:moveTo>
                  <a:cubicBezTo>
                    <a:pt x="10335" y="17379"/>
                    <a:pt x="10167" y="17362"/>
                    <a:pt x="10156" y="17309"/>
                  </a:cubicBezTo>
                  <a:cubicBezTo>
                    <a:pt x="10131" y="17189"/>
                    <a:pt x="9829" y="16896"/>
                    <a:pt x="9715" y="16827"/>
                  </a:cubicBezTo>
                  <a:cubicBezTo>
                    <a:pt x="9533" y="16717"/>
                    <a:pt x="9375" y="16548"/>
                    <a:pt x="9156" y="16596"/>
                  </a:cubicBezTo>
                  <a:cubicBezTo>
                    <a:pt x="9072" y="16614"/>
                    <a:pt x="8717" y="16808"/>
                    <a:pt x="8728" y="16994"/>
                  </a:cubicBezTo>
                  <a:cubicBezTo>
                    <a:pt x="8730" y="17027"/>
                    <a:pt x="9190" y="16568"/>
                    <a:pt x="9247" y="16760"/>
                  </a:cubicBezTo>
                  <a:cubicBezTo>
                    <a:pt x="9236" y="16814"/>
                    <a:pt x="9210" y="16831"/>
                    <a:pt x="9167" y="16810"/>
                  </a:cubicBezTo>
                  <a:cubicBezTo>
                    <a:pt x="9239" y="16755"/>
                    <a:pt x="9536" y="17035"/>
                    <a:pt x="9629" y="17047"/>
                  </a:cubicBezTo>
                  <a:cubicBezTo>
                    <a:pt x="9753" y="17062"/>
                    <a:pt x="9684" y="17348"/>
                    <a:pt x="9814" y="17335"/>
                  </a:cubicBezTo>
                  <a:cubicBezTo>
                    <a:pt x="9981" y="17317"/>
                    <a:pt x="9882" y="17476"/>
                    <a:pt x="9811" y="17585"/>
                  </a:cubicBezTo>
                  <a:cubicBezTo>
                    <a:pt x="9811" y="17585"/>
                    <a:pt x="9811" y="17585"/>
                    <a:pt x="9811" y="17585"/>
                  </a:cubicBezTo>
                  <a:cubicBezTo>
                    <a:pt x="9811" y="17585"/>
                    <a:pt x="9811" y="17585"/>
                    <a:pt x="9811" y="17586"/>
                  </a:cubicBezTo>
                  <a:cubicBezTo>
                    <a:pt x="9831" y="17583"/>
                    <a:pt x="10404" y="17558"/>
                    <a:pt x="10369" y="17468"/>
                  </a:cubicBezTo>
                  <a:cubicBezTo>
                    <a:pt x="10361" y="17446"/>
                    <a:pt x="10394" y="17532"/>
                    <a:pt x="10369" y="17468"/>
                  </a:cubicBezTo>
                  <a:close/>
                  <a:moveTo>
                    <a:pt x="20788" y="376"/>
                  </a:moveTo>
                  <a:cubicBezTo>
                    <a:pt x="20661" y="393"/>
                    <a:pt x="20521" y="488"/>
                    <a:pt x="20397" y="482"/>
                  </a:cubicBezTo>
                  <a:cubicBezTo>
                    <a:pt x="20438" y="401"/>
                    <a:pt x="20552" y="165"/>
                    <a:pt x="20633" y="174"/>
                  </a:cubicBezTo>
                  <a:cubicBezTo>
                    <a:pt x="20175" y="121"/>
                    <a:pt x="19751" y="-20"/>
                    <a:pt x="19284" y="2"/>
                  </a:cubicBezTo>
                  <a:cubicBezTo>
                    <a:pt x="19105" y="10"/>
                    <a:pt x="18902" y="130"/>
                    <a:pt x="18728" y="59"/>
                  </a:cubicBezTo>
                  <a:cubicBezTo>
                    <a:pt x="18578" y="-2"/>
                    <a:pt x="18252" y="-5"/>
                    <a:pt x="18116" y="136"/>
                  </a:cubicBezTo>
                  <a:cubicBezTo>
                    <a:pt x="18175" y="75"/>
                    <a:pt x="18298" y="279"/>
                    <a:pt x="18361" y="285"/>
                  </a:cubicBezTo>
                  <a:cubicBezTo>
                    <a:pt x="18166" y="285"/>
                    <a:pt x="17974" y="110"/>
                    <a:pt x="17776" y="149"/>
                  </a:cubicBezTo>
                  <a:cubicBezTo>
                    <a:pt x="17789" y="245"/>
                    <a:pt x="17791" y="210"/>
                    <a:pt x="17833" y="259"/>
                  </a:cubicBezTo>
                  <a:cubicBezTo>
                    <a:pt x="17695" y="308"/>
                    <a:pt x="17442" y="191"/>
                    <a:pt x="17296" y="183"/>
                  </a:cubicBezTo>
                  <a:cubicBezTo>
                    <a:pt x="17097" y="171"/>
                    <a:pt x="16902" y="273"/>
                    <a:pt x="16703" y="270"/>
                  </a:cubicBezTo>
                  <a:cubicBezTo>
                    <a:pt x="16707" y="477"/>
                    <a:pt x="16045" y="464"/>
                    <a:pt x="15922" y="611"/>
                  </a:cubicBezTo>
                  <a:cubicBezTo>
                    <a:pt x="15984" y="642"/>
                    <a:pt x="16050" y="632"/>
                    <a:pt x="16114" y="633"/>
                  </a:cubicBezTo>
                  <a:cubicBezTo>
                    <a:pt x="16093" y="927"/>
                    <a:pt x="15244" y="969"/>
                    <a:pt x="15099" y="1007"/>
                  </a:cubicBezTo>
                  <a:cubicBezTo>
                    <a:pt x="15125" y="1148"/>
                    <a:pt x="15349" y="1197"/>
                    <a:pt x="15414" y="1212"/>
                  </a:cubicBezTo>
                  <a:cubicBezTo>
                    <a:pt x="15335" y="1285"/>
                    <a:pt x="15187" y="1268"/>
                    <a:pt x="15096" y="1309"/>
                  </a:cubicBezTo>
                  <a:cubicBezTo>
                    <a:pt x="15139" y="1389"/>
                    <a:pt x="15278" y="1390"/>
                    <a:pt x="15337" y="1395"/>
                  </a:cubicBezTo>
                  <a:cubicBezTo>
                    <a:pt x="15292" y="1423"/>
                    <a:pt x="15237" y="1423"/>
                    <a:pt x="15198" y="1474"/>
                  </a:cubicBezTo>
                  <a:cubicBezTo>
                    <a:pt x="15433" y="1544"/>
                    <a:pt x="15645" y="1461"/>
                    <a:pt x="15880" y="1474"/>
                  </a:cubicBezTo>
                  <a:cubicBezTo>
                    <a:pt x="15992" y="1480"/>
                    <a:pt x="16131" y="1500"/>
                    <a:pt x="16237" y="1562"/>
                  </a:cubicBezTo>
                  <a:cubicBezTo>
                    <a:pt x="16344" y="1623"/>
                    <a:pt x="16226" y="1664"/>
                    <a:pt x="16247" y="1717"/>
                  </a:cubicBezTo>
                  <a:cubicBezTo>
                    <a:pt x="16266" y="1765"/>
                    <a:pt x="16487" y="1880"/>
                    <a:pt x="16313" y="1959"/>
                  </a:cubicBezTo>
                  <a:cubicBezTo>
                    <a:pt x="16559" y="1847"/>
                    <a:pt x="16204" y="2758"/>
                    <a:pt x="16179" y="2583"/>
                  </a:cubicBezTo>
                  <a:cubicBezTo>
                    <a:pt x="16203" y="2748"/>
                    <a:pt x="16427" y="2568"/>
                    <a:pt x="16494" y="2630"/>
                  </a:cubicBezTo>
                  <a:cubicBezTo>
                    <a:pt x="16482" y="2669"/>
                    <a:pt x="16425" y="2638"/>
                    <a:pt x="16428" y="2695"/>
                  </a:cubicBezTo>
                  <a:cubicBezTo>
                    <a:pt x="16522" y="2661"/>
                    <a:pt x="16598" y="2870"/>
                    <a:pt x="16593" y="2871"/>
                  </a:cubicBezTo>
                  <a:cubicBezTo>
                    <a:pt x="16581" y="2874"/>
                    <a:pt x="16213" y="2799"/>
                    <a:pt x="16214" y="2802"/>
                  </a:cubicBezTo>
                  <a:cubicBezTo>
                    <a:pt x="16229" y="2835"/>
                    <a:pt x="16243" y="2868"/>
                    <a:pt x="16257" y="2900"/>
                  </a:cubicBezTo>
                  <a:cubicBezTo>
                    <a:pt x="16172" y="2904"/>
                    <a:pt x="16137" y="2977"/>
                    <a:pt x="16095" y="3092"/>
                  </a:cubicBezTo>
                  <a:cubicBezTo>
                    <a:pt x="16186" y="3140"/>
                    <a:pt x="16346" y="3277"/>
                    <a:pt x="16419" y="3092"/>
                  </a:cubicBezTo>
                  <a:cubicBezTo>
                    <a:pt x="16494" y="2902"/>
                    <a:pt x="16546" y="3028"/>
                    <a:pt x="16502" y="3209"/>
                  </a:cubicBezTo>
                  <a:cubicBezTo>
                    <a:pt x="16498" y="3224"/>
                    <a:pt x="15861" y="3720"/>
                    <a:pt x="16084" y="3791"/>
                  </a:cubicBezTo>
                  <a:cubicBezTo>
                    <a:pt x="16081" y="3912"/>
                    <a:pt x="15909" y="3871"/>
                    <a:pt x="15990" y="4074"/>
                  </a:cubicBezTo>
                  <a:cubicBezTo>
                    <a:pt x="16072" y="4282"/>
                    <a:pt x="15977" y="4328"/>
                    <a:pt x="16012" y="4522"/>
                  </a:cubicBezTo>
                  <a:cubicBezTo>
                    <a:pt x="16059" y="4791"/>
                    <a:pt x="16218" y="5190"/>
                    <a:pt x="16217" y="5459"/>
                  </a:cubicBezTo>
                  <a:cubicBezTo>
                    <a:pt x="16477" y="5346"/>
                    <a:pt x="16693" y="5934"/>
                    <a:pt x="16874" y="5492"/>
                  </a:cubicBezTo>
                  <a:cubicBezTo>
                    <a:pt x="16944" y="5323"/>
                    <a:pt x="17078" y="4978"/>
                    <a:pt x="17178" y="4863"/>
                  </a:cubicBezTo>
                  <a:cubicBezTo>
                    <a:pt x="17207" y="4830"/>
                    <a:pt x="17468" y="4537"/>
                    <a:pt x="17336" y="4506"/>
                  </a:cubicBezTo>
                  <a:cubicBezTo>
                    <a:pt x="17352" y="4429"/>
                    <a:pt x="17466" y="4461"/>
                    <a:pt x="17462" y="4414"/>
                  </a:cubicBezTo>
                  <a:cubicBezTo>
                    <a:pt x="17446" y="4185"/>
                    <a:pt x="17478" y="4318"/>
                    <a:pt x="17603" y="4179"/>
                  </a:cubicBezTo>
                  <a:cubicBezTo>
                    <a:pt x="17832" y="3924"/>
                    <a:pt x="18176" y="4100"/>
                    <a:pt x="18404" y="3748"/>
                  </a:cubicBezTo>
                  <a:cubicBezTo>
                    <a:pt x="18623" y="3408"/>
                    <a:pt x="18719" y="3579"/>
                    <a:pt x="18976" y="3474"/>
                  </a:cubicBezTo>
                  <a:cubicBezTo>
                    <a:pt x="19132" y="3410"/>
                    <a:pt x="19315" y="3416"/>
                    <a:pt x="19459" y="3294"/>
                  </a:cubicBezTo>
                  <a:cubicBezTo>
                    <a:pt x="19583" y="3189"/>
                    <a:pt x="19779" y="3004"/>
                    <a:pt x="19921" y="2998"/>
                  </a:cubicBezTo>
                  <a:cubicBezTo>
                    <a:pt x="19863" y="3000"/>
                    <a:pt x="19502" y="2839"/>
                    <a:pt x="19465" y="2948"/>
                  </a:cubicBezTo>
                  <a:cubicBezTo>
                    <a:pt x="19535" y="2744"/>
                    <a:pt x="19616" y="2666"/>
                    <a:pt x="19736" y="2808"/>
                  </a:cubicBezTo>
                  <a:cubicBezTo>
                    <a:pt x="19799" y="2882"/>
                    <a:pt x="20006" y="3044"/>
                    <a:pt x="20008" y="2762"/>
                  </a:cubicBezTo>
                  <a:cubicBezTo>
                    <a:pt x="20009" y="2563"/>
                    <a:pt x="19750" y="2306"/>
                    <a:pt x="19652" y="2240"/>
                  </a:cubicBezTo>
                  <a:cubicBezTo>
                    <a:pt x="19743" y="2177"/>
                    <a:pt x="20272" y="2315"/>
                    <a:pt x="20290" y="2066"/>
                  </a:cubicBezTo>
                  <a:cubicBezTo>
                    <a:pt x="20246" y="2069"/>
                    <a:pt x="20204" y="2042"/>
                    <a:pt x="20162" y="2024"/>
                  </a:cubicBezTo>
                  <a:cubicBezTo>
                    <a:pt x="20196" y="2013"/>
                    <a:pt x="20461" y="2053"/>
                    <a:pt x="20445" y="1920"/>
                  </a:cubicBezTo>
                  <a:cubicBezTo>
                    <a:pt x="20434" y="1826"/>
                    <a:pt x="20316" y="1823"/>
                    <a:pt x="20426" y="1726"/>
                  </a:cubicBezTo>
                  <a:cubicBezTo>
                    <a:pt x="20595" y="1578"/>
                    <a:pt x="20285" y="1472"/>
                    <a:pt x="20249" y="1409"/>
                  </a:cubicBezTo>
                  <a:cubicBezTo>
                    <a:pt x="20284" y="1409"/>
                    <a:pt x="20770" y="1373"/>
                    <a:pt x="20655" y="1204"/>
                  </a:cubicBezTo>
                  <a:cubicBezTo>
                    <a:pt x="20592" y="1111"/>
                    <a:pt x="20396" y="1087"/>
                    <a:pt x="20327" y="1171"/>
                  </a:cubicBezTo>
                  <a:cubicBezTo>
                    <a:pt x="20607" y="695"/>
                    <a:pt x="21060" y="526"/>
                    <a:pt x="21446" y="368"/>
                  </a:cubicBezTo>
                  <a:cubicBezTo>
                    <a:pt x="21259" y="170"/>
                    <a:pt x="20985" y="351"/>
                    <a:pt x="20788" y="376"/>
                  </a:cubicBezTo>
                  <a:cubicBezTo>
                    <a:pt x="20727" y="384"/>
                    <a:pt x="20985" y="351"/>
                    <a:pt x="20788" y="376"/>
                  </a:cubicBezTo>
                  <a:close/>
                  <a:moveTo>
                    <a:pt x="11250" y="17854"/>
                  </a:moveTo>
                  <a:cubicBezTo>
                    <a:pt x="11353" y="18121"/>
                    <a:pt x="10932" y="18149"/>
                    <a:pt x="10851" y="18066"/>
                  </a:cubicBezTo>
                  <a:cubicBezTo>
                    <a:pt x="10834" y="18070"/>
                    <a:pt x="10772" y="18267"/>
                    <a:pt x="10762" y="18295"/>
                  </a:cubicBezTo>
                  <a:lnTo>
                    <a:pt x="10744" y="18285"/>
                  </a:lnTo>
                  <a:lnTo>
                    <a:pt x="10730" y="18323"/>
                  </a:lnTo>
                  <a:cubicBezTo>
                    <a:pt x="10688" y="18281"/>
                    <a:pt x="10661" y="18211"/>
                    <a:pt x="10659" y="18127"/>
                  </a:cubicBezTo>
                  <a:cubicBezTo>
                    <a:pt x="10636" y="18121"/>
                    <a:pt x="10482" y="18109"/>
                    <a:pt x="10449" y="18132"/>
                  </a:cubicBezTo>
                  <a:cubicBezTo>
                    <a:pt x="10400" y="18160"/>
                    <a:pt x="10250" y="18170"/>
                    <a:pt x="10272" y="17972"/>
                  </a:cubicBezTo>
                  <a:cubicBezTo>
                    <a:pt x="10299" y="17723"/>
                    <a:pt x="10501" y="18031"/>
                    <a:pt x="10576" y="17927"/>
                  </a:cubicBezTo>
                  <a:cubicBezTo>
                    <a:pt x="10576" y="17927"/>
                    <a:pt x="10576" y="17927"/>
                    <a:pt x="10576" y="17927"/>
                  </a:cubicBezTo>
                  <a:cubicBezTo>
                    <a:pt x="10555" y="17927"/>
                    <a:pt x="10562" y="17743"/>
                    <a:pt x="10562" y="17738"/>
                  </a:cubicBezTo>
                  <a:lnTo>
                    <a:pt x="10412" y="17627"/>
                  </a:lnTo>
                  <a:cubicBezTo>
                    <a:pt x="10499" y="17485"/>
                    <a:pt x="10669" y="17484"/>
                    <a:pt x="10776" y="17484"/>
                  </a:cubicBezTo>
                  <a:cubicBezTo>
                    <a:pt x="10837" y="17484"/>
                    <a:pt x="10950" y="17493"/>
                    <a:pt x="11001" y="17546"/>
                  </a:cubicBezTo>
                  <a:cubicBezTo>
                    <a:pt x="11036" y="17584"/>
                    <a:pt x="11222" y="17784"/>
                    <a:pt x="11250" y="17854"/>
                  </a:cubicBezTo>
                  <a:cubicBezTo>
                    <a:pt x="11273" y="17915"/>
                    <a:pt x="11228" y="17798"/>
                    <a:pt x="11250" y="17854"/>
                  </a:cubicBezTo>
                  <a:close/>
                </a:path>
              </a:pathLst>
            </a:custGeom>
            <a:solidFill>
              <a:srgbClr val="BF1C46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286984" hangingPunct="0">
                <a:lnSpc>
                  <a:spcPct val="80000"/>
                </a:lnSpc>
                <a:spcBef>
                  <a:spcPts val="2197"/>
                </a:spcBef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venir Next"/>
                  <a:ea typeface="Avenir Next"/>
                  <a:cs typeface="Avenir Next"/>
                  <a:sym typeface="Avenir Next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venir Next"/>
                <a:ea typeface="Avenir Next"/>
                <a:cs typeface="Avenir Next"/>
                <a:sym typeface="Avenir Next"/>
              </a:endParaRPr>
            </a:p>
          </p:txBody>
        </p:sp>
        <p:sp>
          <p:nvSpPr>
            <p:cNvPr id="154" name="Shape 154"/>
            <p:cNvSpPr/>
            <p:nvPr/>
          </p:nvSpPr>
          <p:spPr>
            <a:xfrm>
              <a:off x="632018" y="1373787"/>
              <a:ext cx="342826" cy="560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6" h="21346" extrusionOk="0">
                  <a:moveTo>
                    <a:pt x="14907" y="13611"/>
                  </a:moveTo>
                  <a:cubicBezTo>
                    <a:pt x="14908" y="13576"/>
                    <a:pt x="14915" y="13542"/>
                    <a:pt x="14927" y="13508"/>
                  </a:cubicBezTo>
                  <a:cubicBezTo>
                    <a:pt x="14945" y="13527"/>
                    <a:pt x="14935" y="13561"/>
                    <a:pt x="14907" y="13611"/>
                  </a:cubicBezTo>
                  <a:cubicBezTo>
                    <a:pt x="14911" y="13596"/>
                    <a:pt x="14935" y="13561"/>
                    <a:pt x="14907" y="13611"/>
                  </a:cubicBezTo>
                  <a:close/>
                  <a:moveTo>
                    <a:pt x="13846" y="3906"/>
                  </a:moveTo>
                  <a:cubicBezTo>
                    <a:pt x="13745" y="4068"/>
                    <a:pt x="13727" y="4129"/>
                    <a:pt x="13495" y="4231"/>
                  </a:cubicBezTo>
                  <a:cubicBezTo>
                    <a:pt x="13568" y="4090"/>
                    <a:pt x="13714" y="3995"/>
                    <a:pt x="13864" y="3877"/>
                  </a:cubicBezTo>
                  <a:lnTo>
                    <a:pt x="13846" y="3906"/>
                  </a:lnTo>
                  <a:cubicBezTo>
                    <a:pt x="13827" y="3937"/>
                    <a:pt x="13846" y="3906"/>
                    <a:pt x="13846" y="3906"/>
                  </a:cubicBezTo>
                  <a:close/>
                  <a:moveTo>
                    <a:pt x="12475" y="14778"/>
                  </a:moveTo>
                  <a:cubicBezTo>
                    <a:pt x="12516" y="14778"/>
                    <a:pt x="12564" y="14776"/>
                    <a:pt x="12595" y="14795"/>
                  </a:cubicBezTo>
                  <a:cubicBezTo>
                    <a:pt x="12555" y="14785"/>
                    <a:pt x="12514" y="14778"/>
                    <a:pt x="12475" y="14778"/>
                  </a:cubicBezTo>
                  <a:cubicBezTo>
                    <a:pt x="12476" y="14778"/>
                    <a:pt x="12514" y="14778"/>
                    <a:pt x="12475" y="14778"/>
                  </a:cubicBezTo>
                  <a:close/>
                  <a:moveTo>
                    <a:pt x="7113" y="17141"/>
                  </a:moveTo>
                  <a:cubicBezTo>
                    <a:pt x="7109" y="17139"/>
                    <a:pt x="7101" y="17127"/>
                    <a:pt x="7096" y="17118"/>
                  </a:cubicBezTo>
                  <a:cubicBezTo>
                    <a:pt x="7113" y="17112"/>
                    <a:pt x="7129" y="17104"/>
                    <a:pt x="7143" y="17096"/>
                  </a:cubicBezTo>
                  <a:cubicBezTo>
                    <a:pt x="7135" y="17114"/>
                    <a:pt x="7137" y="17132"/>
                    <a:pt x="7149" y="17150"/>
                  </a:cubicBezTo>
                  <a:lnTo>
                    <a:pt x="7113" y="17141"/>
                  </a:lnTo>
                  <a:cubicBezTo>
                    <a:pt x="7109" y="17139"/>
                    <a:pt x="7113" y="17141"/>
                    <a:pt x="7113" y="17141"/>
                  </a:cubicBezTo>
                  <a:close/>
                  <a:moveTo>
                    <a:pt x="4271" y="153"/>
                  </a:moveTo>
                  <a:cubicBezTo>
                    <a:pt x="4271" y="153"/>
                    <a:pt x="4274" y="153"/>
                    <a:pt x="4271" y="153"/>
                  </a:cubicBezTo>
                  <a:cubicBezTo>
                    <a:pt x="4271" y="153"/>
                    <a:pt x="4271" y="153"/>
                    <a:pt x="4271" y="153"/>
                  </a:cubicBezTo>
                  <a:close/>
                  <a:moveTo>
                    <a:pt x="21083" y="5876"/>
                  </a:moveTo>
                  <a:cubicBezTo>
                    <a:pt x="20878" y="5351"/>
                    <a:pt x="20177" y="5444"/>
                    <a:pt x="19555" y="5083"/>
                  </a:cubicBezTo>
                  <a:cubicBezTo>
                    <a:pt x="19066" y="4799"/>
                    <a:pt x="18685" y="4740"/>
                    <a:pt x="18023" y="4717"/>
                  </a:cubicBezTo>
                  <a:cubicBezTo>
                    <a:pt x="17537" y="4700"/>
                    <a:pt x="17283" y="4482"/>
                    <a:pt x="16812" y="4685"/>
                  </a:cubicBezTo>
                  <a:cubicBezTo>
                    <a:pt x="16950" y="4215"/>
                    <a:pt x="15462" y="3995"/>
                    <a:pt x="14945" y="4103"/>
                  </a:cubicBezTo>
                  <a:cubicBezTo>
                    <a:pt x="14955" y="4083"/>
                    <a:pt x="15053" y="3900"/>
                    <a:pt x="15053" y="3900"/>
                  </a:cubicBezTo>
                  <a:cubicBezTo>
                    <a:pt x="14663" y="3887"/>
                    <a:pt x="14273" y="3873"/>
                    <a:pt x="13883" y="3862"/>
                  </a:cubicBezTo>
                  <a:cubicBezTo>
                    <a:pt x="14117" y="3655"/>
                    <a:pt x="14501" y="3533"/>
                    <a:pt x="14274" y="3246"/>
                  </a:cubicBezTo>
                  <a:cubicBezTo>
                    <a:pt x="13791" y="3298"/>
                    <a:pt x="13738" y="2329"/>
                    <a:pt x="13421" y="2513"/>
                  </a:cubicBezTo>
                  <a:cubicBezTo>
                    <a:pt x="13222" y="2341"/>
                    <a:pt x="12877" y="2206"/>
                    <a:pt x="12575" y="2135"/>
                  </a:cubicBezTo>
                  <a:cubicBezTo>
                    <a:pt x="12586" y="2119"/>
                    <a:pt x="12595" y="2102"/>
                    <a:pt x="12600" y="2085"/>
                  </a:cubicBezTo>
                  <a:cubicBezTo>
                    <a:pt x="12472" y="2018"/>
                    <a:pt x="11718" y="1855"/>
                    <a:pt x="11552" y="2009"/>
                  </a:cubicBezTo>
                  <a:cubicBezTo>
                    <a:pt x="11407" y="1950"/>
                    <a:pt x="11152" y="1951"/>
                    <a:pt x="10982" y="1957"/>
                  </a:cubicBezTo>
                  <a:lnTo>
                    <a:pt x="10971" y="1915"/>
                  </a:lnTo>
                  <a:lnTo>
                    <a:pt x="10942" y="1935"/>
                  </a:lnTo>
                  <a:cubicBezTo>
                    <a:pt x="10847" y="1887"/>
                    <a:pt x="10590" y="1730"/>
                    <a:pt x="10461" y="1730"/>
                  </a:cubicBezTo>
                  <a:cubicBezTo>
                    <a:pt x="10603" y="1730"/>
                    <a:pt x="10202" y="1408"/>
                    <a:pt x="10132" y="1370"/>
                  </a:cubicBezTo>
                  <a:cubicBezTo>
                    <a:pt x="10175" y="1376"/>
                    <a:pt x="10205" y="1380"/>
                    <a:pt x="10205" y="1380"/>
                  </a:cubicBezTo>
                  <a:cubicBezTo>
                    <a:pt x="9946" y="1224"/>
                    <a:pt x="9692" y="1045"/>
                    <a:pt x="9292" y="1115"/>
                  </a:cubicBezTo>
                  <a:cubicBezTo>
                    <a:pt x="9308" y="1100"/>
                    <a:pt x="9312" y="1069"/>
                    <a:pt x="9318" y="1047"/>
                  </a:cubicBezTo>
                  <a:cubicBezTo>
                    <a:pt x="9756" y="901"/>
                    <a:pt x="8958" y="655"/>
                    <a:pt x="8719" y="691"/>
                  </a:cubicBezTo>
                  <a:cubicBezTo>
                    <a:pt x="8697" y="649"/>
                    <a:pt x="8672" y="637"/>
                    <a:pt x="8622" y="605"/>
                  </a:cubicBezTo>
                  <a:cubicBezTo>
                    <a:pt x="8595" y="615"/>
                    <a:pt x="8857" y="603"/>
                    <a:pt x="8946" y="583"/>
                  </a:cubicBezTo>
                  <a:lnTo>
                    <a:pt x="8946" y="424"/>
                  </a:lnTo>
                  <a:cubicBezTo>
                    <a:pt x="8584" y="419"/>
                    <a:pt x="8041" y="370"/>
                    <a:pt x="7753" y="527"/>
                  </a:cubicBezTo>
                  <a:cubicBezTo>
                    <a:pt x="7325" y="761"/>
                    <a:pt x="7238" y="462"/>
                    <a:pt x="6865" y="462"/>
                  </a:cubicBezTo>
                  <a:cubicBezTo>
                    <a:pt x="6651" y="462"/>
                    <a:pt x="6162" y="582"/>
                    <a:pt x="6100" y="423"/>
                  </a:cubicBezTo>
                  <a:cubicBezTo>
                    <a:pt x="6035" y="257"/>
                    <a:pt x="5794" y="173"/>
                    <a:pt x="5530" y="201"/>
                  </a:cubicBezTo>
                  <a:cubicBezTo>
                    <a:pt x="5798" y="201"/>
                    <a:pt x="4516" y="-254"/>
                    <a:pt x="5126" y="246"/>
                  </a:cubicBezTo>
                  <a:cubicBezTo>
                    <a:pt x="4964" y="310"/>
                    <a:pt x="4729" y="281"/>
                    <a:pt x="4573" y="365"/>
                  </a:cubicBezTo>
                  <a:cubicBezTo>
                    <a:pt x="4569" y="357"/>
                    <a:pt x="4565" y="351"/>
                    <a:pt x="4561" y="344"/>
                  </a:cubicBezTo>
                  <a:cubicBezTo>
                    <a:pt x="4686" y="310"/>
                    <a:pt x="4802" y="265"/>
                    <a:pt x="4906" y="212"/>
                  </a:cubicBezTo>
                  <a:cubicBezTo>
                    <a:pt x="4915" y="-229"/>
                    <a:pt x="4397" y="153"/>
                    <a:pt x="4270" y="153"/>
                  </a:cubicBezTo>
                  <a:cubicBezTo>
                    <a:pt x="4167" y="164"/>
                    <a:pt x="3359" y="353"/>
                    <a:pt x="3319" y="417"/>
                  </a:cubicBezTo>
                  <a:lnTo>
                    <a:pt x="3145" y="383"/>
                  </a:lnTo>
                  <a:cubicBezTo>
                    <a:pt x="2836" y="502"/>
                    <a:pt x="2710" y="657"/>
                    <a:pt x="2597" y="861"/>
                  </a:cubicBezTo>
                  <a:lnTo>
                    <a:pt x="2632" y="881"/>
                  </a:lnTo>
                  <a:lnTo>
                    <a:pt x="2609" y="891"/>
                  </a:lnTo>
                  <a:cubicBezTo>
                    <a:pt x="2609" y="891"/>
                    <a:pt x="2630" y="919"/>
                    <a:pt x="2631" y="920"/>
                  </a:cubicBezTo>
                  <a:cubicBezTo>
                    <a:pt x="2441" y="925"/>
                    <a:pt x="2439" y="994"/>
                    <a:pt x="2367" y="1082"/>
                  </a:cubicBezTo>
                  <a:cubicBezTo>
                    <a:pt x="2327" y="1132"/>
                    <a:pt x="2134" y="1188"/>
                    <a:pt x="2046" y="1216"/>
                  </a:cubicBezTo>
                  <a:cubicBezTo>
                    <a:pt x="2006" y="1191"/>
                    <a:pt x="1971" y="1160"/>
                    <a:pt x="1938" y="1132"/>
                  </a:cubicBezTo>
                  <a:lnTo>
                    <a:pt x="1757" y="1278"/>
                  </a:lnTo>
                  <a:lnTo>
                    <a:pt x="1868" y="1415"/>
                  </a:lnTo>
                  <a:lnTo>
                    <a:pt x="1840" y="1419"/>
                  </a:lnTo>
                  <a:lnTo>
                    <a:pt x="1824" y="1473"/>
                  </a:lnTo>
                  <a:lnTo>
                    <a:pt x="1805" y="1460"/>
                  </a:lnTo>
                  <a:cubicBezTo>
                    <a:pt x="1758" y="1481"/>
                    <a:pt x="1709" y="1500"/>
                    <a:pt x="1658" y="1517"/>
                  </a:cubicBezTo>
                  <a:cubicBezTo>
                    <a:pt x="1549" y="1674"/>
                    <a:pt x="1707" y="1979"/>
                    <a:pt x="1798" y="2121"/>
                  </a:cubicBezTo>
                  <a:lnTo>
                    <a:pt x="1623" y="2198"/>
                  </a:lnTo>
                  <a:cubicBezTo>
                    <a:pt x="1623" y="2198"/>
                    <a:pt x="1757" y="2274"/>
                    <a:pt x="1768" y="2279"/>
                  </a:cubicBezTo>
                  <a:cubicBezTo>
                    <a:pt x="1773" y="2424"/>
                    <a:pt x="1650" y="2661"/>
                    <a:pt x="1803" y="2773"/>
                  </a:cubicBezTo>
                  <a:cubicBezTo>
                    <a:pt x="1723" y="2851"/>
                    <a:pt x="1540" y="2983"/>
                    <a:pt x="1532" y="3078"/>
                  </a:cubicBezTo>
                  <a:cubicBezTo>
                    <a:pt x="1139" y="3076"/>
                    <a:pt x="1182" y="3360"/>
                    <a:pt x="947" y="3451"/>
                  </a:cubicBezTo>
                  <a:cubicBezTo>
                    <a:pt x="945" y="3436"/>
                    <a:pt x="951" y="3434"/>
                    <a:pt x="966" y="3447"/>
                  </a:cubicBezTo>
                  <a:cubicBezTo>
                    <a:pt x="608" y="3513"/>
                    <a:pt x="413" y="3554"/>
                    <a:pt x="434" y="3830"/>
                  </a:cubicBezTo>
                  <a:cubicBezTo>
                    <a:pt x="410" y="3843"/>
                    <a:pt x="192" y="4024"/>
                    <a:pt x="245" y="4024"/>
                  </a:cubicBezTo>
                  <a:lnTo>
                    <a:pt x="236" y="4024"/>
                  </a:lnTo>
                  <a:cubicBezTo>
                    <a:pt x="54" y="4141"/>
                    <a:pt x="48" y="4311"/>
                    <a:pt x="120" y="4482"/>
                  </a:cubicBezTo>
                  <a:cubicBezTo>
                    <a:pt x="-250" y="4580"/>
                    <a:pt x="355" y="4716"/>
                    <a:pt x="355" y="4730"/>
                  </a:cubicBezTo>
                  <a:cubicBezTo>
                    <a:pt x="361" y="4790"/>
                    <a:pt x="347" y="4826"/>
                    <a:pt x="446" y="4867"/>
                  </a:cubicBezTo>
                  <a:cubicBezTo>
                    <a:pt x="418" y="4880"/>
                    <a:pt x="385" y="4889"/>
                    <a:pt x="354" y="4898"/>
                  </a:cubicBezTo>
                  <a:lnTo>
                    <a:pt x="401" y="5044"/>
                  </a:lnTo>
                  <a:cubicBezTo>
                    <a:pt x="360" y="5065"/>
                    <a:pt x="295" y="5073"/>
                    <a:pt x="243" y="5074"/>
                  </a:cubicBezTo>
                  <a:cubicBezTo>
                    <a:pt x="-96" y="5327"/>
                    <a:pt x="100" y="5478"/>
                    <a:pt x="253" y="5724"/>
                  </a:cubicBezTo>
                  <a:cubicBezTo>
                    <a:pt x="-131" y="5758"/>
                    <a:pt x="906" y="6336"/>
                    <a:pt x="977" y="6405"/>
                  </a:cubicBezTo>
                  <a:cubicBezTo>
                    <a:pt x="1473" y="6884"/>
                    <a:pt x="1943" y="7410"/>
                    <a:pt x="2366" y="7917"/>
                  </a:cubicBezTo>
                  <a:cubicBezTo>
                    <a:pt x="2792" y="8429"/>
                    <a:pt x="2834" y="8747"/>
                    <a:pt x="3754" y="9047"/>
                  </a:cubicBezTo>
                  <a:cubicBezTo>
                    <a:pt x="4138" y="9172"/>
                    <a:pt x="4518" y="9326"/>
                    <a:pt x="4908" y="9441"/>
                  </a:cubicBezTo>
                  <a:cubicBezTo>
                    <a:pt x="5168" y="9517"/>
                    <a:pt x="5201" y="9759"/>
                    <a:pt x="5520" y="9800"/>
                  </a:cubicBezTo>
                  <a:cubicBezTo>
                    <a:pt x="5673" y="10251"/>
                    <a:pt x="5783" y="10655"/>
                    <a:pt x="5791" y="11117"/>
                  </a:cubicBezTo>
                  <a:cubicBezTo>
                    <a:pt x="5711" y="11122"/>
                    <a:pt x="5913" y="12338"/>
                    <a:pt x="5907" y="12464"/>
                  </a:cubicBezTo>
                  <a:cubicBezTo>
                    <a:pt x="5882" y="13059"/>
                    <a:pt x="5883" y="13548"/>
                    <a:pt x="6193" y="14121"/>
                  </a:cubicBezTo>
                  <a:lnTo>
                    <a:pt x="6225" y="14132"/>
                  </a:lnTo>
                  <a:cubicBezTo>
                    <a:pt x="6430" y="14543"/>
                    <a:pt x="6291" y="15161"/>
                    <a:pt x="6165" y="15567"/>
                  </a:cubicBezTo>
                  <a:lnTo>
                    <a:pt x="5959" y="15469"/>
                  </a:lnTo>
                  <a:cubicBezTo>
                    <a:pt x="6052" y="15704"/>
                    <a:pt x="6153" y="16040"/>
                    <a:pt x="6421" y="16224"/>
                  </a:cubicBezTo>
                  <a:cubicBezTo>
                    <a:pt x="6507" y="16420"/>
                    <a:pt x="6366" y="16837"/>
                    <a:pt x="6657" y="17019"/>
                  </a:cubicBezTo>
                  <a:lnTo>
                    <a:pt x="6608" y="17029"/>
                  </a:lnTo>
                  <a:cubicBezTo>
                    <a:pt x="6637" y="17135"/>
                    <a:pt x="6673" y="17242"/>
                    <a:pt x="6698" y="17348"/>
                  </a:cubicBezTo>
                  <a:cubicBezTo>
                    <a:pt x="6724" y="17460"/>
                    <a:pt x="6961" y="17753"/>
                    <a:pt x="7204" y="17552"/>
                  </a:cubicBezTo>
                  <a:cubicBezTo>
                    <a:pt x="7368" y="17415"/>
                    <a:pt x="7130" y="17379"/>
                    <a:pt x="7104" y="17271"/>
                  </a:cubicBezTo>
                  <a:cubicBezTo>
                    <a:pt x="7153" y="17247"/>
                    <a:pt x="7205" y="17224"/>
                    <a:pt x="7258" y="17204"/>
                  </a:cubicBezTo>
                  <a:cubicBezTo>
                    <a:pt x="7266" y="17207"/>
                    <a:pt x="7274" y="17209"/>
                    <a:pt x="7283" y="17212"/>
                  </a:cubicBezTo>
                  <a:cubicBezTo>
                    <a:pt x="7428" y="17330"/>
                    <a:pt x="7359" y="17669"/>
                    <a:pt x="7457" y="17825"/>
                  </a:cubicBezTo>
                  <a:cubicBezTo>
                    <a:pt x="7064" y="17733"/>
                    <a:pt x="6781" y="17992"/>
                    <a:pt x="7244" y="18037"/>
                  </a:cubicBezTo>
                  <a:cubicBezTo>
                    <a:pt x="7249" y="18089"/>
                    <a:pt x="7372" y="18164"/>
                    <a:pt x="7414" y="18219"/>
                  </a:cubicBezTo>
                  <a:cubicBezTo>
                    <a:pt x="7100" y="18171"/>
                    <a:pt x="6990" y="18391"/>
                    <a:pt x="6948" y="18541"/>
                  </a:cubicBezTo>
                  <a:cubicBezTo>
                    <a:pt x="6858" y="18867"/>
                    <a:pt x="7590" y="18545"/>
                    <a:pt x="7695" y="18694"/>
                  </a:cubicBezTo>
                  <a:cubicBezTo>
                    <a:pt x="7722" y="18862"/>
                    <a:pt x="7638" y="18904"/>
                    <a:pt x="7476" y="18960"/>
                  </a:cubicBezTo>
                  <a:cubicBezTo>
                    <a:pt x="7193" y="19058"/>
                    <a:pt x="7547" y="19380"/>
                    <a:pt x="7676" y="19483"/>
                  </a:cubicBezTo>
                  <a:cubicBezTo>
                    <a:pt x="7806" y="19585"/>
                    <a:pt x="8719" y="19925"/>
                    <a:pt x="8709" y="20034"/>
                  </a:cubicBezTo>
                  <a:cubicBezTo>
                    <a:pt x="8675" y="20055"/>
                    <a:pt x="8539" y="20057"/>
                    <a:pt x="8495" y="20060"/>
                  </a:cubicBezTo>
                  <a:cubicBezTo>
                    <a:pt x="8668" y="20215"/>
                    <a:pt x="8970" y="20245"/>
                    <a:pt x="9155" y="20402"/>
                  </a:cubicBezTo>
                  <a:cubicBezTo>
                    <a:pt x="9472" y="20673"/>
                    <a:pt x="9686" y="20866"/>
                    <a:pt x="10256" y="20922"/>
                  </a:cubicBezTo>
                  <a:cubicBezTo>
                    <a:pt x="10224" y="21093"/>
                    <a:pt x="10989" y="21099"/>
                    <a:pt x="11173" y="21106"/>
                  </a:cubicBezTo>
                  <a:cubicBezTo>
                    <a:pt x="11320" y="21272"/>
                    <a:pt x="11860" y="21266"/>
                    <a:pt x="12121" y="21346"/>
                  </a:cubicBezTo>
                  <a:cubicBezTo>
                    <a:pt x="12171" y="21325"/>
                    <a:pt x="12226" y="21311"/>
                    <a:pt x="12286" y="21303"/>
                  </a:cubicBezTo>
                  <a:cubicBezTo>
                    <a:pt x="12279" y="21275"/>
                    <a:pt x="12265" y="21249"/>
                    <a:pt x="12243" y="21224"/>
                  </a:cubicBezTo>
                  <a:cubicBezTo>
                    <a:pt x="12367" y="21226"/>
                    <a:pt x="12609" y="21245"/>
                    <a:pt x="12688" y="21175"/>
                  </a:cubicBezTo>
                  <a:cubicBezTo>
                    <a:pt x="13408" y="21075"/>
                    <a:pt x="12856" y="20944"/>
                    <a:pt x="12432" y="20879"/>
                  </a:cubicBezTo>
                  <a:cubicBezTo>
                    <a:pt x="12038" y="20821"/>
                    <a:pt x="11669" y="20556"/>
                    <a:pt x="11367" y="20396"/>
                  </a:cubicBezTo>
                  <a:lnTo>
                    <a:pt x="11371" y="20394"/>
                  </a:lnTo>
                  <a:cubicBezTo>
                    <a:pt x="11287" y="20307"/>
                    <a:pt x="11160" y="20275"/>
                    <a:pt x="11013" y="20336"/>
                  </a:cubicBezTo>
                  <a:cubicBezTo>
                    <a:pt x="10986" y="20329"/>
                    <a:pt x="10938" y="20310"/>
                    <a:pt x="10929" y="20303"/>
                  </a:cubicBezTo>
                  <a:cubicBezTo>
                    <a:pt x="10926" y="20288"/>
                    <a:pt x="10923" y="20273"/>
                    <a:pt x="10922" y="20258"/>
                  </a:cubicBezTo>
                  <a:lnTo>
                    <a:pt x="11154" y="20296"/>
                  </a:lnTo>
                  <a:lnTo>
                    <a:pt x="11240" y="20191"/>
                  </a:lnTo>
                  <a:cubicBezTo>
                    <a:pt x="10960" y="20056"/>
                    <a:pt x="10729" y="19885"/>
                    <a:pt x="10600" y="19679"/>
                  </a:cubicBezTo>
                  <a:cubicBezTo>
                    <a:pt x="11043" y="19491"/>
                    <a:pt x="10850" y="19267"/>
                    <a:pt x="11190" y="19008"/>
                  </a:cubicBezTo>
                  <a:cubicBezTo>
                    <a:pt x="11610" y="18689"/>
                    <a:pt x="10881" y="18589"/>
                    <a:pt x="10564" y="18488"/>
                  </a:cubicBezTo>
                  <a:cubicBezTo>
                    <a:pt x="9933" y="18287"/>
                    <a:pt x="10482" y="18110"/>
                    <a:pt x="10762" y="17956"/>
                  </a:cubicBezTo>
                  <a:cubicBezTo>
                    <a:pt x="11082" y="17780"/>
                    <a:pt x="10532" y="17572"/>
                    <a:pt x="10925" y="17460"/>
                  </a:cubicBezTo>
                  <a:cubicBezTo>
                    <a:pt x="11053" y="17363"/>
                    <a:pt x="11542" y="17241"/>
                    <a:pt x="11132" y="17081"/>
                  </a:cubicBezTo>
                  <a:cubicBezTo>
                    <a:pt x="10719" y="16920"/>
                    <a:pt x="10542" y="17195"/>
                    <a:pt x="10370" y="16756"/>
                  </a:cubicBezTo>
                  <a:cubicBezTo>
                    <a:pt x="10280" y="16736"/>
                    <a:pt x="10698" y="16839"/>
                    <a:pt x="10701" y="16840"/>
                  </a:cubicBezTo>
                  <a:cubicBezTo>
                    <a:pt x="10852" y="16881"/>
                    <a:pt x="11044" y="16917"/>
                    <a:pt x="11208" y="16879"/>
                  </a:cubicBezTo>
                  <a:cubicBezTo>
                    <a:pt x="11677" y="16773"/>
                    <a:pt x="11296" y="16620"/>
                    <a:pt x="11327" y="16476"/>
                  </a:cubicBezTo>
                  <a:lnTo>
                    <a:pt x="11391" y="16465"/>
                  </a:lnTo>
                  <a:cubicBezTo>
                    <a:pt x="11399" y="16341"/>
                    <a:pt x="11312" y="16265"/>
                    <a:pt x="11208" y="16169"/>
                  </a:cubicBezTo>
                  <a:cubicBezTo>
                    <a:pt x="11664" y="16259"/>
                    <a:pt x="12455" y="16159"/>
                    <a:pt x="12835" y="15994"/>
                  </a:cubicBezTo>
                  <a:cubicBezTo>
                    <a:pt x="13028" y="15910"/>
                    <a:pt x="13154" y="15698"/>
                    <a:pt x="13228" y="15565"/>
                  </a:cubicBezTo>
                  <a:cubicBezTo>
                    <a:pt x="13402" y="15253"/>
                    <a:pt x="12911" y="15333"/>
                    <a:pt x="12834" y="15144"/>
                  </a:cubicBezTo>
                  <a:cubicBezTo>
                    <a:pt x="12802" y="15022"/>
                    <a:pt x="12963" y="14987"/>
                    <a:pt x="12778" y="14873"/>
                  </a:cubicBezTo>
                  <a:cubicBezTo>
                    <a:pt x="13254" y="14989"/>
                    <a:pt x="14069" y="14954"/>
                    <a:pt x="14075" y="14543"/>
                  </a:cubicBezTo>
                  <a:cubicBezTo>
                    <a:pt x="14715" y="14565"/>
                    <a:pt x="14622" y="13934"/>
                    <a:pt x="14861" y="13689"/>
                  </a:cubicBezTo>
                  <a:cubicBezTo>
                    <a:pt x="14826" y="13753"/>
                    <a:pt x="14779" y="13815"/>
                    <a:pt x="14699" y="13862"/>
                  </a:cubicBezTo>
                  <a:lnTo>
                    <a:pt x="14810" y="13932"/>
                  </a:lnTo>
                  <a:lnTo>
                    <a:pt x="14823" y="13925"/>
                  </a:lnTo>
                  <a:lnTo>
                    <a:pt x="14866" y="13945"/>
                  </a:lnTo>
                  <a:cubicBezTo>
                    <a:pt x="15391" y="13663"/>
                    <a:pt x="15253" y="13268"/>
                    <a:pt x="15713" y="12979"/>
                  </a:cubicBezTo>
                  <a:cubicBezTo>
                    <a:pt x="16218" y="12660"/>
                    <a:pt x="15525" y="12151"/>
                    <a:pt x="15954" y="11777"/>
                  </a:cubicBezTo>
                  <a:cubicBezTo>
                    <a:pt x="16313" y="11463"/>
                    <a:pt x="17360" y="11121"/>
                    <a:pt x="17972" y="11165"/>
                  </a:cubicBezTo>
                  <a:cubicBezTo>
                    <a:pt x="18474" y="11201"/>
                    <a:pt x="18489" y="10927"/>
                    <a:pt x="18940" y="10851"/>
                  </a:cubicBezTo>
                  <a:cubicBezTo>
                    <a:pt x="18679" y="10613"/>
                    <a:pt x="19041" y="10505"/>
                    <a:pt x="19136" y="10300"/>
                  </a:cubicBezTo>
                  <a:cubicBezTo>
                    <a:pt x="19263" y="10026"/>
                    <a:pt x="19440" y="9737"/>
                    <a:pt x="19532" y="9473"/>
                  </a:cubicBezTo>
                  <a:cubicBezTo>
                    <a:pt x="19677" y="9053"/>
                    <a:pt x="19187" y="8394"/>
                    <a:pt x="19505" y="8013"/>
                  </a:cubicBezTo>
                  <a:cubicBezTo>
                    <a:pt x="20005" y="8053"/>
                    <a:pt x="20030" y="7526"/>
                    <a:pt x="20245" y="7340"/>
                  </a:cubicBezTo>
                  <a:cubicBezTo>
                    <a:pt x="20849" y="6817"/>
                    <a:pt x="21350" y="6573"/>
                    <a:pt x="21083" y="5876"/>
                  </a:cubicBezTo>
                  <a:cubicBezTo>
                    <a:pt x="21071" y="5847"/>
                    <a:pt x="21253" y="6319"/>
                    <a:pt x="21083" y="5876"/>
                  </a:cubicBezTo>
                  <a:close/>
                </a:path>
              </a:pathLst>
            </a:custGeom>
            <a:solidFill>
              <a:srgbClr val="BF1C46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286984" hangingPunct="0">
                <a:lnSpc>
                  <a:spcPct val="80000"/>
                </a:lnSpc>
                <a:spcBef>
                  <a:spcPts val="2197"/>
                </a:spcBef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venir Next"/>
                  <a:ea typeface="Avenir Next"/>
                  <a:cs typeface="Avenir Next"/>
                  <a:sym typeface="Avenir Next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venir Next"/>
                <a:ea typeface="Avenir Next"/>
                <a:cs typeface="Avenir Next"/>
                <a:sym typeface="Avenir Next"/>
              </a:endParaRPr>
            </a:p>
          </p:txBody>
        </p:sp>
        <p:sp>
          <p:nvSpPr>
            <p:cNvPr id="155" name="Shape 155"/>
            <p:cNvSpPr/>
            <p:nvPr/>
          </p:nvSpPr>
          <p:spPr>
            <a:xfrm>
              <a:off x="1095386" y="1170440"/>
              <a:ext cx="502572" cy="595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436" extrusionOk="0">
                  <a:moveTo>
                    <a:pt x="21150" y="15574"/>
                  </a:moveTo>
                  <a:cubicBezTo>
                    <a:pt x="21261" y="15717"/>
                    <a:pt x="21093" y="15952"/>
                    <a:pt x="20924" y="15784"/>
                  </a:cubicBezTo>
                  <a:cubicBezTo>
                    <a:pt x="20982" y="16021"/>
                    <a:pt x="20891" y="16384"/>
                    <a:pt x="20777" y="16597"/>
                  </a:cubicBezTo>
                  <a:cubicBezTo>
                    <a:pt x="20505" y="17107"/>
                    <a:pt x="20399" y="17680"/>
                    <a:pt x="20142" y="18190"/>
                  </a:cubicBezTo>
                  <a:cubicBezTo>
                    <a:pt x="20021" y="18451"/>
                    <a:pt x="19581" y="18883"/>
                    <a:pt x="19210" y="18697"/>
                  </a:cubicBezTo>
                  <a:cubicBezTo>
                    <a:pt x="19055" y="18620"/>
                    <a:pt x="18983" y="18564"/>
                    <a:pt x="18916" y="18430"/>
                  </a:cubicBezTo>
                  <a:cubicBezTo>
                    <a:pt x="18874" y="18346"/>
                    <a:pt x="18895" y="18082"/>
                    <a:pt x="18885" y="18073"/>
                  </a:cubicBezTo>
                  <a:cubicBezTo>
                    <a:pt x="18630" y="17743"/>
                    <a:pt x="18882" y="17612"/>
                    <a:pt x="18985" y="17344"/>
                  </a:cubicBezTo>
                  <a:cubicBezTo>
                    <a:pt x="19114" y="17002"/>
                    <a:pt x="19115" y="16913"/>
                    <a:pt x="19087" y="16545"/>
                  </a:cubicBezTo>
                  <a:cubicBezTo>
                    <a:pt x="19035" y="16414"/>
                    <a:pt x="19148" y="15981"/>
                    <a:pt x="19273" y="15913"/>
                  </a:cubicBezTo>
                  <a:cubicBezTo>
                    <a:pt x="19479" y="15800"/>
                    <a:pt x="19740" y="15772"/>
                    <a:pt x="19957" y="15653"/>
                  </a:cubicBezTo>
                  <a:cubicBezTo>
                    <a:pt x="20082" y="15574"/>
                    <a:pt x="20117" y="15501"/>
                    <a:pt x="20239" y="15478"/>
                  </a:cubicBezTo>
                  <a:cubicBezTo>
                    <a:pt x="20387" y="15448"/>
                    <a:pt x="20295" y="14983"/>
                    <a:pt x="20473" y="15143"/>
                  </a:cubicBezTo>
                  <a:cubicBezTo>
                    <a:pt x="20533" y="15027"/>
                    <a:pt x="20661" y="14865"/>
                    <a:pt x="20739" y="14731"/>
                  </a:cubicBezTo>
                  <a:cubicBezTo>
                    <a:pt x="20722" y="14552"/>
                    <a:pt x="20909" y="14739"/>
                    <a:pt x="20929" y="14819"/>
                  </a:cubicBezTo>
                  <a:cubicBezTo>
                    <a:pt x="20973" y="14985"/>
                    <a:pt x="21061" y="15461"/>
                    <a:pt x="21150" y="15574"/>
                  </a:cubicBezTo>
                  <a:cubicBezTo>
                    <a:pt x="21173" y="15603"/>
                    <a:pt x="21138" y="15559"/>
                    <a:pt x="21150" y="15574"/>
                  </a:cubicBezTo>
                  <a:close/>
                  <a:moveTo>
                    <a:pt x="21449" y="7942"/>
                  </a:moveTo>
                  <a:cubicBezTo>
                    <a:pt x="21344" y="7731"/>
                    <a:pt x="21600" y="7533"/>
                    <a:pt x="21151" y="7539"/>
                  </a:cubicBezTo>
                  <a:cubicBezTo>
                    <a:pt x="21008" y="7541"/>
                    <a:pt x="20754" y="7739"/>
                    <a:pt x="20526" y="7739"/>
                  </a:cubicBezTo>
                  <a:cubicBezTo>
                    <a:pt x="20244" y="7739"/>
                    <a:pt x="20016" y="7865"/>
                    <a:pt x="19729" y="7865"/>
                  </a:cubicBezTo>
                  <a:cubicBezTo>
                    <a:pt x="19565" y="7865"/>
                    <a:pt x="19469" y="8014"/>
                    <a:pt x="19302" y="7993"/>
                  </a:cubicBezTo>
                  <a:cubicBezTo>
                    <a:pt x="19093" y="7930"/>
                    <a:pt x="19070" y="7669"/>
                    <a:pt x="18908" y="7605"/>
                  </a:cubicBezTo>
                  <a:cubicBezTo>
                    <a:pt x="19001" y="7551"/>
                    <a:pt x="19025" y="7458"/>
                    <a:pt x="18981" y="7374"/>
                  </a:cubicBezTo>
                  <a:cubicBezTo>
                    <a:pt x="19062" y="7284"/>
                    <a:pt x="18938" y="7312"/>
                    <a:pt x="18896" y="7232"/>
                  </a:cubicBezTo>
                  <a:cubicBezTo>
                    <a:pt x="18780" y="7074"/>
                    <a:pt x="18298" y="6560"/>
                    <a:pt x="18034" y="6598"/>
                  </a:cubicBezTo>
                  <a:cubicBezTo>
                    <a:pt x="17984" y="6467"/>
                    <a:pt x="17855" y="6463"/>
                    <a:pt x="17803" y="6343"/>
                  </a:cubicBezTo>
                  <a:cubicBezTo>
                    <a:pt x="17753" y="6232"/>
                    <a:pt x="17703" y="5708"/>
                    <a:pt x="17456" y="5708"/>
                  </a:cubicBezTo>
                  <a:lnTo>
                    <a:pt x="17456" y="5708"/>
                  </a:lnTo>
                  <a:cubicBezTo>
                    <a:pt x="17148" y="5708"/>
                    <a:pt x="17061" y="5095"/>
                    <a:pt x="17028" y="4927"/>
                  </a:cubicBezTo>
                  <a:lnTo>
                    <a:pt x="17085" y="4930"/>
                  </a:lnTo>
                  <a:cubicBezTo>
                    <a:pt x="16985" y="4575"/>
                    <a:pt x="16629" y="4445"/>
                    <a:pt x="16480" y="4141"/>
                  </a:cubicBezTo>
                  <a:lnTo>
                    <a:pt x="16435" y="4152"/>
                  </a:lnTo>
                  <a:cubicBezTo>
                    <a:pt x="16428" y="4118"/>
                    <a:pt x="16411" y="4085"/>
                    <a:pt x="16410" y="4050"/>
                  </a:cubicBezTo>
                  <a:cubicBezTo>
                    <a:pt x="16418" y="4049"/>
                    <a:pt x="16577" y="4040"/>
                    <a:pt x="16577" y="4040"/>
                  </a:cubicBezTo>
                  <a:cubicBezTo>
                    <a:pt x="16561" y="4019"/>
                    <a:pt x="16373" y="3888"/>
                    <a:pt x="16373" y="3877"/>
                  </a:cubicBezTo>
                  <a:cubicBezTo>
                    <a:pt x="16140" y="3556"/>
                    <a:pt x="15927" y="3229"/>
                    <a:pt x="15764" y="2884"/>
                  </a:cubicBezTo>
                  <a:cubicBezTo>
                    <a:pt x="15810" y="2908"/>
                    <a:pt x="15860" y="2921"/>
                    <a:pt x="15913" y="2924"/>
                  </a:cubicBezTo>
                  <a:cubicBezTo>
                    <a:pt x="16212" y="2508"/>
                    <a:pt x="16034" y="2139"/>
                    <a:pt x="15828" y="1728"/>
                  </a:cubicBezTo>
                  <a:cubicBezTo>
                    <a:pt x="15663" y="1776"/>
                    <a:pt x="15487" y="1765"/>
                    <a:pt x="15320" y="1792"/>
                  </a:cubicBezTo>
                  <a:cubicBezTo>
                    <a:pt x="15262" y="1792"/>
                    <a:pt x="15004" y="1673"/>
                    <a:pt x="14939" y="1652"/>
                  </a:cubicBezTo>
                  <a:cubicBezTo>
                    <a:pt x="14877" y="1646"/>
                    <a:pt x="14703" y="1675"/>
                    <a:pt x="14673" y="1666"/>
                  </a:cubicBezTo>
                  <a:cubicBezTo>
                    <a:pt x="14649" y="1666"/>
                    <a:pt x="14604" y="1640"/>
                    <a:pt x="14583" y="1631"/>
                  </a:cubicBezTo>
                  <a:cubicBezTo>
                    <a:pt x="14579" y="1638"/>
                    <a:pt x="14541" y="1746"/>
                    <a:pt x="14548" y="1746"/>
                  </a:cubicBezTo>
                  <a:cubicBezTo>
                    <a:pt x="14314" y="1775"/>
                    <a:pt x="14213" y="1915"/>
                    <a:pt x="13949" y="1776"/>
                  </a:cubicBezTo>
                  <a:cubicBezTo>
                    <a:pt x="13737" y="1662"/>
                    <a:pt x="13370" y="1599"/>
                    <a:pt x="13126" y="1666"/>
                  </a:cubicBezTo>
                  <a:cubicBezTo>
                    <a:pt x="13114" y="1631"/>
                    <a:pt x="12362" y="1325"/>
                    <a:pt x="12311" y="1315"/>
                  </a:cubicBezTo>
                  <a:cubicBezTo>
                    <a:pt x="12058" y="1263"/>
                    <a:pt x="11585" y="1295"/>
                    <a:pt x="11468" y="1561"/>
                  </a:cubicBezTo>
                  <a:cubicBezTo>
                    <a:pt x="11405" y="1704"/>
                    <a:pt x="11546" y="1817"/>
                    <a:pt x="11493" y="1940"/>
                  </a:cubicBezTo>
                  <a:cubicBezTo>
                    <a:pt x="11411" y="2129"/>
                    <a:pt x="10260" y="1753"/>
                    <a:pt x="10229" y="1583"/>
                  </a:cubicBezTo>
                  <a:cubicBezTo>
                    <a:pt x="10181" y="1321"/>
                    <a:pt x="9285" y="1213"/>
                    <a:pt x="9029" y="1193"/>
                  </a:cubicBezTo>
                  <a:cubicBezTo>
                    <a:pt x="9018" y="1125"/>
                    <a:pt x="8978" y="1083"/>
                    <a:pt x="8892" y="1075"/>
                  </a:cubicBezTo>
                  <a:lnTo>
                    <a:pt x="8892" y="1071"/>
                  </a:lnTo>
                  <a:cubicBezTo>
                    <a:pt x="8848" y="1075"/>
                    <a:pt x="8690" y="1054"/>
                    <a:pt x="8710" y="986"/>
                  </a:cubicBezTo>
                  <a:cubicBezTo>
                    <a:pt x="8710" y="964"/>
                    <a:pt x="8994" y="767"/>
                    <a:pt x="9016" y="679"/>
                  </a:cubicBezTo>
                  <a:cubicBezTo>
                    <a:pt x="9056" y="517"/>
                    <a:pt x="8891" y="519"/>
                    <a:pt x="8901" y="450"/>
                  </a:cubicBezTo>
                  <a:cubicBezTo>
                    <a:pt x="8820" y="389"/>
                    <a:pt x="9205" y="-90"/>
                    <a:pt x="8780" y="124"/>
                  </a:cubicBezTo>
                  <a:cubicBezTo>
                    <a:pt x="8738" y="-14"/>
                    <a:pt x="7966" y="-25"/>
                    <a:pt x="7786" y="33"/>
                  </a:cubicBezTo>
                  <a:cubicBezTo>
                    <a:pt x="7755" y="33"/>
                    <a:pt x="7236" y="45"/>
                    <a:pt x="7284" y="112"/>
                  </a:cubicBezTo>
                  <a:cubicBezTo>
                    <a:pt x="6980" y="-39"/>
                    <a:pt x="6476" y="127"/>
                    <a:pt x="6182" y="191"/>
                  </a:cubicBezTo>
                  <a:cubicBezTo>
                    <a:pt x="5782" y="191"/>
                    <a:pt x="5357" y="466"/>
                    <a:pt x="4985" y="577"/>
                  </a:cubicBezTo>
                  <a:cubicBezTo>
                    <a:pt x="4968" y="561"/>
                    <a:pt x="4957" y="544"/>
                    <a:pt x="4950" y="523"/>
                  </a:cubicBezTo>
                  <a:lnTo>
                    <a:pt x="4918" y="529"/>
                  </a:lnTo>
                  <a:lnTo>
                    <a:pt x="4905" y="496"/>
                  </a:lnTo>
                  <a:cubicBezTo>
                    <a:pt x="4737" y="581"/>
                    <a:pt x="4445" y="574"/>
                    <a:pt x="4277" y="480"/>
                  </a:cubicBezTo>
                  <a:cubicBezTo>
                    <a:pt x="4282" y="423"/>
                    <a:pt x="4286" y="367"/>
                    <a:pt x="4279" y="311"/>
                  </a:cubicBezTo>
                  <a:cubicBezTo>
                    <a:pt x="3839" y="327"/>
                    <a:pt x="3931" y="706"/>
                    <a:pt x="3692" y="913"/>
                  </a:cubicBezTo>
                  <a:cubicBezTo>
                    <a:pt x="3463" y="1112"/>
                    <a:pt x="3139" y="1114"/>
                    <a:pt x="2935" y="1363"/>
                  </a:cubicBezTo>
                  <a:cubicBezTo>
                    <a:pt x="2899" y="1537"/>
                    <a:pt x="2704" y="1647"/>
                    <a:pt x="2717" y="1829"/>
                  </a:cubicBezTo>
                  <a:cubicBezTo>
                    <a:pt x="2734" y="2071"/>
                    <a:pt x="2718" y="2224"/>
                    <a:pt x="2488" y="2389"/>
                  </a:cubicBezTo>
                  <a:cubicBezTo>
                    <a:pt x="2217" y="2584"/>
                    <a:pt x="1913" y="2731"/>
                    <a:pt x="1546" y="2719"/>
                  </a:cubicBezTo>
                  <a:cubicBezTo>
                    <a:pt x="1507" y="2976"/>
                    <a:pt x="1199" y="3017"/>
                    <a:pt x="1132" y="3212"/>
                  </a:cubicBezTo>
                  <a:cubicBezTo>
                    <a:pt x="1025" y="3521"/>
                    <a:pt x="918" y="3677"/>
                    <a:pt x="641" y="3906"/>
                  </a:cubicBezTo>
                  <a:lnTo>
                    <a:pt x="670" y="3942"/>
                  </a:lnTo>
                  <a:cubicBezTo>
                    <a:pt x="508" y="4166"/>
                    <a:pt x="173" y="4557"/>
                    <a:pt x="339" y="4803"/>
                  </a:cubicBezTo>
                  <a:lnTo>
                    <a:pt x="391" y="4803"/>
                  </a:lnTo>
                  <a:cubicBezTo>
                    <a:pt x="467" y="4803"/>
                    <a:pt x="416" y="5040"/>
                    <a:pt x="558" y="5026"/>
                  </a:cubicBezTo>
                  <a:cubicBezTo>
                    <a:pt x="575" y="5060"/>
                    <a:pt x="612" y="5269"/>
                    <a:pt x="543" y="5269"/>
                  </a:cubicBezTo>
                  <a:lnTo>
                    <a:pt x="456" y="5299"/>
                  </a:lnTo>
                  <a:cubicBezTo>
                    <a:pt x="764" y="5604"/>
                    <a:pt x="582" y="5896"/>
                    <a:pt x="452" y="6228"/>
                  </a:cubicBezTo>
                  <a:cubicBezTo>
                    <a:pt x="401" y="6220"/>
                    <a:pt x="345" y="6229"/>
                    <a:pt x="297" y="6251"/>
                  </a:cubicBezTo>
                  <a:cubicBezTo>
                    <a:pt x="430" y="6424"/>
                    <a:pt x="154" y="6618"/>
                    <a:pt x="0" y="6730"/>
                  </a:cubicBezTo>
                  <a:cubicBezTo>
                    <a:pt x="249" y="6752"/>
                    <a:pt x="299" y="6978"/>
                    <a:pt x="276" y="7155"/>
                  </a:cubicBezTo>
                  <a:lnTo>
                    <a:pt x="307" y="7155"/>
                  </a:lnTo>
                  <a:cubicBezTo>
                    <a:pt x="294" y="7155"/>
                    <a:pt x="281" y="7155"/>
                    <a:pt x="268" y="7155"/>
                  </a:cubicBezTo>
                  <a:cubicBezTo>
                    <a:pt x="265" y="7167"/>
                    <a:pt x="258" y="7174"/>
                    <a:pt x="247" y="7177"/>
                  </a:cubicBezTo>
                  <a:cubicBezTo>
                    <a:pt x="206" y="7341"/>
                    <a:pt x="390" y="7647"/>
                    <a:pt x="654" y="7597"/>
                  </a:cubicBezTo>
                  <a:cubicBezTo>
                    <a:pt x="662" y="7714"/>
                    <a:pt x="780" y="7762"/>
                    <a:pt x="802" y="7878"/>
                  </a:cubicBezTo>
                  <a:cubicBezTo>
                    <a:pt x="873" y="7889"/>
                    <a:pt x="913" y="7864"/>
                    <a:pt x="946" y="7814"/>
                  </a:cubicBezTo>
                  <a:cubicBezTo>
                    <a:pt x="1016" y="8004"/>
                    <a:pt x="1264" y="8051"/>
                    <a:pt x="1309" y="8201"/>
                  </a:cubicBezTo>
                  <a:cubicBezTo>
                    <a:pt x="1426" y="8354"/>
                    <a:pt x="1416" y="8441"/>
                    <a:pt x="1473" y="8622"/>
                  </a:cubicBezTo>
                  <a:lnTo>
                    <a:pt x="1520" y="8622"/>
                  </a:lnTo>
                  <a:cubicBezTo>
                    <a:pt x="1569" y="8710"/>
                    <a:pt x="1975" y="9160"/>
                    <a:pt x="2133" y="9105"/>
                  </a:cubicBezTo>
                  <a:cubicBezTo>
                    <a:pt x="2414" y="9356"/>
                    <a:pt x="2674" y="9574"/>
                    <a:pt x="3086" y="9750"/>
                  </a:cubicBezTo>
                  <a:cubicBezTo>
                    <a:pt x="3082" y="9812"/>
                    <a:pt x="3079" y="9875"/>
                    <a:pt x="3077" y="9937"/>
                  </a:cubicBezTo>
                  <a:cubicBezTo>
                    <a:pt x="3152" y="9898"/>
                    <a:pt x="3229" y="9859"/>
                    <a:pt x="3307" y="9824"/>
                  </a:cubicBezTo>
                  <a:lnTo>
                    <a:pt x="3321" y="9829"/>
                  </a:lnTo>
                  <a:lnTo>
                    <a:pt x="3322" y="9817"/>
                  </a:lnTo>
                  <a:cubicBezTo>
                    <a:pt x="3580" y="9701"/>
                    <a:pt x="3830" y="9612"/>
                    <a:pt x="4125" y="9621"/>
                  </a:cubicBezTo>
                  <a:cubicBezTo>
                    <a:pt x="4261" y="9626"/>
                    <a:pt x="4581" y="9721"/>
                    <a:pt x="4686" y="9617"/>
                  </a:cubicBezTo>
                  <a:cubicBezTo>
                    <a:pt x="4748" y="9641"/>
                    <a:pt x="4808" y="9667"/>
                    <a:pt x="4866" y="9695"/>
                  </a:cubicBezTo>
                  <a:cubicBezTo>
                    <a:pt x="5080" y="9574"/>
                    <a:pt x="5871" y="9431"/>
                    <a:pt x="5918" y="9296"/>
                  </a:cubicBezTo>
                  <a:cubicBezTo>
                    <a:pt x="5972" y="9317"/>
                    <a:pt x="5995" y="9339"/>
                    <a:pt x="6016" y="9264"/>
                  </a:cubicBezTo>
                  <a:cubicBezTo>
                    <a:pt x="6022" y="9261"/>
                    <a:pt x="6045" y="9250"/>
                    <a:pt x="6080" y="9241"/>
                  </a:cubicBezTo>
                  <a:cubicBezTo>
                    <a:pt x="6162" y="9312"/>
                    <a:pt x="6375" y="9249"/>
                    <a:pt x="6476" y="9223"/>
                  </a:cubicBezTo>
                  <a:lnTo>
                    <a:pt x="6476" y="9214"/>
                  </a:lnTo>
                  <a:cubicBezTo>
                    <a:pt x="7144" y="9195"/>
                    <a:pt x="6984" y="9378"/>
                    <a:pt x="7304" y="9739"/>
                  </a:cubicBezTo>
                  <a:cubicBezTo>
                    <a:pt x="7475" y="9932"/>
                    <a:pt x="7980" y="9814"/>
                    <a:pt x="8200" y="9773"/>
                  </a:cubicBezTo>
                  <a:cubicBezTo>
                    <a:pt x="8223" y="9858"/>
                    <a:pt x="8315" y="9945"/>
                    <a:pt x="8426" y="9941"/>
                  </a:cubicBezTo>
                  <a:cubicBezTo>
                    <a:pt x="8418" y="9986"/>
                    <a:pt x="8482" y="10342"/>
                    <a:pt x="8493" y="10381"/>
                  </a:cubicBezTo>
                  <a:lnTo>
                    <a:pt x="8473" y="10381"/>
                  </a:lnTo>
                  <a:cubicBezTo>
                    <a:pt x="8451" y="10590"/>
                    <a:pt x="8231" y="10752"/>
                    <a:pt x="8455" y="10846"/>
                  </a:cubicBezTo>
                  <a:cubicBezTo>
                    <a:pt x="8424" y="11002"/>
                    <a:pt x="8415" y="11164"/>
                    <a:pt x="8205" y="11187"/>
                  </a:cubicBezTo>
                  <a:cubicBezTo>
                    <a:pt x="8322" y="11607"/>
                    <a:pt x="8608" y="11836"/>
                    <a:pt x="8916" y="12161"/>
                  </a:cubicBezTo>
                  <a:cubicBezTo>
                    <a:pt x="8896" y="12195"/>
                    <a:pt x="8883" y="12228"/>
                    <a:pt x="8856" y="12259"/>
                  </a:cubicBezTo>
                  <a:cubicBezTo>
                    <a:pt x="9007" y="12382"/>
                    <a:pt x="9103" y="12537"/>
                    <a:pt x="9233" y="12666"/>
                  </a:cubicBezTo>
                  <a:lnTo>
                    <a:pt x="9303" y="12614"/>
                  </a:lnTo>
                  <a:cubicBezTo>
                    <a:pt x="9334" y="12654"/>
                    <a:pt x="9303" y="12657"/>
                    <a:pt x="9301" y="12701"/>
                  </a:cubicBezTo>
                  <a:lnTo>
                    <a:pt x="9265" y="12704"/>
                  </a:lnTo>
                  <a:cubicBezTo>
                    <a:pt x="9269" y="12865"/>
                    <a:pt x="9736" y="13608"/>
                    <a:pt x="9628" y="13713"/>
                  </a:cubicBezTo>
                  <a:cubicBezTo>
                    <a:pt x="9399" y="13830"/>
                    <a:pt x="9559" y="14066"/>
                    <a:pt x="9672" y="14224"/>
                  </a:cubicBezTo>
                  <a:cubicBezTo>
                    <a:pt x="9958" y="14623"/>
                    <a:pt x="9535" y="14683"/>
                    <a:pt x="9477" y="14929"/>
                  </a:cubicBezTo>
                  <a:cubicBezTo>
                    <a:pt x="9422" y="15139"/>
                    <a:pt x="9270" y="15661"/>
                    <a:pt x="9117" y="15801"/>
                  </a:cubicBezTo>
                  <a:cubicBezTo>
                    <a:pt x="9132" y="15821"/>
                    <a:pt x="9142" y="15843"/>
                    <a:pt x="9148" y="15865"/>
                  </a:cubicBezTo>
                  <a:lnTo>
                    <a:pt x="9127" y="15871"/>
                  </a:lnTo>
                  <a:cubicBezTo>
                    <a:pt x="9147" y="15972"/>
                    <a:pt x="9127" y="16088"/>
                    <a:pt x="9127" y="16190"/>
                  </a:cubicBezTo>
                  <a:lnTo>
                    <a:pt x="9117" y="16197"/>
                  </a:lnTo>
                  <a:cubicBezTo>
                    <a:pt x="9045" y="16880"/>
                    <a:pt x="10051" y="17437"/>
                    <a:pt x="9956" y="18137"/>
                  </a:cubicBezTo>
                  <a:cubicBezTo>
                    <a:pt x="9907" y="18501"/>
                    <a:pt x="10103" y="19517"/>
                    <a:pt x="10608" y="19648"/>
                  </a:cubicBezTo>
                  <a:cubicBezTo>
                    <a:pt x="10711" y="19738"/>
                    <a:pt x="11215" y="20660"/>
                    <a:pt x="11120" y="20764"/>
                  </a:cubicBezTo>
                  <a:cubicBezTo>
                    <a:pt x="10785" y="20848"/>
                    <a:pt x="11116" y="20987"/>
                    <a:pt x="11144" y="21115"/>
                  </a:cubicBezTo>
                  <a:cubicBezTo>
                    <a:pt x="10968" y="21510"/>
                    <a:pt x="11967" y="21476"/>
                    <a:pt x="12221" y="21354"/>
                  </a:cubicBezTo>
                  <a:cubicBezTo>
                    <a:pt x="12519" y="21209"/>
                    <a:pt x="12813" y="21294"/>
                    <a:pt x="13150" y="21319"/>
                  </a:cubicBezTo>
                  <a:cubicBezTo>
                    <a:pt x="13150" y="21319"/>
                    <a:pt x="13164" y="21264"/>
                    <a:pt x="13165" y="21262"/>
                  </a:cubicBezTo>
                  <a:cubicBezTo>
                    <a:pt x="13768" y="21285"/>
                    <a:pt x="14233" y="20805"/>
                    <a:pt x="14641" y="20497"/>
                  </a:cubicBezTo>
                  <a:cubicBezTo>
                    <a:pt x="14854" y="20335"/>
                    <a:pt x="14941" y="20135"/>
                    <a:pt x="15093" y="19938"/>
                  </a:cubicBezTo>
                  <a:cubicBezTo>
                    <a:pt x="15177" y="19827"/>
                    <a:pt x="15387" y="19750"/>
                    <a:pt x="15454" y="19635"/>
                  </a:cubicBezTo>
                  <a:cubicBezTo>
                    <a:pt x="15552" y="19463"/>
                    <a:pt x="15640" y="19307"/>
                    <a:pt x="15688" y="19094"/>
                  </a:cubicBezTo>
                  <a:lnTo>
                    <a:pt x="15697" y="19094"/>
                  </a:lnTo>
                  <a:cubicBezTo>
                    <a:pt x="15716" y="18996"/>
                    <a:pt x="15724" y="18898"/>
                    <a:pt x="15722" y="18799"/>
                  </a:cubicBezTo>
                  <a:lnTo>
                    <a:pt x="15659" y="18795"/>
                  </a:lnTo>
                  <a:cubicBezTo>
                    <a:pt x="15712" y="18611"/>
                    <a:pt x="15867" y="18624"/>
                    <a:pt x="16053" y="18537"/>
                  </a:cubicBezTo>
                  <a:cubicBezTo>
                    <a:pt x="16371" y="18385"/>
                    <a:pt x="16454" y="18365"/>
                    <a:pt x="16521" y="18076"/>
                  </a:cubicBezTo>
                  <a:cubicBezTo>
                    <a:pt x="16544" y="17824"/>
                    <a:pt x="16568" y="17645"/>
                    <a:pt x="16480" y="17400"/>
                  </a:cubicBezTo>
                  <a:cubicBezTo>
                    <a:pt x="16325" y="16977"/>
                    <a:pt x="16456" y="16954"/>
                    <a:pt x="16829" y="16691"/>
                  </a:cubicBezTo>
                  <a:cubicBezTo>
                    <a:pt x="17122" y="16484"/>
                    <a:pt x="17222" y="16348"/>
                    <a:pt x="17594" y="16182"/>
                  </a:cubicBezTo>
                  <a:cubicBezTo>
                    <a:pt x="17872" y="16057"/>
                    <a:pt x="18450" y="15634"/>
                    <a:pt x="18274" y="15310"/>
                  </a:cubicBezTo>
                  <a:cubicBezTo>
                    <a:pt x="18221" y="15211"/>
                    <a:pt x="18282" y="14088"/>
                    <a:pt x="18165" y="14103"/>
                  </a:cubicBezTo>
                  <a:cubicBezTo>
                    <a:pt x="18141" y="14052"/>
                    <a:pt x="18023" y="13987"/>
                    <a:pt x="17958" y="13987"/>
                  </a:cubicBezTo>
                  <a:cubicBezTo>
                    <a:pt x="17817" y="13835"/>
                    <a:pt x="17931" y="13505"/>
                    <a:pt x="17832" y="13353"/>
                  </a:cubicBezTo>
                  <a:cubicBezTo>
                    <a:pt x="17796" y="13301"/>
                    <a:pt x="17878" y="13216"/>
                    <a:pt x="17887" y="13166"/>
                  </a:cubicBezTo>
                  <a:cubicBezTo>
                    <a:pt x="17915" y="13016"/>
                    <a:pt x="17749" y="13031"/>
                    <a:pt x="17690" y="12936"/>
                  </a:cubicBezTo>
                  <a:cubicBezTo>
                    <a:pt x="17639" y="12798"/>
                    <a:pt x="17991" y="12016"/>
                    <a:pt x="18132" y="11894"/>
                  </a:cubicBezTo>
                  <a:cubicBezTo>
                    <a:pt x="18255" y="11861"/>
                    <a:pt x="18334" y="11800"/>
                    <a:pt x="18421" y="11719"/>
                  </a:cubicBezTo>
                  <a:lnTo>
                    <a:pt x="18439" y="11748"/>
                  </a:lnTo>
                  <a:cubicBezTo>
                    <a:pt x="18933" y="11102"/>
                    <a:pt x="19669" y="10727"/>
                    <a:pt x="20222" y="10146"/>
                  </a:cubicBezTo>
                  <a:cubicBezTo>
                    <a:pt x="20487" y="9868"/>
                    <a:pt x="20746" y="9587"/>
                    <a:pt x="20861" y="9234"/>
                  </a:cubicBezTo>
                  <a:cubicBezTo>
                    <a:pt x="20916" y="9067"/>
                    <a:pt x="21026" y="8908"/>
                    <a:pt x="21115" y="8753"/>
                  </a:cubicBezTo>
                  <a:cubicBezTo>
                    <a:pt x="21241" y="8534"/>
                    <a:pt x="21257" y="8322"/>
                    <a:pt x="21357" y="8120"/>
                  </a:cubicBezTo>
                  <a:cubicBezTo>
                    <a:pt x="21369" y="8126"/>
                    <a:pt x="21377" y="8136"/>
                    <a:pt x="21381" y="8150"/>
                  </a:cubicBezTo>
                  <a:cubicBezTo>
                    <a:pt x="21416" y="8150"/>
                    <a:pt x="21450" y="8149"/>
                    <a:pt x="21485" y="8146"/>
                  </a:cubicBezTo>
                  <a:cubicBezTo>
                    <a:pt x="21506" y="8073"/>
                    <a:pt x="21488" y="8022"/>
                    <a:pt x="21449" y="7942"/>
                  </a:cubicBezTo>
                  <a:cubicBezTo>
                    <a:pt x="21441" y="7926"/>
                    <a:pt x="21477" y="7998"/>
                    <a:pt x="21449" y="7942"/>
                  </a:cubicBezTo>
                  <a:close/>
                </a:path>
              </a:pathLst>
            </a:custGeom>
            <a:solidFill>
              <a:srgbClr val="BF1C46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286984" hangingPunct="0">
                <a:lnSpc>
                  <a:spcPct val="80000"/>
                </a:lnSpc>
                <a:spcBef>
                  <a:spcPts val="2197"/>
                </a:spcBef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venir Next"/>
                  <a:ea typeface="Avenir Next"/>
                  <a:cs typeface="Avenir Next"/>
                  <a:sym typeface="Avenir Next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venir Next"/>
                <a:ea typeface="Avenir Next"/>
                <a:cs typeface="Avenir Next"/>
                <a:sym typeface="Avenir Next"/>
              </a:endParaRPr>
            </a:p>
          </p:txBody>
        </p:sp>
        <p:sp>
          <p:nvSpPr>
            <p:cNvPr id="156" name="Shape 156"/>
            <p:cNvSpPr/>
            <p:nvPr/>
          </p:nvSpPr>
          <p:spPr>
            <a:xfrm>
              <a:off x="1392547" y="849099"/>
              <a:ext cx="894834" cy="70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535" extrusionOk="0">
                  <a:moveTo>
                    <a:pt x="16904" y="15081"/>
                  </a:moveTo>
                  <a:cubicBezTo>
                    <a:pt x="16878" y="15144"/>
                    <a:pt x="16987" y="15511"/>
                    <a:pt x="17048" y="15519"/>
                  </a:cubicBezTo>
                  <a:cubicBezTo>
                    <a:pt x="17083" y="15524"/>
                    <a:pt x="17047" y="15382"/>
                    <a:pt x="17101" y="15439"/>
                  </a:cubicBezTo>
                  <a:cubicBezTo>
                    <a:pt x="17151" y="15490"/>
                    <a:pt x="17019" y="15711"/>
                    <a:pt x="17203" y="15682"/>
                  </a:cubicBezTo>
                  <a:cubicBezTo>
                    <a:pt x="17259" y="15674"/>
                    <a:pt x="17432" y="15703"/>
                    <a:pt x="17464" y="15758"/>
                  </a:cubicBezTo>
                  <a:cubicBezTo>
                    <a:pt x="17452" y="15727"/>
                    <a:pt x="17442" y="15696"/>
                    <a:pt x="17435" y="15663"/>
                  </a:cubicBezTo>
                  <a:cubicBezTo>
                    <a:pt x="17516" y="15683"/>
                    <a:pt x="17654" y="15992"/>
                    <a:pt x="17725" y="15946"/>
                  </a:cubicBezTo>
                  <a:cubicBezTo>
                    <a:pt x="17786" y="15905"/>
                    <a:pt x="17633" y="15755"/>
                    <a:pt x="17633" y="15702"/>
                  </a:cubicBezTo>
                  <a:cubicBezTo>
                    <a:pt x="17660" y="15714"/>
                    <a:pt x="17766" y="15737"/>
                    <a:pt x="17745" y="15652"/>
                  </a:cubicBezTo>
                  <a:cubicBezTo>
                    <a:pt x="17729" y="15587"/>
                    <a:pt x="17567" y="15597"/>
                    <a:pt x="17540" y="15580"/>
                  </a:cubicBezTo>
                  <a:cubicBezTo>
                    <a:pt x="17349" y="15455"/>
                    <a:pt x="17283" y="15635"/>
                    <a:pt x="17202" y="15310"/>
                  </a:cubicBezTo>
                  <a:cubicBezTo>
                    <a:pt x="17153" y="15112"/>
                    <a:pt x="17295" y="15098"/>
                    <a:pt x="17324" y="14930"/>
                  </a:cubicBezTo>
                  <a:cubicBezTo>
                    <a:pt x="17332" y="14883"/>
                    <a:pt x="17282" y="14574"/>
                    <a:pt x="17261" y="14508"/>
                  </a:cubicBezTo>
                  <a:cubicBezTo>
                    <a:pt x="17172" y="14517"/>
                    <a:pt x="16955" y="14428"/>
                    <a:pt x="16945" y="14587"/>
                  </a:cubicBezTo>
                  <a:cubicBezTo>
                    <a:pt x="16940" y="14669"/>
                    <a:pt x="17033" y="15040"/>
                    <a:pt x="16987" y="15085"/>
                  </a:cubicBezTo>
                  <a:cubicBezTo>
                    <a:pt x="16958" y="15115"/>
                    <a:pt x="16927" y="15024"/>
                    <a:pt x="16904" y="15081"/>
                  </a:cubicBezTo>
                  <a:close/>
                  <a:moveTo>
                    <a:pt x="16904" y="15081"/>
                  </a:moveTo>
                  <a:cubicBezTo>
                    <a:pt x="16926" y="15025"/>
                    <a:pt x="16888" y="15121"/>
                    <a:pt x="16904" y="15081"/>
                  </a:cubicBezTo>
                  <a:cubicBezTo>
                    <a:pt x="16904" y="15081"/>
                    <a:pt x="16904" y="15081"/>
                    <a:pt x="16904" y="15081"/>
                  </a:cubicBezTo>
                  <a:close/>
                  <a:moveTo>
                    <a:pt x="17709" y="16709"/>
                  </a:moveTo>
                  <a:cubicBezTo>
                    <a:pt x="17708" y="16802"/>
                    <a:pt x="17805" y="16839"/>
                    <a:pt x="17834" y="16746"/>
                  </a:cubicBezTo>
                  <a:cubicBezTo>
                    <a:pt x="17843" y="16718"/>
                    <a:pt x="17726" y="16544"/>
                    <a:pt x="17722" y="16461"/>
                  </a:cubicBezTo>
                  <a:cubicBezTo>
                    <a:pt x="17724" y="16510"/>
                    <a:pt x="17344" y="16224"/>
                    <a:pt x="17341" y="16255"/>
                  </a:cubicBezTo>
                  <a:cubicBezTo>
                    <a:pt x="17337" y="16305"/>
                    <a:pt x="17337" y="16436"/>
                    <a:pt x="17350" y="16498"/>
                  </a:cubicBezTo>
                  <a:cubicBezTo>
                    <a:pt x="17373" y="16614"/>
                    <a:pt x="17515" y="16528"/>
                    <a:pt x="17520" y="16668"/>
                  </a:cubicBezTo>
                  <a:cubicBezTo>
                    <a:pt x="17522" y="16697"/>
                    <a:pt x="17426" y="16700"/>
                    <a:pt x="17444" y="16766"/>
                  </a:cubicBezTo>
                  <a:cubicBezTo>
                    <a:pt x="17455" y="16807"/>
                    <a:pt x="17578" y="16963"/>
                    <a:pt x="17612" y="16917"/>
                  </a:cubicBezTo>
                  <a:cubicBezTo>
                    <a:pt x="17662" y="16850"/>
                    <a:pt x="17544" y="16759"/>
                    <a:pt x="17614" y="16682"/>
                  </a:cubicBezTo>
                  <a:cubicBezTo>
                    <a:pt x="17616" y="16704"/>
                    <a:pt x="17611" y="16808"/>
                    <a:pt x="17633" y="16819"/>
                  </a:cubicBezTo>
                  <a:cubicBezTo>
                    <a:pt x="17628" y="16817"/>
                    <a:pt x="17623" y="16814"/>
                    <a:pt x="17634" y="16819"/>
                  </a:cubicBezTo>
                  <a:cubicBezTo>
                    <a:pt x="17645" y="16824"/>
                    <a:pt x="17640" y="16822"/>
                    <a:pt x="17634" y="16819"/>
                  </a:cubicBezTo>
                  <a:cubicBezTo>
                    <a:pt x="17657" y="16828"/>
                    <a:pt x="17680" y="16724"/>
                    <a:pt x="17709" y="16709"/>
                  </a:cubicBezTo>
                  <a:close/>
                  <a:moveTo>
                    <a:pt x="17710" y="15961"/>
                  </a:moveTo>
                  <a:cubicBezTo>
                    <a:pt x="17692" y="16058"/>
                    <a:pt x="17961" y="16228"/>
                    <a:pt x="17733" y="16237"/>
                  </a:cubicBezTo>
                  <a:cubicBezTo>
                    <a:pt x="17725" y="16290"/>
                    <a:pt x="17863" y="16620"/>
                    <a:pt x="17917" y="16605"/>
                  </a:cubicBezTo>
                  <a:cubicBezTo>
                    <a:pt x="17920" y="16528"/>
                    <a:pt x="17845" y="16422"/>
                    <a:pt x="17860" y="16351"/>
                  </a:cubicBezTo>
                  <a:cubicBezTo>
                    <a:pt x="17876" y="16273"/>
                    <a:pt x="17948" y="16350"/>
                    <a:pt x="17980" y="16311"/>
                  </a:cubicBezTo>
                  <a:cubicBezTo>
                    <a:pt x="17973" y="16319"/>
                    <a:pt x="17965" y="16329"/>
                    <a:pt x="17980" y="16310"/>
                  </a:cubicBezTo>
                  <a:cubicBezTo>
                    <a:pt x="17991" y="16297"/>
                    <a:pt x="17986" y="16303"/>
                    <a:pt x="17980" y="16310"/>
                  </a:cubicBezTo>
                  <a:cubicBezTo>
                    <a:pt x="18077" y="16188"/>
                    <a:pt x="17806" y="15955"/>
                    <a:pt x="17710" y="15961"/>
                  </a:cubicBezTo>
                  <a:close/>
                  <a:moveTo>
                    <a:pt x="18167" y="17453"/>
                  </a:moveTo>
                  <a:cubicBezTo>
                    <a:pt x="18167" y="17440"/>
                    <a:pt x="18167" y="17446"/>
                    <a:pt x="18167" y="17453"/>
                  </a:cubicBezTo>
                  <a:cubicBezTo>
                    <a:pt x="18167" y="17453"/>
                    <a:pt x="18167" y="17453"/>
                    <a:pt x="18167" y="17453"/>
                  </a:cubicBezTo>
                  <a:close/>
                  <a:moveTo>
                    <a:pt x="18083" y="17581"/>
                  </a:moveTo>
                  <a:cubicBezTo>
                    <a:pt x="18118" y="17811"/>
                    <a:pt x="18000" y="17620"/>
                    <a:pt x="18003" y="17620"/>
                  </a:cubicBezTo>
                  <a:cubicBezTo>
                    <a:pt x="17800" y="17636"/>
                    <a:pt x="17817" y="17533"/>
                    <a:pt x="17813" y="17287"/>
                  </a:cubicBezTo>
                  <a:cubicBezTo>
                    <a:pt x="17810" y="17128"/>
                    <a:pt x="17608" y="17239"/>
                    <a:pt x="17535" y="17194"/>
                  </a:cubicBezTo>
                  <a:cubicBezTo>
                    <a:pt x="17492" y="17167"/>
                    <a:pt x="17488" y="17406"/>
                    <a:pt x="17436" y="17391"/>
                  </a:cubicBezTo>
                  <a:cubicBezTo>
                    <a:pt x="17357" y="17368"/>
                    <a:pt x="17569" y="16871"/>
                    <a:pt x="17719" y="16991"/>
                  </a:cubicBezTo>
                  <a:cubicBezTo>
                    <a:pt x="17721" y="16992"/>
                    <a:pt x="17792" y="17215"/>
                    <a:pt x="17812" y="17062"/>
                  </a:cubicBezTo>
                  <a:cubicBezTo>
                    <a:pt x="17825" y="16959"/>
                    <a:pt x="17826" y="16988"/>
                    <a:pt x="17894" y="16996"/>
                  </a:cubicBezTo>
                  <a:cubicBezTo>
                    <a:pt x="17909" y="16893"/>
                    <a:pt x="17880" y="16906"/>
                    <a:pt x="17983" y="16886"/>
                  </a:cubicBezTo>
                  <a:cubicBezTo>
                    <a:pt x="18091" y="16865"/>
                    <a:pt x="17957" y="16726"/>
                    <a:pt x="18000" y="16693"/>
                  </a:cubicBezTo>
                  <a:cubicBezTo>
                    <a:pt x="18101" y="16614"/>
                    <a:pt x="18130" y="16965"/>
                    <a:pt x="18133" y="16978"/>
                  </a:cubicBezTo>
                  <a:cubicBezTo>
                    <a:pt x="18131" y="16970"/>
                    <a:pt x="18211" y="17160"/>
                    <a:pt x="18200" y="17128"/>
                  </a:cubicBezTo>
                  <a:cubicBezTo>
                    <a:pt x="18258" y="17300"/>
                    <a:pt x="18153" y="17341"/>
                    <a:pt x="18174" y="17494"/>
                  </a:cubicBezTo>
                  <a:lnTo>
                    <a:pt x="18168" y="17460"/>
                  </a:lnTo>
                  <a:cubicBezTo>
                    <a:pt x="18167" y="17449"/>
                    <a:pt x="18120" y="17319"/>
                    <a:pt x="18100" y="17304"/>
                  </a:cubicBezTo>
                  <a:cubicBezTo>
                    <a:pt x="17981" y="17215"/>
                    <a:pt x="18085" y="17594"/>
                    <a:pt x="18083" y="17581"/>
                  </a:cubicBezTo>
                  <a:close/>
                  <a:moveTo>
                    <a:pt x="18592" y="19309"/>
                  </a:moveTo>
                  <a:cubicBezTo>
                    <a:pt x="18592" y="19309"/>
                    <a:pt x="18587" y="19307"/>
                    <a:pt x="18585" y="19305"/>
                  </a:cubicBezTo>
                  <a:cubicBezTo>
                    <a:pt x="18586" y="19306"/>
                    <a:pt x="18588" y="19307"/>
                    <a:pt x="18592" y="19309"/>
                  </a:cubicBezTo>
                  <a:close/>
                  <a:moveTo>
                    <a:pt x="18592" y="19309"/>
                  </a:moveTo>
                  <a:lnTo>
                    <a:pt x="18598" y="19309"/>
                  </a:lnTo>
                  <a:cubicBezTo>
                    <a:pt x="18615" y="19134"/>
                    <a:pt x="18425" y="19063"/>
                    <a:pt x="18628" y="18989"/>
                  </a:cubicBezTo>
                  <a:cubicBezTo>
                    <a:pt x="18655" y="18947"/>
                    <a:pt x="18648" y="18911"/>
                    <a:pt x="18607" y="18881"/>
                  </a:cubicBezTo>
                  <a:cubicBezTo>
                    <a:pt x="18642" y="18813"/>
                    <a:pt x="18683" y="18803"/>
                    <a:pt x="18669" y="18696"/>
                  </a:cubicBezTo>
                  <a:cubicBezTo>
                    <a:pt x="18643" y="18690"/>
                    <a:pt x="18459" y="18728"/>
                    <a:pt x="18561" y="18611"/>
                  </a:cubicBezTo>
                  <a:cubicBezTo>
                    <a:pt x="18564" y="18608"/>
                    <a:pt x="18724" y="18381"/>
                    <a:pt x="18601" y="18449"/>
                  </a:cubicBezTo>
                  <a:cubicBezTo>
                    <a:pt x="18400" y="18560"/>
                    <a:pt x="18393" y="19197"/>
                    <a:pt x="18592" y="19309"/>
                  </a:cubicBezTo>
                  <a:close/>
                  <a:moveTo>
                    <a:pt x="18103" y="19991"/>
                  </a:moveTo>
                  <a:cubicBezTo>
                    <a:pt x="18100" y="19960"/>
                    <a:pt x="18096" y="19927"/>
                    <a:pt x="18103" y="19992"/>
                  </a:cubicBezTo>
                  <a:cubicBezTo>
                    <a:pt x="18109" y="20049"/>
                    <a:pt x="18106" y="20022"/>
                    <a:pt x="18103" y="19992"/>
                  </a:cubicBezTo>
                  <a:cubicBezTo>
                    <a:pt x="18116" y="20110"/>
                    <a:pt x="18306" y="20161"/>
                    <a:pt x="18306" y="20039"/>
                  </a:cubicBezTo>
                  <a:lnTo>
                    <a:pt x="18306" y="20017"/>
                  </a:lnTo>
                  <a:cubicBezTo>
                    <a:pt x="18306" y="19930"/>
                    <a:pt x="18091" y="19867"/>
                    <a:pt x="18103" y="19991"/>
                  </a:cubicBezTo>
                  <a:close/>
                  <a:moveTo>
                    <a:pt x="18904" y="19884"/>
                  </a:moveTo>
                  <a:cubicBezTo>
                    <a:pt x="18917" y="19893"/>
                    <a:pt x="18937" y="19906"/>
                    <a:pt x="18903" y="19884"/>
                  </a:cubicBezTo>
                  <a:cubicBezTo>
                    <a:pt x="18890" y="19876"/>
                    <a:pt x="18895" y="19879"/>
                    <a:pt x="18902" y="19883"/>
                  </a:cubicBezTo>
                  <a:cubicBezTo>
                    <a:pt x="18853" y="19853"/>
                    <a:pt x="18538" y="19779"/>
                    <a:pt x="18518" y="19896"/>
                  </a:cubicBezTo>
                  <a:cubicBezTo>
                    <a:pt x="18509" y="19950"/>
                    <a:pt x="18935" y="20067"/>
                    <a:pt x="18988" y="20089"/>
                  </a:cubicBezTo>
                  <a:cubicBezTo>
                    <a:pt x="19014" y="20004"/>
                    <a:pt x="18985" y="19937"/>
                    <a:pt x="18904" y="19884"/>
                  </a:cubicBezTo>
                  <a:close/>
                  <a:moveTo>
                    <a:pt x="16263" y="21201"/>
                  </a:moveTo>
                  <a:cubicBezTo>
                    <a:pt x="16276" y="21209"/>
                    <a:pt x="16293" y="21218"/>
                    <a:pt x="16262" y="21201"/>
                  </a:cubicBezTo>
                  <a:cubicBezTo>
                    <a:pt x="16243" y="21190"/>
                    <a:pt x="16250" y="21195"/>
                    <a:pt x="16261" y="21200"/>
                  </a:cubicBezTo>
                  <a:cubicBezTo>
                    <a:pt x="16178" y="21156"/>
                    <a:pt x="15894" y="21117"/>
                    <a:pt x="15839" y="21038"/>
                  </a:cubicBezTo>
                  <a:cubicBezTo>
                    <a:pt x="15766" y="20931"/>
                    <a:pt x="16060" y="20952"/>
                    <a:pt x="16033" y="20890"/>
                  </a:cubicBezTo>
                  <a:cubicBezTo>
                    <a:pt x="16015" y="20847"/>
                    <a:pt x="15631" y="20892"/>
                    <a:pt x="15548" y="20827"/>
                  </a:cubicBezTo>
                  <a:cubicBezTo>
                    <a:pt x="15431" y="20733"/>
                    <a:pt x="15383" y="20954"/>
                    <a:pt x="15185" y="20881"/>
                  </a:cubicBezTo>
                  <a:cubicBezTo>
                    <a:pt x="15030" y="20824"/>
                    <a:pt x="14638" y="20421"/>
                    <a:pt x="14549" y="20854"/>
                  </a:cubicBezTo>
                  <a:cubicBezTo>
                    <a:pt x="14678" y="20857"/>
                    <a:pt x="14825" y="21025"/>
                    <a:pt x="14961" y="21071"/>
                  </a:cubicBezTo>
                  <a:cubicBezTo>
                    <a:pt x="15189" y="21147"/>
                    <a:pt x="15472" y="21216"/>
                    <a:pt x="15706" y="21244"/>
                  </a:cubicBezTo>
                  <a:cubicBezTo>
                    <a:pt x="15768" y="21252"/>
                    <a:pt x="16095" y="21365"/>
                    <a:pt x="16116" y="21306"/>
                  </a:cubicBezTo>
                  <a:cubicBezTo>
                    <a:pt x="16108" y="21329"/>
                    <a:pt x="16443" y="21301"/>
                    <a:pt x="16263" y="21201"/>
                  </a:cubicBezTo>
                  <a:close/>
                  <a:moveTo>
                    <a:pt x="14587" y="20535"/>
                  </a:moveTo>
                  <a:cubicBezTo>
                    <a:pt x="14613" y="20480"/>
                    <a:pt x="14595" y="20518"/>
                    <a:pt x="14587" y="20535"/>
                  </a:cubicBezTo>
                  <a:cubicBezTo>
                    <a:pt x="14615" y="20477"/>
                    <a:pt x="14667" y="19955"/>
                    <a:pt x="14646" y="19893"/>
                  </a:cubicBezTo>
                  <a:cubicBezTo>
                    <a:pt x="14672" y="19912"/>
                    <a:pt x="14704" y="19916"/>
                    <a:pt x="14725" y="19942"/>
                  </a:cubicBezTo>
                  <a:cubicBezTo>
                    <a:pt x="14719" y="19826"/>
                    <a:pt x="14724" y="19684"/>
                    <a:pt x="14625" y="19570"/>
                  </a:cubicBezTo>
                  <a:cubicBezTo>
                    <a:pt x="14582" y="19521"/>
                    <a:pt x="14466" y="19573"/>
                    <a:pt x="14476" y="19656"/>
                  </a:cubicBezTo>
                  <a:cubicBezTo>
                    <a:pt x="14484" y="19728"/>
                    <a:pt x="14595" y="19726"/>
                    <a:pt x="14612" y="19833"/>
                  </a:cubicBezTo>
                  <a:cubicBezTo>
                    <a:pt x="14544" y="19734"/>
                    <a:pt x="14504" y="19734"/>
                    <a:pt x="14410" y="19686"/>
                  </a:cubicBezTo>
                  <a:cubicBezTo>
                    <a:pt x="14334" y="19438"/>
                    <a:pt x="14184" y="19343"/>
                    <a:pt x="14241" y="19116"/>
                  </a:cubicBezTo>
                  <a:cubicBezTo>
                    <a:pt x="14265" y="19025"/>
                    <a:pt x="13866" y="18581"/>
                    <a:pt x="13773" y="18564"/>
                  </a:cubicBezTo>
                  <a:cubicBezTo>
                    <a:pt x="13610" y="18532"/>
                    <a:pt x="13314" y="18143"/>
                    <a:pt x="13239" y="17978"/>
                  </a:cubicBezTo>
                  <a:cubicBezTo>
                    <a:pt x="13175" y="17835"/>
                    <a:pt x="12614" y="17619"/>
                    <a:pt x="12740" y="17868"/>
                  </a:cubicBezTo>
                  <a:cubicBezTo>
                    <a:pt x="12804" y="17994"/>
                    <a:pt x="12911" y="18099"/>
                    <a:pt x="12993" y="18204"/>
                  </a:cubicBezTo>
                  <a:cubicBezTo>
                    <a:pt x="13074" y="18306"/>
                    <a:pt x="13143" y="18547"/>
                    <a:pt x="13247" y="18604"/>
                  </a:cubicBezTo>
                  <a:cubicBezTo>
                    <a:pt x="13343" y="18657"/>
                    <a:pt x="13391" y="18728"/>
                    <a:pt x="13410" y="18867"/>
                  </a:cubicBezTo>
                  <a:cubicBezTo>
                    <a:pt x="13435" y="19052"/>
                    <a:pt x="13571" y="19187"/>
                    <a:pt x="13642" y="19345"/>
                  </a:cubicBezTo>
                  <a:cubicBezTo>
                    <a:pt x="13726" y="19532"/>
                    <a:pt x="13738" y="19854"/>
                    <a:pt x="13898" y="19967"/>
                  </a:cubicBezTo>
                  <a:cubicBezTo>
                    <a:pt x="13999" y="20039"/>
                    <a:pt x="14049" y="20239"/>
                    <a:pt x="14159" y="20332"/>
                  </a:cubicBezTo>
                  <a:cubicBezTo>
                    <a:pt x="14218" y="20381"/>
                    <a:pt x="14320" y="20591"/>
                    <a:pt x="14373" y="20604"/>
                  </a:cubicBezTo>
                  <a:cubicBezTo>
                    <a:pt x="14369" y="20571"/>
                    <a:pt x="14355" y="20530"/>
                    <a:pt x="14378" y="20503"/>
                  </a:cubicBezTo>
                  <a:cubicBezTo>
                    <a:pt x="14413" y="20525"/>
                    <a:pt x="14560" y="20593"/>
                    <a:pt x="14587" y="20535"/>
                  </a:cubicBezTo>
                  <a:cubicBezTo>
                    <a:pt x="14584" y="20542"/>
                    <a:pt x="14582" y="20546"/>
                    <a:pt x="14587" y="20535"/>
                  </a:cubicBezTo>
                  <a:close/>
                  <a:moveTo>
                    <a:pt x="18008" y="18723"/>
                  </a:moveTo>
                  <a:cubicBezTo>
                    <a:pt x="17983" y="18750"/>
                    <a:pt x="17963" y="18782"/>
                    <a:pt x="17947" y="18819"/>
                  </a:cubicBezTo>
                  <a:cubicBezTo>
                    <a:pt x="17734" y="19148"/>
                    <a:pt x="17442" y="18778"/>
                    <a:pt x="17197" y="18912"/>
                  </a:cubicBezTo>
                  <a:cubicBezTo>
                    <a:pt x="17066" y="18984"/>
                    <a:pt x="16845" y="19897"/>
                    <a:pt x="16936" y="20034"/>
                  </a:cubicBezTo>
                  <a:cubicBezTo>
                    <a:pt x="16988" y="20112"/>
                    <a:pt x="17002" y="20686"/>
                    <a:pt x="17101" y="20570"/>
                  </a:cubicBezTo>
                  <a:cubicBezTo>
                    <a:pt x="17213" y="20440"/>
                    <a:pt x="17176" y="20077"/>
                    <a:pt x="17157" y="19905"/>
                  </a:cubicBezTo>
                  <a:cubicBezTo>
                    <a:pt x="17424" y="19728"/>
                    <a:pt x="17188" y="20552"/>
                    <a:pt x="17558" y="20246"/>
                  </a:cubicBezTo>
                  <a:cubicBezTo>
                    <a:pt x="17629" y="20187"/>
                    <a:pt x="17419" y="19764"/>
                    <a:pt x="17385" y="19700"/>
                  </a:cubicBezTo>
                  <a:cubicBezTo>
                    <a:pt x="17326" y="19586"/>
                    <a:pt x="17694" y="19451"/>
                    <a:pt x="17705" y="19360"/>
                  </a:cubicBezTo>
                  <a:cubicBezTo>
                    <a:pt x="17715" y="19275"/>
                    <a:pt x="16935" y="19751"/>
                    <a:pt x="17124" y="19135"/>
                  </a:cubicBezTo>
                  <a:cubicBezTo>
                    <a:pt x="17171" y="18983"/>
                    <a:pt x="17519" y="19053"/>
                    <a:pt x="17608" y="19065"/>
                  </a:cubicBezTo>
                  <a:cubicBezTo>
                    <a:pt x="17718" y="19079"/>
                    <a:pt x="17835" y="19134"/>
                    <a:pt x="17920" y="19006"/>
                  </a:cubicBezTo>
                  <a:cubicBezTo>
                    <a:pt x="17927" y="18996"/>
                    <a:pt x="18090" y="18686"/>
                    <a:pt x="18008" y="18723"/>
                  </a:cubicBezTo>
                  <a:close/>
                  <a:moveTo>
                    <a:pt x="16704" y="13082"/>
                  </a:moveTo>
                  <a:cubicBezTo>
                    <a:pt x="16613" y="13312"/>
                    <a:pt x="16783" y="13423"/>
                    <a:pt x="16840" y="13609"/>
                  </a:cubicBezTo>
                  <a:cubicBezTo>
                    <a:pt x="16841" y="13609"/>
                    <a:pt x="16850" y="13609"/>
                    <a:pt x="16851" y="13609"/>
                  </a:cubicBezTo>
                  <a:cubicBezTo>
                    <a:pt x="16855" y="13521"/>
                    <a:pt x="17025" y="12818"/>
                    <a:pt x="16888" y="12816"/>
                  </a:cubicBezTo>
                  <a:cubicBezTo>
                    <a:pt x="16888" y="12816"/>
                    <a:pt x="16888" y="12816"/>
                    <a:pt x="16888" y="12816"/>
                  </a:cubicBezTo>
                  <a:cubicBezTo>
                    <a:pt x="16848" y="12816"/>
                    <a:pt x="16878" y="12816"/>
                    <a:pt x="16888" y="12816"/>
                  </a:cubicBezTo>
                  <a:cubicBezTo>
                    <a:pt x="16771" y="12816"/>
                    <a:pt x="16747" y="12972"/>
                    <a:pt x="16704" y="13082"/>
                  </a:cubicBezTo>
                  <a:close/>
                  <a:moveTo>
                    <a:pt x="17712" y="10844"/>
                  </a:moveTo>
                  <a:cubicBezTo>
                    <a:pt x="17703" y="10863"/>
                    <a:pt x="17708" y="10853"/>
                    <a:pt x="17712" y="10844"/>
                  </a:cubicBezTo>
                  <a:cubicBezTo>
                    <a:pt x="17692" y="10887"/>
                    <a:pt x="17822" y="11096"/>
                    <a:pt x="17838" y="11109"/>
                  </a:cubicBezTo>
                  <a:cubicBezTo>
                    <a:pt x="17849" y="11118"/>
                    <a:pt x="17865" y="11124"/>
                    <a:pt x="17877" y="11126"/>
                  </a:cubicBezTo>
                  <a:cubicBezTo>
                    <a:pt x="17878" y="11096"/>
                    <a:pt x="17839" y="10886"/>
                    <a:pt x="17827" y="10899"/>
                  </a:cubicBezTo>
                  <a:cubicBezTo>
                    <a:pt x="17897" y="10821"/>
                    <a:pt x="17903" y="11539"/>
                    <a:pt x="18077" y="11380"/>
                  </a:cubicBezTo>
                  <a:cubicBezTo>
                    <a:pt x="18170" y="11297"/>
                    <a:pt x="18111" y="11168"/>
                    <a:pt x="18118" y="11055"/>
                  </a:cubicBezTo>
                  <a:cubicBezTo>
                    <a:pt x="18128" y="10876"/>
                    <a:pt x="18099" y="10972"/>
                    <a:pt x="18021" y="10859"/>
                  </a:cubicBezTo>
                  <a:cubicBezTo>
                    <a:pt x="18036" y="10845"/>
                    <a:pt x="17825" y="10607"/>
                    <a:pt x="17712" y="10844"/>
                  </a:cubicBezTo>
                  <a:cubicBezTo>
                    <a:pt x="17714" y="10841"/>
                    <a:pt x="17715" y="10839"/>
                    <a:pt x="17716" y="10837"/>
                  </a:cubicBezTo>
                  <a:cubicBezTo>
                    <a:pt x="17715" y="10838"/>
                    <a:pt x="17714" y="10841"/>
                    <a:pt x="17712" y="10844"/>
                  </a:cubicBezTo>
                  <a:close/>
                  <a:moveTo>
                    <a:pt x="18155" y="10981"/>
                  </a:moveTo>
                  <a:cubicBezTo>
                    <a:pt x="18156" y="10983"/>
                    <a:pt x="18156" y="10984"/>
                    <a:pt x="18157" y="10986"/>
                  </a:cubicBezTo>
                  <a:lnTo>
                    <a:pt x="18157" y="10980"/>
                  </a:lnTo>
                  <a:cubicBezTo>
                    <a:pt x="18156" y="10981"/>
                    <a:pt x="18156" y="10981"/>
                    <a:pt x="18155" y="10981"/>
                  </a:cubicBezTo>
                  <a:close/>
                  <a:moveTo>
                    <a:pt x="18494" y="10870"/>
                  </a:moveTo>
                  <a:cubicBezTo>
                    <a:pt x="18495" y="10871"/>
                    <a:pt x="18495" y="10871"/>
                    <a:pt x="18494" y="10870"/>
                  </a:cubicBezTo>
                  <a:cubicBezTo>
                    <a:pt x="18471" y="10838"/>
                    <a:pt x="18547" y="10731"/>
                    <a:pt x="18554" y="10729"/>
                  </a:cubicBezTo>
                  <a:cubicBezTo>
                    <a:pt x="18453" y="10479"/>
                    <a:pt x="18199" y="10696"/>
                    <a:pt x="18150" y="10851"/>
                  </a:cubicBezTo>
                  <a:cubicBezTo>
                    <a:pt x="18209" y="10805"/>
                    <a:pt x="18269" y="11010"/>
                    <a:pt x="18342" y="10999"/>
                  </a:cubicBezTo>
                  <a:cubicBezTo>
                    <a:pt x="18354" y="10871"/>
                    <a:pt x="18377" y="10711"/>
                    <a:pt x="18494" y="10870"/>
                  </a:cubicBezTo>
                  <a:close/>
                  <a:moveTo>
                    <a:pt x="18925" y="10455"/>
                  </a:moveTo>
                  <a:cubicBezTo>
                    <a:pt x="19074" y="10535"/>
                    <a:pt x="18998" y="10353"/>
                    <a:pt x="19082" y="10331"/>
                  </a:cubicBezTo>
                  <a:cubicBezTo>
                    <a:pt x="19143" y="10315"/>
                    <a:pt x="19102" y="10429"/>
                    <a:pt x="19140" y="10453"/>
                  </a:cubicBezTo>
                  <a:cubicBezTo>
                    <a:pt x="19161" y="10466"/>
                    <a:pt x="19182" y="10192"/>
                    <a:pt x="19268" y="10229"/>
                  </a:cubicBezTo>
                  <a:cubicBezTo>
                    <a:pt x="19270" y="10283"/>
                    <a:pt x="19281" y="10332"/>
                    <a:pt x="19303" y="10378"/>
                  </a:cubicBezTo>
                  <a:cubicBezTo>
                    <a:pt x="19331" y="10411"/>
                    <a:pt x="19368" y="10180"/>
                    <a:pt x="19390" y="10163"/>
                  </a:cubicBezTo>
                  <a:cubicBezTo>
                    <a:pt x="19189" y="10042"/>
                    <a:pt x="19220" y="9561"/>
                    <a:pt x="19213" y="9410"/>
                  </a:cubicBezTo>
                  <a:cubicBezTo>
                    <a:pt x="19203" y="9250"/>
                    <a:pt x="18945" y="8663"/>
                    <a:pt x="18789" y="8793"/>
                  </a:cubicBezTo>
                  <a:cubicBezTo>
                    <a:pt x="18688" y="8878"/>
                    <a:pt x="18903" y="9380"/>
                    <a:pt x="18921" y="9513"/>
                  </a:cubicBezTo>
                  <a:cubicBezTo>
                    <a:pt x="18942" y="9666"/>
                    <a:pt x="18831" y="9812"/>
                    <a:pt x="18747" y="9883"/>
                  </a:cubicBezTo>
                  <a:cubicBezTo>
                    <a:pt x="18578" y="10022"/>
                    <a:pt x="18681" y="9752"/>
                    <a:pt x="18616" y="9737"/>
                  </a:cubicBezTo>
                  <a:cubicBezTo>
                    <a:pt x="18570" y="9727"/>
                    <a:pt x="18579" y="10013"/>
                    <a:pt x="18565" y="10058"/>
                  </a:cubicBezTo>
                  <a:cubicBezTo>
                    <a:pt x="18497" y="10271"/>
                    <a:pt x="18631" y="10204"/>
                    <a:pt x="18427" y="10176"/>
                  </a:cubicBezTo>
                  <a:cubicBezTo>
                    <a:pt x="18351" y="10166"/>
                    <a:pt x="18089" y="10234"/>
                    <a:pt x="18044" y="10303"/>
                  </a:cubicBezTo>
                  <a:cubicBezTo>
                    <a:pt x="18047" y="10298"/>
                    <a:pt x="17883" y="10560"/>
                    <a:pt x="17858" y="10523"/>
                  </a:cubicBezTo>
                  <a:cubicBezTo>
                    <a:pt x="17899" y="10754"/>
                    <a:pt x="18464" y="10422"/>
                    <a:pt x="18580" y="10472"/>
                  </a:cubicBezTo>
                  <a:cubicBezTo>
                    <a:pt x="18585" y="10596"/>
                    <a:pt x="18609" y="10680"/>
                    <a:pt x="18703" y="10735"/>
                  </a:cubicBezTo>
                  <a:cubicBezTo>
                    <a:pt x="18753" y="10764"/>
                    <a:pt x="18816" y="10592"/>
                    <a:pt x="18840" y="10543"/>
                  </a:cubicBezTo>
                  <a:cubicBezTo>
                    <a:pt x="18865" y="10494"/>
                    <a:pt x="18720" y="10465"/>
                    <a:pt x="18769" y="10389"/>
                  </a:cubicBezTo>
                  <a:cubicBezTo>
                    <a:pt x="18797" y="10347"/>
                    <a:pt x="18905" y="10444"/>
                    <a:pt x="18925" y="10455"/>
                  </a:cubicBezTo>
                  <a:close/>
                  <a:moveTo>
                    <a:pt x="19160" y="8116"/>
                  </a:moveTo>
                  <a:lnTo>
                    <a:pt x="19146" y="8111"/>
                  </a:lnTo>
                  <a:cubicBezTo>
                    <a:pt x="19036" y="8151"/>
                    <a:pt x="19089" y="8247"/>
                    <a:pt x="18906" y="8142"/>
                  </a:cubicBezTo>
                  <a:cubicBezTo>
                    <a:pt x="18847" y="8108"/>
                    <a:pt x="18485" y="7762"/>
                    <a:pt x="18443" y="7857"/>
                  </a:cubicBezTo>
                  <a:cubicBezTo>
                    <a:pt x="18479" y="7928"/>
                    <a:pt x="18697" y="8296"/>
                    <a:pt x="18646" y="8380"/>
                  </a:cubicBezTo>
                  <a:cubicBezTo>
                    <a:pt x="18629" y="8381"/>
                    <a:pt x="18520" y="8340"/>
                    <a:pt x="18499" y="8358"/>
                  </a:cubicBezTo>
                  <a:cubicBezTo>
                    <a:pt x="18498" y="8393"/>
                    <a:pt x="18522" y="8403"/>
                    <a:pt x="18547" y="8410"/>
                  </a:cubicBezTo>
                  <a:cubicBezTo>
                    <a:pt x="18531" y="8460"/>
                    <a:pt x="18513" y="8509"/>
                    <a:pt x="18493" y="8557"/>
                  </a:cubicBezTo>
                  <a:cubicBezTo>
                    <a:pt x="18527" y="8619"/>
                    <a:pt x="18568" y="8674"/>
                    <a:pt x="18615" y="8721"/>
                  </a:cubicBezTo>
                  <a:cubicBezTo>
                    <a:pt x="18661" y="8865"/>
                    <a:pt x="18800" y="8728"/>
                    <a:pt x="18795" y="8712"/>
                  </a:cubicBezTo>
                  <a:cubicBezTo>
                    <a:pt x="18774" y="8635"/>
                    <a:pt x="18622" y="8687"/>
                    <a:pt x="18587" y="8598"/>
                  </a:cubicBezTo>
                  <a:cubicBezTo>
                    <a:pt x="18565" y="8543"/>
                    <a:pt x="18779" y="8529"/>
                    <a:pt x="18804" y="8536"/>
                  </a:cubicBezTo>
                  <a:cubicBezTo>
                    <a:pt x="18831" y="8543"/>
                    <a:pt x="19142" y="8756"/>
                    <a:pt x="19097" y="8609"/>
                  </a:cubicBezTo>
                  <a:cubicBezTo>
                    <a:pt x="19047" y="8447"/>
                    <a:pt x="19219" y="8414"/>
                    <a:pt x="19316" y="8366"/>
                  </a:cubicBezTo>
                  <a:cubicBezTo>
                    <a:pt x="19247" y="8378"/>
                    <a:pt x="19154" y="8192"/>
                    <a:pt x="19160" y="8116"/>
                  </a:cubicBezTo>
                  <a:close/>
                  <a:moveTo>
                    <a:pt x="17646" y="6274"/>
                  </a:moveTo>
                  <a:cubicBezTo>
                    <a:pt x="17799" y="6419"/>
                    <a:pt x="17943" y="6645"/>
                    <a:pt x="18027" y="6862"/>
                  </a:cubicBezTo>
                  <a:cubicBezTo>
                    <a:pt x="18080" y="6997"/>
                    <a:pt x="18171" y="7189"/>
                    <a:pt x="18248" y="7303"/>
                  </a:cubicBezTo>
                  <a:cubicBezTo>
                    <a:pt x="18298" y="7378"/>
                    <a:pt x="18389" y="7663"/>
                    <a:pt x="18474" y="7676"/>
                  </a:cubicBezTo>
                  <a:cubicBezTo>
                    <a:pt x="18421" y="7470"/>
                    <a:pt x="18534" y="7473"/>
                    <a:pt x="18607" y="7547"/>
                  </a:cubicBezTo>
                  <a:cubicBezTo>
                    <a:pt x="18461" y="7353"/>
                    <a:pt x="18082" y="7060"/>
                    <a:pt x="18198" y="6858"/>
                  </a:cubicBezTo>
                  <a:cubicBezTo>
                    <a:pt x="18255" y="6759"/>
                    <a:pt x="18499" y="7018"/>
                    <a:pt x="18519" y="7049"/>
                  </a:cubicBezTo>
                  <a:cubicBezTo>
                    <a:pt x="18357" y="6801"/>
                    <a:pt x="18126" y="6627"/>
                    <a:pt x="17961" y="6378"/>
                  </a:cubicBezTo>
                  <a:cubicBezTo>
                    <a:pt x="17806" y="6144"/>
                    <a:pt x="17586" y="5734"/>
                    <a:pt x="17350" y="5619"/>
                  </a:cubicBezTo>
                  <a:cubicBezTo>
                    <a:pt x="17325" y="5663"/>
                    <a:pt x="17472" y="5827"/>
                    <a:pt x="17478" y="5878"/>
                  </a:cubicBezTo>
                  <a:cubicBezTo>
                    <a:pt x="17465" y="5877"/>
                    <a:pt x="17376" y="5743"/>
                    <a:pt x="17378" y="5856"/>
                  </a:cubicBezTo>
                  <a:cubicBezTo>
                    <a:pt x="17378" y="5852"/>
                    <a:pt x="17378" y="5849"/>
                    <a:pt x="17378" y="5857"/>
                  </a:cubicBezTo>
                  <a:cubicBezTo>
                    <a:pt x="17378" y="5869"/>
                    <a:pt x="17378" y="5863"/>
                    <a:pt x="17378" y="5857"/>
                  </a:cubicBezTo>
                  <a:cubicBezTo>
                    <a:pt x="17381" y="5928"/>
                    <a:pt x="17603" y="6232"/>
                    <a:pt x="17646" y="6274"/>
                  </a:cubicBezTo>
                  <a:close/>
                  <a:moveTo>
                    <a:pt x="18607" y="7547"/>
                  </a:moveTo>
                  <a:cubicBezTo>
                    <a:pt x="18635" y="7584"/>
                    <a:pt x="18654" y="7616"/>
                    <a:pt x="18660" y="7644"/>
                  </a:cubicBezTo>
                  <a:cubicBezTo>
                    <a:pt x="18653" y="7607"/>
                    <a:pt x="18633" y="7573"/>
                    <a:pt x="18607" y="7547"/>
                  </a:cubicBezTo>
                  <a:close/>
                  <a:moveTo>
                    <a:pt x="12796" y="1135"/>
                  </a:moveTo>
                  <a:cubicBezTo>
                    <a:pt x="12751" y="1122"/>
                    <a:pt x="12895" y="1166"/>
                    <a:pt x="12796" y="1135"/>
                  </a:cubicBezTo>
                  <a:cubicBezTo>
                    <a:pt x="12796" y="1135"/>
                    <a:pt x="12796" y="1135"/>
                    <a:pt x="12796" y="1135"/>
                  </a:cubicBezTo>
                  <a:close/>
                  <a:moveTo>
                    <a:pt x="12796" y="1135"/>
                  </a:moveTo>
                  <a:cubicBezTo>
                    <a:pt x="12907" y="1169"/>
                    <a:pt x="13566" y="1269"/>
                    <a:pt x="13631" y="1102"/>
                  </a:cubicBezTo>
                  <a:cubicBezTo>
                    <a:pt x="13663" y="1018"/>
                    <a:pt x="12743" y="910"/>
                    <a:pt x="12645" y="914"/>
                  </a:cubicBezTo>
                  <a:cubicBezTo>
                    <a:pt x="12600" y="1062"/>
                    <a:pt x="12710" y="1110"/>
                    <a:pt x="12796" y="1135"/>
                  </a:cubicBezTo>
                  <a:close/>
                  <a:moveTo>
                    <a:pt x="6624" y="191"/>
                  </a:moveTo>
                  <a:cubicBezTo>
                    <a:pt x="6624" y="192"/>
                    <a:pt x="6625" y="195"/>
                    <a:pt x="6626" y="199"/>
                  </a:cubicBezTo>
                  <a:cubicBezTo>
                    <a:pt x="6626" y="196"/>
                    <a:pt x="6625" y="194"/>
                    <a:pt x="6624" y="191"/>
                  </a:cubicBezTo>
                  <a:cubicBezTo>
                    <a:pt x="6624" y="191"/>
                    <a:pt x="6624" y="191"/>
                    <a:pt x="6624" y="191"/>
                  </a:cubicBezTo>
                  <a:close/>
                  <a:moveTo>
                    <a:pt x="6637" y="229"/>
                  </a:moveTo>
                  <a:cubicBezTo>
                    <a:pt x="6645" y="251"/>
                    <a:pt x="6651" y="268"/>
                    <a:pt x="6637" y="229"/>
                  </a:cubicBezTo>
                  <a:cubicBezTo>
                    <a:pt x="6637" y="229"/>
                    <a:pt x="6637" y="229"/>
                    <a:pt x="6637" y="229"/>
                  </a:cubicBezTo>
                  <a:close/>
                  <a:moveTo>
                    <a:pt x="6637" y="229"/>
                  </a:moveTo>
                  <a:cubicBezTo>
                    <a:pt x="6637" y="228"/>
                    <a:pt x="6636" y="225"/>
                    <a:pt x="6635" y="224"/>
                  </a:cubicBezTo>
                  <a:cubicBezTo>
                    <a:pt x="6636" y="225"/>
                    <a:pt x="6637" y="227"/>
                    <a:pt x="6637" y="229"/>
                  </a:cubicBezTo>
                  <a:close/>
                  <a:moveTo>
                    <a:pt x="6626" y="199"/>
                  </a:moveTo>
                  <a:cubicBezTo>
                    <a:pt x="6629" y="205"/>
                    <a:pt x="6632" y="215"/>
                    <a:pt x="6635" y="224"/>
                  </a:cubicBezTo>
                  <a:cubicBezTo>
                    <a:pt x="6633" y="217"/>
                    <a:pt x="6630" y="209"/>
                    <a:pt x="6626" y="199"/>
                  </a:cubicBezTo>
                  <a:close/>
                  <a:moveTo>
                    <a:pt x="6639" y="191"/>
                  </a:moveTo>
                  <a:cubicBezTo>
                    <a:pt x="6700" y="344"/>
                    <a:pt x="6882" y="206"/>
                    <a:pt x="6974" y="224"/>
                  </a:cubicBezTo>
                  <a:cubicBezTo>
                    <a:pt x="6891" y="274"/>
                    <a:pt x="7101" y="361"/>
                    <a:pt x="7127" y="364"/>
                  </a:cubicBezTo>
                  <a:cubicBezTo>
                    <a:pt x="7319" y="388"/>
                    <a:pt x="7515" y="426"/>
                    <a:pt x="7709" y="415"/>
                  </a:cubicBezTo>
                  <a:cubicBezTo>
                    <a:pt x="7714" y="407"/>
                    <a:pt x="7716" y="403"/>
                    <a:pt x="7718" y="393"/>
                  </a:cubicBezTo>
                  <a:cubicBezTo>
                    <a:pt x="7615" y="349"/>
                    <a:pt x="7588" y="217"/>
                    <a:pt x="7471" y="203"/>
                  </a:cubicBezTo>
                  <a:cubicBezTo>
                    <a:pt x="7304" y="184"/>
                    <a:pt x="7240" y="132"/>
                    <a:pt x="7094" y="42"/>
                  </a:cubicBezTo>
                  <a:cubicBezTo>
                    <a:pt x="7017" y="-6"/>
                    <a:pt x="6518" y="-65"/>
                    <a:pt x="6639" y="191"/>
                  </a:cubicBezTo>
                  <a:cubicBezTo>
                    <a:pt x="6639" y="191"/>
                    <a:pt x="6639" y="191"/>
                    <a:pt x="6639" y="191"/>
                  </a:cubicBezTo>
                  <a:close/>
                  <a:moveTo>
                    <a:pt x="3049" y="1821"/>
                  </a:moveTo>
                  <a:cubicBezTo>
                    <a:pt x="3097" y="1824"/>
                    <a:pt x="3068" y="1822"/>
                    <a:pt x="3049" y="1821"/>
                  </a:cubicBezTo>
                  <a:cubicBezTo>
                    <a:pt x="3259" y="1833"/>
                    <a:pt x="3444" y="2105"/>
                    <a:pt x="3693" y="1983"/>
                  </a:cubicBezTo>
                  <a:cubicBezTo>
                    <a:pt x="3695" y="1975"/>
                    <a:pt x="3695" y="1959"/>
                    <a:pt x="3693" y="1951"/>
                  </a:cubicBezTo>
                  <a:cubicBezTo>
                    <a:pt x="3378" y="1819"/>
                    <a:pt x="3267" y="1534"/>
                    <a:pt x="3575" y="1251"/>
                  </a:cubicBezTo>
                  <a:cubicBezTo>
                    <a:pt x="3878" y="973"/>
                    <a:pt x="4250" y="1072"/>
                    <a:pt x="4563" y="873"/>
                  </a:cubicBezTo>
                  <a:cubicBezTo>
                    <a:pt x="4434" y="627"/>
                    <a:pt x="4069" y="857"/>
                    <a:pt x="3881" y="855"/>
                  </a:cubicBezTo>
                  <a:cubicBezTo>
                    <a:pt x="3631" y="853"/>
                    <a:pt x="3298" y="977"/>
                    <a:pt x="3102" y="1185"/>
                  </a:cubicBezTo>
                  <a:cubicBezTo>
                    <a:pt x="3040" y="1251"/>
                    <a:pt x="3027" y="1414"/>
                    <a:pt x="3008" y="1500"/>
                  </a:cubicBezTo>
                  <a:cubicBezTo>
                    <a:pt x="2968" y="1677"/>
                    <a:pt x="2751" y="1804"/>
                    <a:pt x="3049" y="1821"/>
                  </a:cubicBezTo>
                  <a:close/>
                  <a:moveTo>
                    <a:pt x="10216" y="16862"/>
                  </a:moveTo>
                  <a:cubicBezTo>
                    <a:pt x="10007" y="16414"/>
                    <a:pt x="9990" y="17186"/>
                    <a:pt x="10036" y="17376"/>
                  </a:cubicBezTo>
                  <a:cubicBezTo>
                    <a:pt x="10092" y="17606"/>
                    <a:pt x="10129" y="17705"/>
                    <a:pt x="10318" y="17537"/>
                  </a:cubicBezTo>
                  <a:cubicBezTo>
                    <a:pt x="10499" y="17376"/>
                    <a:pt x="10291" y="17023"/>
                    <a:pt x="10216" y="16863"/>
                  </a:cubicBezTo>
                  <a:cubicBezTo>
                    <a:pt x="10225" y="16883"/>
                    <a:pt x="10244" y="16922"/>
                    <a:pt x="10216" y="16862"/>
                  </a:cubicBezTo>
                  <a:close/>
                  <a:moveTo>
                    <a:pt x="10216" y="16862"/>
                  </a:moveTo>
                  <a:cubicBezTo>
                    <a:pt x="10216" y="16862"/>
                    <a:pt x="10216" y="16862"/>
                    <a:pt x="10216" y="16863"/>
                  </a:cubicBezTo>
                  <a:cubicBezTo>
                    <a:pt x="10211" y="16852"/>
                    <a:pt x="10209" y="16847"/>
                    <a:pt x="10216" y="16862"/>
                  </a:cubicBezTo>
                  <a:close/>
                  <a:moveTo>
                    <a:pt x="17680" y="20444"/>
                  </a:moveTo>
                  <a:cubicBezTo>
                    <a:pt x="17677" y="20432"/>
                    <a:pt x="17678" y="20435"/>
                    <a:pt x="17679" y="20439"/>
                  </a:cubicBezTo>
                  <a:cubicBezTo>
                    <a:pt x="17647" y="20338"/>
                    <a:pt x="17562" y="20187"/>
                    <a:pt x="17562" y="20438"/>
                  </a:cubicBezTo>
                  <a:cubicBezTo>
                    <a:pt x="17562" y="20640"/>
                    <a:pt x="17719" y="20588"/>
                    <a:pt x="17681" y="20445"/>
                  </a:cubicBezTo>
                  <a:cubicBezTo>
                    <a:pt x="17681" y="20446"/>
                    <a:pt x="17681" y="20446"/>
                    <a:pt x="17680" y="20444"/>
                  </a:cubicBezTo>
                  <a:close/>
                  <a:moveTo>
                    <a:pt x="20845" y="19801"/>
                  </a:moveTo>
                  <a:cubicBezTo>
                    <a:pt x="20845" y="19756"/>
                    <a:pt x="20831" y="19752"/>
                    <a:pt x="20720" y="19722"/>
                  </a:cubicBezTo>
                  <a:cubicBezTo>
                    <a:pt x="20484" y="19667"/>
                    <a:pt x="20309" y="19366"/>
                    <a:pt x="20078" y="19540"/>
                  </a:cubicBezTo>
                  <a:lnTo>
                    <a:pt x="20083" y="19581"/>
                  </a:lnTo>
                  <a:lnTo>
                    <a:pt x="20066" y="19592"/>
                  </a:lnTo>
                  <a:cubicBezTo>
                    <a:pt x="20073" y="19603"/>
                    <a:pt x="20078" y="19616"/>
                    <a:pt x="20080" y="19629"/>
                  </a:cubicBezTo>
                  <a:cubicBezTo>
                    <a:pt x="19967" y="19665"/>
                    <a:pt x="19867" y="19933"/>
                    <a:pt x="19784" y="19933"/>
                  </a:cubicBezTo>
                  <a:cubicBezTo>
                    <a:pt x="19806" y="19933"/>
                    <a:pt x="19649" y="19674"/>
                    <a:pt x="19649" y="19726"/>
                  </a:cubicBezTo>
                  <a:cubicBezTo>
                    <a:pt x="19591" y="19599"/>
                    <a:pt x="19738" y="19263"/>
                    <a:pt x="19533" y="19263"/>
                  </a:cubicBezTo>
                  <a:cubicBezTo>
                    <a:pt x="19510" y="19243"/>
                    <a:pt x="19395" y="19210"/>
                    <a:pt x="19371" y="19200"/>
                  </a:cubicBezTo>
                  <a:cubicBezTo>
                    <a:pt x="19228" y="19141"/>
                    <a:pt x="19205" y="19326"/>
                    <a:pt x="19144" y="19326"/>
                  </a:cubicBezTo>
                  <a:cubicBezTo>
                    <a:pt x="19123" y="19314"/>
                    <a:pt x="19057" y="19299"/>
                    <a:pt x="19047" y="19341"/>
                  </a:cubicBezTo>
                  <a:cubicBezTo>
                    <a:pt x="18878" y="19223"/>
                    <a:pt x="19194" y="19742"/>
                    <a:pt x="19275" y="19766"/>
                  </a:cubicBezTo>
                  <a:cubicBezTo>
                    <a:pt x="19141" y="19798"/>
                    <a:pt x="19298" y="20026"/>
                    <a:pt x="19315" y="20115"/>
                  </a:cubicBezTo>
                  <a:cubicBezTo>
                    <a:pt x="19376" y="20426"/>
                    <a:pt x="19468" y="20101"/>
                    <a:pt x="19519" y="20101"/>
                  </a:cubicBezTo>
                  <a:cubicBezTo>
                    <a:pt x="19605" y="20101"/>
                    <a:pt x="19914" y="20363"/>
                    <a:pt x="20018" y="20411"/>
                  </a:cubicBezTo>
                  <a:cubicBezTo>
                    <a:pt x="20127" y="20461"/>
                    <a:pt x="20181" y="20479"/>
                    <a:pt x="20248" y="20607"/>
                  </a:cubicBezTo>
                  <a:cubicBezTo>
                    <a:pt x="20277" y="20661"/>
                    <a:pt x="20274" y="20778"/>
                    <a:pt x="20326" y="20815"/>
                  </a:cubicBezTo>
                  <a:cubicBezTo>
                    <a:pt x="20319" y="20858"/>
                    <a:pt x="20311" y="20886"/>
                    <a:pt x="20321" y="20928"/>
                  </a:cubicBezTo>
                  <a:cubicBezTo>
                    <a:pt x="20186" y="20961"/>
                    <a:pt x="20099" y="21117"/>
                    <a:pt x="20109" y="21286"/>
                  </a:cubicBezTo>
                  <a:cubicBezTo>
                    <a:pt x="20228" y="21294"/>
                    <a:pt x="20372" y="21234"/>
                    <a:pt x="20433" y="21234"/>
                  </a:cubicBezTo>
                  <a:lnTo>
                    <a:pt x="20433" y="21233"/>
                  </a:lnTo>
                  <a:cubicBezTo>
                    <a:pt x="20433" y="21142"/>
                    <a:pt x="20719" y="21510"/>
                    <a:pt x="20736" y="21535"/>
                  </a:cubicBezTo>
                  <a:cubicBezTo>
                    <a:pt x="20771" y="21316"/>
                    <a:pt x="20771" y="21081"/>
                    <a:pt x="20799" y="20857"/>
                  </a:cubicBezTo>
                  <a:lnTo>
                    <a:pt x="20771" y="20809"/>
                  </a:lnTo>
                  <a:cubicBezTo>
                    <a:pt x="20895" y="20557"/>
                    <a:pt x="20831" y="20091"/>
                    <a:pt x="20845" y="19801"/>
                  </a:cubicBezTo>
                  <a:close/>
                  <a:moveTo>
                    <a:pt x="21482" y="3136"/>
                  </a:moveTo>
                  <a:cubicBezTo>
                    <a:pt x="21484" y="3136"/>
                    <a:pt x="21512" y="3136"/>
                    <a:pt x="21512" y="3136"/>
                  </a:cubicBezTo>
                  <a:cubicBezTo>
                    <a:pt x="21524" y="3110"/>
                    <a:pt x="21544" y="3089"/>
                    <a:pt x="21567" y="3075"/>
                  </a:cubicBezTo>
                  <a:cubicBezTo>
                    <a:pt x="21432" y="2793"/>
                    <a:pt x="21025" y="2732"/>
                    <a:pt x="20788" y="2699"/>
                  </a:cubicBezTo>
                  <a:cubicBezTo>
                    <a:pt x="20424" y="2699"/>
                    <a:pt x="20032" y="2429"/>
                    <a:pt x="19669" y="2355"/>
                  </a:cubicBezTo>
                  <a:cubicBezTo>
                    <a:pt x="19252" y="2271"/>
                    <a:pt x="18850" y="2097"/>
                    <a:pt x="18423" y="2086"/>
                  </a:cubicBezTo>
                  <a:cubicBezTo>
                    <a:pt x="18281" y="2082"/>
                    <a:pt x="18025" y="1964"/>
                    <a:pt x="17928" y="2085"/>
                  </a:cubicBezTo>
                  <a:cubicBezTo>
                    <a:pt x="17787" y="1963"/>
                    <a:pt x="17753" y="2111"/>
                    <a:pt x="17640" y="2116"/>
                  </a:cubicBezTo>
                  <a:cubicBezTo>
                    <a:pt x="17589" y="2193"/>
                    <a:pt x="17369" y="2124"/>
                    <a:pt x="17309" y="2114"/>
                  </a:cubicBezTo>
                  <a:cubicBezTo>
                    <a:pt x="17131" y="2085"/>
                    <a:pt x="16946" y="2126"/>
                    <a:pt x="16770" y="2090"/>
                  </a:cubicBezTo>
                  <a:cubicBezTo>
                    <a:pt x="16661" y="2068"/>
                    <a:pt x="16615" y="1921"/>
                    <a:pt x="16498" y="1897"/>
                  </a:cubicBezTo>
                  <a:cubicBezTo>
                    <a:pt x="16256" y="1847"/>
                    <a:pt x="15932" y="1733"/>
                    <a:pt x="15687" y="1852"/>
                  </a:cubicBezTo>
                  <a:cubicBezTo>
                    <a:pt x="15505" y="1940"/>
                    <a:pt x="15223" y="1766"/>
                    <a:pt x="15033" y="1732"/>
                  </a:cubicBezTo>
                  <a:cubicBezTo>
                    <a:pt x="15028" y="1585"/>
                    <a:pt x="14601" y="1491"/>
                    <a:pt x="14524" y="1604"/>
                  </a:cubicBezTo>
                  <a:cubicBezTo>
                    <a:pt x="14389" y="1489"/>
                    <a:pt x="14096" y="1512"/>
                    <a:pt x="13941" y="1503"/>
                  </a:cubicBezTo>
                  <a:lnTo>
                    <a:pt x="13941" y="1502"/>
                  </a:lnTo>
                  <a:cubicBezTo>
                    <a:pt x="13859" y="1397"/>
                    <a:pt x="13713" y="1363"/>
                    <a:pt x="13601" y="1377"/>
                  </a:cubicBezTo>
                  <a:cubicBezTo>
                    <a:pt x="13463" y="1395"/>
                    <a:pt x="13552" y="1500"/>
                    <a:pt x="13642" y="1496"/>
                  </a:cubicBezTo>
                  <a:cubicBezTo>
                    <a:pt x="13538" y="1516"/>
                    <a:pt x="13426" y="1657"/>
                    <a:pt x="13589" y="1732"/>
                  </a:cubicBezTo>
                  <a:cubicBezTo>
                    <a:pt x="13432" y="1749"/>
                    <a:pt x="13289" y="1736"/>
                    <a:pt x="13132" y="1770"/>
                  </a:cubicBezTo>
                  <a:cubicBezTo>
                    <a:pt x="13010" y="1796"/>
                    <a:pt x="12688" y="1530"/>
                    <a:pt x="12823" y="1894"/>
                  </a:cubicBezTo>
                  <a:cubicBezTo>
                    <a:pt x="12699" y="1866"/>
                    <a:pt x="12578" y="1803"/>
                    <a:pt x="12462" y="1744"/>
                  </a:cubicBezTo>
                  <a:lnTo>
                    <a:pt x="12468" y="1739"/>
                  </a:lnTo>
                  <a:lnTo>
                    <a:pt x="12445" y="1651"/>
                  </a:lnTo>
                  <a:cubicBezTo>
                    <a:pt x="12201" y="1356"/>
                    <a:pt x="11570" y="1196"/>
                    <a:pt x="11249" y="1384"/>
                  </a:cubicBezTo>
                  <a:cubicBezTo>
                    <a:pt x="11292" y="1402"/>
                    <a:pt x="11339" y="1419"/>
                    <a:pt x="11379" y="1446"/>
                  </a:cubicBezTo>
                  <a:cubicBezTo>
                    <a:pt x="11235" y="1453"/>
                    <a:pt x="11040" y="1498"/>
                    <a:pt x="10902" y="1435"/>
                  </a:cubicBezTo>
                  <a:cubicBezTo>
                    <a:pt x="10924" y="1410"/>
                    <a:pt x="10943" y="1372"/>
                    <a:pt x="10960" y="1341"/>
                  </a:cubicBezTo>
                  <a:cubicBezTo>
                    <a:pt x="10707" y="1338"/>
                    <a:pt x="10460" y="1329"/>
                    <a:pt x="10209" y="1352"/>
                  </a:cubicBezTo>
                  <a:cubicBezTo>
                    <a:pt x="10151" y="1292"/>
                    <a:pt x="10082" y="1254"/>
                    <a:pt x="10017" y="1207"/>
                  </a:cubicBezTo>
                  <a:cubicBezTo>
                    <a:pt x="10017" y="1207"/>
                    <a:pt x="10014" y="1302"/>
                    <a:pt x="10014" y="1302"/>
                  </a:cubicBezTo>
                  <a:cubicBezTo>
                    <a:pt x="9917" y="1297"/>
                    <a:pt x="9781" y="1215"/>
                    <a:pt x="9686" y="1274"/>
                  </a:cubicBezTo>
                  <a:cubicBezTo>
                    <a:pt x="10299" y="771"/>
                    <a:pt x="9202" y="741"/>
                    <a:pt x="8912" y="764"/>
                  </a:cubicBezTo>
                  <a:cubicBezTo>
                    <a:pt x="8912" y="763"/>
                    <a:pt x="8942" y="682"/>
                    <a:pt x="8942" y="682"/>
                  </a:cubicBezTo>
                  <a:cubicBezTo>
                    <a:pt x="8857" y="692"/>
                    <a:pt x="8774" y="674"/>
                    <a:pt x="8690" y="667"/>
                  </a:cubicBezTo>
                  <a:cubicBezTo>
                    <a:pt x="8692" y="666"/>
                    <a:pt x="8711" y="652"/>
                    <a:pt x="8711" y="652"/>
                  </a:cubicBezTo>
                  <a:lnTo>
                    <a:pt x="8680" y="562"/>
                  </a:lnTo>
                  <a:cubicBezTo>
                    <a:pt x="8568" y="569"/>
                    <a:pt x="8454" y="542"/>
                    <a:pt x="8339" y="545"/>
                  </a:cubicBezTo>
                  <a:cubicBezTo>
                    <a:pt x="8372" y="543"/>
                    <a:pt x="8389" y="524"/>
                    <a:pt x="8390" y="487"/>
                  </a:cubicBezTo>
                  <a:cubicBezTo>
                    <a:pt x="8348" y="373"/>
                    <a:pt x="8029" y="432"/>
                    <a:pt x="7984" y="380"/>
                  </a:cubicBezTo>
                  <a:cubicBezTo>
                    <a:pt x="7880" y="261"/>
                    <a:pt x="7809" y="457"/>
                    <a:pt x="7733" y="455"/>
                  </a:cubicBezTo>
                  <a:cubicBezTo>
                    <a:pt x="7767" y="710"/>
                    <a:pt x="8058" y="574"/>
                    <a:pt x="8203" y="565"/>
                  </a:cubicBezTo>
                  <a:cubicBezTo>
                    <a:pt x="8141" y="586"/>
                    <a:pt x="8043" y="670"/>
                    <a:pt x="8093" y="768"/>
                  </a:cubicBezTo>
                  <a:cubicBezTo>
                    <a:pt x="8012" y="760"/>
                    <a:pt x="7931" y="780"/>
                    <a:pt x="7859" y="828"/>
                  </a:cubicBezTo>
                  <a:lnTo>
                    <a:pt x="7899" y="850"/>
                  </a:lnTo>
                  <a:cubicBezTo>
                    <a:pt x="7761" y="924"/>
                    <a:pt x="7599" y="792"/>
                    <a:pt x="7453" y="841"/>
                  </a:cubicBezTo>
                  <a:cubicBezTo>
                    <a:pt x="7359" y="872"/>
                    <a:pt x="7267" y="899"/>
                    <a:pt x="7171" y="911"/>
                  </a:cubicBezTo>
                  <a:cubicBezTo>
                    <a:pt x="6973" y="936"/>
                    <a:pt x="6832" y="1042"/>
                    <a:pt x="6697" y="1218"/>
                  </a:cubicBezTo>
                  <a:lnTo>
                    <a:pt x="6715" y="1300"/>
                  </a:lnTo>
                  <a:cubicBezTo>
                    <a:pt x="6595" y="1317"/>
                    <a:pt x="5933" y="1282"/>
                    <a:pt x="6309" y="1601"/>
                  </a:cubicBezTo>
                  <a:cubicBezTo>
                    <a:pt x="6139" y="1560"/>
                    <a:pt x="5956" y="1546"/>
                    <a:pt x="5807" y="1683"/>
                  </a:cubicBezTo>
                  <a:cubicBezTo>
                    <a:pt x="5762" y="1559"/>
                    <a:pt x="5703" y="1466"/>
                    <a:pt x="5588" y="1483"/>
                  </a:cubicBezTo>
                  <a:lnTo>
                    <a:pt x="5593" y="1581"/>
                  </a:lnTo>
                  <a:lnTo>
                    <a:pt x="5611" y="1582"/>
                  </a:lnTo>
                  <a:cubicBezTo>
                    <a:pt x="5618" y="1583"/>
                    <a:pt x="5633" y="1606"/>
                    <a:pt x="5635" y="1626"/>
                  </a:cubicBezTo>
                  <a:cubicBezTo>
                    <a:pt x="5565" y="1686"/>
                    <a:pt x="5488" y="1670"/>
                    <a:pt x="5467" y="1800"/>
                  </a:cubicBezTo>
                  <a:cubicBezTo>
                    <a:pt x="5452" y="1798"/>
                    <a:pt x="5437" y="1795"/>
                    <a:pt x="5422" y="1791"/>
                  </a:cubicBezTo>
                  <a:cubicBezTo>
                    <a:pt x="5363" y="1613"/>
                    <a:pt x="5452" y="1463"/>
                    <a:pt x="5208" y="1445"/>
                  </a:cubicBezTo>
                  <a:cubicBezTo>
                    <a:pt x="5135" y="1440"/>
                    <a:pt x="5060" y="1440"/>
                    <a:pt x="4988" y="1440"/>
                  </a:cubicBezTo>
                  <a:cubicBezTo>
                    <a:pt x="4835" y="1440"/>
                    <a:pt x="4896" y="1580"/>
                    <a:pt x="4862" y="1697"/>
                  </a:cubicBezTo>
                  <a:cubicBezTo>
                    <a:pt x="4835" y="1790"/>
                    <a:pt x="4726" y="1733"/>
                    <a:pt x="4708" y="1846"/>
                  </a:cubicBezTo>
                  <a:cubicBezTo>
                    <a:pt x="4689" y="1970"/>
                    <a:pt x="4799" y="1948"/>
                    <a:pt x="4812" y="1996"/>
                  </a:cubicBezTo>
                  <a:cubicBezTo>
                    <a:pt x="4844" y="2077"/>
                    <a:pt x="4824" y="2151"/>
                    <a:pt x="4867" y="2245"/>
                  </a:cubicBezTo>
                  <a:cubicBezTo>
                    <a:pt x="4713" y="2182"/>
                    <a:pt x="4560" y="2145"/>
                    <a:pt x="4400" y="2112"/>
                  </a:cubicBezTo>
                  <a:cubicBezTo>
                    <a:pt x="4221" y="2086"/>
                    <a:pt x="4014" y="1954"/>
                    <a:pt x="3841" y="1954"/>
                  </a:cubicBezTo>
                  <a:cubicBezTo>
                    <a:pt x="3573" y="1954"/>
                    <a:pt x="4110" y="2290"/>
                    <a:pt x="4127" y="2309"/>
                  </a:cubicBezTo>
                  <a:cubicBezTo>
                    <a:pt x="4105" y="2315"/>
                    <a:pt x="4083" y="2320"/>
                    <a:pt x="4060" y="2324"/>
                  </a:cubicBezTo>
                  <a:lnTo>
                    <a:pt x="4065" y="2298"/>
                  </a:lnTo>
                  <a:cubicBezTo>
                    <a:pt x="3852" y="2201"/>
                    <a:pt x="3571" y="2399"/>
                    <a:pt x="3372" y="2425"/>
                  </a:cubicBezTo>
                  <a:cubicBezTo>
                    <a:pt x="3370" y="2381"/>
                    <a:pt x="3421" y="2299"/>
                    <a:pt x="3432" y="2250"/>
                  </a:cubicBezTo>
                  <a:cubicBezTo>
                    <a:pt x="3242" y="2226"/>
                    <a:pt x="3075" y="2344"/>
                    <a:pt x="2898" y="2413"/>
                  </a:cubicBezTo>
                  <a:cubicBezTo>
                    <a:pt x="2804" y="2450"/>
                    <a:pt x="2559" y="2500"/>
                    <a:pt x="2574" y="2674"/>
                  </a:cubicBezTo>
                  <a:cubicBezTo>
                    <a:pt x="2584" y="2801"/>
                    <a:pt x="2315" y="2630"/>
                    <a:pt x="2302" y="2618"/>
                  </a:cubicBezTo>
                  <a:cubicBezTo>
                    <a:pt x="2377" y="2566"/>
                    <a:pt x="2604" y="2549"/>
                    <a:pt x="2395" y="2412"/>
                  </a:cubicBezTo>
                  <a:cubicBezTo>
                    <a:pt x="2245" y="2314"/>
                    <a:pt x="2091" y="2321"/>
                    <a:pt x="1929" y="2318"/>
                  </a:cubicBezTo>
                  <a:cubicBezTo>
                    <a:pt x="1937" y="2433"/>
                    <a:pt x="1993" y="2432"/>
                    <a:pt x="2055" y="2493"/>
                  </a:cubicBezTo>
                  <a:cubicBezTo>
                    <a:pt x="2046" y="2478"/>
                    <a:pt x="2074" y="2893"/>
                    <a:pt x="2169" y="2758"/>
                  </a:cubicBezTo>
                  <a:cubicBezTo>
                    <a:pt x="2163" y="2794"/>
                    <a:pt x="2158" y="2830"/>
                    <a:pt x="2156" y="2867"/>
                  </a:cubicBezTo>
                  <a:cubicBezTo>
                    <a:pt x="1969" y="2739"/>
                    <a:pt x="1862" y="2828"/>
                    <a:pt x="1686" y="2928"/>
                  </a:cubicBezTo>
                  <a:cubicBezTo>
                    <a:pt x="1500" y="3032"/>
                    <a:pt x="1637" y="3097"/>
                    <a:pt x="1707" y="3188"/>
                  </a:cubicBezTo>
                  <a:cubicBezTo>
                    <a:pt x="1680" y="3244"/>
                    <a:pt x="1425" y="3107"/>
                    <a:pt x="1395" y="3091"/>
                  </a:cubicBezTo>
                  <a:cubicBezTo>
                    <a:pt x="1324" y="3053"/>
                    <a:pt x="1217" y="3102"/>
                    <a:pt x="1148" y="3140"/>
                  </a:cubicBezTo>
                  <a:cubicBezTo>
                    <a:pt x="1225" y="3269"/>
                    <a:pt x="1313" y="3308"/>
                    <a:pt x="1425" y="3357"/>
                  </a:cubicBezTo>
                  <a:cubicBezTo>
                    <a:pt x="1277" y="3479"/>
                    <a:pt x="1067" y="3145"/>
                    <a:pt x="988" y="3080"/>
                  </a:cubicBezTo>
                  <a:cubicBezTo>
                    <a:pt x="1015" y="3019"/>
                    <a:pt x="1044" y="2956"/>
                    <a:pt x="990" y="2892"/>
                  </a:cubicBezTo>
                  <a:cubicBezTo>
                    <a:pt x="1164" y="2934"/>
                    <a:pt x="2149" y="3013"/>
                    <a:pt x="1702" y="2525"/>
                  </a:cubicBezTo>
                  <a:cubicBezTo>
                    <a:pt x="1515" y="2321"/>
                    <a:pt x="920" y="2139"/>
                    <a:pt x="679" y="2180"/>
                  </a:cubicBezTo>
                  <a:cubicBezTo>
                    <a:pt x="673" y="2165"/>
                    <a:pt x="662" y="2161"/>
                    <a:pt x="647" y="2169"/>
                  </a:cubicBezTo>
                  <a:cubicBezTo>
                    <a:pt x="682" y="2169"/>
                    <a:pt x="559" y="2063"/>
                    <a:pt x="524" y="2055"/>
                  </a:cubicBezTo>
                  <a:cubicBezTo>
                    <a:pt x="469" y="2042"/>
                    <a:pt x="389" y="2064"/>
                    <a:pt x="328" y="2064"/>
                  </a:cubicBezTo>
                  <a:cubicBezTo>
                    <a:pt x="303" y="2062"/>
                    <a:pt x="285" y="2082"/>
                    <a:pt x="285" y="2118"/>
                  </a:cubicBezTo>
                  <a:cubicBezTo>
                    <a:pt x="266" y="2111"/>
                    <a:pt x="247" y="2104"/>
                    <a:pt x="228" y="2096"/>
                  </a:cubicBezTo>
                  <a:lnTo>
                    <a:pt x="222" y="2118"/>
                  </a:lnTo>
                  <a:lnTo>
                    <a:pt x="216" y="2112"/>
                  </a:lnTo>
                  <a:cubicBezTo>
                    <a:pt x="127" y="2182"/>
                    <a:pt x="72" y="2289"/>
                    <a:pt x="1" y="2385"/>
                  </a:cubicBezTo>
                  <a:cubicBezTo>
                    <a:pt x="38" y="2448"/>
                    <a:pt x="247" y="2553"/>
                    <a:pt x="193" y="2625"/>
                  </a:cubicBezTo>
                  <a:cubicBezTo>
                    <a:pt x="81" y="2777"/>
                    <a:pt x="241" y="2837"/>
                    <a:pt x="293" y="2954"/>
                  </a:cubicBezTo>
                  <a:cubicBezTo>
                    <a:pt x="170" y="3047"/>
                    <a:pt x="319" y="3299"/>
                    <a:pt x="399" y="3343"/>
                  </a:cubicBezTo>
                  <a:cubicBezTo>
                    <a:pt x="293" y="3475"/>
                    <a:pt x="513" y="3547"/>
                    <a:pt x="565" y="3597"/>
                  </a:cubicBezTo>
                  <a:cubicBezTo>
                    <a:pt x="607" y="3637"/>
                    <a:pt x="411" y="3845"/>
                    <a:pt x="390" y="3866"/>
                  </a:cubicBezTo>
                  <a:cubicBezTo>
                    <a:pt x="245" y="4011"/>
                    <a:pt x="119" y="4126"/>
                    <a:pt x="0" y="4306"/>
                  </a:cubicBezTo>
                  <a:cubicBezTo>
                    <a:pt x="85" y="4284"/>
                    <a:pt x="190" y="4172"/>
                    <a:pt x="266" y="4167"/>
                  </a:cubicBezTo>
                  <a:cubicBezTo>
                    <a:pt x="283" y="4197"/>
                    <a:pt x="302" y="4226"/>
                    <a:pt x="323" y="4253"/>
                  </a:cubicBezTo>
                  <a:cubicBezTo>
                    <a:pt x="222" y="4199"/>
                    <a:pt x="162" y="4293"/>
                    <a:pt x="201" y="4411"/>
                  </a:cubicBezTo>
                  <a:cubicBezTo>
                    <a:pt x="162" y="4553"/>
                    <a:pt x="82" y="4589"/>
                    <a:pt x="175" y="4758"/>
                  </a:cubicBezTo>
                  <a:cubicBezTo>
                    <a:pt x="78" y="4850"/>
                    <a:pt x="345" y="5225"/>
                    <a:pt x="406" y="5296"/>
                  </a:cubicBezTo>
                  <a:cubicBezTo>
                    <a:pt x="430" y="5300"/>
                    <a:pt x="451" y="5290"/>
                    <a:pt x="470" y="5265"/>
                  </a:cubicBezTo>
                  <a:cubicBezTo>
                    <a:pt x="470" y="5264"/>
                    <a:pt x="471" y="5244"/>
                    <a:pt x="471" y="5244"/>
                  </a:cubicBezTo>
                  <a:cubicBezTo>
                    <a:pt x="468" y="5227"/>
                    <a:pt x="693" y="5374"/>
                    <a:pt x="723" y="5409"/>
                  </a:cubicBezTo>
                  <a:cubicBezTo>
                    <a:pt x="683" y="5491"/>
                    <a:pt x="819" y="5677"/>
                    <a:pt x="881" y="5677"/>
                  </a:cubicBezTo>
                  <a:cubicBezTo>
                    <a:pt x="881" y="5776"/>
                    <a:pt x="983" y="5725"/>
                    <a:pt x="1012" y="5801"/>
                  </a:cubicBezTo>
                  <a:cubicBezTo>
                    <a:pt x="1013" y="5803"/>
                    <a:pt x="840" y="5849"/>
                    <a:pt x="814" y="5864"/>
                  </a:cubicBezTo>
                  <a:cubicBezTo>
                    <a:pt x="850" y="5933"/>
                    <a:pt x="902" y="6106"/>
                    <a:pt x="948" y="6152"/>
                  </a:cubicBezTo>
                  <a:cubicBezTo>
                    <a:pt x="1062" y="6265"/>
                    <a:pt x="1164" y="6069"/>
                    <a:pt x="1293" y="6203"/>
                  </a:cubicBezTo>
                  <a:cubicBezTo>
                    <a:pt x="1286" y="6211"/>
                    <a:pt x="1265" y="6237"/>
                    <a:pt x="1265" y="6237"/>
                  </a:cubicBezTo>
                  <a:cubicBezTo>
                    <a:pt x="1317" y="6354"/>
                    <a:pt x="1446" y="6350"/>
                    <a:pt x="1481" y="6450"/>
                  </a:cubicBezTo>
                  <a:cubicBezTo>
                    <a:pt x="1563" y="6681"/>
                    <a:pt x="1653" y="6696"/>
                    <a:pt x="1848" y="6592"/>
                  </a:cubicBezTo>
                  <a:cubicBezTo>
                    <a:pt x="1905" y="6655"/>
                    <a:pt x="1926" y="6720"/>
                    <a:pt x="2004" y="6723"/>
                  </a:cubicBezTo>
                  <a:lnTo>
                    <a:pt x="2009" y="6693"/>
                  </a:lnTo>
                  <a:cubicBezTo>
                    <a:pt x="2095" y="6686"/>
                    <a:pt x="2174" y="6765"/>
                    <a:pt x="2257" y="6780"/>
                  </a:cubicBezTo>
                  <a:cubicBezTo>
                    <a:pt x="2237" y="6906"/>
                    <a:pt x="2273" y="6983"/>
                    <a:pt x="2267" y="7093"/>
                  </a:cubicBezTo>
                  <a:cubicBezTo>
                    <a:pt x="2263" y="7128"/>
                    <a:pt x="2226" y="7132"/>
                    <a:pt x="2204" y="7126"/>
                  </a:cubicBezTo>
                  <a:lnTo>
                    <a:pt x="2204" y="7098"/>
                  </a:lnTo>
                  <a:cubicBezTo>
                    <a:pt x="2092" y="7098"/>
                    <a:pt x="1997" y="7275"/>
                    <a:pt x="2085" y="7391"/>
                  </a:cubicBezTo>
                  <a:cubicBezTo>
                    <a:pt x="2053" y="7403"/>
                    <a:pt x="2020" y="7412"/>
                    <a:pt x="1986" y="7420"/>
                  </a:cubicBezTo>
                  <a:cubicBezTo>
                    <a:pt x="1976" y="7486"/>
                    <a:pt x="2003" y="7524"/>
                    <a:pt x="2047" y="7561"/>
                  </a:cubicBezTo>
                  <a:cubicBezTo>
                    <a:pt x="2027" y="7581"/>
                    <a:pt x="2018" y="7606"/>
                    <a:pt x="2021" y="7635"/>
                  </a:cubicBezTo>
                  <a:cubicBezTo>
                    <a:pt x="2021" y="7661"/>
                    <a:pt x="1989" y="7660"/>
                    <a:pt x="1990" y="7711"/>
                  </a:cubicBezTo>
                  <a:cubicBezTo>
                    <a:pt x="1945" y="7720"/>
                    <a:pt x="1898" y="7715"/>
                    <a:pt x="1853" y="7703"/>
                  </a:cubicBezTo>
                  <a:cubicBezTo>
                    <a:pt x="1856" y="7754"/>
                    <a:pt x="1852" y="7802"/>
                    <a:pt x="1841" y="7849"/>
                  </a:cubicBezTo>
                  <a:cubicBezTo>
                    <a:pt x="2028" y="7973"/>
                    <a:pt x="2205" y="8066"/>
                    <a:pt x="2363" y="8238"/>
                  </a:cubicBezTo>
                  <a:cubicBezTo>
                    <a:pt x="2296" y="8346"/>
                    <a:pt x="2888" y="8477"/>
                    <a:pt x="2736" y="8789"/>
                  </a:cubicBezTo>
                  <a:cubicBezTo>
                    <a:pt x="2487" y="8980"/>
                    <a:pt x="2231" y="8785"/>
                    <a:pt x="1999" y="8788"/>
                  </a:cubicBezTo>
                  <a:cubicBezTo>
                    <a:pt x="1930" y="8781"/>
                    <a:pt x="1954" y="8678"/>
                    <a:pt x="1835" y="8708"/>
                  </a:cubicBezTo>
                  <a:cubicBezTo>
                    <a:pt x="1704" y="8534"/>
                    <a:pt x="1349" y="8634"/>
                    <a:pt x="1224" y="8736"/>
                  </a:cubicBezTo>
                  <a:cubicBezTo>
                    <a:pt x="1102" y="8835"/>
                    <a:pt x="682" y="8887"/>
                    <a:pt x="661" y="8607"/>
                  </a:cubicBezTo>
                  <a:cubicBezTo>
                    <a:pt x="631" y="8603"/>
                    <a:pt x="588" y="8600"/>
                    <a:pt x="561" y="8615"/>
                  </a:cubicBezTo>
                  <a:cubicBezTo>
                    <a:pt x="559" y="8612"/>
                    <a:pt x="535" y="8572"/>
                    <a:pt x="535" y="8572"/>
                  </a:cubicBezTo>
                  <a:cubicBezTo>
                    <a:pt x="414" y="8571"/>
                    <a:pt x="318" y="8636"/>
                    <a:pt x="375" y="8778"/>
                  </a:cubicBezTo>
                  <a:cubicBezTo>
                    <a:pt x="343" y="8806"/>
                    <a:pt x="256" y="9007"/>
                    <a:pt x="329" y="9043"/>
                  </a:cubicBezTo>
                  <a:cubicBezTo>
                    <a:pt x="249" y="9165"/>
                    <a:pt x="305" y="9330"/>
                    <a:pt x="421" y="9335"/>
                  </a:cubicBezTo>
                  <a:cubicBezTo>
                    <a:pt x="437" y="9593"/>
                    <a:pt x="540" y="10027"/>
                    <a:pt x="785" y="10022"/>
                  </a:cubicBezTo>
                  <a:cubicBezTo>
                    <a:pt x="850" y="10027"/>
                    <a:pt x="1167" y="10311"/>
                    <a:pt x="1169" y="10017"/>
                  </a:cubicBezTo>
                  <a:cubicBezTo>
                    <a:pt x="1171" y="9906"/>
                    <a:pt x="1447" y="10181"/>
                    <a:pt x="1452" y="10184"/>
                  </a:cubicBezTo>
                  <a:cubicBezTo>
                    <a:pt x="1603" y="10274"/>
                    <a:pt x="1696" y="10029"/>
                    <a:pt x="1800" y="10012"/>
                  </a:cubicBezTo>
                  <a:cubicBezTo>
                    <a:pt x="1854" y="10012"/>
                    <a:pt x="1899" y="10096"/>
                    <a:pt x="1959" y="10058"/>
                  </a:cubicBezTo>
                  <a:cubicBezTo>
                    <a:pt x="1947" y="10128"/>
                    <a:pt x="1993" y="10195"/>
                    <a:pt x="1984" y="10276"/>
                  </a:cubicBezTo>
                  <a:cubicBezTo>
                    <a:pt x="1984" y="10276"/>
                    <a:pt x="2022" y="10292"/>
                    <a:pt x="2025" y="10293"/>
                  </a:cubicBezTo>
                  <a:cubicBezTo>
                    <a:pt x="2030" y="10351"/>
                    <a:pt x="2017" y="10414"/>
                    <a:pt x="2045" y="10467"/>
                  </a:cubicBezTo>
                  <a:cubicBezTo>
                    <a:pt x="1964" y="10561"/>
                    <a:pt x="1951" y="10674"/>
                    <a:pt x="1927" y="10801"/>
                  </a:cubicBezTo>
                  <a:cubicBezTo>
                    <a:pt x="1848" y="10835"/>
                    <a:pt x="1834" y="11184"/>
                    <a:pt x="1763" y="11286"/>
                  </a:cubicBezTo>
                  <a:cubicBezTo>
                    <a:pt x="1769" y="11302"/>
                    <a:pt x="2052" y="12076"/>
                    <a:pt x="1847" y="12076"/>
                  </a:cubicBezTo>
                  <a:cubicBezTo>
                    <a:pt x="1847" y="12076"/>
                    <a:pt x="1847" y="12076"/>
                    <a:pt x="1847" y="12076"/>
                  </a:cubicBezTo>
                  <a:lnTo>
                    <a:pt x="1837" y="12090"/>
                  </a:lnTo>
                  <a:cubicBezTo>
                    <a:pt x="1850" y="12113"/>
                    <a:pt x="1854" y="12139"/>
                    <a:pt x="1849" y="12168"/>
                  </a:cubicBezTo>
                  <a:lnTo>
                    <a:pt x="1968" y="12175"/>
                  </a:lnTo>
                  <a:cubicBezTo>
                    <a:pt x="2045" y="12306"/>
                    <a:pt x="2361" y="12799"/>
                    <a:pt x="2334" y="12928"/>
                  </a:cubicBezTo>
                  <a:cubicBezTo>
                    <a:pt x="2299" y="13089"/>
                    <a:pt x="2510" y="13140"/>
                    <a:pt x="2556" y="13229"/>
                  </a:cubicBezTo>
                  <a:cubicBezTo>
                    <a:pt x="2628" y="13365"/>
                    <a:pt x="2637" y="13466"/>
                    <a:pt x="2665" y="13606"/>
                  </a:cubicBezTo>
                  <a:cubicBezTo>
                    <a:pt x="2622" y="13995"/>
                    <a:pt x="2974" y="14177"/>
                    <a:pt x="3079" y="14465"/>
                  </a:cubicBezTo>
                  <a:cubicBezTo>
                    <a:pt x="3147" y="14644"/>
                    <a:pt x="3352" y="14818"/>
                    <a:pt x="3369" y="15010"/>
                  </a:cubicBezTo>
                  <a:cubicBezTo>
                    <a:pt x="3389" y="15237"/>
                    <a:pt x="3410" y="15717"/>
                    <a:pt x="3527" y="15914"/>
                  </a:cubicBezTo>
                  <a:cubicBezTo>
                    <a:pt x="3685" y="16178"/>
                    <a:pt x="3909" y="15819"/>
                    <a:pt x="4050" y="15819"/>
                  </a:cubicBezTo>
                  <a:cubicBezTo>
                    <a:pt x="4318" y="15819"/>
                    <a:pt x="4521" y="15540"/>
                    <a:pt x="4746" y="15429"/>
                  </a:cubicBezTo>
                  <a:cubicBezTo>
                    <a:pt x="4904" y="15350"/>
                    <a:pt x="5142" y="15358"/>
                    <a:pt x="5113" y="15092"/>
                  </a:cubicBezTo>
                  <a:cubicBezTo>
                    <a:pt x="5108" y="15051"/>
                    <a:pt x="5191" y="15049"/>
                    <a:pt x="5224" y="15056"/>
                  </a:cubicBezTo>
                  <a:cubicBezTo>
                    <a:pt x="5227" y="15026"/>
                    <a:pt x="5232" y="14996"/>
                    <a:pt x="5238" y="14967"/>
                  </a:cubicBezTo>
                  <a:cubicBezTo>
                    <a:pt x="5244" y="14974"/>
                    <a:pt x="5256" y="14987"/>
                    <a:pt x="5262" y="14995"/>
                  </a:cubicBezTo>
                  <a:cubicBezTo>
                    <a:pt x="5385" y="14964"/>
                    <a:pt x="5690" y="14881"/>
                    <a:pt x="5666" y="14697"/>
                  </a:cubicBezTo>
                  <a:cubicBezTo>
                    <a:pt x="5680" y="14778"/>
                    <a:pt x="5943" y="14440"/>
                    <a:pt x="5924" y="14454"/>
                  </a:cubicBezTo>
                  <a:cubicBezTo>
                    <a:pt x="5959" y="14436"/>
                    <a:pt x="6024" y="14445"/>
                    <a:pt x="6061" y="14446"/>
                  </a:cubicBezTo>
                  <a:lnTo>
                    <a:pt x="6064" y="14398"/>
                  </a:lnTo>
                  <a:lnTo>
                    <a:pt x="6088" y="14378"/>
                  </a:lnTo>
                  <a:cubicBezTo>
                    <a:pt x="6071" y="14281"/>
                    <a:pt x="6052" y="14106"/>
                    <a:pt x="6092" y="14014"/>
                  </a:cubicBezTo>
                  <a:cubicBezTo>
                    <a:pt x="6217" y="14121"/>
                    <a:pt x="6399" y="13516"/>
                    <a:pt x="6416" y="13402"/>
                  </a:cubicBezTo>
                  <a:cubicBezTo>
                    <a:pt x="6337" y="13408"/>
                    <a:pt x="6330" y="13381"/>
                    <a:pt x="6268" y="13333"/>
                  </a:cubicBezTo>
                  <a:cubicBezTo>
                    <a:pt x="6116" y="13110"/>
                    <a:pt x="6087" y="13191"/>
                    <a:pt x="5900" y="13054"/>
                  </a:cubicBezTo>
                  <a:cubicBezTo>
                    <a:pt x="5695" y="12901"/>
                    <a:pt x="5769" y="12651"/>
                    <a:pt x="5663" y="12468"/>
                  </a:cubicBezTo>
                  <a:cubicBezTo>
                    <a:pt x="5681" y="12448"/>
                    <a:pt x="5685" y="12420"/>
                    <a:pt x="5677" y="12383"/>
                  </a:cubicBezTo>
                  <a:cubicBezTo>
                    <a:pt x="5773" y="12362"/>
                    <a:pt x="5783" y="12641"/>
                    <a:pt x="5830" y="12702"/>
                  </a:cubicBezTo>
                  <a:cubicBezTo>
                    <a:pt x="5907" y="12800"/>
                    <a:pt x="6096" y="12798"/>
                    <a:pt x="6204" y="12813"/>
                  </a:cubicBezTo>
                  <a:cubicBezTo>
                    <a:pt x="6343" y="12843"/>
                    <a:pt x="6560" y="12984"/>
                    <a:pt x="6684" y="12921"/>
                  </a:cubicBezTo>
                  <a:cubicBezTo>
                    <a:pt x="6904" y="12809"/>
                    <a:pt x="7142" y="12917"/>
                    <a:pt x="7377" y="12831"/>
                  </a:cubicBezTo>
                  <a:cubicBezTo>
                    <a:pt x="7381" y="12857"/>
                    <a:pt x="7392" y="12874"/>
                    <a:pt x="7409" y="12884"/>
                  </a:cubicBezTo>
                  <a:cubicBezTo>
                    <a:pt x="7402" y="12977"/>
                    <a:pt x="7445" y="12999"/>
                    <a:pt x="7507" y="12996"/>
                  </a:cubicBezTo>
                  <a:cubicBezTo>
                    <a:pt x="7525" y="13107"/>
                    <a:pt x="7595" y="13302"/>
                    <a:pt x="7708" y="13243"/>
                  </a:cubicBezTo>
                  <a:cubicBezTo>
                    <a:pt x="7799" y="13358"/>
                    <a:pt x="7948" y="13516"/>
                    <a:pt x="8082" y="13456"/>
                  </a:cubicBezTo>
                  <a:cubicBezTo>
                    <a:pt x="8040" y="13536"/>
                    <a:pt x="7899" y="13395"/>
                    <a:pt x="7863" y="13512"/>
                  </a:cubicBezTo>
                  <a:cubicBezTo>
                    <a:pt x="7838" y="13591"/>
                    <a:pt x="7985" y="13734"/>
                    <a:pt x="8024" y="13785"/>
                  </a:cubicBezTo>
                  <a:cubicBezTo>
                    <a:pt x="8174" y="13978"/>
                    <a:pt x="8328" y="14099"/>
                    <a:pt x="8506" y="13859"/>
                  </a:cubicBezTo>
                  <a:cubicBezTo>
                    <a:pt x="8506" y="13859"/>
                    <a:pt x="8511" y="13822"/>
                    <a:pt x="8511" y="13821"/>
                  </a:cubicBezTo>
                  <a:cubicBezTo>
                    <a:pt x="8597" y="14372"/>
                    <a:pt x="8658" y="15060"/>
                    <a:pt x="8944" y="15536"/>
                  </a:cubicBezTo>
                  <a:cubicBezTo>
                    <a:pt x="9051" y="15713"/>
                    <a:pt x="9457" y="17441"/>
                    <a:pt x="9713" y="17105"/>
                  </a:cubicBezTo>
                  <a:cubicBezTo>
                    <a:pt x="9784" y="17012"/>
                    <a:pt x="9781" y="16935"/>
                    <a:pt x="9870" y="16876"/>
                  </a:cubicBezTo>
                  <a:cubicBezTo>
                    <a:pt x="9961" y="16816"/>
                    <a:pt x="9845" y="16697"/>
                    <a:pt x="9968" y="16619"/>
                  </a:cubicBezTo>
                  <a:cubicBezTo>
                    <a:pt x="9997" y="16525"/>
                    <a:pt x="10045" y="16545"/>
                    <a:pt x="10043" y="16402"/>
                  </a:cubicBezTo>
                  <a:cubicBezTo>
                    <a:pt x="10042" y="16315"/>
                    <a:pt x="9996" y="16229"/>
                    <a:pt x="10027" y="16148"/>
                  </a:cubicBezTo>
                  <a:cubicBezTo>
                    <a:pt x="10149" y="15836"/>
                    <a:pt x="9994" y="15606"/>
                    <a:pt x="10014" y="15300"/>
                  </a:cubicBezTo>
                  <a:cubicBezTo>
                    <a:pt x="10017" y="15254"/>
                    <a:pt x="10218" y="15132"/>
                    <a:pt x="10207" y="15132"/>
                  </a:cubicBezTo>
                  <a:cubicBezTo>
                    <a:pt x="10321" y="15132"/>
                    <a:pt x="10494" y="14748"/>
                    <a:pt x="10602" y="14634"/>
                  </a:cubicBezTo>
                  <a:cubicBezTo>
                    <a:pt x="10691" y="14538"/>
                    <a:pt x="10737" y="14284"/>
                    <a:pt x="10862" y="14259"/>
                  </a:cubicBezTo>
                  <a:cubicBezTo>
                    <a:pt x="10992" y="14233"/>
                    <a:pt x="11028" y="14088"/>
                    <a:pt x="11120" y="13995"/>
                  </a:cubicBezTo>
                  <a:cubicBezTo>
                    <a:pt x="10889" y="13710"/>
                    <a:pt x="11322" y="13817"/>
                    <a:pt x="11401" y="13792"/>
                  </a:cubicBezTo>
                  <a:lnTo>
                    <a:pt x="11405" y="13809"/>
                  </a:lnTo>
                  <a:cubicBezTo>
                    <a:pt x="11513" y="13796"/>
                    <a:pt x="11840" y="13734"/>
                    <a:pt x="11758" y="13509"/>
                  </a:cubicBezTo>
                  <a:cubicBezTo>
                    <a:pt x="11915" y="13567"/>
                    <a:pt x="11804" y="13766"/>
                    <a:pt x="11804" y="13858"/>
                  </a:cubicBezTo>
                  <a:cubicBezTo>
                    <a:pt x="11855" y="13932"/>
                    <a:pt x="11916" y="14007"/>
                    <a:pt x="11963" y="14088"/>
                  </a:cubicBezTo>
                  <a:cubicBezTo>
                    <a:pt x="12025" y="14193"/>
                    <a:pt x="12122" y="14206"/>
                    <a:pt x="12170" y="14271"/>
                  </a:cubicBezTo>
                  <a:cubicBezTo>
                    <a:pt x="12116" y="14362"/>
                    <a:pt x="12121" y="14561"/>
                    <a:pt x="12259" y="14543"/>
                  </a:cubicBezTo>
                  <a:lnTo>
                    <a:pt x="12265" y="14517"/>
                  </a:lnTo>
                  <a:cubicBezTo>
                    <a:pt x="12405" y="14547"/>
                    <a:pt x="12309" y="15318"/>
                    <a:pt x="12423" y="15210"/>
                  </a:cubicBezTo>
                  <a:cubicBezTo>
                    <a:pt x="12494" y="15441"/>
                    <a:pt x="12802" y="15118"/>
                    <a:pt x="12844" y="14997"/>
                  </a:cubicBezTo>
                  <a:cubicBezTo>
                    <a:pt x="12856" y="15037"/>
                    <a:pt x="12878" y="15060"/>
                    <a:pt x="12911" y="15067"/>
                  </a:cubicBezTo>
                  <a:cubicBezTo>
                    <a:pt x="12901" y="15223"/>
                    <a:pt x="13012" y="15781"/>
                    <a:pt x="13143" y="15859"/>
                  </a:cubicBezTo>
                  <a:lnTo>
                    <a:pt x="13144" y="15854"/>
                  </a:lnTo>
                  <a:cubicBezTo>
                    <a:pt x="13197" y="16052"/>
                    <a:pt x="13142" y="16636"/>
                    <a:pt x="13250" y="16730"/>
                  </a:cubicBezTo>
                  <a:cubicBezTo>
                    <a:pt x="13233" y="16829"/>
                    <a:pt x="13157" y="17177"/>
                    <a:pt x="13261" y="17253"/>
                  </a:cubicBezTo>
                  <a:cubicBezTo>
                    <a:pt x="13268" y="17259"/>
                    <a:pt x="13275" y="17264"/>
                    <a:pt x="13282" y="17267"/>
                  </a:cubicBezTo>
                  <a:cubicBezTo>
                    <a:pt x="13318" y="17267"/>
                    <a:pt x="13328" y="17221"/>
                    <a:pt x="13335" y="17183"/>
                  </a:cubicBezTo>
                  <a:cubicBezTo>
                    <a:pt x="13489" y="17447"/>
                    <a:pt x="13664" y="17696"/>
                    <a:pt x="13664" y="18046"/>
                  </a:cubicBezTo>
                  <a:cubicBezTo>
                    <a:pt x="13665" y="18236"/>
                    <a:pt x="13986" y="18792"/>
                    <a:pt x="14143" y="18792"/>
                  </a:cubicBezTo>
                  <a:lnTo>
                    <a:pt x="14108" y="18792"/>
                  </a:lnTo>
                  <a:lnTo>
                    <a:pt x="14340" y="18993"/>
                  </a:lnTo>
                  <a:cubicBezTo>
                    <a:pt x="14381" y="18801"/>
                    <a:pt x="14438" y="18554"/>
                    <a:pt x="14266" y="18407"/>
                  </a:cubicBezTo>
                  <a:cubicBezTo>
                    <a:pt x="14222" y="18370"/>
                    <a:pt x="14205" y="18151"/>
                    <a:pt x="14226" y="18088"/>
                  </a:cubicBezTo>
                  <a:cubicBezTo>
                    <a:pt x="14290" y="17896"/>
                    <a:pt x="14071" y="17539"/>
                    <a:pt x="13928" y="17499"/>
                  </a:cubicBezTo>
                  <a:cubicBezTo>
                    <a:pt x="13881" y="17415"/>
                    <a:pt x="13661" y="17373"/>
                    <a:pt x="13645" y="17259"/>
                  </a:cubicBezTo>
                  <a:cubicBezTo>
                    <a:pt x="13745" y="17168"/>
                    <a:pt x="13574" y="16889"/>
                    <a:pt x="13558" y="16792"/>
                  </a:cubicBezTo>
                  <a:cubicBezTo>
                    <a:pt x="13529" y="16788"/>
                    <a:pt x="13501" y="16791"/>
                    <a:pt x="13472" y="16803"/>
                  </a:cubicBezTo>
                  <a:cubicBezTo>
                    <a:pt x="13429" y="16495"/>
                    <a:pt x="13632" y="16145"/>
                    <a:pt x="13549" y="15846"/>
                  </a:cubicBezTo>
                  <a:cubicBezTo>
                    <a:pt x="13573" y="15845"/>
                    <a:pt x="13595" y="15843"/>
                    <a:pt x="13619" y="15840"/>
                  </a:cubicBezTo>
                  <a:cubicBezTo>
                    <a:pt x="13609" y="16099"/>
                    <a:pt x="13684" y="15951"/>
                    <a:pt x="13779" y="16047"/>
                  </a:cubicBezTo>
                  <a:cubicBezTo>
                    <a:pt x="13864" y="16023"/>
                    <a:pt x="13870" y="16267"/>
                    <a:pt x="13976" y="16189"/>
                  </a:cubicBezTo>
                  <a:cubicBezTo>
                    <a:pt x="14020" y="16272"/>
                    <a:pt x="14042" y="16563"/>
                    <a:pt x="14148" y="16421"/>
                  </a:cubicBezTo>
                  <a:cubicBezTo>
                    <a:pt x="14160" y="16430"/>
                    <a:pt x="14169" y="16479"/>
                    <a:pt x="14172" y="16497"/>
                  </a:cubicBezTo>
                  <a:cubicBezTo>
                    <a:pt x="14248" y="16535"/>
                    <a:pt x="14324" y="16665"/>
                    <a:pt x="14393" y="16675"/>
                  </a:cubicBezTo>
                  <a:cubicBezTo>
                    <a:pt x="14349" y="16802"/>
                    <a:pt x="14378" y="16936"/>
                    <a:pt x="14328" y="17065"/>
                  </a:cubicBezTo>
                  <a:cubicBezTo>
                    <a:pt x="14423" y="17103"/>
                    <a:pt x="14649" y="16942"/>
                    <a:pt x="14681" y="16817"/>
                  </a:cubicBezTo>
                  <a:cubicBezTo>
                    <a:pt x="14747" y="16823"/>
                    <a:pt x="14771" y="16679"/>
                    <a:pt x="14777" y="16616"/>
                  </a:cubicBezTo>
                  <a:lnTo>
                    <a:pt x="14795" y="16636"/>
                  </a:lnTo>
                  <a:cubicBezTo>
                    <a:pt x="14920" y="16540"/>
                    <a:pt x="15138" y="16456"/>
                    <a:pt x="15162" y="16247"/>
                  </a:cubicBezTo>
                  <a:cubicBezTo>
                    <a:pt x="15186" y="16037"/>
                    <a:pt x="15149" y="15872"/>
                    <a:pt x="15136" y="15668"/>
                  </a:cubicBezTo>
                  <a:cubicBezTo>
                    <a:pt x="15108" y="15228"/>
                    <a:pt x="14762" y="15014"/>
                    <a:pt x="14564" y="14711"/>
                  </a:cubicBezTo>
                  <a:cubicBezTo>
                    <a:pt x="14528" y="14587"/>
                    <a:pt x="14270" y="14343"/>
                    <a:pt x="14428" y="14189"/>
                  </a:cubicBezTo>
                  <a:cubicBezTo>
                    <a:pt x="14501" y="14117"/>
                    <a:pt x="14517" y="14012"/>
                    <a:pt x="14591" y="13938"/>
                  </a:cubicBezTo>
                  <a:cubicBezTo>
                    <a:pt x="14638" y="13892"/>
                    <a:pt x="14715" y="13816"/>
                    <a:pt x="14743" y="13760"/>
                  </a:cubicBezTo>
                  <a:cubicBezTo>
                    <a:pt x="14780" y="13785"/>
                    <a:pt x="14880" y="13924"/>
                    <a:pt x="14917" y="13797"/>
                  </a:cubicBezTo>
                  <a:cubicBezTo>
                    <a:pt x="14919" y="13798"/>
                    <a:pt x="14921" y="13800"/>
                    <a:pt x="14924" y="13802"/>
                  </a:cubicBezTo>
                  <a:cubicBezTo>
                    <a:pt x="14874" y="13903"/>
                    <a:pt x="14944" y="14050"/>
                    <a:pt x="15003" y="14121"/>
                  </a:cubicBezTo>
                  <a:cubicBezTo>
                    <a:pt x="14696" y="14139"/>
                    <a:pt x="14934" y="14721"/>
                    <a:pt x="15063" y="14532"/>
                  </a:cubicBezTo>
                  <a:cubicBezTo>
                    <a:pt x="15168" y="14522"/>
                    <a:pt x="15172" y="14273"/>
                    <a:pt x="15207" y="14188"/>
                  </a:cubicBezTo>
                  <a:cubicBezTo>
                    <a:pt x="15207" y="14093"/>
                    <a:pt x="15157" y="14104"/>
                    <a:pt x="15102" y="14115"/>
                  </a:cubicBezTo>
                  <a:cubicBezTo>
                    <a:pt x="15199" y="14030"/>
                    <a:pt x="15118" y="14016"/>
                    <a:pt x="15104" y="13913"/>
                  </a:cubicBezTo>
                  <a:cubicBezTo>
                    <a:pt x="15092" y="13820"/>
                    <a:pt x="15241" y="13850"/>
                    <a:pt x="15281" y="13822"/>
                  </a:cubicBezTo>
                  <a:cubicBezTo>
                    <a:pt x="15359" y="13767"/>
                    <a:pt x="15439" y="13745"/>
                    <a:pt x="15523" y="13688"/>
                  </a:cubicBezTo>
                  <a:cubicBezTo>
                    <a:pt x="15526" y="13681"/>
                    <a:pt x="15528" y="13675"/>
                    <a:pt x="15529" y="13668"/>
                  </a:cubicBezTo>
                  <a:cubicBezTo>
                    <a:pt x="15564" y="13634"/>
                    <a:pt x="15623" y="13651"/>
                    <a:pt x="15631" y="13574"/>
                  </a:cubicBezTo>
                  <a:cubicBezTo>
                    <a:pt x="15689" y="13627"/>
                    <a:pt x="16074" y="13471"/>
                    <a:pt x="16095" y="13390"/>
                  </a:cubicBezTo>
                  <a:cubicBezTo>
                    <a:pt x="16114" y="13308"/>
                    <a:pt x="16263" y="13203"/>
                    <a:pt x="16314" y="13153"/>
                  </a:cubicBezTo>
                  <a:cubicBezTo>
                    <a:pt x="16369" y="13097"/>
                    <a:pt x="16451" y="12820"/>
                    <a:pt x="16493" y="12794"/>
                  </a:cubicBezTo>
                  <a:lnTo>
                    <a:pt x="16510" y="12781"/>
                  </a:lnTo>
                  <a:cubicBezTo>
                    <a:pt x="16523" y="12573"/>
                    <a:pt x="16584" y="12331"/>
                    <a:pt x="16643" y="12135"/>
                  </a:cubicBezTo>
                  <a:cubicBezTo>
                    <a:pt x="16777" y="12226"/>
                    <a:pt x="16741" y="11976"/>
                    <a:pt x="16718" y="11897"/>
                  </a:cubicBezTo>
                  <a:lnTo>
                    <a:pt x="16759" y="11906"/>
                  </a:lnTo>
                  <a:cubicBezTo>
                    <a:pt x="16726" y="11747"/>
                    <a:pt x="16728" y="11491"/>
                    <a:pt x="16531" y="11506"/>
                  </a:cubicBezTo>
                  <a:cubicBezTo>
                    <a:pt x="16589" y="11423"/>
                    <a:pt x="16734" y="11436"/>
                    <a:pt x="16572" y="11272"/>
                  </a:cubicBezTo>
                  <a:lnTo>
                    <a:pt x="16584" y="11278"/>
                  </a:lnTo>
                  <a:cubicBezTo>
                    <a:pt x="16598" y="11049"/>
                    <a:pt x="16383" y="11061"/>
                    <a:pt x="16346" y="10916"/>
                  </a:cubicBezTo>
                  <a:cubicBezTo>
                    <a:pt x="16216" y="10747"/>
                    <a:pt x="16131" y="10449"/>
                    <a:pt x="15922" y="10393"/>
                  </a:cubicBezTo>
                  <a:cubicBezTo>
                    <a:pt x="15951" y="10281"/>
                    <a:pt x="15996" y="10050"/>
                    <a:pt x="16094" y="10009"/>
                  </a:cubicBezTo>
                  <a:cubicBezTo>
                    <a:pt x="16162" y="9981"/>
                    <a:pt x="16172" y="9976"/>
                    <a:pt x="16241" y="9976"/>
                  </a:cubicBezTo>
                  <a:cubicBezTo>
                    <a:pt x="16389" y="9976"/>
                    <a:pt x="16256" y="9717"/>
                    <a:pt x="16138" y="9717"/>
                  </a:cubicBezTo>
                  <a:cubicBezTo>
                    <a:pt x="16041" y="9717"/>
                    <a:pt x="15947" y="9596"/>
                    <a:pt x="15855" y="9645"/>
                  </a:cubicBezTo>
                  <a:cubicBezTo>
                    <a:pt x="15815" y="9666"/>
                    <a:pt x="15657" y="9959"/>
                    <a:pt x="15665" y="9700"/>
                  </a:cubicBezTo>
                  <a:cubicBezTo>
                    <a:pt x="15671" y="9442"/>
                    <a:pt x="15348" y="9696"/>
                    <a:pt x="15343" y="9394"/>
                  </a:cubicBezTo>
                  <a:cubicBezTo>
                    <a:pt x="15385" y="9432"/>
                    <a:pt x="15449" y="9421"/>
                    <a:pt x="15498" y="9408"/>
                  </a:cubicBezTo>
                  <a:cubicBezTo>
                    <a:pt x="15515" y="9403"/>
                    <a:pt x="15696" y="9022"/>
                    <a:pt x="15715" y="8978"/>
                  </a:cubicBezTo>
                  <a:cubicBezTo>
                    <a:pt x="15802" y="8780"/>
                    <a:pt x="15869" y="9340"/>
                    <a:pt x="15873" y="9343"/>
                  </a:cubicBezTo>
                  <a:cubicBezTo>
                    <a:pt x="15724" y="9412"/>
                    <a:pt x="15962" y="9649"/>
                    <a:pt x="16042" y="9398"/>
                  </a:cubicBezTo>
                  <a:cubicBezTo>
                    <a:pt x="16080" y="9281"/>
                    <a:pt x="16134" y="9226"/>
                    <a:pt x="16255" y="9232"/>
                  </a:cubicBezTo>
                  <a:cubicBezTo>
                    <a:pt x="16563" y="9232"/>
                    <a:pt x="16381" y="9707"/>
                    <a:pt x="16600" y="9725"/>
                  </a:cubicBezTo>
                  <a:cubicBezTo>
                    <a:pt x="16602" y="9756"/>
                    <a:pt x="16619" y="9789"/>
                    <a:pt x="16637" y="9811"/>
                  </a:cubicBezTo>
                  <a:cubicBezTo>
                    <a:pt x="16663" y="9798"/>
                    <a:pt x="16698" y="9771"/>
                    <a:pt x="16709" y="9740"/>
                  </a:cubicBezTo>
                  <a:cubicBezTo>
                    <a:pt x="16725" y="9749"/>
                    <a:pt x="16741" y="9758"/>
                    <a:pt x="16757" y="9767"/>
                  </a:cubicBezTo>
                  <a:cubicBezTo>
                    <a:pt x="16769" y="9767"/>
                    <a:pt x="16778" y="9762"/>
                    <a:pt x="16785" y="9756"/>
                  </a:cubicBezTo>
                  <a:cubicBezTo>
                    <a:pt x="16797" y="9780"/>
                    <a:pt x="16820" y="9802"/>
                    <a:pt x="16840" y="9817"/>
                  </a:cubicBezTo>
                  <a:cubicBezTo>
                    <a:pt x="16852" y="9804"/>
                    <a:pt x="16864" y="9788"/>
                    <a:pt x="16873" y="9771"/>
                  </a:cubicBezTo>
                  <a:cubicBezTo>
                    <a:pt x="16891" y="9805"/>
                    <a:pt x="16902" y="9828"/>
                    <a:pt x="16908" y="9843"/>
                  </a:cubicBezTo>
                  <a:cubicBezTo>
                    <a:pt x="16847" y="9895"/>
                    <a:pt x="17004" y="10307"/>
                    <a:pt x="17021" y="10410"/>
                  </a:cubicBezTo>
                  <a:cubicBezTo>
                    <a:pt x="17070" y="10691"/>
                    <a:pt x="17304" y="10518"/>
                    <a:pt x="17449" y="10518"/>
                  </a:cubicBezTo>
                  <a:cubicBezTo>
                    <a:pt x="17808" y="10215"/>
                    <a:pt x="17261" y="9613"/>
                    <a:pt x="17080" y="9402"/>
                  </a:cubicBezTo>
                  <a:lnTo>
                    <a:pt x="17048" y="9438"/>
                  </a:lnTo>
                  <a:cubicBezTo>
                    <a:pt x="16837" y="9231"/>
                    <a:pt x="16887" y="9348"/>
                    <a:pt x="17005" y="9091"/>
                  </a:cubicBezTo>
                  <a:cubicBezTo>
                    <a:pt x="17099" y="8895"/>
                    <a:pt x="16986" y="8839"/>
                    <a:pt x="17044" y="8633"/>
                  </a:cubicBezTo>
                  <a:cubicBezTo>
                    <a:pt x="17065" y="8626"/>
                    <a:pt x="17115" y="8634"/>
                    <a:pt x="17137" y="8636"/>
                  </a:cubicBezTo>
                  <a:cubicBezTo>
                    <a:pt x="17110" y="8586"/>
                    <a:pt x="17077" y="8532"/>
                    <a:pt x="17040" y="8493"/>
                  </a:cubicBezTo>
                  <a:cubicBezTo>
                    <a:pt x="17041" y="8492"/>
                    <a:pt x="17041" y="8490"/>
                    <a:pt x="17042" y="8488"/>
                  </a:cubicBezTo>
                  <a:cubicBezTo>
                    <a:pt x="17064" y="8487"/>
                    <a:pt x="17086" y="8479"/>
                    <a:pt x="17106" y="8468"/>
                  </a:cubicBezTo>
                  <a:cubicBezTo>
                    <a:pt x="17135" y="8432"/>
                    <a:pt x="17150" y="8393"/>
                    <a:pt x="17159" y="8342"/>
                  </a:cubicBezTo>
                  <a:cubicBezTo>
                    <a:pt x="17315" y="8418"/>
                    <a:pt x="17705" y="8619"/>
                    <a:pt x="17671" y="8117"/>
                  </a:cubicBezTo>
                  <a:cubicBezTo>
                    <a:pt x="17658" y="7925"/>
                    <a:pt x="17808" y="7735"/>
                    <a:pt x="17792" y="7535"/>
                  </a:cubicBezTo>
                  <a:cubicBezTo>
                    <a:pt x="17781" y="7389"/>
                    <a:pt x="17861" y="7091"/>
                    <a:pt x="17823" y="6968"/>
                  </a:cubicBezTo>
                  <a:cubicBezTo>
                    <a:pt x="17754" y="6743"/>
                    <a:pt x="17595" y="6575"/>
                    <a:pt x="17533" y="6355"/>
                  </a:cubicBezTo>
                  <a:cubicBezTo>
                    <a:pt x="17482" y="6176"/>
                    <a:pt x="17477" y="6076"/>
                    <a:pt x="17371" y="5930"/>
                  </a:cubicBezTo>
                  <a:cubicBezTo>
                    <a:pt x="17206" y="5696"/>
                    <a:pt x="16964" y="5566"/>
                    <a:pt x="16701" y="5550"/>
                  </a:cubicBezTo>
                  <a:lnTo>
                    <a:pt x="16702" y="5599"/>
                  </a:lnTo>
                  <a:lnTo>
                    <a:pt x="16682" y="5620"/>
                  </a:lnTo>
                  <a:cubicBezTo>
                    <a:pt x="16715" y="5661"/>
                    <a:pt x="16696" y="5689"/>
                    <a:pt x="16705" y="5735"/>
                  </a:cubicBezTo>
                  <a:cubicBezTo>
                    <a:pt x="16705" y="5735"/>
                    <a:pt x="16701" y="5738"/>
                    <a:pt x="16686" y="5738"/>
                  </a:cubicBezTo>
                  <a:cubicBezTo>
                    <a:pt x="16699" y="5604"/>
                    <a:pt x="16597" y="5649"/>
                    <a:pt x="16543" y="5672"/>
                  </a:cubicBezTo>
                  <a:cubicBezTo>
                    <a:pt x="16464" y="5655"/>
                    <a:pt x="16474" y="5478"/>
                    <a:pt x="16362" y="5478"/>
                  </a:cubicBezTo>
                  <a:cubicBezTo>
                    <a:pt x="16292" y="5478"/>
                    <a:pt x="16248" y="5504"/>
                    <a:pt x="16175" y="5453"/>
                  </a:cubicBezTo>
                  <a:cubicBezTo>
                    <a:pt x="16188" y="5307"/>
                    <a:pt x="16331" y="5234"/>
                    <a:pt x="16320" y="5059"/>
                  </a:cubicBezTo>
                  <a:cubicBezTo>
                    <a:pt x="16316" y="4984"/>
                    <a:pt x="16399" y="4871"/>
                    <a:pt x="16438" y="4830"/>
                  </a:cubicBezTo>
                  <a:cubicBezTo>
                    <a:pt x="16438" y="4780"/>
                    <a:pt x="16419" y="4738"/>
                    <a:pt x="16403" y="4694"/>
                  </a:cubicBezTo>
                  <a:cubicBezTo>
                    <a:pt x="16485" y="4410"/>
                    <a:pt x="16622" y="4513"/>
                    <a:pt x="16822" y="4502"/>
                  </a:cubicBezTo>
                  <a:cubicBezTo>
                    <a:pt x="17017" y="4491"/>
                    <a:pt x="17229" y="4512"/>
                    <a:pt x="17432" y="4486"/>
                  </a:cubicBezTo>
                  <a:cubicBezTo>
                    <a:pt x="17432" y="4486"/>
                    <a:pt x="17380" y="4399"/>
                    <a:pt x="17380" y="4399"/>
                  </a:cubicBezTo>
                  <a:cubicBezTo>
                    <a:pt x="17472" y="4395"/>
                    <a:pt x="17591" y="4417"/>
                    <a:pt x="17675" y="4457"/>
                  </a:cubicBezTo>
                  <a:lnTo>
                    <a:pt x="17587" y="4479"/>
                  </a:lnTo>
                  <a:cubicBezTo>
                    <a:pt x="17820" y="4694"/>
                    <a:pt x="18012" y="4482"/>
                    <a:pt x="18255" y="4567"/>
                  </a:cubicBezTo>
                  <a:lnTo>
                    <a:pt x="18310" y="4498"/>
                  </a:lnTo>
                  <a:cubicBezTo>
                    <a:pt x="18234" y="4374"/>
                    <a:pt x="18125" y="4427"/>
                    <a:pt x="18045" y="4339"/>
                  </a:cubicBezTo>
                  <a:cubicBezTo>
                    <a:pt x="18017" y="4297"/>
                    <a:pt x="18066" y="4003"/>
                    <a:pt x="18073" y="3947"/>
                  </a:cubicBezTo>
                  <a:cubicBezTo>
                    <a:pt x="18187" y="3913"/>
                    <a:pt x="18309" y="3913"/>
                    <a:pt x="18421" y="3949"/>
                  </a:cubicBezTo>
                  <a:cubicBezTo>
                    <a:pt x="18458" y="3949"/>
                    <a:pt x="18515" y="4111"/>
                    <a:pt x="18527" y="4157"/>
                  </a:cubicBezTo>
                  <a:cubicBezTo>
                    <a:pt x="18550" y="4152"/>
                    <a:pt x="18576" y="4143"/>
                    <a:pt x="18595" y="4129"/>
                  </a:cubicBezTo>
                  <a:cubicBezTo>
                    <a:pt x="18617" y="4170"/>
                    <a:pt x="18639" y="4210"/>
                    <a:pt x="18664" y="4248"/>
                  </a:cubicBezTo>
                  <a:cubicBezTo>
                    <a:pt x="18693" y="4222"/>
                    <a:pt x="18724" y="4201"/>
                    <a:pt x="18757" y="4186"/>
                  </a:cubicBezTo>
                  <a:cubicBezTo>
                    <a:pt x="18758" y="4038"/>
                    <a:pt x="18825" y="3956"/>
                    <a:pt x="18932" y="4040"/>
                  </a:cubicBezTo>
                  <a:cubicBezTo>
                    <a:pt x="18932" y="4003"/>
                    <a:pt x="18933" y="3962"/>
                    <a:pt x="18927" y="3925"/>
                  </a:cubicBezTo>
                  <a:cubicBezTo>
                    <a:pt x="18949" y="3962"/>
                    <a:pt x="18974" y="4040"/>
                    <a:pt x="19016" y="4044"/>
                  </a:cubicBezTo>
                  <a:cubicBezTo>
                    <a:pt x="19020" y="4065"/>
                    <a:pt x="19027" y="4085"/>
                    <a:pt x="19036" y="4104"/>
                  </a:cubicBezTo>
                  <a:cubicBezTo>
                    <a:pt x="18991" y="4134"/>
                    <a:pt x="18948" y="4163"/>
                    <a:pt x="18913" y="4209"/>
                  </a:cubicBezTo>
                  <a:lnTo>
                    <a:pt x="18933" y="4227"/>
                  </a:lnTo>
                  <a:lnTo>
                    <a:pt x="18922" y="4242"/>
                  </a:lnTo>
                  <a:cubicBezTo>
                    <a:pt x="18933" y="4251"/>
                    <a:pt x="18941" y="4262"/>
                    <a:pt x="18947" y="4276"/>
                  </a:cubicBezTo>
                  <a:cubicBezTo>
                    <a:pt x="18922" y="4461"/>
                    <a:pt x="18945" y="4782"/>
                    <a:pt x="18746" y="4754"/>
                  </a:cubicBezTo>
                  <a:cubicBezTo>
                    <a:pt x="18747" y="4788"/>
                    <a:pt x="18744" y="4821"/>
                    <a:pt x="18739" y="4854"/>
                  </a:cubicBezTo>
                  <a:cubicBezTo>
                    <a:pt x="18836" y="5008"/>
                    <a:pt x="18864" y="5224"/>
                    <a:pt x="18983" y="5396"/>
                  </a:cubicBezTo>
                  <a:cubicBezTo>
                    <a:pt x="19126" y="5602"/>
                    <a:pt x="19308" y="5753"/>
                    <a:pt x="19457" y="5949"/>
                  </a:cubicBezTo>
                  <a:cubicBezTo>
                    <a:pt x="19532" y="6048"/>
                    <a:pt x="19836" y="6469"/>
                    <a:pt x="19960" y="6469"/>
                  </a:cubicBezTo>
                  <a:cubicBezTo>
                    <a:pt x="20212" y="6469"/>
                    <a:pt x="19956" y="6018"/>
                    <a:pt x="19950" y="5979"/>
                  </a:cubicBezTo>
                  <a:cubicBezTo>
                    <a:pt x="19977" y="5936"/>
                    <a:pt x="20168" y="5982"/>
                    <a:pt x="20211" y="5985"/>
                  </a:cubicBezTo>
                  <a:cubicBezTo>
                    <a:pt x="20174" y="5942"/>
                    <a:pt x="19926" y="5707"/>
                    <a:pt x="19968" y="5649"/>
                  </a:cubicBezTo>
                  <a:cubicBezTo>
                    <a:pt x="19982" y="5630"/>
                    <a:pt x="20101" y="5654"/>
                    <a:pt x="20126" y="5664"/>
                  </a:cubicBezTo>
                  <a:cubicBezTo>
                    <a:pt x="20192" y="5412"/>
                    <a:pt x="19863" y="5420"/>
                    <a:pt x="19903" y="5247"/>
                  </a:cubicBezTo>
                  <a:cubicBezTo>
                    <a:pt x="19934" y="5260"/>
                    <a:pt x="19968" y="5294"/>
                    <a:pt x="19997" y="5315"/>
                  </a:cubicBezTo>
                  <a:cubicBezTo>
                    <a:pt x="20147" y="5117"/>
                    <a:pt x="19645" y="4785"/>
                    <a:pt x="19523" y="4756"/>
                  </a:cubicBezTo>
                  <a:cubicBezTo>
                    <a:pt x="19467" y="4748"/>
                    <a:pt x="19432" y="4643"/>
                    <a:pt x="19443" y="4586"/>
                  </a:cubicBezTo>
                  <a:cubicBezTo>
                    <a:pt x="19470" y="4445"/>
                    <a:pt x="19324" y="4420"/>
                    <a:pt x="19334" y="4366"/>
                  </a:cubicBezTo>
                  <a:cubicBezTo>
                    <a:pt x="19351" y="4272"/>
                    <a:pt x="19470" y="4429"/>
                    <a:pt x="19504" y="4429"/>
                  </a:cubicBezTo>
                  <a:cubicBezTo>
                    <a:pt x="19583" y="4429"/>
                    <a:pt x="19522" y="4292"/>
                    <a:pt x="19560" y="4279"/>
                  </a:cubicBezTo>
                  <a:cubicBezTo>
                    <a:pt x="19779" y="4468"/>
                    <a:pt x="19644" y="4227"/>
                    <a:pt x="19830" y="4227"/>
                  </a:cubicBezTo>
                  <a:cubicBezTo>
                    <a:pt x="19974" y="4180"/>
                    <a:pt x="20153" y="4358"/>
                    <a:pt x="20275" y="4424"/>
                  </a:cubicBezTo>
                  <a:cubicBezTo>
                    <a:pt x="20286" y="4362"/>
                    <a:pt x="20280" y="4286"/>
                    <a:pt x="20244" y="4238"/>
                  </a:cubicBezTo>
                  <a:cubicBezTo>
                    <a:pt x="20487" y="4009"/>
                    <a:pt x="20524" y="3674"/>
                    <a:pt x="20914" y="3862"/>
                  </a:cubicBezTo>
                  <a:cubicBezTo>
                    <a:pt x="20928" y="3840"/>
                    <a:pt x="20946" y="3835"/>
                    <a:pt x="20968" y="3843"/>
                  </a:cubicBezTo>
                  <a:cubicBezTo>
                    <a:pt x="20980" y="3602"/>
                    <a:pt x="20494" y="3359"/>
                    <a:pt x="20326" y="3322"/>
                  </a:cubicBezTo>
                  <a:cubicBezTo>
                    <a:pt x="20400" y="3299"/>
                    <a:pt x="20509" y="3221"/>
                    <a:pt x="20442" y="3106"/>
                  </a:cubicBezTo>
                  <a:cubicBezTo>
                    <a:pt x="20615" y="3209"/>
                    <a:pt x="20796" y="3130"/>
                    <a:pt x="20975" y="3259"/>
                  </a:cubicBezTo>
                  <a:cubicBezTo>
                    <a:pt x="21042" y="3307"/>
                    <a:pt x="21600" y="3507"/>
                    <a:pt x="21591" y="3334"/>
                  </a:cubicBezTo>
                  <a:cubicBezTo>
                    <a:pt x="21518" y="3261"/>
                    <a:pt x="21537" y="3195"/>
                    <a:pt x="21482" y="3136"/>
                  </a:cubicBezTo>
                  <a:close/>
                  <a:moveTo>
                    <a:pt x="16994" y="18909"/>
                  </a:moveTo>
                  <a:cubicBezTo>
                    <a:pt x="16992" y="18916"/>
                    <a:pt x="16986" y="18936"/>
                    <a:pt x="16994" y="18908"/>
                  </a:cubicBezTo>
                  <a:cubicBezTo>
                    <a:pt x="16995" y="18905"/>
                    <a:pt x="16995" y="18906"/>
                    <a:pt x="16994" y="18908"/>
                  </a:cubicBezTo>
                  <a:cubicBezTo>
                    <a:pt x="17025" y="18802"/>
                    <a:pt x="16849" y="18703"/>
                    <a:pt x="16797" y="18645"/>
                  </a:cubicBezTo>
                  <a:cubicBezTo>
                    <a:pt x="16910" y="18509"/>
                    <a:pt x="16724" y="18432"/>
                    <a:pt x="16738" y="18304"/>
                  </a:cubicBezTo>
                  <a:lnTo>
                    <a:pt x="16754" y="18340"/>
                  </a:lnTo>
                  <a:lnTo>
                    <a:pt x="16768" y="18257"/>
                  </a:lnTo>
                  <a:lnTo>
                    <a:pt x="16776" y="18259"/>
                  </a:lnTo>
                  <a:cubicBezTo>
                    <a:pt x="16763" y="18110"/>
                    <a:pt x="16888" y="18117"/>
                    <a:pt x="16947" y="18016"/>
                  </a:cubicBezTo>
                  <a:cubicBezTo>
                    <a:pt x="16932" y="18006"/>
                    <a:pt x="16894" y="17954"/>
                    <a:pt x="16878" y="17954"/>
                  </a:cubicBezTo>
                  <a:cubicBezTo>
                    <a:pt x="17187" y="17954"/>
                    <a:pt x="16910" y="17614"/>
                    <a:pt x="16748" y="17594"/>
                  </a:cubicBezTo>
                  <a:cubicBezTo>
                    <a:pt x="16760" y="17529"/>
                    <a:pt x="16681" y="17426"/>
                    <a:pt x="16659" y="17362"/>
                  </a:cubicBezTo>
                  <a:cubicBezTo>
                    <a:pt x="16473" y="17255"/>
                    <a:pt x="16458" y="17581"/>
                    <a:pt x="16391" y="17697"/>
                  </a:cubicBezTo>
                  <a:lnTo>
                    <a:pt x="16408" y="17712"/>
                  </a:lnTo>
                  <a:cubicBezTo>
                    <a:pt x="16350" y="17704"/>
                    <a:pt x="16222" y="17768"/>
                    <a:pt x="16295" y="17866"/>
                  </a:cubicBezTo>
                  <a:cubicBezTo>
                    <a:pt x="16216" y="17940"/>
                    <a:pt x="16061" y="17932"/>
                    <a:pt x="16023" y="18049"/>
                  </a:cubicBezTo>
                  <a:cubicBezTo>
                    <a:pt x="15957" y="18251"/>
                    <a:pt x="15876" y="18304"/>
                    <a:pt x="15732" y="18363"/>
                  </a:cubicBezTo>
                  <a:cubicBezTo>
                    <a:pt x="15609" y="18415"/>
                    <a:pt x="15571" y="18696"/>
                    <a:pt x="15535" y="18708"/>
                  </a:cubicBezTo>
                  <a:cubicBezTo>
                    <a:pt x="15508" y="18708"/>
                    <a:pt x="15366" y="18659"/>
                    <a:pt x="15367" y="18626"/>
                  </a:cubicBezTo>
                  <a:lnTo>
                    <a:pt x="15369" y="18534"/>
                  </a:lnTo>
                  <a:lnTo>
                    <a:pt x="15311" y="18575"/>
                  </a:lnTo>
                  <a:lnTo>
                    <a:pt x="15306" y="18562"/>
                  </a:lnTo>
                  <a:cubicBezTo>
                    <a:pt x="15117" y="18677"/>
                    <a:pt x="15108" y="18934"/>
                    <a:pt x="15200" y="19136"/>
                  </a:cubicBezTo>
                  <a:cubicBezTo>
                    <a:pt x="15161" y="19181"/>
                    <a:pt x="15164" y="19258"/>
                    <a:pt x="15203" y="19303"/>
                  </a:cubicBezTo>
                  <a:cubicBezTo>
                    <a:pt x="15195" y="19335"/>
                    <a:pt x="15210" y="19374"/>
                    <a:pt x="15235" y="19385"/>
                  </a:cubicBezTo>
                  <a:cubicBezTo>
                    <a:pt x="15225" y="19424"/>
                    <a:pt x="15232" y="19455"/>
                    <a:pt x="15254" y="19479"/>
                  </a:cubicBezTo>
                  <a:cubicBezTo>
                    <a:pt x="15285" y="19481"/>
                    <a:pt x="15311" y="19464"/>
                    <a:pt x="15340" y="19452"/>
                  </a:cubicBezTo>
                  <a:cubicBezTo>
                    <a:pt x="15350" y="19468"/>
                    <a:pt x="15353" y="19488"/>
                    <a:pt x="15347" y="19511"/>
                  </a:cubicBezTo>
                  <a:cubicBezTo>
                    <a:pt x="15325" y="19540"/>
                    <a:pt x="15350" y="19890"/>
                    <a:pt x="15399" y="19920"/>
                  </a:cubicBezTo>
                  <a:cubicBezTo>
                    <a:pt x="15473" y="19966"/>
                    <a:pt x="15568" y="19928"/>
                    <a:pt x="15643" y="19918"/>
                  </a:cubicBezTo>
                  <a:cubicBezTo>
                    <a:pt x="15630" y="20115"/>
                    <a:pt x="15842" y="20079"/>
                    <a:pt x="15913" y="19951"/>
                  </a:cubicBezTo>
                  <a:cubicBezTo>
                    <a:pt x="15943" y="20003"/>
                    <a:pt x="16038" y="20088"/>
                    <a:pt x="16085" y="20029"/>
                  </a:cubicBezTo>
                  <a:cubicBezTo>
                    <a:pt x="16181" y="20173"/>
                    <a:pt x="16201" y="20238"/>
                    <a:pt x="16389" y="20115"/>
                  </a:cubicBezTo>
                  <a:cubicBezTo>
                    <a:pt x="16410" y="20270"/>
                    <a:pt x="16541" y="20049"/>
                    <a:pt x="16499" y="19901"/>
                  </a:cubicBezTo>
                  <a:cubicBezTo>
                    <a:pt x="16526" y="19881"/>
                    <a:pt x="16539" y="19851"/>
                    <a:pt x="16538" y="19809"/>
                  </a:cubicBezTo>
                  <a:lnTo>
                    <a:pt x="16562" y="19798"/>
                  </a:lnTo>
                  <a:cubicBezTo>
                    <a:pt x="16568" y="19733"/>
                    <a:pt x="16573" y="19601"/>
                    <a:pt x="16539" y="19554"/>
                  </a:cubicBezTo>
                  <a:cubicBezTo>
                    <a:pt x="16562" y="19523"/>
                    <a:pt x="16573" y="19505"/>
                    <a:pt x="16597" y="19520"/>
                  </a:cubicBezTo>
                  <a:cubicBezTo>
                    <a:pt x="16644" y="19442"/>
                    <a:pt x="16806" y="19309"/>
                    <a:pt x="16741" y="19205"/>
                  </a:cubicBezTo>
                  <a:cubicBezTo>
                    <a:pt x="16704" y="19144"/>
                    <a:pt x="16767" y="18984"/>
                    <a:pt x="16806" y="18955"/>
                  </a:cubicBezTo>
                  <a:cubicBezTo>
                    <a:pt x="16858" y="18955"/>
                    <a:pt x="16966" y="19000"/>
                    <a:pt x="16994" y="18909"/>
                  </a:cubicBezTo>
                  <a:close/>
                  <a:moveTo>
                    <a:pt x="17082" y="15769"/>
                  </a:moveTo>
                  <a:cubicBezTo>
                    <a:pt x="17065" y="15769"/>
                    <a:pt x="17051" y="15769"/>
                    <a:pt x="17082" y="15769"/>
                  </a:cubicBezTo>
                  <a:cubicBezTo>
                    <a:pt x="17137" y="15769"/>
                    <a:pt x="17106" y="15769"/>
                    <a:pt x="17083" y="15769"/>
                  </a:cubicBezTo>
                  <a:cubicBezTo>
                    <a:pt x="17275" y="15768"/>
                    <a:pt x="17243" y="16089"/>
                    <a:pt x="17193" y="16059"/>
                  </a:cubicBezTo>
                  <a:cubicBezTo>
                    <a:pt x="17151" y="16034"/>
                    <a:pt x="17029" y="15770"/>
                    <a:pt x="17082" y="15769"/>
                  </a:cubicBezTo>
                  <a:close/>
                </a:path>
              </a:pathLst>
            </a:custGeom>
            <a:solidFill>
              <a:srgbClr val="BF1C46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286984" hangingPunct="0">
                <a:lnSpc>
                  <a:spcPct val="80000"/>
                </a:lnSpc>
                <a:spcBef>
                  <a:spcPts val="2197"/>
                </a:spcBef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venir Next"/>
                  <a:ea typeface="Avenir Next"/>
                  <a:cs typeface="Avenir Next"/>
                  <a:sym typeface="Avenir Next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venir Next"/>
                <a:ea typeface="Avenir Next"/>
                <a:cs typeface="Avenir Next"/>
                <a:sym typeface="Avenir Next"/>
              </a:endParaRPr>
            </a:p>
          </p:txBody>
        </p:sp>
      </p:grpSp>
      <p:sp>
        <p:nvSpPr>
          <p:cNvPr id="158" name="Shape 158"/>
          <p:cNvSpPr>
            <a:spLocks noGrp="1"/>
          </p:cNvSpPr>
          <p:nvPr>
            <p:ph type="pic" sz="quarter" idx="13"/>
          </p:nvPr>
        </p:nvSpPr>
        <p:spPr>
          <a:xfrm>
            <a:off x="1154927" y="3819244"/>
            <a:ext cx="2000251" cy="1045586"/>
          </a:xfrm>
          <a:prstGeom prst="rect">
            <a:avLst/>
          </a:prstGeom>
        </p:spPr>
        <p:txBody>
          <a:bodyPr lIns="57396" tIns="28698" rIns="57396" bIns="28698" anchor="t">
            <a:noAutofit/>
          </a:bodyPr>
          <a:lstStyle/>
          <a:p>
            <a:endParaRPr/>
          </a:p>
        </p:txBody>
      </p:sp>
      <p:sp>
        <p:nvSpPr>
          <p:cNvPr id="159" name="Shape 159"/>
          <p:cNvSpPr>
            <a:spLocks noGrp="1"/>
          </p:cNvSpPr>
          <p:nvPr>
            <p:ph type="body" sz="quarter" idx="14"/>
          </p:nvPr>
        </p:nvSpPr>
        <p:spPr>
          <a:xfrm>
            <a:off x="1330523" y="1900558"/>
            <a:ext cx="5491758" cy="129550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just">
              <a:lnSpc>
                <a:spcPts val="2385"/>
              </a:lnSpc>
              <a:spcBef>
                <a:spcPts val="0"/>
              </a:spcBef>
              <a:buSzTx/>
              <a:buNone/>
              <a:defRPr sz="1100" cap="all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Claritas est etiam processus dynamicus, qui sequitur mutationem consuetudium lectorum. Mirum est notare quam littera gothica, quam nunc putamus parum claram, anteposuerit litterarum formas humanitatis per seacula.</a:t>
            </a:r>
          </a:p>
        </p:txBody>
      </p:sp>
      <p:sp>
        <p:nvSpPr>
          <p:cNvPr id="160" name="Shape 160"/>
          <p:cNvSpPr>
            <a:spLocks noGrp="1"/>
          </p:cNvSpPr>
          <p:nvPr>
            <p:ph type="body" sz="quarter" idx="15"/>
          </p:nvPr>
        </p:nvSpPr>
        <p:spPr>
          <a:xfrm>
            <a:off x="1330524" y="1541101"/>
            <a:ext cx="2279747" cy="641478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lnSpc>
                <a:spcPts val="4457"/>
              </a:lnSpc>
              <a:spcBef>
                <a:spcPts val="0"/>
              </a:spcBef>
              <a:buSzTx/>
              <a:buNone/>
              <a:defRPr sz="2800" cap="all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r>
              <a:t>quam nunc</a:t>
            </a:r>
          </a:p>
        </p:txBody>
      </p:sp>
      <p:sp>
        <p:nvSpPr>
          <p:cNvPr id="161" name="Shape 161"/>
          <p:cNvSpPr>
            <a:spLocks noGrp="1"/>
          </p:cNvSpPr>
          <p:nvPr>
            <p:ph type="sldNum" sz="quarter" idx="2"/>
          </p:nvPr>
        </p:nvSpPr>
        <p:spPr>
          <a:xfrm>
            <a:off x="4449575" y="4882306"/>
            <a:ext cx="235919" cy="233674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9902419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tem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/>
        </p:nvSpPr>
        <p:spPr>
          <a:xfrm>
            <a:off x="8930" y="4554140"/>
            <a:ext cx="9144000" cy="596057"/>
          </a:xfrm>
          <a:prstGeom prst="rect">
            <a:avLst/>
          </a:prstGeom>
          <a:gradFill>
            <a:gsLst>
              <a:gs pos="0">
                <a:srgbClr val="BE1C42"/>
              </a:gs>
              <a:gs pos="100000">
                <a:srgbClr val="FF2A62"/>
              </a:gs>
            </a:gsLst>
            <a:lin ang="779999"/>
          </a:gradFill>
          <a:ln w="12700">
            <a:miter lim="400000"/>
          </a:ln>
        </p:spPr>
        <p:txBody>
          <a:bodyPr lIns="31887" tIns="31887" rIns="31887" bIns="31887" anchor="ctr"/>
          <a:lstStyle/>
          <a:p>
            <a:pPr algn="ctr" defTabSz="366702" hangingPunct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9" name="Shape 169"/>
          <p:cNvSpPr/>
          <p:nvPr/>
        </p:nvSpPr>
        <p:spPr>
          <a:xfrm>
            <a:off x="1455539" y="4616149"/>
            <a:ext cx="0" cy="470558"/>
          </a:xfrm>
          <a:prstGeom prst="line">
            <a:avLst/>
          </a:prstGeom>
          <a:ln w="12700">
            <a:solidFill>
              <a:srgbClr val="FFFFFF"/>
            </a:solidFill>
            <a:custDash>
              <a:ds d="200000" sp="200000"/>
            </a:custDash>
            <a:miter lim="400000"/>
          </a:ln>
        </p:spPr>
        <p:txBody>
          <a:bodyPr lIns="31887" tIns="31887" rIns="31887" bIns="31887" anchor="ctr"/>
          <a:lstStyle/>
          <a:p>
            <a:pPr defTabSz="286984" hangingPunct="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200" kern="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grpSp>
        <p:nvGrpSpPr>
          <p:cNvPr id="176" name="Group 176"/>
          <p:cNvGrpSpPr/>
          <p:nvPr/>
        </p:nvGrpSpPr>
        <p:grpSpPr>
          <a:xfrm>
            <a:off x="404761" y="4694758"/>
            <a:ext cx="812602" cy="314771"/>
            <a:chOff x="0" y="0"/>
            <a:chExt cx="1155700" cy="596899"/>
          </a:xfrm>
        </p:grpSpPr>
        <p:sp>
          <p:nvSpPr>
            <p:cNvPr id="170" name="Shape 170"/>
            <p:cNvSpPr/>
            <p:nvPr/>
          </p:nvSpPr>
          <p:spPr>
            <a:xfrm>
              <a:off x="637808" y="6824"/>
              <a:ext cx="488435" cy="385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535" extrusionOk="0">
                  <a:moveTo>
                    <a:pt x="16904" y="15081"/>
                  </a:moveTo>
                  <a:cubicBezTo>
                    <a:pt x="16878" y="15144"/>
                    <a:pt x="16987" y="15511"/>
                    <a:pt x="17048" y="15519"/>
                  </a:cubicBezTo>
                  <a:cubicBezTo>
                    <a:pt x="17083" y="15524"/>
                    <a:pt x="17047" y="15382"/>
                    <a:pt x="17101" y="15439"/>
                  </a:cubicBezTo>
                  <a:cubicBezTo>
                    <a:pt x="17151" y="15490"/>
                    <a:pt x="17019" y="15711"/>
                    <a:pt x="17203" y="15682"/>
                  </a:cubicBezTo>
                  <a:cubicBezTo>
                    <a:pt x="17259" y="15674"/>
                    <a:pt x="17432" y="15703"/>
                    <a:pt x="17464" y="15758"/>
                  </a:cubicBezTo>
                  <a:cubicBezTo>
                    <a:pt x="17452" y="15727"/>
                    <a:pt x="17442" y="15696"/>
                    <a:pt x="17435" y="15663"/>
                  </a:cubicBezTo>
                  <a:cubicBezTo>
                    <a:pt x="17516" y="15683"/>
                    <a:pt x="17654" y="15992"/>
                    <a:pt x="17725" y="15946"/>
                  </a:cubicBezTo>
                  <a:cubicBezTo>
                    <a:pt x="17786" y="15905"/>
                    <a:pt x="17633" y="15755"/>
                    <a:pt x="17633" y="15702"/>
                  </a:cubicBezTo>
                  <a:cubicBezTo>
                    <a:pt x="17660" y="15714"/>
                    <a:pt x="17766" y="15737"/>
                    <a:pt x="17745" y="15652"/>
                  </a:cubicBezTo>
                  <a:cubicBezTo>
                    <a:pt x="17729" y="15587"/>
                    <a:pt x="17567" y="15597"/>
                    <a:pt x="17540" y="15580"/>
                  </a:cubicBezTo>
                  <a:cubicBezTo>
                    <a:pt x="17349" y="15455"/>
                    <a:pt x="17283" y="15635"/>
                    <a:pt x="17202" y="15310"/>
                  </a:cubicBezTo>
                  <a:cubicBezTo>
                    <a:pt x="17153" y="15112"/>
                    <a:pt x="17295" y="15098"/>
                    <a:pt x="17324" y="14930"/>
                  </a:cubicBezTo>
                  <a:cubicBezTo>
                    <a:pt x="17333" y="14883"/>
                    <a:pt x="17282" y="14574"/>
                    <a:pt x="17261" y="14508"/>
                  </a:cubicBezTo>
                  <a:cubicBezTo>
                    <a:pt x="17172" y="14517"/>
                    <a:pt x="16955" y="14428"/>
                    <a:pt x="16945" y="14587"/>
                  </a:cubicBezTo>
                  <a:cubicBezTo>
                    <a:pt x="16940" y="14669"/>
                    <a:pt x="17033" y="15040"/>
                    <a:pt x="16988" y="15085"/>
                  </a:cubicBezTo>
                  <a:cubicBezTo>
                    <a:pt x="16958" y="15115"/>
                    <a:pt x="16927" y="15024"/>
                    <a:pt x="16904" y="15081"/>
                  </a:cubicBezTo>
                  <a:close/>
                  <a:moveTo>
                    <a:pt x="16904" y="15081"/>
                  </a:moveTo>
                  <a:cubicBezTo>
                    <a:pt x="16926" y="15025"/>
                    <a:pt x="16888" y="15121"/>
                    <a:pt x="16904" y="15081"/>
                  </a:cubicBezTo>
                  <a:cubicBezTo>
                    <a:pt x="16904" y="15081"/>
                    <a:pt x="16904" y="15081"/>
                    <a:pt x="16904" y="15081"/>
                  </a:cubicBezTo>
                  <a:close/>
                  <a:moveTo>
                    <a:pt x="17709" y="16709"/>
                  </a:moveTo>
                  <a:cubicBezTo>
                    <a:pt x="17708" y="16802"/>
                    <a:pt x="17805" y="16839"/>
                    <a:pt x="17834" y="16746"/>
                  </a:cubicBezTo>
                  <a:cubicBezTo>
                    <a:pt x="17843" y="16718"/>
                    <a:pt x="17726" y="16544"/>
                    <a:pt x="17722" y="16461"/>
                  </a:cubicBezTo>
                  <a:cubicBezTo>
                    <a:pt x="17724" y="16510"/>
                    <a:pt x="17344" y="16224"/>
                    <a:pt x="17341" y="16255"/>
                  </a:cubicBezTo>
                  <a:cubicBezTo>
                    <a:pt x="17337" y="16305"/>
                    <a:pt x="17337" y="16436"/>
                    <a:pt x="17350" y="16498"/>
                  </a:cubicBezTo>
                  <a:cubicBezTo>
                    <a:pt x="17373" y="16614"/>
                    <a:pt x="17515" y="16528"/>
                    <a:pt x="17520" y="16668"/>
                  </a:cubicBezTo>
                  <a:cubicBezTo>
                    <a:pt x="17522" y="16697"/>
                    <a:pt x="17426" y="16700"/>
                    <a:pt x="17444" y="16766"/>
                  </a:cubicBezTo>
                  <a:cubicBezTo>
                    <a:pt x="17455" y="16807"/>
                    <a:pt x="17578" y="16963"/>
                    <a:pt x="17612" y="16917"/>
                  </a:cubicBezTo>
                  <a:cubicBezTo>
                    <a:pt x="17662" y="16850"/>
                    <a:pt x="17544" y="16759"/>
                    <a:pt x="17614" y="16682"/>
                  </a:cubicBezTo>
                  <a:cubicBezTo>
                    <a:pt x="17616" y="16704"/>
                    <a:pt x="17611" y="16808"/>
                    <a:pt x="17633" y="16819"/>
                  </a:cubicBezTo>
                  <a:cubicBezTo>
                    <a:pt x="17628" y="16817"/>
                    <a:pt x="17623" y="16814"/>
                    <a:pt x="17634" y="16819"/>
                  </a:cubicBezTo>
                  <a:cubicBezTo>
                    <a:pt x="17645" y="16824"/>
                    <a:pt x="17640" y="16822"/>
                    <a:pt x="17634" y="16819"/>
                  </a:cubicBezTo>
                  <a:cubicBezTo>
                    <a:pt x="17657" y="16828"/>
                    <a:pt x="17680" y="16724"/>
                    <a:pt x="17709" y="16709"/>
                  </a:cubicBezTo>
                  <a:close/>
                  <a:moveTo>
                    <a:pt x="17710" y="15961"/>
                  </a:moveTo>
                  <a:cubicBezTo>
                    <a:pt x="17692" y="16058"/>
                    <a:pt x="17961" y="16228"/>
                    <a:pt x="17733" y="16237"/>
                  </a:cubicBezTo>
                  <a:cubicBezTo>
                    <a:pt x="17725" y="16290"/>
                    <a:pt x="17863" y="16620"/>
                    <a:pt x="17917" y="16605"/>
                  </a:cubicBezTo>
                  <a:cubicBezTo>
                    <a:pt x="17920" y="16528"/>
                    <a:pt x="17845" y="16422"/>
                    <a:pt x="17860" y="16351"/>
                  </a:cubicBezTo>
                  <a:cubicBezTo>
                    <a:pt x="17876" y="16273"/>
                    <a:pt x="17948" y="16350"/>
                    <a:pt x="17980" y="16311"/>
                  </a:cubicBezTo>
                  <a:cubicBezTo>
                    <a:pt x="17973" y="16319"/>
                    <a:pt x="17965" y="16329"/>
                    <a:pt x="17980" y="16310"/>
                  </a:cubicBezTo>
                  <a:cubicBezTo>
                    <a:pt x="17991" y="16297"/>
                    <a:pt x="17986" y="16303"/>
                    <a:pt x="17980" y="16310"/>
                  </a:cubicBezTo>
                  <a:cubicBezTo>
                    <a:pt x="18077" y="16188"/>
                    <a:pt x="17806" y="15955"/>
                    <a:pt x="17710" y="15961"/>
                  </a:cubicBezTo>
                  <a:close/>
                  <a:moveTo>
                    <a:pt x="18167" y="17453"/>
                  </a:moveTo>
                  <a:cubicBezTo>
                    <a:pt x="18167" y="17440"/>
                    <a:pt x="18167" y="17446"/>
                    <a:pt x="18167" y="17453"/>
                  </a:cubicBezTo>
                  <a:cubicBezTo>
                    <a:pt x="18167" y="17453"/>
                    <a:pt x="18167" y="17453"/>
                    <a:pt x="18167" y="17453"/>
                  </a:cubicBezTo>
                  <a:close/>
                  <a:moveTo>
                    <a:pt x="18083" y="17581"/>
                  </a:moveTo>
                  <a:cubicBezTo>
                    <a:pt x="18118" y="17811"/>
                    <a:pt x="18000" y="17620"/>
                    <a:pt x="18003" y="17620"/>
                  </a:cubicBezTo>
                  <a:cubicBezTo>
                    <a:pt x="17800" y="17636"/>
                    <a:pt x="17817" y="17533"/>
                    <a:pt x="17813" y="17287"/>
                  </a:cubicBezTo>
                  <a:cubicBezTo>
                    <a:pt x="17810" y="17128"/>
                    <a:pt x="17608" y="17239"/>
                    <a:pt x="17535" y="17194"/>
                  </a:cubicBezTo>
                  <a:cubicBezTo>
                    <a:pt x="17492" y="17167"/>
                    <a:pt x="17488" y="17406"/>
                    <a:pt x="17436" y="17391"/>
                  </a:cubicBezTo>
                  <a:cubicBezTo>
                    <a:pt x="17357" y="17368"/>
                    <a:pt x="17569" y="16871"/>
                    <a:pt x="17719" y="16991"/>
                  </a:cubicBezTo>
                  <a:cubicBezTo>
                    <a:pt x="17721" y="16992"/>
                    <a:pt x="17792" y="17215"/>
                    <a:pt x="17812" y="17062"/>
                  </a:cubicBezTo>
                  <a:cubicBezTo>
                    <a:pt x="17825" y="16959"/>
                    <a:pt x="17826" y="16988"/>
                    <a:pt x="17894" y="16996"/>
                  </a:cubicBezTo>
                  <a:cubicBezTo>
                    <a:pt x="17909" y="16893"/>
                    <a:pt x="17880" y="16906"/>
                    <a:pt x="17983" y="16886"/>
                  </a:cubicBezTo>
                  <a:cubicBezTo>
                    <a:pt x="18091" y="16865"/>
                    <a:pt x="17957" y="16726"/>
                    <a:pt x="18000" y="16693"/>
                  </a:cubicBezTo>
                  <a:cubicBezTo>
                    <a:pt x="18101" y="16614"/>
                    <a:pt x="18130" y="16965"/>
                    <a:pt x="18133" y="16978"/>
                  </a:cubicBezTo>
                  <a:cubicBezTo>
                    <a:pt x="18131" y="16970"/>
                    <a:pt x="18211" y="17160"/>
                    <a:pt x="18200" y="17128"/>
                  </a:cubicBezTo>
                  <a:cubicBezTo>
                    <a:pt x="18258" y="17300"/>
                    <a:pt x="18153" y="17341"/>
                    <a:pt x="18174" y="17494"/>
                  </a:cubicBezTo>
                  <a:lnTo>
                    <a:pt x="18168" y="17460"/>
                  </a:lnTo>
                  <a:cubicBezTo>
                    <a:pt x="18167" y="17449"/>
                    <a:pt x="18120" y="17319"/>
                    <a:pt x="18100" y="17304"/>
                  </a:cubicBezTo>
                  <a:cubicBezTo>
                    <a:pt x="17981" y="17215"/>
                    <a:pt x="18085" y="17594"/>
                    <a:pt x="18083" y="17581"/>
                  </a:cubicBezTo>
                  <a:close/>
                  <a:moveTo>
                    <a:pt x="18592" y="19309"/>
                  </a:moveTo>
                  <a:cubicBezTo>
                    <a:pt x="18592" y="19309"/>
                    <a:pt x="18587" y="19307"/>
                    <a:pt x="18585" y="19305"/>
                  </a:cubicBezTo>
                  <a:cubicBezTo>
                    <a:pt x="18586" y="19306"/>
                    <a:pt x="18588" y="19307"/>
                    <a:pt x="18592" y="19309"/>
                  </a:cubicBezTo>
                  <a:close/>
                  <a:moveTo>
                    <a:pt x="18592" y="19309"/>
                  </a:moveTo>
                  <a:lnTo>
                    <a:pt x="18598" y="19309"/>
                  </a:lnTo>
                  <a:cubicBezTo>
                    <a:pt x="18615" y="19134"/>
                    <a:pt x="18425" y="19063"/>
                    <a:pt x="18628" y="18989"/>
                  </a:cubicBezTo>
                  <a:cubicBezTo>
                    <a:pt x="18655" y="18947"/>
                    <a:pt x="18648" y="18911"/>
                    <a:pt x="18607" y="18881"/>
                  </a:cubicBezTo>
                  <a:cubicBezTo>
                    <a:pt x="18642" y="18813"/>
                    <a:pt x="18683" y="18803"/>
                    <a:pt x="18669" y="18696"/>
                  </a:cubicBezTo>
                  <a:cubicBezTo>
                    <a:pt x="18643" y="18690"/>
                    <a:pt x="18459" y="18728"/>
                    <a:pt x="18561" y="18611"/>
                  </a:cubicBezTo>
                  <a:cubicBezTo>
                    <a:pt x="18564" y="18608"/>
                    <a:pt x="18724" y="18381"/>
                    <a:pt x="18601" y="18449"/>
                  </a:cubicBezTo>
                  <a:cubicBezTo>
                    <a:pt x="18400" y="18560"/>
                    <a:pt x="18393" y="19197"/>
                    <a:pt x="18592" y="19309"/>
                  </a:cubicBezTo>
                  <a:close/>
                  <a:moveTo>
                    <a:pt x="18103" y="19991"/>
                  </a:moveTo>
                  <a:cubicBezTo>
                    <a:pt x="18100" y="19960"/>
                    <a:pt x="18096" y="19927"/>
                    <a:pt x="18103" y="19992"/>
                  </a:cubicBezTo>
                  <a:cubicBezTo>
                    <a:pt x="18109" y="20049"/>
                    <a:pt x="18106" y="20022"/>
                    <a:pt x="18103" y="19992"/>
                  </a:cubicBezTo>
                  <a:cubicBezTo>
                    <a:pt x="18116" y="20110"/>
                    <a:pt x="18306" y="20161"/>
                    <a:pt x="18306" y="20039"/>
                  </a:cubicBezTo>
                  <a:lnTo>
                    <a:pt x="18306" y="20017"/>
                  </a:lnTo>
                  <a:cubicBezTo>
                    <a:pt x="18306" y="19930"/>
                    <a:pt x="18091" y="19867"/>
                    <a:pt x="18103" y="19991"/>
                  </a:cubicBezTo>
                  <a:close/>
                  <a:moveTo>
                    <a:pt x="18904" y="19884"/>
                  </a:moveTo>
                  <a:cubicBezTo>
                    <a:pt x="18917" y="19893"/>
                    <a:pt x="18937" y="19906"/>
                    <a:pt x="18903" y="19884"/>
                  </a:cubicBezTo>
                  <a:cubicBezTo>
                    <a:pt x="18890" y="19876"/>
                    <a:pt x="18895" y="19879"/>
                    <a:pt x="18902" y="19883"/>
                  </a:cubicBezTo>
                  <a:cubicBezTo>
                    <a:pt x="18853" y="19853"/>
                    <a:pt x="18538" y="19779"/>
                    <a:pt x="18518" y="19896"/>
                  </a:cubicBezTo>
                  <a:cubicBezTo>
                    <a:pt x="18509" y="19950"/>
                    <a:pt x="18935" y="20067"/>
                    <a:pt x="18988" y="20089"/>
                  </a:cubicBezTo>
                  <a:cubicBezTo>
                    <a:pt x="19014" y="20004"/>
                    <a:pt x="18985" y="19937"/>
                    <a:pt x="18904" y="19884"/>
                  </a:cubicBezTo>
                  <a:close/>
                  <a:moveTo>
                    <a:pt x="16263" y="21201"/>
                  </a:moveTo>
                  <a:cubicBezTo>
                    <a:pt x="16276" y="21209"/>
                    <a:pt x="16293" y="21218"/>
                    <a:pt x="16262" y="21201"/>
                  </a:cubicBezTo>
                  <a:cubicBezTo>
                    <a:pt x="16243" y="21190"/>
                    <a:pt x="16250" y="21195"/>
                    <a:pt x="16261" y="21200"/>
                  </a:cubicBezTo>
                  <a:cubicBezTo>
                    <a:pt x="16178" y="21156"/>
                    <a:pt x="15894" y="21117"/>
                    <a:pt x="15839" y="21038"/>
                  </a:cubicBezTo>
                  <a:cubicBezTo>
                    <a:pt x="15766" y="20931"/>
                    <a:pt x="16060" y="20952"/>
                    <a:pt x="16033" y="20890"/>
                  </a:cubicBezTo>
                  <a:cubicBezTo>
                    <a:pt x="16015" y="20847"/>
                    <a:pt x="15631" y="20892"/>
                    <a:pt x="15548" y="20827"/>
                  </a:cubicBezTo>
                  <a:cubicBezTo>
                    <a:pt x="15431" y="20733"/>
                    <a:pt x="15383" y="20954"/>
                    <a:pt x="15185" y="20881"/>
                  </a:cubicBezTo>
                  <a:cubicBezTo>
                    <a:pt x="15030" y="20824"/>
                    <a:pt x="14638" y="20421"/>
                    <a:pt x="14549" y="20854"/>
                  </a:cubicBezTo>
                  <a:cubicBezTo>
                    <a:pt x="14678" y="20857"/>
                    <a:pt x="14825" y="21025"/>
                    <a:pt x="14961" y="21071"/>
                  </a:cubicBezTo>
                  <a:cubicBezTo>
                    <a:pt x="15189" y="21147"/>
                    <a:pt x="15472" y="21216"/>
                    <a:pt x="15706" y="21244"/>
                  </a:cubicBezTo>
                  <a:cubicBezTo>
                    <a:pt x="15768" y="21252"/>
                    <a:pt x="16095" y="21365"/>
                    <a:pt x="16116" y="21306"/>
                  </a:cubicBezTo>
                  <a:cubicBezTo>
                    <a:pt x="16108" y="21329"/>
                    <a:pt x="16443" y="21301"/>
                    <a:pt x="16263" y="21201"/>
                  </a:cubicBezTo>
                  <a:close/>
                  <a:moveTo>
                    <a:pt x="14587" y="20535"/>
                  </a:moveTo>
                  <a:cubicBezTo>
                    <a:pt x="14613" y="20480"/>
                    <a:pt x="14595" y="20518"/>
                    <a:pt x="14587" y="20535"/>
                  </a:cubicBezTo>
                  <a:cubicBezTo>
                    <a:pt x="14615" y="20477"/>
                    <a:pt x="14667" y="19955"/>
                    <a:pt x="14646" y="19893"/>
                  </a:cubicBezTo>
                  <a:cubicBezTo>
                    <a:pt x="14672" y="19912"/>
                    <a:pt x="14704" y="19916"/>
                    <a:pt x="14725" y="19942"/>
                  </a:cubicBezTo>
                  <a:cubicBezTo>
                    <a:pt x="14719" y="19826"/>
                    <a:pt x="14724" y="19684"/>
                    <a:pt x="14625" y="19570"/>
                  </a:cubicBezTo>
                  <a:cubicBezTo>
                    <a:pt x="14582" y="19521"/>
                    <a:pt x="14466" y="19573"/>
                    <a:pt x="14476" y="19656"/>
                  </a:cubicBezTo>
                  <a:cubicBezTo>
                    <a:pt x="14484" y="19728"/>
                    <a:pt x="14595" y="19726"/>
                    <a:pt x="14612" y="19833"/>
                  </a:cubicBezTo>
                  <a:cubicBezTo>
                    <a:pt x="14544" y="19734"/>
                    <a:pt x="14504" y="19734"/>
                    <a:pt x="14410" y="19686"/>
                  </a:cubicBezTo>
                  <a:cubicBezTo>
                    <a:pt x="14334" y="19438"/>
                    <a:pt x="14184" y="19343"/>
                    <a:pt x="14241" y="19116"/>
                  </a:cubicBezTo>
                  <a:cubicBezTo>
                    <a:pt x="14265" y="19025"/>
                    <a:pt x="13866" y="18581"/>
                    <a:pt x="13773" y="18564"/>
                  </a:cubicBezTo>
                  <a:cubicBezTo>
                    <a:pt x="13610" y="18532"/>
                    <a:pt x="13314" y="18143"/>
                    <a:pt x="13239" y="17978"/>
                  </a:cubicBezTo>
                  <a:cubicBezTo>
                    <a:pt x="13175" y="17835"/>
                    <a:pt x="12614" y="17619"/>
                    <a:pt x="12740" y="17868"/>
                  </a:cubicBezTo>
                  <a:cubicBezTo>
                    <a:pt x="12804" y="17994"/>
                    <a:pt x="12911" y="18099"/>
                    <a:pt x="12993" y="18204"/>
                  </a:cubicBezTo>
                  <a:cubicBezTo>
                    <a:pt x="13074" y="18306"/>
                    <a:pt x="13143" y="18547"/>
                    <a:pt x="13247" y="18604"/>
                  </a:cubicBezTo>
                  <a:cubicBezTo>
                    <a:pt x="13343" y="18657"/>
                    <a:pt x="13391" y="18728"/>
                    <a:pt x="13410" y="18867"/>
                  </a:cubicBezTo>
                  <a:cubicBezTo>
                    <a:pt x="13435" y="19052"/>
                    <a:pt x="13571" y="19187"/>
                    <a:pt x="13642" y="19345"/>
                  </a:cubicBezTo>
                  <a:cubicBezTo>
                    <a:pt x="13726" y="19532"/>
                    <a:pt x="13738" y="19854"/>
                    <a:pt x="13898" y="19967"/>
                  </a:cubicBezTo>
                  <a:cubicBezTo>
                    <a:pt x="13999" y="20039"/>
                    <a:pt x="14049" y="20239"/>
                    <a:pt x="14159" y="20332"/>
                  </a:cubicBezTo>
                  <a:cubicBezTo>
                    <a:pt x="14218" y="20381"/>
                    <a:pt x="14320" y="20591"/>
                    <a:pt x="14373" y="20604"/>
                  </a:cubicBezTo>
                  <a:cubicBezTo>
                    <a:pt x="14369" y="20571"/>
                    <a:pt x="14355" y="20530"/>
                    <a:pt x="14378" y="20503"/>
                  </a:cubicBezTo>
                  <a:cubicBezTo>
                    <a:pt x="14413" y="20525"/>
                    <a:pt x="14560" y="20593"/>
                    <a:pt x="14587" y="20535"/>
                  </a:cubicBezTo>
                  <a:cubicBezTo>
                    <a:pt x="14584" y="20542"/>
                    <a:pt x="14582" y="20546"/>
                    <a:pt x="14587" y="20535"/>
                  </a:cubicBezTo>
                  <a:close/>
                  <a:moveTo>
                    <a:pt x="18008" y="18723"/>
                  </a:moveTo>
                  <a:cubicBezTo>
                    <a:pt x="17983" y="18750"/>
                    <a:pt x="17963" y="18782"/>
                    <a:pt x="17947" y="18819"/>
                  </a:cubicBezTo>
                  <a:cubicBezTo>
                    <a:pt x="17734" y="19148"/>
                    <a:pt x="17442" y="18778"/>
                    <a:pt x="17197" y="18912"/>
                  </a:cubicBezTo>
                  <a:cubicBezTo>
                    <a:pt x="17066" y="18984"/>
                    <a:pt x="16845" y="19897"/>
                    <a:pt x="16936" y="20034"/>
                  </a:cubicBezTo>
                  <a:cubicBezTo>
                    <a:pt x="16988" y="20112"/>
                    <a:pt x="17002" y="20686"/>
                    <a:pt x="17101" y="20570"/>
                  </a:cubicBezTo>
                  <a:cubicBezTo>
                    <a:pt x="17213" y="20440"/>
                    <a:pt x="17176" y="20077"/>
                    <a:pt x="17157" y="19905"/>
                  </a:cubicBezTo>
                  <a:cubicBezTo>
                    <a:pt x="17424" y="19728"/>
                    <a:pt x="17188" y="20552"/>
                    <a:pt x="17558" y="20246"/>
                  </a:cubicBezTo>
                  <a:cubicBezTo>
                    <a:pt x="17629" y="20187"/>
                    <a:pt x="17419" y="19764"/>
                    <a:pt x="17385" y="19700"/>
                  </a:cubicBezTo>
                  <a:cubicBezTo>
                    <a:pt x="17326" y="19586"/>
                    <a:pt x="17694" y="19451"/>
                    <a:pt x="17705" y="19360"/>
                  </a:cubicBezTo>
                  <a:cubicBezTo>
                    <a:pt x="17715" y="19275"/>
                    <a:pt x="16935" y="19751"/>
                    <a:pt x="17124" y="19135"/>
                  </a:cubicBezTo>
                  <a:cubicBezTo>
                    <a:pt x="17171" y="18983"/>
                    <a:pt x="17519" y="19053"/>
                    <a:pt x="17608" y="19065"/>
                  </a:cubicBezTo>
                  <a:cubicBezTo>
                    <a:pt x="17718" y="19079"/>
                    <a:pt x="17835" y="19134"/>
                    <a:pt x="17920" y="19006"/>
                  </a:cubicBezTo>
                  <a:cubicBezTo>
                    <a:pt x="17927" y="18996"/>
                    <a:pt x="18090" y="18686"/>
                    <a:pt x="18008" y="18723"/>
                  </a:cubicBezTo>
                  <a:close/>
                  <a:moveTo>
                    <a:pt x="16704" y="13082"/>
                  </a:moveTo>
                  <a:cubicBezTo>
                    <a:pt x="16613" y="13312"/>
                    <a:pt x="16783" y="13423"/>
                    <a:pt x="16840" y="13609"/>
                  </a:cubicBezTo>
                  <a:cubicBezTo>
                    <a:pt x="16841" y="13609"/>
                    <a:pt x="16850" y="13609"/>
                    <a:pt x="16851" y="13609"/>
                  </a:cubicBezTo>
                  <a:cubicBezTo>
                    <a:pt x="16855" y="13521"/>
                    <a:pt x="17025" y="12818"/>
                    <a:pt x="16888" y="12816"/>
                  </a:cubicBezTo>
                  <a:cubicBezTo>
                    <a:pt x="16888" y="12816"/>
                    <a:pt x="16888" y="12816"/>
                    <a:pt x="16888" y="12816"/>
                  </a:cubicBezTo>
                  <a:cubicBezTo>
                    <a:pt x="16848" y="12816"/>
                    <a:pt x="16878" y="12816"/>
                    <a:pt x="16888" y="12816"/>
                  </a:cubicBezTo>
                  <a:cubicBezTo>
                    <a:pt x="16771" y="12816"/>
                    <a:pt x="16747" y="12972"/>
                    <a:pt x="16704" y="13082"/>
                  </a:cubicBezTo>
                  <a:close/>
                  <a:moveTo>
                    <a:pt x="17712" y="10844"/>
                  </a:moveTo>
                  <a:cubicBezTo>
                    <a:pt x="17703" y="10863"/>
                    <a:pt x="17708" y="10853"/>
                    <a:pt x="17712" y="10844"/>
                  </a:cubicBezTo>
                  <a:cubicBezTo>
                    <a:pt x="17692" y="10887"/>
                    <a:pt x="17822" y="11096"/>
                    <a:pt x="17838" y="11109"/>
                  </a:cubicBezTo>
                  <a:cubicBezTo>
                    <a:pt x="17849" y="11118"/>
                    <a:pt x="17865" y="11124"/>
                    <a:pt x="17877" y="11126"/>
                  </a:cubicBezTo>
                  <a:cubicBezTo>
                    <a:pt x="17878" y="11096"/>
                    <a:pt x="17839" y="10886"/>
                    <a:pt x="17827" y="10899"/>
                  </a:cubicBezTo>
                  <a:cubicBezTo>
                    <a:pt x="17897" y="10821"/>
                    <a:pt x="17903" y="11539"/>
                    <a:pt x="18077" y="11380"/>
                  </a:cubicBezTo>
                  <a:cubicBezTo>
                    <a:pt x="18170" y="11297"/>
                    <a:pt x="18111" y="11168"/>
                    <a:pt x="18118" y="11055"/>
                  </a:cubicBezTo>
                  <a:cubicBezTo>
                    <a:pt x="18128" y="10876"/>
                    <a:pt x="18099" y="10972"/>
                    <a:pt x="18021" y="10859"/>
                  </a:cubicBezTo>
                  <a:cubicBezTo>
                    <a:pt x="18036" y="10845"/>
                    <a:pt x="17825" y="10607"/>
                    <a:pt x="17712" y="10844"/>
                  </a:cubicBezTo>
                  <a:cubicBezTo>
                    <a:pt x="17714" y="10841"/>
                    <a:pt x="17715" y="10839"/>
                    <a:pt x="17716" y="10837"/>
                  </a:cubicBezTo>
                  <a:cubicBezTo>
                    <a:pt x="17715" y="10838"/>
                    <a:pt x="17714" y="10841"/>
                    <a:pt x="17712" y="10844"/>
                  </a:cubicBezTo>
                  <a:close/>
                  <a:moveTo>
                    <a:pt x="18155" y="10981"/>
                  </a:moveTo>
                  <a:cubicBezTo>
                    <a:pt x="18156" y="10983"/>
                    <a:pt x="18156" y="10984"/>
                    <a:pt x="18157" y="10986"/>
                  </a:cubicBezTo>
                  <a:lnTo>
                    <a:pt x="18157" y="10980"/>
                  </a:lnTo>
                  <a:cubicBezTo>
                    <a:pt x="18156" y="10981"/>
                    <a:pt x="18156" y="10981"/>
                    <a:pt x="18155" y="10981"/>
                  </a:cubicBezTo>
                  <a:close/>
                  <a:moveTo>
                    <a:pt x="18494" y="10870"/>
                  </a:moveTo>
                  <a:cubicBezTo>
                    <a:pt x="18495" y="10871"/>
                    <a:pt x="18495" y="10871"/>
                    <a:pt x="18494" y="10870"/>
                  </a:cubicBezTo>
                  <a:cubicBezTo>
                    <a:pt x="18471" y="10838"/>
                    <a:pt x="18547" y="10731"/>
                    <a:pt x="18554" y="10729"/>
                  </a:cubicBezTo>
                  <a:cubicBezTo>
                    <a:pt x="18453" y="10479"/>
                    <a:pt x="18199" y="10696"/>
                    <a:pt x="18150" y="10851"/>
                  </a:cubicBezTo>
                  <a:cubicBezTo>
                    <a:pt x="18209" y="10805"/>
                    <a:pt x="18269" y="11010"/>
                    <a:pt x="18342" y="10999"/>
                  </a:cubicBezTo>
                  <a:cubicBezTo>
                    <a:pt x="18354" y="10871"/>
                    <a:pt x="18377" y="10711"/>
                    <a:pt x="18494" y="10870"/>
                  </a:cubicBezTo>
                  <a:close/>
                  <a:moveTo>
                    <a:pt x="18925" y="10455"/>
                  </a:moveTo>
                  <a:cubicBezTo>
                    <a:pt x="19074" y="10535"/>
                    <a:pt x="18998" y="10353"/>
                    <a:pt x="19082" y="10331"/>
                  </a:cubicBezTo>
                  <a:cubicBezTo>
                    <a:pt x="19143" y="10315"/>
                    <a:pt x="19102" y="10429"/>
                    <a:pt x="19140" y="10453"/>
                  </a:cubicBezTo>
                  <a:cubicBezTo>
                    <a:pt x="19161" y="10466"/>
                    <a:pt x="19182" y="10192"/>
                    <a:pt x="19268" y="10229"/>
                  </a:cubicBezTo>
                  <a:cubicBezTo>
                    <a:pt x="19270" y="10283"/>
                    <a:pt x="19281" y="10332"/>
                    <a:pt x="19303" y="10378"/>
                  </a:cubicBezTo>
                  <a:cubicBezTo>
                    <a:pt x="19331" y="10411"/>
                    <a:pt x="19368" y="10180"/>
                    <a:pt x="19390" y="10163"/>
                  </a:cubicBezTo>
                  <a:cubicBezTo>
                    <a:pt x="19189" y="10042"/>
                    <a:pt x="19220" y="9561"/>
                    <a:pt x="19213" y="9410"/>
                  </a:cubicBezTo>
                  <a:cubicBezTo>
                    <a:pt x="19203" y="9250"/>
                    <a:pt x="18945" y="8663"/>
                    <a:pt x="18789" y="8793"/>
                  </a:cubicBezTo>
                  <a:cubicBezTo>
                    <a:pt x="18688" y="8878"/>
                    <a:pt x="18903" y="9380"/>
                    <a:pt x="18921" y="9513"/>
                  </a:cubicBezTo>
                  <a:cubicBezTo>
                    <a:pt x="18942" y="9666"/>
                    <a:pt x="18831" y="9812"/>
                    <a:pt x="18747" y="9883"/>
                  </a:cubicBezTo>
                  <a:cubicBezTo>
                    <a:pt x="18578" y="10022"/>
                    <a:pt x="18681" y="9752"/>
                    <a:pt x="18616" y="9737"/>
                  </a:cubicBezTo>
                  <a:cubicBezTo>
                    <a:pt x="18570" y="9727"/>
                    <a:pt x="18579" y="10013"/>
                    <a:pt x="18565" y="10058"/>
                  </a:cubicBezTo>
                  <a:cubicBezTo>
                    <a:pt x="18497" y="10271"/>
                    <a:pt x="18631" y="10204"/>
                    <a:pt x="18427" y="10176"/>
                  </a:cubicBezTo>
                  <a:cubicBezTo>
                    <a:pt x="18351" y="10166"/>
                    <a:pt x="18089" y="10234"/>
                    <a:pt x="18044" y="10303"/>
                  </a:cubicBezTo>
                  <a:cubicBezTo>
                    <a:pt x="18047" y="10299"/>
                    <a:pt x="17883" y="10560"/>
                    <a:pt x="17858" y="10523"/>
                  </a:cubicBezTo>
                  <a:cubicBezTo>
                    <a:pt x="17899" y="10754"/>
                    <a:pt x="18464" y="10422"/>
                    <a:pt x="18580" y="10472"/>
                  </a:cubicBezTo>
                  <a:cubicBezTo>
                    <a:pt x="18585" y="10596"/>
                    <a:pt x="18609" y="10680"/>
                    <a:pt x="18703" y="10735"/>
                  </a:cubicBezTo>
                  <a:cubicBezTo>
                    <a:pt x="18753" y="10764"/>
                    <a:pt x="18816" y="10592"/>
                    <a:pt x="18840" y="10543"/>
                  </a:cubicBezTo>
                  <a:cubicBezTo>
                    <a:pt x="18865" y="10494"/>
                    <a:pt x="18720" y="10465"/>
                    <a:pt x="18769" y="10389"/>
                  </a:cubicBezTo>
                  <a:cubicBezTo>
                    <a:pt x="18797" y="10347"/>
                    <a:pt x="18905" y="10444"/>
                    <a:pt x="18925" y="10455"/>
                  </a:cubicBezTo>
                  <a:close/>
                  <a:moveTo>
                    <a:pt x="19160" y="8116"/>
                  </a:moveTo>
                  <a:lnTo>
                    <a:pt x="19146" y="8111"/>
                  </a:lnTo>
                  <a:cubicBezTo>
                    <a:pt x="19036" y="8151"/>
                    <a:pt x="19089" y="8247"/>
                    <a:pt x="18906" y="8142"/>
                  </a:cubicBezTo>
                  <a:cubicBezTo>
                    <a:pt x="18847" y="8108"/>
                    <a:pt x="18485" y="7762"/>
                    <a:pt x="18443" y="7857"/>
                  </a:cubicBezTo>
                  <a:cubicBezTo>
                    <a:pt x="18479" y="7928"/>
                    <a:pt x="18697" y="8296"/>
                    <a:pt x="18646" y="8380"/>
                  </a:cubicBezTo>
                  <a:cubicBezTo>
                    <a:pt x="18629" y="8381"/>
                    <a:pt x="18520" y="8340"/>
                    <a:pt x="18499" y="8358"/>
                  </a:cubicBezTo>
                  <a:cubicBezTo>
                    <a:pt x="18498" y="8393"/>
                    <a:pt x="18522" y="8403"/>
                    <a:pt x="18547" y="8410"/>
                  </a:cubicBezTo>
                  <a:cubicBezTo>
                    <a:pt x="18531" y="8460"/>
                    <a:pt x="18513" y="8509"/>
                    <a:pt x="18493" y="8557"/>
                  </a:cubicBezTo>
                  <a:cubicBezTo>
                    <a:pt x="18527" y="8619"/>
                    <a:pt x="18568" y="8674"/>
                    <a:pt x="18615" y="8721"/>
                  </a:cubicBezTo>
                  <a:cubicBezTo>
                    <a:pt x="18661" y="8865"/>
                    <a:pt x="18800" y="8728"/>
                    <a:pt x="18795" y="8712"/>
                  </a:cubicBezTo>
                  <a:cubicBezTo>
                    <a:pt x="18774" y="8635"/>
                    <a:pt x="18622" y="8687"/>
                    <a:pt x="18587" y="8598"/>
                  </a:cubicBezTo>
                  <a:cubicBezTo>
                    <a:pt x="18565" y="8543"/>
                    <a:pt x="18779" y="8529"/>
                    <a:pt x="18804" y="8536"/>
                  </a:cubicBezTo>
                  <a:cubicBezTo>
                    <a:pt x="18831" y="8543"/>
                    <a:pt x="19142" y="8756"/>
                    <a:pt x="19097" y="8609"/>
                  </a:cubicBezTo>
                  <a:cubicBezTo>
                    <a:pt x="19047" y="8447"/>
                    <a:pt x="19219" y="8414"/>
                    <a:pt x="19316" y="8366"/>
                  </a:cubicBezTo>
                  <a:cubicBezTo>
                    <a:pt x="19247" y="8378"/>
                    <a:pt x="19154" y="8192"/>
                    <a:pt x="19160" y="8116"/>
                  </a:cubicBezTo>
                  <a:close/>
                  <a:moveTo>
                    <a:pt x="17646" y="6274"/>
                  </a:moveTo>
                  <a:cubicBezTo>
                    <a:pt x="17799" y="6419"/>
                    <a:pt x="17943" y="6645"/>
                    <a:pt x="18027" y="6862"/>
                  </a:cubicBezTo>
                  <a:cubicBezTo>
                    <a:pt x="18080" y="6997"/>
                    <a:pt x="18171" y="7189"/>
                    <a:pt x="18248" y="7303"/>
                  </a:cubicBezTo>
                  <a:cubicBezTo>
                    <a:pt x="18298" y="7378"/>
                    <a:pt x="18389" y="7663"/>
                    <a:pt x="18474" y="7676"/>
                  </a:cubicBezTo>
                  <a:cubicBezTo>
                    <a:pt x="18421" y="7470"/>
                    <a:pt x="18534" y="7473"/>
                    <a:pt x="18607" y="7547"/>
                  </a:cubicBezTo>
                  <a:cubicBezTo>
                    <a:pt x="18461" y="7353"/>
                    <a:pt x="18082" y="7060"/>
                    <a:pt x="18198" y="6858"/>
                  </a:cubicBezTo>
                  <a:cubicBezTo>
                    <a:pt x="18255" y="6759"/>
                    <a:pt x="18499" y="7018"/>
                    <a:pt x="18519" y="7049"/>
                  </a:cubicBezTo>
                  <a:cubicBezTo>
                    <a:pt x="18357" y="6801"/>
                    <a:pt x="18126" y="6627"/>
                    <a:pt x="17961" y="6378"/>
                  </a:cubicBezTo>
                  <a:cubicBezTo>
                    <a:pt x="17806" y="6144"/>
                    <a:pt x="17586" y="5734"/>
                    <a:pt x="17350" y="5619"/>
                  </a:cubicBezTo>
                  <a:cubicBezTo>
                    <a:pt x="17325" y="5663"/>
                    <a:pt x="17472" y="5827"/>
                    <a:pt x="17478" y="5878"/>
                  </a:cubicBezTo>
                  <a:cubicBezTo>
                    <a:pt x="17465" y="5877"/>
                    <a:pt x="17376" y="5743"/>
                    <a:pt x="17378" y="5856"/>
                  </a:cubicBezTo>
                  <a:cubicBezTo>
                    <a:pt x="17378" y="5852"/>
                    <a:pt x="17378" y="5849"/>
                    <a:pt x="17378" y="5857"/>
                  </a:cubicBezTo>
                  <a:cubicBezTo>
                    <a:pt x="17378" y="5869"/>
                    <a:pt x="17378" y="5863"/>
                    <a:pt x="17378" y="5857"/>
                  </a:cubicBezTo>
                  <a:cubicBezTo>
                    <a:pt x="17381" y="5928"/>
                    <a:pt x="17603" y="6232"/>
                    <a:pt x="17646" y="6274"/>
                  </a:cubicBezTo>
                  <a:close/>
                  <a:moveTo>
                    <a:pt x="18607" y="7547"/>
                  </a:moveTo>
                  <a:cubicBezTo>
                    <a:pt x="18635" y="7584"/>
                    <a:pt x="18654" y="7616"/>
                    <a:pt x="18660" y="7644"/>
                  </a:cubicBezTo>
                  <a:cubicBezTo>
                    <a:pt x="18653" y="7607"/>
                    <a:pt x="18633" y="7573"/>
                    <a:pt x="18607" y="7547"/>
                  </a:cubicBezTo>
                  <a:close/>
                  <a:moveTo>
                    <a:pt x="12796" y="1135"/>
                  </a:moveTo>
                  <a:cubicBezTo>
                    <a:pt x="12751" y="1122"/>
                    <a:pt x="12895" y="1166"/>
                    <a:pt x="12796" y="1135"/>
                  </a:cubicBezTo>
                  <a:cubicBezTo>
                    <a:pt x="12796" y="1135"/>
                    <a:pt x="12796" y="1135"/>
                    <a:pt x="12796" y="1135"/>
                  </a:cubicBezTo>
                  <a:close/>
                  <a:moveTo>
                    <a:pt x="12796" y="1135"/>
                  </a:moveTo>
                  <a:cubicBezTo>
                    <a:pt x="12907" y="1169"/>
                    <a:pt x="13566" y="1269"/>
                    <a:pt x="13631" y="1102"/>
                  </a:cubicBezTo>
                  <a:cubicBezTo>
                    <a:pt x="13663" y="1018"/>
                    <a:pt x="12743" y="910"/>
                    <a:pt x="12645" y="914"/>
                  </a:cubicBezTo>
                  <a:cubicBezTo>
                    <a:pt x="12600" y="1062"/>
                    <a:pt x="12710" y="1110"/>
                    <a:pt x="12796" y="1135"/>
                  </a:cubicBezTo>
                  <a:close/>
                  <a:moveTo>
                    <a:pt x="6624" y="191"/>
                  </a:moveTo>
                  <a:cubicBezTo>
                    <a:pt x="6624" y="192"/>
                    <a:pt x="6625" y="195"/>
                    <a:pt x="6626" y="199"/>
                  </a:cubicBezTo>
                  <a:cubicBezTo>
                    <a:pt x="6626" y="196"/>
                    <a:pt x="6625" y="194"/>
                    <a:pt x="6624" y="191"/>
                  </a:cubicBezTo>
                  <a:cubicBezTo>
                    <a:pt x="6624" y="191"/>
                    <a:pt x="6624" y="191"/>
                    <a:pt x="6624" y="191"/>
                  </a:cubicBezTo>
                  <a:close/>
                  <a:moveTo>
                    <a:pt x="6637" y="229"/>
                  </a:moveTo>
                  <a:cubicBezTo>
                    <a:pt x="6645" y="251"/>
                    <a:pt x="6651" y="268"/>
                    <a:pt x="6637" y="229"/>
                  </a:cubicBezTo>
                  <a:cubicBezTo>
                    <a:pt x="6637" y="229"/>
                    <a:pt x="6637" y="229"/>
                    <a:pt x="6637" y="229"/>
                  </a:cubicBezTo>
                  <a:close/>
                  <a:moveTo>
                    <a:pt x="6637" y="229"/>
                  </a:moveTo>
                  <a:cubicBezTo>
                    <a:pt x="6637" y="228"/>
                    <a:pt x="6636" y="225"/>
                    <a:pt x="6635" y="224"/>
                  </a:cubicBezTo>
                  <a:cubicBezTo>
                    <a:pt x="6636" y="225"/>
                    <a:pt x="6637" y="227"/>
                    <a:pt x="6637" y="229"/>
                  </a:cubicBezTo>
                  <a:close/>
                  <a:moveTo>
                    <a:pt x="6626" y="199"/>
                  </a:moveTo>
                  <a:cubicBezTo>
                    <a:pt x="6629" y="205"/>
                    <a:pt x="6632" y="215"/>
                    <a:pt x="6635" y="224"/>
                  </a:cubicBezTo>
                  <a:cubicBezTo>
                    <a:pt x="6633" y="217"/>
                    <a:pt x="6630" y="209"/>
                    <a:pt x="6626" y="199"/>
                  </a:cubicBezTo>
                  <a:close/>
                  <a:moveTo>
                    <a:pt x="6639" y="191"/>
                  </a:moveTo>
                  <a:cubicBezTo>
                    <a:pt x="6700" y="344"/>
                    <a:pt x="6882" y="206"/>
                    <a:pt x="6974" y="224"/>
                  </a:cubicBezTo>
                  <a:cubicBezTo>
                    <a:pt x="6891" y="274"/>
                    <a:pt x="7101" y="361"/>
                    <a:pt x="7127" y="364"/>
                  </a:cubicBezTo>
                  <a:cubicBezTo>
                    <a:pt x="7319" y="388"/>
                    <a:pt x="7515" y="426"/>
                    <a:pt x="7709" y="415"/>
                  </a:cubicBezTo>
                  <a:cubicBezTo>
                    <a:pt x="7714" y="407"/>
                    <a:pt x="7716" y="403"/>
                    <a:pt x="7718" y="393"/>
                  </a:cubicBezTo>
                  <a:cubicBezTo>
                    <a:pt x="7615" y="349"/>
                    <a:pt x="7588" y="217"/>
                    <a:pt x="7471" y="203"/>
                  </a:cubicBezTo>
                  <a:cubicBezTo>
                    <a:pt x="7304" y="184"/>
                    <a:pt x="7240" y="132"/>
                    <a:pt x="7094" y="42"/>
                  </a:cubicBezTo>
                  <a:cubicBezTo>
                    <a:pt x="7017" y="-6"/>
                    <a:pt x="6518" y="-65"/>
                    <a:pt x="6639" y="191"/>
                  </a:cubicBezTo>
                  <a:cubicBezTo>
                    <a:pt x="6639" y="191"/>
                    <a:pt x="6639" y="191"/>
                    <a:pt x="6639" y="191"/>
                  </a:cubicBezTo>
                  <a:close/>
                  <a:moveTo>
                    <a:pt x="3049" y="1821"/>
                  </a:moveTo>
                  <a:cubicBezTo>
                    <a:pt x="3097" y="1824"/>
                    <a:pt x="3068" y="1822"/>
                    <a:pt x="3049" y="1821"/>
                  </a:cubicBezTo>
                  <a:cubicBezTo>
                    <a:pt x="3259" y="1833"/>
                    <a:pt x="3444" y="2105"/>
                    <a:pt x="3693" y="1983"/>
                  </a:cubicBezTo>
                  <a:cubicBezTo>
                    <a:pt x="3695" y="1975"/>
                    <a:pt x="3695" y="1959"/>
                    <a:pt x="3693" y="1951"/>
                  </a:cubicBezTo>
                  <a:cubicBezTo>
                    <a:pt x="3378" y="1819"/>
                    <a:pt x="3267" y="1534"/>
                    <a:pt x="3575" y="1251"/>
                  </a:cubicBezTo>
                  <a:cubicBezTo>
                    <a:pt x="3878" y="973"/>
                    <a:pt x="4250" y="1072"/>
                    <a:pt x="4563" y="873"/>
                  </a:cubicBezTo>
                  <a:cubicBezTo>
                    <a:pt x="4434" y="627"/>
                    <a:pt x="4069" y="857"/>
                    <a:pt x="3881" y="855"/>
                  </a:cubicBezTo>
                  <a:cubicBezTo>
                    <a:pt x="3631" y="853"/>
                    <a:pt x="3298" y="977"/>
                    <a:pt x="3102" y="1185"/>
                  </a:cubicBezTo>
                  <a:cubicBezTo>
                    <a:pt x="3040" y="1251"/>
                    <a:pt x="3027" y="1414"/>
                    <a:pt x="3008" y="1500"/>
                  </a:cubicBezTo>
                  <a:cubicBezTo>
                    <a:pt x="2968" y="1677"/>
                    <a:pt x="2751" y="1804"/>
                    <a:pt x="3049" y="1821"/>
                  </a:cubicBezTo>
                  <a:close/>
                  <a:moveTo>
                    <a:pt x="10216" y="16862"/>
                  </a:moveTo>
                  <a:cubicBezTo>
                    <a:pt x="10007" y="16414"/>
                    <a:pt x="9990" y="17186"/>
                    <a:pt x="10036" y="17376"/>
                  </a:cubicBezTo>
                  <a:cubicBezTo>
                    <a:pt x="10092" y="17606"/>
                    <a:pt x="10129" y="17705"/>
                    <a:pt x="10318" y="17537"/>
                  </a:cubicBezTo>
                  <a:cubicBezTo>
                    <a:pt x="10499" y="17376"/>
                    <a:pt x="10291" y="17023"/>
                    <a:pt x="10216" y="16863"/>
                  </a:cubicBezTo>
                  <a:cubicBezTo>
                    <a:pt x="10225" y="16883"/>
                    <a:pt x="10244" y="16922"/>
                    <a:pt x="10216" y="16862"/>
                  </a:cubicBezTo>
                  <a:close/>
                  <a:moveTo>
                    <a:pt x="10216" y="16862"/>
                  </a:moveTo>
                  <a:cubicBezTo>
                    <a:pt x="10216" y="16862"/>
                    <a:pt x="10216" y="16862"/>
                    <a:pt x="10216" y="16863"/>
                  </a:cubicBezTo>
                  <a:cubicBezTo>
                    <a:pt x="10211" y="16852"/>
                    <a:pt x="10209" y="16847"/>
                    <a:pt x="10216" y="16862"/>
                  </a:cubicBezTo>
                  <a:close/>
                  <a:moveTo>
                    <a:pt x="17680" y="20444"/>
                  </a:moveTo>
                  <a:cubicBezTo>
                    <a:pt x="17677" y="20432"/>
                    <a:pt x="17678" y="20435"/>
                    <a:pt x="17679" y="20439"/>
                  </a:cubicBezTo>
                  <a:cubicBezTo>
                    <a:pt x="17647" y="20338"/>
                    <a:pt x="17562" y="20187"/>
                    <a:pt x="17562" y="20438"/>
                  </a:cubicBezTo>
                  <a:cubicBezTo>
                    <a:pt x="17562" y="20640"/>
                    <a:pt x="17719" y="20588"/>
                    <a:pt x="17681" y="20445"/>
                  </a:cubicBezTo>
                  <a:cubicBezTo>
                    <a:pt x="17681" y="20446"/>
                    <a:pt x="17681" y="20446"/>
                    <a:pt x="17680" y="20444"/>
                  </a:cubicBezTo>
                  <a:close/>
                  <a:moveTo>
                    <a:pt x="20845" y="19801"/>
                  </a:moveTo>
                  <a:cubicBezTo>
                    <a:pt x="20845" y="19756"/>
                    <a:pt x="20831" y="19752"/>
                    <a:pt x="20720" y="19722"/>
                  </a:cubicBezTo>
                  <a:cubicBezTo>
                    <a:pt x="20483" y="19667"/>
                    <a:pt x="20309" y="19366"/>
                    <a:pt x="20078" y="19540"/>
                  </a:cubicBezTo>
                  <a:lnTo>
                    <a:pt x="20083" y="19581"/>
                  </a:lnTo>
                  <a:lnTo>
                    <a:pt x="20066" y="19592"/>
                  </a:lnTo>
                  <a:cubicBezTo>
                    <a:pt x="20073" y="19603"/>
                    <a:pt x="20078" y="19616"/>
                    <a:pt x="20080" y="19629"/>
                  </a:cubicBezTo>
                  <a:cubicBezTo>
                    <a:pt x="19967" y="19665"/>
                    <a:pt x="19867" y="19933"/>
                    <a:pt x="19784" y="19933"/>
                  </a:cubicBezTo>
                  <a:cubicBezTo>
                    <a:pt x="19806" y="19933"/>
                    <a:pt x="19649" y="19674"/>
                    <a:pt x="19649" y="19726"/>
                  </a:cubicBezTo>
                  <a:cubicBezTo>
                    <a:pt x="19591" y="19599"/>
                    <a:pt x="19738" y="19263"/>
                    <a:pt x="19533" y="19263"/>
                  </a:cubicBezTo>
                  <a:cubicBezTo>
                    <a:pt x="19510" y="19243"/>
                    <a:pt x="19395" y="19210"/>
                    <a:pt x="19371" y="19200"/>
                  </a:cubicBezTo>
                  <a:cubicBezTo>
                    <a:pt x="19228" y="19141"/>
                    <a:pt x="19205" y="19326"/>
                    <a:pt x="19144" y="19326"/>
                  </a:cubicBezTo>
                  <a:cubicBezTo>
                    <a:pt x="19123" y="19314"/>
                    <a:pt x="19057" y="19299"/>
                    <a:pt x="19047" y="19341"/>
                  </a:cubicBezTo>
                  <a:cubicBezTo>
                    <a:pt x="18878" y="19223"/>
                    <a:pt x="19194" y="19742"/>
                    <a:pt x="19275" y="19766"/>
                  </a:cubicBezTo>
                  <a:cubicBezTo>
                    <a:pt x="19141" y="19798"/>
                    <a:pt x="19298" y="20026"/>
                    <a:pt x="19315" y="20115"/>
                  </a:cubicBezTo>
                  <a:cubicBezTo>
                    <a:pt x="19376" y="20426"/>
                    <a:pt x="19468" y="20101"/>
                    <a:pt x="19519" y="20101"/>
                  </a:cubicBezTo>
                  <a:cubicBezTo>
                    <a:pt x="19605" y="20101"/>
                    <a:pt x="19914" y="20363"/>
                    <a:pt x="20018" y="20411"/>
                  </a:cubicBezTo>
                  <a:cubicBezTo>
                    <a:pt x="20127" y="20461"/>
                    <a:pt x="20181" y="20479"/>
                    <a:pt x="20248" y="20607"/>
                  </a:cubicBezTo>
                  <a:cubicBezTo>
                    <a:pt x="20277" y="20661"/>
                    <a:pt x="20274" y="20778"/>
                    <a:pt x="20326" y="20815"/>
                  </a:cubicBezTo>
                  <a:cubicBezTo>
                    <a:pt x="20319" y="20858"/>
                    <a:pt x="20311" y="20886"/>
                    <a:pt x="20321" y="20928"/>
                  </a:cubicBezTo>
                  <a:cubicBezTo>
                    <a:pt x="20186" y="20961"/>
                    <a:pt x="20099" y="21117"/>
                    <a:pt x="20109" y="21286"/>
                  </a:cubicBezTo>
                  <a:cubicBezTo>
                    <a:pt x="20228" y="21294"/>
                    <a:pt x="20372" y="21234"/>
                    <a:pt x="20433" y="21234"/>
                  </a:cubicBezTo>
                  <a:lnTo>
                    <a:pt x="20433" y="21233"/>
                  </a:lnTo>
                  <a:cubicBezTo>
                    <a:pt x="20433" y="21142"/>
                    <a:pt x="20719" y="21510"/>
                    <a:pt x="20736" y="21535"/>
                  </a:cubicBezTo>
                  <a:cubicBezTo>
                    <a:pt x="20771" y="21316"/>
                    <a:pt x="20771" y="21081"/>
                    <a:pt x="20799" y="20857"/>
                  </a:cubicBezTo>
                  <a:lnTo>
                    <a:pt x="20771" y="20809"/>
                  </a:lnTo>
                  <a:cubicBezTo>
                    <a:pt x="20895" y="20557"/>
                    <a:pt x="20831" y="20091"/>
                    <a:pt x="20845" y="19801"/>
                  </a:cubicBezTo>
                  <a:close/>
                  <a:moveTo>
                    <a:pt x="21483" y="3136"/>
                  </a:moveTo>
                  <a:cubicBezTo>
                    <a:pt x="21484" y="3136"/>
                    <a:pt x="21512" y="3136"/>
                    <a:pt x="21512" y="3136"/>
                  </a:cubicBezTo>
                  <a:cubicBezTo>
                    <a:pt x="21524" y="3110"/>
                    <a:pt x="21544" y="3089"/>
                    <a:pt x="21567" y="3075"/>
                  </a:cubicBezTo>
                  <a:cubicBezTo>
                    <a:pt x="21432" y="2793"/>
                    <a:pt x="21025" y="2732"/>
                    <a:pt x="20788" y="2699"/>
                  </a:cubicBezTo>
                  <a:cubicBezTo>
                    <a:pt x="20424" y="2699"/>
                    <a:pt x="20032" y="2429"/>
                    <a:pt x="19669" y="2355"/>
                  </a:cubicBezTo>
                  <a:cubicBezTo>
                    <a:pt x="19252" y="2271"/>
                    <a:pt x="18850" y="2097"/>
                    <a:pt x="18423" y="2086"/>
                  </a:cubicBezTo>
                  <a:cubicBezTo>
                    <a:pt x="18281" y="2082"/>
                    <a:pt x="18025" y="1964"/>
                    <a:pt x="17928" y="2085"/>
                  </a:cubicBezTo>
                  <a:cubicBezTo>
                    <a:pt x="17787" y="1963"/>
                    <a:pt x="17753" y="2111"/>
                    <a:pt x="17640" y="2116"/>
                  </a:cubicBezTo>
                  <a:cubicBezTo>
                    <a:pt x="17589" y="2193"/>
                    <a:pt x="17369" y="2124"/>
                    <a:pt x="17309" y="2114"/>
                  </a:cubicBezTo>
                  <a:cubicBezTo>
                    <a:pt x="17131" y="2085"/>
                    <a:pt x="16946" y="2126"/>
                    <a:pt x="16770" y="2090"/>
                  </a:cubicBezTo>
                  <a:cubicBezTo>
                    <a:pt x="16661" y="2068"/>
                    <a:pt x="16615" y="1921"/>
                    <a:pt x="16498" y="1897"/>
                  </a:cubicBezTo>
                  <a:cubicBezTo>
                    <a:pt x="16256" y="1847"/>
                    <a:pt x="15932" y="1733"/>
                    <a:pt x="15687" y="1852"/>
                  </a:cubicBezTo>
                  <a:cubicBezTo>
                    <a:pt x="15505" y="1940"/>
                    <a:pt x="15223" y="1766"/>
                    <a:pt x="15033" y="1732"/>
                  </a:cubicBezTo>
                  <a:cubicBezTo>
                    <a:pt x="15028" y="1585"/>
                    <a:pt x="14601" y="1491"/>
                    <a:pt x="14524" y="1604"/>
                  </a:cubicBezTo>
                  <a:cubicBezTo>
                    <a:pt x="14389" y="1489"/>
                    <a:pt x="14096" y="1512"/>
                    <a:pt x="13941" y="1503"/>
                  </a:cubicBezTo>
                  <a:lnTo>
                    <a:pt x="13941" y="1502"/>
                  </a:lnTo>
                  <a:cubicBezTo>
                    <a:pt x="13859" y="1397"/>
                    <a:pt x="13713" y="1363"/>
                    <a:pt x="13601" y="1377"/>
                  </a:cubicBezTo>
                  <a:cubicBezTo>
                    <a:pt x="13463" y="1395"/>
                    <a:pt x="13552" y="1500"/>
                    <a:pt x="13642" y="1496"/>
                  </a:cubicBezTo>
                  <a:cubicBezTo>
                    <a:pt x="13538" y="1516"/>
                    <a:pt x="13426" y="1657"/>
                    <a:pt x="13589" y="1732"/>
                  </a:cubicBezTo>
                  <a:cubicBezTo>
                    <a:pt x="13432" y="1749"/>
                    <a:pt x="13289" y="1736"/>
                    <a:pt x="13132" y="1770"/>
                  </a:cubicBezTo>
                  <a:cubicBezTo>
                    <a:pt x="13010" y="1796"/>
                    <a:pt x="12688" y="1530"/>
                    <a:pt x="12823" y="1894"/>
                  </a:cubicBezTo>
                  <a:cubicBezTo>
                    <a:pt x="12699" y="1866"/>
                    <a:pt x="12578" y="1803"/>
                    <a:pt x="12462" y="1744"/>
                  </a:cubicBezTo>
                  <a:lnTo>
                    <a:pt x="12468" y="1739"/>
                  </a:lnTo>
                  <a:lnTo>
                    <a:pt x="12445" y="1651"/>
                  </a:lnTo>
                  <a:cubicBezTo>
                    <a:pt x="12201" y="1356"/>
                    <a:pt x="11570" y="1196"/>
                    <a:pt x="11249" y="1384"/>
                  </a:cubicBezTo>
                  <a:cubicBezTo>
                    <a:pt x="11292" y="1402"/>
                    <a:pt x="11339" y="1419"/>
                    <a:pt x="11379" y="1446"/>
                  </a:cubicBezTo>
                  <a:cubicBezTo>
                    <a:pt x="11235" y="1453"/>
                    <a:pt x="11040" y="1498"/>
                    <a:pt x="10902" y="1435"/>
                  </a:cubicBezTo>
                  <a:cubicBezTo>
                    <a:pt x="10924" y="1410"/>
                    <a:pt x="10943" y="1372"/>
                    <a:pt x="10960" y="1341"/>
                  </a:cubicBezTo>
                  <a:cubicBezTo>
                    <a:pt x="10707" y="1338"/>
                    <a:pt x="10460" y="1329"/>
                    <a:pt x="10209" y="1352"/>
                  </a:cubicBezTo>
                  <a:cubicBezTo>
                    <a:pt x="10151" y="1292"/>
                    <a:pt x="10082" y="1254"/>
                    <a:pt x="10017" y="1207"/>
                  </a:cubicBezTo>
                  <a:cubicBezTo>
                    <a:pt x="10017" y="1207"/>
                    <a:pt x="10014" y="1302"/>
                    <a:pt x="10014" y="1302"/>
                  </a:cubicBezTo>
                  <a:cubicBezTo>
                    <a:pt x="9917" y="1297"/>
                    <a:pt x="9781" y="1215"/>
                    <a:pt x="9686" y="1274"/>
                  </a:cubicBezTo>
                  <a:cubicBezTo>
                    <a:pt x="10299" y="771"/>
                    <a:pt x="9202" y="741"/>
                    <a:pt x="8912" y="764"/>
                  </a:cubicBezTo>
                  <a:cubicBezTo>
                    <a:pt x="8912" y="763"/>
                    <a:pt x="8942" y="682"/>
                    <a:pt x="8942" y="682"/>
                  </a:cubicBezTo>
                  <a:cubicBezTo>
                    <a:pt x="8857" y="692"/>
                    <a:pt x="8774" y="674"/>
                    <a:pt x="8690" y="667"/>
                  </a:cubicBezTo>
                  <a:cubicBezTo>
                    <a:pt x="8692" y="666"/>
                    <a:pt x="8711" y="652"/>
                    <a:pt x="8711" y="652"/>
                  </a:cubicBezTo>
                  <a:lnTo>
                    <a:pt x="8680" y="562"/>
                  </a:lnTo>
                  <a:cubicBezTo>
                    <a:pt x="8568" y="569"/>
                    <a:pt x="8454" y="542"/>
                    <a:pt x="8339" y="545"/>
                  </a:cubicBezTo>
                  <a:cubicBezTo>
                    <a:pt x="8372" y="543"/>
                    <a:pt x="8389" y="524"/>
                    <a:pt x="8390" y="487"/>
                  </a:cubicBezTo>
                  <a:cubicBezTo>
                    <a:pt x="8348" y="373"/>
                    <a:pt x="8029" y="432"/>
                    <a:pt x="7984" y="380"/>
                  </a:cubicBezTo>
                  <a:cubicBezTo>
                    <a:pt x="7880" y="261"/>
                    <a:pt x="7809" y="457"/>
                    <a:pt x="7733" y="455"/>
                  </a:cubicBezTo>
                  <a:cubicBezTo>
                    <a:pt x="7767" y="710"/>
                    <a:pt x="8058" y="574"/>
                    <a:pt x="8203" y="565"/>
                  </a:cubicBezTo>
                  <a:cubicBezTo>
                    <a:pt x="8141" y="586"/>
                    <a:pt x="8043" y="670"/>
                    <a:pt x="8093" y="768"/>
                  </a:cubicBezTo>
                  <a:cubicBezTo>
                    <a:pt x="8012" y="760"/>
                    <a:pt x="7931" y="780"/>
                    <a:pt x="7859" y="828"/>
                  </a:cubicBezTo>
                  <a:lnTo>
                    <a:pt x="7899" y="850"/>
                  </a:lnTo>
                  <a:cubicBezTo>
                    <a:pt x="7761" y="924"/>
                    <a:pt x="7599" y="792"/>
                    <a:pt x="7453" y="841"/>
                  </a:cubicBezTo>
                  <a:cubicBezTo>
                    <a:pt x="7359" y="872"/>
                    <a:pt x="7267" y="899"/>
                    <a:pt x="7171" y="911"/>
                  </a:cubicBezTo>
                  <a:cubicBezTo>
                    <a:pt x="6973" y="936"/>
                    <a:pt x="6832" y="1042"/>
                    <a:pt x="6697" y="1218"/>
                  </a:cubicBezTo>
                  <a:lnTo>
                    <a:pt x="6715" y="1300"/>
                  </a:lnTo>
                  <a:cubicBezTo>
                    <a:pt x="6595" y="1317"/>
                    <a:pt x="5933" y="1282"/>
                    <a:pt x="6309" y="1601"/>
                  </a:cubicBezTo>
                  <a:cubicBezTo>
                    <a:pt x="6139" y="1560"/>
                    <a:pt x="5956" y="1546"/>
                    <a:pt x="5807" y="1683"/>
                  </a:cubicBezTo>
                  <a:cubicBezTo>
                    <a:pt x="5762" y="1559"/>
                    <a:pt x="5703" y="1466"/>
                    <a:pt x="5588" y="1483"/>
                  </a:cubicBezTo>
                  <a:lnTo>
                    <a:pt x="5593" y="1581"/>
                  </a:lnTo>
                  <a:lnTo>
                    <a:pt x="5611" y="1582"/>
                  </a:lnTo>
                  <a:cubicBezTo>
                    <a:pt x="5618" y="1583"/>
                    <a:pt x="5633" y="1606"/>
                    <a:pt x="5635" y="1626"/>
                  </a:cubicBezTo>
                  <a:cubicBezTo>
                    <a:pt x="5565" y="1686"/>
                    <a:pt x="5488" y="1670"/>
                    <a:pt x="5467" y="1800"/>
                  </a:cubicBezTo>
                  <a:cubicBezTo>
                    <a:pt x="5452" y="1798"/>
                    <a:pt x="5437" y="1795"/>
                    <a:pt x="5422" y="1791"/>
                  </a:cubicBezTo>
                  <a:cubicBezTo>
                    <a:pt x="5363" y="1613"/>
                    <a:pt x="5452" y="1463"/>
                    <a:pt x="5208" y="1445"/>
                  </a:cubicBezTo>
                  <a:cubicBezTo>
                    <a:pt x="5135" y="1440"/>
                    <a:pt x="5060" y="1440"/>
                    <a:pt x="4988" y="1440"/>
                  </a:cubicBezTo>
                  <a:cubicBezTo>
                    <a:pt x="4835" y="1440"/>
                    <a:pt x="4896" y="1580"/>
                    <a:pt x="4862" y="1697"/>
                  </a:cubicBezTo>
                  <a:cubicBezTo>
                    <a:pt x="4835" y="1790"/>
                    <a:pt x="4726" y="1733"/>
                    <a:pt x="4708" y="1846"/>
                  </a:cubicBezTo>
                  <a:cubicBezTo>
                    <a:pt x="4689" y="1970"/>
                    <a:pt x="4799" y="1948"/>
                    <a:pt x="4812" y="1996"/>
                  </a:cubicBezTo>
                  <a:cubicBezTo>
                    <a:pt x="4844" y="2077"/>
                    <a:pt x="4824" y="2151"/>
                    <a:pt x="4867" y="2245"/>
                  </a:cubicBezTo>
                  <a:cubicBezTo>
                    <a:pt x="4713" y="2182"/>
                    <a:pt x="4560" y="2145"/>
                    <a:pt x="4400" y="2112"/>
                  </a:cubicBezTo>
                  <a:cubicBezTo>
                    <a:pt x="4221" y="2086"/>
                    <a:pt x="4014" y="1954"/>
                    <a:pt x="3841" y="1954"/>
                  </a:cubicBezTo>
                  <a:cubicBezTo>
                    <a:pt x="3573" y="1954"/>
                    <a:pt x="4110" y="2290"/>
                    <a:pt x="4127" y="2309"/>
                  </a:cubicBezTo>
                  <a:cubicBezTo>
                    <a:pt x="4105" y="2315"/>
                    <a:pt x="4083" y="2320"/>
                    <a:pt x="4060" y="2324"/>
                  </a:cubicBezTo>
                  <a:lnTo>
                    <a:pt x="4065" y="2298"/>
                  </a:lnTo>
                  <a:cubicBezTo>
                    <a:pt x="3852" y="2201"/>
                    <a:pt x="3571" y="2399"/>
                    <a:pt x="3372" y="2425"/>
                  </a:cubicBezTo>
                  <a:cubicBezTo>
                    <a:pt x="3370" y="2381"/>
                    <a:pt x="3421" y="2299"/>
                    <a:pt x="3432" y="2250"/>
                  </a:cubicBezTo>
                  <a:cubicBezTo>
                    <a:pt x="3242" y="2226"/>
                    <a:pt x="3075" y="2344"/>
                    <a:pt x="2898" y="2413"/>
                  </a:cubicBezTo>
                  <a:cubicBezTo>
                    <a:pt x="2804" y="2450"/>
                    <a:pt x="2559" y="2500"/>
                    <a:pt x="2574" y="2674"/>
                  </a:cubicBezTo>
                  <a:cubicBezTo>
                    <a:pt x="2584" y="2801"/>
                    <a:pt x="2315" y="2630"/>
                    <a:pt x="2302" y="2618"/>
                  </a:cubicBezTo>
                  <a:cubicBezTo>
                    <a:pt x="2377" y="2566"/>
                    <a:pt x="2604" y="2549"/>
                    <a:pt x="2395" y="2412"/>
                  </a:cubicBezTo>
                  <a:cubicBezTo>
                    <a:pt x="2245" y="2314"/>
                    <a:pt x="2091" y="2321"/>
                    <a:pt x="1929" y="2318"/>
                  </a:cubicBezTo>
                  <a:cubicBezTo>
                    <a:pt x="1937" y="2433"/>
                    <a:pt x="1993" y="2432"/>
                    <a:pt x="2055" y="2493"/>
                  </a:cubicBezTo>
                  <a:cubicBezTo>
                    <a:pt x="2046" y="2478"/>
                    <a:pt x="2074" y="2893"/>
                    <a:pt x="2169" y="2758"/>
                  </a:cubicBezTo>
                  <a:cubicBezTo>
                    <a:pt x="2163" y="2794"/>
                    <a:pt x="2158" y="2830"/>
                    <a:pt x="2156" y="2867"/>
                  </a:cubicBezTo>
                  <a:cubicBezTo>
                    <a:pt x="1969" y="2739"/>
                    <a:pt x="1862" y="2828"/>
                    <a:pt x="1686" y="2928"/>
                  </a:cubicBezTo>
                  <a:cubicBezTo>
                    <a:pt x="1500" y="3032"/>
                    <a:pt x="1637" y="3097"/>
                    <a:pt x="1707" y="3188"/>
                  </a:cubicBezTo>
                  <a:cubicBezTo>
                    <a:pt x="1680" y="3244"/>
                    <a:pt x="1425" y="3107"/>
                    <a:pt x="1395" y="3091"/>
                  </a:cubicBezTo>
                  <a:cubicBezTo>
                    <a:pt x="1324" y="3053"/>
                    <a:pt x="1217" y="3102"/>
                    <a:pt x="1148" y="3140"/>
                  </a:cubicBezTo>
                  <a:cubicBezTo>
                    <a:pt x="1225" y="3269"/>
                    <a:pt x="1313" y="3308"/>
                    <a:pt x="1425" y="3357"/>
                  </a:cubicBezTo>
                  <a:cubicBezTo>
                    <a:pt x="1277" y="3479"/>
                    <a:pt x="1067" y="3145"/>
                    <a:pt x="988" y="3080"/>
                  </a:cubicBezTo>
                  <a:cubicBezTo>
                    <a:pt x="1015" y="3019"/>
                    <a:pt x="1044" y="2956"/>
                    <a:pt x="990" y="2892"/>
                  </a:cubicBezTo>
                  <a:cubicBezTo>
                    <a:pt x="1164" y="2934"/>
                    <a:pt x="2149" y="3013"/>
                    <a:pt x="1702" y="2525"/>
                  </a:cubicBezTo>
                  <a:cubicBezTo>
                    <a:pt x="1515" y="2321"/>
                    <a:pt x="920" y="2139"/>
                    <a:pt x="679" y="2180"/>
                  </a:cubicBezTo>
                  <a:cubicBezTo>
                    <a:pt x="673" y="2165"/>
                    <a:pt x="662" y="2161"/>
                    <a:pt x="647" y="2169"/>
                  </a:cubicBezTo>
                  <a:cubicBezTo>
                    <a:pt x="682" y="2169"/>
                    <a:pt x="559" y="2063"/>
                    <a:pt x="524" y="2055"/>
                  </a:cubicBezTo>
                  <a:cubicBezTo>
                    <a:pt x="469" y="2042"/>
                    <a:pt x="389" y="2064"/>
                    <a:pt x="328" y="2064"/>
                  </a:cubicBezTo>
                  <a:cubicBezTo>
                    <a:pt x="303" y="2062"/>
                    <a:pt x="285" y="2082"/>
                    <a:pt x="285" y="2118"/>
                  </a:cubicBezTo>
                  <a:cubicBezTo>
                    <a:pt x="266" y="2111"/>
                    <a:pt x="247" y="2104"/>
                    <a:pt x="228" y="2096"/>
                  </a:cubicBezTo>
                  <a:lnTo>
                    <a:pt x="222" y="2118"/>
                  </a:lnTo>
                  <a:lnTo>
                    <a:pt x="216" y="2112"/>
                  </a:lnTo>
                  <a:cubicBezTo>
                    <a:pt x="127" y="2182"/>
                    <a:pt x="72" y="2289"/>
                    <a:pt x="1" y="2385"/>
                  </a:cubicBezTo>
                  <a:cubicBezTo>
                    <a:pt x="38" y="2448"/>
                    <a:pt x="247" y="2553"/>
                    <a:pt x="193" y="2625"/>
                  </a:cubicBezTo>
                  <a:cubicBezTo>
                    <a:pt x="81" y="2777"/>
                    <a:pt x="241" y="2837"/>
                    <a:pt x="293" y="2954"/>
                  </a:cubicBezTo>
                  <a:cubicBezTo>
                    <a:pt x="170" y="3047"/>
                    <a:pt x="319" y="3299"/>
                    <a:pt x="399" y="3343"/>
                  </a:cubicBezTo>
                  <a:cubicBezTo>
                    <a:pt x="293" y="3475"/>
                    <a:pt x="513" y="3547"/>
                    <a:pt x="565" y="3597"/>
                  </a:cubicBezTo>
                  <a:cubicBezTo>
                    <a:pt x="607" y="3637"/>
                    <a:pt x="411" y="3845"/>
                    <a:pt x="390" y="3866"/>
                  </a:cubicBezTo>
                  <a:cubicBezTo>
                    <a:pt x="245" y="4011"/>
                    <a:pt x="119" y="4126"/>
                    <a:pt x="0" y="4306"/>
                  </a:cubicBezTo>
                  <a:cubicBezTo>
                    <a:pt x="85" y="4284"/>
                    <a:pt x="190" y="4172"/>
                    <a:pt x="266" y="4167"/>
                  </a:cubicBezTo>
                  <a:cubicBezTo>
                    <a:pt x="283" y="4197"/>
                    <a:pt x="302" y="4226"/>
                    <a:pt x="323" y="4253"/>
                  </a:cubicBezTo>
                  <a:cubicBezTo>
                    <a:pt x="222" y="4199"/>
                    <a:pt x="162" y="4293"/>
                    <a:pt x="201" y="4411"/>
                  </a:cubicBezTo>
                  <a:cubicBezTo>
                    <a:pt x="162" y="4553"/>
                    <a:pt x="82" y="4589"/>
                    <a:pt x="175" y="4758"/>
                  </a:cubicBezTo>
                  <a:cubicBezTo>
                    <a:pt x="78" y="4850"/>
                    <a:pt x="345" y="5225"/>
                    <a:pt x="406" y="5296"/>
                  </a:cubicBezTo>
                  <a:cubicBezTo>
                    <a:pt x="430" y="5300"/>
                    <a:pt x="451" y="5290"/>
                    <a:pt x="470" y="5265"/>
                  </a:cubicBezTo>
                  <a:cubicBezTo>
                    <a:pt x="470" y="5264"/>
                    <a:pt x="471" y="5244"/>
                    <a:pt x="471" y="5244"/>
                  </a:cubicBezTo>
                  <a:cubicBezTo>
                    <a:pt x="468" y="5227"/>
                    <a:pt x="693" y="5374"/>
                    <a:pt x="723" y="5409"/>
                  </a:cubicBezTo>
                  <a:cubicBezTo>
                    <a:pt x="683" y="5491"/>
                    <a:pt x="819" y="5677"/>
                    <a:pt x="881" y="5677"/>
                  </a:cubicBezTo>
                  <a:cubicBezTo>
                    <a:pt x="881" y="5776"/>
                    <a:pt x="983" y="5725"/>
                    <a:pt x="1012" y="5801"/>
                  </a:cubicBezTo>
                  <a:cubicBezTo>
                    <a:pt x="1013" y="5803"/>
                    <a:pt x="840" y="5849"/>
                    <a:pt x="814" y="5864"/>
                  </a:cubicBezTo>
                  <a:cubicBezTo>
                    <a:pt x="850" y="5933"/>
                    <a:pt x="902" y="6106"/>
                    <a:pt x="948" y="6152"/>
                  </a:cubicBezTo>
                  <a:cubicBezTo>
                    <a:pt x="1062" y="6265"/>
                    <a:pt x="1164" y="6069"/>
                    <a:pt x="1293" y="6203"/>
                  </a:cubicBezTo>
                  <a:cubicBezTo>
                    <a:pt x="1286" y="6211"/>
                    <a:pt x="1265" y="6237"/>
                    <a:pt x="1265" y="6237"/>
                  </a:cubicBezTo>
                  <a:cubicBezTo>
                    <a:pt x="1317" y="6354"/>
                    <a:pt x="1446" y="6350"/>
                    <a:pt x="1481" y="6450"/>
                  </a:cubicBezTo>
                  <a:cubicBezTo>
                    <a:pt x="1563" y="6681"/>
                    <a:pt x="1653" y="6696"/>
                    <a:pt x="1848" y="6592"/>
                  </a:cubicBezTo>
                  <a:cubicBezTo>
                    <a:pt x="1905" y="6655"/>
                    <a:pt x="1926" y="6720"/>
                    <a:pt x="2004" y="6723"/>
                  </a:cubicBezTo>
                  <a:lnTo>
                    <a:pt x="2009" y="6693"/>
                  </a:lnTo>
                  <a:cubicBezTo>
                    <a:pt x="2095" y="6686"/>
                    <a:pt x="2174" y="6765"/>
                    <a:pt x="2257" y="6780"/>
                  </a:cubicBezTo>
                  <a:cubicBezTo>
                    <a:pt x="2237" y="6906"/>
                    <a:pt x="2273" y="6983"/>
                    <a:pt x="2267" y="7093"/>
                  </a:cubicBezTo>
                  <a:cubicBezTo>
                    <a:pt x="2263" y="7128"/>
                    <a:pt x="2226" y="7132"/>
                    <a:pt x="2204" y="7126"/>
                  </a:cubicBezTo>
                  <a:lnTo>
                    <a:pt x="2204" y="7098"/>
                  </a:lnTo>
                  <a:cubicBezTo>
                    <a:pt x="2092" y="7098"/>
                    <a:pt x="1997" y="7275"/>
                    <a:pt x="2085" y="7391"/>
                  </a:cubicBezTo>
                  <a:cubicBezTo>
                    <a:pt x="2053" y="7403"/>
                    <a:pt x="2020" y="7412"/>
                    <a:pt x="1986" y="7420"/>
                  </a:cubicBezTo>
                  <a:cubicBezTo>
                    <a:pt x="1976" y="7486"/>
                    <a:pt x="2003" y="7524"/>
                    <a:pt x="2047" y="7561"/>
                  </a:cubicBezTo>
                  <a:cubicBezTo>
                    <a:pt x="2027" y="7581"/>
                    <a:pt x="2018" y="7606"/>
                    <a:pt x="2021" y="7635"/>
                  </a:cubicBezTo>
                  <a:cubicBezTo>
                    <a:pt x="2021" y="7661"/>
                    <a:pt x="1989" y="7660"/>
                    <a:pt x="1990" y="7711"/>
                  </a:cubicBezTo>
                  <a:cubicBezTo>
                    <a:pt x="1945" y="7720"/>
                    <a:pt x="1898" y="7715"/>
                    <a:pt x="1853" y="7703"/>
                  </a:cubicBezTo>
                  <a:cubicBezTo>
                    <a:pt x="1856" y="7754"/>
                    <a:pt x="1852" y="7802"/>
                    <a:pt x="1841" y="7849"/>
                  </a:cubicBezTo>
                  <a:cubicBezTo>
                    <a:pt x="2028" y="7973"/>
                    <a:pt x="2205" y="8066"/>
                    <a:pt x="2363" y="8238"/>
                  </a:cubicBezTo>
                  <a:cubicBezTo>
                    <a:pt x="2296" y="8346"/>
                    <a:pt x="2888" y="8477"/>
                    <a:pt x="2736" y="8789"/>
                  </a:cubicBezTo>
                  <a:cubicBezTo>
                    <a:pt x="2487" y="8980"/>
                    <a:pt x="2231" y="8785"/>
                    <a:pt x="1999" y="8788"/>
                  </a:cubicBezTo>
                  <a:cubicBezTo>
                    <a:pt x="1930" y="8781"/>
                    <a:pt x="1954" y="8678"/>
                    <a:pt x="1835" y="8708"/>
                  </a:cubicBezTo>
                  <a:cubicBezTo>
                    <a:pt x="1704" y="8534"/>
                    <a:pt x="1349" y="8634"/>
                    <a:pt x="1224" y="8736"/>
                  </a:cubicBezTo>
                  <a:cubicBezTo>
                    <a:pt x="1102" y="8835"/>
                    <a:pt x="682" y="8887"/>
                    <a:pt x="661" y="8607"/>
                  </a:cubicBezTo>
                  <a:cubicBezTo>
                    <a:pt x="631" y="8603"/>
                    <a:pt x="588" y="8600"/>
                    <a:pt x="561" y="8615"/>
                  </a:cubicBezTo>
                  <a:cubicBezTo>
                    <a:pt x="559" y="8612"/>
                    <a:pt x="535" y="8572"/>
                    <a:pt x="535" y="8572"/>
                  </a:cubicBezTo>
                  <a:cubicBezTo>
                    <a:pt x="414" y="8571"/>
                    <a:pt x="318" y="8636"/>
                    <a:pt x="375" y="8778"/>
                  </a:cubicBezTo>
                  <a:cubicBezTo>
                    <a:pt x="343" y="8806"/>
                    <a:pt x="256" y="9007"/>
                    <a:pt x="329" y="9043"/>
                  </a:cubicBezTo>
                  <a:cubicBezTo>
                    <a:pt x="249" y="9165"/>
                    <a:pt x="305" y="9330"/>
                    <a:pt x="421" y="9335"/>
                  </a:cubicBezTo>
                  <a:cubicBezTo>
                    <a:pt x="437" y="9593"/>
                    <a:pt x="540" y="10027"/>
                    <a:pt x="785" y="10022"/>
                  </a:cubicBezTo>
                  <a:cubicBezTo>
                    <a:pt x="850" y="10027"/>
                    <a:pt x="1167" y="10311"/>
                    <a:pt x="1169" y="10017"/>
                  </a:cubicBezTo>
                  <a:cubicBezTo>
                    <a:pt x="1171" y="9906"/>
                    <a:pt x="1447" y="10181"/>
                    <a:pt x="1452" y="10184"/>
                  </a:cubicBezTo>
                  <a:cubicBezTo>
                    <a:pt x="1603" y="10274"/>
                    <a:pt x="1696" y="10029"/>
                    <a:pt x="1800" y="10012"/>
                  </a:cubicBezTo>
                  <a:cubicBezTo>
                    <a:pt x="1854" y="10012"/>
                    <a:pt x="1899" y="10096"/>
                    <a:pt x="1959" y="10058"/>
                  </a:cubicBezTo>
                  <a:cubicBezTo>
                    <a:pt x="1947" y="10128"/>
                    <a:pt x="1993" y="10195"/>
                    <a:pt x="1984" y="10276"/>
                  </a:cubicBezTo>
                  <a:cubicBezTo>
                    <a:pt x="1984" y="10276"/>
                    <a:pt x="2022" y="10292"/>
                    <a:pt x="2025" y="10293"/>
                  </a:cubicBezTo>
                  <a:cubicBezTo>
                    <a:pt x="2030" y="10351"/>
                    <a:pt x="2017" y="10414"/>
                    <a:pt x="2045" y="10467"/>
                  </a:cubicBezTo>
                  <a:cubicBezTo>
                    <a:pt x="1964" y="10561"/>
                    <a:pt x="1951" y="10674"/>
                    <a:pt x="1927" y="10801"/>
                  </a:cubicBezTo>
                  <a:cubicBezTo>
                    <a:pt x="1848" y="10835"/>
                    <a:pt x="1834" y="11184"/>
                    <a:pt x="1763" y="11286"/>
                  </a:cubicBezTo>
                  <a:cubicBezTo>
                    <a:pt x="1769" y="11302"/>
                    <a:pt x="2052" y="12076"/>
                    <a:pt x="1847" y="12076"/>
                  </a:cubicBezTo>
                  <a:cubicBezTo>
                    <a:pt x="1847" y="12076"/>
                    <a:pt x="1847" y="12076"/>
                    <a:pt x="1847" y="12076"/>
                  </a:cubicBezTo>
                  <a:lnTo>
                    <a:pt x="1837" y="12090"/>
                  </a:lnTo>
                  <a:cubicBezTo>
                    <a:pt x="1850" y="12113"/>
                    <a:pt x="1854" y="12139"/>
                    <a:pt x="1849" y="12168"/>
                  </a:cubicBezTo>
                  <a:lnTo>
                    <a:pt x="1968" y="12175"/>
                  </a:lnTo>
                  <a:cubicBezTo>
                    <a:pt x="2045" y="12306"/>
                    <a:pt x="2361" y="12799"/>
                    <a:pt x="2334" y="12928"/>
                  </a:cubicBezTo>
                  <a:cubicBezTo>
                    <a:pt x="2299" y="13089"/>
                    <a:pt x="2510" y="13140"/>
                    <a:pt x="2556" y="13229"/>
                  </a:cubicBezTo>
                  <a:cubicBezTo>
                    <a:pt x="2628" y="13365"/>
                    <a:pt x="2637" y="13466"/>
                    <a:pt x="2665" y="13606"/>
                  </a:cubicBezTo>
                  <a:cubicBezTo>
                    <a:pt x="2622" y="13995"/>
                    <a:pt x="2974" y="14177"/>
                    <a:pt x="3079" y="14465"/>
                  </a:cubicBezTo>
                  <a:cubicBezTo>
                    <a:pt x="3147" y="14644"/>
                    <a:pt x="3352" y="14818"/>
                    <a:pt x="3369" y="15010"/>
                  </a:cubicBezTo>
                  <a:cubicBezTo>
                    <a:pt x="3389" y="15237"/>
                    <a:pt x="3410" y="15717"/>
                    <a:pt x="3527" y="15914"/>
                  </a:cubicBezTo>
                  <a:cubicBezTo>
                    <a:pt x="3685" y="16178"/>
                    <a:pt x="3909" y="15819"/>
                    <a:pt x="4050" y="15819"/>
                  </a:cubicBezTo>
                  <a:cubicBezTo>
                    <a:pt x="4318" y="15819"/>
                    <a:pt x="4521" y="15540"/>
                    <a:pt x="4746" y="15429"/>
                  </a:cubicBezTo>
                  <a:cubicBezTo>
                    <a:pt x="4904" y="15350"/>
                    <a:pt x="5142" y="15358"/>
                    <a:pt x="5113" y="15092"/>
                  </a:cubicBezTo>
                  <a:cubicBezTo>
                    <a:pt x="5108" y="15051"/>
                    <a:pt x="5191" y="15049"/>
                    <a:pt x="5224" y="15056"/>
                  </a:cubicBezTo>
                  <a:cubicBezTo>
                    <a:pt x="5227" y="15026"/>
                    <a:pt x="5232" y="14996"/>
                    <a:pt x="5238" y="14967"/>
                  </a:cubicBezTo>
                  <a:cubicBezTo>
                    <a:pt x="5244" y="14974"/>
                    <a:pt x="5256" y="14987"/>
                    <a:pt x="5262" y="14995"/>
                  </a:cubicBezTo>
                  <a:cubicBezTo>
                    <a:pt x="5385" y="14964"/>
                    <a:pt x="5690" y="14881"/>
                    <a:pt x="5666" y="14697"/>
                  </a:cubicBezTo>
                  <a:cubicBezTo>
                    <a:pt x="5680" y="14778"/>
                    <a:pt x="5943" y="14440"/>
                    <a:pt x="5924" y="14454"/>
                  </a:cubicBezTo>
                  <a:cubicBezTo>
                    <a:pt x="5959" y="14436"/>
                    <a:pt x="6024" y="14445"/>
                    <a:pt x="6061" y="14446"/>
                  </a:cubicBezTo>
                  <a:lnTo>
                    <a:pt x="6064" y="14398"/>
                  </a:lnTo>
                  <a:lnTo>
                    <a:pt x="6088" y="14378"/>
                  </a:lnTo>
                  <a:cubicBezTo>
                    <a:pt x="6071" y="14281"/>
                    <a:pt x="6052" y="14106"/>
                    <a:pt x="6092" y="14014"/>
                  </a:cubicBezTo>
                  <a:cubicBezTo>
                    <a:pt x="6217" y="14121"/>
                    <a:pt x="6399" y="13516"/>
                    <a:pt x="6416" y="13402"/>
                  </a:cubicBezTo>
                  <a:cubicBezTo>
                    <a:pt x="6337" y="13408"/>
                    <a:pt x="6330" y="13381"/>
                    <a:pt x="6268" y="13333"/>
                  </a:cubicBezTo>
                  <a:cubicBezTo>
                    <a:pt x="6116" y="13110"/>
                    <a:pt x="6087" y="13191"/>
                    <a:pt x="5900" y="13054"/>
                  </a:cubicBezTo>
                  <a:cubicBezTo>
                    <a:pt x="5695" y="12901"/>
                    <a:pt x="5769" y="12651"/>
                    <a:pt x="5663" y="12468"/>
                  </a:cubicBezTo>
                  <a:cubicBezTo>
                    <a:pt x="5681" y="12448"/>
                    <a:pt x="5685" y="12420"/>
                    <a:pt x="5677" y="12383"/>
                  </a:cubicBezTo>
                  <a:cubicBezTo>
                    <a:pt x="5773" y="12362"/>
                    <a:pt x="5783" y="12641"/>
                    <a:pt x="5830" y="12702"/>
                  </a:cubicBezTo>
                  <a:cubicBezTo>
                    <a:pt x="5907" y="12800"/>
                    <a:pt x="6096" y="12798"/>
                    <a:pt x="6204" y="12813"/>
                  </a:cubicBezTo>
                  <a:cubicBezTo>
                    <a:pt x="6343" y="12843"/>
                    <a:pt x="6560" y="12984"/>
                    <a:pt x="6684" y="12921"/>
                  </a:cubicBezTo>
                  <a:cubicBezTo>
                    <a:pt x="6904" y="12809"/>
                    <a:pt x="7142" y="12917"/>
                    <a:pt x="7377" y="12831"/>
                  </a:cubicBezTo>
                  <a:cubicBezTo>
                    <a:pt x="7381" y="12857"/>
                    <a:pt x="7392" y="12874"/>
                    <a:pt x="7409" y="12884"/>
                  </a:cubicBezTo>
                  <a:cubicBezTo>
                    <a:pt x="7402" y="12977"/>
                    <a:pt x="7445" y="12999"/>
                    <a:pt x="7507" y="12996"/>
                  </a:cubicBezTo>
                  <a:cubicBezTo>
                    <a:pt x="7525" y="13107"/>
                    <a:pt x="7595" y="13302"/>
                    <a:pt x="7708" y="13243"/>
                  </a:cubicBezTo>
                  <a:cubicBezTo>
                    <a:pt x="7799" y="13358"/>
                    <a:pt x="7948" y="13516"/>
                    <a:pt x="8082" y="13456"/>
                  </a:cubicBezTo>
                  <a:cubicBezTo>
                    <a:pt x="8040" y="13536"/>
                    <a:pt x="7899" y="13395"/>
                    <a:pt x="7863" y="13512"/>
                  </a:cubicBezTo>
                  <a:cubicBezTo>
                    <a:pt x="7838" y="13591"/>
                    <a:pt x="7985" y="13734"/>
                    <a:pt x="8024" y="13785"/>
                  </a:cubicBezTo>
                  <a:cubicBezTo>
                    <a:pt x="8174" y="13978"/>
                    <a:pt x="8328" y="14099"/>
                    <a:pt x="8506" y="13859"/>
                  </a:cubicBezTo>
                  <a:cubicBezTo>
                    <a:pt x="8506" y="13859"/>
                    <a:pt x="8511" y="13822"/>
                    <a:pt x="8511" y="13821"/>
                  </a:cubicBezTo>
                  <a:cubicBezTo>
                    <a:pt x="8597" y="14372"/>
                    <a:pt x="8658" y="15060"/>
                    <a:pt x="8944" y="15536"/>
                  </a:cubicBezTo>
                  <a:cubicBezTo>
                    <a:pt x="9051" y="15713"/>
                    <a:pt x="9457" y="17441"/>
                    <a:pt x="9713" y="17105"/>
                  </a:cubicBezTo>
                  <a:cubicBezTo>
                    <a:pt x="9784" y="17012"/>
                    <a:pt x="9781" y="16935"/>
                    <a:pt x="9870" y="16876"/>
                  </a:cubicBezTo>
                  <a:cubicBezTo>
                    <a:pt x="9961" y="16816"/>
                    <a:pt x="9845" y="16697"/>
                    <a:pt x="9968" y="16619"/>
                  </a:cubicBezTo>
                  <a:cubicBezTo>
                    <a:pt x="9997" y="16525"/>
                    <a:pt x="10045" y="16545"/>
                    <a:pt x="10043" y="16402"/>
                  </a:cubicBezTo>
                  <a:cubicBezTo>
                    <a:pt x="10042" y="16315"/>
                    <a:pt x="9996" y="16229"/>
                    <a:pt x="10027" y="16148"/>
                  </a:cubicBezTo>
                  <a:cubicBezTo>
                    <a:pt x="10149" y="15836"/>
                    <a:pt x="9994" y="15606"/>
                    <a:pt x="10014" y="15300"/>
                  </a:cubicBezTo>
                  <a:cubicBezTo>
                    <a:pt x="10017" y="15254"/>
                    <a:pt x="10218" y="15132"/>
                    <a:pt x="10207" y="15132"/>
                  </a:cubicBezTo>
                  <a:cubicBezTo>
                    <a:pt x="10321" y="15132"/>
                    <a:pt x="10494" y="14748"/>
                    <a:pt x="10602" y="14634"/>
                  </a:cubicBezTo>
                  <a:cubicBezTo>
                    <a:pt x="10691" y="14538"/>
                    <a:pt x="10737" y="14284"/>
                    <a:pt x="10862" y="14259"/>
                  </a:cubicBezTo>
                  <a:cubicBezTo>
                    <a:pt x="10992" y="14233"/>
                    <a:pt x="11028" y="14088"/>
                    <a:pt x="11120" y="13995"/>
                  </a:cubicBezTo>
                  <a:cubicBezTo>
                    <a:pt x="10889" y="13710"/>
                    <a:pt x="11322" y="13817"/>
                    <a:pt x="11401" y="13792"/>
                  </a:cubicBezTo>
                  <a:lnTo>
                    <a:pt x="11405" y="13809"/>
                  </a:lnTo>
                  <a:cubicBezTo>
                    <a:pt x="11513" y="13796"/>
                    <a:pt x="11840" y="13734"/>
                    <a:pt x="11758" y="13509"/>
                  </a:cubicBezTo>
                  <a:cubicBezTo>
                    <a:pt x="11915" y="13567"/>
                    <a:pt x="11804" y="13766"/>
                    <a:pt x="11804" y="13858"/>
                  </a:cubicBezTo>
                  <a:cubicBezTo>
                    <a:pt x="11855" y="13932"/>
                    <a:pt x="11916" y="14007"/>
                    <a:pt x="11963" y="14088"/>
                  </a:cubicBezTo>
                  <a:cubicBezTo>
                    <a:pt x="12025" y="14193"/>
                    <a:pt x="12122" y="14206"/>
                    <a:pt x="12170" y="14271"/>
                  </a:cubicBezTo>
                  <a:cubicBezTo>
                    <a:pt x="12116" y="14362"/>
                    <a:pt x="12121" y="14561"/>
                    <a:pt x="12259" y="14543"/>
                  </a:cubicBezTo>
                  <a:lnTo>
                    <a:pt x="12265" y="14517"/>
                  </a:lnTo>
                  <a:cubicBezTo>
                    <a:pt x="12405" y="14547"/>
                    <a:pt x="12309" y="15318"/>
                    <a:pt x="12423" y="15210"/>
                  </a:cubicBezTo>
                  <a:cubicBezTo>
                    <a:pt x="12494" y="15441"/>
                    <a:pt x="12802" y="15118"/>
                    <a:pt x="12844" y="14997"/>
                  </a:cubicBezTo>
                  <a:cubicBezTo>
                    <a:pt x="12856" y="15037"/>
                    <a:pt x="12878" y="15060"/>
                    <a:pt x="12911" y="15067"/>
                  </a:cubicBezTo>
                  <a:cubicBezTo>
                    <a:pt x="12901" y="15223"/>
                    <a:pt x="13012" y="15781"/>
                    <a:pt x="13143" y="15859"/>
                  </a:cubicBezTo>
                  <a:lnTo>
                    <a:pt x="13144" y="15854"/>
                  </a:lnTo>
                  <a:cubicBezTo>
                    <a:pt x="13197" y="16052"/>
                    <a:pt x="13142" y="16636"/>
                    <a:pt x="13250" y="16730"/>
                  </a:cubicBezTo>
                  <a:cubicBezTo>
                    <a:pt x="13233" y="16829"/>
                    <a:pt x="13157" y="17177"/>
                    <a:pt x="13261" y="17253"/>
                  </a:cubicBezTo>
                  <a:cubicBezTo>
                    <a:pt x="13268" y="17259"/>
                    <a:pt x="13275" y="17264"/>
                    <a:pt x="13282" y="17267"/>
                  </a:cubicBezTo>
                  <a:cubicBezTo>
                    <a:pt x="13318" y="17267"/>
                    <a:pt x="13328" y="17221"/>
                    <a:pt x="13335" y="17183"/>
                  </a:cubicBezTo>
                  <a:cubicBezTo>
                    <a:pt x="13489" y="17447"/>
                    <a:pt x="13664" y="17696"/>
                    <a:pt x="13664" y="18046"/>
                  </a:cubicBezTo>
                  <a:cubicBezTo>
                    <a:pt x="13665" y="18236"/>
                    <a:pt x="13986" y="18792"/>
                    <a:pt x="14143" y="18792"/>
                  </a:cubicBezTo>
                  <a:lnTo>
                    <a:pt x="14108" y="18792"/>
                  </a:lnTo>
                  <a:lnTo>
                    <a:pt x="14340" y="18993"/>
                  </a:lnTo>
                  <a:cubicBezTo>
                    <a:pt x="14381" y="18801"/>
                    <a:pt x="14438" y="18554"/>
                    <a:pt x="14266" y="18407"/>
                  </a:cubicBezTo>
                  <a:cubicBezTo>
                    <a:pt x="14222" y="18370"/>
                    <a:pt x="14205" y="18151"/>
                    <a:pt x="14226" y="18088"/>
                  </a:cubicBezTo>
                  <a:cubicBezTo>
                    <a:pt x="14290" y="17896"/>
                    <a:pt x="14071" y="17539"/>
                    <a:pt x="13928" y="17499"/>
                  </a:cubicBezTo>
                  <a:cubicBezTo>
                    <a:pt x="13881" y="17415"/>
                    <a:pt x="13661" y="17373"/>
                    <a:pt x="13645" y="17259"/>
                  </a:cubicBezTo>
                  <a:cubicBezTo>
                    <a:pt x="13745" y="17168"/>
                    <a:pt x="13574" y="16889"/>
                    <a:pt x="13558" y="16792"/>
                  </a:cubicBezTo>
                  <a:cubicBezTo>
                    <a:pt x="13529" y="16788"/>
                    <a:pt x="13501" y="16791"/>
                    <a:pt x="13472" y="16803"/>
                  </a:cubicBezTo>
                  <a:cubicBezTo>
                    <a:pt x="13429" y="16495"/>
                    <a:pt x="13632" y="16145"/>
                    <a:pt x="13549" y="15846"/>
                  </a:cubicBezTo>
                  <a:cubicBezTo>
                    <a:pt x="13573" y="15845"/>
                    <a:pt x="13595" y="15843"/>
                    <a:pt x="13619" y="15840"/>
                  </a:cubicBezTo>
                  <a:cubicBezTo>
                    <a:pt x="13609" y="16099"/>
                    <a:pt x="13684" y="15951"/>
                    <a:pt x="13779" y="16047"/>
                  </a:cubicBezTo>
                  <a:cubicBezTo>
                    <a:pt x="13864" y="16023"/>
                    <a:pt x="13870" y="16267"/>
                    <a:pt x="13976" y="16189"/>
                  </a:cubicBezTo>
                  <a:cubicBezTo>
                    <a:pt x="14020" y="16272"/>
                    <a:pt x="14042" y="16563"/>
                    <a:pt x="14148" y="16421"/>
                  </a:cubicBezTo>
                  <a:cubicBezTo>
                    <a:pt x="14160" y="16430"/>
                    <a:pt x="14169" y="16479"/>
                    <a:pt x="14172" y="16497"/>
                  </a:cubicBezTo>
                  <a:cubicBezTo>
                    <a:pt x="14248" y="16535"/>
                    <a:pt x="14324" y="16665"/>
                    <a:pt x="14393" y="16675"/>
                  </a:cubicBezTo>
                  <a:cubicBezTo>
                    <a:pt x="14349" y="16802"/>
                    <a:pt x="14378" y="16936"/>
                    <a:pt x="14328" y="17065"/>
                  </a:cubicBezTo>
                  <a:cubicBezTo>
                    <a:pt x="14423" y="17103"/>
                    <a:pt x="14649" y="16942"/>
                    <a:pt x="14681" y="16817"/>
                  </a:cubicBezTo>
                  <a:cubicBezTo>
                    <a:pt x="14747" y="16823"/>
                    <a:pt x="14771" y="16679"/>
                    <a:pt x="14777" y="16616"/>
                  </a:cubicBezTo>
                  <a:lnTo>
                    <a:pt x="14795" y="16636"/>
                  </a:lnTo>
                  <a:cubicBezTo>
                    <a:pt x="14920" y="16540"/>
                    <a:pt x="15138" y="16456"/>
                    <a:pt x="15162" y="16247"/>
                  </a:cubicBezTo>
                  <a:cubicBezTo>
                    <a:pt x="15186" y="16037"/>
                    <a:pt x="15149" y="15872"/>
                    <a:pt x="15136" y="15668"/>
                  </a:cubicBezTo>
                  <a:cubicBezTo>
                    <a:pt x="15108" y="15228"/>
                    <a:pt x="14762" y="15014"/>
                    <a:pt x="14564" y="14711"/>
                  </a:cubicBezTo>
                  <a:cubicBezTo>
                    <a:pt x="14528" y="14587"/>
                    <a:pt x="14270" y="14343"/>
                    <a:pt x="14428" y="14189"/>
                  </a:cubicBezTo>
                  <a:cubicBezTo>
                    <a:pt x="14501" y="14117"/>
                    <a:pt x="14517" y="14012"/>
                    <a:pt x="14591" y="13938"/>
                  </a:cubicBezTo>
                  <a:cubicBezTo>
                    <a:pt x="14638" y="13892"/>
                    <a:pt x="14715" y="13816"/>
                    <a:pt x="14743" y="13760"/>
                  </a:cubicBezTo>
                  <a:cubicBezTo>
                    <a:pt x="14780" y="13785"/>
                    <a:pt x="14880" y="13924"/>
                    <a:pt x="14917" y="13797"/>
                  </a:cubicBezTo>
                  <a:cubicBezTo>
                    <a:pt x="14919" y="13798"/>
                    <a:pt x="14921" y="13800"/>
                    <a:pt x="14924" y="13802"/>
                  </a:cubicBezTo>
                  <a:cubicBezTo>
                    <a:pt x="14874" y="13903"/>
                    <a:pt x="14944" y="14050"/>
                    <a:pt x="15003" y="14121"/>
                  </a:cubicBezTo>
                  <a:cubicBezTo>
                    <a:pt x="14696" y="14139"/>
                    <a:pt x="14934" y="14721"/>
                    <a:pt x="15063" y="14532"/>
                  </a:cubicBezTo>
                  <a:cubicBezTo>
                    <a:pt x="15168" y="14522"/>
                    <a:pt x="15172" y="14273"/>
                    <a:pt x="15207" y="14188"/>
                  </a:cubicBezTo>
                  <a:cubicBezTo>
                    <a:pt x="15207" y="14093"/>
                    <a:pt x="15157" y="14104"/>
                    <a:pt x="15102" y="14115"/>
                  </a:cubicBezTo>
                  <a:cubicBezTo>
                    <a:pt x="15199" y="14030"/>
                    <a:pt x="15118" y="14016"/>
                    <a:pt x="15104" y="13913"/>
                  </a:cubicBezTo>
                  <a:cubicBezTo>
                    <a:pt x="15092" y="13820"/>
                    <a:pt x="15241" y="13850"/>
                    <a:pt x="15281" y="13822"/>
                  </a:cubicBezTo>
                  <a:cubicBezTo>
                    <a:pt x="15359" y="13767"/>
                    <a:pt x="15439" y="13745"/>
                    <a:pt x="15523" y="13688"/>
                  </a:cubicBezTo>
                  <a:cubicBezTo>
                    <a:pt x="15526" y="13681"/>
                    <a:pt x="15528" y="13675"/>
                    <a:pt x="15529" y="13668"/>
                  </a:cubicBezTo>
                  <a:cubicBezTo>
                    <a:pt x="15564" y="13634"/>
                    <a:pt x="15623" y="13651"/>
                    <a:pt x="15631" y="13574"/>
                  </a:cubicBezTo>
                  <a:cubicBezTo>
                    <a:pt x="15689" y="13627"/>
                    <a:pt x="16074" y="13471"/>
                    <a:pt x="16095" y="13390"/>
                  </a:cubicBezTo>
                  <a:cubicBezTo>
                    <a:pt x="16114" y="13308"/>
                    <a:pt x="16263" y="13203"/>
                    <a:pt x="16314" y="13153"/>
                  </a:cubicBezTo>
                  <a:cubicBezTo>
                    <a:pt x="16369" y="13097"/>
                    <a:pt x="16451" y="12820"/>
                    <a:pt x="16493" y="12794"/>
                  </a:cubicBezTo>
                  <a:lnTo>
                    <a:pt x="16510" y="12781"/>
                  </a:lnTo>
                  <a:cubicBezTo>
                    <a:pt x="16523" y="12573"/>
                    <a:pt x="16584" y="12331"/>
                    <a:pt x="16643" y="12135"/>
                  </a:cubicBezTo>
                  <a:cubicBezTo>
                    <a:pt x="16777" y="12226"/>
                    <a:pt x="16741" y="11976"/>
                    <a:pt x="16718" y="11897"/>
                  </a:cubicBezTo>
                  <a:lnTo>
                    <a:pt x="16759" y="11906"/>
                  </a:lnTo>
                  <a:cubicBezTo>
                    <a:pt x="16726" y="11747"/>
                    <a:pt x="16728" y="11491"/>
                    <a:pt x="16531" y="11506"/>
                  </a:cubicBezTo>
                  <a:cubicBezTo>
                    <a:pt x="16589" y="11423"/>
                    <a:pt x="16734" y="11436"/>
                    <a:pt x="16572" y="11272"/>
                  </a:cubicBezTo>
                  <a:lnTo>
                    <a:pt x="16584" y="11278"/>
                  </a:lnTo>
                  <a:cubicBezTo>
                    <a:pt x="16598" y="11049"/>
                    <a:pt x="16383" y="11061"/>
                    <a:pt x="16346" y="10916"/>
                  </a:cubicBezTo>
                  <a:cubicBezTo>
                    <a:pt x="16216" y="10747"/>
                    <a:pt x="16131" y="10449"/>
                    <a:pt x="15922" y="10393"/>
                  </a:cubicBezTo>
                  <a:cubicBezTo>
                    <a:pt x="15951" y="10281"/>
                    <a:pt x="15996" y="10050"/>
                    <a:pt x="16094" y="10009"/>
                  </a:cubicBezTo>
                  <a:cubicBezTo>
                    <a:pt x="16162" y="9981"/>
                    <a:pt x="16172" y="9976"/>
                    <a:pt x="16241" y="9976"/>
                  </a:cubicBezTo>
                  <a:cubicBezTo>
                    <a:pt x="16389" y="9976"/>
                    <a:pt x="16256" y="9717"/>
                    <a:pt x="16138" y="9717"/>
                  </a:cubicBezTo>
                  <a:cubicBezTo>
                    <a:pt x="16041" y="9717"/>
                    <a:pt x="15947" y="9596"/>
                    <a:pt x="15855" y="9645"/>
                  </a:cubicBezTo>
                  <a:cubicBezTo>
                    <a:pt x="15815" y="9666"/>
                    <a:pt x="15657" y="9959"/>
                    <a:pt x="15665" y="9700"/>
                  </a:cubicBezTo>
                  <a:cubicBezTo>
                    <a:pt x="15671" y="9442"/>
                    <a:pt x="15348" y="9696"/>
                    <a:pt x="15343" y="9394"/>
                  </a:cubicBezTo>
                  <a:cubicBezTo>
                    <a:pt x="15385" y="9432"/>
                    <a:pt x="15449" y="9421"/>
                    <a:pt x="15498" y="9408"/>
                  </a:cubicBezTo>
                  <a:cubicBezTo>
                    <a:pt x="15515" y="9403"/>
                    <a:pt x="15696" y="9022"/>
                    <a:pt x="15715" y="8978"/>
                  </a:cubicBezTo>
                  <a:cubicBezTo>
                    <a:pt x="15802" y="8780"/>
                    <a:pt x="15869" y="9340"/>
                    <a:pt x="15873" y="9343"/>
                  </a:cubicBezTo>
                  <a:cubicBezTo>
                    <a:pt x="15724" y="9412"/>
                    <a:pt x="15962" y="9649"/>
                    <a:pt x="16042" y="9398"/>
                  </a:cubicBezTo>
                  <a:cubicBezTo>
                    <a:pt x="16080" y="9281"/>
                    <a:pt x="16134" y="9226"/>
                    <a:pt x="16255" y="9232"/>
                  </a:cubicBezTo>
                  <a:cubicBezTo>
                    <a:pt x="16563" y="9232"/>
                    <a:pt x="16381" y="9707"/>
                    <a:pt x="16600" y="9725"/>
                  </a:cubicBezTo>
                  <a:cubicBezTo>
                    <a:pt x="16602" y="9756"/>
                    <a:pt x="16619" y="9789"/>
                    <a:pt x="16637" y="9811"/>
                  </a:cubicBezTo>
                  <a:cubicBezTo>
                    <a:pt x="16663" y="9798"/>
                    <a:pt x="16698" y="9771"/>
                    <a:pt x="16709" y="9740"/>
                  </a:cubicBezTo>
                  <a:cubicBezTo>
                    <a:pt x="16725" y="9749"/>
                    <a:pt x="16741" y="9758"/>
                    <a:pt x="16757" y="9767"/>
                  </a:cubicBezTo>
                  <a:cubicBezTo>
                    <a:pt x="16769" y="9767"/>
                    <a:pt x="16778" y="9762"/>
                    <a:pt x="16785" y="9756"/>
                  </a:cubicBezTo>
                  <a:cubicBezTo>
                    <a:pt x="16797" y="9780"/>
                    <a:pt x="16820" y="9802"/>
                    <a:pt x="16840" y="9817"/>
                  </a:cubicBezTo>
                  <a:cubicBezTo>
                    <a:pt x="16852" y="9804"/>
                    <a:pt x="16864" y="9788"/>
                    <a:pt x="16873" y="9771"/>
                  </a:cubicBezTo>
                  <a:cubicBezTo>
                    <a:pt x="16891" y="9805"/>
                    <a:pt x="16902" y="9828"/>
                    <a:pt x="16908" y="9843"/>
                  </a:cubicBezTo>
                  <a:cubicBezTo>
                    <a:pt x="16847" y="9895"/>
                    <a:pt x="17004" y="10307"/>
                    <a:pt x="17021" y="10410"/>
                  </a:cubicBezTo>
                  <a:cubicBezTo>
                    <a:pt x="17070" y="10691"/>
                    <a:pt x="17304" y="10518"/>
                    <a:pt x="17449" y="10518"/>
                  </a:cubicBezTo>
                  <a:cubicBezTo>
                    <a:pt x="17808" y="10215"/>
                    <a:pt x="17261" y="9613"/>
                    <a:pt x="17080" y="9402"/>
                  </a:cubicBezTo>
                  <a:lnTo>
                    <a:pt x="17048" y="9438"/>
                  </a:lnTo>
                  <a:cubicBezTo>
                    <a:pt x="16837" y="9231"/>
                    <a:pt x="16887" y="9348"/>
                    <a:pt x="17005" y="9091"/>
                  </a:cubicBezTo>
                  <a:cubicBezTo>
                    <a:pt x="17099" y="8895"/>
                    <a:pt x="16986" y="8839"/>
                    <a:pt x="17044" y="8633"/>
                  </a:cubicBezTo>
                  <a:cubicBezTo>
                    <a:pt x="17065" y="8626"/>
                    <a:pt x="17115" y="8634"/>
                    <a:pt x="17137" y="8636"/>
                  </a:cubicBezTo>
                  <a:cubicBezTo>
                    <a:pt x="17110" y="8586"/>
                    <a:pt x="17077" y="8532"/>
                    <a:pt x="17040" y="8493"/>
                  </a:cubicBezTo>
                  <a:cubicBezTo>
                    <a:pt x="17041" y="8492"/>
                    <a:pt x="17041" y="8490"/>
                    <a:pt x="17042" y="8488"/>
                  </a:cubicBezTo>
                  <a:cubicBezTo>
                    <a:pt x="17064" y="8487"/>
                    <a:pt x="17086" y="8479"/>
                    <a:pt x="17106" y="8468"/>
                  </a:cubicBezTo>
                  <a:cubicBezTo>
                    <a:pt x="17135" y="8432"/>
                    <a:pt x="17150" y="8393"/>
                    <a:pt x="17159" y="8342"/>
                  </a:cubicBezTo>
                  <a:cubicBezTo>
                    <a:pt x="17315" y="8418"/>
                    <a:pt x="17705" y="8619"/>
                    <a:pt x="17671" y="8117"/>
                  </a:cubicBezTo>
                  <a:cubicBezTo>
                    <a:pt x="17658" y="7925"/>
                    <a:pt x="17808" y="7735"/>
                    <a:pt x="17792" y="7535"/>
                  </a:cubicBezTo>
                  <a:cubicBezTo>
                    <a:pt x="17781" y="7389"/>
                    <a:pt x="17861" y="7091"/>
                    <a:pt x="17823" y="6968"/>
                  </a:cubicBezTo>
                  <a:cubicBezTo>
                    <a:pt x="17754" y="6743"/>
                    <a:pt x="17595" y="6575"/>
                    <a:pt x="17533" y="6355"/>
                  </a:cubicBezTo>
                  <a:cubicBezTo>
                    <a:pt x="17482" y="6176"/>
                    <a:pt x="17477" y="6076"/>
                    <a:pt x="17371" y="5930"/>
                  </a:cubicBezTo>
                  <a:cubicBezTo>
                    <a:pt x="17206" y="5696"/>
                    <a:pt x="16964" y="5566"/>
                    <a:pt x="16701" y="5550"/>
                  </a:cubicBezTo>
                  <a:lnTo>
                    <a:pt x="16702" y="5599"/>
                  </a:lnTo>
                  <a:lnTo>
                    <a:pt x="16682" y="5620"/>
                  </a:lnTo>
                  <a:cubicBezTo>
                    <a:pt x="16715" y="5661"/>
                    <a:pt x="16696" y="5689"/>
                    <a:pt x="16705" y="5735"/>
                  </a:cubicBezTo>
                  <a:cubicBezTo>
                    <a:pt x="16705" y="5735"/>
                    <a:pt x="16701" y="5738"/>
                    <a:pt x="16686" y="5738"/>
                  </a:cubicBezTo>
                  <a:cubicBezTo>
                    <a:pt x="16699" y="5604"/>
                    <a:pt x="16597" y="5649"/>
                    <a:pt x="16543" y="5672"/>
                  </a:cubicBezTo>
                  <a:cubicBezTo>
                    <a:pt x="16464" y="5655"/>
                    <a:pt x="16474" y="5478"/>
                    <a:pt x="16362" y="5478"/>
                  </a:cubicBezTo>
                  <a:cubicBezTo>
                    <a:pt x="16292" y="5478"/>
                    <a:pt x="16248" y="5504"/>
                    <a:pt x="16175" y="5453"/>
                  </a:cubicBezTo>
                  <a:cubicBezTo>
                    <a:pt x="16188" y="5307"/>
                    <a:pt x="16331" y="5234"/>
                    <a:pt x="16320" y="5059"/>
                  </a:cubicBezTo>
                  <a:cubicBezTo>
                    <a:pt x="16316" y="4984"/>
                    <a:pt x="16399" y="4871"/>
                    <a:pt x="16438" y="4830"/>
                  </a:cubicBezTo>
                  <a:cubicBezTo>
                    <a:pt x="16438" y="4780"/>
                    <a:pt x="16419" y="4738"/>
                    <a:pt x="16403" y="4694"/>
                  </a:cubicBezTo>
                  <a:cubicBezTo>
                    <a:pt x="16485" y="4410"/>
                    <a:pt x="16622" y="4513"/>
                    <a:pt x="16822" y="4502"/>
                  </a:cubicBezTo>
                  <a:cubicBezTo>
                    <a:pt x="17017" y="4491"/>
                    <a:pt x="17229" y="4512"/>
                    <a:pt x="17432" y="4486"/>
                  </a:cubicBezTo>
                  <a:cubicBezTo>
                    <a:pt x="17432" y="4486"/>
                    <a:pt x="17380" y="4399"/>
                    <a:pt x="17380" y="4399"/>
                  </a:cubicBezTo>
                  <a:cubicBezTo>
                    <a:pt x="17472" y="4395"/>
                    <a:pt x="17591" y="4417"/>
                    <a:pt x="17675" y="4457"/>
                  </a:cubicBezTo>
                  <a:lnTo>
                    <a:pt x="17587" y="4479"/>
                  </a:lnTo>
                  <a:cubicBezTo>
                    <a:pt x="17820" y="4694"/>
                    <a:pt x="18012" y="4482"/>
                    <a:pt x="18255" y="4567"/>
                  </a:cubicBezTo>
                  <a:lnTo>
                    <a:pt x="18310" y="4498"/>
                  </a:lnTo>
                  <a:cubicBezTo>
                    <a:pt x="18234" y="4374"/>
                    <a:pt x="18125" y="4427"/>
                    <a:pt x="18045" y="4339"/>
                  </a:cubicBezTo>
                  <a:cubicBezTo>
                    <a:pt x="18017" y="4297"/>
                    <a:pt x="18066" y="4003"/>
                    <a:pt x="18073" y="3947"/>
                  </a:cubicBezTo>
                  <a:cubicBezTo>
                    <a:pt x="18187" y="3913"/>
                    <a:pt x="18309" y="3913"/>
                    <a:pt x="18421" y="3949"/>
                  </a:cubicBezTo>
                  <a:cubicBezTo>
                    <a:pt x="18458" y="3949"/>
                    <a:pt x="18515" y="4111"/>
                    <a:pt x="18527" y="4157"/>
                  </a:cubicBezTo>
                  <a:cubicBezTo>
                    <a:pt x="18550" y="4152"/>
                    <a:pt x="18576" y="4143"/>
                    <a:pt x="18595" y="4129"/>
                  </a:cubicBezTo>
                  <a:cubicBezTo>
                    <a:pt x="18617" y="4170"/>
                    <a:pt x="18639" y="4210"/>
                    <a:pt x="18664" y="4248"/>
                  </a:cubicBezTo>
                  <a:cubicBezTo>
                    <a:pt x="18693" y="4222"/>
                    <a:pt x="18725" y="4201"/>
                    <a:pt x="18757" y="4186"/>
                  </a:cubicBezTo>
                  <a:cubicBezTo>
                    <a:pt x="18758" y="4038"/>
                    <a:pt x="18825" y="3956"/>
                    <a:pt x="18932" y="4040"/>
                  </a:cubicBezTo>
                  <a:cubicBezTo>
                    <a:pt x="18932" y="4003"/>
                    <a:pt x="18933" y="3962"/>
                    <a:pt x="18927" y="3925"/>
                  </a:cubicBezTo>
                  <a:cubicBezTo>
                    <a:pt x="18949" y="3962"/>
                    <a:pt x="18974" y="4040"/>
                    <a:pt x="19016" y="4044"/>
                  </a:cubicBezTo>
                  <a:cubicBezTo>
                    <a:pt x="19020" y="4065"/>
                    <a:pt x="19027" y="4085"/>
                    <a:pt x="19036" y="4104"/>
                  </a:cubicBezTo>
                  <a:cubicBezTo>
                    <a:pt x="18991" y="4134"/>
                    <a:pt x="18948" y="4163"/>
                    <a:pt x="18913" y="4209"/>
                  </a:cubicBezTo>
                  <a:lnTo>
                    <a:pt x="18933" y="4227"/>
                  </a:lnTo>
                  <a:lnTo>
                    <a:pt x="18922" y="4242"/>
                  </a:lnTo>
                  <a:cubicBezTo>
                    <a:pt x="18933" y="4251"/>
                    <a:pt x="18941" y="4262"/>
                    <a:pt x="18947" y="4276"/>
                  </a:cubicBezTo>
                  <a:cubicBezTo>
                    <a:pt x="18922" y="4461"/>
                    <a:pt x="18945" y="4782"/>
                    <a:pt x="18746" y="4754"/>
                  </a:cubicBezTo>
                  <a:cubicBezTo>
                    <a:pt x="18747" y="4788"/>
                    <a:pt x="18744" y="4821"/>
                    <a:pt x="18739" y="4854"/>
                  </a:cubicBezTo>
                  <a:cubicBezTo>
                    <a:pt x="18836" y="5008"/>
                    <a:pt x="18864" y="5224"/>
                    <a:pt x="18983" y="5396"/>
                  </a:cubicBezTo>
                  <a:cubicBezTo>
                    <a:pt x="19126" y="5602"/>
                    <a:pt x="19308" y="5753"/>
                    <a:pt x="19457" y="5949"/>
                  </a:cubicBezTo>
                  <a:cubicBezTo>
                    <a:pt x="19532" y="6048"/>
                    <a:pt x="19836" y="6469"/>
                    <a:pt x="19960" y="6469"/>
                  </a:cubicBezTo>
                  <a:cubicBezTo>
                    <a:pt x="20212" y="6469"/>
                    <a:pt x="19956" y="6018"/>
                    <a:pt x="19950" y="5979"/>
                  </a:cubicBezTo>
                  <a:cubicBezTo>
                    <a:pt x="19977" y="5936"/>
                    <a:pt x="20168" y="5982"/>
                    <a:pt x="20211" y="5985"/>
                  </a:cubicBezTo>
                  <a:cubicBezTo>
                    <a:pt x="20174" y="5942"/>
                    <a:pt x="19926" y="5707"/>
                    <a:pt x="19968" y="5649"/>
                  </a:cubicBezTo>
                  <a:cubicBezTo>
                    <a:pt x="19982" y="5630"/>
                    <a:pt x="20101" y="5654"/>
                    <a:pt x="20126" y="5664"/>
                  </a:cubicBezTo>
                  <a:cubicBezTo>
                    <a:pt x="20192" y="5412"/>
                    <a:pt x="19863" y="5420"/>
                    <a:pt x="19903" y="5247"/>
                  </a:cubicBezTo>
                  <a:cubicBezTo>
                    <a:pt x="19934" y="5260"/>
                    <a:pt x="19968" y="5294"/>
                    <a:pt x="19997" y="5315"/>
                  </a:cubicBezTo>
                  <a:cubicBezTo>
                    <a:pt x="20147" y="5117"/>
                    <a:pt x="19645" y="4785"/>
                    <a:pt x="19523" y="4756"/>
                  </a:cubicBezTo>
                  <a:cubicBezTo>
                    <a:pt x="19467" y="4748"/>
                    <a:pt x="19432" y="4643"/>
                    <a:pt x="19443" y="4586"/>
                  </a:cubicBezTo>
                  <a:cubicBezTo>
                    <a:pt x="19470" y="4445"/>
                    <a:pt x="19324" y="4420"/>
                    <a:pt x="19334" y="4366"/>
                  </a:cubicBezTo>
                  <a:cubicBezTo>
                    <a:pt x="19351" y="4272"/>
                    <a:pt x="19470" y="4429"/>
                    <a:pt x="19504" y="4429"/>
                  </a:cubicBezTo>
                  <a:cubicBezTo>
                    <a:pt x="19583" y="4429"/>
                    <a:pt x="19522" y="4292"/>
                    <a:pt x="19560" y="4279"/>
                  </a:cubicBezTo>
                  <a:cubicBezTo>
                    <a:pt x="19779" y="4468"/>
                    <a:pt x="19644" y="4227"/>
                    <a:pt x="19830" y="4227"/>
                  </a:cubicBezTo>
                  <a:cubicBezTo>
                    <a:pt x="19974" y="4180"/>
                    <a:pt x="20153" y="4358"/>
                    <a:pt x="20275" y="4424"/>
                  </a:cubicBezTo>
                  <a:cubicBezTo>
                    <a:pt x="20286" y="4362"/>
                    <a:pt x="20280" y="4286"/>
                    <a:pt x="20244" y="4238"/>
                  </a:cubicBezTo>
                  <a:cubicBezTo>
                    <a:pt x="20487" y="4009"/>
                    <a:pt x="20524" y="3674"/>
                    <a:pt x="20914" y="3862"/>
                  </a:cubicBezTo>
                  <a:cubicBezTo>
                    <a:pt x="20928" y="3840"/>
                    <a:pt x="20946" y="3835"/>
                    <a:pt x="20968" y="3843"/>
                  </a:cubicBezTo>
                  <a:cubicBezTo>
                    <a:pt x="20980" y="3602"/>
                    <a:pt x="20494" y="3359"/>
                    <a:pt x="20326" y="3322"/>
                  </a:cubicBezTo>
                  <a:cubicBezTo>
                    <a:pt x="20400" y="3299"/>
                    <a:pt x="20509" y="3221"/>
                    <a:pt x="20442" y="3106"/>
                  </a:cubicBezTo>
                  <a:cubicBezTo>
                    <a:pt x="20615" y="3209"/>
                    <a:pt x="20796" y="3130"/>
                    <a:pt x="20975" y="3259"/>
                  </a:cubicBezTo>
                  <a:cubicBezTo>
                    <a:pt x="21042" y="3307"/>
                    <a:pt x="21600" y="3507"/>
                    <a:pt x="21591" y="3334"/>
                  </a:cubicBezTo>
                  <a:cubicBezTo>
                    <a:pt x="21518" y="3261"/>
                    <a:pt x="21537" y="3195"/>
                    <a:pt x="21483" y="3136"/>
                  </a:cubicBezTo>
                  <a:close/>
                  <a:moveTo>
                    <a:pt x="16994" y="18909"/>
                  </a:moveTo>
                  <a:cubicBezTo>
                    <a:pt x="16992" y="18916"/>
                    <a:pt x="16986" y="18936"/>
                    <a:pt x="16994" y="18908"/>
                  </a:cubicBezTo>
                  <a:cubicBezTo>
                    <a:pt x="16995" y="18905"/>
                    <a:pt x="16995" y="18906"/>
                    <a:pt x="16994" y="18908"/>
                  </a:cubicBezTo>
                  <a:cubicBezTo>
                    <a:pt x="17025" y="18802"/>
                    <a:pt x="16849" y="18703"/>
                    <a:pt x="16797" y="18645"/>
                  </a:cubicBezTo>
                  <a:cubicBezTo>
                    <a:pt x="16910" y="18509"/>
                    <a:pt x="16724" y="18432"/>
                    <a:pt x="16738" y="18304"/>
                  </a:cubicBezTo>
                  <a:lnTo>
                    <a:pt x="16754" y="18340"/>
                  </a:lnTo>
                  <a:lnTo>
                    <a:pt x="16768" y="18257"/>
                  </a:lnTo>
                  <a:lnTo>
                    <a:pt x="16776" y="18259"/>
                  </a:lnTo>
                  <a:cubicBezTo>
                    <a:pt x="16763" y="18110"/>
                    <a:pt x="16888" y="18117"/>
                    <a:pt x="16947" y="18016"/>
                  </a:cubicBezTo>
                  <a:cubicBezTo>
                    <a:pt x="16932" y="18006"/>
                    <a:pt x="16894" y="17954"/>
                    <a:pt x="16878" y="17954"/>
                  </a:cubicBezTo>
                  <a:cubicBezTo>
                    <a:pt x="17187" y="17954"/>
                    <a:pt x="16910" y="17614"/>
                    <a:pt x="16748" y="17594"/>
                  </a:cubicBezTo>
                  <a:cubicBezTo>
                    <a:pt x="16760" y="17529"/>
                    <a:pt x="16681" y="17426"/>
                    <a:pt x="16659" y="17362"/>
                  </a:cubicBezTo>
                  <a:cubicBezTo>
                    <a:pt x="16473" y="17255"/>
                    <a:pt x="16458" y="17581"/>
                    <a:pt x="16391" y="17697"/>
                  </a:cubicBezTo>
                  <a:lnTo>
                    <a:pt x="16408" y="17712"/>
                  </a:lnTo>
                  <a:cubicBezTo>
                    <a:pt x="16350" y="17704"/>
                    <a:pt x="16222" y="17768"/>
                    <a:pt x="16295" y="17866"/>
                  </a:cubicBezTo>
                  <a:cubicBezTo>
                    <a:pt x="16216" y="17940"/>
                    <a:pt x="16061" y="17932"/>
                    <a:pt x="16023" y="18049"/>
                  </a:cubicBezTo>
                  <a:cubicBezTo>
                    <a:pt x="15957" y="18251"/>
                    <a:pt x="15876" y="18304"/>
                    <a:pt x="15732" y="18363"/>
                  </a:cubicBezTo>
                  <a:cubicBezTo>
                    <a:pt x="15609" y="18415"/>
                    <a:pt x="15571" y="18696"/>
                    <a:pt x="15535" y="18708"/>
                  </a:cubicBezTo>
                  <a:cubicBezTo>
                    <a:pt x="15508" y="18708"/>
                    <a:pt x="15366" y="18659"/>
                    <a:pt x="15367" y="18626"/>
                  </a:cubicBezTo>
                  <a:lnTo>
                    <a:pt x="15369" y="18534"/>
                  </a:lnTo>
                  <a:lnTo>
                    <a:pt x="15311" y="18575"/>
                  </a:lnTo>
                  <a:lnTo>
                    <a:pt x="15306" y="18562"/>
                  </a:lnTo>
                  <a:cubicBezTo>
                    <a:pt x="15117" y="18677"/>
                    <a:pt x="15108" y="18934"/>
                    <a:pt x="15200" y="19136"/>
                  </a:cubicBezTo>
                  <a:cubicBezTo>
                    <a:pt x="15161" y="19181"/>
                    <a:pt x="15164" y="19258"/>
                    <a:pt x="15203" y="19303"/>
                  </a:cubicBezTo>
                  <a:cubicBezTo>
                    <a:pt x="15195" y="19335"/>
                    <a:pt x="15210" y="19374"/>
                    <a:pt x="15235" y="19385"/>
                  </a:cubicBezTo>
                  <a:cubicBezTo>
                    <a:pt x="15225" y="19424"/>
                    <a:pt x="15232" y="19455"/>
                    <a:pt x="15254" y="19479"/>
                  </a:cubicBezTo>
                  <a:cubicBezTo>
                    <a:pt x="15285" y="19481"/>
                    <a:pt x="15311" y="19464"/>
                    <a:pt x="15340" y="19452"/>
                  </a:cubicBezTo>
                  <a:cubicBezTo>
                    <a:pt x="15350" y="19468"/>
                    <a:pt x="15353" y="19488"/>
                    <a:pt x="15347" y="19511"/>
                  </a:cubicBezTo>
                  <a:cubicBezTo>
                    <a:pt x="15325" y="19540"/>
                    <a:pt x="15350" y="19890"/>
                    <a:pt x="15399" y="19920"/>
                  </a:cubicBezTo>
                  <a:cubicBezTo>
                    <a:pt x="15473" y="19966"/>
                    <a:pt x="15568" y="19928"/>
                    <a:pt x="15643" y="19918"/>
                  </a:cubicBezTo>
                  <a:cubicBezTo>
                    <a:pt x="15630" y="20115"/>
                    <a:pt x="15842" y="20079"/>
                    <a:pt x="15913" y="19951"/>
                  </a:cubicBezTo>
                  <a:cubicBezTo>
                    <a:pt x="15943" y="20003"/>
                    <a:pt x="16038" y="20088"/>
                    <a:pt x="16085" y="20029"/>
                  </a:cubicBezTo>
                  <a:cubicBezTo>
                    <a:pt x="16181" y="20173"/>
                    <a:pt x="16201" y="20238"/>
                    <a:pt x="16389" y="20115"/>
                  </a:cubicBezTo>
                  <a:cubicBezTo>
                    <a:pt x="16410" y="20270"/>
                    <a:pt x="16541" y="20049"/>
                    <a:pt x="16499" y="19901"/>
                  </a:cubicBezTo>
                  <a:cubicBezTo>
                    <a:pt x="16526" y="19881"/>
                    <a:pt x="16539" y="19851"/>
                    <a:pt x="16538" y="19809"/>
                  </a:cubicBezTo>
                  <a:lnTo>
                    <a:pt x="16562" y="19798"/>
                  </a:lnTo>
                  <a:cubicBezTo>
                    <a:pt x="16568" y="19733"/>
                    <a:pt x="16573" y="19601"/>
                    <a:pt x="16539" y="19554"/>
                  </a:cubicBezTo>
                  <a:cubicBezTo>
                    <a:pt x="16562" y="19523"/>
                    <a:pt x="16573" y="19505"/>
                    <a:pt x="16597" y="19520"/>
                  </a:cubicBezTo>
                  <a:cubicBezTo>
                    <a:pt x="16644" y="19442"/>
                    <a:pt x="16806" y="19309"/>
                    <a:pt x="16741" y="19205"/>
                  </a:cubicBezTo>
                  <a:cubicBezTo>
                    <a:pt x="16704" y="19144"/>
                    <a:pt x="16767" y="18984"/>
                    <a:pt x="16806" y="18955"/>
                  </a:cubicBezTo>
                  <a:cubicBezTo>
                    <a:pt x="16858" y="18955"/>
                    <a:pt x="16966" y="19000"/>
                    <a:pt x="16994" y="18909"/>
                  </a:cubicBezTo>
                  <a:close/>
                  <a:moveTo>
                    <a:pt x="17082" y="15769"/>
                  </a:moveTo>
                  <a:cubicBezTo>
                    <a:pt x="17065" y="15769"/>
                    <a:pt x="17051" y="15769"/>
                    <a:pt x="17082" y="15769"/>
                  </a:cubicBezTo>
                  <a:cubicBezTo>
                    <a:pt x="17137" y="15769"/>
                    <a:pt x="17106" y="15769"/>
                    <a:pt x="17083" y="15769"/>
                  </a:cubicBezTo>
                  <a:cubicBezTo>
                    <a:pt x="17275" y="15768"/>
                    <a:pt x="17243" y="16089"/>
                    <a:pt x="17193" y="16059"/>
                  </a:cubicBezTo>
                  <a:cubicBezTo>
                    <a:pt x="17151" y="16034"/>
                    <a:pt x="17029" y="15770"/>
                    <a:pt x="17082" y="15769"/>
                  </a:cubicBezTo>
                  <a:close/>
                </a:path>
              </a:pathLst>
            </a:custGeom>
            <a:solidFill>
              <a:srgbClr val="EE265B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286984" hangingPunct="0">
                <a:lnSpc>
                  <a:spcPct val="80000"/>
                </a:lnSpc>
                <a:spcBef>
                  <a:spcPts val="2197"/>
                </a:spcBef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venir Next"/>
                  <a:ea typeface="Avenir Next"/>
                  <a:cs typeface="Avenir Next"/>
                  <a:sym typeface="Avenir Next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venir Next"/>
                <a:ea typeface="Avenir Next"/>
                <a:cs typeface="Avenir Next"/>
                <a:sym typeface="Avenir Next"/>
              </a:endParaRPr>
            </a:p>
          </p:txBody>
        </p:sp>
        <p:sp>
          <p:nvSpPr>
            <p:cNvPr id="171" name="Shape 171"/>
            <p:cNvSpPr/>
            <p:nvPr/>
          </p:nvSpPr>
          <p:spPr>
            <a:xfrm>
              <a:off x="475606" y="181535"/>
              <a:ext cx="274324" cy="323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436" extrusionOk="0">
                  <a:moveTo>
                    <a:pt x="21150" y="15574"/>
                  </a:moveTo>
                  <a:cubicBezTo>
                    <a:pt x="21261" y="15717"/>
                    <a:pt x="21093" y="15952"/>
                    <a:pt x="20924" y="15784"/>
                  </a:cubicBezTo>
                  <a:cubicBezTo>
                    <a:pt x="20982" y="16021"/>
                    <a:pt x="20891" y="16384"/>
                    <a:pt x="20777" y="16597"/>
                  </a:cubicBezTo>
                  <a:cubicBezTo>
                    <a:pt x="20505" y="17107"/>
                    <a:pt x="20399" y="17680"/>
                    <a:pt x="20142" y="18190"/>
                  </a:cubicBezTo>
                  <a:cubicBezTo>
                    <a:pt x="20021" y="18451"/>
                    <a:pt x="19581" y="18883"/>
                    <a:pt x="19210" y="18697"/>
                  </a:cubicBezTo>
                  <a:cubicBezTo>
                    <a:pt x="19055" y="18620"/>
                    <a:pt x="18983" y="18564"/>
                    <a:pt x="18916" y="18429"/>
                  </a:cubicBezTo>
                  <a:cubicBezTo>
                    <a:pt x="18874" y="18346"/>
                    <a:pt x="18895" y="18082"/>
                    <a:pt x="18885" y="18073"/>
                  </a:cubicBezTo>
                  <a:cubicBezTo>
                    <a:pt x="18630" y="17743"/>
                    <a:pt x="18882" y="17612"/>
                    <a:pt x="18985" y="17344"/>
                  </a:cubicBezTo>
                  <a:cubicBezTo>
                    <a:pt x="19114" y="17002"/>
                    <a:pt x="19115" y="16913"/>
                    <a:pt x="19087" y="16545"/>
                  </a:cubicBezTo>
                  <a:cubicBezTo>
                    <a:pt x="19035" y="16414"/>
                    <a:pt x="19148" y="15981"/>
                    <a:pt x="19273" y="15913"/>
                  </a:cubicBezTo>
                  <a:cubicBezTo>
                    <a:pt x="19479" y="15800"/>
                    <a:pt x="19740" y="15772"/>
                    <a:pt x="19957" y="15653"/>
                  </a:cubicBezTo>
                  <a:cubicBezTo>
                    <a:pt x="20082" y="15574"/>
                    <a:pt x="20117" y="15501"/>
                    <a:pt x="20239" y="15478"/>
                  </a:cubicBezTo>
                  <a:cubicBezTo>
                    <a:pt x="20387" y="15448"/>
                    <a:pt x="20295" y="14983"/>
                    <a:pt x="20473" y="15143"/>
                  </a:cubicBezTo>
                  <a:cubicBezTo>
                    <a:pt x="20533" y="15027"/>
                    <a:pt x="20661" y="14865"/>
                    <a:pt x="20739" y="14731"/>
                  </a:cubicBezTo>
                  <a:cubicBezTo>
                    <a:pt x="20722" y="14552"/>
                    <a:pt x="20909" y="14739"/>
                    <a:pt x="20929" y="14819"/>
                  </a:cubicBezTo>
                  <a:cubicBezTo>
                    <a:pt x="20973" y="14985"/>
                    <a:pt x="21061" y="15461"/>
                    <a:pt x="21150" y="15574"/>
                  </a:cubicBezTo>
                  <a:cubicBezTo>
                    <a:pt x="21173" y="15603"/>
                    <a:pt x="21138" y="15559"/>
                    <a:pt x="21150" y="15574"/>
                  </a:cubicBezTo>
                  <a:close/>
                  <a:moveTo>
                    <a:pt x="21449" y="7942"/>
                  </a:moveTo>
                  <a:cubicBezTo>
                    <a:pt x="21344" y="7731"/>
                    <a:pt x="21600" y="7533"/>
                    <a:pt x="21151" y="7539"/>
                  </a:cubicBezTo>
                  <a:cubicBezTo>
                    <a:pt x="21008" y="7541"/>
                    <a:pt x="20754" y="7739"/>
                    <a:pt x="20526" y="7739"/>
                  </a:cubicBezTo>
                  <a:cubicBezTo>
                    <a:pt x="20244" y="7739"/>
                    <a:pt x="20016" y="7865"/>
                    <a:pt x="19729" y="7865"/>
                  </a:cubicBezTo>
                  <a:cubicBezTo>
                    <a:pt x="19565" y="7865"/>
                    <a:pt x="19469" y="8014"/>
                    <a:pt x="19302" y="7993"/>
                  </a:cubicBezTo>
                  <a:cubicBezTo>
                    <a:pt x="19093" y="7930"/>
                    <a:pt x="19070" y="7669"/>
                    <a:pt x="18908" y="7605"/>
                  </a:cubicBezTo>
                  <a:cubicBezTo>
                    <a:pt x="19001" y="7551"/>
                    <a:pt x="19025" y="7458"/>
                    <a:pt x="18981" y="7374"/>
                  </a:cubicBezTo>
                  <a:cubicBezTo>
                    <a:pt x="19062" y="7284"/>
                    <a:pt x="18938" y="7312"/>
                    <a:pt x="18896" y="7232"/>
                  </a:cubicBezTo>
                  <a:cubicBezTo>
                    <a:pt x="18780" y="7074"/>
                    <a:pt x="18298" y="6560"/>
                    <a:pt x="18034" y="6598"/>
                  </a:cubicBezTo>
                  <a:cubicBezTo>
                    <a:pt x="17984" y="6467"/>
                    <a:pt x="17855" y="6463"/>
                    <a:pt x="17803" y="6343"/>
                  </a:cubicBezTo>
                  <a:cubicBezTo>
                    <a:pt x="17753" y="6232"/>
                    <a:pt x="17703" y="5708"/>
                    <a:pt x="17456" y="5708"/>
                  </a:cubicBezTo>
                  <a:lnTo>
                    <a:pt x="17455" y="5708"/>
                  </a:lnTo>
                  <a:cubicBezTo>
                    <a:pt x="17148" y="5708"/>
                    <a:pt x="17061" y="5095"/>
                    <a:pt x="17028" y="4927"/>
                  </a:cubicBezTo>
                  <a:lnTo>
                    <a:pt x="17085" y="4930"/>
                  </a:lnTo>
                  <a:cubicBezTo>
                    <a:pt x="16985" y="4575"/>
                    <a:pt x="16629" y="4445"/>
                    <a:pt x="16480" y="4141"/>
                  </a:cubicBezTo>
                  <a:lnTo>
                    <a:pt x="16435" y="4152"/>
                  </a:lnTo>
                  <a:cubicBezTo>
                    <a:pt x="16428" y="4118"/>
                    <a:pt x="16411" y="4085"/>
                    <a:pt x="16410" y="4050"/>
                  </a:cubicBezTo>
                  <a:cubicBezTo>
                    <a:pt x="16418" y="4049"/>
                    <a:pt x="16577" y="4040"/>
                    <a:pt x="16577" y="4040"/>
                  </a:cubicBezTo>
                  <a:cubicBezTo>
                    <a:pt x="16561" y="4019"/>
                    <a:pt x="16373" y="3888"/>
                    <a:pt x="16373" y="3877"/>
                  </a:cubicBezTo>
                  <a:cubicBezTo>
                    <a:pt x="16140" y="3556"/>
                    <a:pt x="15927" y="3229"/>
                    <a:pt x="15764" y="2884"/>
                  </a:cubicBezTo>
                  <a:cubicBezTo>
                    <a:pt x="15810" y="2908"/>
                    <a:pt x="15860" y="2921"/>
                    <a:pt x="15913" y="2924"/>
                  </a:cubicBezTo>
                  <a:cubicBezTo>
                    <a:pt x="16212" y="2508"/>
                    <a:pt x="16034" y="2139"/>
                    <a:pt x="15828" y="1728"/>
                  </a:cubicBezTo>
                  <a:cubicBezTo>
                    <a:pt x="15663" y="1776"/>
                    <a:pt x="15487" y="1765"/>
                    <a:pt x="15320" y="1792"/>
                  </a:cubicBezTo>
                  <a:cubicBezTo>
                    <a:pt x="15262" y="1792"/>
                    <a:pt x="15004" y="1673"/>
                    <a:pt x="14939" y="1652"/>
                  </a:cubicBezTo>
                  <a:cubicBezTo>
                    <a:pt x="14877" y="1646"/>
                    <a:pt x="14703" y="1675"/>
                    <a:pt x="14673" y="1666"/>
                  </a:cubicBezTo>
                  <a:cubicBezTo>
                    <a:pt x="14649" y="1666"/>
                    <a:pt x="14604" y="1640"/>
                    <a:pt x="14583" y="1631"/>
                  </a:cubicBezTo>
                  <a:cubicBezTo>
                    <a:pt x="14579" y="1638"/>
                    <a:pt x="14541" y="1746"/>
                    <a:pt x="14548" y="1746"/>
                  </a:cubicBezTo>
                  <a:cubicBezTo>
                    <a:pt x="14314" y="1775"/>
                    <a:pt x="14213" y="1915"/>
                    <a:pt x="13949" y="1776"/>
                  </a:cubicBezTo>
                  <a:cubicBezTo>
                    <a:pt x="13737" y="1662"/>
                    <a:pt x="13370" y="1599"/>
                    <a:pt x="13126" y="1666"/>
                  </a:cubicBezTo>
                  <a:cubicBezTo>
                    <a:pt x="13114" y="1631"/>
                    <a:pt x="12362" y="1325"/>
                    <a:pt x="12311" y="1315"/>
                  </a:cubicBezTo>
                  <a:cubicBezTo>
                    <a:pt x="12058" y="1263"/>
                    <a:pt x="11585" y="1295"/>
                    <a:pt x="11468" y="1561"/>
                  </a:cubicBezTo>
                  <a:cubicBezTo>
                    <a:pt x="11405" y="1704"/>
                    <a:pt x="11546" y="1817"/>
                    <a:pt x="11493" y="1940"/>
                  </a:cubicBezTo>
                  <a:cubicBezTo>
                    <a:pt x="11411" y="2129"/>
                    <a:pt x="10260" y="1753"/>
                    <a:pt x="10229" y="1583"/>
                  </a:cubicBezTo>
                  <a:cubicBezTo>
                    <a:pt x="10181" y="1321"/>
                    <a:pt x="9285" y="1213"/>
                    <a:pt x="9029" y="1193"/>
                  </a:cubicBezTo>
                  <a:cubicBezTo>
                    <a:pt x="9018" y="1125"/>
                    <a:pt x="8978" y="1083"/>
                    <a:pt x="8892" y="1075"/>
                  </a:cubicBezTo>
                  <a:lnTo>
                    <a:pt x="8892" y="1071"/>
                  </a:lnTo>
                  <a:cubicBezTo>
                    <a:pt x="8848" y="1075"/>
                    <a:pt x="8690" y="1054"/>
                    <a:pt x="8710" y="986"/>
                  </a:cubicBezTo>
                  <a:cubicBezTo>
                    <a:pt x="8710" y="964"/>
                    <a:pt x="8994" y="767"/>
                    <a:pt x="9016" y="679"/>
                  </a:cubicBezTo>
                  <a:cubicBezTo>
                    <a:pt x="9056" y="517"/>
                    <a:pt x="8891" y="519"/>
                    <a:pt x="8901" y="450"/>
                  </a:cubicBezTo>
                  <a:cubicBezTo>
                    <a:pt x="8820" y="389"/>
                    <a:pt x="9205" y="-90"/>
                    <a:pt x="8780" y="124"/>
                  </a:cubicBezTo>
                  <a:cubicBezTo>
                    <a:pt x="8738" y="-14"/>
                    <a:pt x="7966" y="-25"/>
                    <a:pt x="7786" y="33"/>
                  </a:cubicBezTo>
                  <a:cubicBezTo>
                    <a:pt x="7755" y="33"/>
                    <a:pt x="7236" y="45"/>
                    <a:pt x="7284" y="112"/>
                  </a:cubicBezTo>
                  <a:cubicBezTo>
                    <a:pt x="6980" y="-39"/>
                    <a:pt x="6476" y="127"/>
                    <a:pt x="6182" y="191"/>
                  </a:cubicBezTo>
                  <a:cubicBezTo>
                    <a:pt x="5782" y="191"/>
                    <a:pt x="5357" y="466"/>
                    <a:pt x="4985" y="577"/>
                  </a:cubicBezTo>
                  <a:cubicBezTo>
                    <a:pt x="4968" y="561"/>
                    <a:pt x="4957" y="544"/>
                    <a:pt x="4950" y="523"/>
                  </a:cubicBezTo>
                  <a:lnTo>
                    <a:pt x="4918" y="529"/>
                  </a:lnTo>
                  <a:lnTo>
                    <a:pt x="4905" y="496"/>
                  </a:lnTo>
                  <a:cubicBezTo>
                    <a:pt x="4737" y="581"/>
                    <a:pt x="4445" y="574"/>
                    <a:pt x="4277" y="480"/>
                  </a:cubicBezTo>
                  <a:cubicBezTo>
                    <a:pt x="4282" y="423"/>
                    <a:pt x="4286" y="367"/>
                    <a:pt x="4279" y="311"/>
                  </a:cubicBezTo>
                  <a:cubicBezTo>
                    <a:pt x="3839" y="327"/>
                    <a:pt x="3931" y="706"/>
                    <a:pt x="3692" y="913"/>
                  </a:cubicBezTo>
                  <a:cubicBezTo>
                    <a:pt x="3463" y="1112"/>
                    <a:pt x="3139" y="1114"/>
                    <a:pt x="2935" y="1363"/>
                  </a:cubicBezTo>
                  <a:cubicBezTo>
                    <a:pt x="2899" y="1537"/>
                    <a:pt x="2704" y="1647"/>
                    <a:pt x="2717" y="1829"/>
                  </a:cubicBezTo>
                  <a:cubicBezTo>
                    <a:pt x="2734" y="2071"/>
                    <a:pt x="2718" y="2224"/>
                    <a:pt x="2488" y="2389"/>
                  </a:cubicBezTo>
                  <a:cubicBezTo>
                    <a:pt x="2217" y="2584"/>
                    <a:pt x="1913" y="2731"/>
                    <a:pt x="1546" y="2719"/>
                  </a:cubicBezTo>
                  <a:cubicBezTo>
                    <a:pt x="1507" y="2976"/>
                    <a:pt x="1199" y="3017"/>
                    <a:pt x="1132" y="3212"/>
                  </a:cubicBezTo>
                  <a:cubicBezTo>
                    <a:pt x="1025" y="3521"/>
                    <a:pt x="918" y="3677"/>
                    <a:pt x="641" y="3906"/>
                  </a:cubicBezTo>
                  <a:lnTo>
                    <a:pt x="670" y="3942"/>
                  </a:lnTo>
                  <a:cubicBezTo>
                    <a:pt x="508" y="4166"/>
                    <a:pt x="173" y="4557"/>
                    <a:pt x="339" y="4803"/>
                  </a:cubicBezTo>
                  <a:lnTo>
                    <a:pt x="391" y="4803"/>
                  </a:lnTo>
                  <a:cubicBezTo>
                    <a:pt x="467" y="4803"/>
                    <a:pt x="416" y="5040"/>
                    <a:pt x="558" y="5026"/>
                  </a:cubicBezTo>
                  <a:cubicBezTo>
                    <a:pt x="575" y="5060"/>
                    <a:pt x="612" y="5269"/>
                    <a:pt x="543" y="5269"/>
                  </a:cubicBezTo>
                  <a:lnTo>
                    <a:pt x="456" y="5299"/>
                  </a:lnTo>
                  <a:cubicBezTo>
                    <a:pt x="764" y="5604"/>
                    <a:pt x="582" y="5896"/>
                    <a:pt x="452" y="6228"/>
                  </a:cubicBezTo>
                  <a:cubicBezTo>
                    <a:pt x="401" y="6220"/>
                    <a:pt x="345" y="6229"/>
                    <a:pt x="297" y="6251"/>
                  </a:cubicBezTo>
                  <a:cubicBezTo>
                    <a:pt x="430" y="6424"/>
                    <a:pt x="154" y="6618"/>
                    <a:pt x="0" y="6730"/>
                  </a:cubicBezTo>
                  <a:cubicBezTo>
                    <a:pt x="249" y="6752"/>
                    <a:pt x="299" y="6978"/>
                    <a:pt x="276" y="7155"/>
                  </a:cubicBezTo>
                  <a:lnTo>
                    <a:pt x="307" y="7155"/>
                  </a:lnTo>
                  <a:cubicBezTo>
                    <a:pt x="294" y="7155"/>
                    <a:pt x="281" y="7155"/>
                    <a:pt x="268" y="7155"/>
                  </a:cubicBezTo>
                  <a:cubicBezTo>
                    <a:pt x="265" y="7167"/>
                    <a:pt x="258" y="7174"/>
                    <a:pt x="247" y="7177"/>
                  </a:cubicBezTo>
                  <a:cubicBezTo>
                    <a:pt x="206" y="7341"/>
                    <a:pt x="390" y="7647"/>
                    <a:pt x="654" y="7597"/>
                  </a:cubicBezTo>
                  <a:cubicBezTo>
                    <a:pt x="662" y="7714"/>
                    <a:pt x="780" y="7762"/>
                    <a:pt x="802" y="7878"/>
                  </a:cubicBezTo>
                  <a:cubicBezTo>
                    <a:pt x="873" y="7889"/>
                    <a:pt x="913" y="7864"/>
                    <a:pt x="946" y="7814"/>
                  </a:cubicBezTo>
                  <a:cubicBezTo>
                    <a:pt x="1016" y="8004"/>
                    <a:pt x="1264" y="8051"/>
                    <a:pt x="1309" y="8201"/>
                  </a:cubicBezTo>
                  <a:cubicBezTo>
                    <a:pt x="1426" y="8354"/>
                    <a:pt x="1416" y="8441"/>
                    <a:pt x="1473" y="8622"/>
                  </a:cubicBezTo>
                  <a:lnTo>
                    <a:pt x="1520" y="8622"/>
                  </a:lnTo>
                  <a:cubicBezTo>
                    <a:pt x="1569" y="8710"/>
                    <a:pt x="1975" y="9160"/>
                    <a:pt x="2133" y="9105"/>
                  </a:cubicBezTo>
                  <a:cubicBezTo>
                    <a:pt x="2414" y="9356"/>
                    <a:pt x="2674" y="9574"/>
                    <a:pt x="3086" y="9750"/>
                  </a:cubicBezTo>
                  <a:cubicBezTo>
                    <a:pt x="3082" y="9812"/>
                    <a:pt x="3079" y="9875"/>
                    <a:pt x="3077" y="9937"/>
                  </a:cubicBezTo>
                  <a:cubicBezTo>
                    <a:pt x="3152" y="9898"/>
                    <a:pt x="3229" y="9859"/>
                    <a:pt x="3307" y="9824"/>
                  </a:cubicBezTo>
                  <a:lnTo>
                    <a:pt x="3321" y="9829"/>
                  </a:lnTo>
                  <a:lnTo>
                    <a:pt x="3322" y="9817"/>
                  </a:lnTo>
                  <a:cubicBezTo>
                    <a:pt x="3580" y="9701"/>
                    <a:pt x="3830" y="9612"/>
                    <a:pt x="4125" y="9621"/>
                  </a:cubicBezTo>
                  <a:cubicBezTo>
                    <a:pt x="4261" y="9626"/>
                    <a:pt x="4581" y="9721"/>
                    <a:pt x="4686" y="9617"/>
                  </a:cubicBezTo>
                  <a:cubicBezTo>
                    <a:pt x="4748" y="9641"/>
                    <a:pt x="4808" y="9667"/>
                    <a:pt x="4866" y="9695"/>
                  </a:cubicBezTo>
                  <a:cubicBezTo>
                    <a:pt x="5080" y="9574"/>
                    <a:pt x="5871" y="9431"/>
                    <a:pt x="5918" y="9296"/>
                  </a:cubicBezTo>
                  <a:cubicBezTo>
                    <a:pt x="5972" y="9317"/>
                    <a:pt x="5995" y="9339"/>
                    <a:pt x="6016" y="9264"/>
                  </a:cubicBezTo>
                  <a:cubicBezTo>
                    <a:pt x="6022" y="9261"/>
                    <a:pt x="6045" y="9250"/>
                    <a:pt x="6080" y="9241"/>
                  </a:cubicBezTo>
                  <a:cubicBezTo>
                    <a:pt x="6162" y="9312"/>
                    <a:pt x="6375" y="9249"/>
                    <a:pt x="6476" y="9223"/>
                  </a:cubicBezTo>
                  <a:lnTo>
                    <a:pt x="6476" y="9214"/>
                  </a:lnTo>
                  <a:cubicBezTo>
                    <a:pt x="7144" y="9195"/>
                    <a:pt x="6984" y="9378"/>
                    <a:pt x="7304" y="9739"/>
                  </a:cubicBezTo>
                  <a:cubicBezTo>
                    <a:pt x="7475" y="9932"/>
                    <a:pt x="7980" y="9814"/>
                    <a:pt x="8200" y="9773"/>
                  </a:cubicBezTo>
                  <a:cubicBezTo>
                    <a:pt x="8223" y="9858"/>
                    <a:pt x="8314" y="9945"/>
                    <a:pt x="8426" y="9941"/>
                  </a:cubicBezTo>
                  <a:cubicBezTo>
                    <a:pt x="8418" y="9986"/>
                    <a:pt x="8482" y="10342"/>
                    <a:pt x="8493" y="10381"/>
                  </a:cubicBezTo>
                  <a:lnTo>
                    <a:pt x="8473" y="10381"/>
                  </a:lnTo>
                  <a:cubicBezTo>
                    <a:pt x="8451" y="10590"/>
                    <a:pt x="8231" y="10752"/>
                    <a:pt x="8455" y="10846"/>
                  </a:cubicBezTo>
                  <a:cubicBezTo>
                    <a:pt x="8424" y="11002"/>
                    <a:pt x="8415" y="11164"/>
                    <a:pt x="8205" y="11187"/>
                  </a:cubicBezTo>
                  <a:cubicBezTo>
                    <a:pt x="8322" y="11607"/>
                    <a:pt x="8608" y="11836"/>
                    <a:pt x="8916" y="12161"/>
                  </a:cubicBezTo>
                  <a:cubicBezTo>
                    <a:pt x="8896" y="12195"/>
                    <a:pt x="8883" y="12228"/>
                    <a:pt x="8856" y="12259"/>
                  </a:cubicBezTo>
                  <a:cubicBezTo>
                    <a:pt x="9007" y="12382"/>
                    <a:pt x="9103" y="12537"/>
                    <a:pt x="9233" y="12666"/>
                  </a:cubicBezTo>
                  <a:lnTo>
                    <a:pt x="9303" y="12614"/>
                  </a:lnTo>
                  <a:cubicBezTo>
                    <a:pt x="9334" y="12654"/>
                    <a:pt x="9303" y="12657"/>
                    <a:pt x="9301" y="12701"/>
                  </a:cubicBezTo>
                  <a:lnTo>
                    <a:pt x="9265" y="12704"/>
                  </a:lnTo>
                  <a:cubicBezTo>
                    <a:pt x="9269" y="12865"/>
                    <a:pt x="9736" y="13608"/>
                    <a:pt x="9628" y="13713"/>
                  </a:cubicBezTo>
                  <a:cubicBezTo>
                    <a:pt x="9399" y="13830"/>
                    <a:pt x="9559" y="14066"/>
                    <a:pt x="9672" y="14224"/>
                  </a:cubicBezTo>
                  <a:cubicBezTo>
                    <a:pt x="9958" y="14623"/>
                    <a:pt x="9535" y="14683"/>
                    <a:pt x="9477" y="14929"/>
                  </a:cubicBezTo>
                  <a:cubicBezTo>
                    <a:pt x="9422" y="15139"/>
                    <a:pt x="9270" y="15661"/>
                    <a:pt x="9117" y="15801"/>
                  </a:cubicBezTo>
                  <a:cubicBezTo>
                    <a:pt x="9132" y="15821"/>
                    <a:pt x="9142" y="15843"/>
                    <a:pt x="9148" y="15865"/>
                  </a:cubicBezTo>
                  <a:lnTo>
                    <a:pt x="9127" y="15871"/>
                  </a:lnTo>
                  <a:cubicBezTo>
                    <a:pt x="9147" y="15972"/>
                    <a:pt x="9127" y="16088"/>
                    <a:pt x="9127" y="16190"/>
                  </a:cubicBezTo>
                  <a:lnTo>
                    <a:pt x="9117" y="16197"/>
                  </a:lnTo>
                  <a:cubicBezTo>
                    <a:pt x="9045" y="16880"/>
                    <a:pt x="10051" y="17437"/>
                    <a:pt x="9956" y="18137"/>
                  </a:cubicBezTo>
                  <a:cubicBezTo>
                    <a:pt x="9907" y="18501"/>
                    <a:pt x="10103" y="19517"/>
                    <a:pt x="10608" y="19648"/>
                  </a:cubicBezTo>
                  <a:cubicBezTo>
                    <a:pt x="10711" y="19738"/>
                    <a:pt x="11215" y="20660"/>
                    <a:pt x="11120" y="20764"/>
                  </a:cubicBezTo>
                  <a:cubicBezTo>
                    <a:pt x="10785" y="20848"/>
                    <a:pt x="11116" y="20987"/>
                    <a:pt x="11144" y="21115"/>
                  </a:cubicBezTo>
                  <a:cubicBezTo>
                    <a:pt x="10968" y="21510"/>
                    <a:pt x="11967" y="21476"/>
                    <a:pt x="12221" y="21354"/>
                  </a:cubicBezTo>
                  <a:cubicBezTo>
                    <a:pt x="12519" y="21209"/>
                    <a:pt x="12813" y="21294"/>
                    <a:pt x="13150" y="21319"/>
                  </a:cubicBezTo>
                  <a:cubicBezTo>
                    <a:pt x="13150" y="21319"/>
                    <a:pt x="13164" y="21264"/>
                    <a:pt x="13165" y="21262"/>
                  </a:cubicBezTo>
                  <a:cubicBezTo>
                    <a:pt x="13768" y="21285"/>
                    <a:pt x="14233" y="20805"/>
                    <a:pt x="14641" y="20497"/>
                  </a:cubicBezTo>
                  <a:cubicBezTo>
                    <a:pt x="14854" y="20335"/>
                    <a:pt x="14941" y="20135"/>
                    <a:pt x="15093" y="19938"/>
                  </a:cubicBezTo>
                  <a:cubicBezTo>
                    <a:pt x="15177" y="19827"/>
                    <a:pt x="15387" y="19750"/>
                    <a:pt x="15454" y="19635"/>
                  </a:cubicBezTo>
                  <a:cubicBezTo>
                    <a:pt x="15552" y="19463"/>
                    <a:pt x="15640" y="19307"/>
                    <a:pt x="15688" y="19094"/>
                  </a:cubicBezTo>
                  <a:lnTo>
                    <a:pt x="15697" y="19094"/>
                  </a:lnTo>
                  <a:cubicBezTo>
                    <a:pt x="15716" y="18996"/>
                    <a:pt x="15724" y="18898"/>
                    <a:pt x="15722" y="18799"/>
                  </a:cubicBezTo>
                  <a:lnTo>
                    <a:pt x="15659" y="18795"/>
                  </a:lnTo>
                  <a:cubicBezTo>
                    <a:pt x="15712" y="18611"/>
                    <a:pt x="15867" y="18624"/>
                    <a:pt x="16053" y="18537"/>
                  </a:cubicBezTo>
                  <a:cubicBezTo>
                    <a:pt x="16371" y="18385"/>
                    <a:pt x="16454" y="18365"/>
                    <a:pt x="16521" y="18076"/>
                  </a:cubicBezTo>
                  <a:cubicBezTo>
                    <a:pt x="16544" y="17824"/>
                    <a:pt x="16568" y="17645"/>
                    <a:pt x="16480" y="17400"/>
                  </a:cubicBezTo>
                  <a:cubicBezTo>
                    <a:pt x="16325" y="16977"/>
                    <a:pt x="16456" y="16954"/>
                    <a:pt x="16829" y="16691"/>
                  </a:cubicBezTo>
                  <a:cubicBezTo>
                    <a:pt x="17122" y="16484"/>
                    <a:pt x="17222" y="16348"/>
                    <a:pt x="17594" y="16182"/>
                  </a:cubicBezTo>
                  <a:cubicBezTo>
                    <a:pt x="17872" y="16057"/>
                    <a:pt x="18450" y="15634"/>
                    <a:pt x="18274" y="15310"/>
                  </a:cubicBezTo>
                  <a:cubicBezTo>
                    <a:pt x="18221" y="15211"/>
                    <a:pt x="18282" y="14088"/>
                    <a:pt x="18165" y="14103"/>
                  </a:cubicBezTo>
                  <a:cubicBezTo>
                    <a:pt x="18141" y="14052"/>
                    <a:pt x="18023" y="13987"/>
                    <a:pt x="17958" y="13987"/>
                  </a:cubicBezTo>
                  <a:cubicBezTo>
                    <a:pt x="17817" y="13835"/>
                    <a:pt x="17931" y="13505"/>
                    <a:pt x="17832" y="13353"/>
                  </a:cubicBezTo>
                  <a:cubicBezTo>
                    <a:pt x="17796" y="13301"/>
                    <a:pt x="17878" y="13216"/>
                    <a:pt x="17887" y="13166"/>
                  </a:cubicBezTo>
                  <a:cubicBezTo>
                    <a:pt x="17915" y="13016"/>
                    <a:pt x="17749" y="13031"/>
                    <a:pt x="17690" y="12936"/>
                  </a:cubicBezTo>
                  <a:cubicBezTo>
                    <a:pt x="17639" y="12798"/>
                    <a:pt x="17991" y="12016"/>
                    <a:pt x="18132" y="11894"/>
                  </a:cubicBezTo>
                  <a:cubicBezTo>
                    <a:pt x="18255" y="11861"/>
                    <a:pt x="18334" y="11800"/>
                    <a:pt x="18421" y="11719"/>
                  </a:cubicBezTo>
                  <a:lnTo>
                    <a:pt x="18439" y="11748"/>
                  </a:lnTo>
                  <a:cubicBezTo>
                    <a:pt x="18933" y="11102"/>
                    <a:pt x="19669" y="10727"/>
                    <a:pt x="20222" y="10146"/>
                  </a:cubicBezTo>
                  <a:cubicBezTo>
                    <a:pt x="20487" y="9868"/>
                    <a:pt x="20746" y="9587"/>
                    <a:pt x="20861" y="9234"/>
                  </a:cubicBezTo>
                  <a:cubicBezTo>
                    <a:pt x="20916" y="9067"/>
                    <a:pt x="21026" y="8908"/>
                    <a:pt x="21115" y="8753"/>
                  </a:cubicBezTo>
                  <a:cubicBezTo>
                    <a:pt x="21241" y="8534"/>
                    <a:pt x="21257" y="8322"/>
                    <a:pt x="21357" y="8120"/>
                  </a:cubicBezTo>
                  <a:cubicBezTo>
                    <a:pt x="21369" y="8126"/>
                    <a:pt x="21377" y="8136"/>
                    <a:pt x="21381" y="8150"/>
                  </a:cubicBezTo>
                  <a:cubicBezTo>
                    <a:pt x="21416" y="8150"/>
                    <a:pt x="21450" y="8149"/>
                    <a:pt x="21485" y="8146"/>
                  </a:cubicBezTo>
                  <a:cubicBezTo>
                    <a:pt x="21506" y="8073"/>
                    <a:pt x="21488" y="8022"/>
                    <a:pt x="21449" y="7942"/>
                  </a:cubicBezTo>
                  <a:cubicBezTo>
                    <a:pt x="21441" y="7926"/>
                    <a:pt x="21477" y="7998"/>
                    <a:pt x="21449" y="7942"/>
                  </a:cubicBezTo>
                  <a:close/>
                </a:path>
              </a:pathLst>
            </a:custGeom>
            <a:solidFill>
              <a:srgbClr val="EE265B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286984" hangingPunct="0">
                <a:lnSpc>
                  <a:spcPct val="80000"/>
                </a:lnSpc>
                <a:spcBef>
                  <a:spcPts val="2197"/>
                </a:spcBef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venir Next"/>
                  <a:ea typeface="Avenir Next"/>
                  <a:cs typeface="Avenir Next"/>
                  <a:sym typeface="Avenir Next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venir Next"/>
                <a:ea typeface="Avenir Next"/>
                <a:cs typeface="Avenir Next"/>
                <a:sym typeface="Avenir Next"/>
              </a:endParaRPr>
            </a:p>
          </p:txBody>
        </p:sp>
        <p:sp>
          <p:nvSpPr>
            <p:cNvPr id="172" name="Shape 172"/>
            <p:cNvSpPr/>
            <p:nvPr/>
          </p:nvSpPr>
          <p:spPr>
            <a:xfrm>
              <a:off x="982829" y="358978"/>
              <a:ext cx="172872" cy="184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0" h="21301" extrusionOk="0">
                  <a:moveTo>
                    <a:pt x="19386" y="1922"/>
                  </a:moveTo>
                  <a:cubicBezTo>
                    <a:pt x="19814" y="2079"/>
                    <a:pt x="20906" y="1684"/>
                    <a:pt x="20889" y="1153"/>
                  </a:cubicBezTo>
                  <a:cubicBezTo>
                    <a:pt x="20881" y="1256"/>
                    <a:pt x="20912" y="1341"/>
                    <a:pt x="20981" y="1408"/>
                  </a:cubicBezTo>
                  <a:cubicBezTo>
                    <a:pt x="21526" y="952"/>
                    <a:pt x="20191" y="325"/>
                    <a:pt x="19879" y="191"/>
                  </a:cubicBezTo>
                  <a:cubicBezTo>
                    <a:pt x="20063" y="604"/>
                    <a:pt x="20673" y="601"/>
                    <a:pt x="20855" y="1057"/>
                  </a:cubicBezTo>
                  <a:cubicBezTo>
                    <a:pt x="20512" y="588"/>
                    <a:pt x="20469" y="1319"/>
                    <a:pt x="20375" y="1358"/>
                  </a:cubicBezTo>
                  <a:cubicBezTo>
                    <a:pt x="19827" y="1584"/>
                    <a:pt x="19497" y="1595"/>
                    <a:pt x="18866" y="1649"/>
                  </a:cubicBezTo>
                  <a:cubicBezTo>
                    <a:pt x="18833" y="1737"/>
                    <a:pt x="19305" y="1892"/>
                    <a:pt x="19386" y="1922"/>
                  </a:cubicBezTo>
                  <a:cubicBezTo>
                    <a:pt x="19639" y="2015"/>
                    <a:pt x="19305" y="1892"/>
                    <a:pt x="19386" y="1922"/>
                  </a:cubicBezTo>
                  <a:close/>
                  <a:moveTo>
                    <a:pt x="19103" y="11614"/>
                  </a:moveTo>
                  <a:cubicBezTo>
                    <a:pt x="18975" y="11369"/>
                    <a:pt x="18653" y="11271"/>
                    <a:pt x="18576" y="10982"/>
                  </a:cubicBezTo>
                  <a:cubicBezTo>
                    <a:pt x="18519" y="10767"/>
                    <a:pt x="18708" y="10228"/>
                    <a:pt x="18266" y="10244"/>
                  </a:cubicBezTo>
                  <a:cubicBezTo>
                    <a:pt x="18251" y="10303"/>
                    <a:pt x="18237" y="10362"/>
                    <a:pt x="18222" y="10421"/>
                  </a:cubicBezTo>
                  <a:cubicBezTo>
                    <a:pt x="18247" y="10396"/>
                    <a:pt x="17854" y="9575"/>
                    <a:pt x="17912" y="9416"/>
                  </a:cubicBezTo>
                  <a:cubicBezTo>
                    <a:pt x="18034" y="9074"/>
                    <a:pt x="17131" y="8901"/>
                    <a:pt x="16984" y="8720"/>
                  </a:cubicBezTo>
                  <a:cubicBezTo>
                    <a:pt x="16704" y="8377"/>
                    <a:pt x="17067" y="6218"/>
                    <a:pt x="16504" y="6177"/>
                  </a:cubicBezTo>
                  <a:cubicBezTo>
                    <a:pt x="16273" y="6159"/>
                    <a:pt x="16153" y="6484"/>
                    <a:pt x="16083" y="6080"/>
                  </a:cubicBezTo>
                  <a:cubicBezTo>
                    <a:pt x="16022" y="5728"/>
                    <a:pt x="15985" y="5371"/>
                    <a:pt x="15924" y="5018"/>
                  </a:cubicBezTo>
                  <a:cubicBezTo>
                    <a:pt x="15759" y="4079"/>
                    <a:pt x="15690" y="4529"/>
                    <a:pt x="15317" y="5042"/>
                  </a:cubicBezTo>
                  <a:cubicBezTo>
                    <a:pt x="15183" y="5227"/>
                    <a:pt x="15058" y="5775"/>
                    <a:pt x="15034" y="6013"/>
                  </a:cubicBezTo>
                  <a:cubicBezTo>
                    <a:pt x="14984" y="6502"/>
                    <a:pt x="14940" y="7628"/>
                    <a:pt x="14375" y="7886"/>
                  </a:cubicBezTo>
                  <a:cubicBezTo>
                    <a:pt x="13846" y="8128"/>
                    <a:pt x="13658" y="7617"/>
                    <a:pt x="13271" y="7435"/>
                  </a:cubicBezTo>
                  <a:cubicBezTo>
                    <a:pt x="13079" y="7345"/>
                    <a:pt x="12495" y="6993"/>
                    <a:pt x="12357" y="6844"/>
                  </a:cubicBezTo>
                  <a:cubicBezTo>
                    <a:pt x="11909" y="6361"/>
                    <a:pt x="12379" y="6386"/>
                    <a:pt x="12379" y="5897"/>
                  </a:cubicBezTo>
                  <a:cubicBezTo>
                    <a:pt x="12379" y="5657"/>
                    <a:pt x="13041" y="5327"/>
                    <a:pt x="12893" y="5142"/>
                  </a:cubicBezTo>
                  <a:cubicBezTo>
                    <a:pt x="12638" y="4826"/>
                    <a:pt x="12410" y="5104"/>
                    <a:pt x="12118" y="5167"/>
                  </a:cubicBezTo>
                  <a:cubicBezTo>
                    <a:pt x="12073" y="5176"/>
                    <a:pt x="11507" y="4979"/>
                    <a:pt x="11456" y="4956"/>
                  </a:cubicBezTo>
                  <a:cubicBezTo>
                    <a:pt x="11258" y="4883"/>
                    <a:pt x="11085" y="4777"/>
                    <a:pt x="10936" y="4638"/>
                  </a:cubicBezTo>
                  <a:cubicBezTo>
                    <a:pt x="10808" y="4516"/>
                    <a:pt x="10485" y="4622"/>
                    <a:pt x="10582" y="4696"/>
                  </a:cubicBezTo>
                  <a:cubicBezTo>
                    <a:pt x="11287" y="5235"/>
                    <a:pt x="10445" y="4961"/>
                    <a:pt x="10047" y="5209"/>
                  </a:cubicBezTo>
                  <a:cubicBezTo>
                    <a:pt x="9664" y="5449"/>
                    <a:pt x="9179" y="6015"/>
                    <a:pt x="9314" y="6398"/>
                  </a:cubicBezTo>
                  <a:cubicBezTo>
                    <a:pt x="9371" y="6558"/>
                    <a:pt x="8566" y="6395"/>
                    <a:pt x="8566" y="6529"/>
                  </a:cubicBezTo>
                  <a:cubicBezTo>
                    <a:pt x="8531" y="5234"/>
                    <a:pt x="7201" y="6528"/>
                    <a:pt x="6847" y="6707"/>
                  </a:cubicBezTo>
                  <a:cubicBezTo>
                    <a:pt x="6570" y="6847"/>
                    <a:pt x="6760" y="7297"/>
                    <a:pt x="6430" y="7209"/>
                  </a:cubicBezTo>
                  <a:cubicBezTo>
                    <a:pt x="5937" y="7077"/>
                    <a:pt x="6342" y="7794"/>
                    <a:pt x="6208" y="7535"/>
                  </a:cubicBezTo>
                  <a:cubicBezTo>
                    <a:pt x="6184" y="7632"/>
                    <a:pt x="6160" y="7729"/>
                    <a:pt x="6135" y="7825"/>
                  </a:cubicBezTo>
                  <a:cubicBezTo>
                    <a:pt x="6054" y="7657"/>
                    <a:pt x="5985" y="7487"/>
                    <a:pt x="5914" y="7315"/>
                  </a:cubicBezTo>
                  <a:cubicBezTo>
                    <a:pt x="5873" y="7238"/>
                    <a:pt x="5208" y="8371"/>
                    <a:pt x="5154" y="8419"/>
                  </a:cubicBezTo>
                  <a:cubicBezTo>
                    <a:pt x="4695" y="8824"/>
                    <a:pt x="4672" y="9190"/>
                    <a:pt x="3820" y="9133"/>
                  </a:cubicBezTo>
                  <a:cubicBezTo>
                    <a:pt x="3705" y="9125"/>
                    <a:pt x="3316" y="9336"/>
                    <a:pt x="3212" y="9384"/>
                  </a:cubicBezTo>
                  <a:cubicBezTo>
                    <a:pt x="2904" y="9527"/>
                    <a:pt x="2613" y="9385"/>
                    <a:pt x="2350" y="9563"/>
                  </a:cubicBezTo>
                  <a:cubicBezTo>
                    <a:pt x="2074" y="9751"/>
                    <a:pt x="1515" y="10312"/>
                    <a:pt x="1214" y="10384"/>
                  </a:cubicBezTo>
                  <a:cubicBezTo>
                    <a:pt x="1097" y="10411"/>
                    <a:pt x="1127" y="9952"/>
                    <a:pt x="1118" y="10178"/>
                  </a:cubicBezTo>
                  <a:lnTo>
                    <a:pt x="1118" y="10178"/>
                  </a:lnTo>
                  <a:lnTo>
                    <a:pt x="1194" y="10178"/>
                  </a:lnTo>
                  <a:cubicBezTo>
                    <a:pt x="883" y="10178"/>
                    <a:pt x="1016" y="10855"/>
                    <a:pt x="856" y="11012"/>
                  </a:cubicBezTo>
                  <a:cubicBezTo>
                    <a:pt x="361" y="11497"/>
                    <a:pt x="1155" y="12018"/>
                    <a:pt x="820" y="12399"/>
                  </a:cubicBezTo>
                  <a:cubicBezTo>
                    <a:pt x="699" y="12536"/>
                    <a:pt x="536" y="11960"/>
                    <a:pt x="513" y="12066"/>
                  </a:cubicBezTo>
                  <a:cubicBezTo>
                    <a:pt x="514" y="12062"/>
                    <a:pt x="549" y="12342"/>
                    <a:pt x="465" y="12293"/>
                  </a:cubicBezTo>
                  <a:cubicBezTo>
                    <a:pt x="405" y="12258"/>
                    <a:pt x="370" y="12039"/>
                    <a:pt x="334" y="12030"/>
                  </a:cubicBezTo>
                  <a:cubicBezTo>
                    <a:pt x="424" y="12052"/>
                    <a:pt x="564" y="13355"/>
                    <a:pt x="640" y="13566"/>
                  </a:cubicBezTo>
                  <a:cubicBezTo>
                    <a:pt x="776" y="13948"/>
                    <a:pt x="561" y="14270"/>
                    <a:pt x="640" y="14640"/>
                  </a:cubicBezTo>
                  <a:cubicBezTo>
                    <a:pt x="747" y="15148"/>
                    <a:pt x="722" y="15468"/>
                    <a:pt x="458" y="15951"/>
                  </a:cubicBezTo>
                  <a:cubicBezTo>
                    <a:pt x="334" y="16180"/>
                    <a:pt x="56" y="16125"/>
                    <a:pt x="7" y="16277"/>
                  </a:cubicBezTo>
                  <a:cubicBezTo>
                    <a:pt x="-74" y="16533"/>
                    <a:pt x="511" y="16975"/>
                    <a:pt x="767" y="16949"/>
                  </a:cubicBezTo>
                  <a:cubicBezTo>
                    <a:pt x="1436" y="16881"/>
                    <a:pt x="1955" y="16336"/>
                    <a:pt x="2582" y="16311"/>
                  </a:cubicBezTo>
                  <a:cubicBezTo>
                    <a:pt x="2970" y="16295"/>
                    <a:pt x="3361" y="16353"/>
                    <a:pt x="3748" y="16338"/>
                  </a:cubicBezTo>
                  <a:cubicBezTo>
                    <a:pt x="4202" y="16322"/>
                    <a:pt x="4244" y="15862"/>
                    <a:pt x="4658" y="15792"/>
                  </a:cubicBezTo>
                  <a:cubicBezTo>
                    <a:pt x="5484" y="15654"/>
                    <a:pt x="6330" y="15193"/>
                    <a:pt x="7174" y="15151"/>
                  </a:cubicBezTo>
                  <a:cubicBezTo>
                    <a:pt x="7842" y="15118"/>
                    <a:pt x="8423" y="15247"/>
                    <a:pt x="9041" y="15506"/>
                  </a:cubicBezTo>
                  <a:cubicBezTo>
                    <a:pt x="9151" y="15552"/>
                    <a:pt x="9103" y="15862"/>
                    <a:pt x="9215" y="15989"/>
                  </a:cubicBezTo>
                  <a:cubicBezTo>
                    <a:pt x="9373" y="16166"/>
                    <a:pt x="9280" y="16704"/>
                    <a:pt x="9294" y="16895"/>
                  </a:cubicBezTo>
                  <a:cubicBezTo>
                    <a:pt x="9744" y="16511"/>
                    <a:pt x="10481" y="16247"/>
                    <a:pt x="10791" y="15743"/>
                  </a:cubicBezTo>
                  <a:cubicBezTo>
                    <a:pt x="10672" y="15935"/>
                    <a:pt x="10609" y="16166"/>
                    <a:pt x="10450" y="16380"/>
                  </a:cubicBezTo>
                  <a:cubicBezTo>
                    <a:pt x="10245" y="16658"/>
                    <a:pt x="9969" y="16812"/>
                    <a:pt x="9793" y="17054"/>
                  </a:cubicBezTo>
                  <a:cubicBezTo>
                    <a:pt x="10023" y="17069"/>
                    <a:pt x="10650" y="16543"/>
                    <a:pt x="10604" y="16524"/>
                  </a:cubicBezTo>
                  <a:cubicBezTo>
                    <a:pt x="10935" y="16663"/>
                    <a:pt x="10343" y="17138"/>
                    <a:pt x="10355" y="17217"/>
                  </a:cubicBezTo>
                  <a:cubicBezTo>
                    <a:pt x="10364" y="17277"/>
                    <a:pt x="10778" y="17209"/>
                    <a:pt x="10835" y="17418"/>
                  </a:cubicBezTo>
                  <a:cubicBezTo>
                    <a:pt x="10924" y="17735"/>
                    <a:pt x="10430" y="18216"/>
                    <a:pt x="10794" y="18457"/>
                  </a:cubicBezTo>
                  <a:cubicBezTo>
                    <a:pt x="11038" y="18617"/>
                    <a:pt x="11598" y="18832"/>
                    <a:pt x="11883" y="18879"/>
                  </a:cubicBezTo>
                  <a:cubicBezTo>
                    <a:pt x="11993" y="18897"/>
                    <a:pt x="12786" y="18418"/>
                    <a:pt x="12805" y="18490"/>
                  </a:cubicBezTo>
                  <a:cubicBezTo>
                    <a:pt x="12831" y="18588"/>
                    <a:pt x="12780" y="19001"/>
                    <a:pt x="13060" y="19024"/>
                  </a:cubicBezTo>
                  <a:cubicBezTo>
                    <a:pt x="13190" y="19036"/>
                    <a:pt x="13814" y="18599"/>
                    <a:pt x="13974" y="18534"/>
                  </a:cubicBezTo>
                  <a:cubicBezTo>
                    <a:pt x="14404" y="18360"/>
                    <a:pt x="14907" y="18467"/>
                    <a:pt x="15218" y="18114"/>
                  </a:cubicBezTo>
                  <a:cubicBezTo>
                    <a:pt x="15902" y="17337"/>
                    <a:pt x="16505" y="16291"/>
                    <a:pt x="17441" y="15754"/>
                  </a:cubicBezTo>
                  <a:cubicBezTo>
                    <a:pt x="17751" y="15577"/>
                    <a:pt x="18253" y="15097"/>
                    <a:pt x="18307" y="14745"/>
                  </a:cubicBezTo>
                  <a:cubicBezTo>
                    <a:pt x="18377" y="14291"/>
                    <a:pt x="19033" y="14017"/>
                    <a:pt x="19084" y="13563"/>
                  </a:cubicBezTo>
                  <a:cubicBezTo>
                    <a:pt x="19101" y="13406"/>
                    <a:pt x="18979" y="12964"/>
                    <a:pt x="19066" y="12849"/>
                  </a:cubicBezTo>
                  <a:cubicBezTo>
                    <a:pt x="19320" y="12509"/>
                    <a:pt x="19290" y="11971"/>
                    <a:pt x="19103" y="11614"/>
                  </a:cubicBezTo>
                  <a:cubicBezTo>
                    <a:pt x="19044" y="11501"/>
                    <a:pt x="19150" y="11703"/>
                    <a:pt x="19103" y="11614"/>
                  </a:cubicBezTo>
                  <a:close/>
                  <a:moveTo>
                    <a:pt x="15800" y="4444"/>
                  </a:moveTo>
                  <a:cubicBezTo>
                    <a:pt x="15809" y="4453"/>
                    <a:pt x="15761" y="4402"/>
                    <a:pt x="15800" y="4444"/>
                  </a:cubicBezTo>
                  <a:cubicBezTo>
                    <a:pt x="15800" y="4444"/>
                    <a:pt x="15800" y="4444"/>
                    <a:pt x="15800" y="4444"/>
                  </a:cubicBezTo>
                  <a:close/>
                  <a:moveTo>
                    <a:pt x="12961" y="19986"/>
                  </a:moveTo>
                  <a:cubicBezTo>
                    <a:pt x="12502" y="20038"/>
                    <a:pt x="11814" y="19592"/>
                    <a:pt x="11697" y="20225"/>
                  </a:cubicBezTo>
                  <a:cubicBezTo>
                    <a:pt x="11654" y="20463"/>
                    <a:pt x="11399" y="21102"/>
                    <a:pt x="11737" y="21256"/>
                  </a:cubicBezTo>
                  <a:cubicBezTo>
                    <a:pt x="12489" y="21600"/>
                    <a:pt x="13163" y="19850"/>
                    <a:pt x="13376" y="19873"/>
                  </a:cubicBezTo>
                  <a:cubicBezTo>
                    <a:pt x="13233" y="19896"/>
                    <a:pt x="13095" y="19934"/>
                    <a:pt x="12961" y="19986"/>
                  </a:cubicBezTo>
                  <a:cubicBezTo>
                    <a:pt x="12832" y="20001"/>
                    <a:pt x="13107" y="19970"/>
                    <a:pt x="12961" y="19986"/>
                  </a:cubicBezTo>
                  <a:close/>
                  <a:moveTo>
                    <a:pt x="19596" y="4380"/>
                  </a:moveTo>
                  <a:cubicBezTo>
                    <a:pt x="19063" y="4380"/>
                    <a:pt x="18133" y="3946"/>
                    <a:pt x="17879" y="3572"/>
                  </a:cubicBezTo>
                  <a:cubicBezTo>
                    <a:pt x="17402" y="3008"/>
                    <a:pt x="17105" y="2596"/>
                    <a:pt x="16321" y="3113"/>
                  </a:cubicBezTo>
                  <a:cubicBezTo>
                    <a:pt x="16648" y="3732"/>
                    <a:pt x="15403" y="3702"/>
                    <a:pt x="15051" y="3495"/>
                  </a:cubicBezTo>
                  <a:cubicBezTo>
                    <a:pt x="15134" y="3171"/>
                    <a:pt x="15298" y="2458"/>
                    <a:pt x="15008" y="2222"/>
                  </a:cubicBezTo>
                  <a:cubicBezTo>
                    <a:pt x="15402" y="1681"/>
                    <a:pt x="15220" y="646"/>
                    <a:pt x="15263" y="0"/>
                  </a:cubicBezTo>
                  <a:cubicBezTo>
                    <a:pt x="15561" y="34"/>
                    <a:pt x="17124" y="514"/>
                    <a:pt x="17185" y="775"/>
                  </a:cubicBezTo>
                  <a:cubicBezTo>
                    <a:pt x="17438" y="709"/>
                    <a:pt x="17882" y="1262"/>
                    <a:pt x="17752" y="1481"/>
                  </a:cubicBezTo>
                  <a:cubicBezTo>
                    <a:pt x="18163" y="1442"/>
                    <a:pt x="18796" y="1893"/>
                    <a:pt x="18686" y="2306"/>
                  </a:cubicBezTo>
                  <a:cubicBezTo>
                    <a:pt x="18541" y="2326"/>
                    <a:pt x="18392" y="2303"/>
                    <a:pt x="18250" y="2326"/>
                  </a:cubicBezTo>
                  <a:cubicBezTo>
                    <a:pt x="18305" y="2472"/>
                    <a:pt x="18867" y="3294"/>
                    <a:pt x="18927" y="3308"/>
                  </a:cubicBezTo>
                  <a:cubicBezTo>
                    <a:pt x="19111" y="3288"/>
                    <a:pt x="19291" y="3374"/>
                    <a:pt x="19195" y="3589"/>
                  </a:cubicBezTo>
                  <a:cubicBezTo>
                    <a:pt x="19473" y="3593"/>
                    <a:pt x="20184" y="4380"/>
                    <a:pt x="19596" y="4380"/>
                  </a:cubicBezTo>
                  <a:cubicBezTo>
                    <a:pt x="19480" y="4380"/>
                    <a:pt x="19626" y="4380"/>
                    <a:pt x="19596" y="4380"/>
                  </a:cubicBezTo>
                  <a:close/>
                </a:path>
              </a:pathLst>
            </a:custGeom>
            <a:solidFill>
              <a:srgbClr val="EE265B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286984" hangingPunct="0">
                <a:lnSpc>
                  <a:spcPct val="80000"/>
                </a:lnSpc>
                <a:spcBef>
                  <a:spcPts val="2197"/>
                </a:spcBef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venir Next"/>
                  <a:ea typeface="Avenir Next"/>
                  <a:cs typeface="Avenir Next"/>
                  <a:sym typeface="Avenir Next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venir Next"/>
                <a:ea typeface="Avenir Next"/>
                <a:cs typeface="Avenir Next"/>
                <a:sym typeface="Avenir Next"/>
              </a:endParaRPr>
            </a:p>
          </p:txBody>
        </p:sp>
        <p:sp>
          <p:nvSpPr>
            <p:cNvPr id="173" name="Shape 173"/>
            <p:cNvSpPr/>
            <p:nvPr/>
          </p:nvSpPr>
          <p:spPr>
            <a:xfrm>
              <a:off x="482479" y="6824"/>
              <a:ext cx="208108" cy="186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364" extrusionOk="0">
                  <a:moveTo>
                    <a:pt x="3010" y="6585"/>
                  </a:moveTo>
                  <a:cubicBezTo>
                    <a:pt x="2435" y="7097"/>
                    <a:pt x="992" y="7347"/>
                    <a:pt x="363" y="6890"/>
                  </a:cubicBezTo>
                  <a:cubicBezTo>
                    <a:pt x="444" y="6750"/>
                    <a:pt x="713" y="6786"/>
                    <a:pt x="499" y="6579"/>
                  </a:cubicBezTo>
                  <a:cubicBezTo>
                    <a:pt x="464" y="6545"/>
                    <a:pt x="118" y="6445"/>
                    <a:pt x="106" y="6460"/>
                  </a:cubicBezTo>
                  <a:cubicBezTo>
                    <a:pt x="240" y="6289"/>
                    <a:pt x="512" y="6444"/>
                    <a:pt x="654" y="6279"/>
                  </a:cubicBezTo>
                  <a:cubicBezTo>
                    <a:pt x="796" y="6113"/>
                    <a:pt x="-14" y="6151"/>
                    <a:pt x="0" y="6157"/>
                  </a:cubicBezTo>
                  <a:cubicBezTo>
                    <a:pt x="226" y="5657"/>
                    <a:pt x="953" y="5687"/>
                    <a:pt x="954" y="6266"/>
                  </a:cubicBezTo>
                  <a:cubicBezTo>
                    <a:pt x="1102" y="6190"/>
                    <a:pt x="1215" y="6074"/>
                    <a:pt x="1294" y="5918"/>
                  </a:cubicBezTo>
                  <a:cubicBezTo>
                    <a:pt x="1537" y="5893"/>
                    <a:pt x="2370" y="6107"/>
                    <a:pt x="2491" y="5816"/>
                  </a:cubicBezTo>
                  <a:cubicBezTo>
                    <a:pt x="2514" y="5759"/>
                    <a:pt x="3682" y="5987"/>
                    <a:pt x="3010" y="6585"/>
                  </a:cubicBezTo>
                  <a:cubicBezTo>
                    <a:pt x="2843" y="6734"/>
                    <a:pt x="3142" y="6468"/>
                    <a:pt x="3010" y="6585"/>
                  </a:cubicBezTo>
                  <a:close/>
                  <a:moveTo>
                    <a:pt x="11005" y="300"/>
                  </a:moveTo>
                  <a:cubicBezTo>
                    <a:pt x="11317" y="195"/>
                    <a:pt x="11825" y="280"/>
                    <a:pt x="12088" y="495"/>
                  </a:cubicBezTo>
                  <a:cubicBezTo>
                    <a:pt x="12051" y="428"/>
                    <a:pt x="12017" y="355"/>
                    <a:pt x="12030" y="274"/>
                  </a:cubicBezTo>
                  <a:cubicBezTo>
                    <a:pt x="12514" y="182"/>
                    <a:pt x="14125" y="719"/>
                    <a:pt x="14503" y="1064"/>
                  </a:cubicBezTo>
                  <a:cubicBezTo>
                    <a:pt x="14355" y="1090"/>
                    <a:pt x="13593" y="1487"/>
                    <a:pt x="13494" y="1113"/>
                  </a:cubicBezTo>
                  <a:cubicBezTo>
                    <a:pt x="13514" y="1074"/>
                    <a:pt x="13535" y="1036"/>
                    <a:pt x="13555" y="997"/>
                  </a:cubicBezTo>
                  <a:cubicBezTo>
                    <a:pt x="13092" y="666"/>
                    <a:pt x="12573" y="887"/>
                    <a:pt x="12439" y="1482"/>
                  </a:cubicBezTo>
                  <a:cubicBezTo>
                    <a:pt x="12305" y="1656"/>
                    <a:pt x="11018" y="988"/>
                    <a:pt x="11664" y="897"/>
                  </a:cubicBezTo>
                  <a:cubicBezTo>
                    <a:pt x="11583" y="891"/>
                    <a:pt x="10294" y="541"/>
                    <a:pt x="11005" y="300"/>
                  </a:cubicBezTo>
                  <a:cubicBezTo>
                    <a:pt x="11317" y="195"/>
                    <a:pt x="10790" y="373"/>
                    <a:pt x="11005" y="300"/>
                  </a:cubicBezTo>
                  <a:close/>
                  <a:moveTo>
                    <a:pt x="13416" y="415"/>
                  </a:moveTo>
                  <a:cubicBezTo>
                    <a:pt x="13177" y="380"/>
                    <a:pt x="12943" y="324"/>
                    <a:pt x="12720" y="200"/>
                  </a:cubicBezTo>
                  <a:cubicBezTo>
                    <a:pt x="13106" y="-111"/>
                    <a:pt x="14518" y="-25"/>
                    <a:pt x="14908" y="222"/>
                  </a:cubicBezTo>
                  <a:cubicBezTo>
                    <a:pt x="14603" y="635"/>
                    <a:pt x="13826" y="474"/>
                    <a:pt x="13416" y="415"/>
                  </a:cubicBezTo>
                  <a:cubicBezTo>
                    <a:pt x="13177" y="380"/>
                    <a:pt x="13560" y="435"/>
                    <a:pt x="13416" y="415"/>
                  </a:cubicBezTo>
                  <a:close/>
                  <a:moveTo>
                    <a:pt x="17057" y="21008"/>
                  </a:moveTo>
                  <a:cubicBezTo>
                    <a:pt x="17044" y="21057"/>
                    <a:pt x="17025" y="21102"/>
                    <a:pt x="16998" y="21143"/>
                  </a:cubicBezTo>
                  <a:cubicBezTo>
                    <a:pt x="16638" y="21123"/>
                    <a:pt x="16355" y="21046"/>
                    <a:pt x="15994" y="21031"/>
                  </a:cubicBezTo>
                  <a:cubicBezTo>
                    <a:pt x="15992" y="20975"/>
                    <a:pt x="15985" y="20922"/>
                    <a:pt x="15986" y="20864"/>
                  </a:cubicBezTo>
                  <a:cubicBezTo>
                    <a:pt x="16167" y="20818"/>
                    <a:pt x="16655" y="20912"/>
                    <a:pt x="16834" y="20976"/>
                  </a:cubicBezTo>
                  <a:cubicBezTo>
                    <a:pt x="16831" y="20995"/>
                    <a:pt x="16840" y="21021"/>
                    <a:pt x="16837" y="21040"/>
                  </a:cubicBezTo>
                  <a:cubicBezTo>
                    <a:pt x="16925" y="21067"/>
                    <a:pt x="16976" y="21002"/>
                    <a:pt x="17057" y="21008"/>
                  </a:cubicBezTo>
                  <a:cubicBezTo>
                    <a:pt x="17069" y="21052"/>
                    <a:pt x="16976" y="21002"/>
                    <a:pt x="17057" y="21008"/>
                  </a:cubicBezTo>
                  <a:close/>
                  <a:moveTo>
                    <a:pt x="15035" y="9329"/>
                  </a:moveTo>
                  <a:cubicBezTo>
                    <a:pt x="15040" y="9332"/>
                    <a:pt x="15043" y="9336"/>
                    <a:pt x="15046" y="9340"/>
                  </a:cubicBezTo>
                  <a:cubicBezTo>
                    <a:pt x="15083" y="9411"/>
                    <a:pt x="14747" y="9586"/>
                    <a:pt x="14719" y="9588"/>
                  </a:cubicBezTo>
                  <a:cubicBezTo>
                    <a:pt x="14509" y="9606"/>
                    <a:pt x="14814" y="9185"/>
                    <a:pt x="15035" y="9329"/>
                  </a:cubicBezTo>
                  <a:cubicBezTo>
                    <a:pt x="15040" y="9332"/>
                    <a:pt x="15025" y="9323"/>
                    <a:pt x="15035" y="9329"/>
                  </a:cubicBezTo>
                  <a:close/>
                  <a:moveTo>
                    <a:pt x="10464" y="17106"/>
                  </a:moveTo>
                  <a:lnTo>
                    <a:pt x="10453" y="17083"/>
                  </a:lnTo>
                  <a:cubicBezTo>
                    <a:pt x="10426" y="17405"/>
                    <a:pt x="10539" y="17595"/>
                    <a:pt x="10345" y="17882"/>
                  </a:cubicBezTo>
                  <a:cubicBezTo>
                    <a:pt x="9796" y="17382"/>
                    <a:pt x="10473" y="17289"/>
                    <a:pt x="10464" y="17106"/>
                  </a:cubicBezTo>
                  <a:cubicBezTo>
                    <a:pt x="10464" y="17106"/>
                    <a:pt x="10457" y="16967"/>
                    <a:pt x="10464" y="17106"/>
                  </a:cubicBezTo>
                  <a:close/>
                  <a:moveTo>
                    <a:pt x="10564" y="18237"/>
                  </a:moveTo>
                  <a:cubicBezTo>
                    <a:pt x="10602" y="18346"/>
                    <a:pt x="10551" y="18790"/>
                    <a:pt x="10530" y="18920"/>
                  </a:cubicBezTo>
                  <a:cubicBezTo>
                    <a:pt x="10485" y="19203"/>
                    <a:pt x="10300" y="18856"/>
                    <a:pt x="10290" y="19078"/>
                  </a:cubicBezTo>
                  <a:cubicBezTo>
                    <a:pt x="10271" y="19507"/>
                    <a:pt x="9961" y="18146"/>
                    <a:pt x="9970" y="18150"/>
                  </a:cubicBezTo>
                  <a:cubicBezTo>
                    <a:pt x="10234" y="18257"/>
                    <a:pt x="10411" y="17796"/>
                    <a:pt x="10564" y="18237"/>
                  </a:cubicBezTo>
                  <a:cubicBezTo>
                    <a:pt x="10578" y="18275"/>
                    <a:pt x="10539" y="18164"/>
                    <a:pt x="10564" y="18237"/>
                  </a:cubicBezTo>
                  <a:close/>
                  <a:moveTo>
                    <a:pt x="5029" y="10651"/>
                  </a:moveTo>
                  <a:cubicBezTo>
                    <a:pt x="5077" y="10532"/>
                    <a:pt x="5345" y="10601"/>
                    <a:pt x="5317" y="10393"/>
                  </a:cubicBezTo>
                  <a:cubicBezTo>
                    <a:pt x="5309" y="10405"/>
                    <a:pt x="5301" y="10411"/>
                    <a:pt x="5295" y="10424"/>
                  </a:cubicBezTo>
                  <a:cubicBezTo>
                    <a:pt x="5232" y="10439"/>
                    <a:pt x="5176" y="10423"/>
                    <a:pt x="5111" y="10424"/>
                  </a:cubicBezTo>
                  <a:cubicBezTo>
                    <a:pt x="5102" y="10395"/>
                    <a:pt x="5323" y="9733"/>
                    <a:pt x="5376" y="9698"/>
                  </a:cubicBezTo>
                  <a:cubicBezTo>
                    <a:pt x="5467" y="9638"/>
                    <a:pt x="5548" y="9315"/>
                    <a:pt x="5670" y="9337"/>
                  </a:cubicBezTo>
                  <a:cubicBezTo>
                    <a:pt x="5754" y="9352"/>
                    <a:pt x="6274" y="9294"/>
                    <a:pt x="6258" y="9415"/>
                  </a:cubicBezTo>
                  <a:cubicBezTo>
                    <a:pt x="6253" y="9452"/>
                    <a:pt x="5825" y="9767"/>
                    <a:pt x="5928" y="9811"/>
                  </a:cubicBezTo>
                  <a:cubicBezTo>
                    <a:pt x="5995" y="9839"/>
                    <a:pt x="6642" y="9635"/>
                    <a:pt x="6636" y="9850"/>
                  </a:cubicBezTo>
                  <a:cubicBezTo>
                    <a:pt x="6630" y="10107"/>
                    <a:pt x="6142" y="10320"/>
                    <a:pt x="6302" y="10517"/>
                  </a:cubicBezTo>
                  <a:cubicBezTo>
                    <a:pt x="6401" y="10638"/>
                    <a:pt x="6622" y="10658"/>
                    <a:pt x="6653" y="10846"/>
                  </a:cubicBezTo>
                  <a:cubicBezTo>
                    <a:pt x="6671" y="10958"/>
                    <a:pt x="6675" y="11181"/>
                    <a:pt x="6785" y="11246"/>
                  </a:cubicBezTo>
                  <a:cubicBezTo>
                    <a:pt x="7128" y="11447"/>
                    <a:pt x="7055" y="11926"/>
                    <a:pt x="7226" y="12079"/>
                  </a:cubicBezTo>
                  <a:cubicBezTo>
                    <a:pt x="7345" y="12186"/>
                    <a:pt x="7646" y="11861"/>
                    <a:pt x="7721" y="12232"/>
                  </a:cubicBezTo>
                  <a:cubicBezTo>
                    <a:pt x="7759" y="12416"/>
                    <a:pt x="7449" y="12755"/>
                    <a:pt x="7292" y="12788"/>
                  </a:cubicBezTo>
                  <a:cubicBezTo>
                    <a:pt x="7264" y="12782"/>
                    <a:pt x="7615" y="12821"/>
                    <a:pt x="7617" y="12880"/>
                  </a:cubicBezTo>
                  <a:cubicBezTo>
                    <a:pt x="7622" y="13056"/>
                    <a:pt x="6316" y="13296"/>
                    <a:pt x="6190" y="13215"/>
                  </a:cubicBezTo>
                  <a:cubicBezTo>
                    <a:pt x="5876" y="13016"/>
                    <a:pt x="5422" y="13624"/>
                    <a:pt x="4985" y="13472"/>
                  </a:cubicBezTo>
                  <a:cubicBezTo>
                    <a:pt x="5239" y="13140"/>
                    <a:pt x="5940" y="13044"/>
                    <a:pt x="6110" y="12742"/>
                  </a:cubicBezTo>
                  <a:cubicBezTo>
                    <a:pt x="5925" y="12832"/>
                    <a:pt x="5802" y="12692"/>
                    <a:pt x="5782" y="12693"/>
                  </a:cubicBezTo>
                  <a:cubicBezTo>
                    <a:pt x="5654" y="12701"/>
                    <a:pt x="5527" y="12674"/>
                    <a:pt x="5405" y="12714"/>
                  </a:cubicBezTo>
                  <a:cubicBezTo>
                    <a:pt x="5071" y="12824"/>
                    <a:pt x="5664" y="12288"/>
                    <a:pt x="5650" y="12311"/>
                  </a:cubicBezTo>
                  <a:cubicBezTo>
                    <a:pt x="5754" y="12141"/>
                    <a:pt x="5455" y="11802"/>
                    <a:pt x="5686" y="11851"/>
                  </a:cubicBezTo>
                  <a:cubicBezTo>
                    <a:pt x="5913" y="11898"/>
                    <a:pt x="6249" y="11772"/>
                    <a:pt x="6176" y="11451"/>
                  </a:cubicBezTo>
                  <a:cubicBezTo>
                    <a:pt x="5978" y="11400"/>
                    <a:pt x="5859" y="11364"/>
                    <a:pt x="6069" y="11081"/>
                  </a:cubicBezTo>
                  <a:cubicBezTo>
                    <a:pt x="5935" y="11261"/>
                    <a:pt x="5499" y="11034"/>
                    <a:pt x="5491" y="11228"/>
                  </a:cubicBezTo>
                  <a:cubicBezTo>
                    <a:pt x="5230" y="11183"/>
                    <a:pt x="5585" y="10919"/>
                    <a:pt x="5602" y="10890"/>
                  </a:cubicBezTo>
                  <a:cubicBezTo>
                    <a:pt x="5707" y="10709"/>
                    <a:pt x="5363" y="10523"/>
                    <a:pt x="5390" y="10718"/>
                  </a:cubicBezTo>
                  <a:cubicBezTo>
                    <a:pt x="5581" y="10787"/>
                    <a:pt x="5302" y="10864"/>
                    <a:pt x="5290" y="10905"/>
                  </a:cubicBezTo>
                  <a:cubicBezTo>
                    <a:pt x="5166" y="10939"/>
                    <a:pt x="5297" y="10688"/>
                    <a:pt x="5272" y="10646"/>
                  </a:cubicBezTo>
                  <a:cubicBezTo>
                    <a:pt x="5255" y="10619"/>
                    <a:pt x="4940" y="10871"/>
                    <a:pt x="5029" y="10651"/>
                  </a:cubicBezTo>
                  <a:cubicBezTo>
                    <a:pt x="5047" y="10606"/>
                    <a:pt x="5016" y="10683"/>
                    <a:pt x="5029" y="10651"/>
                  </a:cubicBezTo>
                  <a:close/>
                  <a:moveTo>
                    <a:pt x="19919" y="20951"/>
                  </a:moveTo>
                  <a:cubicBezTo>
                    <a:pt x="19993" y="20920"/>
                    <a:pt x="20069" y="20888"/>
                    <a:pt x="20137" y="20844"/>
                  </a:cubicBezTo>
                  <a:cubicBezTo>
                    <a:pt x="20138" y="20843"/>
                    <a:pt x="19724" y="21347"/>
                    <a:pt x="19988" y="21347"/>
                  </a:cubicBezTo>
                  <a:cubicBezTo>
                    <a:pt x="19707" y="21325"/>
                    <a:pt x="19367" y="21489"/>
                    <a:pt x="19252" y="21103"/>
                  </a:cubicBezTo>
                  <a:cubicBezTo>
                    <a:pt x="19317" y="21150"/>
                    <a:pt x="19414" y="21101"/>
                    <a:pt x="19487" y="21094"/>
                  </a:cubicBezTo>
                  <a:cubicBezTo>
                    <a:pt x="19505" y="21064"/>
                    <a:pt x="19515" y="21012"/>
                    <a:pt x="19515" y="20976"/>
                  </a:cubicBezTo>
                  <a:cubicBezTo>
                    <a:pt x="19659" y="20995"/>
                    <a:pt x="19780" y="21008"/>
                    <a:pt x="19919" y="20951"/>
                  </a:cubicBezTo>
                  <a:cubicBezTo>
                    <a:pt x="19993" y="20920"/>
                    <a:pt x="19780" y="21008"/>
                    <a:pt x="19919" y="20951"/>
                  </a:cubicBezTo>
                  <a:close/>
                  <a:moveTo>
                    <a:pt x="3448" y="12512"/>
                  </a:moveTo>
                  <a:lnTo>
                    <a:pt x="3439" y="12467"/>
                  </a:lnTo>
                  <a:cubicBezTo>
                    <a:pt x="3441" y="12484"/>
                    <a:pt x="3910" y="11973"/>
                    <a:pt x="3927" y="11961"/>
                  </a:cubicBezTo>
                  <a:cubicBezTo>
                    <a:pt x="3801" y="11949"/>
                    <a:pt x="3649" y="11911"/>
                    <a:pt x="3652" y="11769"/>
                  </a:cubicBezTo>
                  <a:lnTo>
                    <a:pt x="3653" y="11732"/>
                  </a:lnTo>
                  <a:cubicBezTo>
                    <a:pt x="3638" y="11187"/>
                    <a:pt x="4036" y="11537"/>
                    <a:pt x="4296" y="11292"/>
                  </a:cubicBezTo>
                  <a:cubicBezTo>
                    <a:pt x="4019" y="11229"/>
                    <a:pt x="4821" y="10776"/>
                    <a:pt x="5082" y="10841"/>
                  </a:cubicBezTo>
                  <a:cubicBezTo>
                    <a:pt x="5103" y="10873"/>
                    <a:pt x="5214" y="11022"/>
                    <a:pt x="5230" y="11072"/>
                  </a:cubicBezTo>
                  <a:cubicBezTo>
                    <a:pt x="5337" y="11212"/>
                    <a:pt x="5329" y="11337"/>
                    <a:pt x="5207" y="11445"/>
                  </a:cubicBezTo>
                  <a:cubicBezTo>
                    <a:pt x="4948" y="11696"/>
                    <a:pt x="5225" y="11803"/>
                    <a:pt x="5096" y="12165"/>
                  </a:cubicBezTo>
                  <a:cubicBezTo>
                    <a:pt x="4944" y="12594"/>
                    <a:pt x="3961" y="12830"/>
                    <a:pt x="3623" y="12797"/>
                  </a:cubicBezTo>
                  <a:lnTo>
                    <a:pt x="3629" y="12759"/>
                  </a:lnTo>
                  <a:cubicBezTo>
                    <a:pt x="3593" y="12765"/>
                    <a:pt x="3565" y="12764"/>
                    <a:pt x="3528" y="12766"/>
                  </a:cubicBezTo>
                  <a:cubicBezTo>
                    <a:pt x="3509" y="12734"/>
                    <a:pt x="3505" y="12702"/>
                    <a:pt x="3523" y="12678"/>
                  </a:cubicBezTo>
                  <a:cubicBezTo>
                    <a:pt x="3435" y="12635"/>
                    <a:pt x="3431" y="12581"/>
                    <a:pt x="3510" y="12516"/>
                  </a:cubicBezTo>
                  <a:cubicBezTo>
                    <a:pt x="3502" y="12515"/>
                    <a:pt x="3448" y="12512"/>
                    <a:pt x="3448" y="12512"/>
                  </a:cubicBezTo>
                  <a:cubicBezTo>
                    <a:pt x="3448" y="12512"/>
                    <a:pt x="3448" y="12512"/>
                    <a:pt x="3448" y="12512"/>
                  </a:cubicBezTo>
                  <a:close/>
                  <a:moveTo>
                    <a:pt x="11104" y="9151"/>
                  </a:moveTo>
                  <a:cubicBezTo>
                    <a:pt x="11102" y="9148"/>
                    <a:pt x="11098" y="9146"/>
                    <a:pt x="11094" y="9143"/>
                  </a:cubicBezTo>
                  <a:cubicBezTo>
                    <a:pt x="11097" y="9141"/>
                    <a:pt x="11101" y="9138"/>
                    <a:pt x="11105" y="9135"/>
                  </a:cubicBezTo>
                  <a:cubicBezTo>
                    <a:pt x="11105" y="9140"/>
                    <a:pt x="11105" y="9147"/>
                    <a:pt x="11104" y="9151"/>
                  </a:cubicBezTo>
                  <a:cubicBezTo>
                    <a:pt x="11102" y="9148"/>
                    <a:pt x="11105" y="9147"/>
                    <a:pt x="11104" y="9151"/>
                  </a:cubicBezTo>
                  <a:close/>
                  <a:moveTo>
                    <a:pt x="21399" y="14198"/>
                  </a:moveTo>
                  <a:cubicBezTo>
                    <a:pt x="21409" y="14173"/>
                    <a:pt x="21499" y="14149"/>
                    <a:pt x="21520" y="14142"/>
                  </a:cubicBezTo>
                  <a:lnTo>
                    <a:pt x="21423" y="14087"/>
                  </a:lnTo>
                  <a:cubicBezTo>
                    <a:pt x="21320" y="14027"/>
                    <a:pt x="21586" y="13723"/>
                    <a:pt x="21296" y="13692"/>
                  </a:cubicBezTo>
                  <a:cubicBezTo>
                    <a:pt x="21112" y="13672"/>
                    <a:pt x="20805" y="13386"/>
                    <a:pt x="20627" y="13557"/>
                  </a:cubicBezTo>
                  <a:cubicBezTo>
                    <a:pt x="20375" y="13291"/>
                    <a:pt x="20136" y="13280"/>
                    <a:pt x="19764" y="13317"/>
                  </a:cubicBezTo>
                  <a:cubicBezTo>
                    <a:pt x="19859" y="13317"/>
                    <a:pt x="19308" y="12896"/>
                    <a:pt x="19323" y="12913"/>
                  </a:cubicBezTo>
                  <a:cubicBezTo>
                    <a:pt x="19229" y="12913"/>
                    <a:pt x="19162" y="12594"/>
                    <a:pt x="19105" y="12495"/>
                  </a:cubicBezTo>
                  <a:cubicBezTo>
                    <a:pt x="18878" y="12097"/>
                    <a:pt x="18551" y="12640"/>
                    <a:pt x="18342" y="12454"/>
                  </a:cubicBezTo>
                  <a:cubicBezTo>
                    <a:pt x="18213" y="12393"/>
                    <a:pt x="18189" y="12168"/>
                    <a:pt x="18086" y="12043"/>
                  </a:cubicBezTo>
                  <a:cubicBezTo>
                    <a:pt x="18386" y="11994"/>
                    <a:pt x="18733" y="11639"/>
                    <a:pt x="18199" y="11620"/>
                  </a:cubicBezTo>
                  <a:cubicBezTo>
                    <a:pt x="18172" y="11530"/>
                    <a:pt x="17896" y="11200"/>
                    <a:pt x="17799" y="11143"/>
                  </a:cubicBezTo>
                  <a:cubicBezTo>
                    <a:pt x="17967" y="10775"/>
                    <a:pt x="17329" y="10571"/>
                    <a:pt x="17149" y="10533"/>
                  </a:cubicBezTo>
                  <a:cubicBezTo>
                    <a:pt x="16689" y="10533"/>
                    <a:pt x="16796" y="10101"/>
                    <a:pt x="16546" y="9833"/>
                  </a:cubicBezTo>
                  <a:cubicBezTo>
                    <a:pt x="16590" y="9843"/>
                    <a:pt x="16633" y="9860"/>
                    <a:pt x="16674" y="9878"/>
                  </a:cubicBezTo>
                  <a:lnTo>
                    <a:pt x="16626" y="9776"/>
                  </a:lnTo>
                  <a:cubicBezTo>
                    <a:pt x="16769" y="9536"/>
                    <a:pt x="16634" y="9167"/>
                    <a:pt x="16725" y="8824"/>
                  </a:cubicBezTo>
                  <a:cubicBezTo>
                    <a:pt x="16306" y="8876"/>
                    <a:pt x="15803" y="8638"/>
                    <a:pt x="15397" y="8843"/>
                  </a:cubicBezTo>
                  <a:cubicBezTo>
                    <a:pt x="14990" y="9046"/>
                    <a:pt x="15218" y="9655"/>
                    <a:pt x="15490" y="9475"/>
                  </a:cubicBezTo>
                  <a:cubicBezTo>
                    <a:pt x="15446" y="9559"/>
                    <a:pt x="15400" y="9612"/>
                    <a:pt x="15302" y="9624"/>
                  </a:cubicBezTo>
                  <a:cubicBezTo>
                    <a:pt x="15527" y="10138"/>
                    <a:pt x="15043" y="10023"/>
                    <a:pt x="14840" y="9709"/>
                  </a:cubicBezTo>
                  <a:lnTo>
                    <a:pt x="14842" y="9700"/>
                  </a:lnTo>
                  <a:cubicBezTo>
                    <a:pt x="14833" y="9734"/>
                    <a:pt x="14822" y="9767"/>
                    <a:pt x="14810" y="9799"/>
                  </a:cubicBezTo>
                  <a:cubicBezTo>
                    <a:pt x="14723" y="9791"/>
                    <a:pt x="14635" y="9776"/>
                    <a:pt x="14548" y="9751"/>
                  </a:cubicBezTo>
                  <a:cubicBezTo>
                    <a:pt x="14418" y="9770"/>
                    <a:pt x="14357" y="9921"/>
                    <a:pt x="14366" y="10048"/>
                  </a:cubicBezTo>
                  <a:lnTo>
                    <a:pt x="14272" y="10101"/>
                  </a:lnTo>
                  <a:cubicBezTo>
                    <a:pt x="14229" y="10390"/>
                    <a:pt x="14291" y="10708"/>
                    <a:pt x="14374" y="10979"/>
                  </a:cubicBezTo>
                  <a:cubicBezTo>
                    <a:pt x="14374" y="10980"/>
                    <a:pt x="14706" y="11039"/>
                    <a:pt x="14271" y="10982"/>
                  </a:cubicBezTo>
                  <a:cubicBezTo>
                    <a:pt x="14155" y="10964"/>
                    <a:pt x="14030" y="11072"/>
                    <a:pt x="14169" y="11177"/>
                  </a:cubicBezTo>
                  <a:cubicBezTo>
                    <a:pt x="14151" y="11181"/>
                    <a:pt x="14133" y="11186"/>
                    <a:pt x="14115" y="11190"/>
                  </a:cubicBezTo>
                  <a:cubicBezTo>
                    <a:pt x="14118" y="11235"/>
                    <a:pt x="14112" y="11279"/>
                    <a:pt x="14095" y="11321"/>
                  </a:cubicBezTo>
                  <a:cubicBezTo>
                    <a:pt x="14319" y="11407"/>
                    <a:pt x="14597" y="11381"/>
                    <a:pt x="14839" y="11383"/>
                  </a:cubicBezTo>
                  <a:lnTo>
                    <a:pt x="14792" y="11431"/>
                  </a:lnTo>
                  <a:cubicBezTo>
                    <a:pt x="14873" y="11397"/>
                    <a:pt x="15020" y="11368"/>
                    <a:pt x="15097" y="11423"/>
                  </a:cubicBezTo>
                  <a:cubicBezTo>
                    <a:pt x="14771" y="11469"/>
                    <a:pt x="14345" y="11485"/>
                    <a:pt x="14023" y="11419"/>
                  </a:cubicBezTo>
                  <a:cubicBezTo>
                    <a:pt x="13755" y="11424"/>
                    <a:pt x="13655" y="11208"/>
                    <a:pt x="13442" y="11208"/>
                  </a:cubicBezTo>
                  <a:cubicBezTo>
                    <a:pt x="13013" y="11208"/>
                    <a:pt x="12497" y="11570"/>
                    <a:pt x="12077" y="11683"/>
                  </a:cubicBezTo>
                  <a:cubicBezTo>
                    <a:pt x="12021" y="11598"/>
                    <a:pt x="11938" y="11539"/>
                    <a:pt x="11850" y="11498"/>
                  </a:cubicBezTo>
                  <a:cubicBezTo>
                    <a:pt x="11906" y="11380"/>
                    <a:pt x="11866" y="11334"/>
                    <a:pt x="11769" y="11310"/>
                  </a:cubicBezTo>
                  <a:lnTo>
                    <a:pt x="11748" y="11359"/>
                  </a:lnTo>
                  <a:cubicBezTo>
                    <a:pt x="11689" y="11359"/>
                    <a:pt x="11635" y="11383"/>
                    <a:pt x="11585" y="11434"/>
                  </a:cubicBezTo>
                  <a:cubicBezTo>
                    <a:pt x="11468" y="11434"/>
                    <a:pt x="11068" y="11450"/>
                    <a:pt x="10966" y="11574"/>
                  </a:cubicBezTo>
                  <a:cubicBezTo>
                    <a:pt x="11003" y="11493"/>
                    <a:pt x="11068" y="11431"/>
                    <a:pt x="11053" y="11329"/>
                  </a:cubicBezTo>
                  <a:cubicBezTo>
                    <a:pt x="11360" y="11511"/>
                    <a:pt x="11588" y="10834"/>
                    <a:pt x="11473" y="10674"/>
                  </a:cubicBezTo>
                  <a:cubicBezTo>
                    <a:pt x="11548" y="11455"/>
                    <a:pt x="12215" y="10595"/>
                    <a:pt x="12459" y="10590"/>
                  </a:cubicBezTo>
                  <a:cubicBezTo>
                    <a:pt x="12794" y="10584"/>
                    <a:pt x="12838" y="10062"/>
                    <a:pt x="12863" y="9783"/>
                  </a:cubicBezTo>
                  <a:cubicBezTo>
                    <a:pt x="12881" y="9580"/>
                    <a:pt x="13458" y="9031"/>
                    <a:pt x="13427" y="8990"/>
                  </a:cubicBezTo>
                  <a:cubicBezTo>
                    <a:pt x="13815" y="8727"/>
                    <a:pt x="12477" y="8225"/>
                    <a:pt x="13133" y="7551"/>
                  </a:cubicBezTo>
                  <a:cubicBezTo>
                    <a:pt x="13342" y="7340"/>
                    <a:pt x="13527" y="7230"/>
                    <a:pt x="13796" y="7110"/>
                  </a:cubicBezTo>
                  <a:cubicBezTo>
                    <a:pt x="13875" y="7074"/>
                    <a:pt x="14210" y="6821"/>
                    <a:pt x="14230" y="6703"/>
                  </a:cubicBezTo>
                  <a:cubicBezTo>
                    <a:pt x="14239" y="6653"/>
                    <a:pt x="14134" y="6487"/>
                    <a:pt x="14081" y="6528"/>
                  </a:cubicBezTo>
                  <a:cubicBezTo>
                    <a:pt x="14339" y="5989"/>
                    <a:pt x="15221" y="5978"/>
                    <a:pt x="15459" y="6484"/>
                  </a:cubicBezTo>
                  <a:cubicBezTo>
                    <a:pt x="15284" y="6479"/>
                    <a:pt x="14555" y="7035"/>
                    <a:pt x="14534" y="7238"/>
                  </a:cubicBezTo>
                  <a:cubicBezTo>
                    <a:pt x="14055" y="7196"/>
                    <a:pt x="14378" y="8563"/>
                    <a:pt x="14576" y="8615"/>
                  </a:cubicBezTo>
                  <a:cubicBezTo>
                    <a:pt x="14918" y="8705"/>
                    <a:pt x="14912" y="8954"/>
                    <a:pt x="15299" y="8832"/>
                  </a:cubicBezTo>
                  <a:cubicBezTo>
                    <a:pt x="16051" y="8597"/>
                    <a:pt x="16518" y="8623"/>
                    <a:pt x="17126" y="8089"/>
                  </a:cubicBezTo>
                  <a:cubicBezTo>
                    <a:pt x="17989" y="7332"/>
                    <a:pt x="17131" y="7189"/>
                    <a:pt x="16960" y="6564"/>
                  </a:cubicBezTo>
                  <a:cubicBezTo>
                    <a:pt x="16891" y="6310"/>
                    <a:pt x="16962" y="6056"/>
                    <a:pt x="16770" y="5802"/>
                  </a:cubicBezTo>
                  <a:cubicBezTo>
                    <a:pt x="16593" y="5570"/>
                    <a:pt x="16691" y="5715"/>
                    <a:pt x="16751" y="5394"/>
                  </a:cubicBezTo>
                  <a:cubicBezTo>
                    <a:pt x="16807" y="5092"/>
                    <a:pt x="16443" y="5099"/>
                    <a:pt x="16319" y="4938"/>
                  </a:cubicBezTo>
                  <a:cubicBezTo>
                    <a:pt x="16366" y="4885"/>
                    <a:pt x="16402" y="4805"/>
                    <a:pt x="16433" y="4739"/>
                  </a:cubicBezTo>
                  <a:cubicBezTo>
                    <a:pt x="16397" y="4728"/>
                    <a:pt x="16370" y="4705"/>
                    <a:pt x="16352" y="4670"/>
                  </a:cubicBezTo>
                  <a:cubicBezTo>
                    <a:pt x="16486" y="4552"/>
                    <a:pt x="16817" y="4457"/>
                    <a:pt x="16817" y="4297"/>
                  </a:cubicBezTo>
                  <a:lnTo>
                    <a:pt x="16777" y="4292"/>
                  </a:lnTo>
                  <a:lnTo>
                    <a:pt x="16781" y="4239"/>
                  </a:lnTo>
                  <a:cubicBezTo>
                    <a:pt x="16681" y="4213"/>
                    <a:pt x="16582" y="4186"/>
                    <a:pt x="16483" y="4156"/>
                  </a:cubicBezTo>
                  <a:cubicBezTo>
                    <a:pt x="16600" y="4125"/>
                    <a:pt x="16712" y="4098"/>
                    <a:pt x="16819" y="4044"/>
                  </a:cubicBezTo>
                  <a:lnTo>
                    <a:pt x="16812" y="4008"/>
                  </a:lnTo>
                  <a:cubicBezTo>
                    <a:pt x="16788" y="3879"/>
                    <a:pt x="16102" y="3767"/>
                    <a:pt x="16024" y="3831"/>
                  </a:cubicBezTo>
                  <a:cubicBezTo>
                    <a:pt x="16035" y="3485"/>
                    <a:pt x="15559" y="3828"/>
                    <a:pt x="15481" y="3933"/>
                  </a:cubicBezTo>
                  <a:cubicBezTo>
                    <a:pt x="15481" y="3810"/>
                    <a:pt x="15465" y="3728"/>
                    <a:pt x="15353" y="3712"/>
                  </a:cubicBezTo>
                  <a:cubicBezTo>
                    <a:pt x="15350" y="3712"/>
                    <a:pt x="15455" y="3766"/>
                    <a:pt x="15313" y="3766"/>
                  </a:cubicBezTo>
                  <a:lnTo>
                    <a:pt x="15313" y="3708"/>
                  </a:lnTo>
                  <a:cubicBezTo>
                    <a:pt x="14920" y="3686"/>
                    <a:pt x="14462" y="3793"/>
                    <a:pt x="14080" y="3879"/>
                  </a:cubicBezTo>
                  <a:lnTo>
                    <a:pt x="14055" y="3979"/>
                  </a:lnTo>
                  <a:cubicBezTo>
                    <a:pt x="14083" y="3996"/>
                    <a:pt x="14112" y="4012"/>
                    <a:pt x="14141" y="4027"/>
                  </a:cubicBezTo>
                  <a:cubicBezTo>
                    <a:pt x="14126" y="4044"/>
                    <a:pt x="13707" y="4059"/>
                    <a:pt x="13848" y="4178"/>
                  </a:cubicBezTo>
                  <a:cubicBezTo>
                    <a:pt x="13839" y="4188"/>
                    <a:pt x="13730" y="4250"/>
                    <a:pt x="13705" y="4250"/>
                  </a:cubicBezTo>
                  <a:cubicBezTo>
                    <a:pt x="13546" y="4221"/>
                    <a:pt x="13373" y="4049"/>
                    <a:pt x="13215" y="4159"/>
                  </a:cubicBezTo>
                  <a:cubicBezTo>
                    <a:pt x="13149" y="4204"/>
                    <a:pt x="12175" y="4604"/>
                    <a:pt x="12746" y="4666"/>
                  </a:cubicBezTo>
                  <a:cubicBezTo>
                    <a:pt x="12622" y="4865"/>
                    <a:pt x="12457" y="4653"/>
                    <a:pt x="12460" y="4524"/>
                  </a:cubicBezTo>
                  <a:cubicBezTo>
                    <a:pt x="12221" y="4504"/>
                    <a:pt x="11580" y="4848"/>
                    <a:pt x="11551" y="5086"/>
                  </a:cubicBezTo>
                  <a:cubicBezTo>
                    <a:pt x="11780" y="5070"/>
                    <a:pt x="12010" y="5019"/>
                    <a:pt x="12238" y="4987"/>
                  </a:cubicBezTo>
                  <a:cubicBezTo>
                    <a:pt x="11896" y="5054"/>
                    <a:pt x="11014" y="6216"/>
                    <a:pt x="10964" y="6583"/>
                  </a:cubicBezTo>
                  <a:cubicBezTo>
                    <a:pt x="10736" y="6624"/>
                    <a:pt x="10558" y="6970"/>
                    <a:pt x="10381" y="6977"/>
                  </a:cubicBezTo>
                  <a:cubicBezTo>
                    <a:pt x="10180" y="6977"/>
                    <a:pt x="10128" y="6767"/>
                    <a:pt x="10029" y="7058"/>
                  </a:cubicBezTo>
                  <a:cubicBezTo>
                    <a:pt x="9982" y="7191"/>
                    <a:pt x="9499" y="7414"/>
                    <a:pt x="9402" y="7408"/>
                  </a:cubicBezTo>
                  <a:cubicBezTo>
                    <a:pt x="9414" y="7463"/>
                    <a:pt x="9398" y="7484"/>
                    <a:pt x="9354" y="7470"/>
                  </a:cubicBezTo>
                  <a:cubicBezTo>
                    <a:pt x="9353" y="7486"/>
                    <a:pt x="9333" y="7546"/>
                    <a:pt x="9329" y="7554"/>
                  </a:cubicBezTo>
                  <a:cubicBezTo>
                    <a:pt x="9181" y="7675"/>
                    <a:pt x="8893" y="7604"/>
                    <a:pt x="8949" y="7955"/>
                  </a:cubicBezTo>
                  <a:cubicBezTo>
                    <a:pt x="8986" y="8192"/>
                    <a:pt x="8876" y="8784"/>
                    <a:pt x="8991" y="8987"/>
                  </a:cubicBezTo>
                  <a:cubicBezTo>
                    <a:pt x="9205" y="9365"/>
                    <a:pt x="9340" y="9782"/>
                    <a:pt x="9892" y="9648"/>
                  </a:cubicBezTo>
                  <a:cubicBezTo>
                    <a:pt x="10114" y="9595"/>
                    <a:pt x="10749" y="9192"/>
                    <a:pt x="10777" y="8955"/>
                  </a:cubicBezTo>
                  <a:cubicBezTo>
                    <a:pt x="10817" y="9053"/>
                    <a:pt x="10800" y="9070"/>
                    <a:pt x="10918" y="9140"/>
                  </a:cubicBezTo>
                  <a:cubicBezTo>
                    <a:pt x="10889" y="9162"/>
                    <a:pt x="10862" y="9182"/>
                    <a:pt x="10829" y="9197"/>
                  </a:cubicBezTo>
                  <a:cubicBezTo>
                    <a:pt x="11004" y="9640"/>
                    <a:pt x="11181" y="10022"/>
                    <a:pt x="11497" y="10369"/>
                  </a:cubicBezTo>
                  <a:cubicBezTo>
                    <a:pt x="11390" y="10425"/>
                    <a:pt x="11363" y="10548"/>
                    <a:pt x="11450" y="10649"/>
                  </a:cubicBezTo>
                  <a:cubicBezTo>
                    <a:pt x="11391" y="10614"/>
                    <a:pt x="11149" y="10769"/>
                    <a:pt x="11098" y="10800"/>
                  </a:cubicBezTo>
                  <a:cubicBezTo>
                    <a:pt x="10812" y="10969"/>
                    <a:pt x="11257" y="11023"/>
                    <a:pt x="11209" y="11174"/>
                  </a:cubicBezTo>
                  <a:cubicBezTo>
                    <a:pt x="11154" y="11353"/>
                    <a:pt x="10994" y="11044"/>
                    <a:pt x="11012" y="11359"/>
                  </a:cubicBezTo>
                  <a:cubicBezTo>
                    <a:pt x="10937" y="11384"/>
                    <a:pt x="10752" y="11439"/>
                    <a:pt x="10683" y="11373"/>
                  </a:cubicBezTo>
                  <a:cubicBezTo>
                    <a:pt x="10699" y="11309"/>
                    <a:pt x="10743" y="11117"/>
                    <a:pt x="10714" y="11059"/>
                  </a:cubicBezTo>
                  <a:cubicBezTo>
                    <a:pt x="10772" y="11086"/>
                    <a:pt x="10965" y="11220"/>
                    <a:pt x="10955" y="11230"/>
                  </a:cubicBezTo>
                  <a:cubicBezTo>
                    <a:pt x="11264" y="10919"/>
                    <a:pt x="10514" y="10683"/>
                    <a:pt x="10674" y="11018"/>
                  </a:cubicBezTo>
                  <a:cubicBezTo>
                    <a:pt x="10644" y="11008"/>
                    <a:pt x="10613" y="11003"/>
                    <a:pt x="10583" y="11001"/>
                  </a:cubicBezTo>
                  <a:cubicBezTo>
                    <a:pt x="10613" y="10960"/>
                    <a:pt x="10785" y="10573"/>
                    <a:pt x="10785" y="10566"/>
                  </a:cubicBezTo>
                  <a:cubicBezTo>
                    <a:pt x="10800" y="10576"/>
                    <a:pt x="10821" y="10590"/>
                    <a:pt x="10853" y="10592"/>
                  </a:cubicBezTo>
                  <a:cubicBezTo>
                    <a:pt x="10863" y="10592"/>
                    <a:pt x="10848" y="9927"/>
                    <a:pt x="10934" y="9698"/>
                  </a:cubicBezTo>
                  <a:cubicBezTo>
                    <a:pt x="10675" y="9764"/>
                    <a:pt x="10420" y="9916"/>
                    <a:pt x="10181" y="10042"/>
                  </a:cubicBezTo>
                  <a:cubicBezTo>
                    <a:pt x="9963" y="10157"/>
                    <a:pt x="9886" y="10826"/>
                    <a:pt x="10149" y="10909"/>
                  </a:cubicBezTo>
                  <a:cubicBezTo>
                    <a:pt x="10138" y="10964"/>
                    <a:pt x="10090" y="11008"/>
                    <a:pt x="10090" y="11067"/>
                  </a:cubicBezTo>
                  <a:cubicBezTo>
                    <a:pt x="10053" y="11050"/>
                    <a:pt x="10016" y="11033"/>
                    <a:pt x="9978" y="11019"/>
                  </a:cubicBezTo>
                  <a:cubicBezTo>
                    <a:pt x="10028" y="11079"/>
                    <a:pt x="10066" y="11359"/>
                    <a:pt x="10163" y="11359"/>
                  </a:cubicBezTo>
                  <a:cubicBezTo>
                    <a:pt x="10073" y="11359"/>
                    <a:pt x="10093" y="11378"/>
                    <a:pt x="10048" y="11394"/>
                  </a:cubicBezTo>
                  <a:cubicBezTo>
                    <a:pt x="10043" y="11379"/>
                    <a:pt x="10156" y="11600"/>
                    <a:pt x="10151" y="11616"/>
                  </a:cubicBezTo>
                  <a:cubicBezTo>
                    <a:pt x="10064" y="11619"/>
                    <a:pt x="9974" y="11681"/>
                    <a:pt x="10004" y="11789"/>
                  </a:cubicBezTo>
                  <a:cubicBezTo>
                    <a:pt x="9806" y="11773"/>
                    <a:pt x="8782" y="11721"/>
                    <a:pt x="9003" y="12226"/>
                  </a:cubicBezTo>
                  <a:cubicBezTo>
                    <a:pt x="8695" y="11907"/>
                    <a:pt x="8967" y="11872"/>
                    <a:pt x="8720" y="12293"/>
                  </a:cubicBezTo>
                  <a:cubicBezTo>
                    <a:pt x="8561" y="12563"/>
                    <a:pt x="8330" y="12770"/>
                    <a:pt x="8088" y="12915"/>
                  </a:cubicBezTo>
                  <a:lnTo>
                    <a:pt x="8082" y="12908"/>
                  </a:lnTo>
                  <a:cubicBezTo>
                    <a:pt x="7634" y="12869"/>
                    <a:pt x="7779" y="13179"/>
                    <a:pt x="7606" y="13396"/>
                  </a:cubicBezTo>
                  <a:cubicBezTo>
                    <a:pt x="7588" y="13419"/>
                    <a:pt x="7002" y="13803"/>
                    <a:pt x="7051" y="13801"/>
                  </a:cubicBezTo>
                  <a:cubicBezTo>
                    <a:pt x="6841" y="13801"/>
                    <a:pt x="6602" y="13612"/>
                    <a:pt x="6400" y="13559"/>
                  </a:cubicBezTo>
                  <a:cubicBezTo>
                    <a:pt x="6489" y="14164"/>
                    <a:pt x="6519" y="13881"/>
                    <a:pt x="6154" y="14145"/>
                  </a:cubicBezTo>
                  <a:cubicBezTo>
                    <a:pt x="5934" y="14026"/>
                    <a:pt x="5898" y="14077"/>
                    <a:pt x="5673" y="14077"/>
                  </a:cubicBezTo>
                  <a:cubicBezTo>
                    <a:pt x="5381" y="14162"/>
                    <a:pt x="5116" y="14590"/>
                    <a:pt x="5629" y="14617"/>
                  </a:cubicBezTo>
                  <a:cubicBezTo>
                    <a:pt x="5897" y="14801"/>
                    <a:pt x="6092" y="14655"/>
                    <a:pt x="6255" y="15020"/>
                  </a:cubicBezTo>
                  <a:cubicBezTo>
                    <a:pt x="6320" y="15168"/>
                    <a:pt x="6390" y="15262"/>
                    <a:pt x="6508" y="15350"/>
                  </a:cubicBezTo>
                  <a:cubicBezTo>
                    <a:pt x="6728" y="15390"/>
                    <a:pt x="6465" y="16646"/>
                    <a:pt x="6350" y="16730"/>
                  </a:cubicBezTo>
                  <a:cubicBezTo>
                    <a:pt x="6365" y="16739"/>
                    <a:pt x="5826" y="16663"/>
                    <a:pt x="5785" y="16667"/>
                  </a:cubicBezTo>
                  <a:cubicBezTo>
                    <a:pt x="5650" y="16689"/>
                    <a:pt x="5391" y="16822"/>
                    <a:pt x="5281" y="16822"/>
                  </a:cubicBezTo>
                  <a:cubicBezTo>
                    <a:pt x="5108" y="16822"/>
                    <a:pt x="3913" y="16170"/>
                    <a:pt x="3821" y="16687"/>
                  </a:cubicBezTo>
                  <a:cubicBezTo>
                    <a:pt x="3737" y="16815"/>
                    <a:pt x="3377" y="16827"/>
                    <a:pt x="3449" y="17021"/>
                  </a:cubicBezTo>
                  <a:cubicBezTo>
                    <a:pt x="3530" y="17238"/>
                    <a:pt x="3616" y="17337"/>
                    <a:pt x="3535" y="17599"/>
                  </a:cubicBezTo>
                  <a:cubicBezTo>
                    <a:pt x="3600" y="17542"/>
                    <a:pt x="3710" y="17444"/>
                    <a:pt x="3784" y="17425"/>
                  </a:cubicBezTo>
                  <a:cubicBezTo>
                    <a:pt x="3784" y="17437"/>
                    <a:pt x="3787" y="17450"/>
                    <a:pt x="3789" y="17462"/>
                  </a:cubicBezTo>
                  <a:cubicBezTo>
                    <a:pt x="3726" y="17490"/>
                    <a:pt x="3651" y="17551"/>
                    <a:pt x="3593" y="17601"/>
                  </a:cubicBezTo>
                  <a:cubicBezTo>
                    <a:pt x="3653" y="18066"/>
                    <a:pt x="3066" y="19278"/>
                    <a:pt x="3496" y="19389"/>
                  </a:cubicBezTo>
                  <a:cubicBezTo>
                    <a:pt x="3578" y="19503"/>
                    <a:pt x="3431" y="20005"/>
                    <a:pt x="3411" y="20118"/>
                  </a:cubicBezTo>
                  <a:cubicBezTo>
                    <a:pt x="3635" y="20121"/>
                    <a:pt x="3877" y="20136"/>
                    <a:pt x="4087" y="20055"/>
                  </a:cubicBezTo>
                  <a:cubicBezTo>
                    <a:pt x="4100" y="20019"/>
                    <a:pt x="4106" y="19981"/>
                    <a:pt x="4104" y="19942"/>
                  </a:cubicBezTo>
                  <a:cubicBezTo>
                    <a:pt x="4297" y="19997"/>
                    <a:pt x="4530" y="20799"/>
                    <a:pt x="4764" y="20513"/>
                  </a:cubicBezTo>
                  <a:cubicBezTo>
                    <a:pt x="4977" y="20254"/>
                    <a:pt x="5179" y="20132"/>
                    <a:pt x="5537" y="20162"/>
                  </a:cubicBezTo>
                  <a:cubicBezTo>
                    <a:pt x="5614" y="20158"/>
                    <a:pt x="5904" y="20197"/>
                    <a:pt x="5920" y="20206"/>
                  </a:cubicBezTo>
                  <a:cubicBezTo>
                    <a:pt x="6029" y="20263"/>
                    <a:pt x="6288" y="19747"/>
                    <a:pt x="6500" y="19720"/>
                  </a:cubicBezTo>
                  <a:cubicBezTo>
                    <a:pt x="6516" y="19542"/>
                    <a:pt x="6994" y="19064"/>
                    <a:pt x="6943" y="19014"/>
                  </a:cubicBezTo>
                  <a:cubicBezTo>
                    <a:pt x="6523" y="18603"/>
                    <a:pt x="7185" y="18457"/>
                    <a:pt x="7212" y="18069"/>
                  </a:cubicBezTo>
                  <a:cubicBezTo>
                    <a:pt x="7226" y="17872"/>
                    <a:pt x="8104" y="17676"/>
                    <a:pt x="8191" y="17252"/>
                  </a:cubicBezTo>
                  <a:cubicBezTo>
                    <a:pt x="7967" y="16762"/>
                    <a:pt x="8592" y="16828"/>
                    <a:pt x="8806" y="16828"/>
                  </a:cubicBezTo>
                  <a:cubicBezTo>
                    <a:pt x="9295" y="16828"/>
                    <a:pt x="9285" y="17028"/>
                    <a:pt x="9719" y="16681"/>
                  </a:cubicBezTo>
                  <a:cubicBezTo>
                    <a:pt x="10053" y="16798"/>
                    <a:pt x="10062" y="16395"/>
                    <a:pt x="10290" y="16395"/>
                  </a:cubicBezTo>
                  <a:cubicBezTo>
                    <a:pt x="10831" y="16420"/>
                    <a:pt x="10690" y="16988"/>
                    <a:pt x="11024" y="17234"/>
                  </a:cubicBezTo>
                  <a:cubicBezTo>
                    <a:pt x="11260" y="17408"/>
                    <a:pt x="11458" y="17785"/>
                    <a:pt x="11701" y="17900"/>
                  </a:cubicBezTo>
                  <a:cubicBezTo>
                    <a:pt x="11758" y="17927"/>
                    <a:pt x="12171" y="18115"/>
                    <a:pt x="12175" y="18125"/>
                  </a:cubicBezTo>
                  <a:cubicBezTo>
                    <a:pt x="12200" y="18189"/>
                    <a:pt x="12697" y="18605"/>
                    <a:pt x="12766" y="18619"/>
                  </a:cubicBezTo>
                  <a:cubicBezTo>
                    <a:pt x="12961" y="18658"/>
                    <a:pt x="13173" y="19418"/>
                    <a:pt x="12855" y="19436"/>
                  </a:cubicBezTo>
                  <a:cubicBezTo>
                    <a:pt x="12711" y="19427"/>
                    <a:pt x="12614" y="19631"/>
                    <a:pt x="12536" y="19631"/>
                  </a:cubicBezTo>
                  <a:cubicBezTo>
                    <a:pt x="12338" y="19631"/>
                    <a:pt x="11750" y="19355"/>
                    <a:pt x="11649" y="19598"/>
                  </a:cubicBezTo>
                  <a:cubicBezTo>
                    <a:pt x="11548" y="19838"/>
                    <a:pt x="12500" y="20365"/>
                    <a:pt x="12643" y="20365"/>
                  </a:cubicBezTo>
                  <a:cubicBezTo>
                    <a:pt x="12872" y="20365"/>
                    <a:pt x="12768" y="19773"/>
                    <a:pt x="12861" y="19652"/>
                  </a:cubicBezTo>
                  <a:cubicBezTo>
                    <a:pt x="12937" y="19784"/>
                    <a:pt x="13907" y="18987"/>
                    <a:pt x="13268" y="18723"/>
                  </a:cubicBezTo>
                  <a:cubicBezTo>
                    <a:pt x="13262" y="18582"/>
                    <a:pt x="13314" y="18477"/>
                    <a:pt x="13424" y="18409"/>
                  </a:cubicBezTo>
                  <a:cubicBezTo>
                    <a:pt x="13567" y="18409"/>
                    <a:pt x="13727" y="18623"/>
                    <a:pt x="13787" y="18743"/>
                  </a:cubicBezTo>
                  <a:cubicBezTo>
                    <a:pt x="14586" y="18482"/>
                    <a:pt x="13011" y="17868"/>
                    <a:pt x="13024" y="17811"/>
                  </a:cubicBezTo>
                  <a:cubicBezTo>
                    <a:pt x="13147" y="17540"/>
                    <a:pt x="12981" y="17586"/>
                    <a:pt x="12787" y="17586"/>
                  </a:cubicBezTo>
                  <a:cubicBezTo>
                    <a:pt x="12361" y="17586"/>
                    <a:pt x="12347" y="17113"/>
                    <a:pt x="12152" y="16852"/>
                  </a:cubicBezTo>
                  <a:cubicBezTo>
                    <a:pt x="11986" y="16631"/>
                    <a:pt x="11693" y="16567"/>
                    <a:pt x="11625" y="16266"/>
                  </a:cubicBezTo>
                  <a:cubicBezTo>
                    <a:pt x="11495" y="15947"/>
                    <a:pt x="11716" y="15939"/>
                    <a:pt x="11865" y="15798"/>
                  </a:cubicBezTo>
                  <a:cubicBezTo>
                    <a:pt x="11841" y="15934"/>
                    <a:pt x="11936" y="16125"/>
                    <a:pt x="12008" y="16225"/>
                  </a:cubicBezTo>
                  <a:cubicBezTo>
                    <a:pt x="12087" y="16161"/>
                    <a:pt x="12165" y="16158"/>
                    <a:pt x="12238" y="16230"/>
                  </a:cubicBezTo>
                  <a:cubicBezTo>
                    <a:pt x="12254" y="16203"/>
                    <a:pt x="12301" y="16084"/>
                    <a:pt x="12329" y="16084"/>
                  </a:cubicBezTo>
                  <a:cubicBezTo>
                    <a:pt x="12326" y="16084"/>
                    <a:pt x="12736" y="16816"/>
                    <a:pt x="12978" y="16874"/>
                  </a:cubicBezTo>
                  <a:cubicBezTo>
                    <a:pt x="13227" y="16935"/>
                    <a:pt x="13439" y="17177"/>
                    <a:pt x="13668" y="17310"/>
                  </a:cubicBezTo>
                  <a:lnTo>
                    <a:pt x="13669" y="17307"/>
                  </a:lnTo>
                  <a:cubicBezTo>
                    <a:pt x="13733" y="17355"/>
                    <a:pt x="13798" y="17400"/>
                    <a:pt x="13864" y="17445"/>
                  </a:cubicBezTo>
                  <a:cubicBezTo>
                    <a:pt x="13864" y="17445"/>
                    <a:pt x="13885" y="17398"/>
                    <a:pt x="13900" y="17364"/>
                  </a:cubicBezTo>
                  <a:cubicBezTo>
                    <a:pt x="13996" y="17452"/>
                    <a:pt x="14062" y="17548"/>
                    <a:pt x="14179" y="17579"/>
                  </a:cubicBezTo>
                  <a:cubicBezTo>
                    <a:pt x="14188" y="18042"/>
                    <a:pt x="14082" y="18142"/>
                    <a:pt x="14348" y="18508"/>
                  </a:cubicBezTo>
                  <a:cubicBezTo>
                    <a:pt x="14118" y="18572"/>
                    <a:pt x="14350" y="18860"/>
                    <a:pt x="14440" y="18766"/>
                  </a:cubicBezTo>
                  <a:cubicBezTo>
                    <a:pt x="14548" y="18913"/>
                    <a:pt x="14606" y="19070"/>
                    <a:pt x="14601" y="19267"/>
                  </a:cubicBezTo>
                  <a:cubicBezTo>
                    <a:pt x="14744" y="19281"/>
                    <a:pt x="14884" y="19339"/>
                    <a:pt x="15005" y="19427"/>
                  </a:cubicBezTo>
                  <a:cubicBezTo>
                    <a:pt x="14917" y="19488"/>
                    <a:pt x="14849" y="19566"/>
                    <a:pt x="14799" y="19661"/>
                  </a:cubicBezTo>
                  <a:cubicBezTo>
                    <a:pt x="15088" y="19884"/>
                    <a:pt x="14876" y="20093"/>
                    <a:pt x="15189" y="20301"/>
                  </a:cubicBezTo>
                  <a:cubicBezTo>
                    <a:pt x="15191" y="20250"/>
                    <a:pt x="15226" y="20114"/>
                    <a:pt x="15288" y="20127"/>
                  </a:cubicBezTo>
                  <a:cubicBezTo>
                    <a:pt x="15355" y="20187"/>
                    <a:pt x="15355" y="20379"/>
                    <a:pt x="15421" y="20470"/>
                  </a:cubicBezTo>
                  <a:cubicBezTo>
                    <a:pt x="15434" y="20425"/>
                    <a:pt x="15471" y="20268"/>
                    <a:pt x="15516" y="20268"/>
                  </a:cubicBezTo>
                  <a:cubicBezTo>
                    <a:pt x="15547" y="20268"/>
                    <a:pt x="15717" y="20454"/>
                    <a:pt x="15743" y="20497"/>
                  </a:cubicBezTo>
                  <a:cubicBezTo>
                    <a:pt x="15738" y="20305"/>
                    <a:pt x="15706" y="20091"/>
                    <a:pt x="15617" y="19924"/>
                  </a:cubicBezTo>
                  <a:cubicBezTo>
                    <a:pt x="15719" y="19942"/>
                    <a:pt x="15823" y="19903"/>
                    <a:pt x="15832" y="19775"/>
                  </a:cubicBezTo>
                  <a:cubicBezTo>
                    <a:pt x="15922" y="19798"/>
                    <a:pt x="16115" y="19795"/>
                    <a:pt x="16041" y="19632"/>
                  </a:cubicBezTo>
                  <a:cubicBezTo>
                    <a:pt x="16106" y="19623"/>
                    <a:pt x="16168" y="19588"/>
                    <a:pt x="16210" y="19533"/>
                  </a:cubicBezTo>
                  <a:cubicBezTo>
                    <a:pt x="16138" y="19390"/>
                    <a:pt x="15206" y="18490"/>
                    <a:pt x="15434" y="18346"/>
                  </a:cubicBezTo>
                  <a:cubicBezTo>
                    <a:pt x="15434" y="18538"/>
                    <a:pt x="16064" y="18478"/>
                    <a:pt x="15848" y="18241"/>
                  </a:cubicBezTo>
                  <a:cubicBezTo>
                    <a:pt x="16146" y="18267"/>
                    <a:pt x="16258" y="18137"/>
                    <a:pt x="16617" y="18242"/>
                  </a:cubicBezTo>
                  <a:cubicBezTo>
                    <a:pt x="16734" y="18192"/>
                    <a:pt x="16850" y="18068"/>
                    <a:pt x="16906" y="17901"/>
                  </a:cubicBezTo>
                  <a:cubicBezTo>
                    <a:pt x="16903" y="17828"/>
                    <a:pt x="16902" y="17624"/>
                    <a:pt x="16866" y="17758"/>
                  </a:cubicBezTo>
                  <a:cubicBezTo>
                    <a:pt x="16932" y="17767"/>
                    <a:pt x="16992" y="17749"/>
                    <a:pt x="17046" y="17705"/>
                  </a:cubicBezTo>
                  <a:lnTo>
                    <a:pt x="16983" y="17599"/>
                  </a:lnTo>
                  <a:cubicBezTo>
                    <a:pt x="17041" y="17535"/>
                    <a:pt x="17165" y="17507"/>
                    <a:pt x="17236" y="17493"/>
                  </a:cubicBezTo>
                  <a:cubicBezTo>
                    <a:pt x="17318" y="17587"/>
                    <a:pt x="17416" y="17601"/>
                    <a:pt x="17530" y="17550"/>
                  </a:cubicBezTo>
                  <a:cubicBezTo>
                    <a:pt x="17577" y="17423"/>
                    <a:pt x="17512" y="17280"/>
                    <a:pt x="17384" y="17221"/>
                  </a:cubicBezTo>
                  <a:cubicBezTo>
                    <a:pt x="17687" y="16967"/>
                    <a:pt x="17565" y="16430"/>
                    <a:pt x="17781" y="16125"/>
                  </a:cubicBezTo>
                  <a:cubicBezTo>
                    <a:pt x="17837" y="16046"/>
                    <a:pt x="18329" y="15957"/>
                    <a:pt x="17971" y="15701"/>
                  </a:cubicBezTo>
                  <a:cubicBezTo>
                    <a:pt x="18121" y="15585"/>
                    <a:pt x="18165" y="15400"/>
                    <a:pt x="18293" y="15287"/>
                  </a:cubicBezTo>
                  <a:cubicBezTo>
                    <a:pt x="18372" y="15279"/>
                    <a:pt x="18564" y="15290"/>
                    <a:pt x="18635" y="15243"/>
                  </a:cubicBezTo>
                  <a:cubicBezTo>
                    <a:pt x="18639" y="15249"/>
                    <a:pt x="18650" y="15264"/>
                    <a:pt x="18652" y="15266"/>
                  </a:cubicBezTo>
                  <a:cubicBezTo>
                    <a:pt x="18287" y="15517"/>
                    <a:pt x="19128" y="15507"/>
                    <a:pt x="19226" y="15549"/>
                  </a:cubicBezTo>
                  <a:cubicBezTo>
                    <a:pt x="19228" y="15542"/>
                    <a:pt x="18587" y="15928"/>
                    <a:pt x="18950" y="15928"/>
                  </a:cubicBezTo>
                  <a:cubicBezTo>
                    <a:pt x="19011" y="15928"/>
                    <a:pt x="19283" y="15953"/>
                    <a:pt x="19298" y="16033"/>
                  </a:cubicBezTo>
                  <a:cubicBezTo>
                    <a:pt x="19302" y="16103"/>
                    <a:pt x="19240" y="16207"/>
                    <a:pt x="19205" y="16258"/>
                  </a:cubicBezTo>
                  <a:cubicBezTo>
                    <a:pt x="19386" y="16473"/>
                    <a:pt x="20060" y="16208"/>
                    <a:pt x="20085" y="16168"/>
                  </a:cubicBezTo>
                  <a:cubicBezTo>
                    <a:pt x="20101" y="16142"/>
                    <a:pt x="20747" y="15587"/>
                    <a:pt x="20176" y="15813"/>
                  </a:cubicBezTo>
                  <a:cubicBezTo>
                    <a:pt x="19948" y="15902"/>
                    <a:pt x="19869" y="15644"/>
                    <a:pt x="19761" y="15477"/>
                  </a:cubicBezTo>
                  <a:cubicBezTo>
                    <a:pt x="19950" y="15446"/>
                    <a:pt x="20140" y="15270"/>
                    <a:pt x="20317" y="15219"/>
                  </a:cubicBezTo>
                  <a:cubicBezTo>
                    <a:pt x="20455" y="15239"/>
                    <a:pt x="21096" y="15033"/>
                    <a:pt x="20948" y="14830"/>
                  </a:cubicBezTo>
                  <a:cubicBezTo>
                    <a:pt x="21018" y="14787"/>
                    <a:pt x="21111" y="14689"/>
                    <a:pt x="21196" y="14689"/>
                  </a:cubicBezTo>
                  <a:cubicBezTo>
                    <a:pt x="21540" y="14453"/>
                    <a:pt x="21283" y="14523"/>
                    <a:pt x="21399" y="14198"/>
                  </a:cubicBezTo>
                  <a:cubicBezTo>
                    <a:pt x="21401" y="14194"/>
                    <a:pt x="21392" y="14218"/>
                    <a:pt x="21399" y="14198"/>
                  </a:cubicBezTo>
                  <a:close/>
                </a:path>
              </a:pathLst>
            </a:custGeom>
            <a:solidFill>
              <a:srgbClr val="EE265B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286984" hangingPunct="0">
                <a:lnSpc>
                  <a:spcPct val="80000"/>
                </a:lnSpc>
                <a:spcBef>
                  <a:spcPts val="2197"/>
                </a:spcBef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venir Next"/>
                  <a:ea typeface="Avenir Next"/>
                  <a:cs typeface="Avenir Next"/>
                  <a:sym typeface="Avenir Next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venir Next"/>
                <a:ea typeface="Avenir Next"/>
                <a:cs typeface="Avenir Next"/>
                <a:sym typeface="Avenir Next"/>
              </a:endParaRPr>
            </a:p>
          </p:txBody>
        </p:sp>
        <p:sp>
          <p:nvSpPr>
            <p:cNvPr id="174" name="Shape 174"/>
            <p:cNvSpPr/>
            <p:nvPr/>
          </p:nvSpPr>
          <p:spPr>
            <a:xfrm>
              <a:off x="-1" y="-1"/>
              <a:ext cx="531780" cy="316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465" extrusionOk="0">
                  <a:moveTo>
                    <a:pt x="13469" y="3580"/>
                  </a:moveTo>
                  <a:cubicBezTo>
                    <a:pt x="13690" y="3383"/>
                    <a:pt x="13241" y="3198"/>
                    <a:pt x="13219" y="3654"/>
                  </a:cubicBezTo>
                  <a:cubicBezTo>
                    <a:pt x="13301" y="3647"/>
                    <a:pt x="13395" y="3646"/>
                    <a:pt x="13469" y="3580"/>
                  </a:cubicBezTo>
                  <a:cubicBezTo>
                    <a:pt x="13488" y="3563"/>
                    <a:pt x="13429" y="3616"/>
                    <a:pt x="13469" y="3580"/>
                  </a:cubicBezTo>
                  <a:close/>
                  <a:moveTo>
                    <a:pt x="11812" y="960"/>
                  </a:moveTo>
                  <a:cubicBezTo>
                    <a:pt x="11873" y="975"/>
                    <a:pt x="12398" y="1247"/>
                    <a:pt x="12369" y="928"/>
                  </a:cubicBezTo>
                  <a:cubicBezTo>
                    <a:pt x="12352" y="748"/>
                    <a:pt x="11916" y="805"/>
                    <a:pt x="11875" y="809"/>
                  </a:cubicBezTo>
                  <a:cubicBezTo>
                    <a:pt x="11884" y="836"/>
                    <a:pt x="11971" y="855"/>
                    <a:pt x="11950" y="900"/>
                  </a:cubicBezTo>
                  <a:cubicBezTo>
                    <a:pt x="11906" y="934"/>
                    <a:pt x="11860" y="954"/>
                    <a:pt x="11812" y="960"/>
                  </a:cubicBezTo>
                  <a:cubicBezTo>
                    <a:pt x="11855" y="970"/>
                    <a:pt x="11846" y="935"/>
                    <a:pt x="11812" y="960"/>
                  </a:cubicBezTo>
                  <a:close/>
                  <a:moveTo>
                    <a:pt x="11540" y="1517"/>
                  </a:moveTo>
                  <a:cubicBezTo>
                    <a:pt x="11523" y="1533"/>
                    <a:pt x="11515" y="1556"/>
                    <a:pt x="11513" y="1586"/>
                  </a:cubicBezTo>
                  <a:cubicBezTo>
                    <a:pt x="11538" y="1636"/>
                    <a:pt x="11761" y="1589"/>
                    <a:pt x="11799" y="1596"/>
                  </a:cubicBezTo>
                  <a:cubicBezTo>
                    <a:pt x="11765" y="1635"/>
                    <a:pt x="11679" y="1642"/>
                    <a:pt x="11690" y="1736"/>
                  </a:cubicBezTo>
                  <a:cubicBezTo>
                    <a:pt x="11831" y="1761"/>
                    <a:pt x="11923" y="1736"/>
                    <a:pt x="12042" y="1625"/>
                  </a:cubicBezTo>
                  <a:cubicBezTo>
                    <a:pt x="12061" y="1607"/>
                    <a:pt x="12223" y="1391"/>
                    <a:pt x="12222" y="1391"/>
                  </a:cubicBezTo>
                  <a:cubicBezTo>
                    <a:pt x="12126" y="1354"/>
                    <a:pt x="11952" y="1272"/>
                    <a:pt x="11858" y="1369"/>
                  </a:cubicBezTo>
                  <a:cubicBezTo>
                    <a:pt x="11884" y="1388"/>
                    <a:pt x="11887" y="1414"/>
                    <a:pt x="11867" y="1446"/>
                  </a:cubicBezTo>
                  <a:cubicBezTo>
                    <a:pt x="11798" y="1500"/>
                    <a:pt x="11752" y="1289"/>
                    <a:pt x="11704" y="1540"/>
                  </a:cubicBezTo>
                  <a:cubicBezTo>
                    <a:pt x="11678" y="1531"/>
                    <a:pt x="11511" y="1089"/>
                    <a:pt x="11476" y="1479"/>
                  </a:cubicBezTo>
                  <a:cubicBezTo>
                    <a:pt x="11501" y="1477"/>
                    <a:pt x="11546" y="1464"/>
                    <a:pt x="11540" y="1517"/>
                  </a:cubicBezTo>
                  <a:cubicBezTo>
                    <a:pt x="11536" y="1546"/>
                    <a:pt x="11546" y="1464"/>
                    <a:pt x="11540" y="1517"/>
                  </a:cubicBezTo>
                  <a:close/>
                  <a:moveTo>
                    <a:pt x="12343" y="1561"/>
                  </a:moveTo>
                  <a:cubicBezTo>
                    <a:pt x="12265" y="1570"/>
                    <a:pt x="12133" y="1594"/>
                    <a:pt x="12080" y="1710"/>
                  </a:cubicBezTo>
                  <a:cubicBezTo>
                    <a:pt x="12161" y="1774"/>
                    <a:pt x="12265" y="1833"/>
                    <a:pt x="12355" y="1780"/>
                  </a:cubicBezTo>
                  <a:cubicBezTo>
                    <a:pt x="12461" y="1718"/>
                    <a:pt x="12469" y="1547"/>
                    <a:pt x="12343" y="1561"/>
                  </a:cubicBezTo>
                  <a:cubicBezTo>
                    <a:pt x="12307" y="1565"/>
                    <a:pt x="12374" y="1558"/>
                    <a:pt x="12343" y="1561"/>
                  </a:cubicBezTo>
                  <a:close/>
                  <a:moveTo>
                    <a:pt x="12410" y="1343"/>
                  </a:moveTo>
                  <a:cubicBezTo>
                    <a:pt x="12467" y="1514"/>
                    <a:pt x="12652" y="1308"/>
                    <a:pt x="12689" y="1408"/>
                  </a:cubicBezTo>
                  <a:cubicBezTo>
                    <a:pt x="12756" y="1588"/>
                    <a:pt x="12564" y="1588"/>
                    <a:pt x="12560" y="1740"/>
                  </a:cubicBezTo>
                  <a:cubicBezTo>
                    <a:pt x="12559" y="1806"/>
                    <a:pt x="12970" y="1815"/>
                    <a:pt x="12882" y="1823"/>
                  </a:cubicBezTo>
                  <a:cubicBezTo>
                    <a:pt x="13030" y="1809"/>
                    <a:pt x="13368" y="1722"/>
                    <a:pt x="13506" y="1791"/>
                  </a:cubicBezTo>
                  <a:cubicBezTo>
                    <a:pt x="13589" y="1831"/>
                    <a:pt x="13984" y="1801"/>
                    <a:pt x="13919" y="1685"/>
                  </a:cubicBezTo>
                  <a:cubicBezTo>
                    <a:pt x="13920" y="1684"/>
                    <a:pt x="14003" y="1641"/>
                    <a:pt x="13980" y="1596"/>
                  </a:cubicBezTo>
                  <a:cubicBezTo>
                    <a:pt x="13771" y="1178"/>
                    <a:pt x="13157" y="1950"/>
                    <a:pt x="12958" y="1442"/>
                  </a:cubicBezTo>
                  <a:cubicBezTo>
                    <a:pt x="12992" y="1431"/>
                    <a:pt x="13058" y="1449"/>
                    <a:pt x="13081" y="1404"/>
                  </a:cubicBezTo>
                  <a:cubicBezTo>
                    <a:pt x="12885" y="1396"/>
                    <a:pt x="12527" y="1042"/>
                    <a:pt x="12348" y="1306"/>
                  </a:cubicBezTo>
                  <a:cubicBezTo>
                    <a:pt x="12378" y="1305"/>
                    <a:pt x="12395" y="1296"/>
                    <a:pt x="12410" y="1343"/>
                  </a:cubicBezTo>
                  <a:cubicBezTo>
                    <a:pt x="12442" y="1437"/>
                    <a:pt x="12395" y="1296"/>
                    <a:pt x="12410" y="1343"/>
                  </a:cubicBezTo>
                  <a:close/>
                  <a:moveTo>
                    <a:pt x="12979" y="817"/>
                  </a:moveTo>
                  <a:cubicBezTo>
                    <a:pt x="13039" y="880"/>
                    <a:pt x="13140" y="853"/>
                    <a:pt x="13207" y="852"/>
                  </a:cubicBezTo>
                  <a:cubicBezTo>
                    <a:pt x="13084" y="883"/>
                    <a:pt x="12938" y="1062"/>
                    <a:pt x="13163" y="1076"/>
                  </a:cubicBezTo>
                  <a:cubicBezTo>
                    <a:pt x="13377" y="1089"/>
                    <a:pt x="13572" y="1002"/>
                    <a:pt x="13782" y="958"/>
                  </a:cubicBezTo>
                  <a:cubicBezTo>
                    <a:pt x="13737" y="967"/>
                    <a:pt x="13584" y="986"/>
                    <a:pt x="13559" y="1099"/>
                  </a:cubicBezTo>
                  <a:cubicBezTo>
                    <a:pt x="13580" y="1003"/>
                    <a:pt x="13857" y="1306"/>
                    <a:pt x="13649" y="1256"/>
                  </a:cubicBezTo>
                  <a:cubicBezTo>
                    <a:pt x="13603" y="1244"/>
                    <a:pt x="13628" y="1137"/>
                    <a:pt x="13533" y="1140"/>
                  </a:cubicBezTo>
                  <a:cubicBezTo>
                    <a:pt x="13468" y="1141"/>
                    <a:pt x="13398" y="1300"/>
                    <a:pt x="13427" y="1300"/>
                  </a:cubicBezTo>
                  <a:cubicBezTo>
                    <a:pt x="13372" y="1300"/>
                    <a:pt x="13151" y="1319"/>
                    <a:pt x="13130" y="1438"/>
                  </a:cubicBezTo>
                  <a:cubicBezTo>
                    <a:pt x="13122" y="1478"/>
                    <a:pt x="13969" y="1488"/>
                    <a:pt x="13968" y="1499"/>
                  </a:cubicBezTo>
                  <a:cubicBezTo>
                    <a:pt x="13938" y="1648"/>
                    <a:pt x="14311" y="1463"/>
                    <a:pt x="14398" y="1368"/>
                  </a:cubicBezTo>
                  <a:cubicBezTo>
                    <a:pt x="14357" y="1353"/>
                    <a:pt x="14292" y="1384"/>
                    <a:pt x="14260" y="1341"/>
                  </a:cubicBezTo>
                  <a:cubicBezTo>
                    <a:pt x="14328" y="1202"/>
                    <a:pt x="14429" y="1318"/>
                    <a:pt x="14487" y="1150"/>
                  </a:cubicBezTo>
                  <a:cubicBezTo>
                    <a:pt x="14506" y="1095"/>
                    <a:pt x="14889" y="1042"/>
                    <a:pt x="14959" y="976"/>
                  </a:cubicBezTo>
                  <a:cubicBezTo>
                    <a:pt x="14946" y="967"/>
                    <a:pt x="14932" y="942"/>
                    <a:pt x="14913" y="938"/>
                  </a:cubicBezTo>
                  <a:cubicBezTo>
                    <a:pt x="15062" y="776"/>
                    <a:pt x="15306" y="784"/>
                    <a:pt x="15473" y="712"/>
                  </a:cubicBezTo>
                  <a:cubicBezTo>
                    <a:pt x="15689" y="619"/>
                    <a:pt x="15909" y="518"/>
                    <a:pt x="16130" y="463"/>
                  </a:cubicBezTo>
                  <a:cubicBezTo>
                    <a:pt x="16193" y="447"/>
                    <a:pt x="16764" y="265"/>
                    <a:pt x="16765" y="236"/>
                  </a:cubicBezTo>
                  <a:cubicBezTo>
                    <a:pt x="16780" y="-66"/>
                    <a:pt x="13963" y="274"/>
                    <a:pt x="13714" y="383"/>
                  </a:cubicBezTo>
                  <a:cubicBezTo>
                    <a:pt x="13768" y="359"/>
                    <a:pt x="13968" y="567"/>
                    <a:pt x="14046" y="575"/>
                  </a:cubicBezTo>
                  <a:cubicBezTo>
                    <a:pt x="14043" y="577"/>
                    <a:pt x="14036" y="582"/>
                    <a:pt x="14032" y="585"/>
                  </a:cubicBezTo>
                  <a:cubicBezTo>
                    <a:pt x="14084" y="583"/>
                    <a:pt x="14144" y="588"/>
                    <a:pt x="14191" y="615"/>
                  </a:cubicBezTo>
                  <a:cubicBezTo>
                    <a:pt x="14055" y="618"/>
                    <a:pt x="13967" y="761"/>
                    <a:pt x="13851" y="771"/>
                  </a:cubicBezTo>
                  <a:cubicBezTo>
                    <a:pt x="13991" y="759"/>
                    <a:pt x="13756" y="604"/>
                    <a:pt x="13742" y="599"/>
                  </a:cubicBezTo>
                  <a:cubicBezTo>
                    <a:pt x="13560" y="535"/>
                    <a:pt x="13514" y="377"/>
                    <a:pt x="13306" y="485"/>
                  </a:cubicBezTo>
                  <a:cubicBezTo>
                    <a:pt x="13258" y="510"/>
                    <a:pt x="12851" y="682"/>
                    <a:pt x="12979" y="817"/>
                  </a:cubicBezTo>
                  <a:cubicBezTo>
                    <a:pt x="13039" y="880"/>
                    <a:pt x="12960" y="797"/>
                    <a:pt x="12979" y="817"/>
                  </a:cubicBezTo>
                  <a:close/>
                  <a:moveTo>
                    <a:pt x="9956" y="1618"/>
                  </a:moveTo>
                  <a:cubicBezTo>
                    <a:pt x="9927" y="1633"/>
                    <a:pt x="9879" y="1633"/>
                    <a:pt x="9868" y="1692"/>
                  </a:cubicBezTo>
                  <a:cubicBezTo>
                    <a:pt x="10059" y="1776"/>
                    <a:pt x="10254" y="1701"/>
                    <a:pt x="10449" y="1719"/>
                  </a:cubicBezTo>
                  <a:cubicBezTo>
                    <a:pt x="10414" y="1846"/>
                    <a:pt x="10163" y="1702"/>
                    <a:pt x="10102" y="1839"/>
                  </a:cubicBezTo>
                  <a:cubicBezTo>
                    <a:pt x="10212" y="2004"/>
                    <a:pt x="11297" y="1629"/>
                    <a:pt x="11264" y="1523"/>
                  </a:cubicBezTo>
                  <a:cubicBezTo>
                    <a:pt x="11241" y="1448"/>
                    <a:pt x="11154" y="1519"/>
                    <a:pt x="11121" y="1520"/>
                  </a:cubicBezTo>
                  <a:cubicBezTo>
                    <a:pt x="11011" y="1524"/>
                    <a:pt x="11109" y="1406"/>
                    <a:pt x="11112" y="1336"/>
                  </a:cubicBezTo>
                  <a:cubicBezTo>
                    <a:pt x="11026" y="1349"/>
                    <a:pt x="10944" y="1421"/>
                    <a:pt x="10859" y="1426"/>
                  </a:cubicBezTo>
                  <a:cubicBezTo>
                    <a:pt x="10881" y="1445"/>
                    <a:pt x="10896" y="1473"/>
                    <a:pt x="10906" y="1509"/>
                  </a:cubicBezTo>
                  <a:cubicBezTo>
                    <a:pt x="10875" y="1530"/>
                    <a:pt x="10842" y="1541"/>
                    <a:pt x="10809" y="1541"/>
                  </a:cubicBezTo>
                  <a:cubicBezTo>
                    <a:pt x="10841" y="1552"/>
                    <a:pt x="10868" y="1578"/>
                    <a:pt x="10889" y="1621"/>
                  </a:cubicBezTo>
                  <a:cubicBezTo>
                    <a:pt x="10849" y="1635"/>
                    <a:pt x="10644" y="1653"/>
                    <a:pt x="10590" y="1617"/>
                  </a:cubicBezTo>
                  <a:cubicBezTo>
                    <a:pt x="10607" y="1602"/>
                    <a:pt x="10622" y="1580"/>
                    <a:pt x="10634" y="1552"/>
                  </a:cubicBezTo>
                  <a:cubicBezTo>
                    <a:pt x="10580" y="1475"/>
                    <a:pt x="10519" y="1438"/>
                    <a:pt x="10450" y="1441"/>
                  </a:cubicBezTo>
                  <a:cubicBezTo>
                    <a:pt x="10531" y="1424"/>
                    <a:pt x="10345" y="1416"/>
                    <a:pt x="10317" y="1424"/>
                  </a:cubicBezTo>
                  <a:cubicBezTo>
                    <a:pt x="10190" y="1463"/>
                    <a:pt x="10078" y="1555"/>
                    <a:pt x="9956" y="1618"/>
                  </a:cubicBezTo>
                  <a:cubicBezTo>
                    <a:pt x="9927" y="1633"/>
                    <a:pt x="9966" y="1613"/>
                    <a:pt x="9956" y="1618"/>
                  </a:cubicBezTo>
                  <a:close/>
                  <a:moveTo>
                    <a:pt x="9929" y="1543"/>
                  </a:moveTo>
                  <a:cubicBezTo>
                    <a:pt x="9974" y="1525"/>
                    <a:pt x="10014" y="1494"/>
                    <a:pt x="10050" y="1451"/>
                  </a:cubicBezTo>
                  <a:cubicBezTo>
                    <a:pt x="10045" y="1424"/>
                    <a:pt x="9794" y="1559"/>
                    <a:pt x="9801" y="1595"/>
                  </a:cubicBezTo>
                  <a:cubicBezTo>
                    <a:pt x="9845" y="1591"/>
                    <a:pt x="9888" y="1574"/>
                    <a:pt x="9929" y="1543"/>
                  </a:cubicBezTo>
                  <a:cubicBezTo>
                    <a:pt x="9998" y="1504"/>
                    <a:pt x="9860" y="1583"/>
                    <a:pt x="9929" y="1543"/>
                  </a:cubicBezTo>
                  <a:close/>
                  <a:moveTo>
                    <a:pt x="8458" y="2722"/>
                  </a:moveTo>
                  <a:cubicBezTo>
                    <a:pt x="8713" y="2649"/>
                    <a:pt x="8960" y="2539"/>
                    <a:pt x="9190" y="2343"/>
                  </a:cubicBezTo>
                  <a:cubicBezTo>
                    <a:pt x="9189" y="2344"/>
                    <a:pt x="9188" y="2345"/>
                    <a:pt x="9187" y="2346"/>
                  </a:cubicBezTo>
                  <a:cubicBezTo>
                    <a:pt x="9193" y="2361"/>
                    <a:pt x="9203" y="2377"/>
                    <a:pt x="9208" y="2394"/>
                  </a:cubicBezTo>
                  <a:cubicBezTo>
                    <a:pt x="9114" y="2398"/>
                    <a:pt x="9036" y="2443"/>
                    <a:pt x="8963" y="2542"/>
                  </a:cubicBezTo>
                  <a:cubicBezTo>
                    <a:pt x="9074" y="2554"/>
                    <a:pt x="9184" y="2585"/>
                    <a:pt x="9297" y="2599"/>
                  </a:cubicBezTo>
                  <a:cubicBezTo>
                    <a:pt x="9255" y="2594"/>
                    <a:pt x="8938" y="2715"/>
                    <a:pt x="8936" y="2706"/>
                  </a:cubicBezTo>
                  <a:cubicBezTo>
                    <a:pt x="8936" y="2741"/>
                    <a:pt x="8942" y="2774"/>
                    <a:pt x="8956" y="2805"/>
                  </a:cubicBezTo>
                  <a:cubicBezTo>
                    <a:pt x="9103" y="2745"/>
                    <a:pt x="9448" y="2691"/>
                    <a:pt x="9582" y="2849"/>
                  </a:cubicBezTo>
                  <a:cubicBezTo>
                    <a:pt x="9551" y="2913"/>
                    <a:pt x="8856" y="2882"/>
                    <a:pt x="8862" y="2949"/>
                  </a:cubicBezTo>
                  <a:cubicBezTo>
                    <a:pt x="8874" y="3176"/>
                    <a:pt x="9180" y="3102"/>
                    <a:pt x="9149" y="3199"/>
                  </a:cubicBezTo>
                  <a:cubicBezTo>
                    <a:pt x="9065" y="3472"/>
                    <a:pt x="9738" y="3231"/>
                    <a:pt x="9834" y="3203"/>
                  </a:cubicBezTo>
                  <a:cubicBezTo>
                    <a:pt x="9865" y="3194"/>
                    <a:pt x="10026" y="3043"/>
                    <a:pt x="10058" y="3095"/>
                  </a:cubicBezTo>
                  <a:cubicBezTo>
                    <a:pt x="10131" y="3210"/>
                    <a:pt x="10234" y="3208"/>
                    <a:pt x="10328" y="3224"/>
                  </a:cubicBezTo>
                  <a:cubicBezTo>
                    <a:pt x="10400" y="3254"/>
                    <a:pt x="10469" y="3241"/>
                    <a:pt x="10535" y="3183"/>
                  </a:cubicBezTo>
                  <a:cubicBezTo>
                    <a:pt x="10533" y="3091"/>
                    <a:pt x="10553" y="3026"/>
                    <a:pt x="10596" y="2990"/>
                  </a:cubicBezTo>
                  <a:cubicBezTo>
                    <a:pt x="10666" y="2990"/>
                    <a:pt x="10750" y="3100"/>
                    <a:pt x="10786" y="2926"/>
                  </a:cubicBezTo>
                  <a:cubicBezTo>
                    <a:pt x="10764" y="2916"/>
                    <a:pt x="10516" y="2683"/>
                    <a:pt x="10523" y="2679"/>
                  </a:cubicBezTo>
                  <a:cubicBezTo>
                    <a:pt x="10641" y="2630"/>
                    <a:pt x="10784" y="2190"/>
                    <a:pt x="10609" y="2151"/>
                  </a:cubicBezTo>
                  <a:cubicBezTo>
                    <a:pt x="10498" y="2126"/>
                    <a:pt x="10454" y="2148"/>
                    <a:pt x="10396" y="2332"/>
                  </a:cubicBezTo>
                  <a:cubicBezTo>
                    <a:pt x="10338" y="2519"/>
                    <a:pt x="10278" y="2435"/>
                    <a:pt x="10222" y="2522"/>
                  </a:cubicBezTo>
                  <a:cubicBezTo>
                    <a:pt x="10476" y="2095"/>
                    <a:pt x="10069" y="2345"/>
                    <a:pt x="10009" y="2333"/>
                  </a:cubicBezTo>
                  <a:cubicBezTo>
                    <a:pt x="10021" y="2307"/>
                    <a:pt x="10032" y="2281"/>
                    <a:pt x="10044" y="2255"/>
                  </a:cubicBezTo>
                  <a:cubicBezTo>
                    <a:pt x="10057" y="2163"/>
                    <a:pt x="9691" y="2285"/>
                    <a:pt x="9691" y="2285"/>
                  </a:cubicBezTo>
                  <a:cubicBezTo>
                    <a:pt x="9712" y="2219"/>
                    <a:pt x="9831" y="2217"/>
                    <a:pt x="9823" y="2128"/>
                  </a:cubicBezTo>
                  <a:cubicBezTo>
                    <a:pt x="9715" y="2115"/>
                    <a:pt x="9720" y="1894"/>
                    <a:pt x="9581" y="1939"/>
                  </a:cubicBezTo>
                  <a:cubicBezTo>
                    <a:pt x="9442" y="1983"/>
                    <a:pt x="9346" y="1886"/>
                    <a:pt x="9211" y="1897"/>
                  </a:cubicBezTo>
                  <a:cubicBezTo>
                    <a:pt x="9072" y="1909"/>
                    <a:pt x="8936" y="1863"/>
                    <a:pt x="8874" y="2049"/>
                  </a:cubicBezTo>
                  <a:cubicBezTo>
                    <a:pt x="8829" y="2186"/>
                    <a:pt x="8709" y="2205"/>
                    <a:pt x="8630" y="2247"/>
                  </a:cubicBezTo>
                  <a:cubicBezTo>
                    <a:pt x="8639" y="2268"/>
                    <a:pt x="8634" y="2283"/>
                    <a:pt x="8637" y="2305"/>
                  </a:cubicBezTo>
                  <a:cubicBezTo>
                    <a:pt x="8541" y="2315"/>
                    <a:pt x="8399" y="2404"/>
                    <a:pt x="8326" y="2501"/>
                  </a:cubicBezTo>
                  <a:cubicBezTo>
                    <a:pt x="8414" y="2519"/>
                    <a:pt x="8476" y="2553"/>
                    <a:pt x="8458" y="2722"/>
                  </a:cubicBezTo>
                  <a:cubicBezTo>
                    <a:pt x="8561" y="2693"/>
                    <a:pt x="8476" y="2553"/>
                    <a:pt x="8458" y="2722"/>
                  </a:cubicBezTo>
                  <a:close/>
                  <a:moveTo>
                    <a:pt x="10788" y="2920"/>
                  </a:moveTo>
                  <a:cubicBezTo>
                    <a:pt x="10788" y="2922"/>
                    <a:pt x="10787" y="2924"/>
                    <a:pt x="10786" y="2926"/>
                  </a:cubicBezTo>
                  <a:cubicBezTo>
                    <a:pt x="10787" y="2926"/>
                    <a:pt x="10788" y="2927"/>
                    <a:pt x="10788" y="2927"/>
                  </a:cubicBezTo>
                  <a:lnTo>
                    <a:pt x="10788" y="2920"/>
                  </a:lnTo>
                  <a:cubicBezTo>
                    <a:pt x="10788" y="2922"/>
                    <a:pt x="10788" y="2920"/>
                    <a:pt x="10788" y="2920"/>
                  </a:cubicBezTo>
                  <a:close/>
                  <a:moveTo>
                    <a:pt x="14845" y="3703"/>
                  </a:moveTo>
                  <a:cubicBezTo>
                    <a:pt x="14830" y="3644"/>
                    <a:pt x="14818" y="3583"/>
                    <a:pt x="14809" y="3521"/>
                  </a:cubicBezTo>
                  <a:cubicBezTo>
                    <a:pt x="14759" y="3396"/>
                    <a:pt x="14636" y="3491"/>
                    <a:pt x="14569" y="3423"/>
                  </a:cubicBezTo>
                  <a:cubicBezTo>
                    <a:pt x="14417" y="3268"/>
                    <a:pt x="14634" y="3177"/>
                    <a:pt x="14687" y="3172"/>
                  </a:cubicBezTo>
                  <a:cubicBezTo>
                    <a:pt x="14685" y="3065"/>
                    <a:pt x="14562" y="3082"/>
                    <a:pt x="14562" y="3077"/>
                  </a:cubicBezTo>
                  <a:cubicBezTo>
                    <a:pt x="14566" y="2987"/>
                    <a:pt x="14661" y="3020"/>
                    <a:pt x="14691" y="3017"/>
                  </a:cubicBezTo>
                  <a:cubicBezTo>
                    <a:pt x="14715" y="2752"/>
                    <a:pt x="14458" y="2797"/>
                    <a:pt x="14398" y="2674"/>
                  </a:cubicBezTo>
                  <a:cubicBezTo>
                    <a:pt x="14297" y="2466"/>
                    <a:pt x="14274" y="2638"/>
                    <a:pt x="14138" y="2603"/>
                  </a:cubicBezTo>
                  <a:cubicBezTo>
                    <a:pt x="14105" y="2594"/>
                    <a:pt x="14091" y="2278"/>
                    <a:pt x="13930" y="2278"/>
                  </a:cubicBezTo>
                  <a:cubicBezTo>
                    <a:pt x="14160" y="2286"/>
                    <a:pt x="13539" y="1693"/>
                    <a:pt x="13605" y="2213"/>
                  </a:cubicBezTo>
                  <a:cubicBezTo>
                    <a:pt x="13613" y="2280"/>
                    <a:pt x="13730" y="2294"/>
                    <a:pt x="13757" y="2284"/>
                  </a:cubicBezTo>
                  <a:cubicBezTo>
                    <a:pt x="13706" y="2303"/>
                    <a:pt x="13443" y="2317"/>
                    <a:pt x="13420" y="2417"/>
                  </a:cubicBezTo>
                  <a:cubicBezTo>
                    <a:pt x="13454" y="2272"/>
                    <a:pt x="13709" y="1960"/>
                    <a:pt x="13401" y="2025"/>
                  </a:cubicBezTo>
                  <a:cubicBezTo>
                    <a:pt x="13347" y="2036"/>
                    <a:pt x="12807" y="2150"/>
                    <a:pt x="12973" y="2372"/>
                  </a:cubicBezTo>
                  <a:cubicBezTo>
                    <a:pt x="12938" y="2360"/>
                    <a:pt x="12807" y="2406"/>
                    <a:pt x="12832" y="2524"/>
                  </a:cubicBezTo>
                  <a:cubicBezTo>
                    <a:pt x="12710" y="2551"/>
                    <a:pt x="12996" y="2011"/>
                    <a:pt x="13152" y="2009"/>
                  </a:cubicBezTo>
                  <a:cubicBezTo>
                    <a:pt x="12916" y="2012"/>
                    <a:pt x="12718" y="2051"/>
                    <a:pt x="12507" y="2247"/>
                  </a:cubicBezTo>
                  <a:cubicBezTo>
                    <a:pt x="12356" y="2388"/>
                    <a:pt x="12233" y="2628"/>
                    <a:pt x="12496" y="2640"/>
                  </a:cubicBezTo>
                  <a:cubicBezTo>
                    <a:pt x="12501" y="2651"/>
                    <a:pt x="12507" y="2672"/>
                    <a:pt x="12508" y="2684"/>
                  </a:cubicBezTo>
                  <a:cubicBezTo>
                    <a:pt x="12039" y="2720"/>
                    <a:pt x="12531" y="2917"/>
                    <a:pt x="12735" y="2949"/>
                  </a:cubicBezTo>
                  <a:cubicBezTo>
                    <a:pt x="12874" y="2971"/>
                    <a:pt x="13393" y="3167"/>
                    <a:pt x="13399" y="2806"/>
                  </a:cubicBezTo>
                  <a:cubicBezTo>
                    <a:pt x="13466" y="2814"/>
                    <a:pt x="13468" y="2945"/>
                    <a:pt x="13483" y="3002"/>
                  </a:cubicBezTo>
                  <a:cubicBezTo>
                    <a:pt x="13509" y="2983"/>
                    <a:pt x="13523" y="2978"/>
                    <a:pt x="13552" y="3004"/>
                  </a:cubicBezTo>
                  <a:cubicBezTo>
                    <a:pt x="13544" y="3015"/>
                    <a:pt x="13540" y="3024"/>
                    <a:pt x="13526" y="3022"/>
                  </a:cubicBezTo>
                  <a:cubicBezTo>
                    <a:pt x="13583" y="3103"/>
                    <a:pt x="13975" y="3558"/>
                    <a:pt x="13787" y="3676"/>
                  </a:cubicBezTo>
                  <a:cubicBezTo>
                    <a:pt x="13689" y="3737"/>
                    <a:pt x="13620" y="3857"/>
                    <a:pt x="13513" y="3899"/>
                  </a:cubicBezTo>
                  <a:cubicBezTo>
                    <a:pt x="13386" y="3949"/>
                    <a:pt x="13559" y="4129"/>
                    <a:pt x="13451" y="4130"/>
                  </a:cubicBezTo>
                  <a:cubicBezTo>
                    <a:pt x="13251" y="4132"/>
                    <a:pt x="13070" y="4129"/>
                    <a:pt x="12906" y="4244"/>
                  </a:cubicBezTo>
                  <a:cubicBezTo>
                    <a:pt x="12617" y="4449"/>
                    <a:pt x="13323" y="4431"/>
                    <a:pt x="13292" y="4325"/>
                  </a:cubicBezTo>
                  <a:cubicBezTo>
                    <a:pt x="13296" y="4354"/>
                    <a:pt x="13301" y="4384"/>
                    <a:pt x="13305" y="4414"/>
                  </a:cubicBezTo>
                  <a:cubicBezTo>
                    <a:pt x="13334" y="4386"/>
                    <a:pt x="13513" y="4535"/>
                    <a:pt x="13543" y="4612"/>
                  </a:cubicBezTo>
                  <a:cubicBezTo>
                    <a:pt x="13561" y="4658"/>
                    <a:pt x="13446" y="4615"/>
                    <a:pt x="13484" y="4762"/>
                  </a:cubicBezTo>
                  <a:cubicBezTo>
                    <a:pt x="13504" y="4844"/>
                    <a:pt x="13682" y="4932"/>
                    <a:pt x="13705" y="4822"/>
                  </a:cubicBezTo>
                  <a:cubicBezTo>
                    <a:pt x="13671" y="4983"/>
                    <a:pt x="13904" y="5050"/>
                    <a:pt x="13968" y="5073"/>
                  </a:cubicBezTo>
                  <a:cubicBezTo>
                    <a:pt x="14189" y="5151"/>
                    <a:pt x="13892" y="4680"/>
                    <a:pt x="13879" y="4622"/>
                  </a:cubicBezTo>
                  <a:cubicBezTo>
                    <a:pt x="14050" y="4744"/>
                    <a:pt x="14339" y="5017"/>
                    <a:pt x="14391" y="4535"/>
                  </a:cubicBezTo>
                  <a:cubicBezTo>
                    <a:pt x="14398" y="4469"/>
                    <a:pt x="14359" y="4290"/>
                    <a:pt x="14325" y="4275"/>
                  </a:cubicBezTo>
                  <a:cubicBezTo>
                    <a:pt x="14117" y="4185"/>
                    <a:pt x="14320" y="4031"/>
                    <a:pt x="14265" y="3892"/>
                  </a:cubicBezTo>
                  <a:cubicBezTo>
                    <a:pt x="14331" y="3906"/>
                    <a:pt x="14429" y="3807"/>
                    <a:pt x="14451" y="3995"/>
                  </a:cubicBezTo>
                  <a:cubicBezTo>
                    <a:pt x="14473" y="3993"/>
                    <a:pt x="14497" y="3999"/>
                    <a:pt x="14519" y="4006"/>
                  </a:cubicBezTo>
                  <a:cubicBezTo>
                    <a:pt x="14394" y="4217"/>
                    <a:pt x="14802" y="4398"/>
                    <a:pt x="14726" y="4048"/>
                  </a:cubicBezTo>
                  <a:cubicBezTo>
                    <a:pt x="14755" y="4180"/>
                    <a:pt x="14950" y="3962"/>
                    <a:pt x="14989" y="3922"/>
                  </a:cubicBezTo>
                  <a:cubicBezTo>
                    <a:pt x="15173" y="3728"/>
                    <a:pt x="14884" y="3767"/>
                    <a:pt x="14845" y="3703"/>
                  </a:cubicBezTo>
                  <a:cubicBezTo>
                    <a:pt x="14822" y="3666"/>
                    <a:pt x="14895" y="3785"/>
                    <a:pt x="14845" y="3703"/>
                  </a:cubicBezTo>
                  <a:close/>
                  <a:moveTo>
                    <a:pt x="14709" y="9160"/>
                  </a:moveTo>
                  <a:cubicBezTo>
                    <a:pt x="14617" y="9033"/>
                    <a:pt x="14757" y="8993"/>
                    <a:pt x="14735" y="8951"/>
                  </a:cubicBezTo>
                  <a:cubicBezTo>
                    <a:pt x="14705" y="8936"/>
                    <a:pt x="14678" y="8912"/>
                    <a:pt x="14654" y="8877"/>
                  </a:cubicBezTo>
                  <a:cubicBezTo>
                    <a:pt x="14645" y="8834"/>
                    <a:pt x="14712" y="8712"/>
                    <a:pt x="14720" y="8737"/>
                  </a:cubicBezTo>
                  <a:cubicBezTo>
                    <a:pt x="14673" y="8602"/>
                    <a:pt x="14427" y="8759"/>
                    <a:pt x="14423" y="8631"/>
                  </a:cubicBezTo>
                  <a:cubicBezTo>
                    <a:pt x="14420" y="8551"/>
                    <a:pt x="14494" y="8592"/>
                    <a:pt x="14491" y="8520"/>
                  </a:cubicBezTo>
                  <a:cubicBezTo>
                    <a:pt x="14489" y="8427"/>
                    <a:pt x="14265" y="8564"/>
                    <a:pt x="14263" y="8596"/>
                  </a:cubicBezTo>
                  <a:cubicBezTo>
                    <a:pt x="14276" y="8366"/>
                    <a:pt x="14607" y="8284"/>
                    <a:pt x="14588" y="8067"/>
                  </a:cubicBezTo>
                  <a:cubicBezTo>
                    <a:pt x="14565" y="8063"/>
                    <a:pt x="14543" y="8064"/>
                    <a:pt x="14521" y="8070"/>
                  </a:cubicBezTo>
                  <a:cubicBezTo>
                    <a:pt x="14776" y="7847"/>
                    <a:pt x="14659" y="7551"/>
                    <a:pt x="14538" y="7316"/>
                  </a:cubicBezTo>
                  <a:cubicBezTo>
                    <a:pt x="14743" y="7252"/>
                    <a:pt x="14251" y="6972"/>
                    <a:pt x="14256" y="6975"/>
                  </a:cubicBezTo>
                  <a:cubicBezTo>
                    <a:pt x="14276" y="6839"/>
                    <a:pt x="14185" y="6792"/>
                    <a:pt x="14146" y="6708"/>
                  </a:cubicBezTo>
                  <a:cubicBezTo>
                    <a:pt x="14293" y="6548"/>
                    <a:pt x="14221" y="6508"/>
                    <a:pt x="14189" y="6241"/>
                  </a:cubicBezTo>
                  <a:cubicBezTo>
                    <a:pt x="14155" y="6035"/>
                    <a:pt x="14161" y="5747"/>
                    <a:pt x="14078" y="5572"/>
                  </a:cubicBezTo>
                  <a:cubicBezTo>
                    <a:pt x="14009" y="5430"/>
                    <a:pt x="13720" y="5958"/>
                    <a:pt x="13655" y="6014"/>
                  </a:cubicBezTo>
                  <a:cubicBezTo>
                    <a:pt x="13467" y="6177"/>
                    <a:pt x="13538" y="5901"/>
                    <a:pt x="13365" y="5914"/>
                  </a:cubicBezTo>
                  <a:cubicBezTo>
                    <a:pt x="13393" y="5777"/>
                    <a:pt x="13582" y="5311"/>
                    <a:pt x="13382" y="5311"/>
                  </a:cubicBezTo>
                  <a:cubicBezTo>
                    <a:pt x="13337" y="5205"/>
                    <a:pt x="13181" y="4950"/>
                    <a:pt x="13074" y="4950"/>
                  </a:cubicBezTo>
                  <a:cubicBezTo>
                    <a:pt x="12932" y="4950"/>
                    <a:pt x="12559" y="4824"/>
                    <a:pt x="12498" y="5066"/>
                  </a:cubicBezTo>
                  <a:cubicBezTo>
                    <a:pt x="12436" y="5312"/>
                    <a:pt x="12366" y="5348"/>
                    <a:pt x="12232" y="5505"/>
                  </a:cubicBezTo>
                  <a:cubicBezTo>
                    <a:pt x="12278" y="5508"/>
                    <a:pt x="12342" y="5589"/>
                    <a:pt x="12376" y="5589"/>
                  </a:cubicBezTo>
                  <a:cubicBezTo>
                    <a:pt x="12386" y="5589"/>
                    <a:pt x="12082" y="5973"/>
                    <a:pt x="12079" y="5992"/>
                  </a:cubicBezTo>
                  <a:cubicBezTo>
                    <a:pt x="12065" y="6088"/>
                    <a:pt x="12148" y="6179"/>
                    <a:pt x="12170" y="6244"/>
                  </a:cubicBezTo>
                  <a:cubicBezTo>
                    <a:pt x="12230" y="6420"/>
                    <a:pt x="12126" y="6638"/>
                    <a:pt x="12052" y="6744"/>
                  </a:cubicBezTo>
                  <a:cubicBezTo>
                    <a:pt x="11913" y="6941"/>
                    <a:pt x="11636" y="6905"/>
                    <a:pt x="11529" y="7118"/>
                  </a:cubicBezTo>
                  <a:cubicBezTo>
                    <a:pt x="11488" y="7201"/>
                    <a:pt x="11474" y="7527"/>
                    <a:pt x="11462" y="7635"/>
                  </a:cubicBezTo>
                  <a:cubicBezTo>
                    <a:pt x="11441" y="7818"/>
                    <a:pt x="11395" y="7837"/>
                    <a:pt x="11343" y="7990"/>
                  </a:cubicBezTo>
                  <a:cubicBezTo>
                    <a:pt x="11289" y="7895"/>
                    <a:pt x="11238" y="8061"/>
                    <a:pt x="11184" y="8067"/>
                  </a:cubicBezTo>
                  <a:cubicBezTo>
                    <a:pt x="11057" y="8067"/>
                    <a:pt x="11066" y="7164"/>
                    <a:pt x="11251" y="7164"/>
                  </a:cubicBezTo>
                  <a:lnTo>
                    <a:pt x="11266" y="7164"/>
                  </a:lnTo>
                  <a:lnTo>
                    <a:pt x="11283" y="7016"/>
                  </a:lnTo>
                  <a:cubicBezTo>
                    <a:pt x="11094" y="6863"/>
                    <a:pt x="10853" y="6979"/>
                    <a:pt x="10681" y="6719"/>
                  </a:cubicBezTo>
                  <a:cubicBezTo>
                    <a:pt x="10511" y="6465"/>
                    <a:pt x="10435" y="6343"/>
                    <a:pt x="10189" y="6421"/>
                  </a:cubicBezTo>
                  <a:lnTo>
                    <a:pt x="10260" y="5959"/>
                  </a:lnTo>
                  <a:lnTo>
                    <a:pt x="10095" y="5959"/>
                  </a:lnTo>
                  <a:cubicBezTo>
                    <a:pt x="10151" y="5660"/>
                    <a:pt x="10333" y="5500"/>
                    <a:pt x="10477" y="5337"/>
                  </a:cubicBezTo>
                  <a:cubicBezTo>
                    <a:pt x="10523" y="5292"/>
                    <a:pt x="10894" y="4998"/>
                    <a:pt x="10896" y="4941"/>
                  </a:cubicBezTo>
                  <a:cubicBezTo>
                    <a:pt x="10959" y="4928"/>
                    <a:pt x="11163" y="4901"/>
                    <a:pt x="11122" y="4713"/>
                  </a:cubicBezTo>
                  <a:cubicBezTo>
                    <a:pt x="11227" y="4726"/>
                    <a:pt x="11873" y="4466"/>
                    <a:pt x="11831" y="4221"/>
                  </a:cubicBezTo>
                  <a:cubicBezTo>
                    <a:pt x="11864" y="4202"/>
                    <a:pt x="11899" y="4192"/>
                    <a:pt x="11931" y="4166"/>
                  </a:cubicBezTo>
                  <a:cubicBezTo>
                    <a:pt x="11885" y="4242"/>
                    <a:pt x="11632" y="4531"/>
                    <a:pt x="11610" y="4604"/>
                  </a:cubicBezTo>
                  <a:cubicBezTo>
                    <a:pt x="11666" y="4619"/>
                    <a:pt x="11731" y="4582"/>
                    <a:pt x="11790" y="4586"/>
                  </a:cubicBezTo>
                  <a:cubicBezTo>
                    <a:pt x="11799" y="4643"/>
                    <a:pt x="11765" y="4669"/>
                    <a:pt x="11764" y="4719"/>
                  </a:cubicBezTo>
                  <a:cubicBezTo>
                    <a:pt x="11882" y="4755"/>
                    <a:pt x="12100" y="4427"/>
                    <a:pt x="12194" y="4524"/>
                  </a:cubicBezTo>
                  <a:cubicBezTo>
                    <a:pt x="12189" y="4519"/>
                    <a:pt x="12517" y="4797"/>
                    <a:pt x="12468" y="4545"/>
                  </a:cubicBezTo>
                  <a:cubicBezTo>
                    <a:pt x="12458" y="4494"/>
                    <a:pt x="12362" y="4471"/>
                    <a:pt x="12346" y="4511"/>
                  </a:cubicBezTo>
                  <a:cubicBezTo>
                    <a:pt x="12443" y="4268"/>
                    <a:pt x="12176" y="4299"/>
                    <a:pt x="12160" y="4129"/>
                  </a:cubicBezTo>
                  <a:cubicBezTo>
                    <a:pt x="12135" y="4142"/>
                    <a:pt x="12110" y="4155"/>
                    <a:pt x="12086" y="4168"/>
                  </a:cubicBezTo>
                  <a:cubicBezTo>
                    <a:pt x="12088" y="4121"/>
                    <a:pt x="12095" y="4077"/>
                    <a:pt x="12108" y="4035"/>
                  </a:cubicBezTo>
                  <a:cubicBezTo>
                    <a:pt x="12091" y="4025"/>
                    <a:pt x="12073" y="4026"/>
                    <a:pt x="12055" y="4033"/>
                  </a:cubicBezTo>
                  <a:cubicBezTo>
                    <a:pt x="12064" y="4008"/>
                    <a:pt x="12065" y="3982"/>
                    <a:pt x="12058" y="3954"/>
                  </a:cubicBezTo>
                  <a:cubicBezTo>
                    <a:pt x="12123" y="3937"/>
                    <a:pt x="12112" y="4012"/>
                    <a:pt x="12172" y="4034"/>
                  </a:cubicBezTo>
                  <a:cubicBezTo>
                    <a:pt x="12209" y="4153"/>
                    <a:pt x="12359" y="4254"/>
                    <a:pt x="12315" y="4049"/>
                  </a:cubicBezTo>
                  <a:cubicBezTo>
                    <a:pt x="12331" y="4043"/>
                    <a:pt x="12343" y="4028"/>
                    <a:pt x="12349" y="4004"/>
                  </a:cubicBezTo>
                  <a:cubicBezTo>
                    <a:pt x="12448" y="4054"/>
                    <a:pt x="12868" y="3767"/>
                    <a:pt x="12772" y="3542"/>
                  </a:cubicBezTo>
                  <a:lnTo>
                    <a:pt x="12798" y="3528"/>
                  </a:lnTo>
                  <a:cubicBezTo>
                    <a:pt x="12795" y="3501"/>
                    <a:pt x="12790" y="3469"/>
                    <a:pt x="12782" y="3445"/>
                  </a:cubicBezTo>
                  <a:cubicBezTo>
                    <a:pt x="12837" y="3455"/>
                    <a:pt x="12967" y="3438"/>
                    <a:pt x="12958" y="3307"/>
                  </a:cubicBezTo>
                  <a:cubicBezTo>
                    <a:pt x="12957" y="3286"/>
                    <a:pt x="12912" y="3085"/>
                    <a:pt x="12912" y="3127"/>
                  </a:cubicBezTo>
                  <a:cubicBezTo>
                    <a:pt x="12847" y="2986"/>
                    <a:pt x="12622" y="2945"/>
                    <a:pt x="12525" y="3031"/>
                  </a:cubicBezTo>
                  <a:cubicBezTo>
                    <a:pt x="12489" y="3062"/>
                    <a:pt x="12429" y="3255"/>
                    <a:pt x="12447" y="3255"/>
                  </a:cubicBezTo>
                  <a:cubicBezTo>
                    <a:pt x="12403" y="3310"/>
                    <a:pt x="12326" y="3392"/>
                    <a:pt x="12276" y="3456"/>
                  </a:cubicBezTo>
                  <a:cubicBezTo>
                    <a:pt x="12218" y="3448"/>
                    <a:pt x="12089" y="3491"/>
                    <a:pt x="12104" y="3620"/>
                  </a:cubicBezTo>
                  <a:cubicBezTo>
                    <a:pt x="11972" y="3754"/>
                    <a:pt x="12055" y="3511"/>
                    <a:pt x="12053" y="3550"/>
                  </a:cubicBezTo>
                  <a:cubicBezTo>
                    <a:pt x="12194" y="3550"/>
                    <a:pt x="12175" y="2901"/>
                    <a:pt x="11880" y="3290"/>
                  </a:cubicBezTo>
                  <a:cubicBezTo>
                    <a:pt x="11885" y="3266"/>
                    <a:pt x="11886" y="3242"/>
                    <a:pt x="11883" y="3218"/>
                  </a:cubicBezTo>
                  <a:cubicBezTo>
                    <a:pt x="11937" y="3192"/>
                    <a:pt x="11962" y="3160"/>
                    <a:pt x="11962" y="3116"/>
                  </a:cubicBezTo>
                  <a:cubicBezTo>
                    <a:pt x="11960" y="3072"/>
                    <a:pt x="11940" y="3025"/>
                    <a:pt x="11890" y="3023"/>
                  </a:cubicBezTo>
                  <a:cubicBezTo>
                    <a:pt x="11973" y="2946"/>
                    <a:pt x="11928" y="2887"/>
                    <a:pt x="11897" y="2792"/>
                  </a:cubicBezTo>
                  <a:cubicBezTo>
                    <a:pt x="11923" y="2686"/>
                    <a:pt x="11966" y="2648"/>
                    <a:pt x="11896" y="2538"/>
                  </a:cubicBezTo>
                  <a:cubicBezTo>
                    <a:pt x="12155" y="2423"/>
                    <a:pt x="12414" y="2194"/>
                    <a:pt x="12683" y="2064"/>
                  </a:cubicBezTo>
                  <a:cubicBezTo>
                    <a:pt x="12497" y="1923"/>
                    <a:pt x="12275" y="1832"/>
                    <a:pt x="12074" y="1942"/>
                  </a:cubicBezTo>
                  <a:cubicBezTo>
                    <a:pt x="11870" y="2053"/>
                    <a:pt x="11809" y="2410"/>
                    <a:pt x="11617" y="2516"/>
                  </a:cubicBezTo>
                  <a:cubicBezTo>
                    <a:pt x="11637" y="2485"/>
                    <a:pt x="11711" y="2388"/>
                    <a:pt x="11713" y="2336"/>
                  </a:cubicBezTo>
                  <a:cubicBezTo>
                    <a:pt x="11702" y="2340"/>
                    <a:pt x="11686" y="2329"/>
                    <a:pt x="11677" y="2329"/>
                  </a:cubicBezTo>
                  <a:cubicBezTo>
                    <a:pt x="11686" y="2307"/>
                    <a:pt x="11682" y="2293"/>
                    <a:pt x="11685" y="2269"/>
                  </a:cubicBezTo>
                  <a:cubicBezTo>
                    <a:pt x="11662" y="2273"/>
                    <a:pt x="11644" y="2265"/>
                    <a:pt x="11630" y="2243"/>
                  </a:cubicBezTo>
                  <a:cubicBezTo>
                    <a:pt x="11658" y="2212"/>
                    <a:pt x="11851" y="2141"/>
                    <a:pt x="11835" y="2053"/>
                  </a:cubicBezTo>
                  <a:cubicBezTo>
                    <a:pt x="11814" y="1936"/>
                    <a:pt x="11510" y="2066"/>
                    <a:pt x="11468" y="2073"/>
                  </a:cubicBezTo>
                  <a:cubicBezTo>
                    <a:pt x="11212" y="2115"/>
                    <a:pt x="11441" y="2211"/>
                    <a:pt x="11298" y="2321"/>
                  </a:cubicBezTo>
                  <a:cubicBezTo>
                    <a:pt x="11252" y="2357"/>
                    <a:pt x="11067" y="2097"/>
                    <a:pt x="11074" y="2352"/>
                  </a:cubicBezTo>
                  <a:cubicBezTo>
                    <a:pt x="11077" y="2447"/>
                    <a:pt x="11215" y="2513"/>
                    <a:pt x="11244" y="2664"/>
                  </a:cubicBezTo>
                  <a:cubicBezTo>
                    <a:pt x="11346" y="2689"/>
                    <a:pt x="11433" y="2586"/>
                    <a:pt x="11533" y="2565"/>
                  </a:cubicBezTo>
                  <a:cubicBezTo>
                    <a:pt x="11355" y="2678"/>
                    <a:pt x="11253" y="2955"/>
                    <a:pt x="11404" y="3165"/>
                  </a:cubicBezTo>
                  <a:cubicBezTo>
                    <a:pt x="11351" y="3210"/>
                    <a:pt x="11314" y="3245"/>
                    <a:pt x="11310" y="3351"/>
                  </a:cubicBezTo>
                  <a:lnTo>
                    <a:pt x="11336" y="3364"/>
                  </a:lnTo>
                  <a:cubicBezTo>
                    <a:pt x="11179" y="3430"/>
                    <a:pt x="11147" y="3493"/>
                    <a:pt x="11033" y="3630"/>
                  </a:cubicBezTo>
                  <a:cubicBezTo>
                    <a:pt x="11033" y="3630"/>
                    <a:pt x="11033" y="3630"/>
                    <a:pt x="11033" y="3630"/>
                  </a:cubicBezTo>
                  <a:cubicBezTo>
                    <a:pt x="11061" y="3545"/>
                    <a:pt x="11117" y="3452"/>
                    <a:pt x="11050" y="3363"/>
                  </a:cubicBezTo>
                  <a:cubicBezTo>
                    <a:pt x="11125" y="3368"/>
                    <a:pt x="11195" y="3337"/>
                    <a:pt x="11259" y="3272"/>
                  </a:cubicBezTo>
                  <a:cubicBezTo>
                    <a:pt x="11272" y="3258"/>
                    <a:pt x="11117" y="3018"/>
                    <a:pt x="11091" y="3018"/>
                  </a:cubicBezTo>
                  <a:cubicBezTo>
                    <a:pt x="11053" y="3018"/>
                    <a:pt x="10830" y="3190"/>
                    <a:pt x="10806" y="3256"/>
                  </a:cubicBezTo>
                  <a:cubicBezTo>
                    <a:pt x="10845" y="3272"/>
                    <a:pt x="10884" y="3290"/>
                    <a:pt x="10923" y="3309"/>
                  </a:cubicBezTo>
                  <a:cubicBezTo>
                    <a:pt x="10787" y="3310"/>
                    <a:pt x="10724" y="3477"/>
                    <a:pt x="10581" y="3471"/>
                  </a:cubicBezTo>
                  <a:cubicBezTo>
                    <a:pt x="10453" y="3498"/>
                    <a:pt x="10173" y="3554"/>
                    <a:pt x="10078" y="3374"/>
                  </a:cubicBezTo>
                  <a:cubicBezTo>
                    <a:pt x="10185" y="3130"/>
                    <a:pt x="9473" y="3169"/>
                    <a:pt x="9617" y="3516"/>
                  </a:cubicBezTo>
                  <a:cubicBezTo>
                    <a:pt x="9529" y="3631"/>
                    <a:pt x="9460" y="3480"/>
                    <a:pt x="9368" y="3462"/>
                  </a:cubicBezTo>
                  <a:cubicBezTo>
                    <a:pt x="9213" y="3481"/>
                    <a:pt x="9060" y="3554"/>
                    <a:pt x="8904" y="3532"/>
                  </a:cubicBezTo>
                  <a:cubicBezTo>
                    <a:pt x="9137" y="3401"/>
                    <a:pt x="9054" y="3181"/>
                    <a:pt x="8833" y="3214"/>
                  </a:cubicBezTo>
                  <a:cubicBezTo>
                    <a:pt x="8716" y="3230"/>
                    <a:pt x="8605" y="3153"/>
                    <a:pt x="8498" y="3083"/>
                  </a:cubicBezTo>
                  <a:cubicBezTo>
                    <a:pt x="8301" y="2955"/>
                    <a:pt x="8276" y="3049"/>
                    <a:pt x="8098" y="3063"/>
                  </a:cubicBezTo>
                  <a:cubicBezTo>
                    <a:pt x="8243" y="2744"/>
                    <a:pt x="7844" y="3070"/>
                    <a:pt x="7824" y="3072"/>
                  </a:cubicBezTo>
                  <a:cubicBezTo>
                    <a:pt x="7802" y="3026"/>
                    <a:pt x="7857" y="2925"/>
                    <a:pt x="7822" y="2862"/>
                  </a:cubicBezTo>
                  <a:cubicBezTo>
                    <a:pt x="7765" y="2758"/>
                    <a:pt x="7615" y="2889"/>
                    <a:pt x="7553" y="2920"/>
                  </a:cubicBezTo>
                  <a:cubicBezTo>
                    <a:pt x="7482" y="2703"/>
                    <a:pt x="7200" y="3025"/>
                    <a:pt x="7120" y="3025"/>
                  </a:cubicBezTo>
                  <a:cubicBezTo>
                    <a:pt x="7038" y="3025"/>
                    <a:pt x="6962" y="3004"/>
                    <a:pt x="6879" y="3011"/>
                  </a:cubicBezTo>
                  <a:cubicBezTo>
                    <a:pt x="6761" y="3020"/>
                    <a:pt x="6643" y="3147"/>
                    <a:pt x="6540" y="3158"/>
                  </a:cubicBezTo>
                  <a:cubicBezTo>
                    <a:pt x="6435" y="3288"/>
                    <a:pt x="6241" y="2969"/>
                    <a:pt x="6102" y="3002"/>
                  </a:cubicBezTo>
                  <a:cubicBezTo>
                    <a:pt x="5987" y="2699"/>
                    <a:pt x="5301" y="2658"/>
                    <a:pt x="5108" y="2660"/>
                  </a:cubicBezTo>
                  <a:lnTo>
                    <a:pt x="5166" y="2595"/>
                  </a:lnTo>
                  <a:cubicBezTo>
                    <a:pt x="4385" y="2334"/>
                    <a:pt x="3526" y="2801"/>
                    <a:pt x="2781" y="3187"/>
                  </a:cubicBezTo>
                  <a:cubicBezTo>
                    <a:pt x="2790" y="3245"/>
                    <a:pt x="2794" y="3305"/>
                    <a:pt x="2794" y="3364"/>
                  </a:cubicBezTo>
                  <a:cubicBezTo>
                    <a:pt x="2821" y="3360"/>
                    <a:pt x="2846" y="3381"/>
                    <a:pt x="2861" y="3411"/>
                  </a:cubicBezTo>
                  <a:cubicBezTo>
                    <a:pt x="2895" y="3481"/>
                    <a:pt x="2847" y="3560"/>
                    <a:pt x="2808" y="3586"/>
                  </a:cubicBezTo>
                  <a:cubicBezTo>
                    <a:pt x="2807" y="3616"/>
                    <a:pt x="2818" y="3636"/>
                    <a:pt x="2843" y="3646"/>
                  </a:cubicBezTo>
                  <a:cubicBezTo>
                    <a:pt x="2669" y="3610"/>
                    <a:pt x="2511" y="3697"/>
                    <a:pt x="2346" y="3775"/>
                  </a:cubicBezTo>
                  <a:cubicBezTo>
                    <a:pt x="2313" y="3790"/>
                    <a:pt x="1788" y="3962"/>
                    <a:pt x="2020" y="4078"/>
                  </a:cubicBezTo>
                  <a:cubicBezTo>
                    <a:pt x="1791" y="4457"/>
                    <a:pt x="2405" y="4349"/>
                    <a:pt x="2510" y="4285"/>
                  </a:cubicBezTo>
                  <a:cubicBezTo>
                    <a:pt x="2433" y="4611"/>
                    <a:pt x="1900" y="4586"/>
                    <a:pt x="1737" y="4688"/>
                  </a:cubicBezTo>
                  <a:cubicBezTo>
                    <a:pt x="1610" y="4807"/>
                    <a:pt x="1325" y="4847"/>
                    <a:pt x="1294" y="5135"/>
                  </a:cubicBezTo>
                  <a:cubicBezTo>
                    <a:pt x="1271" y="5347"/>
                    <a:pt x="1078" y="5786"/>
                    <a:pt x="1423" y="5569"/>
                  </a:cubicBezTo>
                  <a:cubicBezTo>
                    <a:pt x="1382" y="5665"/>
                    <a:pt x="1288" y="5766"/>
                    <a:pt x="1232" y="5830"/>
                  </a:cubicBezTo>
                  <a:lnTo>
                    <a:pt x="1247" y="5941"/>
                  </a:lnTo>
                  <a:cubicBezTo>
                    <a:pt x="1305" y="5949"/>
                    <a:pt x="1373" y="5942"/>
                    <a:pt x="1427" y="5909"/>
                  </a:cubicBezTo>
                  <a:cubicBezTo>
                    <a:pt x="1582" y="5813"/>
                    <a:pt x="1505" y="5986"/>
                    <a:pt x="1616" y="6015"/>
                  </a:cubicBezTo>
                  <a:cubicBezTo>
                    <a:pt x="1625" y="6015"/>
                    <a:pt x="1632" y="6012"/>
                    <a:pt x="1639" y="6008"/>
                  </a:cubicBezTo>
                  <a:cubicBezTo>
                    <a:pt x="1268" y="6350"/>
                    <a:pt x="877" y="6521"/>
                    <a:pt x="478" y="6743"/>
                  </a:cubicBezTo>
                  <a:cubicBezTo>
                    <a:pt x="343" y="6818"/>
                    <a:pt x="175" y="6809"/>
                    <a:pt x="54" y="6949"/>
                  </a:cubicBezTo>
                  <a:cubicBezTo>
                    <a:pt x="-154" y="7190"/>
                    <a:pt x="297" y="7025"/>
                    <a:pt x="344" y="7001"/>
                  </a:cubicBezTo>
                  <a:cubicBezTo>
                    <a:pt x="703" y="6820"/>
                    <a:pt x="1068" y="6689"/>
                    <a:pt x="1424" y="6508"/>
                  </a:cubicBezTo>
                  <a:cubicBezTo>
                    <a:pt x="1621" y="6408"/>
                    <a:pt x="2420" y="6068"/>
                    <a:pt x="2420" y="5738"/>
                  </a:cubicBezTo>
                  <a:cubicBezTo>
                    <a:pt x="2564" y="5669"/>
                    <a:pt x="2545" y="5757"/>
                    <a:pt x="2664" y="5770"/>
                  </a:cubicBezTo>
                  <a:cubicBezTo>
                    <a:pt x="2775" y="5884"/>
                    <a:pt x="2982" y="5669"/>
                    <a:pt x="3099" y="5636"/>
                  </a:cubicBezTo>
                  <a:cubicBezTo>
                    <a:pt x="3270" y="5586"/>
                    <a:pt x="3354" y="5471"/>
                    <a:pt x="3497" y="5332"/>
                  </a:cubicBezTo>
                  <a:cubicBezTo>
                    <a:pt x="3592" y="5239"/>
                    <a:pt x="3675" y="5420"/>
                    <a:pt x="3762" y="5453"/>
                  </a:cubicBezTo>
                  <a:cubicBezTo>
                    <a:pt x="3787" y="5623"/>
                    <a:pt x="4109" y="5610"/>
                    <a:pt x="4206" y="5651"/>
                  </a:cubicBezTo>
                  <a:cubicBezTo>
                    <a:pt x="4425" y="5745"/>
                    <a:pt x="4511" y="6181"/>
                    <a:pt x="4283" y="6388"/>
                  </a:cubicBezTo>
                  <a:cubicBezTo>
                    <a:pt x="4312" y="6399"/>
                    <a:pt x="4341" y="6409"/>
                    <a:pt x="4370" y="6418"/>
                  </a:cubicBezTo>
                  <a:cubicBezTo>
                    <a:pt x="4406" y="6521"/>
                    <a:pt x="4318" y="6634"/>
                    <a:pt x="4422" y="6661"/>
                  </a:cubicBezTo>
                  <a:cubicBezTo>
                    <a:pt x="4430" y="6629"/>
                    <a:pt x="4441" y="6599"/>
                    <a:pt x="4455" y="6573"/>
                  </a:cubicBezTo>
                  <a:cubicBezTo>
                    <a:pt x="4440" y="6630"/>
                    <a:pt x="4444" y="6678"/>
                    <a:pt x="4466" y="6718"/>
                  </a:cubicBezTo>
                  <a:cubicBezTo>
                    <a:pt x="4402" y="6900"/>
                    <a:pt x="4481" y="7268"/>
                    <a:pt x="4600" y="6983"/>
                  </a:cubicBezTo>
                  <a:cubicBezTo>
                    <a:pt x="4616" y="7025"/>
                    <a:pt x="4647" y="7029"/>
                    <a:pt x="4668" y="7000"/>
                  </a:cubicBezTo>
                  <a:cubicBezTo>
                    <a:pt x="4695" y="7165"/>
                    <a:pt x="4383" y="7512"/>
                    <a:pt x="4572" y="7612"/>
                  </a:cubicBezTo>
                  <a:cubicBezTo>
                    <a:pt x="4561" y="7639"/>
                    <a:pt x="4537" y="8189"/>
                    <a:pt x="4549" y="8218"/>
                  </a:cubicBezTo>
                  <a:cubicBezTo>
                    <a:pt x="4218" y="8052"/>
                    <a:pt x="4499" y="8766"/>
                    <a:pt x="4612" y="8908"/>
                  </a:cubicBezTo>
                  <a:cubicBezTo>
                    <a:pt x="4469" y="9248"/>
                    <a:pt x="4405" y="9703"/>
                    <a:pt x="4249" y="10060"/>
                  </a:cubicBezTo>
                  <a:cubicBezTo>
                    <a:pt x="4231" y="10103"/>
                    <a:pt x="3863" y="10724"/>
                    <a:pt x="3931" y="10838"/>
                  </a:cubicBezTo>
                  <a:cubicBezTo>
                    <a:pt x="3904" y="10875"/>
                    <a:pt x="3884" y="11006"/>
                    <a:pt x="3866" y="11057"/>
                  </a:cubicBezTo>
                  <a:lnTo>
                    <a:pt x="3907" y="11057"/>
                  </a:lnTo>
                  <a:cubicBezTo>
                    <a:pt x="3683" y="11057"/>
                    <a:pt x="3673" y="12226"/>
                    <a:pt x="3784" y="12411"/>
                  </a:cubicBezTo>
                  <a:cubicBezTo>
                    <a:pt x="3713" y="12506"/>
                    <a:pt x="3776" y="12866"/>
                    <a:pt x="3821" y="12952"/>
                  </a:cubicBezTo>
                  <a:cubicBezTo>
                    <a:pt x="3779" y="13102"/>
                    <a:pt x="3952" y="13349"/>
                    <a:pt x="4063" y="13322"/>
                  </a:cubicBezTo>
                  <a:cubicBezTo>
                    <a:pt x="4060" y="13338"/>
                    <a:pt x="4058" y="13354"/>
                    <a:pt x="4057" y="13370"/>
                  </a:cubicBezTo>
                  <a:lnTo>
                    <a:pt x="4087" y="13379"/>
                  </a:lnTo>
                  <a:lnTo>
                    <a:pt x="4093" y="13414"/>
                  </a:lnTo>
                  <a:cubicBezTo>
                    <a:pt x="4290" y="13490"/>
                    <a:pt x="4102" y="14174"/>
                    <a:pt x="4227" y="14378"/>
                  </a:cubicBezTo>
                  <a:cubicBezTo>
                    <a:pt x="4190" y="14488"/>
                    <a:pt x="4544" y="15231"/>
                    <a:pt x="4228" y="15052"/>
                  </a:cubicBezTo>
                  <a:cubicBezTo>
                    <a:pt x="4228" y="15090"/>
                    <a:pt x="4220" y="15124"/>
                    <a:pt x="4204" y="15151"/>
                  </a:cubicBezTo>
                  <a:cubicBezTo>
                    <a:pt x="4266" y="15264"/>
                    <a:pt x="4305" y="15363"/>
                    <a:pt x="4335" y="15505"/>
                  </a:cubicBezTo>
                  <a:lnTo>
                    <a:pt x="4346" y="15505"/>
                  </a:lnTo>
                  <a:cubicBezTo>
                    <a:pt x="4387" y="15457"/>
                    <a:pt x="4394" y="15543"/>
                    <a:pt x="4468" y="15503"/>
                  </a:cubicBezTo>
                  <a:cubicBezTo>
                    <a:pt x="4571" y="15800"/>
                    <a:pt x="4536" y="15834"/>
                    <a:pt x="4468" y="16154"/>
                  </a:cubicBezTo>
                  <a:cubicBezTo>
                    <a:pt x="4643" y="16085"/>
                    <a:pt x="4765" y="16495"/>
                    <a:pt x="4806" y="16709"/>
                  </a:cubicBezTo>
                  <a:cubicBezTo>
                    <a:pt x="5029" y="16623"/>
                    <a:pt x="4935" y="16305"/>
                    <a:pt x="4856" y="16081"/>
                  </a:cubicBezTo>
                  <a:lnTo>
                    <a:pt x="4819" y="16090"/>
                  </a:lnTo>
                  <a:cubicBezTo>
                    <a:pt x="4853" y="16027"/>
                    <a:pt x="4845" y="15950"/>
                    <a:pt x="4813" y="15895"/>
                  </a:cubicBezTo>
                  <a:lnTo>
                    <a:pt x="4799" y="15901"/>
                  </a:lnTo>
                  <a:cubicBezTo>
                    <a:pt x="4773" y="15687"/>
                    <a:pt x="4711" y="15463"/>
                    <a:pt x="4695" y="15267"/>
                  </a:cubicBezTo>
                  <a:cubicBezTo>
                    <a:pt x="4682" y="15104"/>
                    <a:pt x="4607" y="15059"/>
                    <a:pt x="4654" y="14857"/>
                  </a:cubicBezTo>
                  <a:cubicBezTo>
                    <a:pt x="4643" y="14858"/>
                    <a:pt x="4632" y="14860"/>
                    <a:pt x="4621" y="14862"/>
                  </a:cubicBezTo>
                  <a:cubicBezTo>
                    <a:pt x="4621" y="14691"/>
                    <a:pt x="4335" y="14165"/>
                    <a:pt x="4542" y="14004"/>
                  </a:cubicBezTo>
                  <a:cubicBezTo>
                    <a:pt x="4568" y="14048"/>
                    <a:pt x="4597" y="14053"/>
                    <a:pt x="4633" y="14051"/>
                  </a:cubicBezTo>
                  <a:cubicBezTo>
                    <a:pt x="4648" y="14091"/>
                    <a:pt x="4668" y="14112"/>
                    <a:pt x="4694" y="14132"/>
                  </a:cubicBezTo>
                  <a:cubicBezTo>
                    <a:pt x="4606" y="14386"/>
                    <a:pt x="4732" y="15046"/>
                    <a:pt x="4888" y="15146"/>
                  </a:cubicBezTo>
                  <a:cubicBezTo>
                    <a:pt x="4868" y="15243"/>
                    <a:pt x="4898" y="15358"/>
                    <a:pt x="4958" y="15388"/>
                  </a:cubicBezTo>
                  <a:cubicBezTo>
                    <a:pt x="4954" y="15472"/>
                    <a:pt x="4978" y="15520"/>
                    <a:pt x="5030" y="15518"/>
                  </a:cubicBezTo>
                  <a:cubicBezTo>
                    <a:pt x="5042" y="15595"/>
                    <a:pt x="4993" y="15742"/>
                    <a:pt x="4986" y="15835"/>
                  </a:cubicBezTo>
                  <a:cubicBezTo>
                    <a:pt x="5221" y="15896"/>
                    <a:pt x="5644" y="17047"/>
                    <a:pt x="5374" y="17327"/>
                  </a:cubicBezTo>
                  <a:lnTo>
                    <a:pt x="5386" y="17327"/>
                  </a:lnTo>
                  <a:cubicBezTo>
                    <a:pt x="5363" y="17683"/>
                    <a:pt x="5700" y="18230"/>
                    <a:pt x="5921" y="18189"/>
                  </a:cubicBezTo>
                  <a:cubicBezTo>
                    <a:pt x="6093" y="18316"/>
                    <a:pt x="6360" y="18812"/>
                    <a:pt x="6568" y="18812"/>
                  </a:cubicBezTo>
                  <a:cubicBezTo>
                    <a:pt x="6707" y="18812"/>
                    <a:pt x="6794" y="18936"/>
                    <a:pt x="6933" y="18803"/>
                  </a:cubicBezTo>
                  <a:cubicBezTo>
                    <a:pt x="7112" y="18634"/>
                    <a:pt x="7225" y="18901"/>
                    <a:pt x="7338" y="19138"/>
                  </a:cubicBezTo>
                  <a:lnTo>
                    <a:pt x="7320" y="19233"/>
                  </a:lnTo>
                  <a:cubicBezTo>
                    <a:pt x="7452" y="19457"/>
                    <a:pt x="7609" y="19414"/>
                    <a:pt x="7752" y="19578"/>
                  </a:cubicBezTo>
                  <a:lnTo>
                    <a:pt x="7747" y="19554"/>
                  </a:lnTo>
                  <a:cubicBezTo>
                    <a:pt x="7831" y="19616"/>
                    <a:pt x="7966" y="19734"/>
                    <a:pt x="8058" y="19655"/>
                  </a:cubicBezTo>
                  <a:cubicBezTo>
                    <a:pt x="8068" y="19696"/>
                    <a:pt x="8082" y="19732"/>
                    <a:pt x="8102" y="19765"/>
                  </a:cubicBezTo>
                  <a:cubicBezTo>
                    <a:pt x="8201" y="19848"/>
                    <a:pt x="8249" y="20070"/>
                    <a:pt x="8332" y="20197"/>
                  </a:cubicBezTo>
                  <a:cubicBezTo>
                    <a:pt x="8328" y="20204"/>
                    <a:pt x="8318" y="20232"/>
                    <a:pt x="8307" y="20232"/>
                  </a:cubicBezTo>
                  <a:cubicBezTo>
                    <a:pt x="8248" y="20232"/>
                    <a:pt x="8242" y="20374"/>
                    <a:pt x="8290" y="20404"/>
                  </a:cubicBezTo>
                  <a:cubicBezTo>
                    <a:pt x="8224" y="20558"/>
                    <a:pt x="8335" y="20723"/>
                    <a:pt x="8404" y="20797"/>
                  </a:cubicBezTo>
                  <a:lnTo>
                    <a:pt x="8421" y="20768"/>
                  </a:lnTo>
                  <a:lnTo>
                    <a:pt x="8440" y="20786"/>
                  </a:lnTo>
                  <a:cubicBezTo>
                    <a:pt x="8440" y="20786"/>
                    <a:pt x="8460" y="20734"/>
                    <a:pt x="8463" y="20726"/>
                  </a:cubicBezTo>
                  <a:cubicBezTo>
                    <a:pt x="8481" y="20791"/>
                    <a:pt x="8506" y="20812"/>
                    <a:pt x="8544" y="20833"/>
                  </a:cubicBezTo>
                  <a:cubicBezTo>
                    <a:pt x="8631" y="20882"/>
                    <a:pt x="8572" y="21016"/>
                    <a:pt x="8625" y="21113"/>
                  </a:cubicBezTo>
                  <a:cubicBezTo>
                    <a:pt x="8670" y="21195"/>
                    <a:pt x="8728" y="21169"/>
                    <a:pt x="8774" y="21125"/>
                  </a:cubicBezTo>
                  <a:cubicBezTo>
                    <a:pt x="8819" y="21180"/>
                    <a:pt x="8955" y="21104"/>
                    <a:pt x="8977" y="21190"/>
                  </a:cubicBezTo>
                  <a:cubicBezTo>
                    <a:pt x="8994" y="21268"/>
                    <a:pt x="9007" y="21360"/>
                    <a:pt x="9074" y="21327"/>
                  </a:cubicBezTo>
                  <a:cubicBezTo>
                    <a:pt x="9087" y="21499"/>
                    <a:pt x="9387" y="21534"/>
                    <a:pt x="9242" y="21147"/>
                  </a:cubicBezTo>
                  <a:cubicBezTo>
                    <a:pt x="9322" y="21112"/>
                    <a:pt x="9334" y="20930"/>
                    <a:pt x="9399" y="20930"/>
                  </a:cubicBezTo>
                  <a:cubicBezTo>
                    <a:pt x="9476" y="20930"/>
                    <a:pt x="9464" y="21056"/>
                    <a:pt x="9512" y="21099"/>
                  </a:cubicBezTo>
                  <a:cubicBezTo>
                    <a:pt x="9489" y="21140"/>
                    <a:pt x="9481" y="21184"/>
                    <a:pt x="9489" y="21232"/>
                  </a:cubicBezTo>
                  <a:cubicBezTo>
                    <a:pt x="9530" y="21294"/>
                    <a:pt x="9567" y="21378"/>
                    <a:pt x="9594" y="21465"/>
                  </a:cubicBezTo>
                  <a:cubicBezTo>
                    <a:pt x="9613" y="21444"/>
                    <a:pt x="9635" y="21429"/>
                    <a:pt x="9658" y="21420"/>
                  </a:cubicBezTo>
                  <a:cubicBezTo>
                    <a:pt x="9651" y="21406"/>
                    <a:pt x="9651" y="21393"/>
                    <a:pt x="9656" y="21381"/>
                  </a:cubicBezTo>
                  <a:lnTo>
                    <a:pt x="9663" y="21393"/>
                  </a:lnTo>
                  <a:cubicBezTo>
                    <a:pt x="9703" y="21371"/>
                    <a:pt x="9728" y="21327"/>
                    <a:pt x="9733" y="21262"/>
                  </a:cubicBezTo>
                  <a:lnTo>
                    <a:pt x="9788" y="21239"/>
                  </a:lnTo>
                  <a:lnTo>
                    <a:pt x="9727" y="21036"/>
                  </a:lnTo>
                  <a:lnTo>
                    <a:pt x="9751" y="20983"/>
                  </a:lnTo>
                  <a:cubicBezTo>
                    <a:pt x="9690" y="20841"/>
                    <a:pt x="9591" y="20668"/>
                    <a:pt x="9478" y="20685"/>
                  </a:cubicBezTo>
                  <a:cubicBezTo>
                    <a:pt x="9386" y="20387"/>
                    <a:pt x="9023" y="21216"/>
                    <a:pt x="8905" y="20641"/>
                  </a:cubicBezTo>
                  <a:lnTo>
                    <a:pt x="8820" y="20643"/>
                  </a:lnTo>
                  <a:cubicBezTo>
                    <a:pt x="8820" y="20643"/>
                    <a:pt x="8682" y="20417"/>
                    <a:pt x="8717" y="20417"/>
                  </a:cubicBezTo>
                  <a:cubicBezTo>
                    <a:pt x="8717" y="20417"/>
                    <a:pt x="8717" y="20417"/>
                    <a:pt x="8717" y="20417"/>
                  </a:cubicBezTo>
                  <a:cubicBezTo>
                    <a:pt x="8719" y="20417"/>
                    <a:pt x="8885" y="19093"/>
                    <a:pt x="8901" y="18934"/>
                  </a:cubicBezTo>
                  <a:cubicBezTo>
                    <a:pt x="8865" y="18931"/>
                    <a:pt x="8824" y="18936"/>
                    <a:pt x="8790" y="18958"/>
                  </a:cubicBezTo>
                  <a:cubicBezTo>
                    <a:pt x="8665" y="18803"/>
                    <a:pt x="8556" y="18836"/>
                    <a:pt x="8451" y="18742"/>
                  </a:cubicBezTo>
                  <a:cubicBezTo>
                    <a:pt x="8417" y="18712"/>
                    <a:pt x="8071" y="18740"/>
                    <a:pt x="8035" y="18773"/>
                  </a:cubicBezTo>
                  <a:cubicBezTo>
                    <a:pt x="8032" y="18768"/>
                    <a:pt x="8029" y="18763"/>
                    <a:pt x="8025" y="18757"/>
                  </a:cubicBezTo>
                  <a:cubicBezTo>
                    <a:pt x="8109" y="18574"/>
                    <a:pt x="8142" y="18312"/>
                    <a:pt x="8200" y="18110"/>
                  </a:cubicBezTo>
                  <a:cubicBezTo>
                    <a:pt x="8274" y="17968"/>
                    <a:pt x="8508" y="16969"/>
                    <a:pt x="8384" y="16969"/>
                  </a:cubicBezTo>
                  <a:cubicBezTo>
                    <a:pt x="8284" y="16969"/>
                    <a:pt x="8160" y="16997"/>
                    <a:pt x="8055" y="17030"/>
                  </a:cubicBezTo>
                  <a:cubicBezTo>
                    <a:pt x="7708" y="17115"/>
                    <a:pt x="7858" y="17667"/>
                    <a:pt x="7599" y="17812"/>
                  </a:cubicBezTo>
                  <a:cubicBezTo>
                    <a:pt x="7601" y="17840"/>
                    <a:pt x="7595" y="17864"/>
                    <a:pt x="7583" y="17884"/>
                  </a:cubicBezTo>
                  <a:lnTo>
                    <a:pt x="7589" y="17850"/>
                  </a:lnTo>
                  <a:cubicBezTo>
                    <a:pt x="7313" y="17803"/>
                    <a:pt x="7206" y="18092"/>
                    <a:pt x="6955" y="17842"/>
                  </a:cubicBezTo>
                  <a:cubicBezTo>
                    <a:pt x="6928" y="17797"/>
                    <a:pt x="6940" y="17716"/>
                    <a:pt x="6902" y="17678"/>
                  </a:cubicBezTo>
                  <a:cubicBezTo>
                    <a:pt x="6909" y="17285"/>
                    <a:pt x="6745" y="17009"/>
                    <a:pt x="6787" y="16567"/>
                  </a:cubicBezTo>
                  <a:cubicBezTo>
                    <a:pt x="6799" y="16444"/>
                    <a:pt x="6795" y="15988"/>
                    <a:pt x="6892" y="15936"/>
                  </a:cubicBezTo>
                  <a:cubicBezTo>
                    <a:pt x="6964" y="15896"/>
                    <a:pt x="6970" y="15802"/>
                    <a:pt x="6989" y="15695"/>
                  </a:cubicBezTo>
                  <a:cubicBezTo>
                    <a:pt x="6960" y="15291"/>
                    <a:pt x="7099" y="15132"/>
                    <a:pt x="7297" y="14954"/>
                  </a:cubicBezTo>
                  <a:cubicBezTo>
                    <a:pt x="7407" y="14847"/>
                    <a:pt x="7530" y="14681"/>
                    <a:pt x="7658" y="14647"/>
                  </a:cubicBezTo>
                  <a:cubicBezTo>
                    <a:pt x="7726" y="14629"/>
                    <a:pt x="7890" y="14823"/>
                    <a:pt x="7918" y="14651"/>
                  </a:cubicBezTo>
                  <a:cubicBezTo>
                    <a:pt x="7929" y="14662"/>
                    <a:pt x="7940" y="14672"/>
                    <a:pt x="7951" y="14683"/>
                  </a:cubicBezTo>
                  <a:cubicBezTo>
                    <a:pt x="7964" y="14784"/>
                    <a:pt x="8062" y="14913"/>
                    <a:pt x="8119" y="14804"/>
                  </a:cubicBezTo>
                  <a:cubicBezTo>
                    <a:pt x="8158" y="14847"/>
                    <a:pt x="8205" y="14840"/>
                    <a:pt x="8218" y="14755"/>
                  </a:cubicBezTo>
                  <a:cubicBezTo>
                    <a:pt x="8226" y="14760"/>
                    <a:pt x="8233" y="14769"/>
                    <a:pt x="8237" y="14776"/>
                  </a:cubicBezTo>
                  <a:cubicBezTo>
                    <a:pt x="8243" y="14815"/>
                    <a:pt x="8236" y="14869"/>
                    <a:pt x="8238" y="14910"/>
                  </a:cubicBezTo>
                  <a:cubicBezTo>
                    <a:pt x="8321" y="14897"/>
                    <a:pt x="8431" y="14728"/>
                    <a:pt x="8309" y="14652"/>
                  </a:cubicBezTo>
                  <a:cubicBezTo>
                    <a:pt x="8336" y="14621"/>
                    <a:pt x="8354" y="14568"/>
                    <a:pt x="8341" y="14512"/>
                  </a:cubicBezTo>
                  <a:cubicBezTo>
                    <a:pt x="8478" y="14435"/>
                    <a:pt x="8881" y="14341"/>
                    <a:pt x="8891" y="14660"/>
                  </a:cubicBezTo>
                  <a:cubicBezTo>
                    <a:pt x="8953" y="14668"/>
                    <a:pt x="9017" y="14668"/>
                    <a:pt x="9071" y="14607"/>
                  </a:cubicBezTo>
                  <a:cubicBezTo>
                    <a:pt x="9213" y="14442"/>
                    <a:pt x="9157" y="14782"/>
                    <a:pt x="9269" y="14825"/>
                  </a:cubicBezTo>
                  <a:cubicBezTo>
                    <a:pt x="9274" y="14919"/>
                    <a:pt x="9158" y="15202"/>
                    <a:pt x="9231" y="15255"/>
                  </a:cubicBezTo>
                  <a:cubicBezTo>
                    <a:pt x="9194" y="15363"/>
                    <a:pt x="9245" y="15521"/>
                    <a:pt x="9291" y="15598"/>
                  </a:cubicBezTo>
                  <a:cubicBezTo>
                    <a:pt x="9303" y="15683"/>
                    <a:pt x="9312" y="15745"/>
                    <a:pt x="9294" y="15822"/>
                  </a:cubicBezTo>
                  <a:cubicBezTo>
                    <a:pt x="9320" y="15840"/>
                    <a:pt x="9347" y="15858"/>
                    <a:pt x="9373" y="15876"/>
                  </a:cubicBezTo>
                  <a:cubicBezTo>
                    <a:pt x="9376" y="15876"/>
                    <a:pt x="9389" y="16042"/>
                    <a:pt x="9392" y="16062"/>
                  </a:cubicBezTo>
                  <a:cubicBezTo>
                    <a:pt x="9891" y="16160"/>
                    <a:pt x="9504" y="14453"/>
                    <a:pt x="9669" y="14135"/>
                  </a:cubicBezTo>
                  <a:cubicBezTo>
                    <a:pt x="9801" y="13882"/>
                    <a:pt x="9965" y="13655"/>
                    <a:pt x="10125" y="13464"/>
                  </a:cubicBezTo>
                  <a:cubicBezTo>
                    <a:pt x="10212" y="13386"/>
                    <a:pt x="10656" y="13027"/>
                    <a:pt x="10592" y="12952"/>
                  </a:cubicBezTo>
                  <a:cubicBezTo>
                    <a:pt x="10811" y="12978"/>
                    <a:pt x="10712" y="12540"/>
                    <a:pt x="10767" y="12391"/>
                  </a:cubicBezTo>
                  <a:cubicBezTo>
                    <a:pt x="10824" y="12240"/>
                    <a:pt x="11053" y="12010"/>
                    <a:pt x="10986" y="11786"/>
                  </a:cubicBezTo>
                  <a:cubicBezTo>
                    <a:pt x="11080" y="11837"/>
                    <a:pt x="11274" y="11508"/>
                    <a:pt x="11267" y="11344"/>
                  </a:cubicBezTo>
                  <a:cubicBezTo>
                    <a:pt x="11357" y="11366"/>
                    <a:pt x="11513" y="11281"/>
                    <a:pt x="11556" y="11158"/>
                  </a:cubicBezTo>
                  <a:lnTo>
                    <a:pt x="11547" y="11137"/>
                  </a:lnTo>
                  <a:cubicBezTo>
                    <a:pt x="11604" y="11130"/>
                    <a:pt x="11673" y="11149"/>
                    <a:pt x="11708" y="11051"/>
                  </a:cubicBezTo>
                  <a:cubicBezTo>
                    <a:pt x="11862" y="11256"/>
                    <a:pt x="12051" y="10796"/>
                    <a:pt x="11864" y="10786"/>
                  </a:cubicBezTo>
                  <a:cubicBezTo>
                    <a:pt x="11862" y="10777"/>
                    <a:pt x="11858" y="10768"/>
                    <a:pt x="11853" y="10760"/>
                  </a:cubicBezTo>
                  <a:cubicBezTo>
                    <a:pt x="11890" y="10730"/>
                    <a:pt x="11924" y="10692"/>
                    <a:pt x="11955" y="10645"/>
                  </a:cubicBezTo>
                  <a:lnTo>
                    <a:pt x="11897" y="10613"/>
                  </a:lnTo>
                  <a:cubicBezTo>
                    <a:pt x="11984" y="10395"/>
                    <a:pt x="12164" y="10420"/>
                    <a:pt x="12245" y="10219"/>
                  </a:cubicBezTo>
                  <a:cubicBezTo>
                    <a:pt x="12330" y="10329"/>
                    <a:pt x="12661" y="10004"/>
                    <a:pt x="12737" y="9969"/>
                  </a:cubicBezTo>
                  <a:cubicBezTo>
                    <a:pt x="12664" y="10027"/>
                    <a:pt x="12408" y="10465"/>
                    <a:pt x="12631" y="10503"/>
                  </a:cubicBezTo>
                  <a:cubicBezTo>
                    <a:pt x="12789" y="10529"/>
                    <a:pt x="13042" y="10150"/>
                    <a:pt x="13212" y="10091"/>
                  </a:cubicBezTo>
                  <a:cubicBezTo>
                    <a:pt x="13387" y="9998"/>
                    <a:pt x="13656" y="9885"/>
                    <a:pt x="13625" y="9596"/>
                  </a:cubicBezTo>
                  <a:cubicBezTo>
                    <a:pt x="13619" y="9547"/>
                    <a:pt x="13631" y="9416"/>
                    <a:pt x="13642" y="9372"/>
                  </a:cubicBezTo>
                  <a:cubicBezTo>
                    <a:pt x="13542" y="9340"/>
                    <a:pt x="13492" y="9469"/>
                    <a:pt x="13428" y="9577"/>
                  </a:cubicBezTo>
                  <a:cubicBezTo>
                    <a:pt x="13210" y="9948"/>
                    <a:pt x="13126" y="9598"/>
                    <a:pt x="13005" y="9382"/>
                  </a:cubicBezTo>
                  <a:cubicBezTo>
                    <a:pt x="13043" y="9332"/>
                    <a:pt x="13094" y="9211"/>
                    <a:pt x="13035" y="9143"/>
                  </a:cubicBezTo>
                  <a:cubicBezTo>
                    <a:pt x="13114" y="9113"/>
                    <a:pt x="13246" y="8984"/>
                    <a:pt x="13198" y="8817"/>
                  </a:cubicBezTo>
                  <a:cubicBezTo>
                    <a:pt x="13133" y="8591"/>
                    <a:pt x="12921" y="8699"/>
                    <a:pt x="12820" y="8748"/>
                  </a:cubicBezTo>
                  <a:cubicBezTo>
                    <a:pt x="13042" y="8483"/>
                    <a:pt x="13227" y="8473"/>
                    <a:pt x="13514" y="8498"/>
                  </a:cubicBezTo>
                  <a:cubicBezTo>
                    <a:pt x="13879" y="8530"/>
                    <a:pt x="14067" y="8267"/>
                    <a:pt x="14414" y="8134"/>
                  </a:cubicBezTo>
                  <a:cubicBezTo>
                    <a:pt x="14179" y="8347"/>
                    <a:pt x="14080" y="8871"/>
                    <a:pt x="13864" y="9071"/>
                  </a:cubicBezTo>
                  <a:cubicBezTo>
                    <a:pt x="13717" y="9206"/>
                    <a:pt x="14405" y="9317"/>
                    <a:pt x="14423" y="9210"/>
                  </a:cubicBezTo>
                  <a:cubicBezTo>
                    <a:pt x="14405" y="9314"/>
                    <a:pt x="14297" y="9379"/>
                    <a:pt x="14243" y="9402"/>
                  </a:cubicBezTo>
                  <a:cubicBezTo>
                    <a:pt x="14313" y="9418"/>
                    <a:pt x="14553" y="9162"/>
                    <a:pt x="14568" y="9200"/>
                  </a:cubicBezTo>
                  <a:cubicBezTo>
                    <a:pt x="14597" y="9273"/>
                    <a:pt x="14503" y="9384"/>
                    <a:pt x="14488" y="9436"/>
                  </a:cubicBezTo>
                  <a:cubicBezTo>
                    <a:pt x="14575" y="9436"/>
                    <a:pt x="14865" y="9376"/>
                    <a:pt x="14709" y="9160"/>
                  </a:cubicBezTo>
                  <a:cubicBezTo>
                    <a:pt x="14686" y="9129"/>
                    <a:pt x="14726" y="9185"/>
                    <a:pt x="14709" y="9160"/>
                  </a:cubicBezTo>
                  <a:close/>
                  <a:moveTo>
                    <a:pt x="9292" y="15807"/>
                  </a:moveTo>
                  <a:cubicBezTo>
                    <a:pt x="9294" y="15804"/>
                    <a:pt x="9294" y="15801"/>
                    <a:pt x="9294" y="15797"/>
                  </a:cubicBezTo>
                  <a:lnTo>
                    <a:pt x="9292" y="15807"/>
                  </a:lnTo>
                  <a:cubicBezTo>
                    <a:pt x="9292" y="15807"/>
                    <a:pt x="9292" y="15807"/>
                    <a:pt x="9292" y="15807"/>
                  </a:cubicBezTo>
                  <a:close/>
                  <a:moveTo>
                    <a:pt x="10369" y="17468"/>
                  </a:moveTo>
                  <a:cubicBezTo>
                    <a:pt x="10335" y="17379"/>
                    <a:pt x="10167" y="17362"/>
                    <a:pt x="10156" y="17309"/>
                  </a:cubicBezTo>
                  <a:cubicBezTo>
                    <a:pt x="10131" y="17189"/>
                    <a:pt x="9829" y="16896"/>
                    <a:pt x="9715" y="16827"/>
                  </a:cubicBezTo>
                  <a:cubicBezTo>
                    <a:pt x="9533" y="16717"/>
                    <a:pt x="9375" y="16548"/>
                    <a:pt x="9156" y="16596"/>
                  </a:cubicBezTo>
                  <a:cubicBezTo>
                    <a:pt x="9072" y="16614"/>
                    <a:pt x="8717" y="16808"/>
                    <a:pt x="8728" y="16994"/>
                  </a:cubicBezTo>
                  <a:cubicBezTo>
                    <a:pt x="8730" y="17027"/>
                    <a:pt x="9190" y="16568"/>
                    <a:pt x="9247" y="16760"/>
                  </a:cubicBezTo>
                  <a:cubicBezTo>
                    <a:pt x="9236" y="16814"/>
                    <a:pt x="9210" y="16831"/>
                    <a:pt x="9167" y="16810"/>
                  </a:cubicBezTo>
                  <a:cubicBezTo>
                    <a:pt x="9239" y="16755"/>
                    <a:pt x="9536" y="17035"/>
                    <a:pt x="9629" y="17047"/>
                  </a:cubicBezTo>
                  <a:cubicBezTo>
                    <a:pt x="9753" y="17062"/>
                    <a:pt x="9684" y="17348"/>
                    <a:pt x="9814" y="17335"/>
                  </a:cubicBezTo>
                  <a:cubicBezTo>
                    <a:pt x="9981" y="17317"/>
                    <a:pt x="9882" y="17476"/>
                    <a:pt x="9811" y="17585"/>
                  </a:cubicBezTo>
                  <a:cubicBezTo>
                    <a:pt x="9811" y="17585"/>
                    <a:pt x="9811" y="17585"/>
                    <a:pt x="9811" y="17585"/>
                  </a:cubicBezTo>
                  <a:cubicBezTo>
                    <a:pt x="9811" y="17585"/>
                    <a:pt x="9811" y="17585"/>
                    <a:pt x="9811" y="17586"/>
                  </a:cubicBezTo>
                  <a:cubicBezTo>
                    <a:pt x="9831" y="17583"/>
                    <a:pt x="10404" y="17558"/>
                    <a:pt x="10369" y="17468"/>
                  </a:cubicBezTo>
                  <a:cubicBezTo>
                    <a:pt x="10361" y="17446"/>
                    <a:pt x="10394" y="17532"/>
                    <a:pt x="10369" y="17468"/>
                  </a:cubicBezTo>
                  <a:close/>
                  <a:moveTo>
                    <a:pt x="20788" y="376"/>
                  </a:moveTo>
                  <a:cubicBezTo>
                    <a:pt x="20661" y="393"/>
                    <a:pt x="20521" y="488"/>
                    <a:pt x="20397" y="482"/>
                  </a:cubicBezTo>
                  <a:cubicBezTo>
                    <a:pt x="20438" y="401"/>
                    <a:pt x="20552" y="165"/>
                    <a:pt x="20633" y="174"/>
                  </a:cubicBezTo>
                  <a:cubicBezTo>
                    <a:pt x="20175" y="121"/>
                    <a:pt x="19751" y="-20"/>
                    <a:pt x="19284" y="2"/>
                  </a:cubicBezTo>
                  <a:cubicBezTo>
                    <a:pt x="19105" y="10"/>
                    <a:pt x="18902" y="130"/>
                    <a:pt x="18728" y="59"/>
                  </a:cubicBezTo>
                  <a:cubicBezTo>
                    <a:pt x="18578" y="-2"/>
                    <a:pt x="18252" y="-5"/>
                    <a:pt x="18116" y="136"/>
                  </a:cubicBezTo>
                  <a:cubicBezTo>
                    <a:pt x="18175" y="75"/>
                    <a:pt x="18298" y="279"/>
                    <a:pt x="18361" y="285"/>
                  </a:cubicBezTo>
                  <a:cubicBezTo>
                    <a:pt x="18166" y="285"/>
                    <a:pt x="17974" y="110"/>
                    <a:pt x="17776" y="149"/>
                  </a:cubicBezTo>
                  <a:cubicBezTo>
                    <a:pt x="17789" y="245"/>
                    <a:pt x="17791" y="210"/>
                    <a:pt x="17833" y="259"/>
                  </a:cubicBezTo>
                  <a:cubicBezTo>
                    <a:pt x="17695" y="308"/>
                    <a:pt x="17442" y="191"/>
                    <a:pt x="17296" y="183"/>
                  </a:cubicBezTo>
                  <a:cubicBezTo>
                    <a:pt x="17097" y="171"/>
                    <a:pt x="16902" y="273"/>
                    <a:pt x="16703" y="270"/>
                  </a:cubicBezTo>
                  <a:cubicBezTo>
                    <a:pt x="16707" y="477"/>
                    <a:pt x="16045" y="464"/>
                    <a:pt x="15922" y="611"/>
                  </a:cubicBezTo>
                  <a:cubicBezTo>
                    <a:pt x="15984" y="642"/>
                    <a:pt x="16050" y="632"/>
                    <a:pt x="16114" y="633"/>
                  </a:cubicBezTo>
                  <a:cubicBezTo>
                    <a:pt x="16093" y="927"/>
                    <a:pt x="15244" y="969"/>
                    <a:pt x="15099" y="1007"/>
                  </a:cubicBezTo>
                  <a:cubicBezTo>
                    <a:pt x="15125" y="1148"/>
                    <a:pt x="15349" y="1197"/>
                    <a:pt x="15414" y="1212"/>
                  </a:cubicBezTo>
                  <a:cubicBezTo>
                    <a:pt x="15335" y="1285"/>
                    <a:pt x="15187" y="1268"/>
                    <a:pt x="15096" y="1309"/>
                  </a:cubicBezTo>
                  <a:cubicBezTo>
                    <a:pt x="15139" y="1389"/>
                    <a:pt x="15278" y="1390"/>
                    <a:pt x="15337" y="1395"/>
                  </a:cubicBezTo>
                  <a:cubicBezTo>
                    <a:pt x="15292" y="1423"/>
                    <a:pt x="15237" y="1423"/>
                    <a:pt x="15198" y="1474"/>
                  </a:cubicBezTo>
                  <a:cubicBezTo>
                    <a:pt x="15433" y="1544"/>
                    <a:pt x="15645" y="1461"/>
                    <a:pt x="15880" y="1474"/>
                  </a:cubicBezTo>
                  <a:cubicBezTo>
                    <a:pt x="15992" y="1480"/>
                    <a:pt x="16131" y="1500"/>
                    <a:pt x="16237" y="1562"/>
                  </a:cubicBezTo>
                  <a:cubicBezTo>
                    <a:pt x="16344" y="1623"/>
                    <a:pt x="16226" y="1664"/>
                    <a:pt x="16247" y="1717"/>
                  </a:cubicBezTo>
                  <a:cubicBezTo>
                    <a:pt x="16266" y="1765"/>
                    <a:pt x="16487" y="1880"/>
                    <a:pt x="16313" y="1959"/>
                  </a:cubicBezTo>
                  <a:cubicBezTo>
                    <a:pt x="16559" y="1847"/>
                    <a:pt x="16204" y="2758"/>
                    <a:pt x="16179" y="2583"/>
                  </a:cubicBezTo>
                  <a:cubicBezTo>
                    <a:pt x="16203" y="2748"/>
                    <a:pt x="16427" y="2568"/>
                    <a:pt x="16494" y="2630"/>
                  </a:cubicBezTo>
                  <a:cubicBezTo>
                    <a:pt x="16482" y="2669"/>
                    <a:pt x="16425" y="2638"/>
                    <a:pt x="16428" y="2695"/>
                  </a:cubicBezTo>
                  <a:cubicBezTo>
                    <a:pt x="16522" y="2661"/>
                    <a:pt x="16598" y="2870"/>
                    <a:pt x="16593" y="2871"/>
                  </a:cubicBezTo>
                  <a:cubicBezTo>
                    <a:pt x="16581" y="2874"/>
                    <a:pt x="16213" y="2799"/>
                    <a:pt x="16214" y="2802"/>
                  </a:cubicBezTo>
                  <a:cubicBezTo>
                    <a:pt x="16229" y="2835"/>
                    <a:pt x="16243" y="2868"/>
                    <a:pt x="16257" y="2900"/>
                  </a:cubicBezTo>
                  <a:cubicBezTo>
                    <a:pt x="16172" y="2904"/>
                    <a:pt x="16137" y="2977"/>
                    <a:pt x="16095" y="3092"/>
                  </a:cubicBezTo>
                  <a:cubicBezTo>
                    <a:pt x="16186" y="3140"/>
                    <a:pt x="16346" y="3277"/>
                    <a:pt x="16419" y="3092"/>
                  </a:cubicBezTo>
                  <a:cubicBezTo>
                    <a:pt x="16494" y="2902"/>
                    <a:pt x="16546" y="3028"/>
                    <a:pt x="16502" y="3209"/>
                  </a:cubicBezTo>
                  <a:cubicBezTo>
                    <a:pt x="16498" y="3224"/>
                    <a:pt x="15861" y="3720"/>
                    <a:pt x="16084" y="3791"/>
                  </a:cubicBezTo>
                  <a:cubicBezTo>
                    <a:pt x="16081" y="3912"/>
                    <a:pt x="15909" y="3871"/>
                    <a:pt x="15990" y="4074"/>
                  </a:cubicBezTo>
                  <a:cubicBezTo>
                    <a:pt x="16072" y="4282"/>
                    <a:pt x="15977" y="4328"/>
                    <a:pt x="16012" y="4522"/>
                  </a:cubicBezTo>
                  <a:cubicBezTo>
                    <a:pt x="16059" y="4791"/>
                    <a:pt x="16218" y="5190"/>
                    <a:pt x="16217" y="5459"/>
                  </a:cubicBezTo>
                  <a:cubicBezTo>
                    <a:pt x="16477" y="5346"/>
                    <a:pt x="16693" y="5934"/>
                    <a:pt x="16874" y="5492"/>
                  </a:cubicBezTo>
                  <a:cubicBezTo>
                    <a:pt x="16944" y="5323"/>
                    <a:pt x="17078" y="4978"/>
                    <a:pt x="17178" y="4863"/>
                  </a:cubicBezTo>
                  <a:cubicBezTo>
                    <a:pt x="17207" y="4830"/>
                    <a:pt x="17468" y="4537"/>
                    <a:pt x="17336" y="4506"/>
                  </a:cubicBezTo>
                  <a:cubicBezTo>
                    <a:pt x="17352" y="4429"/>
                    <a:pt x="17466" y="4461"/>
                    <a:pt x="17462" y="4414"/>
                  </a:cubicBezTo>
                  <a:cubicBezTo>
                    <a:pt x="17446" y="4185"/>
                    <a:pt x="17478" y="4318"/>
                    <a:pt x="17603" y="4179"/>
                  </a:cubicBezTo>
                  <a:cubicBezTo>
                    <a:pt x="17832" y="3924"/>
                    <a:pt x="18176" y="4100"/>
                    <a:pt x="18404" y="3748"/>
                  </a:cubicBezTo>
                  <a:cubicBezTo>
                    <a:pt x="18623" y="3408"/>
                    <a:pt x="18719" y="3579"/>
                    <a:pt x="18976" y="3474"/>
                  </a:cubicBezTo>
                  <a:cubicBezTo>
                    <a:pt x="19132" y="3410"/>
                    <a:pt x="19315" y="3416"/>
                    <a:pt x="19459" y="3294"/>
                  </a:cubicBezTo>
                  <a:cubicBezTo>
                    <a:pt x="19583" y="3189"/>
                    <a:pt x="19779" y="3004"/>
                    <a:pt x="19921" y="2998"/>
                  </a:cubicBezTo>
                  <a:cubicBezTo>
                    <a:pt x="19863" y="3000"/>
                    <a:pt x="19502" y="2839"/>
                    <a:pt x="19465" y="2948"/>
                  </a:cubicBezTo>
                  <a:cubicBezTo>
                    <a:pt x="19535" y="2744"/>
                    <a:pt x="19616" y="2666"/>
                    <a:pt x="19736" y="2808"/>
                  </a:cubicBezTo>
                  <a:cubicBezTo>
                    <a:pt x="19799" y="2882"/>
                    <a:pt x="20006" y="3044"/>
                    <a:pt x="20008" y="2762"/>
                  </a:cubicBezTo>
                  <a:cubicBezTo>
                    <a:pt x="20009" y="2563"/>
                    <a:pt x="19750" y="2306"/>
                    <a:pt x="19652" y="2240"/>
                  </a:cubicBezTo>
                  <a:cubicBezTo>
                    <a:pt x="19743" y="2177"/>
                    <a:pt x="20272" y="2315"/>
                    <a:pt x="20290" y="2066"/>
                  </a:cubicBezTo>
                  <a:cubicBezTo>
                    <a:pt x="20246" y="2069"/>
                    <a:pt x="20204" y="2042"/>
                    <a:pt x="20162" y="2024"/>
                  </a:cubicBezTo>
                  <a:cubicBezTo>
                    <a:pt x="20196" y="2013"/>
                    <a:pt x="20461" y="2053"/>
                    <a:pt x="20445" y="1920"/>
                  </a:cubicBezTo>
                  <a:cubicBezTo>
                    <a:pt x="20434" y="1826"/>
                    <a:pt x="20316" y="1823"/>
                    <a:pt x="20426" y="1726"/>
                  </a:cubicBezTo>
                  <a:cubicBezTo>
                    <a:pt x="20595" y="1578"/>
                    <a:pt x="20285" y="1472"/>
                    <a:pt x="20249" y="1409"/>
                  </a:cubicBezTo>
                  <a:cubicBezTo>
                    <a:pt x="20284" y="1409"/>
                    <a:pt x="20770" y="1373"/>
                    <a:pt x="20655" y="1204"/>
                  </a:cubicBezTo>
                  <a:cubicBezTo>
                    <a:pt x="20592" y="1111"/>
                    <a:pt x="20396" y="1087"/>
                    <a:pt x="20327" y="1171"/>
                  </a:cubicBezTo>
                  <a:cubicBezTo>
                    <a:pt x="20607" y="695"/>
                    <a:pt x="21060" y="526"/>
                    <a:pt x="21446" y="368"/>
                  </a:cubicBezTo>
                  <a:cubicBezTo>
                    <a:pt x="21259" y="170"/>
                    <a:pt x="20985" y="351"/>
                    <a:pt x="20788" y="376"/>
                  </a:cubicBezTo>
                  <a:cubicBezTo>
                    <a:pt x="20727" y="384"/>
                    <a:pt x="20985" y="351"/>
                    <a:pt x="20788" y="376"/>
                  </a:cubicBezTo>
                  <a:close/>
                  <a:moveTo>
                    <a:pt x="11250" y="17854"/>
                  </a:moveTo>
                  <a:cubicBezTo>
                    <a:pt x="11353" y="18121"/>
                    <a:pt x="10932" y="18149"/>
                    <a:pt x="10851" y="18066"/>
                  </a:cubicBezTo>
                  <a:cubicBezTo>
                    <a:pt x="10834" y="18070"/>
                    <a:pt x="10772" y="18267"/>
                    <a:pt x="10762" y="18295"/>
                  </a:cubicBezTo>
                  <a:lnTo>
                    <a:pt x="10744" y="18285"/>
                  </a:lnTo>
                  <a:lnTo>
                    <a:pt x="10730" y="18323"/>
                  </a:lnTo>
                  <a:cubicBezTo>
                    <a:pt x="10688" y="18281"/>
                    <a:pt x="10661" y="18211"/>
                    <a:pt x="10659" y="18127"/>
                  </a:cubicBezTo>
                  <a:cubicBezTo>
                    <a:pt x="10636" y="18121"/>
                    <a:pt x="10482" y="18109"/>
                    <a:pt x="10449" y="18132"/>
                  </a:cubicBezTo>
                  <a:cubicBezTo>
                    <a:pt x="10400" y="18160"/>
                    <a:pt x="10250" y="18170"/>
                    <a:pt x="10272" y="17972"/>
                  </a:cubicBezTo>
                  <a:cubicBezTo>
                    <a:pt x="10299" y="17723"/>
                    <a:pt x="10501" y="18031"/>
                    <a:pt x="10576" y="17927"/>
                  </a:cubicBezTo>
                  <a:cubicBezTo>
                    <a:pt x="10576" y="17927"/>
                    <a:pt x="10576" y="17927"/>
                    <a:pt x="10576" y="17927"/>
                  </a:cubicBezTo>
                  <a:cubicBezTo>
                    <a:pt x="10555" y="17927"/>
                    <a:pt x="10562" y="17743"/>
                    <a:pt x="10562" y="17738"/>
                  </a:cubicBezTo>
                  <a:lnTo>
                    <a:pt x="10412" y="17627"/>
                  </a:lnTo>
                  <a:cubicBezTo>
                    <a:pt x="10499" y="17485"/>
                    <a:pt x="10669" y="17484"/>
                    <a:pt x="10776" y="17484"/>
                  </a:cubicBezTo>
                  <a:cubicBezTo>
                    <a:pt x="10837" y="17484"/>
                    <a:pt x="10950" y="17493"/>
                    <a:pt x="11001" y="17546"/>
                  </a:cubicBezTo>
                  <a:cubicBezTo>
                    <a:pt x="11036" y="17584"/>
                    <a:pt x="11222" y="17784"/>
                    <a:pt x="11250" y="17854"/>
                  </a:cubicBezTo>
                  <a:cubicBezTo>
                    <a:pt x="11273" y="17915"/>
                    <a:pt x="11228" y="17798"/>
                    <a:pt x="11250" y="17854"/>
                  </a:cubicBezTo>
                  <a:close/>
                </a:path>
              </a:pathLst>
            </a:custGeom>
            <a:solidFill>
              <a:srgbClr val="EE265B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286984" hangingPunct="0">
                <a:lnSpc>
                  <a:spcPct val="80000"/>
                </a:lnSpc>
                <a:spcBef>
                  <a:spcPts val="2197"/>
                </a:spcBef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venir Next"/>
                  <a:ea typeface="Avenir Next"/>
                  <a:cs typeface="Avenir Next"/>
                  <a:sym typeface="Avenir Next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venir Next"/>
                <a:ea typeface="Avenir Next"/>
                <a:cs typeface="Avenir Next"/>
                <a:sym typeface="Avenir Next"/>
              </a:endParaRPr>
            </a:p>
          </p:txBody>
        </p:sp>
        <p:sp>
          <p:nvSpPr>
            <p:cNvPr id="175" name="Shape 175"/>
            <p:cNvSpPr/>
            <p:nvPr/>
          </p:nvSpPr>
          <p:spPr>
            <a:xfrm>
              <a:off x="222683" y="292095"/>
              <a:ext cx="187127" cy="304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6" h="21346" extrusionOk="0">
                  <a:moveTo>
                    <a:pt x="14907" y="13611"/>
                  </a:moveTo>
                  <a:cubicBezTo>
                    <a:pt x="14908" y="13576"/>
                    <a:pt x="14915" y="13542"/>
                    <a:pt x="14927" y="13508"/>
                  </a:cubicBezTo>
                  <a:cubicBezTo>
                    <a:pt x="14945" y="13527"/>
                    <a:pt x="14935" y="13561"/>
                    <a:pt x="14907" y="13611"/>
                  </a:cubicBezTo>
                  <a:cubicBezTo>
                    <a:pt x="14911" y="13596"/>
                    <a:pt x="14935" y="13561"/>
                    <a:pt x="14907" y="13611"/>
                  </a:cubicBezTo>
                  <a:close/>
                  <a:moveTo>
                    <a:pt x="13846" y="3906"/>
                  </a:moveTo>
                  <a:cubicBezTo>
                    <a:pt x="13745" y="4068"/>
                    <a:pt x="13727" y="4129"/>
                    <a:pt x="13495" y="4231"/>
                  </a:cubicBezTo>
                  <a:cubicBezTo>
                    <a:pt x="13568" y="4090"/>
                    <a:pt x="13714" y="3995"/>
                    <a:pt x="13864" y="3877"/>
                  </a:cubicBezTo>
                  <a:lnTo>
                    <a:pt x="13846" y="3906"/>
                  </a:lnTo>
                  <a:cubicBezTo>
                    <a:pt x="13827" y="3937"/>
                    <a:pt x="13846" y="3906"/>
                    <a:pt x="13846" y="3906"/>
                  </a:cubicBezTo>
                  <a:close/>
                  <a:moveTo>
                    <a:pt x="12475" y="14778"/>
                  </a:moveTo>
                  <a:cubicBezTo>
                    <a:pt x="12516" y="14778"/>
                    <a:pt x="12564" y="14776"/>
                    <a:pt x="12595" y="14795"/>
                  </a:cubicBezTo>
                  <a:cubicBezTo>
                    <a:pt x="12555" y="14785"/>
                    <a:pt x="12514" y="14778"/>
                    <a:pt x="12475" y="14778"/>
                  </a:cubicBezTo>
                  <a:cubicBezTo>
                    <a:pt x="12476" y="14778"/>
                    <a:pt x="12514" y="14778"/>
                    <a:pt x="12475" y="14778"/>
                  </a:cubicBezTo>
                  <a:close/>
                  <a:moveTo>
                    <a:pt x="7113" y="17141"/>
                  </a:moveTo>
                  <a:cubicBezTo>
                    <a:pt x="7109" y="17139"/>
                    <a:pt x="7101" y="17127"/>
                    <a:pt x="7096" y="17118"/>
                  </a:cubicBezTo>
                  <a:cubicBezTo>
                    <a:pt x="7113" y="17112"/>
                    <a:pt x="7129" y="17104"/>
                    <a:pt x="7143" y="17096"/>
                  </a:cubicBezTo>
                  <a:cubicBezTo>
                    <a:pt x="7135" y="17114"/>
                    <a:pt x="7137" y="17132"/>
                    <a:pt x="7149" y="17150"/>
                  </a:cubicBezTo>
                  <a:lnTo>
                    <a:pt x="7113" y="17141"/>
                  </a:lnTo>
                  <a:cubicBezTo>
                    <a:pt x="7109" y="17139"/>
                    <a:pt x="7113" y="17141"/>
                    <a:pt x="7113" y="17141"/>
                  </a:cubicBezTo>
                  <a:close/>
                  <a:moveTo>
                    <a:pt x="4271" y="153"/>
                  </a:moveTo>
                  <a:cubicBezTo>
                    <a:pt x="4271" y="153"/>
                    <a:pt x="4274" y="153"/>
                    <a:pt x="4271" y="153"/>
                  </a:cubicBezTo>
                  <a:cubicBezTo>
                    <a:pt x="4271" y="153"/>
                    <a:pt x="4271" y="153"/>
                    <a:pt x="4271" y="153"/>
                  </a:cubicBezTo>
                  <a:close/>
                  <a:moveTo>
                    <a:pt x="21083" y="5876"/>
                  </a:moveTo>
                  <a:cubicBezTo>
                    <a:pt x="20878" y="5351"/>
                    <a:pt x="20177" y="5444"/>
                    <a:pt x="19555" y="5083"/>
                  </a:cubicBezTo>
                  <a:cubicBezTo>
                    <a:pt x="19066" y="4799"/>
                    <a:pt x="18685" y="4740"/>
                    <a:pt x="18023" y="4717"/>
                  </a:cubicBezTo>
                  <a:cubicBezTo>
                    <a:pt x="17537" y="4700"/>
                    <a:pt x="17283" y="4482"/>
                    <a:pt x="16812" y="4685"/>
                  </a:cubicBezTo>
                  <a:cubicBezTo>
                    <a:pt x="16950" y="4215"/>
                    <a:pt x="15462" y="3995"/>
                    <a:pt x="14945" y="4103"/>
                  </a:cubicBezTo>
                  <a:cubicBezTo>
                    <a:pt x="14955" y="4083"/>
                    <a:pt x="15053" y="3900"/>
                    <a:pt x="15053" y="3900"/>
                  </a:cubicBezTo>
                  <a:cubicBezTo>
                    <a:pt x="14663" y="3887"/>
                    <a:pt x="14273" y="3873"/>
                    <a:pt x="13883" y="3862"/>
                  </a:cubicBezTo>
                  <a:cubicBezTo>
                    <a:pt x="14117" y="3655"/>
                    <a:pt x="14501" y="3533"/>
                    <a:pt x="14274" y="3246"/>
                  </a:cubicBezTo>
                  <a:cubicBezTo>
                    <a:pt x="13791" y="3298"/>
                    <a:pt x="13738" y="2329"/>
                    <a:pt x="13421" y="2513"/>
                  </a:cubicBezTo>
                  <a:cubicBezTo>
                    <a:pt x="13222" y="2341"/>
                    <a:pt x="12877" y="2206"/>
                    <a:pt x="12575" y="2135"/>
                  </a:cubicBezTo>
                  <a:cubicBezTo>
                    <a:pt x="12586" y="2119"/>
                    <a:pt x="12595" y="2102"/>
                    <a:pt x="12600" y="2085"/>
                  </a:cubicBezTo>
                  <a:cubicBezTo>
                    <a:pt x="12472" y="2018"/>
                    <a:pt x="11718" y="1855"/>
                    <a:pt x="11552" y="2009"/>
                  </a:cubicBezTo>
                  <a:cubicBezTo>
                    <a:pt x="11407" y="1950"/>
                    <a:pt x="11152" y="1951"/>
                    <a:pt x="10982" y="1957"/>
                  </a:cubicBezTo>
                  <a:lnTo>
                    <a:pt x="10971" y="1915"/>
                  </a:lnTo>
                  <a:lnTo>
                    <a:pt x="10942" y="1935"/>
                  </a:lnTo>
                  <a:cubicBezTo>
                    <a:pt x="10847" y="1887"/>
                    <a:pt x="10590" y="1730"/>
                    <a:pt x="10461" y="1730"/>
                  </a:cubicBezTo>
                  <a:cubicBezTo>
                    <a:pt x="10603" y="1730"/>
                    <a:pt x="10202" y="1408"/>
                    <a:pt x="10132" y="1370"/>
                  </a:cubicBezTo>
                  <a:cubicBezTo>
                    <a:pt x="10175" y="1376"/>
                    <a:pt x="10205" y="1380"/>
                    <a:pt x="10205" y="1380"/>
                  </a:cubicBezTo>
                  <a:cubicBezTo>
                    <a:pt x="9946" y="1224"/>
                    <a:pt x="9692" y="1045"/>
                    <a:pt x="9292" y="1115"/>
                  </a:cubicBezTo>
                  <a:cubicBezTo>
                    <a:pt x="9308" y="1100"/>
                    <a:pt x="9312" y="1069"/>
                    <a:pt x="9318" y="1047"/>
                  </a:cubicBezTo>
                  <a:cubicBezTo>
                    <a:pt x="9756" y="901"/>
                    <a:pt x="8958" y="655"/>
                    <a:pt x="8719" y="691"/>
                  </a:cubicBezTo>
                  <a:cubicBezTo>
                    <a:pt x="8697" y="649"/>
                    <a:pt x="8672" y="637"/>
                    <a:pt x="8622" y="605"/>
                  </a:cubicBezTo>
                  <a:cubicBezTo>
                    <a:pt x="8595" y="615"/>
                    <a:pt x="8857" y="603"/>
                    <a:pt x="8946" y="583"/>
                  </a:cubicBezTo>
                  <a:lnTo>
                    <a:pt x="8946" y="424"/>
                  </a:lnTo>
                  <a:cubicBezTo>
                    <a:pt x="8584" y="419"/>
                    <a:pt x="8041" y="370"/>
                    <a:pt x="7753" y="527"/>
                  </a:cubicBezTo>
                  <a:cubicBezTo>
                    <a:pt x="7325" y="761"/>
                    <a:pt x="7238" y="462"/>
                    <a:pt x="6865" y="462"/>
                  </a:cubicBezTo>
                  <a:cubicBezTo>
                    <a:pt x="6651" y="462"/>
                    <a:pt x="6162" y="582"/>
                    <a:pt x="6100" y="423"/>
                  </a:cubicBezTo>
                  <a:cubicBezTo>
                    <a:pt x="6035" y="257"/>
                    <a:pt x="5794" y="173"/>
                    <a:pt x="5530" y="201"/>
                  </a:cubicBezTo>
                  <a:cubicBezTo>
                    <a:pt x="5798" y="201"/>
                    <a:pt x="4516" y="-254"/>
                    <a:pt x="5126" y="246"/>
                  </a:cubicBezTo>
                  <a:cubicBezTo>
                    <a:pt x="4964" y="310"/>
                    <a:pt x="4729" y="281"/>
                    <a:pt x="4573" y="365"/>
                  </a:cubicBezTo>
                  <a:cubicBezTo>
                    <a:pt x="4569" y="357"/>
                    <a:pt x="4565" y="351"/>
                    <a:pt x="4561" y="344"/>
                  </a:cubicBezTo>
                  <a:cubicBezTo>
                    <a:pt x="4686" y="310"/>
                    <a:pt x="4802" y="265"/>
                    <a:pt x="4906" y="212"/>
                  </a:cubicBezTo>
                  <a:cubicBezTo>
                    <a:pt x="4915" y="-229"/>
                    <a:pt x="4397" y="153"/>
                    <a:pt x="4270" y="153"/>
                  </a:cubicBezTo>
                  <a:cubicBezTo>
                    <a:pt x="4167" y="164"/>
                    <a:pt x="3359" y="353"/>
                    <a:pt x="3319" y="417"/>
                  </a:cubicBezTo>
                  <a:lnTo>
                    <a:pt x="3145" y="383"/>
                  </a:lnTo>
                  <a:cubicBezTo>
                    <a:pt x="2836" y="502"/>
                    <a:pt x="2710" y="657"/>
                    <a:pt x="2597" y="861"/>
                  </a:cubicBezTo>
                  <a:lnTo>
                    <a:pt x="2632" y="881"/>
                  </a:lnTo>
                  <a:lnTo>
                    <a:pt x="2609" y="891"/>
                  </a:lnTo>
                  <a:cubicBezTo>
                    <a:pt x="2609" y="891"/>
                    <a:pt x="2630" y="919"/>
                    <a:pt x="2631" y="920"/>
                  </a:cubicBezTo>
                  <a:cubicBezTo>
                    <a:pt x="2441" y="925"/>
                    <a:pt x="2439" y="994"/>
                    <a:pt x="2367" y="1082"/>
                  </a:cubicBezTo>
                  <a:cubicBezTo>
                    <a:pt x="2327" y="1132"/>
                    <a:pt x="2134" y="1188"/>
                    <a:pt x="2046" y="1216"/>
                  </a:cubicBezTo>
                  <a:cubicBezTo>
                    <a:pt x="2006" y="1191"/>
                    <a:pt x="1971" y="1160"/>
                    <a:pt x="1938" y="1132"/>
                  </a:cubicBezTo>
                  <a:lnTo>
                    <a:pt x="1757" y="1278"/>
                  </a:lnTo>
                  <a:lnTo>
                    <a:pt x="1868" y="1415"/>
                  </a:lnTo>
                  <a:lnTo>
                    <a:pt x="1840" y="1419"/>
                  </a:lnTo>
                  <a:lnTo>
                    <a:pt x="1824" y="1473"/>
                  </a:lnTo>
                  <a:lnTo>
                    <a:pt x="1805" y="1460"/>
                  </a:lnTo>
                  <a:cubicBezTo>
                    <a:pt x="1758" y="1481"/>
                    <a:pt x="1709" y="1500"/>
                    <a:pt x="1658" y="1517"/>
                  </a:cubicBezTo>
                  <a:cubicBezTo>
                    <a:pt x="1549" y="1674"/>
                    <a:pt x="1707" y="1979"/>
                    <a:pt x="1798" y="2121"/>
                  </a:cubicBezTo>
                  <a:lnTo>
                    <a:pt x="1623" y="2198"/>
                  </a:lnTo>
                  <a:cubicBezTo>
                    <a:pt x="1623" y="2198"/>
                    <a:pt x="1757" y="2274"/>
                    <a:pt x="1768" y="2279"/>
                  </a:cubicBezTo>
                  <a:cubicBezTo>
                    <a:pt x="1773" y="2424"/>
                    <a:pt x="1650" y="2661"/>
                    <a:pt x="1803" y="2773"/>
                  </a:cubicBezTo>
                  <a:cubicBezTo>
                    <a:pt x="1723" y="2851"/>
                    <a:pt x="1540" y="2983"/>
                    <a:pt x="1532" y="3078"/>
                  </a:cubicBezTo>
                  <a:cubicBezTo>
                    <a:pt x="1139" y="3076"/>
                    <a:pt x="1182" y="3360"/>
                    <a:pt x="947" y="3451"/>
                  </a:cubicBezTo>
                  <a:cubicBezTo>
                    <a:pt x="945" y="3436"/>
                    <a:pt x="951" y="3434"/>
                    <a:pt x="966" y="3447"/>
                  </a:cubicBezTo>
                  <a:cubicBezTo>
                    <a:pt x="608" y="3513"/>
                    <a:pt x="413" y="3554"/>
                    <a:pt x="434" y="3830"/>
                  </a:cubicBezTo>
                  <a:cubicBezTo>
                    <a:pt x="410" y="3843"/>
                    <a:pt x="192" y="4024"/>
                    <a:pt x="245" y="4024"/>
                  </a:cubicBezTo>
                  <a:lnTo>
                    <a:pt x="236" y="4024"/>
                  </a:lnTo>
                  <a:cubicBezTo>
                    <a:pt x="54" y="4141"/>
                    <a:pt x="48" y="4311"/>
                    <a:pt x="120" y="4482"/>
                  </a:cubicBezTo>
                  <a:cubicBezTo>
                    <a:pt x="-250" y="4580"/>
                    <a:pt x="355" y="4716"/>
                    <a:pt x="355" y="4730"/>
                  </a:cubicBezTo>
                  <a:cubicBezTo>
                    <a:pt x="361" y="4790"/>
                    <a:pt x="347" y="4826"/>
                    <a:pt x="446" y="4867"/>
                  </a:cubicBezTo>
                  <a:cubicBezTo>
                    <a:pt x="418" y="4880"/>
                    <a:pt x="385" y="4889"/>
                    <a:pt x="354" y="4898"/>
                  </a:cubicBezTo>
                  <a:lnTo>
                    <a:pt x="401" y="5044"/>
                  </a:lnTo>
                  <a:cubicBezTo>
                    <a:pt x="360" y="5065"/>
                    <a:pt x="295" y="5073"/>
                    <a:pt x="243" y="5074"/>
                  </a:cubicBezTo>
                  <a:cubicBezTo>
                    <a:pt x="-96" y="5327"/>
                    <a:pt x="100" y="5478"/>
                    <a:pt x="253" y="5724"/>
                  </a:cubicBezTo>
                  <a:cubicBezTo>
                    <a:pt x="-131" y="5758"/>
                    <a:pt x="906" y="6336"/>
                    <a:pt x="977" y="6405"/>
                  </a:cubicBezTo>
                  <a:cubicBezTo>
                    <a:pt x="1473" y="6884"/>
                    <a:pt x="1943" y="7410"/>
                    <a:pt x="2366" y="7917"/>
                  </a:cubicBezTo>
                  <a:cubicBezTo>
                    <a:pt x="2792" y="8429"/>
                    <a:pt x="2834" y="8747"/>
                    <a:pt x="3754" y="9047"/>
                  </a:cubicBezTo>
                  <a:cubicBezTo>
                    <a:pt x="4138" y="9172"/>
                    <a:pt x="4518" y="9326"/>
                    <a:pt x="4908" y="9441"/>
                  </a:cubicBezTo>
                  <a:cubicBezTo>
                    <a:pt x="5168" y="9517"/>
                    <a:pt x="5201" y="9759"/>
                    <a:pt x="5520" y="9800"/>
                  </a:cubicBezTo>
                  <a:cubicBezTo>
                    <a:pt x="5673" y="10251"/>
                    <a:pt x="5783" y="10655"/>
                    <a:pt x="5791" y="11117"/>
                  </a:cubicBezTo>
                  <a:cubicBezTo>
                    <a:pt x="5711" y="11122"/>
                    <a:pt x="5913" y="12338"/>
                    <a:pt x="5907" y="12464"/>
                  </a:cubicBezTo>
                  <a:cubicBezTo>
                    <a:pt x="5882" y="13059"/>
                    <a:pt x="5883" y="13548"/>
                    <a:pt x="6193" y="14121"/>
                  </a:cubicBezTo>
                  <a:lnTo>
                    <a:pt x="6225" y="14132"/>
                  </a:lnTo>
                  <a:cubicBezTo>
                    <a:pt x="6430" y="14543"/>
                    <a:pt x="6291" y="15161"/>
                    <a:pt x="6165" y="15567"/>
                  </a:cubicBezTo>
                  <a:lnTo>
                    <a:pt x="5959" y="15469"/>
                  </a:lnTo>
                  <a:cubicBezTo>
                    <a:pt x="6052" y="15704"/>
                    <a:pt x="6153" y="16040"/>
                    <a:pt x="6421" y="16224"/>
                  </a:cubicBezTo>
                  <a:cubicBezTo>
                    <a:pt x="6507" y="16420"/>
                    <a:pt x="6366" y="16837"/>
                    <a:pt x="6657" y="17019"/>
                  </a:cubicBezTo>
                  <a:lnTo>
                    <a:pt x="6608" y="17029"/>
                  </a:lnTo>
                  <a:cubicBezTo>
                    <a:pt x="6637" y="17135"/>
                    <a:pt x="6673" y="17242"/>
                    <a:pt x="6698" y="17348"/>
                  </a:cubicBezTo>
                  <a:cubicBezTo>
                    <a:pt x="6724" y="17460"/>
                    <a:pt x="6961" y="17753"/>
                    <a:pt x="7204" y="17552"/>
                  </a:cubicBezTo>
                  <a:cubicBezTo>
                    <a:pt x="7368" y="17415"/>
                    <a:pt x="7130" y="17379"/>
                    <a:pt x="7104" y="17271"/>
                  </a:cubicBezTo>
                  <a:cubicBezTo>
                    <a:pt x="7153" y="17247"/>
                    <a:pt x="7205" y="17224"/>
                    <a:pt x="7258" y="17204"/>
                  </a:cubicBezTo>
                  <a:cubicBezTo>
                    <a:pt x="7266" y="17207"/>
                    <a:pt x="7274" y="17209"/>
                    <a:pt x="7283" y="17212"/>
                  </a:cubicBezTo>
                  <a:cubicBezTo>
                    <a:pt x="7428" y="17330"/>
                    <a:pt x="7359" y="17669"/>
                    <a:pt x="7457" y="17825"/>
                  </a:cubicBezTo>
                  <a:cubicBezTo>
                    <a:pt x="7064" y="17733"/>
                    <a:pt x="6781" y="17992"/>
                    <a:pt x="7244" y="18037"/>
                  </a:cubicBezTo>
                  <a:cubicBezTo>
                    <a:pt x="7249" y="18089"/>
                    <a:pt x="7372" y="18164"/>
                    <a:pt x="7414" y="18219"/>
                  </a:cubicBezTo>
                  <a:cubicBezTo>
                    <a:pt x="7100" y="18171"/>
                    <a:pt x="6990" y="18391"/>
                    <a:pt x="6948" y="18541"/>
                  </a:cubicBezTo>
                  <a:cubicBezTo>
                    <a:pt x="6858" y="18867"/>
                    <a:pt x="7590" y="18545"/>
                    <a:pt x="7695" y="18694"/>
                  </a:cubicBezTo>
                  <a:cubicBezTo>
                    <a:pt x="7722" y="18862"/>
                    <a:pt x="7638" y="18904"/>
                    <a:pt x="7476" y="18960"/>
                  </a:cubicBezTo>
                  <a:cubicBezTo>
                    <a:pt x="7193" y="19058"/>
                    <a:pt x="7547" y="19380"/>
                    <a:pt x="7676" y="19483"/>
                  </a:cubicBezTo>
                  <a:cubicBezTo>
                    <a:pt x="7806" y="19585"/>
                    <a:pt x="8719" y="19925"/>
                    <a:pt x="8709" y="20034"/>
                  </a:cubicBezTo>
                  <a:cubicBezTo>
                    <a:pt x="8675" y="20055"/>
                    <a:pt x="8539" y="20057"/>
                    <a:pt x="8495" y="20060"/>
                  </a:cubicBezTo>
                  <a:cubicBezTo>
                    <a:pt x="8668" y="20215"/>
                    <a:pt x="8970" y="20245"/>
                    <a:pt x="9155" y="20402"/>
                  </a:cubicBezTo>
                  <a:cubicBezTo>
                    <a:pt x="9472" y="20673"/>
                    <a:pt x="9686" y="20866"/>
                    <a:pt x="10256" y="20922"/>
                  </a:cubicBezTo>
                  <a:cubicBezTo>
                    <a:pt x="10224" y="21093"/>
                    <a:pt x="10989" y="21099"/>
                    <a:pt x="11173" y="21106"/>
                  </a:cubicBezTo>
                  <a:cubicBezTo>
                    <a:pt x="11320" y="21272"/>
                    <a:pt x="11860" y="21266"/>
                    <a:pt x="12121" y="21346"/>
                  </a:cubicBezTo>
                  <a:cubicBezTo>
                    <a:pt x="12171" y="21325"/>
                    <a:pt x="12226" y="21311"/>
                    <a:pt x="12286" y="21303"/>
                  </a:cubicBezTo>
                  <a:cubicBezTo>
                    <a:pt x="12279" y="21275"/>
                    <a:pt x="12265" y="21249"/>
                    <a:pt x="12243" y="21224"/>
                  </a:cubicBezTo>
                  <a:cubicBezTo>
                    <a:pt x="12367" y="21226"/>
                    <a:pt x="12609" y="21245"/>
                    <a:pt x="12688" y="21175"/>
                  </a:cubicBezTo>
                  <a:cubicBezTo>
                    <a:pt x="13408" y="21075"/>
                    <a:pt x="12856" y="20944"/>
                    <a:pt x="12432" y="20879"/>
                  </a:cubicBezTo>
                  <a:cubicBezTo>
                    <a:pt x="12038" y="20821"/>
                    <a:pt x="11669" y="20556"/>
                    <a:pt x="11367" y="20396"/>
                  </a:cubicBezTo>
                  <a:lnTo>
                    <a:pt x="11371" y="20394"/>
                  </a:lnTo>
                  <a:cubicBezTo>
                    <a:pt x="11287" y="20307"/>
                    <a:pt x="11160" y="20275"/>
                    <a:pt x="11013" y="20336"/>
                  </a:cubicBezTo>
                  <a:cubicBezTo>
                    <a:pt x="10986" y="20329"/>
                    <a:pt x="10938" y="20310"/>
                    <a:pt x="10929" y="20303"/>
                  </a:cubicBezTo>
                  <a:cubicBezTo>
                    <a:pt x="10926" y="20288"/>
                    <a:pt x="10923" y="20273"/>
                    <a:pt x="10922" y="20258"/>
                  </a:cubicBezTo>
                  <a:lnTo>
                    <a:pt x="11154" y="20296"/>
                  </a:lnTo>
                  <a:lnTo>
                    <a:pt x="11240" y="20191"/>
                  </a:lnTo>
                  <a:cubicBezTo>
                    <a:pt x="10960" y="20056"/>
                    <a:pt x="10729" y="19885"/>
                    <a:pt x="10600" y="19679"/>
                  </a:cubicBezTo>
                  <a:cubicBezTo>
                    <a:pt x="11043" y="19491"/>
                    <a:pt x="10850" y="19267"/>
                    <a:pt x="11190" y="19008"/>
                  </a:cubicBezTo>
                  <a:cubicBezTo>
                    <a:pt x="11610" y="18689"/>
                    <a:pt x="10881" y="18589"/>
                    <a:pt x="10564" y="18488"/>
                  </a:cubicBezTo>
                  <a:cubicBezTo>
                    <a:pt x="9933" y="18287"/>
                    <a:pt x="10482" y="18110"/>
                    <a:pt x="10762" y="17956"/>
                  </a:cubicBezTo>
                  <a:cubicBezTo>
                    <a:pt x="11082" y="17780"/>
                    <a:pt x="10532" y="17572"/>
                    <a:pt x="10925" y="17461"/>
                  </a:cubicBezTo>
                  <a:cubicBezTo>
                    <a:pt x="11053" y="17363"/>
                    <a:pt x="11542" y="17241"/>
                    <a:pt x="11132" y="17081"/>
                  </a:cubicBezTo>
                  <a:cubicBezTo>
                    <a:pt x="10719" y="16920"/>
                    <a:pt x="10542" y="17195"/>
                    <a:pt x="10370" y="16756"/>
                  </a:cubicBezTo>
                  <a:cubicBezTo>
                    <a:pt x="10280" y="16736"/>
                    <a:pt x="10698" y="16839"/>
                    <a:pt x="10701" y="16840"/>
                  </a:cubicBezTo>
                  <a:cubicBezTo>
                    <a:pt x="10852" y="16881"/>
                    <a:pt x="11044" y="16917"/>
                    <a:pt x="11208" y="16879"/>
                  </a:cubicBezTo>
                  <a:cubicBezTo>
                    <a:pt x="11677" y="16774"/>
                    <a:pt x="11296" y="16620"/>
                    <a:pt x="11327" y="16476"/>
                  </a:cubicBezTo>
                  <a:lnTo>
                    <a:pt x="11391" y="16465"/>
                  </a:lnTo>
                  <a:cubicBezTo>
                    <a:pt x="11399" y="16341"/>
                    <a:pt x="11312" y="16265"/>
                    <a:pt x="11208" y="16169"/>
                  </a:cubicBezTo>
                  <a:cubicBezTo>
                    <a:pt x="11664" y="16259"/>
                    <a:pt x="12455" y="16159"/>
                    <a:pt x="12835" y="15994"/>
                  </a:cubicBezTo>
                  <a:cubicBezTo>
                    <a:pt x="13028" y="15910"/>
                    <a:pt x="13154" y="15698"/>
                    <a:pt x="13228" y="15565"/>
                  </a:cubicBezTo>
                  <a:cubicBezTo>
                    <a:pt x="13402" y="15253"/>
                    <a:pt x="12911" y="15333"/>
                    <a:pt x="12834" y="15144"/>
                  </a:cubicBezTo>
                  <a:cubicBezTo>
                    <a:pt x="12802" y="15022"/>
                    <a:pt x="12963" y="14987"/>
                    <a:pt x="12778" y="14873"/>
                  </a:cubicBezTo>
                  <a:cubicBezTo>
                    <a:pt x="13254" y="14989"/>
                    <a:pt x="14069" y="14954"/>
                    <a:pt x="14075" y="14543"/>
                  </a:cubicBezTo>
                  <a:cubicBezTo>
                    <a:pt x="14715" y="14565"/>
                    <a:pt x="14622" y="13934"/>
                    <a:pt x="14861" y="13689"/>
                  </a:cubicBezTo>
                  <a:cubicBezTo>
                    <a:pt x="14826" y="13753"/>
                    <a:pt x="14779" y="13815"/>
                    <a:pt x="14699" y="13862"/>
                  </a:cubicBezTo>
                  <a:lnTo>
                    <a:pt x="14810" y="13932"/>
                  </a:lnTo>
                  <a:lnTo>
                    <a:pt x="14823" y="13925"/>
                  </a:lnTo>
                  <a:lnTo>
                    <a:pt x="14866" y="13945"/>
                  </a:lnTo>
                  <a:cubicBezTo>
                    <a:pt x="15391" y="13663"/>
                    <a:pt x="15253" y="13268"/>
                    <a:pt x="15713" y="12979"/>
                  </a:cubicBezTo>
                  <a:cubicBezTo>
                    <a:pt x="16218" y="12660"/>
                    <a:pt x="15525" y="12151"/>
                    <a:pt x="15954" y="11777"/>
                  </a:cubicBezTo>
                  <a:cubicBezTo>
                    <a:pt x="16313" y="11463"/>
                    <a:pt x="17360" y="11121"/>
                    <a:pt x="17972" y="11165"/>
                  </a:cubicBezTo>
                  <a:cubicBezTo>
                    <a:pt x="18474" y="11201"/>
                    <a:pt x="18489" y="10927"/>
                    <a:pt x="18940" y="10851"/>
                  </a:cubicBezTo>
                  <a:cubicBezTo>
                    <a:pt x="18679" y="10613"/>
                    <a:pt x="19041" y="10505"/>
                    <a:pt x="19136" y="10300"/>
                  </a:cubicBezTo>
                  <a:cubicBezTo>
                    <a:pt x="19263" y="10026"/>
                    <a:pt x="19440" y="9737"/>
                    <a:pt x="19532" y="9473"/>
                  </a:cubicBezTo>
                  <a:cubicBezTo>
                    <a:pt x="19677" y="9053"/>
                    <a:pt x="19187" y="8394"/>
                    <a:pt x="19505" y="8013"/>
                  </a:cubicBezTo>
                  <a:cubicBezTo>
                    <a:pt x="20005" y="8053"/>
                    <a:pt x="20030" y="7526"/>
                    <a:pt x="20245" y="7340"/>
                  </a:cubicBezTo>
                  <a:cubicBezTo>
                    <a:pt x="20849" y="6817"/>
                    <a:pt x="21350" y="6573"/>
                    <a:pt x="21083" y="5876"/>
                  </a:cubicBezTo>
                  <a:cubicBezTo>
                    <a:pt x="21071" y="5847"/>
                    <a:pt x="21253" y="6319"/>
                    <a:pt x="21083" y="5876"/>
                  </a:cubicBezTo>
                  <a:close/>
                </a:path>
              </a:pathLst>
            </a:custGeom>
            <a:solidFill>
              <a:srgbClr val="EE265B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286984" hangingPunct="0">
                <a:lnSpc>
                  <a:spcPct val="80000"/>
                </a:lnSpc>
                <a:spcBef>
                  <a:spcPts val="2197"/>
                </a:spcBef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venir Next"/>
                  <a:ea typeface="Avenir Next"/>
                  <a:cs typeface="Avenir Next"/>
                  <a:sym typeface="Avenir Next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venir Next"/>
                <a:ea typeface="Avenir Next"/>
                <a:cs typeface="Avenir Next"/>
                <a:sym typeface="Avenir Next"/>
              </a:endParaRPr>
            </a:p>
          </p:txBody>
        </p:sp>
      </p:grpSp>
      <p:sp>
        <p:nvSpPr>
          <p:cNvPr id="177" name="Shape 177"/>
          <p:cNvSpPr/>
          <p:nvPr/>
        </p:nvSpPr>
        <p:spPr>
          <a:xfrm>
            <a:off x="1839516" y="649635"/>
            <a:ext cx="1803797" cy="1352848"/>
          </a:xfrm>
          <a:prstGeom prst="ellipse">
            <a:avLst/>
          </a:prstGeom>
          <a:solidFill>
            <a:srgbClr val="CB204F"/>
          </a:solidFill>
          <a:ln w="12700">
            <a:miter lim="400000"/>
          </a:ln>
        </p:spPr>
        <p:txBody>
          <a:bodyPr lIns="31887" tIns="31887" rIns="31887" bIns="31887" anchor="ctr"/>
          <a:lstStyle/>
          <a:p>
            <a:pPr algn="ctr" defTabSz="366702" hangingPunct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8" name="Shape 178"/>
          <p:cNvSpPr/>
          <p:nvPr/>
        </p:nvSpPr>
        <p:spPr>
          <a:xfrm>
            <a:off x="5500687" y="649635"/>
            <a:ext cx="1803797" cy="1352848"/>
          </a:xfrm>
          <a:prstGeom prst="ellipse">
            <a:avLst/>
          </a:prstGeom>
          <a:solidFill>
            <a:srgbClr val="CB204F"/>
          </a:solidFill>
          <a:ln w="12700">
            <a:miter lim="400000"/>
          </a:ln>
        </p:spPr>
        <p:txBody>
          <a:bodyPr lIns="31887" tIns="31887" rIns="31887" bIns="31887" anchor="ctr"/>
          <a:lstStyle/>
          <a:p>
            <a:pPr algn="ctr" defTabSz="366702" hangingPunct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9" name="Shape 179"/>
          <p:cNvSpPr>
            <a:spLocks noGrp="1"/>
          </p:cNvSpPr>
          <p:nvPr>
            <p:ph type="body" sz="quarter" idx="13"/>
          </p:nvPr>
        </p:nvSpPr>
        <p:spPr>
          <a:xfrm>
            <a:off x="1705570" y="4483197"/>
            <a:ext cx="6384727" cy="73124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ts val="2574"/>
              </a:lnSpc>
              <a:spcBef>
                <a:spcPts val="0"/>
              </a:spcBef>
              <a:buSzTx/>
              <a:buNone/>
              <a:defRPr sz="1300" cap="all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r>
              <a:t>Typi non habent claritatem insitam; est usus legentis in iis qui facit eorum claritatem. Investigationes demonstraverunt </a:t>
            </a:r>
          </a:p>
        </p:txBody>
      </p:sp>
      <p:sp>
        <p:nvSpPr>
          <p:cNvPr id="180" name="Shape 180"/>
          <p:cNvSpPr>
            <a:spLocks noGrp="1"/>
          </p:cNvSpPr>
          <p:nvPr>
            <p:ph type="body" sz="quarter" idx="14"/>
          </p:nvPr>
        </p:nvSpPr>
        <p:spPr>
          <a:xfrm>
            <a:off x="5098851" y="3019001"/>
            <a:ext cx="2607469" cy="129550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ts val="2385"/>
              </a:lnSpc>
              <a:spcBef>
                <a:spcPts val="0"/>
              </a:spcBef>
              <a:buSzTx/>
              <a:buNone/>
              <a:defRPr sz="1100" cap="all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Mirum est notare quam littera gothica, quam nunc putamus parum claram, anteposuerit litterarum </a:t>
            </a:r>
          </a:p>
        </p:txBody>
      </p:sp>
      <p:sp>
        <p:nvSpPr>
          <p:cNvPr id="181" name="Shape 181"/>
          <p:cNvSpPr>
            <a:spLocks noGrp="1"/>
          </p:cNvSpPr>
          <p:nvPr>
            <p:ph type="body" sz="quarter" idx="15"/>
          </p:nvPr>
        </p:nvSpPr>
        <p:spPr>
          <a:xfrm>
            <a:off x="1437680" y="3019001"/>
            <a:ext cx="2607469" cy="129550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ts val="2385"/>
              </a:lnSpc>
              <a:spcBef>
                <a:spcPts val="0"/>
              </a:spcBef>
              <a:buSzTx/>
              <a:buNone/>
              <a:defRPr sz="1100" cap="all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Mirum est notare quam littera gothica, quam nunc putamus parum claram, anteposuerit litterarum </a:t>
            </a:r>
          </a:p>
        </p:txBody>
      </p:sp>
      <p:sp>
        <p:nvSpPr>
          <p:cNvPr id="182" name="Shape 182"/>
          <p:cNvSpPr>
            <a:spLocks noGrp="1"/>
          </p:cNvSpPr>
          <p:nvPr>
            <p:ph type="body" sz="quarter" idx="16"/>
          </p:nvPr>
        </p:nvSpPr>
        <p:spPr>
          <a:xfrm>
            <a:off x="4848986" y="2731218"/>
            <a:ext cx="3097279" cy="55171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lnSpc>
                <a:spcPts val="3766"/>
              </a:lnSpc>
              <a:spcBef>
                <a:spcPts val="0"/>
              </a:spcBef>
              <a:buSzTx/>
              <a:buNone/>
              <a:defRPr cap="all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r>
              <a:t>Traveling by boat</a:t>
            </a:r>
          </a:p>
        </p:txBody>
      </p:sp>
      <p:sp>
        <p:nvSpPr>
          <p:cNvPr id="183" name="Shape 183"/>
          <p:cNvSpPr>
            <a:spLocks noGrp="1"/>
          </p:cNvSpPr>
          <p:nvPr>
            <p:ph type="body" sz="quarter" idx="17"/>
          </p:nvPr>
        </p:nvSpPr>
        <p:spPr>
          <a:xfrm>
            <a:off x="860121" y="2731218"/>
            <a:ext cx="3754511" cy="55171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lnSpc>
                <a:spcPts val="3766"/>
              </a:lnSpc>
              <a:spcBef>
                <a:spcPts val="0"/>
              </a:spcBef>
              <a:buSzTx/>
              <a:buNone/>
              <a:defRPr cap="all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r>
              <a:t>Traveling by airplane</a:t>
            </a:r>
          </a:p>
        </p:txBody>
      </p:sp>
      <p:sp>
        <p:nvSpPr>
          <p:cNvPr id="184" name="Shape 184"/>
          <p:cNvSpPr>
            <a:spLocks noGrp="1"/>
          </p:cNvSpPr>
          <p:nvPr>
            <p:ph type="body" sz="quarter" idx="18"/>
          </p:nvPr>
        </p:nvSpPr>
        <p:spPr>
          <a:xfrm>
            <a:off x="5864793" y="1775307"/>
            <a:ext cx="1353211" cy="1385271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lnSpc>
                <a:spcPts val="6465"/>
              </a:lnSpc>
              <a:spcBef>
                <a:spcPts val="0"/>
              </a:spcBef>
              <a:buSzTx/>
              <a:buNone/>
              <a:defRPr sz="7200" cap="all">
                <a:solidFill>
                  <a:srgbClr val="FFFFFF"/>
                </a:solidFill>
                <a:latin typeface="Avenir Next Ultra Light"/>
                <a:sym typeface="Avenir Next Ultra Light"/>
              </a:defRPr>
            </a:lvl1pPr>
          </a:lstStyle>
          <a:p>
            <a:pPr marL="0" indent="0">
              <a:lnSpc>
                <a:spcPts val="10300"/>
              </a:lnSpc>
              <a:spcBef>
                <a:spcPts val="0"/>
              </a:spcBef>
              <a:buSzTx/>
              <a:buNone/>
              <a:defRPr sz="7200" cap="all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t>32</a:t>
            </a:r>
            <a:r>
              <a:rPr sz="2300">
                <a:latin typeface="Avenir Next"/>
                <a:ea typeface="Avenir Next"/>
                <a:cs typeface="Avenir Next"/>
                <a:sym typeface="Avenir Next"/>
              </a:rPr>
              <a:t>%</a:t>
            </a:r>
          </a:p>
        </p:txBody>
      </p:sp>
      <p:sp>
        <p:nvSpPr>
          <p:cNvPr id="185" name="Shape 185"/>
          <p:cNvSpPr>
            <a:spLocks noGrp="1"/>
          </p:cNvSpPr>
          <p:nvPr>
            <p:ph type="body" sz="quarter" idx="19"/>
          </p:nvPr>
        </p:nvSpPr>
        <p:spPr>
          <a:xfrm>
            <a:off x="2203621" y="1775307"/>
            <a:ext cx="1353211" cy="1385271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lnSpc>
                <a:spcPts val="6465"/>
              </a:lnSpc>
              <a:spcBef>
                <a:spcPts val="0"/>
              </a:spcBef>
              <a:buSzTx/>
              <a:buNone/>
              <a:defRPr sz="7200" cap="all">
                <a:solidFill>
                  <a:srgbClr val="FFFFFF"/>
                </a:solidFill>
                <a:latin typeface="Avenir Next Ultra Light"/>
                <a:sym typeface="Avenir Next Ultra Light"/>
              </a:defRPr>
            </a:lvl1pPr>
          </a:lstStyle>
          <a:p>
            <a:pPr marL="0" indent="0">
              <a:lnSpc>
                <a:spcPts val="10300"/>
              </a:lnSpc>
              <a:spcBef>
                <a:spcPts val="0"/>
              </a:spcBef>
              <a:buSzTx/>
              <a:buNone/>
              <a:defRPr sz="7200" cap="all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t>79</a:t>
            </a:r>
            <a:r>
              <a:rPr sz="2300">
                <a:latin typeface="Avenir Next"/>
                <a:ea typeface="Avenir Next"/>
                <a:cs typeface="Avenir Next"/>
                <a:sym typeface="Avenir Next"/>
              </a:rPr>
              <a:t>%</a:t>
            </a:r>
          </a:p>
        </p:txBody>
      </p:sp>
      <p:sp>
        <p:nvSpPr>
          <p:cNvPr id="186" name="Shape 186"/>
          <p:cNvSpPr>
            <a:spLocks noGrp="1"/>
          </p:cNvSpPr>
          <p:nvPr>
            <p:ph type="pic" sz="quarter" idx="20"/>
          </p:nvPr>
        </p:nvSpPr>
        <p:spPr>
          <a:xfrm>
            <a:off x="2107406" y="857250"/>
            <a:ext cx="1285875" cy="984498"/>
          </a:xfrm>
          <a:prstGeom prst="rect">
            <a:avLst/>
          </a:prstGeom>
        </p:spPr>
        <p:txBody>
          <a:bodyPr lIns="57396" tIns="28698" rIns="57396" bIns="28698" anchor="t">
            <a:noAutofit/>
          </a:bodyPr>
          <a:lstStyle/>
          <a:p>
            <a:endParaRPr/>
          </a:p>
        </p:txBody>
      </p:sp>
      <p:sp>
        <p:nvSpPr>
          <p:cNvPr id="187" name="Shape 187"/>
          <p:cNvSpPr>
            <a:spLocks noGrp="1"/>
          </p:cNvSpPr>
          <p:nvPr>
            <p:ph type="pic" sz="quarter" idx="21"/>
          </p:nvPr>
        </p:nvSpPr>
        <p:spPr>
          <a:xfrm>
            <a:off x="5866805" y="823764"/>
            <a:ext cx="1107281" cy="984498"/>
          </a:xfrm>
          <a:prstGeom prst="rect">
            <a:avLst/>
          </a:prstGeom>
        </p:spPr>
        <p:txBody>
          <a:bodyPr lIns="57396" tIns="28698" rIns="57396" bIns="28698" anchor="t">
            <a:noAutofit/>
          </a:bodyPr>
          <a:lstStyle/>
          <a:p>
            <a:endParaRPr/>
          </a:p>
        </p:txBody>
      </p:sp>
      <p:sp>
        <p:nvSpPr>
          <p:cNvPr id="188" name="Shape 188"/>
          <p:cNvSpPr>
            <a:spLocks noGrp="1"/>
          </p:cNvSpPr>
          <p:nvPr>
            <p:ph type="sldNum" sz="quarter" idx="2"/>
          </p:nvPr>
        </p:nvSpPr>
        <p:spPr>
          <a:xfrm>
            <a:off x="4449575" y="4882306"/>
            <a:ext cx="235919" cy="233674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6615780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Default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/>
        </p:nvSpPr>
        <p:spPr>
          <a:xfrm>
            <a:off x="169664" y="4902398"/>
            <a:ext cx="4536281" cy="479184"/>
          </a:xfrm>
          <a:prstGeom prst="rect">
            <a:avLst/>
          </a:prstGeom>
          <a:ln w="12700"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3915" tIns="23915" rIns="23915" bIns="23915">
            <a:spAutoFit/>
          </a:bodyPr>
          <a:lstStyle/>
          <a:p>
            <a:pPr defTabSz="573969" hangingPunct="0">
              <a:buClr>
                <a:srgbClr val="65686A"/>
              </a:buClr>
              <a:buFont typeface="Arial"/>
              <a:buNone/>
              <a:defRPr sz="1400">
                <a:solidFill>
                  <a:srgbClr val="7A7A7A"/>
                </a:solidFill>
                <a:uFill>
                  <a:solidFill>
                    <a:srgbClr val="7A7A7A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400" kern="0">
                <a:solidFill>
                  <a:srgbClr val="7A7A7A"/>
                </a:solidFill>
                <a:uFill>
                  <a:solidFill>
                    <a:srgbClr val="7A7A7A"/>
                  </a:solidFill>
                </a:uFill>
                <a:latin typeface="Arial"/>
                <a:ea typeface="Arial"/>
                <a:cs typeface="Arial"/>
                <a:sym typeface="Arial"/>
              </a:rPr>
              <a:t>Visit </a:t>
            </a:r>
            <a:r>
              <a:rPr sz="1400" u="sng" kern="0">
                <a:solidFill>
                  <a:srgbClr val="7A7A7A"/>
                </a:solidFill>
                <a:uFill>
                  <a:solidFill>
                    <a:srgbClr val="7A7A7A"/>
                  </a:solidFill>
                </a:uFill>
                <a:latin typeface="Arial"/>
                <a:ea typeface="Arial"/>
                <a:cs typeface="Arial"/>
                <a:sym typeface="Arial"/>
                <a:hlinkClick r:id="rId2"/>
              </a:rPr>
              <a:t>http://bestpowerpointtemplates.com</a:t>
            </a:r>
            <a:r>
              <a:rPr sz="1400" kern="0">
                <a:solidFill>
                  <a:srgbClr val="7A7A7A"/>
                </a:solidFill>
                <a:uFill>
                  <a:solidFill>
                    <a:srgbClr val="7A7A7A"/>
                  </a:solidFill>
                </a:uFill>
                <a:latin typeface="Arial"/>
                <a:ea typeface="Arial"/>
                <a:cs typeface="Arial"/>
                <a:sym typeface="Arial"/>
              </a:rPr>
              <a:t> for more free powerpoint resources!</a:t>
            </a:r>
          </a:p>
        </p:txBody>
      </p:sp>
      <p:sp>
        <p:nvSpPr>
          <p:cNvPr id="196" name="Shape 196"/>
          <p:cNvSpPr>
            <a:spLocks noGrp="1"/>
          </p:cNvSpPr>
          <p:nvPr>
            <p:ph type="sldNum" sz="quarter" idx="2"/>
          </p:nvPr>
        </p:nvSpPr>
        <p:spPr>
          <a:xfrm>
            <a:off x="8476789" y="4850606"/>
            <a:ext cx="210011" cy="222579"/>
          </a:xfrm>
          <a:prstGeom prst="rect">
            <a:avLst/>
          </a:prstGeom>
          <a:ln>
            <a:round/>
          </a:ln>
        </p:spPr>
        <p:txBody>
          <a:bodyPr lIns="34013" tIns="34013" rIns="34013" bIns="34013"/>
          <a:lstStyle>
            <a:lvl1pPr algn="r" defTabSz="683083">
              <a:defRPr sz="1000" spc="-41">
                <a:solidFill>
                  <a:srgbClr val="6C6C6C"/>
                </a:solidFill>
                <a:uFill>
                  <a:solidFill>
                    <a:srgbClr val="6C6C6C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5773756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5" indent="0">
              <a:buNone/>
              <a:defRPr sz="1600" b="1"/>
            </a:lvl5pPr>
            <a:lvl6pPr marL="2285544" indent="0">
              <a:buNone/>
              <a:defRPr sz="1600" b="1"/>
            </a:lvl6pPr>
            <a:lvl7pPr marL="2742653" indent="0">
              <a:buNone/>
              <a:defRPr sz="1600" b="1"/>
            </a:lvl7pPr>
            <a:lvl8pPr marL="3199762" indent="0">
              <a:buNone/>
              <a:defRPr sz="1600" b="1"/>
            </a:lvl8pPr>
            <a:lvl9pPr marL="365687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5" indent="0">
              <a:buNone/>
              <a:defRPr sz="1600" b="1"/>
            </a:lvl5pPr>
            <a:lvl6pPr marL="2285544" indent="0">
              <a:buNone/>
              <a:defRPr sz="1600" b="1"/>
            </a:lvl6pPr>
            <a:lvl7pPr marL="2742653" indent="0">
              <a:buNone/>
              <a:defRPr sz="1600" b="1"/>
            </a:lvl7pPr>
            <a:lvl8pPr marL="3199762" indent="0">
              <a:buNone/>
              <a:defRPr sz="1600" b="1"/>
            </a:lvl8pPr>
            <a:lvl9pPr marL="365687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59CA-FA1E-4656-B9C4-B33EADB95B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defTabSz="366629" hangingPunct="0"/>
            <a:fld id="{86CB4B4D-7CA3-9044-876B-883B54F8677D}" type="slidenum">
              <a:rPr lang="en-US" kern="0" smtClean="0">
                <a:solidFill>
                  <a:srgbClr val="000000"/>
                </a:solidFill>
                <a:sym typeface="Helvetica Light"/>
              </a:rPr>
              <a:pPr algn="ctr" defTabSz="366629" hangingPunct="0"/>
              <a:t>‹#›</a:t>
            </a:fld>
            <a:endParaRPr lang="en-US" kern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945358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59CA-FA1E-4656-B9C4-B33EADB95B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defTabSz="366629" hangingPunct="0"/>
            <a:fld id="{86CB4B4D-7CA3-9044-876B-883B54F8677D}" type="slidenum">
              <a:rPr lang="en-US" kern="0" smtClean="0">
                <a:solidFill>
                  <a:srgbClr val="000000"/>
                </a:solidFill>
                <a:sym typeface="Helvetica Light"/>
              </a:rPr>
              <a:pPr algn="ctr" defTabSz="366629" hangingPunct="0"/>
              <a:t>‹#›</a:t>
            </a:fld>
            <a:endParaRPr lang="en-US" kern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419772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59CA-FA1E-4656-B9C4-B33EADB95B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defTabSz="366629" hangingPunct="0"/>
            <a:fld id="{86CB4B4D-7CA3-9044-876B-883B54F8677D}" type="slidenum">
              <a:rPr lang="en-US" kern="0" smtClean="0">
                <a:solidFill>
                  <a:srgbClr val="000000"/>
                </a:solidFill>
                <a:sym typeface="Helvetica Light"/>
              </a:rPr>
              <a:pPr algn="ctr" defTabSz="366629" hangingPunct="0"/>
              <a:t>‹#›</a:t>
            </a:fld>
            <a:endParaRPr lang="en-US" kern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874407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09" indent="0">
              <a:buNone/>
              <a:defRPr sz="1200"/>
            </a:lvl2pPr>
            <a:lvl3pPr marL="914217" indent="0">
              <a:buNone/>
              <a:defRPr sz="1000"/>
            </a:lvl3pPr>
            <a:lvl4pPr marL="1371326" indent="0">
              <a:buNone/>
              <a:defRPr sz="900"/>
            </a:lvl4pPr>
            <a:lvl5pPr marL="1828435" indent="0">
              <a:buNone/>
              <a:defRPr sz="900"/>
            </a:lvl5pPr>
            <a:lvl6pPr marL="2285544" indent="0">
              <a:buNone/>
              <a:defRPr sz="900"/>
            </a:lvl6pPr>
            <a:lvl7pPr marL="2742653" indent="0">
              <a:buNone/>
              <a:defRPr sz="900"/>
            </a:lvl7pPr>
            <a:lvl8pPr marL="3199762" indent="0">
              <a:buNone/>
              <a:defRPr sz="900"/>
            </a:lvl8pPr>
            <a:lvl9pPr marL="365687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59CA-FA1E-4656-B9C4-B33EADB95B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defTabSz="366629" hangingPunct="0"/>
            <a:fld id="{86CB4B4D-7CA3-9044-876B-883B54F8677D}" type="slidenum">
              <a:rPr lang="en-US" kern="0" smtClean="0">
                <a:solidFill>
                  <a:srgbClr val="000000"/>
                </a:solidFill>
                <a:sym typeface="Helvetica Light"/>
              </a:rPr>
              <a:pPr algn="ctr" defTabSz="366629" hangingPunct="0"/>
              <a:t>‹#›</a:t>
            </a:fld>
            <a:endParaRPr lang="en-US" kern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925515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09" indent="0">
              <a:buNone/>
              <a:defRPr sz="2800"/>
            </a:lvl2pPr>
            <a:lvl3pPr marL="914217" indent="0">
              <a:buNone/>
              <a:defRPr sz="2400"/>
            </a:lvl3pPr>
            <a:lvl4pPr marL="1371326" indent="0">
              <a:buNone/>
              <a:defRPr sz="2000"/>
            </a:lvl4pPr>
            <a:lvl5pPr marL="1828435" indent="0">
              <a:buNone/>
              <a:defRPr sz="2000"/>
            </a:lvl5pPr>
            <a:lvl6pPr marL="2285544" indent="0">
              <a:buNone/>
              <a:defRPr sz="2000"/>
            </a:lvl6pPr>
            <a:lvl7pPr marL="2742653" indent="0">
              <a:buNone/>
              <a:defRPr sz="2000"/>
            </a:lvl7pPr>
            <a:lvl8pPr marL="3199762" indent="0">
              <a:buNone/>
              <a:defRPr sz="2000"/>
            </a:lvl8pPr>
            <a:lvl9pPr marL="365687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09" indent="0">
              <a:buNone/>
              <a:defRPr sz="1200"/>
            </a:lvl2pPr>
            <a:lvl3pPr marL="914217" indent="0">
              <a:buNone/>
              <a:defRPr sz="1000"/>
            </a:lvl3pPr>
            <a:lvl4pPr marL="1371326" indent="0">
              <a:buNone/>
              <a:defRPr sz="900"/>
            </a:lvl4pPr>
            <a:lvl5pPr marL="1828435" indent="0">
              <a:buNone/>
              <a:defRPr sz="900"/>
            </a:lvl5pPr>
            <a:lvl6pPr marL="2285544" indent="0">
              <a:buNone/>
              <a:defRPr sz="900"/>
            </a:lvl6pPr>
            <a:lvl7pPr marL="2742653" indent="0">
              <a:buNone/>
              <a:defRPr sz="900"/>
            </a:lvl7pPr>
            <a:lvl8pPr marL="3199762" indent="0">
              <a:buNone/>
              <a:defRPr sz="900"/>
            </a:lvl8pPr>
            <a:lvl9pPr marL="365687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59CA-FA1E-4656-B9C4-B33EADB95B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defTabSz="366629" hangingPunct="0"/>
            <a:fld id="{86CB4B4D-7CA3-9044-876B-883B54F8677D}" type="slidenum">
              <a:rPr lang="en-US" kern="0" smtClean="0">
                <a:solidFill>
                  <a:srgbClr val="000000"/>
                </a:solidFill>
                <a:sym typeface="Helvetica Light"/>
              </a:rPr>
              <a:pPr algn="ctr" defTabSz="366629" hangingPunct="0"/>
              <a:t>‹#›</a:t>
            </a:fld>
            <a:endParaRPr lang="en-US" kern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749461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4.JP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2" tIns="45711" rIns="91422" bIns="457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2" tIns="45711" rIns="91422" bIns="457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959CA-FA1E-4656-B9C4-B33EADB95B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defTabSz="366629" hangingPunct="0"/>
            <a:fld id="{86CB4B4D-7CA3-9044-876B-883B54F8677D}" type="slidenum">
              <a:rPr lang="en-US" kern="0" smtClean="0">
                <a:solidFill>
                  <a:srgbClr val="000000"/>
                </a:solidFill>
                <a:sym typeface="Helvetica Light"/>
              </a:rPr>
              <a:pPr algn="ctr" defTabSz="366629" hangingPunct="0"/>
              <a:t>‹#›</a:t>
            </a:fld>
            <a:endParaRPr lang="en-US" kern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659217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ctr" defTabSz="91421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2" indent="-342832" algn="l" defTabSz="91421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02" indent="-285693" algn="l" defTabSz="91421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2" indent="-228554" algn="l" defTabSz="91421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1" indent="-228554" algn="l" defTabSz="91421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90" indent="-228554" algn="l" defTabSz="91421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9" indent="-228554" algn="l" defTabSz="9142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7" indent="-228554" algn="l" defTabSz="9142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6" indent="-228554" algn="l" defTabSz="9142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5" indent="-228554" algn="l" defTabSz="9142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5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2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7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3349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l" defTabSz="68568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20" indent="-171420" algn="l" defTabSz="68568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61" indent="-171420" algn="l" defTabSz="68568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00" indent="-171420" algn="l" defTabSz="68568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941" indent="-171420" algn="l" defTabSz="68568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781" indent="-171420" algn="l" defTabSz="68568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621" indent="-171420" algn="l" defTabSz="68568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461" indent="-171420" algn="l" defTabSz="68568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01" indent="-171420" algn="l" defTabSz="68568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142" indent="-171420" algn="l" defTabSz="68568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40" algn="l" defTabSz="6856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80" algn="l" defTabSz="6856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21" algn="l" defTabSz="6856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61" algn="l" defTabSz="6856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02" algn="l" defTabSz="6856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41" algn="l" defTabSz="6856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881" algn="l" defTabSz="6856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722" algn="l" defTabSz="6856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2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69727" y="234404"/>
            <a:ext cx="7804547" cy="1138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1887" tIns="31887" rIns="31887" bIns="31887" anchor="ctr">
            <a:normAutofit/>
          </a:bodyPr>
          <a:lstStyle/>
          <a:p>
            <a:r>
              <a:t>Teks Judul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69727" y="1372940"/>
            <a:ext cx="7804547" cy="3315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1887" tIns="31887" rIns="31887" bIns="31887" anchor="ctr">
            <a:normAutofit/>
          </a:bodyPr>
          <a:lstStyle/>
          <a:p>
            <a:r>
              <a:t>Level Badan Satu</a:t>
            </a:r>
          </a:p>
          <a:p>
            <a:pPr lvl="1"/>
            <a:r>
              <a:t>Level Badan Dua</a:t>
            </a:r>
          </a:p>
          <a:p>
            <a:pPr lvl="2"/>
            <a:r>
              <a:t>Level Badan Tiga</a:t>
            </a:r>
          </a:p>
          <a:p>
            <a:pPr lvl="3"/>
            <a:r>
              <a:t>Level Badan Empat</a:t>
            </a:r>
          </a:p>
          <a:p>
            <a:pPr lvl="4"/>
            <a:r>
              <a:t>Level Badan Lima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4449575" y="4878958"/>
            <a:ext cx="235919" cy="233674"/>
          </a:xfrm>
          <a:prstGeom prst="rect">
            <a:avLst/>
          </a:prstGeom>
          <a:ln w="12700">
            <a:miter lim="400000"/>
          </a:ln>
        </p:spPr>
        <p:txBody>
          <a:bodyPr wrap="none" lIns="31887" tIns="31887" rIns="31887" bIns="31887">
            <a:spAutoFit/>
          </a:bodyPr>
          <a:lstStyle>
            <a:lvl1pPr>
              <a:defRPr sz="1100"/>
            </a:lvl1pPr>
          </a:lstStyle>
          <a:p>
            <a:pPr algn="ctr" defTabSz="366702" hangingPunct="0"/>
            <a:fld id="{86CB4B4D-7CA3-9044-876B-883B54F8677D}" type="slidenum">
              <a:rPr kern="0">
                <a:solidFill>
                  <a:srgbClr val="000000"/>
                </a:solidFill>
                <a:sym typeface="Helvetica Light"/>
              </a:rPr>
              <a:pPr algn="ctr" defTabSz="366702" hangingPunct="0"/>
              <a:t>‹#›</a:t>
            </a:fld>
            <a:endParaRPr kern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51534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  <p:sldLayoutId id="2147483762" r:id="rId17"/>
  </p:sldLayoutIdLst>
  <p:transition spd="med"/>
  <p:txStyles>
    <p:titleStyle>
      <a:lvl1pPr marL="0" marR="0" indent="0" algn="ctr" defTabSz="3667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43492" algn="ctr" defTabSz="3667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286984" algn="ctr" defTabSz="3667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430477" algn="ctr" defTabSz="3667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573969" algn="ctr" defTabSz="3667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717461" algn="ctr" defTabSz="3667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860953" algn="ctr" defTabSz="3667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004446" algn="ctr" defTabSz="3667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147938" algn="ctr" defTabSz="3667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279013" marR="0" indent="-279013" algn="l" defTabSz="366702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75000"/>
        <a:buFontTx/>
        <a:buChar char="•"/>
        <a:tabLst/>
        <a:defRPr sz="2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558025" marR="0" indent="-279013" algn="l" defTabSz="366702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75000"/>
        <a:buFontTx/>
        <a:buChar char="•"/>
        <a:tabLst/>
        <a:defRPr sz="2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837038" marR="0" indent="-279013" algn="l" defTabSz="366702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75000"/>
        <a:buFontTx/>
        <a:buChar char="•"/>
        <a:tabLst/>
        <a:defRPr sz="2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116051" marR="0" indent="-279013" algn="l" defTabSz="366702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75000"/>
        <a:buFontTx/>
        <a:buChar char="•"/>
        <a:tabLst/>
        <a:defRPr sz="2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1395063" marR="0" indent="-279013" algn="l" defTabSz="366702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75000"/>
        <a:buFontTx/>
        <a:buChar char="•"/>
        <a:tabLst/>
        <a:defRPr sz="2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1674076" marR="0" indent="-279013" algn="l" defTabSz="366702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75000"/>
        <a:buFontTx/>
        <a:buChar char="•"/>
        <a:tabLst/>
        <a:defRPr sz="2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1953089" marR="0" indent="-279013" algn="l" defTabSz="366702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75000"/>
        <a:buFontTx/>
        <a:buChar char="•"/>
        <a:tabLst/>
        <a:defRPr sz="2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2232101" marR="0" indent="-279013" algn="l" defTabSz="366702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75000"/>
        <a:buFontTx/>
        <a:buChar char="•"/>
        <a:tabLst/>
        <a:defRPr sz="2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2511114" marR="0" indent="-279013" algn="l" defTabSz="366702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75000"/>
        <a:buFontTx/>
        <a:buChar char="•"/>
        <a:tabLst/>
        <a:defRPr sz="2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3667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43492" algn="ctr" defTabSz="3667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286984" algn="ctr" defTabSz="3667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430477" algn="ctr" defTabSz="3667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573969" algn="ctr" defTabSz="3667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717461" algn="ctr" defTabSz="3667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860953" algn="ctr" defTabSz="3667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004446" algn="ctr" defTabSz="3667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147938" algn="ctr" defTabSz="3667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7664" y="1956777"/>
            <a:ext cx="64087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CIRI, KELEBIHAN &amp; KELEMAHAN </a:t>
            </a:r>
          </a:p>
          <a:p>
            <a:pPr algn="ctr">
              <a:defRPr/>
            </a:pP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PENELITIAN KUALITATIF</a:t>
            </a:r>
            <a:endParaRPr lang="id-ID" sz="32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22954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s-ES" sz="3000" b="1" dirty="0" smtClean="0">
                <a:latin typeface="Book Antiqua" panose="02040602050305030304" pitchFamily="18" charset="0"/>
              </a:rPr>
              <a:t>KEMUNGKINAN PENGABUNGAN METODE KUANTITATIF DAN KUALITATIF</a:t>
            </a:r>
            <a:endParaRPr lang="en-US" sz="3000" b="1" dirty="0">
              <a:latin typeface="Book Antiqua" panose="02040602050305030304" pitchFamily="18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97558"/>
            <a:ext cx="8229600" cy="3394472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Symbol" pitchFamily="18" charset="2"/>
              <a:buChar char=""/>
              <a:defRPr/>
            </a:pPr>
            <a:r>
              <a:rPr lang="es-ES" sz="2000" dirty="0">
                <a:latin typeface="Book Antiqua" panose="02040602050305030304" pitchFamily="18" charset="0"/>
                <a:cs typeface="Arial" pitchFamily="34" charset="0"/>
              </a:rPr>
              <a:t>Pada </a:t>
            </a:r>
            <a:r>
              <a:rPr lang="es-ES" sz="2000" dirty="0" err="1">
                <a:latin typeface="Book Antiqua" panose="02040602050305030304" pitchFamily="18" charset="0"/>
                <a:cs typeface="Arial" pitchFamily="34" charset="0"/>
              </a:rPr>
              <a:t>dasarnya</a:t>
            </a:r>
            <a:r>
              <a:rPr lang="es-ES" sz="2000" dirty="0">
                <a:latin typeface="Book Antiqua" panose="02040602050305030304" pitchFamily="18" charset="0"/>
                <a:cs typeface="Arial" pitchFamily="34" charset="0"/>
              </a:rPr>
              <a:t>  antara </a:t>
            </a:r>
            <a:r>
              <a:rPr lang="es-ES" sz="2000" dirty="0" err="1">
                <a:latin typeface="Book Antiqua" panose="02040602050305030304" pitchFamily="18" charset="0"/>
                <a:cs typeface="Arial" pitchFamily="34" charset="0"/>
              </a:rPr>
              <a:t>metode</a:t>
            </a:r>
            <a:r>
              <a:rPr lang="es-ES" sz="2000" dirty="0">
                <a:latin typeface="Book Antiqua" panose="02040602050305030304" pitchFamily="18" charset="0"/>
                <a:cs typeface="Arial" pitchFamily="34" charset="0"/>
              </a:rPr>
              <a:t> </a:t>
            </a:r>
            <a:r>
              <a:rPr lang="es-ES" sz="2000" dirty="0" err="1">
                <a:latin typeface="Book Antiqua" panose="02040602050305030304" pitchFamily="18" charset="0"/>
                <a:cs typeface="Arial" pitchFamily="34" charset="0"/>
              </a:rPr>
              <a:t>kuantitatif</a:t>
            </a:r>
            <a:r>
              <a:rPr lang="es-ES" sz="2000" dirty="0">
                <a:latin typeface="Book Antiqua" panose="02040602050305030304" pitchFamily="18" charset="0"/>
                <a:cs typeface="Arial" pitchFamily="34" charset="0"/>
              </a:rPr>
              <a:t> dan </a:t>
            </a:r>
            <a:r>
              <a:rPr lang="es-ES" sz="2000" dirty="0" err="1">
                <a:latin typeface="Book Antiqua" panose="02040602050305030304" pitchFamily="18" charset="0"/>
                <a:cs typeface="Arial" pitchFamily="34" charset="0"/>
              </a:rPr>
              <a:t>kualitatif</a:t>
            </a:r>
            <a:r>
              <a:rPr lang="es-ES" sz="2000" dirty="0">
                <a:latin typeface="Book Antiqua" panose="02040602050305030304" pitchFamily="18" charset="0"/>
                <a:cs typeface="Arial" pitchFamily="34" charset="0"/>
              </a:rPr>
              <a:t> </a:t>
            </a:r>
            <a:r>
              <a:rPr lang="es-ES" sz="2000" dirty="0" err="1">
                <a:latin typeface="Book Antiqua" panose="02040602050305030304" pitchFamily="18" charset="0"/>
                <a:cs typeface="Arial" pitchFamily="34" charset="0"/>
              </a:rPr>
              <a:t>tidak</a:t>
            </a:r>
            <a:r>
              <a:rPr lang="es-ES" sz="2000" dirty="0">
                <a:latin typeface="Book Antiqua" panose="02040602050305030304" pitchFamily="18" charset="0"/>
                <a:cs typeface="Arial" pitchFamily="34" charset="0"/>
              </a:rPr>
              <a:t> </a:t>
            </a:r>
            <a:r>
              <a:rPr lang="es-ES" sz="2000" dirty="0" err="1">
                <a:latin typeface="Book Antiqua" panose="02040602050305030304" pitchFamily="18" charset="0"/>
                <a:cs typeface="Arial" pitchFamily="34" charset="0"/>
              </a:rPr>
              <a:t>perlu</a:t>
            </a:r>
            <a:r>
              <a:rPr lang="es-ES" sz="2000" dirty="0">
                <a:latin typeface="Book Antiqua" panose="02040602050305030304" pitchFamily="18" charset="0"/>
                <a:cs typeface="Arial" pitchFamily="34" charset="0"/>
              </a:rPr>
              <a:t> </a:t>
            </a:r>
            <a:r>
              <a:rPr lang="es-ES" sz="2000" dirty="0" err="1">
                <a:latin typeface="Book Antiqua" panose="02040602050305030304" pitchFamily="18" charset="0"/>
                <a:cs typeface="Arial" pitchFamily="34" charset="0"/>
              </a:rPr>
              <a:t>dipertentangkan</a:t>
            </a:r>
            <a:r>
              <a:rPr lang="es-ES" sz="2000" dirty="0">
                <a:latin typeface="Book Antiqua" panose="02040602050305030304" pitchFamily="18" charset="0"/>
                <a:cs typeface="Arial" pitchFamily="34" charset="0"/>
              </a:rPr>
              <a:t>. </a:t>
            </a:r>
            <a:r>
              <a:rPr lang="es-ES" sz="2000" dirty="0" err="1">
                <a:latin typeface="Book Antiqua" panose="02040602050305030304" pitchFamily="18" charset="0"/>
                <a:cs typeface="Arial" pitchFamily="34" charset="0"/>
              </a:rPr>
              <a:t>Keduanya</a:t>
            </a:r>
            <a:r>
              <a:rPr lang="es-ES" sz="2000" dirty="0">
                <a:latin typeface="Book Antiqua" panose="02040602050305030304" pitchFamily="18" charset="0"/>
                <a:cs typeface="Arial" pitchFamily="34" charset="0"/>
              </a:rPr>
              <a:t> bisa </a:t>
            </a:r>
            <a:r>
              <a:rPr lang="es-ES" sz="2000" dirty="0" err="1">
                <a:latin typeface="Book Antiqua" panose="02040602050305030304" pitchFamily="18" charset="0"/>
                <a:cs typeface="Arial" pitchFamily="34" charset="0"/>
              </a:rPr>
              <a:t>saling</a:t>
            </a:r>
            <a:r>
              <a:rPr lang="es-ES" sz="2000" dirty="0">
                <a:latin typeface="Book Antiqua" panose="02040602050305030304" pitchFamily="18" charset="0"/>
                <a:cs typeface="Arial" pitchFamily="34" charset="0"/>
              </a:rPr>
              <a:t> </a:t>
            </a:r>
            <a:r>
              <a:rPr lang="es-ES" sz="2000" dirty="0" err="1">
                <a:latin typeface="Book Antiqua" panose="02040602050305030304" pitchFamily="18" charset="0"/>
                <a:cs typeface="Arial" pitchFamily="34" charset="0"/>
              </a:rPr>
              <a:t>melengkapi</a:t>
            </a:r>
            <a:r>
              <a:rPr lang="es-ES" sz="2000" dirty="0">
                <a:latin typeface="Book Antiqua" panose="02040602050305030304" pitchFamily="18" charset="0"/>
                <a:cs typeface="Arial" pitchFamily="34" charset="0"/>
              </a:rPr>
              <a:t>. </a:t>
            </a:r>
            <a:r>
              <a:rPr lang="es-ES" sz="2000" dirty="0" err="1">
                <a:latin typeface="Book Antiqua" panose="02040602050305030304" pitchFamily="18" charset="0"/>
                <a:cs typeface="Arial" pitchFamily="34" charset="0"/>
              </a:rPr>
              <a:t>Metode</a:t>
            </a:r>
            <a:r>
              <a:rPr lang="es-ES" sz="2000" dirty="0">
                <a:latin typeface="Book Antiqua" panose="02040602050305030304" pitchFamily="18" charset="0"/>
                <a:cs typeface="Arial" pitchFamily="34" charset="0"/>
              </a:rPr>
              <a:t> </a:t>
            </a:r>
            <a:r>
              <a:rPr lang="es-ES" sz="2000" dirty="0" err="1">
                <a:latin typeface="Book Antiqua" panose="02040602050305030304" pitchFamily="18" charset="0"/>
                <a:cs typeface="Arial" pitchFamily="34" charset="0"/>
              </a:rPr>
              <a:t>kuantitatif</a:t>
            </a:r>
            <a:r>
              <a:rPr lang="es-ES" sz="2000" dirty="0">
                <a:latin typeface="Book Antiqua" panose="02040602050305030304" pitchFamily="18" charset="0"/>
                <a:cs typeface="Arial" pitchFamily="34" charset="0"/>
              </a:rPr>
              <a:t> </a:t>
            </a:r>
            <a:r>
              <a:rPr lang="es-ES" sz="2000" dirty="0" err="1">
                <a:latin typeface="Book Antiqua" panose="02040602050305030304" pitchFamily="18" charset="0"/>
                <a:cs typeface="Arial" pitchFamily="34" charset="0"/>
              </a:rPr>
              <a:t>cocok</a:t>
            </a:r>
            <a:r>
              <a:rPr lang="es-ES" sz="2000" dirty="0">
                <a:latin typeface="Book Antiqua" panose="02040602050305030304" pitchFamily="18" charset="0"/>
                <a:cs typeface="Arial" pitchFamily="34" charset="0"/>
              </a:rPr>
              <a:t> </a:t>
            </a:r>
            <a:r>
              <a:rPr lang="es-ES" sz="2000" dirty="0" err="1">
                <a:latin typeface="Book Antiqua" panose="02040602050305030304" pitchFamily="18" charset="0"/>
                <a:cs typeface="Arial" pitchFamily="34" charset="0"/>
              </a:rPr>
              <a:t>digunakan</a:t>
            </a:r>
            <a:r>
              <a:rPr lang="es-ES" sz="2000" dirty="0">
                <a:latin typeface="Book Antiqua" panose="02040602050305030304" pitchFamily="18" charset="0"/>
                <a:cs typeface="Arial" pitchFamily="34" charset="0"/>
              </a:rPr>
              <a:t> </a:t>
            </a:r>
            <a:r>
              <a:rPr lang="es-ES" sz="2000" dirty="0" err="1">
                <a:latin typeface="Book Antiqua" panose="02040602050305030304" pitchFamily="18" charset="0"/>
                <a:cs typeface="Arial" pitchFamily="34" charset="0"/>
              </a:rPr>
              <a:t>untuk</a:t>
            </a:r>
            <a:r>
              <a:rPr lang="es-ES" sz="2000" dirty="0">
                <a:latin typeface="Book Antiqua" panose="02040602050305030304" pitchFamily="18" charset="0"/>
                <a:cs typeface="Arial" pitchFamily="34" charset="0"/>
              </a:rPr>
              <a:t> </a:t>
            </a:r>
            <a:r>
              <a:rPr lang="es-ES" sz="2000" dirty="0" err="1">
                <a:latin typeface="Book Antiqua" panose="02040602050305030304" pitchFamily="18" charset="0"/>
                <a:cs typeface="Arial" pitchFamily="34" charset="0"/>
              </a:rPr>
              <a:t>penelitian</a:t>
            </a:r>
            <a:r>
              <a:rPr lang="es-ES" sz="2000" dirty="0">
                <a:latin typeface="Book Antiqua" panose="02040602050305030304" pitchFamily="18" charset="0"/>
                <a:cs typeface="Arial" pitchFamily="34" charset="0"/>
              </a:rPr>
              <a:t> yang </a:t>
            </a:r>
            <a:r>
              <a:rPr lang="es-ES" sz="2000" dirty="0" err="1">
                <a:latin typeface="Book Antiqua" panose="02040602050305030304" pitchFamily="18" charset="0"/>
                <a:cs typeface="Arial" pitchFamily="34" charset="0"/>
              </a:rPr>
              <a:t>masalahnya</a:t>
            </a:r>
            <a:r>
              <a:rPr lang="es-ES" sz="2000" dirty="0">
                <a:latin typeface="Book Antiqua" panose="02040602050305030304" pitchFamily="18" charset="0"/>
                <a:cs typeface="Arial" pitchFamily="34" charset="0"/>
              </a:rPr>
              <a:t> </a:t>
            </a:r>
            <a:r>
              <a:rPr lang="es-ES" sz="2000" dirty="0" err="1">
                <a:latin typeface="Book Antiqua" panose="02040602050305030304" pitchFamily="18" charset="0"/>
                <a:cs typeface="Arial" pitchFamily="34" charset="0"/>
              </a:rPr>
              <a:t>sudah</a:t>
            </a:r>
            <a:r>
              <a:rPr lang="es-ES" sz="2000" dirty="0">
                <a:latin typeface="Book Antiqua" panose="02040602050305030304" pitchFamily="18" charset="0"/>
                <a:cs typeface="Arial" pitchFamily="34" charset="0"/>
              </a:rPr>
              <a:t> </a:t>
            </a:r>
            <a:r>
              <a:rPr lang="es-ES" sz="2000" dirty="0" err="1">
                <a:latin typeface="Book Antiqua" panose="02040602050305030304" pitchFamily="18" charset="0"/>
                <a:cs typeface="Arial" pitchFamily="34" charset="0"/>
              </a:rPr>
              <a:t>jelas</a:t>
            </a:r>
            <a:r>
              <a:rPr lang="es-ES" sz="2000" dirty="0">
                <a:latin typeface="Book Antiqua" panose="02040602050305030304" pitchFamily="18" charset="0"/>
                <a:cs typeface="Arial" pitchFamily="34" charset="0"/>
              </a:rPr>
              <a:t>, dan </a:t>
            </a:r>
            <a:r>
              <a:rPr lang="es-ES" sz="2000" dirty="0" err="1">
                <a:latin typeface="Book Antiqua" panose="02040602050305030304" pitchFamily="18" charset="0"/>
                <a:cs typeface="Arial" pitchFamily="34" charset="0"/>
              </a:rPr>
              <a:t>umumnya</a:t>
            </a:r>
            <a:r>
              <a:rPr lang="es-ES" sz="2000" dirty="0">
                <a:latin typeface="Book Antiqua" panose="02040602050305030304" pitchFamily="18" charset="0"/>
                <a:cs typeface="Arial" pitchFamily="34" charset="0"/>
              </a:rPr>
              <a:t> </a:t>
            </a:r>
            <a:r>
              <a:rPr lang="es-ES" sz="2000" dirty="0" err="1">
                <a:latin typeface="Book Antiqua" panose="02040602050305030304" pitchFamily="18" charset="0"/>
                <a:cs typeface="Arial" pitchFamily="34" charset="0"/>
              </a:rPr>
              <a:t>dilakukan</a:t>
            </a:r>
            <a:r>
              <a:rPr lang="es-ES" sz="2000" dirty="0">
                <a:latin typeface="Book Antiqua" panose="02040602050305030304" pitchFamily="18" charset="0"/>
                <a:cs typeface="Arial" pitchFamily="34" charset="0"/>
              </a:rPr>
              <a:t> pada </a:t>
            </a:r>
            <a:r>
              <a:rPr lang="es-ES" sz="2000" dirty="0" err="1">
                <a:latin typeface="Book Antiqua" panose="02040602050305030304" pitchFamily="18" charset="0"/>
                <a:cs typeface="Arial" pitchFamily="34" charset="0"/>
              </a:rPr>
              <a:t>populasi</a:t>
            </a:r>
            <a:r>
              <a:rPr lang="es-ES" sz="2000" dirty="0">
                <a:latin typeface="Book Antiqua" panose="02040602050305030304" pitchFamily="18" charset="0"/>
                <a:cs typeface="Arial" pitchFamily="34" charset="0"/>
              </a:rPr>
              <a:t> yang </a:t>
            </a:r>
            <a:r>
              <a:rPr lang="es-ES" sz="2000" dirty="0" err="1">
                <a:latin typeface="Book Antiqua" panose="02040602050305030304" pitchFamily="18" charset="0"/>
                <a:cs typeface="Arial" pitchFamily="34" charset="0"/>
              </a:rPr>
              <a:t>luas</a:t>
            </a:r>
            <a:r>
              <a:rPr lang="es-ES" sz="2000" dirty="0">
                <a:latin typeface="Book Antiqua" panose="02040602050305030304" pitchFamily="18" charset="0"/>
                <a:cs typeface="Arial" pitchFamily="34" charset="0"/>
              </a:rPr>
              <a:t> </a:t>
            </a:r>
            <a:r>
              <a:rPr lang="es-ES" sz="2000" dirty="0" err="1">
                <a:latin typeface="Book Antiqua" panose="02040602050305030304" pitchFamily="18" charset="0"/>
                <a:cs typeface="Arial" pitchFamily="34" charset="0"/>
              </a:rPr>
              <a:t>sehingga</a:t>
            </a:r>
            <a:r>
              <a:rPr lang="es-ES" sz="2000" dirty="0">
                <a:latin typeface="Book Antiqua" panose="02040602050305030304" pitchFamily="18" charset="0"/>
                <a:cs typeface="Arial" pitchFamily="34" charset="0"/>
              </a:rPr>
              <a:t> </a:t>
            </a:r>
            <a:r>
              <a:rPr lang="es-ES" sz="2000" dirty="0" err="1">
                <a:latin typeface="Book Antiqua" panose="02040602050305030304" pitchFamily="18" charset="0"/>
                <a:cs typeface="Arial" pitchFamily="34" charset="0"/>
              </a:rPr>
              <a:t>kurang</a:t>
            </a:r>
            <a:r>
              <a:rPr lang="es-ES" sz="2000" dirty="0">
                <a:latin typeface="Book Antiqua" panose="02040602050305030304" pitchFamily="18" charset="0"/>
                <a:cs typeface="Arial" pitchFamily="34" charset="0"/>
              </a:rPr>
              <a:t> </a:t>
            </a:r>
            <a:r>
              <a:rPr lang="es-ES" sz="2000" dirty="0" err="1">
                <a:latin typeface="Book Antiqua" panose="02040602050305030304" pitchFamily="18" charset="0"/>
                <a:cs typeface="Arial" pitchFamily="34" charset="0"/>
              </a:rPr>
              <a:t>mendalam</a:t>
            </a:r>
            <a:r>
              <a:rPr lang="es-ES" sz="2000" dirty="0">
                <a:latin typeface="Book Antiqua" panose="02040602050305030304" pitchFamily="18" charset="0"/>
                <a:cs typeface="Arial" pitchFamily="34" charset="0"/>
              </a:rPr>
              <a:t>. Sementara </a:t>
            </a:r>
            <a:r>
              <a:rPr lang="es-ES" sz="2000" dirty="0" err="1">
                <a:latin typeface="Book Antiqua" panose="02040602050305030304" pitchFamily="18" charset="0"/>
                <a:cs typeface="Arial" pitchFamily="34" charset="0"/>
              </a:rPr>
              <a:t>itu</a:t>
            </a:r>
            <a:r>
              <a:rPr lang="es-ES" sz="2000" dirty="0">
                <a:latin typeface="Book Antiqua" panose="02040602050305030304" pitchFamily="18" charset="0"/>
                <a:cs typeface="Arial" pitchFamily="34" charset="0"/>
              </a:rPr>
              <a:t> </a:t>
            </a:r>
            <a:r>
              <a:rPr lang="es-ES" sz="2000" dirty="0" err="1">
                <a:latin typeface="Book Antiqua" panose="02040602050305030304" pitchFamily="18" charset="0"/>
                <a:cs typeface="Arial" pitchFamily="34" charset="0"/>
              </a:rPr>
              <a:t>metode</a:t>
            </a:r>
            <a:r>
              <a:rPr lang="es-ES" sz="2000" dirty="0">
                <a:latin typeface="Book Antiqua" panose="02040602050305030304" pitchFamily="18" charset="0"/>
                <a:cs typeface="Arial" pitchFamily="34" charset="0"/>
              </a:rPr>
              <a:t> </a:t>
            </a:r>
            <a:r>
              <a:rPr lang="es-ES" sz="2000" dirty="0" err="1">
                <a:latin typeface="Book Antiqua" panose="02040602050305030304" pitchFamily="18" charset="0"/>
                <a:cs typeface="Arial" pitchFamily="34" charset="0"/>
              </a:rPr>
              <a:t>kualitatif</a:t>
            </a:r>
            <a:r>
              <a:rPr lang="es-ES" sz="2000" dirty="0">
                <a:latin typeface="Book Antiqua" panose="02040602050305030304" pitchFamily="18" charset="0"/>
                <a:cs typeface="Arial" pitchFamily="34" charset="0"/>
              </a:rPr>
              <a:t> </a:t>
            </a:r>
            <a:r>
              <a:rPr lang="es-ES" sz="2000" dirty="0" err="1">
                <a:latin typeface="Book Antiqua" panose="02040602050305030304" pitchFamily="18" charset="0"/>
                <a:cs typeface="Arial" pitchFamily="34" charset="0"/>
              </a:rPr>
              <a:t>cocok</a:t>
            </a:r>
            <a:r>
              <a:rPr lang="es-ES" sz="2000" dirty="0">
                <a:latin typeface="Book Antiqua" panose="02040602050305030304" pitchFamily="18" charset="0"/>
                <a:cs typeface="Arial" pitchFamily="34" charset="0"/>
              </a:rPr>
              <a:t> </a:t>
            </a:r>
            <a:r>
              <a:rPr lang="es-ES" sz="2000" dirty="0" err="1">
                <a:latin typeface="Book Antiqua" panose="02040602050305030304" pitchFamily="18" charset="0"/>
                <a:cs typeface="Arial" pitchFamily="34" charset="0"/>
              </a:rPr>
              <a:t>digunakan</a:t>
            </a:r>
            <a:r>
              <a:rPr lang="es-ES" sz="2000" dirty="0">
                <a:latin typeface="Book Antiqua" panose="02040602050305030304" pitchFamily="18" charset="0"/>
                <a:cs typeface="Arial" pitchFamily="34" charset="0"/>
              </a:rPr>
              <a:t> </a:t>
            </a:r>
            <a:r>
              <a:rPr lang="es-ES" sz="2000" dirty="0" err="1">
                <a:latin typeface="Book Antiqua" panose="02040602050305030304" pitchFamily="18" charset="0"/>
                <a:cs typeface="Arial" pitchFamily="34" charset="0"/>
              </a:rPr>
              <a:t>untuk</a:t>
            </a:r>
            <a:r>
              <a:rPr lang="es-ES" sz="2000" dirty="0">
                <a:latin typeface="Book Antiqua" panose="02040602050305030304" pitchFamily="18" charset="0"/>
                <a:cs typeface="Arial" pitchFamily="34" charset="0"/>
              </a:rPr>
              <a:t> </a:t>
            </a:r>
            <a:r>
              <a:rPr lang="es-ES" sz="2000" dirty="0" err="1">
                <a:latin typeface="Book Antiqua" panose="02040602050305030304" pitchFamily="18" charset="0"/>
                <a:cs typeface="Arial" pitchFamily="34" charset="0"/>
              </a:rPr>
              <a:t>meneliti</a:t>
            </a:r>
            <a:r>
              <a:rPr lang="es-ES" sz="2000" dirty="0">
                <a:latin typeface="Book Antiqua" panose="02040602050305030304" pitchFamily="18" charset="0"/>
                <a:cs typeface="Arial" pitchFamily="34" charset="0"/>
              </a:rPr>
              <a:t> di mana </a:t>
            </a:r>
            <a:r>
              <a:rPr lang="es-ES" sz="2000" dirty="0" err="1">
                <a:latin typeface="Book Antiqua" panose="02040602050305030304" pitchFamily="18" charset="0"/>
                <a:cs typeface="Arial" pitchFamily="34" charset="0"/>
              </a:rPr>
              <a:t>masalahnya</a:t>
            </a:r>
            <a:r>
              <a:rPr lang="es-ES" sz="2000" dirty="0">
                <a:latin typeface="Book Antiqua" panose="02040602050305030304" pitchFamily="18" charset="0"/>
                <a:cs typeface="Arial" pitchFamily="34" charset="0"/>
              </a:rPr>
              <a:t> </a:t>
            </a:r>
            <a:r>
              <a:rPr lang="es-ES" sz="2000" dirty="0" err="1">
                <a:latin typeface="Book Antiqua" panose="02040602050305030304" pitchFamily="18" charset="0"/>
                <a:cs typeface="Arial" pitchFamily="34" charset="0"/>
              </a:rPr>
              <a:t>belum</a:t>
            </a:r>
            <a:r>
              <a:rPr lang="es-ES" sz="2000" dirty="0">
                <a:latin typeface="Book Antiqua" panose="02040602050305030304" pitchFamily="18" charset="0"/>
                <a:cs typeface="Arial" pitchFamily="34" charset="0"/>
              </a:rPr>
              <a:t> </a:t>
            </a:r>
            <a:r>
              <a:rPr lang="es-ES" sz="2000" dirty="0" err="1">
                <a:latin typeface="Book Antiqua" panose="02040602050305030304" pitchFamily="18" charset="0"/>
                <a:cs typeface="Arial" pitchFamily="34" charset="0"/>
              </a:rPr>
              <a:t>jelas</a:t>
            </a:r>
            <a:r>
              <a:rPr lang="es-ES" sz="2000" dirty="0">
                <a:latin typeface="Book Antiqua" panose="02040602050305030304" pitchFamily="18" charset="0"/>
                <a:cs typeface="Arial" pitchFamily="34" charset="0"/>
              </a:rPr>
              <a:t>, dilakukan pada </a:t>
            </a:r>
            <a:r>
              <a:rPr lang="es-ES" sz="2000" dirty="0" err="1">
                <a:latin typeface="Book Antiqua" panose="02040602050305030304" pitchFamily="18" charset="0"/>
                <a:cs typeface="Arial" pitchFamily="34" charset="0"/>
              </a:rPr>
              <a:t>situasi</a:t>
            </a:r>
            <a:r>
              <a:rPr lang="es-ES" sz="2000" dirty="0">
                <a:latin typeface="Book Antiqua" panose="02040602050305030304" pitchFamily="18" charset="0"/>
                <a:cs typeface="Arial" pitchFamily="34" charset="0"/>
              </a:rPr>
              <a:t> </a:t>
            </a:r>
            <a:r>
              <a:rPr lang="es-ES" sz="2000" dirty="0" err="1">
                <a:latin typeface="Book Antiqua" panose="02040602050305030304" pitchFamily="18" charset="0"/>
                <a:cs typeface="Arial" pitchFamily="34" charset="0"/>
              </a:rPr>
              <a:t>sosial</a:t>
            </a:r>
            <a:r>
              <a:rPr lang="es-ES" sz="2000" dirty="0">
                <a:latin typeface="Book Antiqua" panose="02040602050305030304" pitchFamily="18" charset="0"/>
                <a:cs typeface="Arial" pitchFamily="34" charset="0"/>
              </a:rPr>
              <a:t> yang </a:t>
            </a:r>
            <a:r>
              <a:rPr lang="es-ES" sz="2000" dirty="0" err="1">
                <a:latin typeface="Book Antiqua" panose="02040602050305030304" pitchFamily="18" charset="0"/>
                <a:cs typeface="Arial" pitchFamily="34" charset="0"/>
              </a:rPr>
              <a:t>tidak</a:t>
            </a:r>
            <a:r>
              <a:rPr lang="es-ES" sz="2000" dirty="0">
                <a:latin typeface="Book Antiqua" panose="02040602050305030304" pitchFamily="18" charset="0"/>
                <a:cs typeface="Arial" pitchFamily="34" charset="0"/>
              </a:rPr>
              <a:t> </a:t>
            </a:r>
            <a:r>
              <a:rPr lang="es-ES" sz="2000" dirty="0" err="1">
                <a:latin typeface="Book Antiqua" panose="02040602050305030304" pitchFamily="18" charset="0"/>
                <a:cs typeface="Arial" pitchFamily="34" charset="0"/>
              </a:rPr>
              <a:t>luas</a:t>
            </a:r>
            <a:r>
              <a:rPr lang="es-ES" sz="2000" dirty="0">
                <a:latin typeface="Book Antiqua" panose="02040602050305030304" pitchFamily="18" charset="0"/>
                <a:cs typeface="Arial" pitchFamily="34" charset="0"/>
              </a:rPr>
              <a:t>, </a:t>
            </a:r>
            <a:r>
              <a:rPr lang="es-ES" sz="2000" dirty="0" err="1">
                <a:latin typeface="Book Antiqua" panose="02040602050305030304" pitchFamily="18" charset="0"/>
                <a:cs typeface="Arial" pitchFamily="34" charset="0"/>
              </a:rPr>
              <a:t>sehingga</a:t>
            </a:r>
            <a:r>
              <a:rPr lang="es-ES" sz="2000" dirty="0">
                <a:latin typeface="Book Antiqua" panose="02040602050305030304" pitchFamily="18" charset="0"/>
                <a:cs typeface="Arial" pitchFamily="34" charset="0"/>
              </a:rPr>
              <a:t> </a:t>
            </a:r>
            <a:r>
              <a:rPr lang="es-ES" sz="2000" dirty="0" err="1">
                <a:latin typeface="Book Antiqua" panose="02040602050305030304" pitchFamily="18" charset="0"/>
                <a:cs typeface="Arial" pitchFamily="34" charset="0"/>
              </a:rPr>
              <a:t>hasil</a:t>
            </a:r>
            <a:r>
              <a:rPr lang="es-ES" sz="2000" dirty="0">
                <a:latin typeface="Book Antiqua" panose="02040602050305030304" pitchFamily="18" charset="0"/>
                <a:cs typeface="Arial" pitchFamily="34" charset="0"/>
              </a:rPr>
              <a:t> </a:t>
            </a:r>
            <a:r>
              <a:rPr lang="es-ES" sz="2000" dirty="0" err="1">
                <a:latin typeface="Book Antiqua" panose="02040602050305030304" pitchFamily="18" charset="0"/>
                <a:cs typeface="Arial" pitchFamily="34" charset="0"/>
              </a:rPr>
              <a:t>penelitian</a:t>
            </a:r>
            <a:r>
              <a:rPr lang="es-ES" sz="2000" dirty="0">
                <a:latin typeface="Book Antiqua" panose="02040602050305030304" pitchFamily="18" charset="0"/>
                <a:cs typeface="Arial" pitchFamily="34" charset="0"/>
              </a:rPr>
              <a:t> </a:t>
            </a:r>
            <a:r>
              <a:rPr lang="es-ES" sz="2000" dirty="0" err="1">
                <a:latin typeface="Book Antiqua" panose="02040602050305030304" pitchFamily="18" charset="0"/>
                <a:cs typeface="Arial" pitchFamily="34" charset="0"/>
              </a:rPr>
              <a:t>lebih</a:t>
            </a:r>
            <a:r>
              <a:rPr lang="es-ES" sz="2000" dirty="0">
                <a:latin typeface="Book Antiqua" panose="02040602050305030304" pitchFamily="18" charset="0"/>
                <a:cs typeface="Arial" pitchFamily="34" charset="0"/>
              </a:rPr>
              <a:t> </a:t>
            </a:r>
            <a:r>
              <a:rPr lang="es-ES" sz="2000" dirty="0" err="1">
                <a:latin typeface="Book Antiqua" panose="02040602050305030304" pitchFamily="18" charset="0"/>
                <a:cs typeface="Arial" pitchFamily="34" charset="0"/>
              </a:rPr>
              <a:t>mendalam</a:t>
            </a:r>
            <a:r>
              <a:rPr lang="es-ES" sz="2000" dirty="0">
                <a:latin typeface="Book Antiqua" panose="02040602050305030304" pitchFamily="18" charset="0"/>
                <a:cs typeface="Arial" pitchFamily="34" charset="0"/>
              </a:rPr>
              <a:t> dan </a:t>
            </a:r>
            <a:r>
              <a:rPr lang="es-ES" sz="2000" dirty="0" err="1">
                <a:latin typeface="Book Antiqua" panose="02040602050305030304" pitchFamily="18" charset="0"/>
                <a:cs typeface="Arial" pitchFamily="34" charset="0"/>
              </a:rPr>
              <a:t>bermakna</a:t>
            </a:r>
            <a:r>
              <a:rPr lang="es-ES" sz="2000" dirty="0">
                <a:latin typeface="Book Antiqua" panose="02040602050305030304" pitchFamily="18" charset="0"/>
                <a:cs typeface="Arial" pitchFamily="34" charset="0"/>
              </a:rPr>
              <a:t>. </a:t>
            </a:r>
            <a:r>
              <a:rPr lang="es-ES" sz="2000" dirty="0" err="1">
                <a:latin typeface="Book Antiqua" panose="02040602050305030304" pitchFamily="18" charset="0"/>
                <a:cs typeface="Arial" pitchFamily="34" charset="0"/>
              </a:rPr>
              <a:t>Metode</a:t>
            </a:r>
            <a:r>
              <a:rPr lang="es-ES" sz="2000" dirty="0">
                <a:latin typeface="Book Antiqua" panose="02040602050305030304" pitchFamily="18" charset="0"/>
                <a:cs typeface="Arial" pitchFamily="34" charset="0"/>
              </a:rPr>
              <a:t> </a:t>
            </a:r>
            <a:r>
              <a:rPr lang="es-ES" sz="2000" dirty="0" err="1">
                <a:latin typeface="Book Antiqua" panose="02040602050305030304" pitchFamily="18" charset="0"/>
                <a:cs typeface="Arial" pitchFamily="34" charset="0"/>
              </a:rPr>
              <a:t>kuantitatif</a:t>
            </a:r>
            <a:r>
              <a:rPr lang="es-ES" sz="2000" dirty="0">
                <a:latin typeface="Book Antiqua" panose="02040602050305030304" pitchFamily="18" charset="0"/>
                <a:cs typeface="Arial" pitchFamily="34" charset="0"/>
              </a:rPr>
              <a:t> </a:t>
            </a:r>
            <a:r>
              <a:rPr lang="es-ES" sz="2000" dirty="0" err="1">
                <a:latin typeface="Book Antiqua" panose="02040602050305030304" pitchFamily="18" charset="0"/>
                <a:cs typeface="Arial" pitchFamily="34" charset="0"/>
              </a:rPr>
              <a:t>cocok</a:t>
            </a:r>
            <a:r>
              <a:rPr lang="es-ES" sz="2000" dirty="0">
                <a:latin typeface="Book Antiqua" panose="02040602050305030304" pitchFamily="18" charset="0"/>
                <a:cs typeface="Arial" pitchFamily="34" charset="0"/>
              </a:rPr>
              <a:t> </a:t>
            </a:r>
            <a:r>
              <a:rPr lang="es-ES" sz="2000" dirty="0" err="1">
                <a:latin typeface="Book Antiqua" panose="02040602050305030304" pitchFamily="18" charset="0"/>
                <a:cs typeface="Arial" pitchFamily="34" charset="0"/>
              </a:rPr>
              <a:t>untuk</a:t>
            </a:r>
            <a:r>
              <a:rPr lang="es-ES" sz="2000" dirty="0">
                <a:latin typeface="Book Antiqua" panose="02040602050305030304" pitchFamily="18" charset="0"/>
                <a:cs typeface="Arial" pitchFamily="34" charset="0"/>
              </a:rPr>
              <a:t> </a:t>
            </a:r>
            <a:r>
              <a:rPr lang="es-ES" sz="2000" dirty="0" err="1">
                <a:latin typeface="Book Antiqua" panose="02040602050305030304" pitchFamily="18" charset="0"/>
                <a:cs typeface="Arial" pitchFamily="34" charset="0"/>
              </a:rPr>
              <a:t>menguji</a:t>
            </a:r>
            <a:r>
              <a:rPr lang="es-ES" sz="2000" dirty="0">
                <a:latin typeface="Book Antiqua" panose="02040602050305030304" pitchFamily="18" charset="0"/>
                <a:cs typeface="Arial" pitchFamily="34" charset="0"/>
              </a:rPr>
              <a:t> </a:t>
            </a:r>
            <a:r>
              <a:rPr lang="es-ES" sz="2000" dirty="0" err="1">
                <a:latin typeface="Book Antiqua" panose="02040602050305030304" pitchFamily="18" charset="0"/>
                <a:cs typeface="Arial" pitchFamily="34" charset="0"/>
              </a:rPr>
              <a:t>hipotesis</a:t>
            </a:r>
            <a:r>
              <a:rPr lang="es-ES" sz="2000" dirty="0">
                <a:latin typeface="Book Antiqua" panose="02040602050305030304" pitchFamily="18" charset="0"/>
                <a:cs typeface="Arial" pitchFamily="34" charset="0"/>
              </a:rPr>
              <a:t>/</a:t>
            </a:r>
            <a:r>
              <a:rPr lang="es-ES" sz="2000" dirty="0" err="1">
                <a:latin typeface="Book Antiqua" panose="02040602050305030304" pitchFamily="18" charset="0"/>
                <a:cs typeface="Arial" pitchFamily="34" charset="0"/>
              </a:rPr>
              <a:t>teori</a:t>
            </a:r>
            <a:r>
              <a:rPr lang="es-ES" sz="2000" dirty="0">
                <a:latin typeface="Book Antiqua" panose="02040602050305030304" pitchFamily="18" charset="0"/>
                <a:cs typeface="Arial" pitchFamily="34" charset="0"/>
              </a:rPr>
              <a:t> </a:t>
            </a:r>
            <a:r>
              <a:rPr lang="es-ES" sz="2000" dirty="0" err="1">
                <a:latin typeface="Book Antiqua" panose="02040602050305030304" pitchFamily="18" charset="0"/>
                <a:cs typeface="Arial" pitchFamily="34" charset="0"/>
              </a:rPr>
              <a:t>sedangkan</a:t>
            </a:r>
            <a:r>
              <a:rPr lang="es-ES" sz="2000" dirty="0">
                <a:latin typeface="Book Antiqua" panose="02040602050305030304" pitchFamily="18" charset="0"/>
                <a:cs typeface="Arial" pitchFamily="34" charset="0"/>
              </a:rPr>
              <a:t> </a:t>
            </a:r>
            <a:r>
              <a:rPr lang="es-ES" sz="2000" dirty="0" err="1">
                <a:latin typeface="Book Antiqua" panose="02040602050305030304" pitchFamily="18" charset="0"/>
                <a:cs typeface="Arial" pitchFamily="34" charset="0"/>
              </a:rPr>
              <a:t>metode</a:t>
            </a:r>
            <a:r>
              <a:rPr lang="es-ES" sz="2000" dirty="0">
                <a:latin typeface="Book Antiqua" panose="02040602050305030304" pitchFamily="18" charset="0"/>
                <a:cs typeface="Arial" pitchFamily="34" charset="0"/>
              </a:rPr>
              <a:t> </a:t>
            </a:r>
            <a:r>
              <a:rPr lang="es-ES" sz="2000" dirty="0" err="1">
                <a:latin typeface="Book Antiqua" panose="02040602050305030304" pitchFamily="18" charset="0"/>
                <a:cs typeface="Arial" pitchFamily="34" charset="0"/>
              </a:rPr>
              <a:t>kualitatif</a:t>
            </a:r>
            <a:r>
              <a:rPr lang="es-ES" sz="2000" dirty="0">
                <a:latin typeface="Book Antiqua" panose="02040602050305030304" pitchFamily="18" charset="0"/>
                <a:cs typeface="Arial" pitchFamily="34" charset="0"/>
              </a:rPr>
              <a:t> </a:t>
            </a:r>
            <a:r>
              <a:rPr lang="es-ES" sz="2000" dirty="0" err="1">
                <a:latin typeface="Book Antiqua" panose="02040602050305030304" pitchFamily="18" charset="0"/>
                <a:cs typeface="Arial" pitchFamily="34" charset="0"/>
              </a:rPr>
              <a:t>cocok</a:t>
            </a:r>
            <a:r>
              <a:rPr lang="es-ES" sz="2000" dirty="0">
                <a:latin typeface="Book Antiqua" panose="02040602050305030304" pitchFamily="18" charset="0"/>
                <a:cs typeface="Arial" pitchFamily="34" charset="0"/>
              </a:rPr>
              <a:t> </a:t>
            </a:r>
            <a:r>
              <a:rPr lang="es-ES" sz="2000" dirty="0" err="1">
                <a:latin typeface="Book Antiqua" panose="02040602050305030304" pitchFamily="18" charset="0"/>
                <a:cs typeface="Arial" pitchFamily="34" charset="0"/>
              </a:rPr>
              <a:t>untuk</a:t>
            </a:r>
            <a:r>
              <a:rPr lang="es-ES" sz="2000" dirty="0">
                <a:latin typeface="Book Antiqua" panose="02040602050305030304" pitchFamily="18" charset="0"/>
                <a:cs typeface="Arial" pitchFamily="34" charset="0"/>
              </a:rPr>
              <a:t> </a:t>
            </a:r>
            <a:r>
              <a:rPr lang="es-ES" sz="2000" dirty="0" err="1">
                <a:latin typeface="Book Antiqua" panose="02040602050305030304" pitchFamily="18" charset="0"/>
                <a:cs typeface="Arial" pitchFamily="34" charset="0"/>
              </a:rPr>
              <a:t>mememukan</a:t>
            </a:r>
            <a:r>
              <a:rPr lang="es-ES" sz="2000" dirty="0">
                <a:latin typeface="Book Antiqua" panose="02040602050305030304" pitchFamily="18" charset="0"/>
                <a:cs typeface="Arial" pitchFamily="34" charset="0"/>
              </a:rPr>
              <a:t> </a:t>
            </a:r>
            <a:r>
              <a:rPr lang="es-ES" sz="2000" dirty="0" err="1">
                <a:latin typeface="Book Antiqua" panose="02040602050305030304" pitchFamily="18" charset="0"/>
                <a:cs typeface="Arial" pitchFamily="34" charset="0"/>
              </a:rPr>
              <a:t>hipotesis</a:t>
            </a:r>
            <a:r>
              <a:rPr lang="es-ES" sz="2000" dirty="0">
                <a:latin typeface="Book Antiqua" panose="02040602050305030304" pitchFamily="18" charset="0"/>
                <a:cs typeface="Arial" pitchFamily="34" charset="0"/>
              </a:rPr>
              <a:t>/</a:t>
            </a:r>
            <a:r>
              <a:rPr lang="es-ES" sz="2000" dirty="0" err="1">
                <a:latin typeface="Book Antiqua" panose="02040602050305030304" pitchFamily="18" charset="0"/>
                <a:cs typeface="Arial" pitchFamily="34" charset="0"/>
              </a:rPr>
              <a:t>teori</a:t>
            </a:r>
            <a:r>
              <a:rPr lang="es-ES" sz="2000" dirty="0">
                <a:latin typeface="Book Antiqua" panose="02040602050305030304" pitchFamily="18" charset="0"/>
                <a:cs typeface="Arial" pitchFamily="34" charset="0"/>
              </a:rPr>
              <a:t>.</a:t>
            </a:r>
            <a:endParaRPr lang="en-US" sz="2000" dirty="0">
              <a:latin typeface="Book Antiqua" panose="02040602050305030304" pitchFamily="18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0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78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87574"/>
            <a:ext cx="8229600" cy="432048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buFont typeface="Symbol" pitchFamily="18" charset="2"/>
              <a:buChar char=""/>
              <a:defRPr/>
            </a:pPr>
            <a:r>
              <a:rPr lang="es-ES" sz="2400" dirty="0">
                <a:latin typeface="Book Antiqua" panose="02040602050305030304" pitchFamily="18" charset="0"/>
                <a:cs typeface="Arial" pitchFamily="34" charset="0"/>
              </a:rPr>
              <a:t>Karena paradigma ke dua metode tersebut berbeda, maka sangat sulit  untuk menggabungkan kedua metode tersebut dalam satu proses penelitian secara bersamaan. </a:t>
            </a:r>
            <a:endParaRPr lang="es-ES" sz="2400" dirty="0" smtClean="0">
              <a:latin typeface="Book Antiqua" panose="02040602050305030304" pitchFamily="18" charset="0"/>
              <a:cs typeface="Arial" pitchFamily="34" charset="0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s-ES" sz="2400" dirty="0" smtClean="0">
              <a:latin typeface="Book Antiqua" panose="02040602050305030304" pitchFamily="18" charset="0"/>
              <a:cs typeface="Arial" pitchFamily="34" charset="0"/>
            </a:endParaRPr>
          </a:p>
          <a:p>
            <a:pPr>
              <a:lnSpc>
                <a:spcPct val="80000"/>
              </a:lnSpc>
              <a:buFont typeface="Symbol" pitchFamily="18" charset="2"/>
              <a:buChar char=""/>
              <a:defRPr/>
            </a:pPr>
            <a:r>
              <a:rPr lang="en-US" sz="2400" dirty="0">
                <a:latin typeface="Book Antiqua" panose="02040602050305030304" pitchFamily="18" charset="0"/>
                <a:cs typeface="Arial" pitchFamily="34" charset="0"/>
              </a:rPr>
              <a:t>Meskipun begitu pada dasarnya kedua metode tersebut dapat digunakan secara bersama atau digabung dengan catatan sebagai berikut: </a:t>
            </a:r>
          </a:p>
          <a:p>
            <a:pPr marL="688975" indent="-349250">
              <a:lnSpc>
                <a:spcPct val="80000"/>
              </a:lnSpc>
              <a:buAutoNum type="arabicParenBoth"/>
              <a:defRPr/>
            </a:pPr>
            <a:r>
              <a:rPr lang="en-US" sz="2400" dirty="0">
                <a:latin typeface="Book Antiqua" panose="02040602050305030304" pitchFamily="18" charset="0"/>
                <a:cs typeface="Arial" pitchFamily="34" charset="0"/>
              </a:rPr>
              <a:t>Dapat digunakan secara bersama-sama untuk meneliti </a:t>
            </a:r>
            <a:r>
              <a:rPr lang="en-US" sz="2400" dirty="0" err="1">
                <a:latin typeface="Book Antiqua" panose="02040602050305030304" pitchFamily="18" charset="0"/>
                <a:cs typeface="Arial" pitchFamily="34" charset="0"/>
              </a:rPr>
              <a:t>obyek</a:t>
            </a:r>
            <a:r>
              <a:rPr lang="en-US" sz="2400" dirty="0">
                <a:latin typeface="Book Antiqua" panose="02040602050305030304" pitchFamily="18" charset="0"/>
                <a:cs typeface="Arial" pitchFamily="34" charset="0"/>
              </a:rPr>
              <a:t> yang sama, tetapi tujuan yang berbeda. Metode kualitatif digunakan untuk menemukan hipotesis, sedangkan metode kuantitatif digunakan untuk menguji hipotesis. </a:t>
            </a:r>
          </a:p>
          <a:p>
            <a:pPr marL="688975" indent="-349250">
              <a:lnSpc>
                <a:spcPct val="80000"/>
              </a:lnSpc>
              <a:buAutoNum type="arabicParenBoth"/>
              <a:defRPr/>
            </a:pPr>
            <a:r>
              <a:rPr lang="en-US" sz="2400" dirty="0">
                <a:latin typeface="Book Antiqua" panose="02040602050305030304" pitchFamily="18" charset="0"/>
                <a:cs typeface="Arial" pitchFamily="34" charset="0"/>
              </a:rPr>
              <a:t>Digunakan secara bergantian. Pada tahap pertama menggunakan metode kualitatif, sehingga ditemukan hipotesis. Selanjutnya hipotesis </a:t>
            </a:r>
            <a:r>
              <a:rPr lang="en-US" sz="2400" dirty="0" err="1">
                <a:latin typeface="Book Antiqua" panose="02040602050305030304" pitchFamily="18" charset="0"/>
                <a:cs typeface="Arial" pitchFamily="34" charset="0"/>
              </a:rPr>
              <a:t>etrsebut</a:t>
            </a:r>
            <a:r>
              <a:rPr lang="en-US" sz="2400" dirty="0">
                <a:latin typeface="Book Antiqua" panose="02040602050305030304" pitchFamily="18" charset="0"/>
                <a:cs typeface="Arial" pitchFamily="34" charset="0"/>
              </a:rPr>
              <a:t> diuji dengan metode kuantitatif: </a:t>
            </a:r>
          </a:p>
          <a:p>
            <a:pPr marL="688975" indent="-349250">
              <a:lnSpc>
                <a:spcPct val="80000"/>
              </a:lnSpc>
              <a:buAutoNum type="arabicParenBoth"/>
              <a:defRPr/>
            </a:pPr>
            <a:r>
              <a:rPr lang="en-US" sz="2400" dirty="0">
                <a:latin typeface="Book Antiqua" panose="02040602050305030304" pitchFamily="18" charset="0"/>
                <a:cs typeface="Arial" pitchFamily="34" charset="0"/>
              </a:rPr>
              <a:t>Dapat digunakan metode tersebut secara bersamaan, asal kedua metode tersebut telah dipahami dengan jelas. </a:t>
            </a:r>
          </a:p>
          <a:p>
            <a:pPr eaLnBrk="1" hangingPunct="1">
              <a:lnSpc>
                <a:spcPct val="80000"/>
              </a:lnSpc>
              <a:buFont typeface="Symbol" pitchFamily="18" charset="2"/>
              <a:buChar char=""/>
              <a:defRPr/>
            </a:pPr>
            <a:endParaRPr lang="es-ES" sz="2400" dirty="0" smtClean="0">
              <a:latin typeface="Book Antiqua" panose="02040602050305030304" pitchFamily="18" charset="0"/>
              <a:cs typeface="Arial" pitchFamily="34" charset="0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s-ES" sz="2400" dirty="0">
              <a:latin typeface="Book Antiqua" panose="02040602050305030304" pitchFamily="18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7744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17"/>
          <p:cNvSpPr/>
          <p:nvPr/>
        </p:nvSpPr>
        <p:spPr>
          <a:xfrm>
            <a:off x="84464" y="2115774"/>
            <a:ext cx="5008955" cy="487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790" tIns="50790" rIns="50790" bIns="50790" anchor="ctr">
            <a:spAutoFit/>
          </a:bodyPr>
          <a:lstStyle>
            <a:lvl1pPr algn="l" defTabSz="1088232">
              <a:spcBef>
                <a:spcPts val="1100"/>
              </a:spcBef>
              <a:defRPr sz="2500" spc="-104">
                <a:uFill>
                  <a:solidFill>
                    <a:srgbClr val="6C6C6C"/>
                  </a:solidFill>
                </a:u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endParaRPr dirty="0"/>
          </a:p>
        </p:txBody>
      </p:sp>
      <p:sp>
        <p:nvSpPr>
          <p:cNvPr id="7" name="WordArt 2"/>
          <p:cNvSpPr>
            <a:spLocks noChangeArrowheads="1" noChangeShapeType="1" noTextEdit="1"/>
          </p:cNvSpPr>
          <p:nvPr/>
        </p:nvSpPr>
        <p:spPr bwMode="auto">
          <a:xfrm>
            <a:off x="3691161" y="3733725"/>
            <a:ext cx="1715394" cy="782241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9963"/>
              </a:avLst>
            </a:prstTxWarp>
            <a:scene3d>
              <a:camera prst="legacyPerspectiveFront">
                <a:rot lat="19799991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  <a:contourClr>
                <a:srgbClr val="000000"/>
              </a:contourClr>
            </a:sp3d>
          </a:bodyPr>
          <a:lstStyle/>
          <a:p>
            <a:pPr algn="ctr"/>
            <a:r>
              <a:rPr lang="id-ID" sz="2025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50000">
                      <a:srgbClr val="FF6600"/>
                    </a:gs>
                    <a:gs pos="100000">
                      <a:srgbClr val="000000"/>
                    </a:gs>
                  </a:gsLst>
                  <a:lin ang="2700000" scaled="1"/>
                </a:gradFill>
                <a:latin typeface="Impact" panose="020B0806030902050204" pitchFamily="34" charset="0"/>
              </a:rPr>
              <a:t>Wassalam</a:t>
            </a: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3059832" y="1086966"/>
            <a:ext cx="3653134" cy="2453878"/>
          </a:xfrm>
          <a:prstGeom prst="can">
            <a:avLst>
              <a:gd name="adj" fmla="val 25000"/>
            </a:avLst>
          </a:prstGeom>
          <a:solidFill>
            <a:srgbClr val="8A0000"/>
          </a:solidFill>
          <a:ln w="6350">
            <a:solidFill>
              <a:srgbClr val="66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sz="1012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9" name="WordArt 4"/>
          <p:cNvSpPr>
            <a:spLocks noChangeArrowheads="1" noChangeShapeType="1" noTextEdit="1"/>
          </p:cNvSpPr>
          <p:nvPr/>
        </p:nvSpPr>
        <p:spPr bwMode="auto">
          <a:xfrm>
            <a:off x="3905473" y="604763"/>
            <a:ext cx="1735931" cy="596503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528"/>
              </a:avLst>
            </a:prstTxWarp>
            <a:scene3d>
              <a:camera prst="legacyPerspectiveFront">
                <a:rot lat="19799991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  <a:contourClr>
                <a:srgbClr val="000000"/>
              </a:contourClr>
            </a:sp3d>
          </a:bodyPr>
          <a:lstStyle/>
          <a:p>
            <a:pPr algn="ctr"/>
            <a:r>
              <a:rPr lang="id-ID" sz="2025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50000">
                      <a:srgbClr val="FF6600"/>
                    </a:gs>
                    <a:gs pos="100000">
                      <a:srgbClr val="000000"/>
                    </a:gs>
                  </a:gsLst>
                  <a:lin ang="2700000" scaled="1"/>
                </a:gradFill>
                <a:latin typeface="Impact" panose="020B0806030902050204" pitchFamily="34" charset="0"/>
              </a:rPr>
              <a:t>Terima kasih</a:t>
            </a:r>
          </a:p>
        </p:txBody>
      </p:sp>
      <p:sp>
        <p:nvSpPr>
          <p:cNvPr id="10" name="WordArt 5"/>
          <p:cNvSpPr>
            <a:spLocks noChangeArrowheads="1" noChangeShapeType="1" noTextEdit="1"/>
          </p:cNvSpPr>
          <p:nvPr/>
        </p:nvSpPr>
        <p:spPr bwMode="auto">
          <a:xfrm>
            <a:off x="3571503" y="2104950"/>
            <a:ext cx="2532459" cy="91082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CanDown">
              <a:avLst>
                <a:gd name="adj" fmla="val 24509"/>
              </a:avLst>
            </a:prstTxWarp>
          </a:bodyPr>
          <a:lstStyle/>
          <a:p>
            <a:pPr algn="ctr"/>
            <a:r>
              <a:rPr lang="id-ID" sz="2025" b="1" kern="10" spc="-101" dirty="0">
                <a:gradFill rotWithShape="1">
                  <a:gsLst>
                    <a:gs pos="0">
                      <a:srgbClr val="FEE7F2"/>
                    </a:gs>
                    <a:gs pos="9000">
                      <a:srgbClr val="FBD49C"/>
                    </a:gs>
                    <a:gs pos="19501">
                      <a:srgbClr val="FBA97D"/>
                    </a:gs>
                    <a:gs pos="32001">
                      <a:srgbClr val="FAC77D"/>
                    </a:gs>
                    <a:gs pos="41000">
                      <a:srgbClr val="FEE7F2"/>
                    </a:gs>
                    <a:gs pos="50000">
                      <a:srgbClr val="FBEAC7"/>
                    </a:gs>
                    <a:gs pos="59000">
                      <a:srgbClr val="FEE7F2"/>
                    </a:gs>
                    <a:gs pos="67999">
                      <a:srgbClr val="FAC77D"/>
                    </a:gs>
                    <a:gs pos="80499">
                      <a:srgbClr val="FBA97D"/>
                    </a:gs>
                    <a:gs pos="91000">
                      <a:srgbClr val="FBD49C"/>
                    </a:gs>
                    <a:gs pos="100000">
                      <a:srgbClr val="FEE7F2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SELESAI</a:t>
            </a:r>
          </a:p>
        </p:txBody>
      </p:sp>
    </p:spTree>
    <p:extLst>
      <p:ext uri="{BB962C8B-B14F-4D97-AF65-F5344CB8AC3E}">
        <p14:creationId xmlns:p14="http://schemas.microsoft.com/office/powerpoint/2010/main" val="27180043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79912" y="948665"/>
            <a:ext cx="4176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CIRI </a:t>
            </a:r>
          </a:p>
          <a:p>
            <a:pPr>
              <a:defRPr/>
            </a:pP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PENELITIAN KUALITATIF</a:t>
            </a:r>
            <a:endParaRPr lang="id-ID" sz="2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79912" y="2074659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latin typeface="Aharoni" pitchFamily="2" charset="-79"/>
                <a:cs typeface="Aharoni" pitchFamily="2" charset="-79"/>
              </a:rPr>
              <a:t>Dilakukan pada kondisi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yg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alamian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, langsung  ke sumber data &amp; peneliti adalah instrumen kunci 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latin typeface="Aharoni" pitchFamily="2" charset="-79"/>
                <a:cs typeface="Aharoni" pitchFamily="2" charset="-79"/>
              </a:rPr>
              <a:t>Lebih bersifat deskriptif 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latin typeface="Aharoni" pitchFamily="2" charset="-79"/>
                <a:cs typeface="Aharoni" pitchFamily="2" charset="-79"/>
              </a:rPr>
              <a:t>Lebih menekankan pada proses daripada hasil (produk)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latin typeface="Aharoni" pitchFamily="2" charset="-79"/>
                <a:cs typeface="Aharoni" pitchFamily="2" charset="-79"/>
              </a:rPr>
              <a:t>Analisis data secara induktif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latin typeface="Aharoni" pitchFamily="2" charset="-79"/>
                <a:cs typeface="Aharoni" pitchFamily="2" charset="-79"/>
              </a:rPr>
              <a:t>Lebih menekankan makna (data dibalik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yg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teramati)</a:t>
            </a:r>
            <a:endParaRPr lang="id-ID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99536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95486"/>
            <a:ext cx="8229600" cy="85725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sz="2800" dirty="0" smtClean="0"/>
              <a:t>KELEBIHAN PENELITIAN KUALITATIF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5496" y="1200151"/>
            <a:ext cx="5338936" cy="339447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en-GB" sz="2600" dirty="0" smtClean="0">
                <a:latin typeface="Book Antiqua" panose="02040602050305030304" pitchFamily="18" charset="0"/>
                <a:cs typeface="Arial" charset="0"/>
              </a:rPr>
              <a:t>Pemahaman makna; </a:t>
            </a:r>
            <a:endParaRPr lang="en-GB" sz="2600" dirty="0" smtClean="0">
              <a:latin typeface="Book Antiqua" panose="02040602050305030304" pitchFamily="18" charset="0"/>
              <a:cs typeface="Arial" charset="0"/>
            </a:endParaRPr>
          </a:p>
          <a:p>
            <a:pPr marL="339725" indent="0">
              <a:lnSpc>
                <a:spcPct val="90000"/>
              </a:lnSpc>
              <a:buNone/>
              <a:defRPr/>
            </a:pPr>
            <a:r>
              <a:rPr lang="en-GB" sz="2600" dirty="0" smtClean="0">
                <a:latin typeface="Book Antiqua" panose="02040602050305030304" pitchFamily="18" charset="0"/>
                <a:cs typeface="Arial" charset="0"/>
              </a:rPr>
              <a:t>penelitian </a:t>
            </a:r>
            <a:r>
              <a:rPr lang="en-GB" sz="2600" dirty="0" smtClean="0">
                <a:latin typeface="Book Antiqua" panose="02040602050305030304" pitchFamily="18" charset="0"/>
                <a:cs typeface="Arial" charset="0"/>
              </a:rPr>
              <a:t>kualitatif dapat memahami makna </a:t>
            </a:r>
            <a:r>
              <a:rPr lang="en-GB" sz="2600" dirty="0" smtClean="0">
                <a:latin typeface="Book Antiqua" panose="02040602050305030304" pitchFamily="18" charset="0"/>
                <a:cs typeface="Arial" charset="0"/>
              </a:rPr>
              <a:t>dari </a:t>
            </a:r>
            <a:r>
              <a:rPr lang="en-GB" sz="2600" dirty="0" smtClean="0">
                <a:latin typeface="Book Antiqua" panose="02040602050305030304" pitchFamily="18" charset="0"/>
                <a:cs typeface="Arial" charset="0"/>
              </a:rPr>
              <a:t>suatu gejala sosial dari perspektif responden (</a:t>
            </a:r>
            <a:r>
              <a:rPr lang="en-GB" sz="2600" i="1" dirty="0" smtClean="0">
                <a:latin typeface="Book Antiqua" panose="02040602050305030304" pitchFamily="18" charset="0"/>
                <a:cs typeface="Arial" charset="0"/>
              </a:rPr>
              <a:t>participant’s </a:t>
            </a:r>
            <a:r>
              <a:rPr lang="en-GB" sz="2600" i="1" dirty="0" err="1" smtClean="0">
                <a:latin typeface="Book Antiqua" panose="02040602050305030304" pitchFamily="18" charset="0"/>
                <a:cs typeface="Arial" charset="0"/>
              </a:rPr>
              <a:t>perspektive</a:t>
            </a:r>
            <a:r>
              <a:rPr lang="en-GB" sz="2600" dirty="0" smtClean="0">
                <a:latin typeface="Book Antiqua" panose="02040602050305030304" pitchFamily="18" charset="0"/>
                <a:cs typeface="Arial" charset="0"/>
              </a:rPr>
              <a:t>). </a:t>
            </a:r>
            <a:r>
              <a:rPr lang="en-GB" sz="2600" dirty="0" err="1" smtClean="0">
                <a:latin typeface="Book Antiqua" panose="02040602050305030304" pitchFamily="18" charset="0"/>
                <a:cs typeface="Arial" charset="0"/>
              </a:rPr>
              <a:t>Pemahaman</a:t>
            </a:r>
            <a:r>
              <a:rPr lang="en-GB" sz="2600" dirty="0" smtClean="0">
                <a:latin typeface="Book Antiqua" panose="02040602050305030304" pitchFamily="18" charset="0"/>
                <a:cs typeface="Arial" charset="0"/>
              </a:rPr>
              <a:t> </a:t>
            </a:r>
            <a:r>
              <a:rPr lang="en-GB" sz="2600" dirty="0" err="1" smtClean="0">
                <a:latin typeface="Book Antiqua" panose="02040602050305030304" pitchFamily="18" charset="0"/>
                <a:cs typeface="Arial" charset="0"/>
              </a:rPr>
              <a:t>ini</a:t>
            </a:r>
            <a:r>
              <a:rPr lang="en-GB" sz="2600" dirty="0" smtClean="0">
                <a:latin typeface="Book Antiqua" panose="02040602050305030304" pitchFamily="18" charset="0"/>
                <a:cs typeface="Arial" charset="0"/>
              </a:rPr>
              <a:t> </a:t>
            </a:r>
            <a:r>
              <a:rPr lang="en-GB" sz="2600" dirty="0" err="1" smtClean="0">
                <a:latin typeface="Book Antiqua" panose="02040602050305030304" pitchFamily="18" charset="0"/>
                <a:cs typeface="Arial" charset="0"/>
              </a:rPr>
              <a:t>bisa</a:t>
            </a:r>
            <a:r>
              <a:rPr lang="en-GB" sz="2600" dirty="0" smtClean="0">
                <a:latin typeface="Book Antiqua" panose="02040602050305030304" pitchFamily="18" charset="0"/>
                <a:cs typeface="Arial" charset="0"/>
              </a:rPr>
              <a:t> </a:t>
            </a:r>
            <a:r>
              <a:rPr lang="en-GB" sz="2600" dirty="0" err="1" smtClean="0">
                <a:latin typeface="Book Antiqua" panose="02040602050305030304" pitchFamily="18" charset="0"/>
                <a:cs typeface="Arial" charset="0"/>
              </a:rPr>
              <a:t>didapat</a:t>
            </a:r>
            <a:r>
              <a:rPr lang="en-GB" sz="2600" dirty="0" smtClean="0">
                <a:latin typeface="Book Antiqua" panose="02040602050305030304" pitchFamily="18" charset="0"/>
                <a:cs typeface="Arial" charset="0"/>
              </a:rPr>
              <a:t> </a:t>
            </a:r>
            <a:r>
              <a:rPr lang="en-GB" sz="2600" dirty="0" err="1" smtClean="0">
                <a:latin typeface="Book Antiqua" panose="02040602050305030304" pitchFamily="18" charset="0"/>
                <a:cs typeface="Arial" charset="0"/>
              </a:rPr>
              <a:t>dari</a:t>
            </a:r>
            <a:r>
              <a:rPr lang="en-GB" sz="2600" dirty="0" smtClean="0">
                <a:latin typeface="Book Antiqua" panose="02040602050305030304" pitchFamily="18" charset="0"/>
                <a:cs typeface="Arial" charset="0"/>
              </a:rPr>
              <a:t> </a:t>
            </a:r>
            <a:r>
              <a:rPr lang="en-GB" sz="2600" dirty="0" err="1" smtClean="0">
                <a:latin typeface="Book Antiqua" panose="02040602050305030304" pitchFamily="18" charset="0"/>
                <a:cs typeface="Arial" charset="0"/>
              </a:rPr>
              <a:t>ekspresi</a:t>
            </a:r>
            <a:r>
              <a:rPr lang="en-GB" sz="2600" dirty="0" smtClean="0">
                <a:latin typeface="Book Antiqua" panose="02040602050305030304" pitchFamily="18" charset="0"/>
                <a:cs typeface="Arial" charset="0"/>
              </a:rPr>
              <a:t> verbal </a:t>
            </a:r>
            <a:r>
              <a:rPr lang="en-GB" sz="2600" dirty="0" err="1" smtClean="0">
                <a:latin typeface="Book Antiqua" panose="02040602050305030304" pitchFamily="18" charset="0"/>
                <a:cs typeface="Arial" charset="0"/>
              </a:rPr>
              <a:t>dari</a:t>
            </a:r>
            <a:r>
              <a:rPr lang="en-GB" sz="2600" dirty="0" smtClean="0">
                <a:latin typeface="Book Antiqua" panose="02040602050305030304" pitchFamily="18" charset="0"/>
                <a:cs typeface="Arial" charset="0"/>
              </a:rPr>
              <a:t> </a:t>
            </a:r>
            <a:r>
              <a:rPr lang="en-GB" sz="2600" dirty="0" err="1" smtClean="0">
                <a:latin typeface="Book Antiqua" panose="02040602050305030304" pitchFamily="18" charset="0"/>
                <a:cs typeface="Arial" charset="0"/>
              </a:rPr>
              <a:t>informan</a:t>
            </a:r>
            <a:r>
              <a:rPr lang="en-GB" sz="2600" dirty="0" smtClean="0">
                <a:latin typeface="Book Antiqua" panose="02040602050305030304" pitchFamily="18" charset="0"/>
                <a:cs typeface="Arial" charset="0"/>
              </a:rPr>
              <a:t> </a:t>
            </a:r>
            <a:r>
              <a:rPr lang="en-GB" sz="2600" dirty="0" err="1" smtClean="0">
                <a:latin typeface="Book Antiqua" panose="02040602050305030304" pitchFamily="18" charset="0"/>
                <a:cs typeface="Arial" charset="0"/>
              </a:rPr>
              <a:t>maupun</a:t>
            </a:r>
            <a:r>
              <a:rPr lang="en-GB" sz="2600" dirty="0" smtClean="0">
                <a:latin typeface="Book Antiqua" panose="02040602050305030304" pitchFamily="18" charset="0"/>
                <a:cs typeface="Arial" charset="0"/>
              </a:rPr>
              <a:t> </a:t>
            </a:r>
            <a:r>
              <a:rPr lang="en-GB" sz="2600" dirty="0" err="1" smtClean="0">
                <a:latin typeface="Book Antiqua" panose="02040602050305030304" pitchFamily="18" charset="0"/>
                <a:cs typeface="Arial" charset="0"/>
              </a:rPr>
              <a:t>interpretasi</a:t>
            </a:r>
            <a:r>
              <a:rPr lang="en-GB" sz="2600" dirty="0" smtClean="0">
                <a:latin typeface="Book Antiqua" panose="02040602050305030304" pitchFamily="18" charset="0"/>
                <a:cs typeface="Arial" charset="0"/>
              </a:rPr>
              <a:t> </a:t>
            </a:r>
            <a:r>
              <a:rPr lang="en-GB" sz="2600" dirty="0" err="1" smtClean="0">
                <a:latin typeface="Book Antiqua" panose="02040602050305030304" pitchFamily="18" charset="0"/>
                <a:cs typeface="Arial" charset="0"/>
              </a:rPr>
              <a:t>peneliti</a:t>
            </a:r>
            <a:r>
              <a:rPr lang="en-GB" sz="2600" dirty="0" smtClean="0">
                <a:latin typeface="Book Antiqua" panose="02040602050305030304" pitchFamily="18" charset="0"/>
                <a:cs typeface="Arial" charset="0"/>
              </a:rPr>
              <a:t> </a:t>
            </a:r>
            <a:r>
              <a:rPr lang="en-GB" sz="2600" dirty="0" err="1" smtClean="0">
                <a:latin typeface="Book Antiqua" panose="02040602050305030304" pitchFamily="18" charset="0"/>
                <a:cs typeface="Arial" charset="0"/>
              </a:rPr>
              <a:t>terhadap</a:t>
            </a:r>
            <a:r>
              <a:rPr lang="en-GB" sz="2600" dirty="0" smtClean="0">
                <a:latin typeface="Book Antiqua" panose="02040602050305030304" pitchFamily="18" charset="0"/>
                <a:cs typeface="Arial" charset="0"/>
              </a:rPr>
              <a:t> </a:t>
            </a:r>
            <a:r>
              <a:rPr lang="en-GB" sz="2600" dirty="0" err="1" smtClean="0">
                <a:latin typeface="Book Antiqua" panose="02040602050305030304" pitchFamily="18" charset="0"/>
                <a:cs typeface="Arial" charset="0"/>
              </a:rPr>
              <a:t>perilaku</a:t>
            </a:r>
            <a:r>
              <a:rPr lang="en-GB" sz="2600" dirty="0" smtClean="0">
                <a:latin typeface="Book Antiqua" panose="02040602050305030304" pitchFamily="18" charset="0"/>
                <a:cs typeface="Arial" charset="0"/>
              </a:rPr>
              <a:t> </a:t>
            </a:r>
            <a:r>
              <a:rPr lang="en-GB" sz="2600" dirty="0" err="1" smtClean="0">
                <a:latin typeface="Book Antiqua" panose="02040602050305030304" pitchFamily="18" charset="0"/>
                <a:cs typeface="Arial" charset="0"/>
              </a:rPr>
              <a:t>informan</a:t>
            </a:r>
            <a:r>
              <a:rPr lang="en-GB" sz="2600" dirty="0" smtClean="0">
                <a:latin typeface="Book Antiqua" panose="02040602050305030304" pitchFamily="18" charset="0"/>
                <a:cs typeface="Arial" charset="0"/>
              </a:rPr>
              <a:t> </a:t>
            </a:r>
            <a:r>
              <a:rPr lang="en-GB" sz="2600" dirty="0" err="1" smtClean="0">
                <a:latin typeface="Book Antiqua" panose="02040602050305030304" pitchFamily="18" charset="0"/>
                <a:cs typeface="Arial" charset="0"/>
              </a:rPr>
              <a:t>dalam</a:t>
            </a:r>
            <a:r>
              <a:rPr lang="en-GB" sz="2600" dirty="0" smtClean="0">
                <a:latin typeface="Book Antiqua" panose="02040602050305030304" pitchFamily="18" charset="0"/>
                <a:cs typeface="Arial" charset="0"/>
              </a:rPr>
              <a:t> </a:t>
            </a:r>
            <a:r>
              <a:rPr lang="en-GB" sz="2600" dirty="0" err="1" smtClean="0">
                <a:latin typeface="Book Antiqua" panose="02040602050305030304" pitchFamily="18" charset="0"/>
                <a:cs typeface="Arial" charset="0"/>
              </a:rPr>
              <a:t>kaitannya</a:t>
            </a:r>
            <a:r>
              <a:rPr lang="en-GB" sz="2600" dirty="0" smtClean="0">
                <a:latin typeface="Book Antiqua" panose="02040602050305030304" pitchFamily="18" charset="0"/>
                <a:cs typeface="Arial" charset="0"/>
              </a:rPr>
              <a:t> </a:t>
            </a:r>
            <a:r>
              <a:rPr lang="en-GB" sz="2600" dirty="0" err="1" smtClean="0">
                <a:latin typeface="Book Antiqua" panose="02040602050305030304" pitchFamily="18" charset="0"/>
                <a:cs typeface="Arial" charset="0"/>
              </a:rPr>
              <a:t>dengan</a:t>
            </a:r>
            <a:r>
              <a:rPr lang="en-GB" sz="2600" dirty="0" smtClean="0">
                <a:latin typeface="Book Antiqua" panose="02040602050305030304" pitchFamily="18" charset="0"/>
                <a:cs typeface="Arial" charset="0"/>
              </a:rPr>
              <a:t> </a:t>
            </a:r>
            <a:r>
              <a:rPr lang="en-GB" sz="2600" dirty="0" err="1" smtClean="0">
                <a:latin typeface="Book Antiqua" panose="02040602050305030304" pitchFamily="18" charset="0"/>
                <a:cs typeface="Arial" charset="0"/>
              </a:rPr>
              <a:t>gejala</a:t>
            </a:r>
            <a:r>
              <a:rPr lang="en-GB" sz="2600" dirty="0" smtClean="0">
                <a:latin typeface="Book Antiqua" panose="02040602050305030304" pitchFamily="18" charset="0"/>
                <a:cs typeface="Arial" charset="0"/>
              </a:rPr>
              <a:t> yang </a:t>
            </a:r>
            <a:r>
              <a:rPr lang="en-GB" sz="2600" dirty="0" err="1" smtClean="0">
                <a:latin typeface="Book Antiqua" panose="02040602050305030304" pitchFamily="18" charset="0"/>
                <a:cs typeface="Arial" charset="0"/>
              </a:rPr>
              <a:t>menjadi</a:t>
            </a:r>
            <a:r>
              <a:rPr lang="en-GB" sz="2600" dirty="0" smtClean="0">
                <a:latin typeface="Book Antiqua" panose="02040602050305030304" pitchFamily="18" charset="0"/>
                <a:cs typeface="Arial" charset="0"/>
              </a:rPr>
              <a:t> </a:t>
            </a:r>
            <a:r>
              <a:rPr lang="en-GB" sz="2600" dirty="0" err="1" smtClean="0">
                <a:latin typeface="Book Antiqua" panose="02040602050305030304" pitchFamily="18" charset="0"/>
                <a:cs typeface="Arial" charset="0"/>
              </a:rPr>
              <a:t>perhatian</a:t>
            </a:r>
            <a:r>
              <a:rPr lang="en-GB" sz="2600" dirty="0" smtClean="0">
                <a:latin typeface="Book Antiqua" panose="02040602050305030304" pitchFamily="18" charset="0"/>
                <a:cs typeface="Arial" charset="0"/>
              </a:rPr>
              <a:t>.</a:t>
            </a:r>
            <a:endParaRPr lang="en-GB" sz="26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457200" indent="-457200" algn="just">
              <a:lnSpc>
                <a:spcPct val="90000"/>
              </a:lnSpc>
              <a:buNone/>
              <a:defRPr/>
            </a:pPr>
            <a:endParaRPr lang="en-US" dirty="0" smtClean="0">
              <a:latin typeface="Arial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defRPr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175" y="0"/>
            <a:ext cx="31718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32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4347" y="267494"/>
            <a:ext cx="5266928" cy="4608512"/>
          </a:xfrm>
        </p:spPr>
        <p:txBody>
          <a:bodyPr>
            <a:normAutofit fontScale="92500"/>
          </a:bodyPr>
          <a:lstStyle/>
          <a:p>
            <a:pPr marL="347663" indent="-347663">
              <a:lnSpc>
                <a:spcPct val="90000"/>
              </a:lnSpc>
              <a:defRPr/>
            </a:pPr>
            <a:r>
              <a:rPr lang="en-GB" sz="2600" dirty="0" smtClean="0">
                <a:latin typeface="Book Antiqua" panose="02040602050305030304" pitchFamily="18" charset="0"/>
                <a:cs typeface="Arial" charset="0"/>
              </a:rPr>
              <a:t>Pemahaman konteks. </a:t>
            </a:r>
            <a:endParaRPr lang="en-GB" sz="2600" dirty="0" smtClean="0">
              <a:latin typeface="Book Antiqua" panose="02040602050305030304" pitchFamily="18" charset="0"/>
              <a:cs typeface="Arial" charset="0"/>
            </a:endParaRPr>
          </a:p>
          <a:p>
            <a:pPr marL="339725" indent="0">
              <a:lnSpc>
                <a:spcPct val="90000"/>
              </a:lnSpc>
              <a:buNone/>
              <a:defRPr/>
            </a:pPr>
            <a:r>
              <a:rPr lang="en-US" sz="2600" dirty="0" smtClean="0">
                <a:latin typeface="Book Antiqua" panose="02040602050305030304" pitchFamily="18" charset="0"/>
                <a:cs typeface="Arial" charset="0"/>
              </a:rPr>
              <a:t>P</a:t>
            </a:r>
            <a:r>
              <a:rPr lang="en-GB" sz="2600" dirty="0" smtClean="0">
                <a:latin typeface="Book Antiqua" panose="02040602050305030304" pitchFamily="18" charset="0"/>
                <a:cs typeface="Arial" charset="0"/>
              </a:rPr>
              <a:t>ada penelitian kualitatif sebuah gejala sosial dilihat di dalam sebuah konteks yang menyeluruh. </a:t>
            </a:r>
            <a:r>
              <a:rPr lang="en-GB" sz="2600" dirty="0">
                <a:latin typeface="Book Antiqua" panose="02040602050305030304" pitchFamily="18" charset="0"/>
                <a:cs typeface="Arial" charset="0"/>
              </a:rPr>
              <a:t>a</a:t>
            </a:r>
            <a:r>
              <a:rPr lang="en-GB" sz="2600" dirty="0" smtClean="0">
                <a:latin typeface="Book Antiqua" panose="02040602050305030304" pitchFamily="18" charset="0"/>
                <a:cs typeface="Arial" charset="0"/>
              </a:rPr>
              <a:t>rtinya, dalam sebuah penelitian kualitatif, semua hal yang terkait dengan keberadaan sebuah gejala sosial diperhatikan. </a:t>
            </a:r>
            <a:r>
              <a:rPr lang="en-GB" sz="2600" dirty="0" err="1" smtClean="0">
                <a:latin typeface="Book Antiqua" panose="02040602050305030304" pitchFamily="18" charset="0"/>
                <a:cs typeface="Arial" charset="0"/>
              </a:rPr>
              <a:t>Dengan</a:t>
            </a:r>
            <a:r>
              <a:rPr lang="en-GB" sz="2600" dirty="0" smtClean="0">
                <a:latin typeface="Book Antiqua" panose="02040602050305030304" pitchFamily="18" charset="0"/>
                <a:cs typeface="Arial" charset="0"/>
              </a:rPr>
              <a:t> </a:t>
            </a:r>
            <a:r>
              <a:rPr lang="en-GB" sz="2600" dirty="0" err="1" smtClean="0">
                <a:latin typeface="Book Antiqua" panose="02040602050305030304" pitchFamily="18" charset="0"/>
                <a:cs typeface="Arial" charset="0"/>
              </a:rPr>
              <a:t>itu</a:t>
            </a:r>
            <a:r>
              <a:rPr lang="en-GB" sz="2600" dirty="0" smtClean="0">
                <a:latin typeface="Book Antiqua" panose="02040602050305030304" pitchFamily="18" charset="0"/>
                <a:cs typeface="Arial" charset="0"/>
              </a:rPr>
              <a:t>, </a:t>
            </a:r>
            <a:r>
              <a:rPr lang="en-GB" sz="2600" dirty="0" err="1" smtClean="0">
                <a:latin typeface="Book Antiqua" panose="02040602050305030304" pitchFamily="18" charset="0"/>
                <a:cs typeface="Arial" charset="0"/>
              </a:rPr>
              <a:t>maka</a:t>
            </a:r>
            <a:r>
              <a:rPr lang="en-GB" sz="2600" dirty="0" smtClean="0">
                <a:latin typeface="Book Antiqua" panose="02040602050305030304" pitchFamily="18" charset="0"/>
                <a:cs typeface="Arial" charset="0"/>
              </a:rPr>
              <a:t> </a:t>
            </a:r>
            <a:r>
              <a:rPr lang="en-GB" sz="2600" dirty="0" err="1" smtClean="0">
                <a:latin typeface="Book Antiqua" panose="02040602050305030304" pitchFamily="18" charset="0"/>
                <a:cs typeface="Arial" charset="0"/>
              </a:rPr>
              <a:t>pemahaman</a:t>
            </a:r>
            <a:r>
              <a:rPr lang="en-GB" sz="2600" dirty="0" smtClean="0">
                <a:latin typeface="Book Antiqua" panose="02040602050305030304" pitchFamily="18" charset="0"/>
                <a:cs typeface="Arial" charset="0"/>
              </a:rPr>
              <a:t> </a:t>
            </a:r>
            <a:r>
              <a:rPr lang="en-GB" sz="2600" dirty="0" err="1" smtClean="0">
                <a:latin typeface="Book Antiqua" panose="02040602050305030304" pitchFamily="18" charset="0"/>
                <a:cs typeface="Arial" charset="0"/>
              </a:rPr>
              <a:t>tentang</a:t>
            </a:r>
            <a:r>
              <a:rPr lang="en-GB" sz="2600" dirty="0" smtClean="0">
                <a:latin typeface="Book Antiqua" panose="02040602050305030304" pitchFamily="18" charset="0"/>
                <a:cs typeface="Arial" charset="0"/>
              </a:rPr>
              <a:t> </a:t>
            </a:r>
            <a:r>
              <a:rPr lang="en-GB" sz="2600" dirty="0" err="1" smtClean="0">
                <a:latin typeface="Book Antiqua" panose="02040602050305030304" pitchFamily="18" charset="0"/>
                <a:cs typeface="Arial" charset="0"/>
              </a:rPr>
              <a:t>gejala</a:t>
            </a:r>
            <a:r>
              <a:rPr lang="en-GB" sz="2600" dirty="0" smtClean="0">
                <a:latin typeface="Book Antiqua" panose="02040602050305030304" pitchFamily="18" charset="0"/>
                <a:cs typeface="Arial" charset="0"/>
              </a:rPr>
              <a:t> yang </a:t>
            </a:r>
            <a:r>
              <a:rPr lang="en-GB" sz="2600" dirty="0" err="1" smtClean="0">
                <a:latin typeface="Book Antiqua" panose="02040602050305030304" pitchFamily="18" charset="0"/>
                <a:cs typeface="Arial" charset="0"/>
              </a:rPr>
              <a:t>menjadi</a:t>
            </a:r>
            <a:r>
              <a:rPr lang="en-GB" sz="2600" dirty="0" smtClean="0">
                <a:latin typeface="Book Antiqua" panose="02040602050305030304" pitchFamily="18" charset="0"/>
                <a:cs typeface="Arial" charset="0"/>
              </a:rPr>
              <a:t> </a:t>
            </a:r>
            <a:r>
              <a:rPr lang="en-GB" sz="2600" dirty="0" err="1" smtClean="0">
                <a:latin typeface="Book Antiqua" panose="02040602050305030304" pitchFamily="18" charset="0"/>
                <a:cs typeface="Arial" charset="0"/>
              </a:rPr>
              <a:t>bahan</a:t>
            </a:r>
            <a:r>
              <a:rPr lang="en-GB" sz="2600" dirty="0" smtClean="0">
                <a:latin typeface="Book Antiqua" panose="02040602050305030304" pitchFamily="18" charset="0"/>
                <a:cs typeface="Arial" charset="0"/>
              </a:rPr>
              <a:t> </a:t>
            </a:r>
            <a:r>
              <a:rPr lang="en-GB" sz="2600" dirty="0" err="1" smtClean="0">
                <a:latin typeface="Book Antiqua" panose="02040602050305030304" pitchFamily="18" charset="0"/>
                <a:cs typeface="Arial" charset="0"/>
              </a:rPr>
              <a:t>kajian</a:t>
            </a:r>
            <a:r>
              <a:rPr lang="en-GB" sz="2600" dirty="0" smtClean="0">
                <a:latin typeface="Book Antiqua" panose="02040602050305030304" pitchFamily="18" charset="0"/>
                <a:cs typeface="Arial" charset="0"/>
              </a:rPr>
              <a:t> </a:t>
            </a:r>
            <a:r>
              <a:rPr lang="en-GB" sz="2600" dirty="0" err="1" smtClean="0">
                <a:latin typeface="Book Antiqua" panose="02040602050305030304" pitchFamily="18" charset="0"/>
                <a:cs typeface="Arial" charset="0"/>
              </a:rPr>
              <a:t>lebih</a:t>
            </a:r>
            <a:r>
              <a:rPr lang="en-GB" sz="2600" dirty="0" smtClean="0">
                <a:latin typeface="Book Antiqua" panose="02040602050305030304" pitchFamily="18" charset="0"/>
                <a:cs typeface="Arial" charset="0"/>
              </a:rPr>
              <a:t> </a:t>
            </a:r>
            <a:r>
              <a:rPr lang="en-GB" sz="2600" dirty="0" err="1" smtClean="0">
                <a:latin typeface="Book Antiqua" panose="02040602050305030304" pitchFamily="18" charset="0"/>
                <a:cs typeface="Arial" charset="0"/>
              </a:rPr>
              <a:t>bersifat</a:t>
            </a:r>
            <a:r>
              <a:rPr lang="en-GB" sz="2600" dirty="0" smtClean="0">
                <a:latin typeface="Book Antiqua" panose="02040602050305030304" pitchFamily="18" charset="0"/>
                <a:cs typeface="Arial" charset="0"/>
              </a:rPr>
              <a:t> </a:t>
            </a:r>
            <a:r>
              <a:rPr lang="en-GB" sz="2600" dirty="0" err="1" smtClean="0">
                <a:latin typeface="Book Antiqua" panose="02040602050305030304" pitchFamily="18" charset="0"/>
                <a:cs typeface="Arial" charset="0"/>
              </a:rPr>
              <a:t>komprehensif</a:t>
            </a:r>
            <a:r>
              <a:rPr lang="en-GB" sz="2600" dirty="0" smtClean="0">
                <a:latin typeface="Book Antiqua" panose="02040602050305030304" pitchFamily="18" charset="0"/>
                <a:cs typeface="Arial" charset="0"/>
              </a:rPr>
              <a:t> </a:t>
            </a:r>
            <a:r>
              <a:rPr lang="en-GB" sz="2600" dirty="0" err="1" smtClean="0">
                <a:latin typeface="Book Antiqua" panose="02040602050305030304" pitchFamily="18" charset="0"/>
                <a:cs typeface="Arial" charset="0"/>
              </a:rPr>
              <a:t>sesuai</a:t>
            </a:r>
            <a:r>
              <a:rPr lang="en-GB" sz="2600" dirty="0" smtClean="0">
                <a:latin typeface="Book Antiqua" panose="02040602050305030304" pitchFamily="18" charset="0"/>
                <a:cs typeface="Arial" charset="0"/>
              </a:rPr>
              <a:t> </a:t>
            </a:r>
            <a:r>
              <a:rPr lang="en-GB" sz="2600" dirty="0" err="1" smtClean="0">
                <a:latin typeface="Book Antiqua" panose="02040602050305030304" pitchFamily="18" charset="0"/>
                <a:cs typeface="Arial" charset="0"/>
              </a:rPr>
              <a:t>dengan</a:t>
            </a:r>
            <a:r>
              <a:rPr lang="en-GB" sz="2600" dirty="0" smtClean="0">
                <a:latin typeface="Book Antiqua" panose="02040602050305030304" pitchFamily="18" charset="0"/>
                <a:cs typeface="Arial" charset="0"/>
              </a:rPr>
              <a:t> </a:t>
            </a:r>
            <a:r>
              <a:rPr lang="en-GB" sz="2600" dirty="0" err="1" smtClean="0">
                <a:latin typeface="Book Antiqua" panose="02040602050305030304" pitchFamily="18" charset="0"/>
                <a:cs typeface="Arial" charset="0"/>
              </a:rPr>
              <a:t>konteks</a:t>
            </a:r>
            <a:r>
              <a:rPr lang="en-GB" sz="2600" dirty="0" smtClean="0">
                <a:latin typeface="Book Antiqua" panose="02040602050305030304" pitchFamily="18" charset="0"/>
                <a:cs typeface="Arial" charset="0"/>
              </a:rPr>
              <a:t> </a:t>
            </a:r>
            <a:r>
              <a:rPr lang="en-GB" sz="2600" dirty="0" err="1" smtClean="0">
                <a:latin typeface="Book Antiqua" panose="02040602050305030304" pitchFamily="18" charset="0"/>
                <a:cs typeface="Arial" charset="0"/>
              </a:rPr>
              <a:t>keberadaannya</a:t>
            </a:r>
            <a:r>
              <a:rPr lang="en-GB" sz="2600" dirty="0" smtClean="0">
                <a:latin typeface="Book Antiqua" panose="02040602050305030304" pitchFamily="18" charset="0"/>
                <a:cs typeface="Arial" charset="0"/>
              </a:rPr>
              <a:t>.</a:t>
            </a:r>
            <a:endParaRPr lang="en-GB" sz="26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GB" sz="2100" dirty="0"/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0"/>
            <a:ext cx="385192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20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0" y="1131590"/>
            <a:ext cx="5580112" cy="46085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GB" sz="2200" dirty="0" smtClean="0">
                <a:latin typeface="Book Antiqua" panose="02040602050305030304" pitchFamily="18" charset="0"/>
                <a:cs typeface="Arial" charset="0"/>
              </a:rPr>
              <a:t>Identifikasi fenomena dan pengaruh yang tidak terduga. </a:t>
            </a:r>
            <a:endParaRPr lang="en-GB" sz="2200" dirty="0" smtClean="0">
              <a:latin typeface="Book Antiqua" panose="02040602050305030304" pitchFamily="18" charset="0"/>
              <a:cs typeface="Arial" charset="0"/>
            </a:endParaRPr>
          </a:p>
          <a:p>
            <a:pPr marL="339725" indent="0">
              <a:lnSpc>
                <a:spcPct val="90000"/>
              </a:lnSpc>
              <a:buNone/>
              <a:defRPr/>
            </a:pPr>
            <a:r>
              <a:rPr lang="en-GB" sz="2200" dirty="0" smtClean="0">
                <a:latin typeface="Book Antiqua" panose="02040602050305030304" pitchFamily="18" charset="0"/>
                <a:cs typeface="Arial" charset="0"/>
              </a:rPr>
              <a:t>Penelitian </a:t>
            </a:r>
            <a:r>
              <a:rPr lang="en-GB" sz="2200" dirty="0" smtClean="0">
                <a:latin typeface="Book Antiqua" panose="02040602050305030304" pitchFamily="18" charset="0"/>
                <a:cs typeface="Arial" charset="0"/>
              </a:rPr>
              <a:t>kualitatif memungkinkan peneliti untuk mengembangkan pemahaman mengenai hubungan-hubungan antar berbagai hal yang berada dalam konteks realitas sosial yang menjadi fokus perhatiannya. </a:t>
            </a:r>
            <a:r>
              <a:rPr lang="en-GB" sz="2200" dirty="0" err="1" smtClean="0">
                <a:latin typeface="Book Antiqua" panose="02040602050305030304" pitchFamily="18" charset="0"/>
                <a:cs typeface="Arial" charset="0"/>
              </a:rPr>
              <a:t>Hubungan</a:t>
            </a:r>
            <a:r>
              <a:rPr lang="en-GB" sz="2200" dirty="0" smtClean="0">
                <a:latin typeface="Book Antiqua" panose="02040602050305030304" pitchFamily="18" charset="0"/>
                <a:cs typeface="Arial" charset="0"/>
              </a:rPr>
              <a:t> yang </a:t>
            </a:r>
            <a:r>
              <a:rPr lang="en-GB" sz="2200" dirty="0" err="1" smtClean="0">
                <a:latin typeface="Book Antiqua" panose="02040602050305030304" pitchFamily="18" charset="0"/>
                <a:cs typeface="Arial" charset="0"/>
              </a:rPr>
              <a:t>pada</a:t>
            </a:r>
            <a:r>
              <a:rPr lang="en-GB" sz="2200" dirty="0" smtClean="0">
                <a:latin typeface="Book Antiqua" panose="02040602050305030304" pitchFamily="18" charset="0"/>
                <a:cs typeface="Arial" charset="0"/>
              </a:rPr>
              <a:t> </a:t>
            </a:r>
            <a:r>
              <a:rPr lang="en-GB" sz="2200" dirty="0" err="1" smtClean="0">
                <a:latin typeface="Book Antiqua" panose="02040602050305030304" pitchFamily="18" charset="0"/>
                <a:cs typeface="Arial" charset="0"/>
              </a:rPr>
              <a:t>saat</a:t>
            </a:r>
            <a:r>
              <a:rPr lang="en-GB" sz="2200" dirty="0" smtClean="0">
                <a:latin typeface="Book Antiqua" panose="02040602050305030304" pitchFamily="18" charset="0"/>
                <a:cs typeface="Arial" charset="0"/>
              </a:rPr>
              <a:t> </a:t>
            </a:r>
            <a:r>
              <a:rPr lang="en-GB" sz="2200" dirty="0" err="1" smtClean="0">
                <a:latin typeface="Book Antiqua" panose="02040602050305030304" pitchFamily="18" charset="0"/>
                <a:cs typeface="Arial" charset="0"/>
              </a:rPr>
              <a:t>persiapan</a:t>
            </a:r>
            <a:r>
              <a:rPr lang="en-GB" sz="2200" dirty="0" smtClean="0">
                <a:latin typeface="Book Antiqua" panose="02040602050305030304" pitchFamily="18" charset="0"/>
                <a:cs typeface="Arial" charset="0"/>
              </a:rPr>
              <a:t> </a:t>
            </a:r>
            <a:r>
              <a:rPr lang="en-GB" sz="2200" dirty="0" err="1" smtClean="0">
                <a:latin typeface="Book Antiqua" panose="02040602050305030304" pitchFamily="18" charset="0"/>
                <a:cs typeface="Arial" charset="0"/>
              </a:rPr>
              <a:t>penelitian</a:t>
            </a:r>
            <a:r>
              <a:rPr lang="en-GB" sz="2200" dirty="0" smtClean="0">
                <a:latin typeface="Book Antiqua" panose="02040602050305030304" pitchFamily="18" charset="0"/>
                <a:cs typeface="Arial" charset="0"/>
              </a:rPr>
              <a:t> </a:t>
            </a:r>
            <a:r>
              <a:rPr lang="en-GB" sz="2200" dirty="0" err="1" smtClean="0">
                <a:latin typeface="Book Antiqua" panose="02040602050305030304" pitchFamily="18" charset="0"/>
                <a:cs typeface="Arial" charset="0"/>
              </a:rPr>
              <a:t>mungkin</a:t>
            </a:r>
            <a:r>
              <a:rPr lang="en-GB" sz="2200" dirty="0" smtClean="0">
                <a:latin typeface="Book Antiqua" panose="02040602050305030304" pitchFamily="18" charset="0"/>
                <a:cs typeface="Arial" charset="0"/>
              </a:rPr>
              <a:t> </a:t>
            </a:r>
            <a:r>
              <a:rPr lang="en-GB" sz="2200" dirty="0" err="1" smtClean="0">
                <a:latin typeface="Book Antiqua" panose="02040602050305030304" pitchFamily="18" charset="0"/>
                <a:cs typeface="Arial" charset="0"/>
              </a:rPr>
              <a:t>tidak</a:t>
            </a:r>
            <a:r>
              <a:rPr lang="en-GB" sz="2200" dirty="0" smtClean="0">
                <a:latin typeface="Book Antiqua" panose="02040602050305030304" pitchFamily="18" charset="0"/>
                <a:cs typeface="Arial" charset="0"/>
              </a:rPr>
              <a:t> </a:t>
            </a:r>
            <a:r>
              <a:rPr lang="en-GB" sz="2200" dirty="0" err="1" smtClean="0">
                <a:latin typeface="Book Antiqua" panose="02040602050305030304" pitchFamily="18" charset="0"/>
                <a:cs typeface="Arial" charset="0"/>
              </a:rPr>
              <a:t>terpikirkan</a:t>
            </a:r>
            <a:r>
              <a:rPr lang="en-GB" sz="2200" dirty="0" smtClean="0">
                <a:latin typeface="Book Antiqua" panose="02040602050305030304" pitchFamily="18" charset="0"/>
                <a:cs typeface="Arial" charset="0"/>
              </a:rPr>
              <a:t>.</a:t>
            </a:r>
          </a:p>
          <a:p>
            <a:pPr algn="just" eaLnBrk="1" hangingPunct="1">
              <a:lnSpc>
                <a:spcPct val="90000"/>
              </a:lnSpc>
              <a:defRPr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450" y="-29124"/>
            <a:ext cx="3257550" cy="517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10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5496" y="555526"/>
            <a:ext cx="5400600" cy="4039097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GB" sz="2800" dirty="0" smtClean="0">
                <a:latin typeface="Book Antiqua" panose="02040602050305030304" pitchFamily="18" charset="0"/>
                <a:cs typeface="Arial" charset="0"/>
              </a:rPr>
              <a:t>Kemunculan </a:t>
            </a:r>
            <a:r>
              <a:rPr lang="en-GB" sz="2800" dirty="0">
                <a:latin typeface="Book Antiqua" panose="02040602050305030304" pitchFamily="18" charset="0"/>
                <a:cs typeface="Arial" charset="0"/>
              </a:rPr>
              <a:t>teori berbasis data (</a:t>
            </a:r>
            <a:r>
              <a:rPr lang="en-GB" sz="2800" i="1" dirty="0">
                <a:latin typeface="Book Antiqua" panose="02040602050305030304" pitchFamily="18" charset="0"/>
                <a:cs typeface="Arial" charset="0"/>
              </a:rPr>
              <a:t>grounded theory</a:t>
            </a:r>
            <a:r>
              <a:rPr lang="en-GB" sz="2800" dirty="0">
                <a:latin typeface="Book Antiqua" panose="02040602050305030304" pitchFamily="18" charset="0"/>
                <a:cs typeface="Arial" charset="0"/>
              </a:rPr>
              <a:t>). </a:t>
            </a:r>
            <a:endParaRPr lang="en-GB" sz="2800" dirty="0" smtClean="0">
              <a:latin typeface="Book Antiqua" panose="02040602050305030304" pitchFamily="18" charset="0"/>
              <a:cs typeface="Arial" charset="0"/>
            </a:endParaRPr>
          </a:p>
          <a:p>
            <a:pPr marL="339725" indent="0">
              <a:buNone/>
              <a:defRPr/>
            </a:pPr>
            <a:r>
              <a:rPr lang="en-GB" sz="2800" dirty="0" smtClean="0">
                <a:latin typeface="Book Antiqua" panose="02040602050305030304" pitchFamily="18" charset="0"/>
                <a:cs typeface="Arial" charset="0"/>
              </a:rPr>
              <a:t>Penelitian </a:t>
            </a:r>
            <a:r>
              <a:rPr lang="en-GB" sz="2800" dirty="0">
                <a:latin typeface="Book Antiqua" panose="02040602050305030304" pitchFamily="18" charset="0"/>
                <a:cs typeface="Arial" charset="0"/>
              </a:rPr>
              <a:t>kualitatif juga memungkinkan peneliti untuk membangun teori-teori yang berasal dari koleksi data yang dikumpulkan pada saat penelitian lapangan. </a:t>
            </a:r>
            <a:endParaRPr lang="en-GB" sz="2800" dirty="0" smtClean="0">
              <a:latin typeface="Book Antiqua" panose="02040602050305030304" pitchFamily="18" charset="0"/>
              <a:cs typeface="Arial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GB" sz="2800" dirty="0">
              <a:latin typeface="Book Antiqua" panose="02040602050305030304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GB" sz="2800" dirty="0" smtClean="0">
                <a:latin typeface="Book Antiqua" panose="02040602050305030304" pitchFamily="18" charset="0"/>
                <a:cs typeface="Times New Roman" pitchFamily="18" charset="0"/>
              </a:rPr>
              <a:t>Pemahaman </a:t>
            </a:r>
            <a:r>
              <a:rPr lang="en-GB" sz="2800" dirty="0">
                <a:latin typeface="Book Antiqua" panose="02040602050305030304" pitchFamily="18" charset="0"/>
                <a:cs typeface="Times New Roman" pitchFamily="18" charset="0"/>
              </a:rPr>
              <a:t>proses. </a:t>
            </a:r>
            <a:endParaRPr lang="en-GB" sz="28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339725" indent="0">
              <a:buNone/>
              <a:defRPr/>
            </a:pPr>
            <a:r>
              <a:rPr lang="en-GB" sz="2800" dirty="0" smtClean="0">
                <a:latin typeface="Book Antiqua" panose="02040602050305030304" pitchFamily="18" charset="0"/>
                <a:cs typeface="Times New Roman" pitchFamily="18" charset="0"/>
              </a:rPr>
              <a:t>Berbeda </a:t>
            </a:r>
            <a:r>
              <a:rPr lang="en-GB" sz="2800" dirty="0">
                <a:latin typeface="Book Antiqua" panose="02040602050305030304" pitchFamily="18" charset="0"/>
                <a:cs typeface="Times New Roman" pitchFamily="18" charset="0"/>
              </a:rPr>
              <a:t>dengan penelitian kuantitatif, peneliti</a:t>
            </a:r>
            <a:r>
              <a:rPr lang="en-US" sz="2800" dirty="0">
                <a:latin typeface="Book Antiqua" panose="02040602050305030304" pitchFamily="18" charset="0"/>
                <a:cs typeface="Times New Roman" pitchFamily="18" charset="0"/>
              </a:rPr>
              <a:t>a</a:t>
            </a:r>
            <a:r>
              <a:rPr lang="en-GB" sz="2800" dirty="0">
                <a:latin typeface="Book Antiqua" panose="02040602050305030304" pitchFamily="18" charset="0"/>
                <a:cs typeface="Times New Roman" pitchFamily="18" charset="0"/>
              </a:rPr>
              <a:t>n </a:t>
            </a:r>
            <a:r>
              <a:rPr lang="en-GB" sz="2800" dirty="0" err="1">
                <a:latin typeface="Book Antiqua" panose="02040602050305030304" pitchFamily="18" charset="0"/>
                <a:cs typeface="Times New Roman" pitchFamily="18" charset="0"/>
              </a:rPr>
              <a:t>kualitatif</a:t>
            </a:r>
            <a:r>
              <a:rPr lang="en-GB" sz="2800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Book Antiqua" panose="02040602050305030304" pitchFamily="18" charset="0"/>
                <a:cs typeface="Times New Roman" pitchFamily="18" charset="0"/>
              </a:rPr>
              <a:t>memungkinkan</a:t>
            </a:r>
            <a:r>
              <a:rPr lang="en-GB" sz="2800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Book Antiqua" panose="02040602050305030304" pitchFamily="18" charset="0"/>
                <a:cs typeface="Times New Roman" pitchFamily="18" charset="0"/>
              </a:rPr>
              <a:t>juga</a:t>
            </a:r>
            <a:r>
              <a:rPr lang="en-GB" sz="2800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Book Antiqua" panose="02040602050305030304" pitchFamily="18" charset="0"/>
                <a:cs typeface="Times New Roman" pitchFamily="18" charset="0"/>
              </a:rPr>
              <a:t>peneliti</a:t>
            </a:r>
            <a:r>
              <a:rPr lang="en-GB" sz="2800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Book Antiqua" panose="02040602050305030304" pitchFamily="18" charset="0"/>
                <a:cs typeface="Times New Roman" pitchFamily="18" charset="0"/>
              </a:rPr>
              <a:t>untuk</a:t>
            </a:r>
            <a:r>
              <a:rPr lang="en-GB" sz="2800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Book Antiqua" panose="02040602050305030304" pitchFamily="18" charset="0"/>
                <a:cs typeface="Times New Roman" pitchFamily="18" charset="0"/>
              </a:rPr>
              <a:t>melihat</a:t>
            </a:r>
            <a:r>
              <a:rPr lang="en-GB" sz="2800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Book Antiqua" panose="02040602050305030304" pitchFamily="18" charset="0"/>
                <a:cs typeface="Times New Roman" pitchFamily="18" charset="0"/>
              </a:rPr>
              <a:t>proses</a:t>
            </a:r>
            <a:r>
              <a:rPr lang="en-GB" sz="2800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Book Antiqua" panose="02040602050305030304" pitchFamily="18" charset="0"/>
                <a:cs typeface="Times New Roman" pitchFamily="18" charset="0"/>
              </a:rPr>
              <a:t>dari</a:t>
            </a:r>
            <a:r>
              <a:rPr lang="en-GB" sz="2800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Book Antiqua" panose="02040602050305030304" pitchFamily="18" charset="0"/>
                <a:cs typeface="Times New Roman" pitchFamily="18" charset="0"/>
              </a:rPr>
              <a:t>sebuah</a:t>
            </a:r>
            <a:r>
              <a:rPr lang="en-GB" sz="2800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Book Antiqua" panose="02040602050305030304" pitchFamily="18" charset="0"/>
                <a:cs typeface="Times New Roman" pitchFamily="18" charset="0"/>
              </a:rPr>
              <a:t>gejala</a:t>
            </a:r>
            <a:r>
              <a:rPr lang="en-GB" sz="2800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Book Antiqua" panose="02040602050305030304" pitchFamily="18" charset="0"/>
                <a:cs typeface="Times New Roman" pitchFamily="18" charset="0"/>
              </a:rPr>
              <a:t>sosial</a:t>
            </a:r>
            <a:r>
              <a:rPr lang="en-GB" sz="2800" dirty="0">
                <a:latin typeface="Book Antiqua" panose="02040602050305030304" pitchFamily="18" charset="0"/>
                <a:cs typeface="Times New Roman" pitchFamily="18" charset="0"/>
              </a:rPr>
              <a:t>. </a:t>
            </a:r>
          </a:p>
          <a:p>
            <a:pPr eaLnBrk="1" hangingPunct="1">
              <a:defRPr/>
            </a:pPr>
            <a:endParaRPr lang="en-US" sz="21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7" y="20301"/>
            <a:ext cx="334786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83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843558"/>
            <a:ext cx="4906888" cy="3394472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GB" dirty="0" smtClean="0">
                <a:latin typeface="Book Antiqua" panose="02040602050305030304" pitchFamily="18" charset="0"/>
                <a:cs typeface="Arial" charset="0"/>
              </a:rPr>
              <a:t>Lebih fleksibel dalam pelaksanaan</a:t>
            </a:r>
            <a:r>
              <a:rPr lang="en-US" dirty="0" smtClean="0">
                <a:latin typeface="Book Antiqua" panose="02040602050305030304" pitchFamily="18" charset="0"/>
                <a:cs typeface="Arial" charset="0"/>
              </a:rPr>
              <a:t> pengumpulan data.</a:t>
            </a:r>
            <a:r>
              <a:rPr lang="en-GB" dirty="0" smtClean="0">
                <a:latin typeface="Book Antiqua" panose="02040602050305030304" pitchFamily="18" charset="0"/>
                <a:cs typeface="Arial" charset="0"/>
              </a:rPr>
              <a:t> </a:t>
            </a:r>
            <a:endParaRPr lang="en-GB" dirty="0" smtClean="0">
              <a:latin typeface="Book Antiqua" panose="02040602050305030304" pitchFamily="18" charset="0"/>
              <a:cs typeface="Arial" charset="0"/>
            </a:endParaRPr>
          </a:p>
          <a:p>
            <a:pPr marL="339725" indent="0">
              <a:buNone/>
              <a:defRPr/>
            </a:pPr>
            <a:r>
              <a:rPr lang="en-US" dirty="0" smtClean="0">
                <a:latin typeface="Book Antiqua" panose="02040602050305030304" pitchFamily="18" charset="0"/>
                <a:cs typeface="Arial" charset="0"/>
              </a:rPr>
              <a:t>Pada </a:t>
            </a:r>
            <a:r>
              <a:rPr lang="en-US" dirty="0" smtClean="0">
                <a:latin typeface="Book Antiqua" panose="02040602050305030304" pitchFamily="18" charset="0"/>
                <a:cs typeface="Arial" charset="0"/>
              </a:rPr>
              <a:t>penelitian kualitatif, p</a:t>
            </a:r>
            <a:r>
              <a:rPr lang="en-GB" dirty="0" err="1" smtClean="0">
                <a:latin typeface="Book Antiqua" panose="02040602050305030304" pitchFamily="18" charset="0"/>
                <a:cs typeface="Arial" charset="0"/>
              </a:rPr>
              <a:t>eneliti</a:t>
            </a:r>
            <a:r>
              <a:rPr lang="en-GB" dirty="0" smtClean="0">
                <a:latin typeface="Book Antiqua" panose="02040602050305030304" pitchFamily="18" charset="0"/>
                <a:cs typeface="Arial" charset="0"/>
              </a:rPr>
              <a:t> </a:t>
            </a:r>
            <a:r>
              <a:rPr lang="en-GB" dirty="0" err="1" smtClean="0">
                <a:latin typeface="Book Antiqua" panose="02040602050305030304" pitchFamily="18" charset="0"/>
                <a:cs typeface="Arial" charset="0"/>
              </a:rPr>
              <a:t>tida</a:t>
            </a:r>
            <a:r>
              <a:rPr lang="en-US" dirty="0" smtClean="0">
                <a:latin typeface="Book Antiqua" panose="02040602050305030304" pitchFamily="18" charset="0"/>
                <a:cs typeface="Arial" charset="0"/>
              </a:rPr>
              <a:t>k</a:t>
            </a:r>
            <a:r>
              <a:rPr lang="en-GB" dirty="0" smtClean="0">
                <a:latin typeface="Book Antiqua" panose="02040602050305030304" pitchFamily="18" charset="0"/>
                <a:cs typeface="Arial" charset="0"/>
              </a:rPr>
              <a:t> </a:t>
            </a:r>
            <a:r>
              <a:rPr lang="en-GB" dirty="0" err="1" smtClean="0">
                <a:latin typeface="Book Antiqua" panose="02040602050305030304" pitchFamily="18" charset="0"/>
                <a:cs typeface="Arial" charset="0"/>
              </a:rPr>
              <a:t>harus</a:t>
            </a:r>
            <a:r>
              <a:rPr lang="en-GB" dirty="0" smtClean="0">
                <a:latin typeface="Book Antiqua" panose="02040602050305030304" pitchFamily="18" charset="0"/>
                <a:cs typeface="Arial" charset="0"/>
              </a:rPr>
              <a:t> </a:t>
            </a:r>
            <a:r>
              <a:rPr lang="en-GB" dirty="0" err="1" smtClean="0">
                <a:latin typeface="Book Antiqua" panose="02040602050305030304" pitchFamily="18" charset="0"/>
                <a:cs typeface="Arial" charset="0"/>
              </a:rPr>
              <a:t>selamanya</a:t>
            </a:r>
            <a:r>
              <a:rPr lang="en-GB" dirty="0" smtClean="0">
                <a:latin typeface="Book Antiqua" panose="02040602050305030304" pitchFamily="18" charset="0"/>
                <a:cs typeface="Arial" charset="0"/>
              </a:rPr>
              <a:t> </a:t>
            </a:r>
            <a:r>
              <a:rPr lang="en-GB" dirty="0" err="1" smtClean="0">
                <a:latin typeface="Book Antiqua" panose="02040602050305030304" pitchFamily="18" charset="0"/>
                <a:cs typeface="Arial" charset="0"/>
              </a:rPr>
              <a:t>terikat</a:t>
            </a:r>
            <a:r>
              <a:rPr lang="en-GB" dirty="0" smtClean="0">
                <a:latin typeface="Book Antiqua" panose="02040602050305030304" pitchFamily="18" charset="0"/>
                <a:cs typeface="Arial" charset="0"/>
              </a:rPr>
              <a:t> </a:t>
            </a:r>
            <a:r>
              <a:rPr lang="en-GB" dirty="0" err="1" smtClean="0">
                <a:latin typeface="Book Antiqua" panose="02040602050305030304" pitchFamily="18" charset="0"/>
                <a:cs typeface="Arial" charset="0"/>
              </a:rPr>
              <a:t>dengan</a:t>
            </a:r>
            <a:r>
              <a:rPr lang="en-GB" dirty="0" smtClean="0">
                <a:latin typeface="Book Antiqua" panose="02040602050305030304" pitchFamily="18" charset="0"/>
                <a:cs typeface="Arial" charset="0"/>
              </a:rPr>
              <a:t> </a:t>
            </a:r>
            <a:r>
              <a:rPr lang="en-GB" dirty="0" err="1" smtClean="0">
                <a:latin typeface="Book Antiqua" panose="02040602050305030304" pitchFamily="18" charset="0"/>
                <a:cs typeface="Arial" charset="0"/>
              </a:rPr>
              <a:t>rencana</a:t>
            </a:r>
            <a:r>
              <a:rPr lang="en-GB" dirty="0" smtClean="0">
                <a:latin typeface="Book Antiqua" panose="02040602050305030304" pitchFamily="18" charset="0"/>
                <a:cs typeface="Arial" charset="0"/>
              </a:rPr>
              <a:t> </a:t>
            </a:r>
            <a:r>
              <a:rPr lang="en-GB" dirty="0" err="1" smtClean="0">
                <a:latin typeface="Book Antiqua" panose="02040602050305030304" pitchFamily="18" charset="0"/>
                <a:cs typeface="Arial" charset="0"/>
              </a:rPr>
              <a:t>penelitian</a:t>
            </a:r>
            <a:r>
              <a:rPr lang="en-GB" dirty="0" smtClean="0">
                <a:latin typeface="Book Antiqua" panose="02040602050305030304" pitchFamily="18" charset="0"/>
                <a:cs typeface="Arial" charset="0"/>
              </a:rPr>
              <a:t> </a:t>
            </a:r>
            <a:r>
              <a:rPr lang="en-GB" dirty="0" err="1" smtClean="0">
                <a:latin typeface="Book Antiqua" panose="02040602050305030304" pitchFamily="18" charset="0"/>
                <a:cs typeface="Arial" charset="0"/>
              </a:rPr>
              <a:t>jika</a:t>
            </a:r>
            <a:r>
              <a:rPr lang="en-GB" dirty="0" smtClean="0">
                <a:latin typeface="Book Antiqua" panose="02040602050305030304" pitchFamily="18" charset="0"/>
                <a:cs typeface="Arial" charset="0"/>
              </a:rPr>
              <a:t> </a:t>
            </a:r>
            <a:r>
              <a:rPr lang="en-GB" dirty="0" err="1" smtClean="0">
                <a:latin typeface="Book Antiqua" panose="02040602050305030304" pitchFamily="18" charset="0"/>
                <a:cs typeface="Arial" charset="0"/>
              </a:rPr>
              <a:t>situasi</a:t>
            </a:r>
            <a:r>
              <a:rPr lang="en-GB" dirty="0" smtClean="0">
                <a:latin typeface="Book Antiqua" panose="02040602050305030304" pitchFamily="18" charset="0"/>
                <a:cs typeface="Arial" charset="0"/>
              </a:rPr>
              <a:t> </a:t>
            </a:r>
            <a:r>
              <a:rPr lang="en-GB" dirty="0" err="1" smtClean="0">
                <a:latin typeface="Book Antiqua" panose="02040602050305030304" pitchFamily="18" charset="0"/>
                <a:cs typeface="Arial" charset="0"/>
              </a:rPr>
              <a:t>memang</a:t>
            </a:r>
            <a:r>
              <a:rPr lang="en-GB" dirty="0" smtClean="0">
                <a:latin typeface="Book Antiqua" panose="02040602050305030304" pitchFamily="18" charset="0"/>
                <a:cs typeface="Arial" charset="0"/>
              </a:rPr>
              <a:t> </a:t>
            </a:r>
            <a:r>
              <a:rPr lang="en-GB" dirty="0" err="1" smtClean="0">
                <a:latin typeface="Book Antiqua" panose="02040602050305030304" pitchFamily="18" charset="0"/>
                <a:cs typeface="Arial" charset="0"/>
              </a:rPr>
              <a:t>tidak</a:t>
            </a:r>
            <a:r>
              <a:rPr lang="en-GB" dirty="0" smtClean="0">
                <a:latin typeface="Book Antiqua" panose="02040602050305030304" pitchFamily="18" charset="0"/>
                <a:cs typeface="Arial" charset="0"/>
              </a:rPr>
              <a:t> </a:t>
            </a:r>
            <a:r>
              <a:rPr lang="en-GB" dirty="0" err="1" smtClean="0">
                <a:latin typeface="Book Antiqua" panose="02040602050305030304" pitchFamily="18" charset="0"/>
                <a:cs typeface="Arial" charset="0"/>
              </a:rPr>
              <a:t>memungkinkan</a:t>
            </a:r>
            <a:r>
              <a:rPr lang="en-GB" dirty="0" smtClean="0">
                <a:latin typeface="Book Antiqua" panose="02040602050305030304" pitchFamily="18" charset="0"/>
                <a:cs typeface="Arial" charset="0"/>
              </a:rPr>
              <a:t> </a:t>
            </a:r>
            <a:r>
              <a:rPr lang="en-GB" dirty="0" err="1" smtClean="0">
                <a:latin typeface="Book Antiqua" panose="02040602050305030304" pitchFamily="18" charset="0"/>
                <a:cs typeface="Arial" charset="0"/>
              </a:rPr>
              <a:t>atau</a:t>
            </a:r>
            <a:r>
              <a:rPr lang="en-GB" dirty="0" smtClean="0">
                <a:latin typeface="Book Antiqua" panose="02040602050305030304" pitchFamily="18" charset="0"/>
                <a:cs typeface="Arial" charset="0"/>
              </a:rPr>
              <a:t> </a:t>
            </a:r>
            <a:r>
              <a:rPr lang="en-GB" dirty="0" err="1" smtClean="0">
                <a:latin typeface="Book Antiqua" panose="02040602050305030304" pitchFamily="18" charset="0"/>
                <a:cs typeface="Arial" charset="0"/>
              </a:rPr>
              <a:t>mengarahkan</a:t>
            </a:r>
            <a:r>
              <a:rPr lang="en-GB" dirty="0" smtClean="0">
                <a:latin typeface="Book Antiqua" panose="02040602050305030304" pitchFamily="18" charset="0"/>
                <a:cs typeface="Arial" charset="0"/>
              </a:rPr>
              <a:t> </a:t>
            </a:r>
            <a:r>
              <a:rPr lang="en-GB" dirty="0" err="1" smtClean="0">
                <a:latin typeface="Book Antiqua" panose="02040602050305030304" pitchFamily="18" charset="0"/>
                <a:cs typeface="Arial" charset="0"/>
              </a:rPr>
              <a:t>kepada</a:t>
            </a:r>
            <a:r>
              <a:rPr lang="en-GB" dirty="0" smtClean="0">
                <a:latin typeface="Book Antiqua" panose="02040602050305030304" pitchFamily="18" charset="0"/>
                <a:cs typeface="Arial" charset="0"/>
              </a:rPr>
              <a:t> </a:t>
            </a:r>
            <a:r>
              <a:rPr lang="en-GB" dirty="0" err="1" smtClean="0">
                <a:latin typeface="Book Antiqua" panose="02040602050305030304" pitchFamily="18" charset="0"/>
                <a:cs typeface="Arial" charset="0"/>
              </a:rPr>
              <a:t>hal</a:t>
            </a:r>
            <a:r>
              <a:rPr lang="en-GB" dirty="0" smtClean="0">
                <a:latin typeface="Book Antiqua" panose="02040602050305030304" pitchFamily="18" charset="0"/>
                <a:cs typeface="Arial" charset="0"/>
              </a:rPr>
              <a:t> lain.</a:t>
            </a:r>
            <a:endParaRPr lang="en-GB" dirty="0" smtClean="0">
              <a:latin typeface="Book Antiqua" panose="02040602050305030304" pitchFamily="18" charset="0"/>
            </a:endParaRPr>
          </a:p>
          <a:p>
            <a:pPr algn="just" eaLnBrk="1" hangingPunct="1">
              <a:defRPr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1" y="0"/>
            <a:ext cx="393607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55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dirty="0" smtClean="0"/>
              <a:t>KELEMAHAN </a:t>
            </a:r>
            <a:br>
              <a:rPr lang="en-US" dirty="0" smtClean="0"/>
            </a:br>
            <a:r>
              <a:rPr lang="en-US" dirty="0" smtClean="0"/>
              <a:t>PENELITIAN KUALITATIF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022920" y="1553542"/>
            <a:ext cx="8229600" cy="3394472"/>
          </a:xfrm>
        </p:spPr>
        <p:txBody>
          <a:bodyPr/>
          <a:lstStyle/>
          <a:p>
            <a:pPr eaLnBrk="1" hangingPunct="1">
              <a:buFont typeface="Courier New" panose="02070309020205020404" pitchFamily="49" charset="0"/>
              <a:buChar char="o"/>
              <a:defRPr/>
            </a:pPr>
            <a:r>
              <a:rPr lang="en-US" dirty="0" smtClean="0">
                <a:latin typeface="Book Antiqua" panose="02040602050305030304" pitchFamily="18" charset="0"/>
                <a:cs typeface="Arial" charset="0"/>
              </a:rPr>
              <a:t>Sulit membuat </a:t>
            </a:r>
            <a:r>
              <a:rPr lang="en-US" dirty="0" err="1" smtClean="0">
                <a:latin typeface="Book Antiqua" panose="02040602050305030304" pitchFamily="18" charset="0"/>
                <a:cs typeface="Arial" charset="0"/>
              </a:rPr>
              <a:t>generaliasi</a:t>
            </a:r>
            <a:r>
              <a:rPr lang="en-US" dirty="0" smtClean="0">
                <a:latin typeface="Book Antiqua" panose="02040602050305030304" pitchFamily="18" charset="0"/>
                <a:cs typeface="Arial" charset="0"/>
              </a:rPr>
              <a:t> karena interpretasi sangat </a:t>
            </a:r>
            <a:r>
              <a:rPr lang="en-US" dirty="0" err="1" smtClean="0">
                <a:latin typeface="Book Antiqua" panose="02040602050305030304" pitchFamily="18" charset="0"/>
                <a:cs typeface="Arial" charset="0"/>
              </a:rPr>
              <a:t>kontesktual</a:t>
            </a:r>
            <a:r>
              <a:rPr lang="en-US" dirty="0" smtClean="0">
                <a:latin typeface="Book Antiqua" panose="02040602050305030304" pitchFamily="18" charset="0"/>
                <a:cs typeface="Arial" charset="0"/>
              </a:rPr>
              <a:t>.</a:t>
            </a:r>
          </a:p>
          <a:p>
            <a:pPr eaLnBrk="1" hangingPunct="1">
              <a:buFont typeface="Courier New" panose="02070309020205020404" pitchFamily="49" charset="0"/>
              <a:buChar char="o"/>
              <a:defRPr/>
            </a:pPr>
            <a:r>
              <a:rPr lang="en-US" dirty="0" smtClean="0">
                <a:latin typeface="Book Antiqua" panose="02040602050305030304" pitchFamily="18" charset="0"/>
                <a:cs typeface="Arial" charset="0"/>
              </a:rPr>
              <a:t>Pengujian reliabilitas dan validitas relatif lebih sulit.</a:t>
            </a:r>
          </a:p>
          <a:p>
            <a:pPr eaLnBrk="1" hangingPunct="1">
              <a:buFont typeface="Courier New" panose="02070309020205020404" pitchFamily="49" charset="0"/>
              <a:buChar char="o"/>
              <a:defRPr/>
            </a:pPr>
            <a:r>
              <a:rPr lang="en-GB" dirty="0" smtClean="0">
                <a:latin typeface="Book Antiqua" panose="02040602050305030304" pitchFamily="18" charset="0"/>
                <a:cs typeface="Times New Roman" pitchFamily="18" charset="0"/>
              </a:rPr>
              <a:t>Membutuhkan waktu penelitian yang relatif panjang</a:t>
            </a:r>
            <a:r>
              <a:rPr lang="en-US" dirty="0" smtClean="0">
                <a:latin typeface="Book Antiqua" panose="02040602050305030304" pitchFamily="18" charset="0"/>
                <a:cs typeface="Arial" charset="0"/>
              </a:rPr>
              <a:t>.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endParaRPr lang="en-US" dirty="0" smtClean="0">
              <a:latin typeface="Arial" charset="0"/>
              <a:cs typeface="Arial" charset="0"/>
            </a:endParaRPr>
          </a:p>
          <a:p>
            <a:pPr algn="just"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0748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878904" y="1491630"/>
            <a:ext cx="8229600" cy="339447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Courier New" panose="02070309020205020404" pitchFamily="49" charset="0"/>
              <a:buChar char="o"/>
              <a:defRPr/>
            </a:pPr>
            <a:r>
              <a:rPr lang="en-US" dirty="0" smtClean="0">
                <a:latin typeface="Book Antiqua" panose="02040602050305030304" pitchFamily="18" charset="0"/>
                <a:cs typeface="Arial" charset="0"/>
              </a:rPr>
              <a:t>Pelaksanaan penelitian relatif lebih sulit karena peneliti berada </a:t>
            </a:r>
            <a:r>
              <a:rPr lang="en-US" dirty="0" smtClean="0">
                <a:latin typeface="Book Antiqua" panose="02040602050305030304" pitchFamily="18" charset="0"/>
                <a:cs typeface="Arial" charset="0"/>
              </a:rPr>
              <a:t>“di dalam” </a:t>
            </a:r>
            <a:r>
              <a:rPr lang="en-US" i="1" dirty="0" smtClean="0">
                <a:latin typeface="Book Antiqua" panose="02040602050305030304" pitchFamily="18" charset="0"/>
                <a:cs typeface="Arial" charset="0"/>
              </a:rPr>
              <a:t>setting</a:t>
            </a:r>
            <a:r>
              <a:rPr lang="en-US" dirty="0" smtClean="0">
                <a:latin typeface="Book Antiqua" panose="02040602050305030304" pitchFamily="18" charset="0"/>
                <a:cs typeface="Arial" charset="0"/>
              </a:rPr>
              <a:t> gejala yang menjadi objek kajian dalam waktu yang relatif panjang.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GB" sz="1800" dirty="0"/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2295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OPENED BOO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DBDC7"/>
      </a:accent1>
      <a:accent2>
        <a:srgbClr val="BE8BE2"/>
      </a:accent2>
      <a:accent3>
        <a:srgbClr val="96E5D8"/>
      </a:accent3>
      <a:accent4>
        <a:srgbClr val="85C2F8"/>
      </a:accent4>
      <a:accent5>
        <a:srgbClr val="BFBFBF"/>
      </a:accent5>
      <a:accent6>
        <a:srgbClr val="3F3F3F"/>
      </a:accent6>
      <a:hlink>
        <a:srgbClr val="0563C1"/>
      </a:hlink>
      <a:folHlink>
        <a:srgbClr val="954F72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1774</TotalTime>
  <Words>524</Words>
  <Application>Microsoft Office PowerPoint</Application>
  <PresentationFormat>On-screen Show (16:9)</PresentationFormat>
  <Paragraphs>40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33" baseType="lpstr">
      <vt:lpstr>Arial Unicode MS</vt:lpstr>
      <vt:lpstr>Aharoni</vt:lpstr>
      <vt:lpstr>Arial</vt:lpstr>
      <vt:lpstr>Avenir Next</vt:lpstr>
      <vt:lpstr>Avenir Next Ultra Light</vt:lpstr>
      <vt:lpstr>Book Antiqua</vt:lpstr>
      <vt:lpstr>Calibri</vt:lpstr>
      <vt:lpstr>Courier New</vt:lpstr>
      <vt:lpstr>DIN Alternate</vt:lpstr>
      <vt:lpstr>Futura Condensed</vt:lpstr>
      <vt:lpstr>Garamond</vt:lpstr>
      <vt:lpstr>Gill Sans</vt:lpstr>
      <vt:lpstr>Helvetica</vt:lpstr>
      <vt:lpstr>Helvetica Light</vt:lpstr>
      <vt:lpstr>Impact</vt:lpstr>
      <vt:lpstr>Symbol</vt:lpstr>
      <vt:lpstr>Times New Roman</vt:lpstr>
      <vt:lpstr>Wingdings</vt:lpstr>
      <vt:lpstr>Office Theme</vt:lpstr>
      <vt:lpstr>Contents Slide Master</vt:lpstr>
      <vt:lpstr>1_White</vt:lpstr>
      <vt:lpstr>PowerPoint Presentation</vt:lpstr>
      <vt:lpstr>PowerPoint Presentation</vt:lpstr>
      <vt:lpstr>KELEBIHAN PENELITIAN KUALITATIF</vt:lpstr>
      <vt:lpstr>PowerPoint Presentation</vt:lpstr>
      <vt:lpstr>PowerPoint Presentation</vt:lpstr>
      <vt:lpstr>PowerPoint Presentation</vt:lpstr>
      <vt:lpstr>PowerPoint Presentation</vt:lpstr>
      <vt:lpstr>KELEMAHAN  PENELITIAN KUALITATIF</vt:lpstr>
      <vt:lpstr>PowerPoint Presentation</vt:lpstr>
      <vt:lpstr>KEMUNGKINAN PENGABUNGAN METODE KUANTITATIF DAN KUALITATIF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SIRAJUDDIN SALEH</cp:lastModifiedBy>
  <cp:revision>135</cp:revision>
  <dcterms:created xsi:type="dcterms:W3CDTF">2019-11-20T07:23:11Z</dcterms:created>
  <dcterms:modified xsi:type="dcterms:W3CDTF">2020-04-15T23:02:37Z</dcterms:modified>
</cp:coreProperties>
</file>