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0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62" r:id="rId14"/>
    <p:sldId id="266" r:id="rId15"/>
    <p:sldId id="276" r:id="rId16"/>
    <p:sldId id="267" r:id="rId17"/>
    <p:sldId id="268" r:id="rId18"/>
    <p:sldId id="270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7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2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3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E39231B-DEED-4F2E-801F-D3FF2291FE7C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3E0EC9A-4B49-4EE4-8EE9-F76D19BA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1.png"/><Relationship Id="rId7" Type="http://schemas.openxmlformats.org/officeDocument/2006/relationships/image" Target="../media/image4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12" Type="http://schemas.openxmlformats.org/officeDocument/2006/relationships/image" Target="../media/image3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5.png"/><Relationship Id="rId5" Type="http://schemas.openxmlformats.org/officeDocument/2006/relationships/image" Target="../media/image390.png"/><Relationship Id="rId15" Type="http://schemas.openxmlformats.org/officeDocument/2006/relationships/image" Target="../media/image49.png"/><Relationship Id="rId10" Type="http://schemas.openxmlformats.org/officeDocument/2006/relationships/image" Target="../media/image440.png"/><Relationship Id="rId4" Type="http://schemas.openxmlformats.org/officeDocument/2006/relationships/image" Target="../media/image29.png"/><Relationship Id="rId9" Type="http://schemas.openxmlformats.org/officeDocument/2006/relationships/image" Target="../media/image430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1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32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33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INTEGRAL TENTU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Farah </a:t>
            </a:r>
            <a:r>
              <a:rPr lang="id-ID" dirty="0" err="1"/>
              <a:t>Heniati</a:t>
            </a:r>
            <a:r>
              <a:rPr lang="id-ID" dirty="0"/>
              <a:t> Santosa, M.Pd.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537029"/>
                <a:ext cx="7536710" cy="277861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Secara umum,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menyatakan batasan luas daerah yang tercakup di antara kurva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𝑦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dan sumbu-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dalam selang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</m:t>
                    </m:r>
                    <m:r>
                      <a:rPr lang="id-ID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id-ID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id-ID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  <m:r>
                      <a:rPr lang="id-ID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yang berarti bahwa tanda positif akan diberikan pada luas bagian-bagian yang berada di bagian atas sumbu-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dan tanda negatif diberikan untuk luas bagian-bagian yang berada di bawah sumbu-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Secara simbolik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d-ID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𝑑𝑜𝑤𝑛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174625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Dimana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da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adalah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seperti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diperlihatkan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pada Gambar 7.</a:t>
                </a:r>
              </a:p>
              <a:p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4625" indent="0">
                  <a:lnSpc>
                    <a:spcPct val="100000"/>
                  </a:lnSpc>
                  <a:buNone/>
                </a:pPr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537029"/>
                <a:ext cx="7536710" cy="2778613"/>
              </a:xfrm>
              <a:blipFill>
                <a:blip r:embed="rId2"/>
                <a:stretch>
                  <a:fillRect r="-162" b="-3136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A419E58-2CCB-1CAB-CA77-7229C4B11AEE}"/>
              </a:ext>
            </a:extLst>
          </p:cNvPr>
          <p:cNvGrpSpPr/>
          <p:nvPr/>
        </p:nvGrpSpPr>
        <p:grpSpPr>
          <a:xfrm>
            <a:off x="7969593" y="1263678"/>
            <a:ext cx="3917606" cy="2278681"/>
            <a:chOff x="8087975" y="3185404"/>
            <a:chExt cx="3917606" cy="2278681"/>
          </a:xfrm>
        </p:grpSpPr>
        <p:pic>
          <p:nvPicPr>
            <p:cNvPr id="5122" name="Picture 2" descr="Gambar">
              <a:extLst>
                <a:ext uri="{FF2B5EF4-FFF2-40B4-BE49-F238E27FC236}">
                  <a16:creationId xmlns:a16="http://schemas.microsoft.com/office/drawing/2014/main" id="{D17167A0-BB99-47C5-97DB-A96F14A3B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975" y="3185404"/>
              <a:ext cx="3917606" cy="181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95A5EE-9D58-0FDF-A642-2478D5F40BF3}"/>
                </a:ext>
              </a:extLst>
            </p:cNvPr>
            <p:cNvSpPr txBox="1"/>
            <p:nvPr/>
          </p:nvSpPr>
          <p:spPr>
            <a:xfrm>
              <a:off x="9637486" y="5094753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Gambar 7</a:t>
              </a:r>
              <a:endParaRPr lang="id-ID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1DC17FB-4CAD-A7B0-87CE-791F3C10C5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234" y="3998749"/>
                <a:ext cx="11310423" cy="25907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Kembali ke lambang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d-ID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kita boleh menyebut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titik ujung bawah dan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titik ujung atas untuk integral. Tetapi, kebanyakan pengarang memakai istilah batas bawah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pengintegralan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dan batas atas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pengintegralan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Dalam definisi </a:t>
                </a:r>
                <a:r>
                  <a:rPr lang="id-ID" sz="20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d-ID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kita, secara implisit menganggap bahwa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Kita hilangkan batasan itu dengan definisi-definisi berikut.</a:t>
                </a: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d-ID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d-ID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id-ID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&gt;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1DC17FB-4CAD-A7B0-87CE-791F3C10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34" y="3998749"/>
                <a:ext cx="11310423" cy="2590737"/>
              </a:xfrm>
              <a:prstGeom prst="rect">
                <a:avLst/>
              </a:prstGeom>
              <a:blipFill>
                <a:blip r:embed="rId4"/>
                <a:stretch>
                  <a:fillRect t="-235" r="-43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1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589935"/>
                <a:ext cx="7357856" cy="571195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Contoh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3: 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sz="2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US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Partisikan selang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[−2,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menjadi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selang bagian yang sama, masing-masing dengan panjang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Δ</m:t>
                    </m:r>
                    <m:r>
                      <a:rPr lang="id-ID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id-ID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Dalam tiap selang bagian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d-ID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gunakan </a:t>
                </a:r>
                <a:r>
                  <a:rPr lang="id-ID" sz="20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d-ID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d-ID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sebagai titik sampel. </a:t>
                </a: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Maka,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+3=−2+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+3=1+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sehingga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25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Jumlah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Khusus</a:t>
                </a: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=5+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589935"/>
                <a:ext cx="7357856" cy="5711959"/>
              </a:xfrm>
              <a:blipFill>
                <a:blip r:embed="rId2"/>
                <a:stretch>
                  <a:fillRect l="-1988" r="-1657" b="-416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B3C83-971A-F5FF-70E3-AF909E2FE320}"/>
                  </a:ext>
                </a:extLst>
              </p:cNvPr>
              <p:cNvSpPr txBox="1"/>
              <p:nvPr/>
            </p:nvSpPr>
            <p:spPr>
              <a:xfrm>
                <a:off x="7928595" y="1033163"/>
                <a:ext cx="4263405" cy="367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=−2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=−2+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=−2+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=−2+2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=−2+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=−2+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B3C83-971A-F5FF-70E3-AF909E2FE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95" y="1033163"/>
                <a:ext cx="4263405" cy="367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537834-B69F-8A0E-38C2-B0C94FFEE384}"/>
                  </a:ext>
                </a:extLst>
              </p:cNvPr>
              <p:cNvSpPr txBox="1"/>
              <p:nvPr/>
            </p:nvSpPr>
            <p:spPr>
              <a:xfrm>
                <a:off x="7351819" y="2985472"/>
                <a:ext cx="4263405" cy="3146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id-ID" sz="2000" dirty="0"/>
                  <a:t>Karena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d-ID" sz="2000" dirty="0"/>
                  <a:t> adalah suatu partisi tetap,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id-ID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id-ID" sz="2000" i="1" dirty="0" smtClean="0">
                        <a:latin typeface="Cambria Math" panose="02040503050406030204" pitchFamily="18" charset="0"/>
                      </a:rPr>
                      <m:t>|→0</m:t>
                    </m:r>
                  </m:oMath>
                </a14:m>
                <a:r>
                  <a:rPr lang="id-ID" sz="2000" dirty="0"/>
                  <a:t> setara dengan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d-ID" sz="200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d-ID" sz="2000" dirty="0"/>
                  <a:t>. Kita simpulkan bahwa </a:t>
                </a:r>
                <a:endParaRPr lang="en-US" sz="2000" dirty="0"/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+3)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537834-B69F-8A0E-38C2-B0C94FFE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19" y="2985472"/>
                <a:ext cx="4263405" cy="3146695"/>
              </a:xfrm>
              <a:prstGeom prst="rect">
                <a:avLst/>
              </a:prstGeom>
              <a:blipFill>
                <a:blip r:embed="rId4"/>
                <a:stretch>
                  <a:fillRect l="-286" t="-11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19F4D80-D85F-18F6-3CE1-D792944FA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426" y="379358"/>
            <a:ext cx="2724190" cy="26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589935"/>
                <a:ext cx="7357856" cy="200696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Contoh 4: 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−8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sz="20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Penyelesaian</a:t>
                </a:r>
                <a:r>
                  <a:rPr lang="en-US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Partisikan selang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[−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menjadi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selang bagian yang sama, masing-masing dengan panjang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Δ</m:t>
                    </m:r>
                    <m:r>
                      <a:rPr lang="id-ID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id-ID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Dalam tiap selang bagian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d-ID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berupa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titik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ujing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kanan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sehingga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589935"/>
                <a:ext cx="7357856" cy="2006961"/>
              </a:xfrm>
              <a:blipFill>
                <a:blip r:embed="rId2"/>
                <a:stretch>
                  <a:fillRect r="-16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B3C83-971A-F5FF-70E3-AF909E2FE320}"/>
                  </a:ext>
                </a:extLst>
              </p:cNvPr>
              <p:cNvSpPr txBox="1"/>
              <p:nvPr/>
            </p:nvSpPr>
            <p:spPr>
              <a:xfrm>
                <a:off x="6729397" y="893619"/>
                <a:ext cx="5139515" cy="540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12788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2788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=−1+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2788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=−1+2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2788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2788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𝑖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2788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12788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/>
                <a:r>
                  <a:rPr lang="id-ID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Maka,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−8=2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−1+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−8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 marL="2505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6−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sehingga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" indent="0">
                  <a:lnSpc>
                    <a:spcPct val="100000"/>
                  </a:lnSpc>
                  <a:buNone/>
                </a:pP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CB3C83-971A-F5FF-70E3-AF909E2FE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97" y="893619"/>
                <a:ext cx="5139515" cy="5408275"/>
              </a:xfrm>
              <a:prstGeom prst="rect">
                <a:avLst/>
              </a:prstGeom>
              <a:blipFill>
                <a:blip r:embed="rId3"/>
                <a:stretch>
                  <a:fillRect l="-1305" r="-11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537834-B69F-8A0E-38C2-B0C94FFEE384}"/>
                  </a:ext>
                </a:extLst>
              </p:cNvPr>
              <p:cNvSpPr txBox="1"/>
              <p:nvPr/>
            </p:nvSpPr>
            <p:spPr>
              <a:xfrm>
                <a:off x="7119584" y="2285227"/>
                <a:ext cx="4749328" cy="2147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lnSpc>
                    <a:spcPct val="100000"/>
                  </a:lnSpc>
                  <a:buNone/>
                </a:pPr>
                <a:r>
                  <a:rPr lang="en-US" sz="1700" dirty="0"/>
                  <a:t>Kita </a:t>
                </a:r>
                <a:r>
                  <a:rPr lang="en-US" sz="1700" dirty="0" err="1"/>
                  <a:t>Simpulkan</a:t>
                </a:r>
                <a:r>
                  <a:rPr lang="en-US" sz="1700" dirty="0"/>
                  <a:t> </a:t>
                </a:r>
                <a:r>
                  <a:rPr lang="en-US" sz="1700" dirty="0" err="1"/>
                  <a:t>bahwa</a:t>
                </a:r>
                <a:endParaRPr lang="en-US" sz="1700" dirty="0"/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(2</m:t>
                          </m:r>
                          <m:sSup>
                            <m:sSup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−8)</m:t>
                          </m:r>
                        </m:e>
                      </m:nary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𝑑𝑥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−24−32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128</m:t>
                                  </m:r>
                                </m:num>
                                <m:den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70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−24−32+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n-US" sz="17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7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7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537834-B69F-8A0E-38C2-B0C94FFE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84" y="2285227"/>
                <a:ext cx="4749328" cy="2147254"/>
              </a:xfrm>
              <a:prstGeom prst="rect">
                <a:avLst/>
              </a:prstGeom>
              <a:blipFill>
                <a:blip r:embed="rId4"/>
                <a:stretch>
                  <a:fillRect t="-113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42E5996-A23F-D905-3E8F-E9CFC882E6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776" y="2596897"/>
                <a:ext cx="8183176" cy="3671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Font typeface="Corbe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−6−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Font typeface="Corbe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64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128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Font typeface="Corbe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64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128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+1)(2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98638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−24−32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Font typeface="Corbel" pitchFamily="34" charset="0"/>
                  <a:buNone/>
                </a:pPr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42E5996-A23F-D905-3E8F-E9CFC882E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6" y="2596897"/>
                <a:ext cx="8183176" cy="3671168"/>
              </a:xfrm>
              <a:prstGeom prst="rect">
                <a:avLst/>
              </a:prstGeom>
              <a:blipFill>
                <a:blip r:embed="rId5"/>
                <a:stretch>
                  <a:fillRect l="-1788" t="-132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8" grpId="0"/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Integral </a:t>
            </a:r>
            <a:r>
              <a:rPr lang="en-GB" dirty="0" err="1">
                <a:latin typeface="Trebuchet MS" panose="020B0603020202020204" pitchFamily="34" charset="0"/>
              </a:rPr>
              <a:t>Tentu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97280" y="1912810"/>
            <a:ext cx="410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dirty="0">
                <a:latin typeface="Trebuchet MS" panose="020B0603020202020204" pitchFamily="34" charset="0"/>
              </a:rPr>
              <a:t>Integral </a:t>
            </a:r>
            <a:r>
              <a:rPr lang="en-GB" dirty="0" err="1">
                <a:latin typeface="Trebuchet MS" panose="020B0603020202020204" pitchFamily="34" charset="0"/>
              </a:rPr>
              <a:t>Tertentu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suatu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fungsi</a:t>
            </a:r>
            <a:r>
              <a:rPr lang="en-GB" dirty="0">
                <a:latin typeface="Trebuchet MS" panose="020B0603020202020204" pitchFamily="34" charset="0"/>
              </a:rPr>
              <a:t> di </a:t>
            </a:r>
            <a:r>
              <a:rPr lang="en-GB" dirty="0" err="1">
                <a:latin typeface="Trebuchet MS" panose="020B0603020202020204" pitchFamily="34" charset="0"/>
              </a:rPr>
              <a:t>tulis</a:t>
            </a:r>
            <a:r>
              <a:rPr lang="en-GB" dirty="0">
                <a:latin typeface="Trebuchet MS" panose="020B0603020202020204" pitchFamily="34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32360" y="2457592"/>
                <a:ext cx="7388240" cy="1348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</m:m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360" y="2457592"/>
                <a:ext cx="7388240" cy="1348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19939" y="4166250"/>
                <a:ext cx="363388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Trebuchet MS" panose="020B0603020202020204" pitchFamily="34" charset="0"/>
                  </a:rPr>
                  <a:t>keterangan: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batas</a:t>
                </a:r>
                <a:r>
                  <a:rPr lang="en-US" dirty="0"/>
                  <a:t> </a:t>
                </a:r>
                <a:r>
                  <a:rPr lang="en-US" dirty="0" err="1"/>
                  <a:t>bawah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batas</a:t>
                </a:r>
                <a:r>
                  <a:rPr lang="en-US" dirty="0"/>
                  <a:t> </a:t>
                </a:r>
                <a:r>
                  <a:rPr lang="en-US" dirty="0" err="1"/>
                  <a:t>atas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:r>
                  <a:rPr lang="en-GB" dirty="0" err="1"/>
                  <a:t>fungsi</a:t>
                </a:r>
                <a:r>
                  <a:rPr lang="en-GB" dirty="0"/>
                  <a:t> </a:t>
                </a:r>
                <a:r>
                  <a:rPr lang="en-GB" dirty="0" err="1"/>
                  <a:t>hasil</a:t>
                </a:r>
                <a:r>
                  <a:rPr lang="en-GB" dirty="0"/>
                  <a:t> integral </a:t>
                </a:r>
                <a:r>
                  <a:rPr lang="en-GB" dirty="0" err="1"/>
                  <a:t>dari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untuk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untuk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39" y="4166250"/>
                <a:ext cx="363388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342"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4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rebuchet MS" panose="020B0603020202020204" pitchFamily="34" charset="0"/>
              </a:rPr>
              <a:t>Sifat</a:t>
            </a:r>
            <a:r>
              <a:rPr lang="en-GB" dirty="0">
                <a:latin typeface="Trebuchet MS" panose="020B0603020202020204" pitchFamily="34" charset="0"/>
              </a:rPr>
              <a:t> Integral </a:t>
            </a:r>
            <a:endParaRPr lang="en-US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latin typeface="Trebuchet MS" panose="020B0603020202020204" pitchFamily="34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Trebuchet MS" panose="020B0603020202020204" pitchFamily="34" charset="0"/>
                  </a:rPr>
                  <a:t> </a:t>
                </a:r>
                <a:r>
                  <a:rPr lang="en-GB" dirty="0" err="1">
                    <a:latin typeface="Trebuchet MS" panose="020B0603020202020204" pitchFamily="34" charset="0"/>
                  </a:rPr>
                  <a:t>bilangan</a:t>
                </a:r>
                <a:r>
                  <a:rPr lang="en-GB" dirty="0">
                    <a:latin typeface="Trebuchet MS" panose="020B0603020202020204" pitchFamily="34" charset="0"/>
                  </a:rPr>
                  <a:t> real,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dirty="0">
                    <a:latin typeface="Trebuchet MS" panose="020B0603020202020204" pitchFamily="34" charset="0"/>
                  </a:rPr>
                  <a:t> </a:t>
                </a:r>
                <a:r>
                  <a:rPr lang="en-GB" dirty="0">
                    <a:latin typeface="Trebuchet MS" panose="020B0603020202020204" pitchFamily="34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Trebuchet MS" panose="020B0603020202020204" pitchFamily="34" charset="0"/>
                  </a:rPr>
                  <a:t> </a:t>
                </a:r>
                <a:r>
                  <a:rPr lang="en-GB" dirty="0" err="1">
                    <a:latin typeface="Trebuchet MS" panose="020B0603020202020204" pitchFamily="34" charset="0"/>
                  </a:rPr>
                  <a:t>merupakan</a:t>
                </a:r>
                <a:r>
                  <a:rPr lang="en-GB" dirty="0">
                    <a:latin typeface="Trebuchet MS" panose="020B0603020202020204" pitchFamily="34" charset="0"/>
                  </a:rPr>
                  <a:t> </a:t>
                </a:r>
                <a:r>
                  <a:rPr lang="en-GB" dirty="0" err="1">
                    <a:latin typeface="Trebuchet MS" panose="020B0603020202020204" pitchFamily="34" charset="0"/>
                  </a:rPr>
                  <a:t>fungsi</a:t>
                </a:r>
                <a:r>
                  <a:rPr lang="en-GB" dirty="0">
                    <a:latin typeface="Trebuchet MS" panose="020B0603020202020204" pitchFamily="34" charset="0"/>
                  </a:rPr>
                  <a:t> yang </a:t>
                </a:r>
                <a:r>
                  <a:rPr lang="en-GB" dirty="0" err="1">
                    <a:latin typeface="Trebuchet MS" panose="020B0603020202020204" pitchFamily="34" charset="0"/>
                  </a:rPr>
                  <a:t>dapat</a:t>
                </a:r>
                <a:r>
                  <a:rPr lang="en-GB" dirty="0">
                    <a:latin typeface="Trebuchet MS" panose="020B0603020202020204" pitchFamily="34" charset="0"/>
                  </a:rPr>
                  <a:t> </a:t>
                </a:r>
                <a:r>
                  <a:rPr lang="en-GB" dirty="0" err="1">
                    <a:latin typeface="Trebuchet MS" panose="020B0603020202020204" pitchFamily="34" charset="0"/>
                  </a:rPr>
                  <a:t>ditentukan</a:t>
                </a:r>
                <a:r>
                  <a:rPr lang="en-GB" dirty="0">
                    <a:latin typeface="Trebuchet MS" panose="020B0603020202020204" pitchFamily="34" charset="0"/>
                  </a:rPr>
                  <a:t> </a:t>
                </a:r>
                <a:r>
                  <a:rPr lang="en-GB" dirty="0" err="1">
                    <a:latin typeface="Trebuchet MS" panose="020B0603020202020204" pitchFamily="34" charset="0"/>
                  </a:rPr>
                  <a:t>integralnya</a:t>
                </a:r>
                <a:r>
                  <a:rPr lang="en-GB" dirty="0">
                    <a:latin typeface="Trebuchet MS" panose="020B0603020202020204" pitchFamily="34" charset="0"/>
                  </a:rPr>
                  <a:t>, </a:t>
                </a:r>
                <a:r>
                  <a:rPr lang="en-GB" dirty="0" err="1">
                    <a:latin typeface="Trebuchet MS" panose="020B0603020202020204" pitchFamily="34" charset="0"/>
                  </a:rPr>
                  <a:t>maka</a:t>
                </a:r>
                <a:r>
                  <a:rPr lang="en-GB" dirty="0">
                    <a:latin typeface="Trebuchet MS" panose="020B0603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Trebuchet MS" panose="020B0603020202020204" pitchFamily="34" charset="0"/>
                  </a:rPr>
                  <a:t>1.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GB" dirty="0">
                    <a:latin typeface="Trebuchet MS" panose="020B0603020202020204" pitchFamily="34" charset="0"/>
                  </a:rPr>
                  <a:t>2.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latin typeface="Trebuchet MS" panose="020B0603020202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Trebuchet MS" panose="020B0603020202020204" pitchFamily="34" charset="0"/>
                  </a:rPr>
                  <a:t>3.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GB" dirty="0">
                    <a:latin typeface="Trebuchet MS" panose="020B0603020202020204" pitchFamily="34" charset="0"/>
                  </a:rPr>
                  <a:t>4.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b="0" dirty="0">
                  <a:latin typeface="Trebuchet MS" panose="020B0603020202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Trebuchet MS" panose="020B0603020202020204" pitchFamily="34" charset="0"/>
                  </a:rPr>
                  <a:t>5.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6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/>
          <p:nvPr/>
        </p:nvSpPr>
        <p:spPr>
          <a:xfrm>
            <a:off x="1702567" y="3153975"/>
            <a:ext cx="1891304" cy="2592443"/>
          </a:xfrm>
          <a:custGeom>
            <a:avLst/>
            <a:gdLst>
              <a:gd name="connsiteX0" fmla="*/ 0 w 1908054"/>
              <a:gd name="connsiteY0" fmla="*/ 0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0 h 2576177"/>
              <a:gd name="connsiteX0" fmla="*/ 0 w 1908054"/>
              <a:gd name="connsiteY0" fmla="*/ 954157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954157 h 2576177"/>
              <a:gd name="connsiteX0" fmla="*/ 0 w 1908054"/>
              <a:gd name="connsiteY0" fmla="*/ 954157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954157 h 2576177"/>
              <a:gd name="connsiteX0" fmla="*/ 0 w 1908054"/>
              <a:gd name="connsiteY0" fmla="*/ 894523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894523 h 2576177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6075 h 2687729"/>
              <a:gd name="connsiteX1" fmla="*/ 820633 w 1908054"/>
              <a:gd name="connsiteY1" fmla="*/ 500731 h 2687729"/>
              <a:gd name="connsiteX2" fmla="*/ 1908054 w 1908054"/>
              <a:gd name="connsiteY2" fmla="*/ 111552 h 2687729"/>
              <a:gd name="connsiteX3" fmla="*/ 1908054 w 1908054"/>
              <a:gd name="connsiteY3" fmla="*/ 2687729 h 2687729"/>
              <a:gd name="connsiteX4" fmla="*/ 0 w 1908054"/>
              <a:gd name="connsiteY4" fmla="*/ 2687729 h 2687729"/>
              <a:gd name="connsiteX5" fmla="*/ 0 w 1908054"/>
              <a:gd name="connsiteY5" fmla="*/ 1006075 h 2687729"/>
              <a:gd name="connsiteX0" fmla="*/ 0 w 1908054"/>
              <a:gd name="connsiteY0" fmla="*/ 894523 h 2576177"/>
              <a:gd name="connsiteX1" fmla="*/ 820633 w 1908054"/>
              <a:gd name="connsiteY1" fmla="*/ 389179 h 2576177"/>
              <a:gd name="connsiteX2" fmla="*/ 1908054 w 1908054"/>
              <a:gd name="connsiteY2" fmla="*/ 0 h 2576177"/>
              <a:gd name="connsiteX3" fmla="*/ 1908054 w 1908054"/>
              <a:gd name="connsiteY3" fmla="*/ 2576177 h 2576177"/>
              <a:gd name="connsiteX4" fmla="*/ 0 w 1908054"/>
              <a:gd name="connsiteY4" fmla="*/ 2576177 h 2576177"/>
              <a:gd name="connsiteX5" fmla="*/ 0 w 1908054"/>
              <a:gd name="connsiteY5" fmla="*/ 894523 h 2576177"/>
              <a:gd name="connsiteX0" fmla="*/ 0 w 1908054"/>
              <a:gd name="connsiteY0" fmla="*/ 894523 h 2576177"/>
              <a:gd name="connsiteX1" fmla="*/ 820633 w 1908054"/>
              <a:gd name="connsiteY1" fmla="*/ 389179 h 2576177"/>
              <a:gd name="connsiteX2" fmla="*/ 1908054 w 1908054"/>
              <a:gd name="connsiteY2" fmla="*/ 0 h 2576177"/>
              <a:gd name="connsiteX3" fmla="*/ 1908054 w 1908054"/>
              <a:gd name="connsiteY3" fmla="*/ 2576177 h 2576177"/>
              <a:gd name="connsiteX4" fmla="*/ 0 w 1908054"/>
              <a:gd name="connsiteY4" fmla="*/ 2576177 h 2576177"/>
              <a:gd name="connsiteX5" fmla="*/ 0 w 1908054"/>
              <a:gd name="connsiteY5" fmla="*/ 894523 h 2576177"/>
              <a:gd name="connsiteX0" fmla="*/ 0 w 1908054"/>
              <a:gd name="connsiteY0" fmla="*/ 924340 h 2605994"/>
              <a:gd name="connsiteX1" fmla="*/ 820633 w 1908054"/>
              <a:gd name="connsiteY1" fmla="*/ 418996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20633 w 1908054"/>
              <a:gd name="connsiteY1" fmla="*/ 418996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00755 w 1908054"/>
              <a:gd name="connsiteY1" fmla="*/ 399118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00755 w 1908054"/>
              <a:gd name="connsiteY1" fmla="*/ 409057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9939 w 1908054"/>
              <a:gd name="connsiteY0" fmla="*/ 954157 h 2605994"/>
              <a:gd name="connsiteX1" fmla="*/ 800755 w 1908054"/>
              <a:gd name="connsiteY1" fmla="*/ 409057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58753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48814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28935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44567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766307 w 1908054"/>
              <a:gd name="connsiteY1" fmla="*/ 435689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898768 h 2550605"/>
              <a:gd name="connsiteX1" fmla="*/ 766307 w 1908054"/>
              <a:gd name="connsiteY1" fmla="*/ 400179 h 2550605"/>
              <a:gd name="connsiteX2" fmla="*/ 1908054 w 1908054"/>
              <a:gd name="connsiteY2" fmla="*/ 0 h 2550605"/>
              <a:gd name="connsiteX3" fmla="*/ 1908054 w 1908054"/>
              <a:gd name="connsiteY3" fmla="*/ 2550605 h 2550605"/>
              <a:gd name="connsiteX4" fmla="*/ 0 w 1908054"/>
              <a:gd name="connsiteY4" fmla="*/ 2550605 h 2550605"/>
              <a:gd name="connsiteX5" fmla="*/ 9939 w 1908054"/>
              <a:gd name="connsiteY5" fmla="*/ 898768 h 2550605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81717 w 1916932"/>
              <a:gd name="connsiteY1" fmla="*/ 373546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90595 w 1916932"/>
              <a:gd name="connsiteY1" fmla="*/ 38242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90594 w 1916932"/>
              <a:gd name="connsiteY1" fmla="*/ 346913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49 w 1916932"/>
              <a:gd name="connsiteY1" fmla="*/ 36466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15997 w 1916932"/>
              <a:gd name="connsiteY0" fmla="*/ 1342651 h 2577238"/>
              <a:gd name="connsiteX1" fmla="*/ 908349 w 1916932"/>
              <a:gd name="connsiteY1" fmla="*/ 36466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87095 w 1916932"/>
              <a:gd name="connsiteY1" fmla="*/ 604365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87095 w 1916932"/>
              <a:gd name="connsiteY1" fmla="*/ 604365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68923 w 1916932"/>
              <a:gd name="connsiteY1" fmla="*/ 51558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68923 w 1916932"/>
              <a:gd name="connsiteY1" fmla="*/ 51558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74980 w 1916932"/>
              <a:gd name="connsiteY1" fmla="*/ 58660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74980 w 1916932"/>
              <a:gd name="connsiteY1" fmla="*/ 58660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3882 w 1916932"/>
              <a:gd name="connsiteY0" fmla="*/ 1449183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1449183 h 2577238"/>
              <a:gd name="connsiteX0" fmla="*/ 485 w 1925650"/>
              <a:gd name="connsiteY0" fmla="*/ 1635614 h 2577238"/>
              <a:gd name="connsiteX1" fmla="*/ 947354 w 1925650"/>
              <a:gd name="connsiteY1" fmla="*/ 568854 h 2577238"/>
              <a:gd name="connsiteX2" fmla="*/ 1925650 w 1925650"/>
              <a:gd name="connsiteY2" fmla="*/ 0 h 2577238"/>
              <a:gd name="connsiteX3" fmla="*/ 1916772 w 1925650"/>
              <a:gd name="connsiteY3" fmla="*/ 2577238 h 2577238"/>
              <a:gd name="connsiteX4" fmla="*/ 8718 w 1925650"/>
              <a:gd name="connsiteY4" fmla="*/ 2577238 h 2577238"/>
              <a:gd name="connsiteX5" fmla="*/ 485 w 1925650"/>
              <a:gd name="connsiteY5" fmla="*/ 1635614 h 2577238"/>
              <a:gd name="connsiteX0" fmla="*/ 3882 w 1916932"/>
              <a:gd name="connsiteY0" fmla="*/ 1901945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1901945 h 2577238"/>
              <a:gd name="connsiteX0" fmla="*/ 3882 w 1916932"/>
              <a:gd name="connsiteY0" fmla="*/ 2567770 h 2727815"/>
              <a:gd name="connsiteX1" fmla="*/ 938636 w 1916932"/>
              <a:gd name="connsiteY1" fmla="*/ 568854 h 2727815"/>
              <a:gd name="connsiteX2" fmla="*/ 1916932 w 1916932"/>
              <a:gd name="connsiteY2" fmla="*/ 0 h 2727815"/>
              <a:gd name="connsiteX3" fmla="*/ 1908054 w 1916932"/>
              <a:gd name="connsiteY3" fmla="*/ 2577238 h 2727815"/>
              <a:gd name="connsiteX4" fmla="*/ 0 w 1916932"/>
              <a:gd name="connsiteY4" fmla="*/ 2577238 h 2727815"/>
              <a:gd name="connsiteX5" fmla="*/ 3882 w 1916932"/>
              <a:gd name="connsiteY5" fmla="*/ 2567770 h 2727815"/>
              <a:gd name="connsiteX0" fmla="*/ 357 w 1931579"/>
              <a:gd name="connsiteY0" fmla="*/ 2532260 h 2696568"/>
              <a:gd name="connsiteX1" fmla="*/ 953283 w 1931579"/>
              <a:gd name="connsiteY1" fmla="*/ 568854 h 2696568"/>
              <a:gd name="connsiteX2" fmla="*/ 1931579 w 1931579"/>
              <a:gd name="connsiteY2" fmla="*/ 0 h 2696568"/>
              <a:gd name="connsiteX3" fmla="*/ 1922701 w 1931579"/>
              <a:gd name="connsiteY3" fmla="*/ 2577238 h 2696568"/>
              <a:gd name="connsiteX4" fmla="*/ 14647 w 1931579"/>
              <a:gd name="connsiteY4" fmla="*/ 2577238 h 2696568"/>
              <a:gd name="connsiteX5" fmla="*/ 357 w 1931579"/>
              <a:gd name="connsiteY5" fmla="*/ 2532260 h 2696568"/>
              <a:gd name="connsiteX0" fmla="*/ 76570 w 1916932"/>
              <a:gd name="connsiteY0" fmla="*/ 2727569 h 2870976"/>
              <a:gd name="connsiteX1" fmla="*/ 938636 w 1916932"/>
              <a:gd name="connsiteY1" fmla="*/ 568854 h 2870976"/>
              <a:gd name="connsiteX2" fmla="*/ 1916932 w 1916932"/>
              <a:gd name="connsiteY2" fmla="*/ 0 h 2870976"/>
              <a:gd name="connsiteX3" fmla="*/ 1908054 w 1916932"/>
              <a:gd name="connsiteY3" fmla="*/ 2577238 h 2870976"/>
              <a:gd name="connsiteX4" fmla="*/ 0 w 1916932"/>
              <a:gd name="connsiteY4" fmla="*/ 2577238 h 2870976"/>
              <a:gd name="connsiteX5" fmla="*/ 76570 w 1916932"/>
              <a:gd name="connsiteY5" fmla="*/ 2727569 h 2870976"/>
              <a:gd name="connsiteX0" fmla="*/ 199 w 1949593"/>
              <a:gd name="connsiteY0" fmla="*/ 2141643 h 2577238"/>
              <a:gd name="connsiteX1" fmla="*/ 971297 w 1949593"/>
              <a:gd name="connsiteY1" fmla="*/ 568854 h 2577238"/>
              <a:gd name="connsiteX2" fmla="*/ 1949593 w 1949593"/>
              <a:gd name="connsiteY2" fmla="*/ 0 h 2577238"/>
              <a:gd name="connsiteX3" fmla="*/ 1940715 w 1949593"/>
              <a:gd name="connsiteY3" fmla="*/ 2577238 h 2577238"/>
              <a:gd name="connsiteX4" fmla="*/ 32661 w 1949593"/>
              <a:gd name="connsiteY4" fmla="*/ 2577238 h 2577238"/>
              <a:gd name="connsiteX5" fmla="*/ 199 w 1949593"/>
              <a:gd name="connsiteY5" fmla="*/ 2141643 h 2577238"/>
              <a:gd name="connsiteX0" fmla="*/ 358 w 1931580"/>
              <a:gd name="connsiteY0" fmla="*/ 2123888 h 2577238"/>
              <a:gd name="connsiteX1" fmla="*/ 953284 w 1931580"/>
              <a:gd name="connsiteY1" fmla="*/ 568854 h 2577238"/>
              <a:gd name="connsiteX2" fmla="*/ 1931580 w 1931580"/>
              <a:gd name="connsiteY2" fmla="*/ 0 h 2577238"/>
              <a:gd name="connsiteX3" fmla="*/ 1922702 w 1931580"/>
              <a:gd name="connsiteY3" fmla="*/ 2577238 h 2577238"/>
              <a:gd name="connsiteX4" fmla="*/ 14648 w 1931580"/>
              <a:gd name="connsiteY4" fmla="*/ 2577238 h 2577238"/>
              <a:gd name="connsiteX5" fmla="*/ 358 w 1931580"/>
              <a:gd name="connsiteY5" fmla="*/ 2123888 h 2577238"/>
              <a:gd name="connsiteX0" fmla="*/ 3882 w 1916932"/>
              <a:gd name="connsiteY0" fmla="*/ 2123888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2123888 h 2577238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53520 w 1925650"/>
              <a:gd name="connsiteY1" fmla="*/ 8263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95921 w 1925650"/>
              <a:gd name="connsiteY1" fmla="*/ 808551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68209 w 1925650"/>
              <a:gd name="connsiteY1" fmla="*/ 70068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9006 w 1925650"/>
              <a:gd name="connsiteY1" fmla="*/ 72354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231131 w 1925650"/>
              <a:gd name="connsiteY1" fmla="*/ 714669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3942 w 1969107"/>
              <a:gd name="connsiteY0" fmla="*/ 2567772 h 2727817"/>
              <a:gd name="connsiteX1" fmla="*/ 274588 w 1969107"/>
              <a:gd name="connsiteY1" fmla="*/ 714669 h 2727817"/>
              <a:gd name="connsiteX2" fmla="*/ 1969107 w 1969107"/>
              <a:gd name="connsiteY2" fmla="*/ 0 h 2727817"/>
              <a:gd name="connsiteX3" fmla="*/ 1960229 w 1969107"/>
              <a:gd name="connsiteY3" fmla="*/ 2577238 h 2727817"/>
              <a:gd name="connsiteX4" fmla="*/ 52175 w 1969107"/>
              <a:gd name="connsiteY4" fmla="*/ 2577238 h 2727817"/>
              <a:gd name="connsiteX5" fmla="*/ 43942 w 1969107"/>
              <a:gd name="connsiteY5" fmla="*/ 2567772 h 2727817"/>
              <a:gd name="connsiteX0" fmla="*/ 4756 w 1929921"/>
              <a:gd name="connsiteY0" fmla="*/ 2567772 h 2727817"/>
              <a:gd name="connsiteX1" fmla="*/ 235402 w 1929921"/>
              <a:gd name="connsiteY1" fmla="*/ 714669 h 2727817"/>
              <a:gd name="connsiteX2" fmla="*/ 1929921 w 1929921"/>
              <a:gd name="connsiteY2" fmla="*/ 0 h 2727817"/>
              <a:gd name="connsiteX3" fmla="*/ 1921043 w 1929921"/>
              <a:gd name="connsiteY3" fmla="*/ 2577238 h 2727817"/>
              <a:gd name="connsiteX4" fmla="*/ 12989 w 1929921"/>
              <a:gd name="connsiteY4" fmla="*/ 2577238 h 2727817"/>
              <a:gd name="connsiteX5" fmla="*/ 4756 w 1929921"/>
              <a:gd name="connsiteY5" fmla="*/ 2567772 h 2727817"/>
              <a:gd name="connsiteX0" fmla="*/ 123584 w 2048749"/>
              <a:gd name="connsiteY0" fmla="*/ 2567772 h 2727817"/>
              <a:gd name="connsiteX1" fmla="*/ 138279 w 2048749"/>
              <a:gd name="connsiteY1" fmla="*/ 883345 h 2727817"/>
              <a:gd name="connsiteX2" fmla="*/ 2048749 w 2048749"/>
              <a:gd name="connsiteY2" fmla="*/ 0 h 2727817"/>
              <a:gd name="connsiteX3" fmla="*/ 2039871 w 2048749"/>
              <a:gd name="connsiteY3" fmla="*/ 2577238 h 2727817"/>
              <a:gd name="connsiteX4" fmla="*/ 131817 w 2048749"/>
              <a:gd name="connsiteY4" fmla="*/ 2577238 h 2727817"/>
              <a:gd name="connsiteX5" fmla="*/ 123584 w 2048749"/>
              <a:gd name="connsiteY5" fmla="*/ 2567772 h 2727817"/>
              <a:gd name="connsiteX0" fmla="*/ 486 w 1925651"/>
              <a:gd name="connsiteY0" fmla="*/ 2567772 h 2727817"/>
              <a:gd name="connsiteX1" fmla="*/ 15181 w 1925651"/>
              <a:gd name="connsiteY1" fmla="*/ 883345 h 2727817"/>
              <a:gd name="connsiteX2" fmla="*/ 1925651 w 1925651"/>
              <a:gd name="connsiteY2" fmla="*/ 0 h 2727817"/>
              <a:gd name="connsiteX3" fmla="*/ 1916773 w 1925651"/>
              <a:gd name="connsiteY3" fmla="*/ 2577238 h 2727817"/>
              <a:gd name="connsiteX4" fmla="*/ 8719 w 1925651"/>
              <a:gd name="connsiteY4" fmla="*/ 2577238 h 2727817"/>
              <a:gd name="connsiteX5" fmla="*/ 486 w 1925651"/>
              <a:gd name="connsiteY5" fmla="*/ 2567772 h 2727817"/>
              <a:gd name="connsiteX0" fmla="*/ 486 w 1925651"/>
              <a:gd name="connsiteY0" fmla="*/ 2567772 h 2727817"/>
              <a:gd name="connsiteX1" fmla="*/ 15181 w 1925651"/>
              <a:gd name="connsiteY1" fmla="*/ 883345 h 2727817"/>
              <a:gd name="connsiteX2" fmla="*/ 1925651 w 1925651"/>
              <a:gd name="connsiteY2" fmla="*/ 0 h 2727817"/>
              <a:gd name="connsiteX3" fmla="*/ 1916773 w 1925651"/>
              <a:gd name="connsiteY3" fmla="*/ 2577238 h 2727817"/>
              <a:gd name="connsiteX4" fmla="*/ 8719 w 1925651"/>
              <a:gd name="connsiteY4" fmla="*/ 2577238 h 2727817"/>
              <a:gd name="connsiteX5" fmla="*/ 486 w 1925651"/>
              <a:gd name="connsiteY5" fmla="*/ 2567772 h 2727817"/>
              <a:gd name="connsiteX0" fmla="*/ 486 w 1925651"/>
              <a:gd name="connsiteY0" fmla="*/ 2567772 h 2727817"/>
              <a:gd name="connsiteX1" fmla="*/ 15181 w 1925651"/>
              <a:gd name="connsiteY1" fmla="*/ 883345 h 2727817"/>
              <a:gd name="connsiteX2" fmla="*/ 1925651 w 1925651"/>
              <a:gd name="connsiteY2" fmla="*/ 0 h 2727817"/>
              <a:gd name="connsiteX3" fmla="*/ 1916773 w 1925651"/>
              <a:gd name="connsiteY3" fmla="*/ 2577238 h 2727817"/>
              <a:gd name="connsiteX4" fmla="*/ 8719 w 1925651"/>
              <a:gd name="connsiteY4" fmla="*/ 2577238 h 2727817"/>
              <a:gd name="connsiteX5" fmla="*/ 486 w 1925651"/>
              <a:gd name="connsiteY5" fmla="*/ 2567772 h 2727817"/>
              <a:gd name="connsiteX0" fmla="*/ 13 w 2519043"/>
              <a:gd name="connsiteY0" fmla="*/ 2285353 h 2577238"/>
              <a:gd name="connsiteX1" fmla="*/ 608573 w 2519043"/>
              <a:gd name="connsiteY1" fmla="*/ 883345 h 2577238"/>
              <a:gd name="connsiteX2" fmla="*/ 2519043 w 2519043"/>
              <a:gd name="connsiteY2" fmla="*/ 0 h 2577238"/>
              <a:gd name="connsiteX3" fmla="*/ 2510165 w 2519043"/>
              <a:gd name="connsiteY3" fmla="*/ 2577238 h 2577238"/>
              <a:gd name="connsiteX4" fmla="*/ 602111 w 2519043"/>
              <a:gd name="connsiteY4" fmla="*/ 2577238 h 2577238"/>
              <a:gd name="connsiteX5" fmla="*/ 13 w 2519043"/>
              <a:gd name="connsiteY5" fmla="*/ 2285353 h 2577238"/>
              <a:gd name="connsiteX0" fmla="*/ 317 w 1934479"/>
              <a:gd name="connsiteY0" fmla="*/ 1685212 h 2577238"/>
              <a:gd name="connsiteX1" fmla="*/ 24009 w 1934479"/>
              <a:gd name="connsiteY1" fmla="*/ 883345 h 2577238"/>
              <a:gd name="connsiteX2" fmla="*/ 1934479 w 1934479"/>
              <a:gd name="connsiteY2" fmla="*/ 0 h 2577238"/>
              <a:gd name="connsiteX3" fmla="*/ 1925601 w 1934479"/>
              <a:gd name="connsiteY3" fmla="*/ 2577238 h 2577238"/>
              <a:gd name="connsiteX4" fmla="*/ 17547 w 1934479"/>
              <a:gd name="connsiteY4" fmla="*/ 2577238 h 2577238"/>
              <a:gd name="connsiteX5" fmla="*/ 317 w 1934479"/>
              <a:gd name="connsiteY5" fmla="*/ 1685212 h 2577238"/>
              <a:gd name="connsiteX0" fmla="*/ 9764 w 1916932"/>
              <a:gd name="connsiteY0" fmla="*/ 1685212 h 2577238"/>
              <a:gd name="connsiteX1" fmla="*/ 6462 w 1916932"/>
              <a:gd name="connsiteY1" fmla="*/ 883345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764 w 1916932"/>
              <a:gd name="connsiteY5" fmla="*/ 1685212 h 257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932" h="2577238">
                <a:moveTo>
                  <a:pt x="9764" y="1685212"/>
                </a:moveTo>
                <a:cubicBezTo>
                  <a:pt x="17757" y="1126673"/>
                  <a:pt x="5925" y="1275312"/>
                  <a:pt x="6462" y="883345"/>
                </a:cubicBezTo>
                <a:cubicBezTo>
                  <a:pt x="397701" y="537815"/>
                  <a:pt x="1348179" y="142993"/>
                  <a:pt x="1916932" y="0"/>
                </a:cubicBezTo>
                <a:cubicBezTo>
                  <a:pt x="1913973" y="859079"/>
                  <a:pt x="1911013" y="1718159"/>
                  <a:pt x="1908054" y="2577238"/>
                </a:cubicBezTo>
                <a:lnTo>
                  <a:pt x="0" y="2577238"/>
                </a:lnTo>
                <a:cubicBezTo>
                  <a:pt x="3313" y="2026626"/>
                  <a:pt x="6451" y="2235824"/>
                  <a:pt x="9764" y="1685212"/>
                </a:cubicBezTo>
                <a:close/>
              </a:path>
            </a:pathLst>
          </a:custGeom>
          <a:pattFill prst="narVert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4602" y="2319770"/>
            <a:ext cx="8878" cy="342393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V="1">
            <a:off x="2901871" y="3579270"/>
            <a:ext cx="8878" cy="4320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54602" y="2796469"/>
            <a:ext cx="3932808" cy="2947386"/>
          </a:xfrm>
          <a:custGeom>
            <a:avLst/>
            <a:gdLst>
              <a:gd name="connsiteX0" fmla="*/ 0 w 3932808"/>
              <a:gd name="connsiteY0" fmla="*/ 2947386 h 2947386"/>
              <a:gd name="connsiteX1" fmla="*/ 1127464 w 3932808"/>
              <a:gd name="connsiteY1" fmla="*/ 1083076 h 2947386"/>
              <a:gd name="connsiteX2" fmla="*/ 3932808 w 3932808"/>
              <a:gd name="connsiteY2" fmla="*/ 0 h 294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2808" h="2947386">
                <a:moveTo>
                  <a:pt x="0" y="2947386"/>
                </a:moveTo>
                <a:cubicBezTo>
                  <a:pt x="235998" y="2260846"/>
                  <a:pt x="471996" y="1574307"/>
                  <a:pt x="1127464" y="1083076"/>
                </a:cubicBezTo>
                <a:cubicBezTo>
                  <a:pt x="1782932" y="591845"/>
                  <a:pt x="2857870" y="295922"/>
                  <a:pt x="393280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693967" y="4012507"/>
            <a:ext cx="8878" cy="1728000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602021" y="3110686"/>
            <a:ext cx="8878" cy="2628000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18368" y="2509749"/>
                <a:ext cx="509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368" y="2509749"/>
                <a:ext cx="509050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5663" t="-4444" r="-1686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609454" y="5759949"/>
                <a:ext cx="186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54" y="5759949"/>
                <a:ext cx="18678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17508" y="5775904"/>
                <a:ext cx="186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08" y="5775904"/>
                <a:ext cx="18678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7095" y="5704997"/>
                <a:ext cx="186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95" y="5704997"/>
                <a:ext cx="18678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3001" y="5715389"/>
                <a:ext cx="186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001" y="5715389"/>
                <a:ext cx="18678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0877" y="2081562"/>
                <a:ext cx="186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7" y="2081562"/>
                <a:ext cx="18678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3000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2452819" y="3558759"/>
            <a:ext cx="8514" cy="2162083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5"/>
          <p:cNvSpPr/>
          <p:nvPr/>
        </p:nvSpPr>
        <p:spPr>
          <a:xfrm>
            <a:off x="1684347" y="3554377"/>
            <a:ext cx="764596" cy="2195498"/>
          </a:xfrm>
          <a:custGeom>
            <a:avLst/>
            <a:gdLst>
              <a:gd name="connsiteX0" fmla="*/ 0 w 1908054"/>
              <a:gd name="connsiteY0" fmla="*/ 0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0 h 2576177"/>
              <a:gd name="connsiteX0" fmla="*/ 0 w 1908054"/>
              <a:gd name="connsiteY0" fmla="*/ 954157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954157 h 2576177"/>
              <a:gd name="connsiteX0" fmla="*/ 0 w 1908054"/>
              <a:gd name="connsiteY0" fmla="*/ 954157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954157 h 2576177"/>
              <a:gd name="connsiteX0" fmla="*/ 0 w 1908054"/>
              <a:gd name="connsiteY0" fmla="*/ 894523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894523 h 2576177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6075 h 2687729"/>
              <a:gd name="connsiteX1" fmla="*/ 820633 w 1908054"/>
              <a:gd name="connsiteY1" fmla="*/ 500731 h 2687729"/>
              <a:gd name="connsiteX2" fmla="*/ 1908054 w 1908054"/>
              <a:gd name="connsiteY2" fmla="*/ 111552 h 2687729"/>
              <a:gd name="connsiteX3" fmla="*/ 1908054 w 1908054"/>
              <a:gd name="connsiteY3" fmla="*/ 2687729 h 2687729"/>
              <a:gd name="connsiteX4" fmla="*/ 0 w 1908054"/>
              <a:gd name="connsiteY4" fmla="*/ 2687729 h 2687729"/>
              <a:gd name="connsiteX5" fmla="*/ 0 w 1908054"/>
              <a:gd name="connsiteY5" fmla="*/ 1006075 h 2687729"/>
              <a:gd name="connsiteX0" fmla="*/ 0 w 1908054"/>
              <a:gd name="connsiteY0" fmla="*/ 894523 h 2576177"/>
              <a:gd name="connsiteX1" fmla="*/ 820633 w 1908054"/>
              <a:gd name="connsiteY1" fmla="*/ 389179 h 2576177"/>
              <a:gd name="connsiteX2" fmla="*/ 1908054 w 1908054"/>
              <a:gd name="connsiteY2" fmla="*/ 0 h 2576177"/>
              <a:gd name="connsiteX3" fmla="*/ 1908054 w 1908054"/>
              <a:gd name="connsiteY3" fmla="*/ 2576177 h 2576177"/>
              <a:gd name="connsiteX4" fmla="*/ 0 w 1908054"/>
              <a:gd name="connsiteY4" fmla="*/ 2576177 h 2576177"/>
              <a:gd name="connsiteX5" fmla="*/ 0 w 1908054"/>
              <a:gd name="connsiteY5" fmla="*/ 894523 h 2576177"/>
              <a:gd name="connsiteX0" fmla="*/ 0 w 1908054"/>
              <a:gd name="connsiteY0" fmla="*/ 894523 h 2576177"/>
              <a:gd name="connsiteX1" fmla="*/ 820633 w 1908054"/>
              <a:gd name="connsiteY1" fmla="*/ 389179 h 2576177"/>
              <a:gd name="connsiteX2" fmla="*/ 1908054 w 1908054"/>
              <a:gd name="connsiteY2" fmla="*/ 0 h 2576177"/>
              <a:gd name="connsiteX3" fmla="*/ 1908054 w 1908054"/>
              <a:gd name="connsiteY3" fmla="*/ 2576177 h 2576177"/>
              <a:gd name="connsiteX4" fmla="*/ 0 w 1908054"/>
              <a:gd name="connsiteY4" fmla="*/ 2576177 h 2576177"/>
              <a:gd name="connsiteX5" fmla="*/ 0 w 1908054"/>
              <a:gd name="connsiteY5" fmla="*/ 894523 h 2576177"/>
              <a:gd name="connsiteX0" fmla="*/ 0 w 1908054"/>
              <a:gd name="connsiteY0" fmla="*/ 924340 h 2605994"/>
              <a:gd name="connsiteX1" fmla="*/ 820633 w 1908054"/>
              <a:gd name="connsiteY1" fmla="*/ 418996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20633 w 1908054"/>
              <a:gd name="connsiteY1" fmla="*/ 418996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00755 w 1908054"/>
              <a:gd name="connsiteY1" fmla="*/ 399118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00755 w 1908054"/>
              <a:gd name="connsiteY1" fmla="*/ 409057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9939 w 1908054"/>
              <a:gd name="connsiteY0" fmla="*/ 954157 h 2605994"/>
              <a:gd name="connsiteX1" fmla="*/ 800755 w 1908054"/>
              <a:gd name="connsiteY1" fmla="*/ 409057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58753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48814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28935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44567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766307 w 1908054"/>
              <a:gd name="connsiteY1" fmla="*/ 435689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898768 h 2550605"/>
              <a:gd name="connsiteX1" fmla="*/ 766307 w 1908054"/>
              <a:gd name="connsiteY1" fmla="*/ 400179 h 2550605"/>
              <a:gd name="connsiteX2" fmla="*/ 1908054 w 1908054"/>
              <a:gd name="connsiteY2" fmla="*/ 0 h 2550605"/>
              <a:gd name="connsiteX3" fmla="*/ 1908054 w 1908054"/>
              <a:gd name="connsiteY3" fmla="*/ 2550605 h 2550605"/>
              <a:gd name="connsiteX4" fmla="*/ 0 w 1908054"/>
              <a:gd name="connsiteY4" fmla="*/ 2550605 h 2550605"/>
              <a:gd name="connsiteX5" fmla="*/ 9939 w 1908054"/>
              <a:gd name="connsiteY5" fmla="*/ 898768 h 2550605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81717 w 1916932"/>
              <a:gd name="connsiteY1" fmla="*/ 373546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90595 w 1916932"/>
              <a:gd name="connsiteY1" fmla="*/ 38242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90594 w 1916932"/>
              <a:gd name="connsiteY1" fmla="*/ 346913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49 w 1916932"/>
              <a:gd name="connsiteY1" fmla="*/ 36466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15997 w 1916932"/>
              <a:gd name="connsiteY0" fmla="*/ 1342651 h 2577238"/>
              <a:gd name="connsiteX1" fmla="*/ 908349 w 1916932"/>
              <a:gd name="connsiteY1" fmla="*/ 36466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87095 w 1916932"/>
              <a:gd name="connsiteY1" fmla="*/ 604365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87095 w 1916932"/>
              <a:gd name="connsiteY1" fmla="*/ 604365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68923 w 1916932"/>
              <a:gd name="connsiteY1" fmla="*/ 51558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68923 w 1916932"/>
              <a:gd name="connsiteY1" fmla="*/ 51558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74980 w 1916932"/>
              <a:gd name="connsiteY1" fmla="*/ 58660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74980 w 1916932"/>
              <a:gd name="connsiteY1" fmla="*/ 58660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3882 w 1916932"/>
              <a:gd name="connsiteY0" fmla="*/ 1449183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1449183 h 2577238"/>
              <a:gd name="connsiteX0" fmla="*/ 485 w 1925650"/>
              <a:gd name="connsiteY0" fmla="*/ 1635614 h 2577238"/>
              <a:gd name="connsiteX1" fmla="*/ 947354 w 1925650"/>
              <a:gd name="connsiteY1" fmla="*/ 568854 h 2577238"/>
              <a:gd name="connsiteX2" fmla="*/ 1925650 w 1925650"/>
              <a:gd name="connsiteY2" fmla="*/ 0 h 2577238"/>
              <a:gd name="connsiteX3" fmla="*/ 1916772 w 1925650"/>
              <a:gd name="connsiteY3" fmla="*/ 2577238 h 2577238"/>
              <a:gd name="connsiteX4" fmla="*/ 8718 w 1925650"/>
              <a:gd name="connsiteY4" fmla="*/ 2577238 h 2577238"/>
              <a:gd name="connsiteX5" fmla="*/ 485 w 1925650"/>
              <a:gd name="connsiteY5" fmla="*/ 1635614 h 2577238"/>
              <a:gd name="connsiteX0" fmla="*/ 3882 w 1916932"/>
              <a:gd name="connsiteY0" fmla="*/ 1901945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1901945 h 2577238"/>
              <a:gd name="connsiteX0" fmla="*/ 3882 w 1916932"/>
              <a:gd name="connsiteY0" fmla="*/ 2567770 h 2727815"/>
              <a:gd name="connsiteX1" fmla="*/ 938636 w 1916932"/>
              <a:gd name="connsiteY1" fmla="*/ 568854 h 2727815"/>
              <a:gd name="connsiteX2" fmla="*/ 1916932 w 1916932"/>
              <a:gd name="connsiteY2" fmla="*/ 0 h 2727815"/>
              <a:gd name="connsiteX3" fmla="*/ 1908054 w 1916932"/>
              <a:gd name="connsiteY3" fmla="*/ 2577238 h 2727815"/>
              <a:gd name="connsiteX4" fmla="*/ 0 w 1916932"/>
              <a:gd name="connsiteY4" fmla="*/ 2577238 h 2727815"/>
              <a:gd name="connsiteX5" fmla="*/ 3882 w 1916932"/>
              <a:gd name="connsiteY5" fmla="*/ 2567770 h 2727815"/>
              <a:gd name="connsiteX0" fmla="*/ 357 w 1931579"/>
              <a:gd name="connsiteY0" fmla="*/ 2532260 h 2696568"/>
              <a:gd name="connsiteX1" fmla="*/ 953283 w 1931579"/>
              <a:gd name="connsiteY1" fmla="*/ 568854 h 2696568"/>
              <a:gd name="connsiteX2" fmla="*/ 1931579 w 1931579"/>
              <a:gd name="connsiteY2" fmla="*/ 0 h 2696568"/>
              <a:gd name="connsiteX3" fmla="*/ 1922701 w 1931579"/>
              <a:gd name="connsiteY3" fmla="*/ 2577238 h 2696568"/>
              <a:gd name="connsiteX4" fmla="*/ 14647 w 1931579"/>
              <a:gd name="connsiteY4" fmla="*/ 2577238 h 2696568"/>
              <a:gd name="connsiteX5" fmla="*/ 357 w 1931579"/>
              <a:gd name="connsiteY5" fmla="*/ 2532260 h 2696568"/>
              <a:gd name="connsiteX0" fmla="*/ 76570 w 1916932"/>
              <a:gd name="connsiteY0" fmla="*/ 2727569 h 2870976"/>
              <a:gd name="connsiteX1" fmla="*/ 938636 w 1916932"/>
              <a:gd name="connsiteY1" fmla="*/ 568854 h 2870976"/>
              <a:gd name="connsiteX2" fmla="*/ 1916932 w 1916932"/>
              <a:gd name="connsiteY2" fmla="*/ 0 h 2870976"/>
              <a:gd name="connsiteX3" fmla="*/ 1908054 w 1916932"/>
              <a:gd name="connsiteY3" fmla="*/ 2577238 h 2870976"/>
              <a:gd name="connsiteX4" fmla="*/ 0 w 1916932"/>
              <a:gd name="connsiteY4" fmla="*/ 2577238 h 2870976"/>
              <a:gd name="connsiteX5" fmla="*/ 76570 w 1916932"/>
              <a:gd name="connsiteY5" fmla="*/ 2727569 h 2870976"/>
              <a:gd name="connsiteX0" fmla="*/ 199 w 1949593"/>
              <a:gd name="connsiteY0" fmla="*/ 2141643 h 2577238"/>
              <a:gd name="connsiteX1" fmla="*/ 971297 w 1949593"/>
              <a:gd name="connsiteY1" fmla="*/ 568854 h 2577238"/>
              <a:gd name="connsiteX2" fmla="*/ 1949593 w 1949593"/>
              <a:gd name="connsiteY2" fmla="*/ 0 h 2577238"/>
              <a:gd name="connsiteX3" fmla="*/ 1940715 w 1949593"/>
              <a:gd name="connsiteY3" fmla="*/ 2577238 h 2577238"/>
              <a:gd name="connsiteX4" fmla="*/ 32661 w 1949593"/>
              <a:gd name="connsiteY4" fmla="*/ 2577238 h 2577238"/>
              <a:gd name="connsiteX5" fmla="*/ 199 w 1949593"/>
              <a:gd name="connsiteY5" fmla="*/ 2141643 h 2577238"/>
              <a:gd name="connsiteX0" fmla="*/ 358 w 1931580"/>
              <a:gd name="connsiteY0" fmla="*/ 2123888 h 2577238"/>
              <a:gd name="connsiteX1" fmla="*/ 953284 w 1931580"/>
              <a:gd name="connsiteY1" fmla="*/ 568854 h 2577238"/>
              <a:gd name="connsiteX2" fmla="*/ 1931580 w 1931580"/>
              <a:gd name="connsiteY2" fmla="*/ 0 h 2577238"/>
              <a:gd name="connsiteX3" fmla="*/ 1922702 w 1931580"/>
              <a:gd name="connsiteY3" fmla="*/ 2577238 h 2577238"/>
              <a:gd name="connsiteX4" fmla="*/ 14648 w 1931580"/>
              <a:gd name="connsiteY4" fmla="*/ 2577238 h 2577238"/>
              <a:gd name="connsiteX5" fmla="*/ 358 w 1931580"/>
              <a:gd name="connsiteY5" fmla="*/ 2123888 h 2577238"/>
              <a:gd name="connsiteX0" fmla="*/ 3882 w 1916932"/>
              <a:gd name="connsiteY0" fmla="*/ 2123888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2123888 h 2577238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53520 w 1925650"/>
              <a:gd name="connsiteY1" fmla="*/ 8263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95921 w 1925650"/>
              <a:gd name="connsiteY1" fmla="*/ 808551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68209 w 1925650"/>
              <a:gd name="connsiteY1" fmla="*/ 70068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9006 w 1925650"/>
              <a:gd name="connsiteY1" fmla="*/ 72354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186032 h 2346077"/>
              <a:gd name="connsiteX1" fmla="*/ 789006 w 1925650"/>
              <a:gd name="connsiteY1" fmla="*/ 341807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85 w 1925650"/>
              <a:gd name="connsiteY0" fmla="*/ 2186032 h 2346077"/>
              <a:gd name="connsiteX1" fmla="*/ 277087 w 1925650"/>
              <a:gd name="connsiteY1" fmla="*/ 359562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85 w 1925650"/>
              <a:gd name="connsiteY0" fmla="*/ 2186032 h 2346077"/>
              <a:gd name="connsiteX1" fmla="*/ 277087 w 1925650"/>
              <a:gd name="connsiteY1" fmla="*/ 359562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85 w 1925650"/>
              <a:gd name="connsiteY0" fmla="*/ 2186032 h 2346077"/>
              <a:gd name="connsiteX1" fmla="*/ 232573 w 1925650"/>
              <a:gd name="connsiteY1" fmla="*/ 430583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85 w 1925650"/>
              <a:gd name="connsiteY0" fmla="*/ 2186032 h 2346077"/>
              <a:gd name="connsiteX1" fmla="*/ 232573 w 1925650"/>
              <a:gd name="connsiteY1" fmla="*/ 430583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85 w 1925650"/>
              <a:gd name="connsiteY0" fmla="*/ 2186032 h 2346077"/>
              <a:gd name="connsiteX1" fmla="*/ 232573 w 1925650"/>
              <a:gd name="connsiteY1" fmla="*/ 430583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85 w 1925650"/>
              <a:gd name="connsiteY0" fmla="*/ 2186032 h 2346077"/>
              <a:gd name="connsiteX1" fmla="*/ 232573 w 1925650"/>
              <a:gd name="connsiteY1" fmla="*/ 430583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3131 w 1968296"/>
              <a:gd name="connsiteY0" fmla="*/ 2186032 h 2346077"/>
              <a:gd name="connsiteX1" fmla="*/ 74903 w 1968296"/>
              <a:gd name="connsiteY1" fmla="*/ 519360 h 2346077"/>
              <a:gd name="connsiteX2" fmla="*/ 1968296 w 1968296"/>
              <a:gd name="connsiteY2" fmla="*/ 0 h 2346077"/>
              <a:gd name="connsiteX3" fmla="*/ 1959418 w 1968296"/>
              <a:gd name="connsiteY3" fmla="*/ 2195498 h 2346077"/>
              <a:gd name="connsiteX4" fmla="*/ 51364 w 1968296"/>
              <a:gd name="connsiteY4" fmla="*/ 2195498 h 2346077"/>
              <a:gd name="connsiteX5" fmla="*/ 43131 w 1968296"/>
              <a:gd name="connsiteY5" fmla="*/ 2186032 h 2346077"/>
              <a:gd name="connsiteX0" fmla="*/ 485 w 1925650"/>
              <a:gd name="connsiteY0" fmla="*/ 2186032 h 2346077"/>
              <a:gd name="connsiteX1" fmla="*/ 32257 w 1925650"/>
              <a:gd name="connsiteY1" fmla="*/ 519360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485 w 1925650"/>
              <a:gd name="connsiteY0" fmla="*/ 2186032 h 2346077"/>
              <a:gd name="connsiteX1" fmla="*/ 32257 w 1925650"/>
              <a:gd name="connsiteY1" fmla="*/ 519360 h 2346077"/>
              <a:gd name="connsiteX2" fmla="*/ 1925650 w 1925650"/>
              <a:gd name="connsiteY2" fmla="*/ 0 h 2346077"/>
              <a:gd name="connsiteX3" fmla="*/ 1916772 w 1925650"/>
              <a:gd name="connsiteY3" fmla="*/ 2195498 h 2346077"/>
              <a:gd name="connsiteX4" fmla="*/ 8718 w 1925650"/>
              <a:gd name="connsiteY4" fmla="*/ 2195498 h 2346077"/>
              <a:gd name="connsiteX5" fmla="*/ 485 w 1925650"/>
              <a:gd name="connsiteY5" fmla="*/ 2186032 h 2346077"/>
              <a:gd name="connsiteX0" fmla="*/ 5 w 3549959"/>
              <a:gd name="connsiteY0" fmla="*/ 2026234 h 2207569"/>
              <a:gd name="connsiteX1" fmla="*/ 1656566 w 3549959"/>
              <a:gd name="connsiteY1" fmla="*/ 519360 h 2207569"/>
              <a:gd name="connsiteX2" fmla="*/ 3549959 w 3549959"/>
              <a:gd name="connsiteY2" fmla="*/ 0 h 2207569"/>
              <a:gd name="connsiteX3" fmla="*/ 3541081 w 3549959"/>
              <a:gd name="connsiteY3" fmla="*/ 2195498 h 2207569"/>
              <a:gd name="connsiteX4" fmla="*/ 1633027 w 3549959"/>
              <a:gd name="connsiteY4" fmla="*/ 2195498 h 2207569"/>
              <a:gd name="connsiteX5" fmla="*/ 5 w 3549959"/>
              <a:gd name="connsiteY5" fmla="*/ 2026234 h 2207569"/>
              <a:gd name="connsiteX0" fmla="*/ 10 w 2882243"/>
              <a:gd name="connsiteY0" fmla="*/ 1395919 h 2195498"/>
              <a:gd name="connsiteX1" fmla="*/ 988850 w 2882243"/>
              <a:gd name="connsiteY1" fmla="*/ 519360 h 2195498"/>
              <a:gd name="connsiteX2" fmla="*/ 2882243 w 2882243"/>
              <a:gd name="connsiteY2" fmla="*/ 0 h 2195498"/>
              <a:gd name="connsiteX3" fmla="*/ 2873365 w 2882243"/>
              <a:gd name="connsiteY3" fmla="*/ 2195498 h 2195498"/>
              <a:gd name="connsiteX4" fmla="*/ 965311 w 2882243"/>
              <a:gd name="connsiteY4" fmla="*/ 2195498 h 2195498"/>
              <a:gd name="connsiteX5" fmla="*/ 10 w 2882243"/>
              <a:gd name="connsiteY5" fmla="*/ 1395919 h 2195498"/>
              <a:gd name="connsiteX0" fmla="*/ 10 w 2882243"/>
              <a:gd name="connsiteY0" fmla="*/ 1395919 h 2195498"/>
              <a:gd name="connsiteX1" fmla="*/ 988850 w 2882243"/>
              <a:gd name="connsiteY1" fmla="*/ 519360 h 2195498"/>
              <a:gd name="connsiteX2" fmla="*/ 2882243 w 2882243"/>
              <a:gd name="connsiteY2" fmla="*/ 0 h 2195498"/>
              <a:gd name="connsiteX3" fmla="*/ 2873365 w 2882243"/>
              <a:gd name="connsiteY3" fmla="*/ 2195498 h 2195498"/>
              <a:gd name="connsiteX4" fmla="*/ 965311 w 2882243"/>
              <a:gd name="connsiteY4" fmla="*/ 2195498 h 2195498"/>
              <a:gd name="connsiteX5" fmla="*/ 10 w 2882243"/>
              <a:gd name="connsiteY5" fmla="*/ 1395919 h 2195498"/>
              <a:gd name="connsiteX0" fmla="*/ 14024 w 1916932"/>
              <a:gd name="connsiteY0" fmla="*/ 1378163 h 2195498"/>
              <a:gd name="connsiteX1" fmla="*/ 23539 w 1916932"/>
              <a:gd name="connsiteY1" fmla="*/ 519360 h 2195498"/>
              <a:gd name="connsiteX2" fmla="*/ 1916932 w 1916932"/>
              <a:gd name="connsiteY2" fmla="*/ 0 h 2195498"/>
              <a:gd name="connsiteX3" fmla="*/ 1908054 w 1916932"/>
              <a:gd name="connsiteY3" fmla="*/ 2195498 h 2195498"/>
              <a:gd name="connsiteX4" fmla="*/ 0 w 1916932"/>
              <a:gd name="connsiteY4" fmla="*/ 2195498 h 2195498"/>
              <a:gd name="connsiteX5" fmla="*/ 14024 w 1916932"/>
              <a:gd name="connsiteY5" fmla="*/ 1378163 h 219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932" h="2195498">
                <a:moveTo>
                  <a:pt x="14024" y="1378163"/>
                </a:moveTo>
                <a:cubicBezTo>
                  <a:pt x="14445" y="855136"/>
                  <a:pt x="13992" y="920206"/>
                  <a:pt x="23539" y="519360"/>
                </a:cubicBezTo>
                <a:cubicBezTo>
                  <a:pt x="917224" y="209339"/>
                  <a:pt x="1224107" y="187381"/>
                  <a:pt x="1916932" y="0"/>
                </a:cubicBezTo>
                <a:cubicBezTo>
                  <a:pt x="1913973" y="859079"/>
                  <a:pt x="1911013" y="1336419"/>
                  <a:pt x="1908054" y="2195498"/>
                </a:cubicBezTo>
                <a:lnTo>
                  <a:pt x="0" y="2195498"/>
                </a:lnTo>
                <a:cubicBezTo>
                  <a:pt x="3313" y="1644886"/>
                  <a:pt x="10711" y="1928775"/>
                  <a:pt x="14024" y="1378163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63303" y="5724426"/>
                <a:ext cx="1660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03" y="5724426"/>
                <a:ext cx="16600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15"/>
          <p:cNvSpPr/>
          <p:nvPr/>
        </p:nvSpPr>
        <p:spPr>
          <a:xfrm>
            <a:off x="2454126" y="3154428"/>
            <a:ext cx="1139746" cy="2586115"/>
          </a:xfrm>
          <a:custGeom>
            <a:avLst/>
            <a:gdLst>
              <a:gd name="connsiteX0" fmla="*/ 0 w 1908054"/>
              <a:gd name="connsiteY0" fmla="*/ 0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0 h 2576177"/>
              <a:gd name="connsiteX0" fmla="*/ 0 w 1908054"/>
              <a:gd name="connsiteY0" fmla="*/ 954157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954157 h 2576177"/>
              <a:gd name="connsiteX0" fmla="*/ 0 w 1908054"/>
              <a:gd name="connsiteY0" fmla="*/ 954157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954157 h 2576177"/>
              <a:gd name="connsiteX0" fmla="*/ 0 w 1908054"/>
              <a:gd name="connsiteY0" fmla="*/ 894523 h 2576177"/>
              <a:gd name="connsiteX1" fmla="*/ 1908054 w 1908054"/>
              <a:gd name="connsiteY1" fmla="*/ 0 h 2576177"/>
              <a:gd name="connsiteX2" fmla="*/ 1908054 w 1908054"/>
              <a:gd name="connsiteY2" fmla="*/ 2576177 h 2576177"/>
              <a:gd name="connsiteX3" fmla="*/ 0 w 1908054"/>
              <a:gd name="connsiteY3" fmla="*/ 2576177 h 2576177"/>
              <a:gd name="connsiteX4" fmla="*/ 0 w 1908054"/>
              <a:gd name="connsiteY4" fmla="*/ 894523 h 2576177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4912 h 2686566"/>
              <a:gd name="connsiteX1" fmla="*/ 820633 w 1908054"/>
              <a:gd name="connsiteY1" fmla="*/ 499568 h 2686566"/>
              <a:gd name="connsiteX2" fmla="*/ 1908054 w 1908054"/>
              <a:gd name="connsiteY2" fmla="*/ 110389 h 2686566"/>
              <a:gd name="connsiteX3" fmla="*/ 1908054 w 1908054"/>
              <a:gd name="connsiteY3" fmla="*/ 2686566 h 2686566"/>
              <a:gd name="connsiteX4" fmla="*/ 0 w 1908054"/>
              <a:gd name="connsiteY4" fmla="*/ 2686566 h 2686566"/>
              <a:gd name="connsiteX5" fmla="*/ 0 w 1908054"/>
              <a:gd name="connsiteY5" fmla="*/ 1004912 h 2686566"/>
              <a:gd name="connsiteX0" fmla="*/ 0 w 1908054"/>
              <a:gd name="connsiteY0" fmla="*/ 1006075 h 2687729"/>
              <a:gd name="connsiteX1" fmla="*/ 820633 w 1908054"/>
              <a:gd name="connsiteY1" fmla="*/ 500731 h 2687729"/>
              <a:gd name="connsiteX2" fmla="*/ 1908054 w 1908054"/>
              <a:gd name="connsiteY2" fmla="*/ 111552 h 2687729"/>
              <a:gd name="connsiteX3" fmla="*/ 1908054 w 1908054"/>
              <a:gd name="connsiteY3" fmla="*/ 2687729 h 2687729"/>
              <a:gd name="connsiteX4" fmla="*/ 0 w 1908054"/>
              <a:gd name="connsiteY4" fmla="*/ 2687729 h 2687729"/>
              <a:gd name="connsiteX5" fmla="*/ 0 w 1908054"/>
              <a:gd name="connsiteY5" fmla="*/ 1006075 h 2687729"/>
              <a:gd name="connsiteX0" fmla="*/ 0 w 1908054"/>
              <a:gd name="connsiteY0" fmla="*/ 894523 h 2576177"/>
              <a:gd name="connsiteX1" fmla="*/ 820633 w 1908054"/>
              <a:gd name="connsiteY1" fmla="*/ 389179 h 2576177"/>
              <a:gd name="connsiteX2" fmla="*/ 1908054 w 1908054"/>
              <a:gd name="connsiteY2" fmla="*/ 0 h 2576177"/>
              <a:gd name="connsiteX3" fmla="*/ 1908054 w 1908054"/>
              <a:gd name="connsiteY3" fmla="*/ 2576177 h 2576177"/>
              <a:gd name="connsiteX4" fmla="*/ 0 w 1908054"/>
              <a:gd name="connsiteY4" fmla="*/ 2576177 h 2576177"/>
              <a:gd name="connsiteX5" fmla="*/ 0 w 1908054"/>
              <a:gd name="connsiteY5" fmla="*/ 894523 h 2576177"/>
              <a:gd name="connsiteX0" fmla="*/ 0 w 1908054"/>
              <a:gd name="connsiteY0" fmla="*/ 894523 h 2576177"/>
              <a:gd name="connsiteX1" fmla="*/ 820633 w 1908054"/>
              <a:gd name="connsiteY1" fmla="*/ 389179 h 2576177"/>
              <a:gd name="connsiteX2" fmla="*/ 1908054 w 1908054"/>
              <a:gd name="connsiteY2" fmla="*/ 0 h 2576177"/>
              <a:gd name="connsiteX3" fmla="*/ 1908054 w 1908054"/>
              <a:gd name="connsiteY3" fmla="*/ 2576177 h 2576177"/>
              <a:gd name="connsiteX4" fmla="*/ 0 w 1908054"/>
              <a:gd name="connsiteY4" fmla="*/ 2576177 h 2576177"/>
              <a:gd name="connsiteX5" fmla="*/ 0 w 1908054"/>
              <a:gd name="connsiteY5" fmla="*/ 894523 h 2576177"/>
              <a:gd name="connsiteX0" fmla="*/ 0 w 1908054"/>
              <a:gd name="connsiteY0" fmla="*/ 924340 h 2605994"/>
              <a:gd name="connsiteX1" fmla="*/ 820633 w 1908054"/>
              <a:gd name="connsiteY1" fmla="*/ 418996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20633 w 1908054"/>
              <a:gd name="connsiteY1" fmla="*/ 418996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00755 w 1908054"/>
              <a:gd name="connsiteY1" fmla="*/ 399118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0 w 1908054"/>
              <a:gd name="connsiteY0" fmla="*/ 924340 h 2605994"/>
              <a:gd name="connsiteX1" fmla="*/ 800755 w 1908054"/>
              <a:gd name="connsiteY1" fmla="*/ 409057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0 w 1908054"/>
              <a:gd name="connsiteY5" fmla="*/ 924340 h 2605994"/>
              <a:gd name="connsiteX0" fmla="*/ 9939 w 1908054"/>
              <a:gd name="connsiteY0" fmla="*/ 954157 h 2605994"/>
              <a:gd name="connsiteX1" fmla="*/ 800755 w 1908054"/>
              <a:gd name="connsiteY1" fmla="*/ 409057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58753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48814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54157 h 2605994"/>
              <a:gd name="connsiteX1" fmla="*/ 810695 w 1908054"/>
              <a:gd name="connsiteY1" fmla="*/ 428935 h 2605994"/>
              <a:gd name="connsiteX2" fmla="*/ 1908054 w 1908054"/>
              <a:gd name="connsiteY2" fmla="*/ 0 h 2605994"/>
              <a:gd name="connsiteX3" fmla="*/ 1908054 w 1908054"/>
              <a:gd name="connsiteY3" fmla="*/ 2605994 h 2605994"/>
              <a:gd name="connsiteX4" fmla="*/ 0 w 1908054"/>
              <a:gd name="connsiteY4" fmla="*/ 2605994 h 2605994"/>
              <a:gd name="connsiteX5" fmla="*/ 9939 w 1908054"/>
              <a:gd name="connsiteY5" fmla="*/ 954157 h 2605994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14400 h 2566237"/>
              <a:gd name="connsiteX1" fmla="*/ 810695 w 1908054"/>
              <a:gd name="connsiteY1" fmla="*/ 389178 h 2566237"/>
              <a:gd name="connsiteX2" fmla="*/ 1908054 w 1908054"/>
              <a:gd name="connsiteY2" fmla="*/ 0 h 2566237"/>
              <a:gd name="connsiteX3" fmla="*/ 1908054 w 1908054"/>
              <a:gd name="connsiteY3" fmla="*/ 2566237 h 2566237"/>
              <a:gd name="connsiteX4" fmla="*/ 0 w 1908054"/>
              <a:gd name="connsiteY4" fmla="*/ 2566237 h 2566237"/>
              <a:gd name="connsiteX5" fmla="*/ 9939 w 1908054"/>
              <a:gd name="connsiteY5" fmla="*/ 914400 h 2566237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09056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810695 w 1908054"/>
              <a:gd name="connsiteY1" fmla="*/ 444567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934278 h 2586115"/>
              <a:gd name="connsiteX1" fmla="*/ 766307 w 1908054"/>
              <a:gd name="connsiteY1" fmla="*/ 435689 h 2586115"/>
              <a:gd name="connsiteX2" fmla="*/ 1908054 w 1908054"/>
              <a:gd name="connsiteY2" fmla="*/ 0 h 2586115"/>
              <a:gd name="connsiteX3" fmla="*/ 1908054 w 1908054"/>
              <a:gd name="connsiteY3" fmla="*/ 2586115 h 2586115"/>
              <a:gd name="connsiteX4" fmla="*/ 0 w 1908054"/>
              <a:gd name="connsiteY4" fmla="*/ 2586115 h 2586115"/>
              <a:gd name="connsiteX5" fmla="*/ 9939 w 1908054"/>
              <a:gd name="connsiteY5" fmla="*/ 934278 h 2586115"/>
              <a:gd name="connsiteX0" fmla="*/ 9939 w 1908054"/>
              <a:gd name="connsiteY0" fmla="*/ 898768 h 2550605"/>
              <a:gd name="connsiteX1" fmla="*/ 766307 w 1908054"/>
              <a:gd name="connsiteY1" fmla="*/ 400179 h 2550605"/>
              <a:gd name="connsiteX2" fmla="*/ 1908054 w 1908054"/>
              <a:gd name="connsiteY2" fmla="*/ 0 h 2550605"/>
              <a:gd name="connsiteX3" fmla="*/ 1908054 w 1908054"/>
              <a:gd name="connsiteY3" fmla="*/ 2550605 h 2550605"/>
              <a:gd name="connsiteX4" fmla="*/ 0 w 1908054"/>
              <a:gd name="connsiteY4" fmla="*/ 2550605 h 2550605"/>
              <a:gd name="connsiteX5" fmla="*/ 9939 w 1908054"/>
              <a:gd name="connsiteY5" fmla="*/ 898768 h 2550605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766307 w 1916932"/>
              <a:gd name="connsiteY1" fmla="*/ 426812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81717 w 1916932"/>
              <a:gd name="connsiteY1" fmla="*/ 373546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90595 w 1916932"/>
              <a:gd name="connsiteY1" fmla="*/ 38242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50 w 1916932"/>
              <a:gd name="connsiteY1" fmla="*/ 36466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890594 w 1916932"/>
              <a:gd name="connsiteY1" fmla="*/ 346913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9939 w 1916932"/>
              <a:gd name="connsiteY0" fmla="*/ 925401 h 2577238"/>
              <a:gd name="connsiteX1" fmla="*/ 908349 w 1916932"/>
              <a:gd name="connsiteY1" fmla="*/ 36466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9939 w 1916932"/>
              <a:gd name="connsiteY5" fmla="*/ 925401 h 2577238"/>
              <a:gd name="connsiteX0" fmla="*/ 15997 w 1916932"/>
              <a:gd name="connsiteY0" fmla="*/ 1342651 h 2577238"/>
              <a:gd name="connsiteX1" fmla="*/ 908349 w 1916932"/>
              <a:gd name="connsiteY1" fmla="*/ 36466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87095 w 1916932"/>
              <a:gd name="connsiteY1" fmla="*/ 604365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87095 w 1916932"/>
              <a:gd name="connsiteY1" fmla="*/ 604365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68923 w 1916932"/>
              <a:gd name="connsiteY1" fmla="*/ 51558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68923 w 1916932"/>
              <a:gd name="connsiteY1" fmla="*/ 515588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74980 w 1916932"/>
              <a:gd name="connsiteY1" fmla="*/ 58660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74980 w 1916932"/>
              <a:gd name="connsiteY1" fmla="*/ 586609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15997 w 1916932"/>
              <a:gd name="connsiteY0" fmla="*/ 1342651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15997 w 1916932"/>
              <a:gd name="connsiteY5" fmla="*/ 1342651 h 2577238"/>
              <a:gd name="connsiteX0" fmla="*/ 3882 w 1916932"/>
              <a:gd name="connsiteY0" fmla="*/ 1449183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1449183 h 2577238"/>
              <a:gd name="connsiteX0" fmla="*/ 485 w 1925650"/>
              <a:gd name="connsiteY0" fmla="*/ 1635614 h 2577238"/>
              <a:gd name="connsiteX1" fmla="*/ 947354 w 1925650"/>
              <a:gd name="connsiteY1" fmla="*/ 568854 h 2577238"/>
              <a:gd name="connsiteX2" fmla="*/ 1925650 w 1925650"/>
              <a:gd name="connsiteY2" fmla="*/ 0 h 2577238"/>
              <a:gd name="connsiteX3" fmla="*/ 1916772 w 1925650"/>
              <a:gd name="connsiteY3" fmla="*/ 2577238 h 2577238"/>
              <a:gd name="connsiteX4" fmla="*/ 8718 w 1925650"/>
              <a:gd name="connsiteY4" fmla="*/ 2577238 h 2577238"/>
              <a:gd name="connsiteX5" fmla="*/ 485 w 1925650"/>
              <a:gd name="connsiteY5" fmla="*/ 1635614 h 2577238"/>
              <a:gd name="connsiteX0" fmla="*/ 3882 w 1916932"/>
              <a:gd name="connsiteY0" fmla="*/ 1901945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1901945 h 2577238"/>
              <a:gd name="connsiteX0" fmla="*/ 3882 w 1916932"/>
              <a:gd name="connsiteY0" fmla="*/ 2567770 h 2727815"/>
              <a:gd name="connsiteX1" fmla="*/ 938636 w 1916932"/>
              <a:gd name="connsiteY1" fmla="*/ 568854 h 2727815"/>
              <a:gd name="connsiteX2" fmla="*/ 1916932 w 1916932"/>
              <a:gd name="connsiteY2" fmla="*/ 0 h 2727815"/>
              <a:gd name="connsiteX3" fmla="*/ 1908054 w 1916932"/>
              <a:gd name="connsiteY3" fmla="*/ 2577238 h 2727815"/>
              <a:gd name="connsiteX4" fmla="*/ 0 w 1916932"/>
              <a:gd name="connsiteY4" fmla="*/ 2577238 h 2727815"/>
              <a:gd name="connsiteX5" fmla="*/ 3882 w 1916932"/>
              <a:gd name="connsiteY5" fmla="*/ 2567770 h 2727815"/>
              <a:gd name="connsiteX0" fmla="*/ 357 w 1931579"/>
              <a:gd name="connsiteY0" fmla="*/ 2532260 h 2696568"/>
              <a:gd name="connsiteX1" fmla="*/ 953283 w 1931579"/>
              <a:gd name="connsiteY1" fmla="*/ 568854 h 2696568"/>
              <a:gd name="connsiteX2" fmla="*/ 1931579 w 1931579"/>
              <a:gd name="connsiteY2" fmla="*/ 0 h 2696568"/>
              <a:gd name="connsiteX3" fmla="*/ 1922701 w 1931579"/>
              <a:gd name="connsiteY3" fmla="*/ 2577238 h 2696568"/>
              <a:gd name="connsiteX4" fmla="*/ 14647 w 1931579"/>
              <a:gd name="connsiteY4" fmla="*/ 2577238 h 2696568"/>
              <a:gd name="connsiteX5" fmla="*/ 357 w 1931579"/>
              <a:gd name="connsiteY5" fmla="*/ 2532260 h 2696568"/>
              <a:gd name="connsiteX0" fmla="*/ 76570 w 1916932"/>
              <a:gd name="connsiteY0" fmla="*/ 2727569 h 2870976"/>
              <a:gd name="connsiteX1" fmla="*/ 938636 w 1916932"/>
              <a:gd name="connsiteY1" fmla="*/ 568854 h 2870976"/>
              <a:gd name="connsiteX2" fmla="*/ 1916932 w 1916932"/>
              <a:gd name="connsiteY2" fmla="*/ 0 h 2870976"/>
              <a:gd name="connsiteX3" fmla="*/ 1908054 w 1916932"/>
              <a:gd name="connsiteY3" fmla="*/ 2577238 h 2870976"/>
              <a:gd name="connsiteX4" fmla="*/ 0 w 1916932"/>
              <a:gd name="connsiteY4" fmla="*/ 2577238 h 2870976"/>
              <a:gd name="connsiteX5" fmla="*/ 76570 w 1916932"/>
              <a:gd name="connsiteY5" fmla="*/ 2727569 h 2870976"/>
              <a:gd name="connsiteX0" fmla="*/ 199 w 1949593"/>
              <a:gd name="connsiteY0" fmla="*/ 2141643 h 2577238"/>
              <a:gd name="connsiteX1" fmla="*/ 971297 w 1949593"/>
              <a:gd name="connsiteY1" fmla="*/ 568854 h 2577238"/>
              <a:gd name="connsiteX2" fmla="*/ 1949593 w 1949593"/>
              <a:gd name="connsiteY2" fmla="*/ 0 h 2577238"/>
              <a:gd name="connsiteX3" fmla="*/ 1940715 w 1949593"/>
              <a:gd name="connsiteY3" fmla="*/ 2577238 h 2577238"/>
              <a:gd name="connsiteX4" fmla="*/ 32661 w 1949593"/>
              <a:gd name="connsiteY4" fmla="*/ 2577238 h 2577238"/>
              <a:gd name="connsiteX5" fmla="*/ 199 w 1949593"/>
              <a:gd name="connsiteY5" fmla="*/ 2141643 h 2577238"/>
              <a:gd name="connsiteX0" fmla="*/ 358 w 1931580"/>
              <a:gd name="connsiteY0" fmla="*/ 2123888 h 2577238"/>
              <a:gd name="connsiteX1" fmla="*/ 953284 w 1931580"/>
              <a:gd name="connsiteY1" fmla="*/ 568854 h 2577238"/>
              <a:gd name="connsiteX2" fmla="*/ 1931580 w 1931580"/>
              <a:gd name="connsiteY2" fmla="*/ 0 h 2577238"/>
              <a:gd name="connsiteX3" fmla="*/ 1922702 w 1931580"/>
              <a:gd name="connsiteY3" fmla="*/ 2577238 h 2577238"/>
              <a:gd name="connsiteX4" fmla="*/ 14648 w 1931580"/>
              <a:gd name="connsiteY4" fmla="*/ 2577238 h 2577238"/>
              <a:gd name="connsiteX5" fmla="*/ 358 w 1931580"/>
              <a:gd name="connsiteY5" fmla="*/ 2123888 h 2577238"/>
              <a:gd name="connsiteX0" fmla="*/ 3882 w 1916932"/>
              <a:gd name="connsiteY0" fmla="*/ 2123888 h 2577238"/>
              <a:gd name="connsiteX1" fmla="*/ 938636 w 1916932"/>
              <a:gd name="connsiteY1" fmla="*/ 568854 h 2577238"/>
              <a:gd name="connsiteX2" fmla="*/ 1916932 w 1916932"/>
              <a:gd name="connsiteY2" fmla="*/ 0 h 2577238"/>
              <a:gd name="connsiteX3" fmla="*/ 1908054 w 1916932"/>
              <a:gd name="connsiteY3" fmla="*/ 2577238 h 2577238"/>
              <a:gd name="connsiteX4" fmla="*/ 0 w 1916932"/>
              <a:gd name="connsiteY4" fmla="*/ 2577238 h 2577238"/>
              <a:gd name="connsiteX5" fmla="*/ 3882 w 1916932"/>
              <a:gd name="connsiteY5" fmla="*/ 2123888 h 2577238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947354 w 1925650"/>
              <a:gd name="connsiteY1" fmla="*/ 568854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53520 w 1925650"/>
              <a:gd name="connsiteY1" fmla="*/ 8263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95921 w 1925650"/>
              <a:gd name="connsiteY1" fmla="*/ 808551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3807 w 1925650"/>
              <a:gd name="connsiteY1" fmla="*/ 74640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68209 w 1925650"/>
              <a:gd name="connsiteY1" fmla="*/ 70068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485 w 1925650"/>
              <a:gd name="connsiteY0" fmla="*/ 2567772 h 2727817"/>
              <a:gd name="connsiteX1" fmla="*/ 789006 w 1925650"/>
              <a:gd name="connsiteY1" fmla="*/ 723547 h 2727817"/>
              <a:gd name="connsiteX2" fmla="*/ 1925650 w 1925650"/>
              <a:gd name="connsiteY2" fmla="*/ 0 h 2727817"/>
              <a:gd name="connsiteX3" fmla="*/ 1916772 w 1925650"/>
              <a:gd name="connsiteY3" fmla="*/ 2577238 h 2727817"/>
              <a:gd name="connsiteX4" fmla="*/ 8718 w 1925650"/>
              <a:gd name="connsiteY4" fmla="*/ 2577238 h 2727817"/>
              <a:gd name="connsiteX5" fmla="*/ 485 w 1925650"/>
              <a:gd name="connsiteY5" fmla="*/ 2567772 h 2727817"/>
              <a:gd name="connsiteX0" fmla="*/ 120947 w 2046112"/>
              <a:gd name="connsiteY0" fmla="*/ 2567772 h 2727817"/>
              <a:gd name="connsiteX1" fmla="*/ 177833 w 2046112"/>
              <a:gd name="connsiteY1" fmla="*/ 403951 h 2727817"/>
              <a:gd name="connsiteX2" fmla="*/ 2046112 w 2046112"/>
              <a:gd name="connsiteY2" fmla="*/ 0 h 2727817"/>
              <a:gd name="connsiteX3" fmla="*/ 2037234 w 2046112"/>
              <a:gd name="connsiteY3" fmla="*/ 2577238 h 2727817"/>
              <a:gd name="connsiteX4" fmla="*/ 129180 w 2046112"/>
              <a:gd name="connsiteY4" fmla="*/ 2577238 h 2727817"/>
              <a:gd name="connsiteX5" fmla="*/ 120947 w 2046112"/>
              <a:gd name="connsiteY5" fmla="*/ 2567772 h 2727817"/>
              <a:gd name="connsiteX0" fmla="*/ 486 w 1925651"/>
              <a:gd name="connsiteY0" fmla="*/ 2567772 h 2727817"/>
              <a:gd name="connsiteX1" fmla="*/ 57372 w 1925651"/>
              <a:gd name="connsiteY1" fmla="*/ 403951 h 2727817"/>
              <a:gd name="connsiteX2" fmla="*/ 1925651 w 1925651"/>
              <a:gd name="connsiteY2" fmla="*/ 0 h 2727817"/>
              <a:gd name="connsiteX3" fmla="*/ 1916773 w 1925651"/>
              <a:gd name="connsiteY3" fmla="*/ 2577238 h 2727817"/>
              <a:gd name="connsiteX4" fmla="*/ 8719 w 1925651"/>
              <a:gd name="connsiteY4" fmla="*/ 2577238 h 2727817"/>
              <a:gd name="connsiteX5" fmla="*/ 486 w 1925651"/>
              <a:gd name="connsiteY5" fmla="*/ 2567772 h 2727817"/>
              <a:gd name="connsiteX0" fmla="*/ 486 w 1925651"/>
              <a:gd name="connsiteY0" fmla="*/ 2567772 h 2727817"/>
              <a:gd name="connsiteX1" fmla="*/ 57372 w 1925651"/>
              <a:gd name="connsiteY1" fmla="*/ 403951 h 2727817"/>
              <a:gd name="connsiteX2" fmla="*/ 1925651 w 1925651"/>
              <a:gd name="connsiteY2" fmla="*/ 0 h 2727817"/>
              <a:gd name="connsiteX3" fmla="*/ 1916773 w 1925651"/>
              <a:gd name="connsiteY3" fmla="*/ 2577238 h 2727817"/>
              <a:gd name="connsiteX4" fmla="*/ 8719 w 1925651"/>
              <a:gd name="connsiteY4" fmla="*/ 2577238 h 2727817"/>
              <a:gd name="connsiteX5" fmla="*/ 486 w 1925651"/>
              <a:gd name="connsiteY5" fmla="*/ 2567772 h 2727817"/>
              <a:gd name="connsiteX0" fmla="*/ 6697 w 1916932"/>
              <a:gd name="connsiteY0" fmla="*/ 2567772 h 2727817"/>
              <a:gd name="connsiteX1" fmla="*/ 48653 w 1916932"/>
              <a:gd name="connsiteY1" fmla="*/ 403951 h 2727817"/>
              <a:gd name="connsiteX2" fmla="*/ 1916932 w 1916932"/>
              <a:gd name="connsiteY2" fmla="*/ 0 h 2727817"/>
              <a:gd name="connsiteX3" fmla="*/ 1908054 w 1916932"/>
              <a:gd name="connsiteY3" fmla="*/ 2577238 h 2727817"/>
              <a:gd name="connsiteX4" fmla="*/ 0 w 1916932"/>
              <a:gd name="connsiteY4" fmla="*/ 2577238 h 2727817"/>
              <a:gd name="connsiteX5" fmla="*/ 6697 w 1916932"/>
              <a:gd name="connsiteY5" fmla="*/ 2567772 h 2727817"/>
              <a:gd name="connsiteX0" fmla="*/ 6697 w 1916932"/>
              <a:gd name="connsiteY0" fmla="*/ 2567772 h 2727817"/>
              <a:gd name="connsiteX1" fmla="*/ 48653 w 1916932"/>
              <a:gd name="connsiteY1" fmla="*/ 403951 h 2727817"/>
              <a:gd name="connsiteX2" fmla="*/ 1916932 w 1916932"/>
              <a:gd name="connsiteY2" fmla="*/ 0 h 2727817"/>
              <a:gd name="connsiteX3" fmla="*/ 1908054 w 1916932"/>
              <a:gd name="connsiteY3" fmla="*/ 2577238 h 2727817"/>
              <a:gd name="connsiteX4" fmla="*/ 0 w 1916932"/>
              <a:gd name="connsiteY4" fmla="*/ 2577238 h 2727817"/>
              <a:gd name="connsiteX5" fmla="*/ 6697 w 1916932"/>
              <a:gd name="connsiteY5" fmla="*/ 2567772 h 2727817"/>
              <a:gd name="connsiteX0" fmla="*/ 6697 w 1916932"/>
              <a:gd name="connsiteY0" fmla="*/ 2567772 h 2727817"/>
              <a:gd name="connsiteX1" fmla="*/ 48653 w 1916932"/>
              <a:gd name="connsiteY1" fmla="*/ 403951 h 2727817"/>
              <a:gd name="connsiteX2" fmla="*/ 1916932 w 1916932"/>
              <a:gd name="connsiteY2" fmla="*/ 0 h 2727817"/>
              <a:gd name="connsiteX3" fmla="*/ 1908054 w 1916932"/>
              <a:gd name="connsiteY3" fmla="*/ 2577238 h 2727817"/>
              <a:gd name="connsiteX4" fmla="*/ 0 w 1916932"/>
              <a:gd name="connsiteY4" fmla="*/ 2577238 h 2727817"/>
              <a:gd name="connsiteX5" fmla="*/ 6697 w 1916932"/>
              <a:gd name="connsiteY5" fmla="*/ 2567772 h 2727817"/>
              <a:gd name="connsiteX0" fmla="*/ 6697 w 1916932"/>
              <a:gd name="connsiteY0" fmla="*/ 2567772 h 2727817"/>
              <a:gd name="connsiteX1" fmla="*/ 48653 w 1916932"/>
              <a:gd name="connsiteY1" fmla="*/ 403951 h 2727817"/>
              <a:gd name="connsiteX2" fmla="*/ 1916932 w 1916932"/>
              <a:gd name="connsiteY2" fmla="*/ 0 h 2727817"/>
              <a:gd name="connsiteX3" fmla="*/ 1908054 w 1916932"/>
              <a:gd name="connsiteY3" fmla="*/ 2577238 h 2727817"/>
              <a:gd name="connsiteX4" fmla="*/ 0 w 1916932"/>
              <a:gd name="connsiteY4" fmla="*/ 2577238 h 2727817"/>
              <a:gd name="connsiteX5" fmla="*/ 6697 w 1916932"/>
              <a:gd name="connsiteY5" fmla="*/ 2567772 h 2727817"/>
              <a:gd name="connsiteX0" fmla="*/ 6697 w 1916932"/>
              <a:gd name="connsiteY0" fmla="*/ 2576649 h 2736694"/>
              <a:gd name="connsiteX1" fmla="*/ 48653 w 1916932"/>
              <a:gd name="connsiteY1" fmla="*/ 412828 h 2736694"/>
              <a:gd name="connsiteX2" fmla="*/ 1916932 w 1916932"/>
              <a:gd name="connsiteY2" fmla="*/ 0 h 2736694"/>
              <a:gd name="connsiteX3" fmla="*/ 1908054 w 1916932"/>
              <a:gd name="connsiteY3" fmla="*/ 2586115 h 2736694"/>
              <a:gd name="connsiteX4" fmla="*/ 0 w 1916932"/>
              <a:gd name="connsiteY4" fmla="*/ 2586115 h 2736694"/>
              <a:gd name="connsiteX5" fmla="*/ 6697 w 1916932"/>
              <a:gd name="connsiteY5" fmla="*/ 2576649 h 2736694"/>
              <a:gd name="connsiteX0" fmla="*/ 6697 w 1916932"/>
              <a:gd name="connsiteY0" fmla="*/ 2576649 h 2736694"/>
              <a:gd name="connsiteX1" fmla="*/ 48653 w 1916932"/>
              <a:gd name="connsiteY1" fmla="*/ 412828 h 2736694"/>
              <a:gd name="connsiteX2" fmla="*/ 1916932 w 1916932"/>
              <a:gd name="connsiteY2" fmla="*/ 0 h 2736694"/>
              <a:gd name="connsiteX3" fmla="*/ 1908054 w 1916932"/>
              <a:gd name="connsiteY3" fmla="*/ 2586115 h 2736694"/>
              <a:gd name="connsiteX4" fmla="*/ 0 w 1916932"/>
              <a:gd name="connsiteY4" fmla="*/ 2586115 h 2736694"/>
              <a:gd name="connsiteX5" fmla="*/ 6697 w 1916932"/>
              <a:gd name="connsiteY5" fmla="*/ 2576649 h 2736694"/>
              <a:gd name="connsiteX0" fmla="*/ 7 w 2970363"/>
              <a:gd name="connsiteY0" fmla="*/ 2567771 h 2728860"/>
              <a:gd name="connsiteX1" fmla="*/ 1102084 w 2970363"/>
              <a:gd name="connsiteY1" fmla="*/ 412828 h 2728860"/>
              <a:gd name="connsiteX2" fmla="*/ 2970363 w 2970363"/>
              <a:gd name="connsiteY2" fmla="*/ 0 h 2728860"/>
              <a:gd name="connsiteX3" fmla="*/ 2961485 w 2970363"/>
              <a:gd name="connsiteY3" fmla="*/ 2586115 h 2728860"/>
              <a:gd name="connsiteX4" fmla="*/ 1053431 w 2970363"/>
              <a:gd name="connsiteY4" fmla="*/ 2586115 h 2728860"/>
              <a:gd name="connsiteX5" fmla="*/ 7 w 2970363"/>
              <a:gd name="connsiteY5" fmla="*/ 2567771 h 2728860"/>
              <a:gd name="connsiteX0" fmla="*/ 9 w 2910641"/>
              <a:gd name="connsiteY0" fmla="*/ 1520206 h 2586115"/>
              <a:gd name="connsiteX1" fmla="*/ 1042362 w 2910641"/>
              <a:gd name="connsiteY1" fmla="*/ 412828 h 2586115"/>
              <a:gd name="connsiteX2" fmla="*/ 2910641 w 2910641"/>
              <a:gd name="connsiteY2" fmla="*/ 0 h 2586115"/>
              <a:gd name="connsiteX3" fmla="*/ 2901763 w 2910641"/>
              <a:gd name="connsiteY3" fmla="*/ 2586115 h 2586115"/>
              <a:gd name="connsiteX4" fmla="*/ 993709 w 2910641"/>
              <a:gd name="connsiteY4" fmla="*/ 2586115 h 2586115"/>
              <a:gd name="connsiteX5" fmla="*/ 9 w 2910641"/>
              <a:gd name="connsiteY5" fmla="*/ 1520206 h 2586115"/>
              <a:gd name="connsiteX0" fmla="*/ 21629 w 1916932"/>
              <a:gd name="connsiteY0" fmla="*/ 1555717 h 2586115"/>
              <a:gd name="connsiteX1" fmla="*/ 48653 w 1916932"/>
              <a:gd name="connsiteY1" fmla="*/ 412828 h 2586115"/>
              <a:gd name="connsiteX2" fmla="*/ 1916932 w 1916932"/>
              <a:gd name="connsiteY2" fmla="*/ 0 h 2586115"/>
              <a:gd name="connsiteX3" fmla="*/ 1908054 w 1916932"/>
              <a:gd name="connsiteY3" fmla="*/ 2586115 h 2586115"/>
              <a:gd name="connsiteX4" fmla="*/ 0 w 1916932"/>
              <a:gd name="connsiteY4" fmla="*/ 2586115 h 2586115"/>
              <a:gd name="connsiteX5" fmla="*/ 21629 w 1916932"/>
              <a:gd name="connsiteY5" fmla="*/ 1555717 h 2586115"/>
              <a:gd name="connsiteX0" fmla="*/ 21629 w 1916932"/>
              <a:gd name="connsiteY0" fmla="*/ 1555717 h 2586115"/>
              <a:gd name="connsiteX1" fmla="*/ 48653 w 1916932"/>
              <a:gd name="connsiteY1" fmla="*/ 412828 h 2586115"/>
              <a:gd name="connsiteX2" fmla="*/ 1916932 w 1916932"/>
              <a:gd name="connsiteY2" fmla="*/ 0 h 2586115"/>
              <a:gd name="connsiteX3" fmla="*/ 1908054 w 1916932"/>
              <a:gd name="connsiteY3" fmla="*/ 2586115 h 2586115"/>
              <a:gd name="connsiteX4" fmla="*/ 0 w 1916932"/>
              <a:gd name="connsiteY4" fmla="*/ 2586115 h 2586115"/>
              <a:gd name="connsiteX5" fmla="*/ 21629 w 1916932"/>
              <a:gd name="connsiteY5" fmla="*/ 1555717 h 25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932" h="2586115">
                <a:moveTo>
                  <a:pt x="21629" y="1555717"/>
                </a:moveTo>
                <a:cubicBezTo>
                  <a:pt x="6282" y="1041567"/>
                  <a:pt x="34292" y="831429"/>
                  <a:pt x="48653" y="412828"/>
                </a:cubicBezTo>
                <a:cubicBezTo>
                  <a:pt x="938361" y="173829"/>
                  <a:pt x="1252853" y="134115"/>
                  <a:pt x="1916932" y="0"/>
                </a:cubicBezTo>
                <a:cubicBezTo>
                  <a:pt x="1913973" y="859079"/>
                  <a:pt x="1911013" y="1727036"/>
                  <a:pt x="1908054" y="2586115"/>
                </a:cubicBezTo>
                <a:lnTo>
                  <a:pt x="0" y="2586115"/>
                </a:lnTo>
                <a:cubicBezTo>
                  <a:pt x="3313" y="2035503"/>
                  <a:pt x="18316" y="2106329"/>
                  <a:pt x="21629" y="155571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62469" y="451767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 err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Diketahui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dan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GB" dirty="0" err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Tentukan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nilai</a:t>
                </a:r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!</m:t>
                    </m:r>
                  </m:oMath>
                </a14:m>
                <a:r>
                  <a:rPr lang="en-GB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69" y="451767"/>
                <a:ext cx="6096000" cy="843564"/>
              </a:xfrm>
              <a:prstGeom prst="rect">
                <a:avLst/>
              </a:prstGeom>
              <a:blipFill rotWithShape="0">
                <a:blip r:embed="rId9"/>
                <a:stretch>
                  <a:fillRect l="-900" t="-58696" b="-94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313" y="485405"/>
                <a:ext cx="5641993" cy="72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3" y="485405"/>
                <a:ext cx="5641993" cy="7206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8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9401 -0.0013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39401 -0.001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9401 -0.0013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5" grpId="0" animBg="1"/>
      <p:bldP spid="76" grpId="0"/>
      <p:bldP spid="78" grpId="0"/>
      <p:bldP spid="79" grpId="0"/>
      <p:bldP spid="80" grpId="0"/>
      <p:bldP spid="22" grpId="0"/>
      <p:bldP spid="23" grpId="0"/>
      <p:bldP spid="28" grpId="0" animBg="1"/>
      <p:bldP spid="28" grpId="1" animBg="1"/>
      <p:bldP spid="28" grpId="2" animBg="1"/>
      <p:bldP spid="29" grpId="0"/>
      <p:bldP spid="30" grpId="0" animBg="1"/>
      <p:bldP spid="30" grpId="1" animBg="1"/>
      <p:bldP spid="30" grpId="2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06454" y="729329"/>
                <a:ext cx="7355987" cy="942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/>
                  <a:t>1. </a:t>
                </a:r>
                <a:r>
                  <a:rPr lang="en-GB" sz="2400" dirty="0" err="1"/>
                  <a:t>Tentukan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!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 err="1"/>
                  <a:t>Penyelesaian</a:t>
                </a:r>
                <a:r>
                  <a:rPr lang="en-GB" sz="2400" dirty="0"/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4" y="729329"/>
                <a:ext cx="7355987" cy="942915"/>
              </a:xfrm>
              <a:prstGeom prst="rect">
                <a:avLst/>
              </a:prstGeom>
              <a:blipFill rotWithShape="0">
                <a:blip r:embed="rId2"/>
                <a:stretch>
                  <a:fillRect l="-1243" t="-4545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6455" y="267664"/>
            <a:ext cx="11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869265" y="1764293"/>
                <a:ext cx="3818591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65" y="1764293"/>
                <a:ext cx="3818591" cy="845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2074063" y="2645013"/>
                <a:ext cx="2167344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63" y="2645013"/>
                <a:ext cx="2167344" cy="845660"/>
              </a:xfrm>
              <a:prstGeom prst="rect">
                <a:avLst/>
              </a:prstGeom>
              <a:blipFill>
                <a:blip r:embed="rId4"/>
                <a:stretch>
                  <a:fillRect b="-86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2098577" y="3574506"/>
                <a:ext cx="3538294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77" y="3574506"/>
                <a:ext cx="3538294" cy="845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1" idx="2"/>
            <a:endCxn id="8" idx="0"/>
          </p:cNvCxnSpPr>
          <p:nvPr/>
        </p:nvCxnSpPr>
        <p:spPr>
          <a:xfrm flipH="1">
            <a:off x="1164236" y="2609953"/>
            <a:ext cx="1614325" cy="541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7901" y="3151766"/>
                <a:ext cx="1792670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50" dirty="0" err="1"/>
                  <a:t>Sifat</a:t>
                </a:r>
                <a:r>
                  <a:rPr lang="en-GB" sz="1050" dirty="0"/>
                  <a:t> ke-3: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𝑘𝑓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0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5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1" y="3151766"/>
                <a:ext cx="1792670" cy="620491"/>
              </a:xfrm>
              <a:prstGeom prst="rect">
                <a:avLst/>
              </a:prstGeom>
              <a:blipFill rotWithShape="0">
                <a:blip r:embed="rId6"/>
                <a:stretch>
                  <a:fillRect l="-27211" t="-73529" r="-10884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2101495" y="5433492"/>
                <a:ext cx="1185715" cy="4308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95" y="5433492"/>
                <a:ext cx="1185715" cy="4308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101495" y="4503999"/>
                <a:ext cx="3067592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95" y="4503999"/>
                <a:ext cx="3067592" cy="8456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5432532" y="1993275"/>
            <a:ext cx="36113" cy="463901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4" idx="2"/>
            <a:endCxn id="17" idx="0"/>
          </p:cNvCxnSpPr>
          <p:nvPr/>
        </p:nvCxnSpPr>
        <p:spPr>
          <a:xfrm flipH="1">
            <a:off x="6513831" y="2665352"/>
            <a:ext cx="1697262" cy="593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68470" y="3258742"/>
                <a:ext cx="1890721" cy="62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50" dirty="0" err="1"/>
                  <a:t>Sifat</a:t>
                </a:r>
                <a:r>
                  <a:rPr lang="en-GB" sz="1050" dirty="0"/>
                  <a:t> ke-2: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05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470" y="3258742"/>
                <a:ext cx="1890721" cy="620491"/>
              </a:xfrm>
              <a:prstGeom prst="rect">
                <a:avLst/>
              </a:prstGeom>
              <a:blipFill rotWithShape="0">
                <a:blip r:embed="rId9"/>
                <a:stretch>
                  <a:fillRect l="-20257" t="-74257" r="-7395" b="-15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828958" y="1299607"/>
            <a:ext cx="3677993" cy="418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None/>
            </a:pPr>
            <a:r>
              <a:rPr lang="en-GB" sz="2400" dirty="0"/>
              <a:t>Kita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melihat</a:t>
            </a:r>
            <a:r>
              <a:rPr lang="en-GB" sz="2400" dirty="0"/>
              <a:t> </a:t>
            </a:r>
            <a:r>
              <a:rPr lang="en-GB" sz="2400" dirty="0" err="1"/>
              <a:t>sifat</a:t>
            </a:r>
            <a:r>
              <a:rPr lang="en-GB" sz="2400" dirty="0"/>
              <a:t> ke-2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6301797" y="1819692"/>
                <a:ext cx="3818591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797" y="1819692"/>
                <a:ext cx="3818591" cy="8456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/>
              <p:cNvSpPr txBox="1">
                <a:spLocks noChangeArrowheads="1"/>
              </p:cNvSpPr>
              <p:nvPr/>
            </p:nvSpPr>
            <p:spPr>
              <a:xfrm>
                <a:off x="7493418" y="2808779"/>
                <a:ext cx="1871109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418" y="2808779"/>
                <a:ext cx="1871109" cy="84566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9" idx="3"/>
          </p:cNvCxnSpPr>
          <p:nvPr/>
        </p:nvCxnSpPr>
        <p:spPr>
          <a:xfrm flipV="1">
            <a:off x="9364527" y="2665352"/>
            <a:ext cx="771220" cy="566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154340" y="2299707"/>
                <a:ext cx="1792670" cy="62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50" dirty="0" err="1"/>
                  <a:t>Sifat</a:t>
                </a:r>
                <a:r>
                  <a:rPr lang="en-GB" sz="1050" dirty="0"/>
                  <a:t> ke-3: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𝑘𝑓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0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50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340" y="2299707"/>
                <a:ext cx="1792670" cy="620491"/>
              </a:xfrm>
              <a:prstGeom prst="rect">
                <a:avLst/>
              </a:prstGeom>
              <a:blipFill rotWithShape="0">
                <a:blip r:embed="rId6"/>
                <a:stretch>
                  <a:fillRect l="-27211" t="-73529" r="-10884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"/>
              <p:cNvSpPr txBox="1">
                <a:spLocks noChangeArrowheads="1"/>
              </p:cNvSpPr>
              <p:nvPr/>
            </p:nvSpPr>
            <p:spPr>
              <a:xfrm>
                <a:off x="7478059" y="3568887"/>
                <a:ext cx="2167344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059" y="3568887"/>
                <a:ext cx="2167344" cy="845660"/>
              </a:xfrm>
              <a:prstGeom prst="rect">
                <a:avLst/>
              </a:prstGeom>
              <a:blipFill>
                <a:blip r:embed="rId12"/>
                <a:stretch>
                  <a:fillRect b="-86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"/>
              <p:cNvSpPr txBox="1">
                <a:spLocks noChangeArrowheads="1"/>
              </p:cNvSpPr>
              <p:nvPr/>
            </p:nvSpPr>
            <p:spPr>
              <a:xfrm>
                <a:off x="7502573" y="4498380"/>
                <a:ext cx="3538294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73" y="4498380"/>
                <a:ext cx="3538294" cy="8456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>
              <a:xfrm>
                <a:off x="7502573" y="6201459"/>
                <a:ext cx="1185715" cy="4308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73" y="6201459"/>
                <a:ext cx="1185715" cy="43083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/>
              <p:cNvSpPr txBox="1">
                <a:spLocks noChangeArrowheads="1"/>
              </p:cNvSpPr>
              <p:nvPr/>
            </p:nvSpPr>
            <p:spPr>
              <a:xfrm>
                <a:off x="7505491" y="5427873"/>
                <a:ext cx="3067592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491" y="5427873"/>
                <a:ext cx="3067592" cy="8456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1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1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1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1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1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1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06453" y="729329"/>
                <a:ext cx="6777253" cy="942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/>
                  <a:t>2. </a:t>
                </a:r>
                <a:r>
                  <a:rPr lang="en-GB" sz="2400" dirty="0" err="1"/>
                  <a:t>Tentukan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!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 err="1"/>
                  <a:t>Penyelesaian</a:t>
                </a:r>
                <a:r>
                  <a:rPr lang="en-GB" sz="2400" dirty="0"/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3" y="729329"/>
                <a:ext cx="6777253" cy="942915"/>
              </a:xfrm>
              <a:prstGeom prst="rect">
                <a:avLst/>
              </a:prstGeom>
              <a:blipFill rotWithShape="0">
                <a:blip r:embed="rId2"/>
                <a:stretch>
                  <a:fillRect l="-1349" t="-4545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6455" y="267664"/>
            <a:ext cx="11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309526" y="1713344"/>
                <a:ext cx="5879560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+9)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26" y="1713344"/>
                <a:ext cx="5879560" cy="845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2287684" y="2600104"/>
                <a:ext cx="5816782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84" y="2600104"/>
                <a:ext cx="5816782" cy="845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2287684" y="3602565"/>
                <a:ext cx="7980266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84" y="3602565"/>
                <a:ext cx="7980266" cy="845660"/>
              </a:xfrm>
              <a:prstGeom prst="rect">
                <a:avLst/>
              </a:prstGeom>
              <a:blipFill>
                <a:blip r:embed="rId5"/>
                <a:stretch>
                  <a:fillRect b="-86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8" idx="3"/>
            <a:endCxn id="8" idx="1"/>
          </p:cNvCxnSpPr>
          <p:nvPr/>
        </p:nvCxnSpPr>
        <p:spPr>
          <a:xfrm flipV="1">
            <a:off x="8104466" y="2994273"/>
            <a:ext cx="651463" cy="28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755929" y="2684027"/>
                <a:ext cx="2925544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50" dirty="0" err="1"/>
                  <a:t>Sifat</a:t>
                </a:r>
                <a:r>
                  <a:rPr lang="en-GB" sz="1050" dirty="0"/>
                  <a:t> ke-4: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0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nary>
                        <m:nary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0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05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929" y="2684027"/>
                <a:ext cx="2925544" cy="620491"/>
              </a:xfrm>
              <a:prstGeom prst="rect">
                <a:avLst/>
              </a:prstGeom>
              <a:blipFill rotWithShape="0">
                <a:blip r:embed="rId6"/>
                <a:stretch>
                  <a:fillRect l="-16458" t="-73529" r="-6250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2287683" y="5607487"/>
                <a:ext cx="7701269" cy="886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+36=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83" y="5607487"/>
                <a:ext cx="7701269" cy="8867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287683" y="4605026"/>
                <a:ext cx="7701269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3)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−9(−1)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83" y="4605026"/>
                <a:ext cx="7701269" cy="8456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06454" y="729329"/>
                <a:ext cx="8467156" cy="1055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/>
                  <a:t>3. </a:t>
                </a:r>
                <a:r>
                  <a:rPr lang="en-GB" sz="2400" dirty="0" err="1"/>
                  <a:t>Tentukan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nilai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jika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US" sz="2400" dirty="0"/>
                  <a:t>!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 err="1"/>
                  <a:t>Penyelesaian</a:t>
                </a:r>
                <a:r>
                  <a:rPr lang="en-GB" sz="2400" dirty="0"/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4" y="729329"/>
                <a:ext cx="8467156" cy="1055083"/>
              </a:xfrm>
              <a:prstGeom prst="rect">
                <a:avLst/>
              </a:prstGeom>
              <a:blipFill rotWithShape="0">
                <a:blip r:embed="rId2"/>
                <a:stretch>
                  <a:fillRect l="-1080" t="-578" b="-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6455" y="267664"/>
            <a:ext cx="11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2397264" y="1858399"/>
                <a:ext cx="3373793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64" y="1858399"/>
                <a:ext cx="3373793" cy="845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1834779" y="4058992"/>
                <a:ext cx="3756697" cy="1092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</m:m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779" y="4058992"/>
                <a:ext cx="3756697" cy="10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306454" y="5334493"/>
                <a:ext cx="5296664" cy="1106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4" y="5334493"/>
                <a:ext cx="5296664" cy="11063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849221" y="1993275"/>
            <a:ext cx="36113" cy="463901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>
              <a:xfrm>
                <a:off x="6522950" y="1904504"/>
                <a:ext cx="5097328" cy="850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950" y="1904504"/>
                <a:ext cx="5097328" cy="8507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6970649" y="3003428"/>
                <a:ext cx="2581676" cy="512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649" y="3003428"/>
                <a:ext cx="2581676" cy="512363"/>
              </a:xfrm>
              <a:prstGeom prst="rect">
                <a:avLst/>
              </a:prstGeom>
              <a:blipFill rotWithShape="0">
                <a:blip r:embed="rId7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7501485" y="3688916"/>
                <a:ext cx="2050840" cy="701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=−6−3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85" y="3688916"/>
                <a:ext cx="2050840" cy="701095"/>
              </a:xfrm>
              <a:prstGeom prst="rect">
                <a:avLst/>
              </a:prstGeom>
              <a:blipFill rotWithShape="0">
                <a:blip r:embed="rId8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7491477" y="4275112"/>
                <a:ext cx="3206282" cy="578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7" y="4275112"/>
                <a:ext cx="3206282" cy="578009"/>
              </a:xfrm>
              <a:prstGeom prst="rect">
                <a:avLst/>
              </a:prstGeom>
              <a:blipFill rotWithShape="0">
                <a:blip r:embed="rId9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 txBox="1">
                <a:spLocks noChangeArrowheads="1"/>
              </p:cNvSpPr>
              <p:nvPr/>
            </p:nvSpPr>
            <p:spPr>
              <a:xfrm>
                <a:off x="7664706" y="4697176"/>
                <a:ext cx="1910769" cy="701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06" y="4697176"/>
                <a:ext cx="1910769" cy="7010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132440" y="5334493"/>
                <a:ext cx="26220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Jadi </a:t>
                </a:r>
                <a:r>
                  <a:rPr lang="en-GB" sz="2400" dirty="0" err="1"/>
                  <a:t>nilai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440" y="5334493"/>
                <a:ext cx="2622057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4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>
              <a:xfrm>
                <a:off x="1774543" y="2885085"/>
                <a:ext cx="3694102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543" y="2885085"/>
                <a:ext cx="3694102" cy="84566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1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1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06454" y="729329"/>
                <a:ext cx="8467156" cy="1055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/>
                  <a:t>4. </a:t>
                </a:r>
                <a:r>
                  <a:rPr lang="en-GB" sz="2400" dirty="0" err="1"/>
                  <a:t>Tentukan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nilai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jika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sz="2400" dirty="0"/>
                  <a:t>!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r>
                  <a:rPr lang="en-GB" sz="2400" dirty="0" err="1"/>
                  <a:t>Penyelesaian</a:t>
                </a:r>
                <a:r>
                  <a:rPr lang="en-GB" sz="2400" dirty="0"/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4" y="729329"/>
                <a:ext cx="8467156" cy="1055083"/>
              </a:xfrm>
              <a:prstGeom prst="rect">
                <a:avLst/>
              </a:prstGeom>
              <a:blipFill rotWithShape="0">
                <a:blip r:embed="rId2"/>
                <a:stretch>
                  <a:fillRect l="-1080" t="-2890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6455" y="267664"/>
            <a:ext cx="11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1629040" y="1726420"/>
                <a:ext cx="2514698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40" y="1726420"/>
                <a:ext cx="2514698" cy="845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1629041" y="2610981"/>
                <a:ext cx="2364226" cy="84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GB" sz="2400" dirty="0"/>
              </a:p>
              <a:p>
                <a:pPr marL="457200" indent="-457200">
                  <a:buFont typeface="Wingdings" panose="05000000000000000000" pitchFamily="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41" y="2610981"/>
                <a:ext cx="2364226" cy="845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1903323" y="3667094"/>
                <a:ext cx="4681287" cy="1414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23" y="3667094"/>
                <a:ext cx="4681287" cy="1414191"/>
              </a:xfrm>
              <a:prstGeom prst="rect">
                <a:avLst/>
              </a:prstGeom>
              <a:blipFill>
                <a:blip r:embed="rId5"/>
                <a:stretch>
                  <a:fillRect t="-86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1580987" y="5081285"/>
                <a:ext cx="2460334" cy="13195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87" y="5081285"/>
                <a:ext cx="2460334" cy="1319515"/>
              </a:xfrm>
              <a:prstGeom prst="rect">
                <a:avLst/>
              </a:prstGeom>
              <a:blipFill rotWithShape="0">
                <a:blip r:embed="rId6"/>
                <a:stretch>
                  <a:fillRect t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432532" y="1993275"/>
            <a:ext cx="36113" cy="463901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>
              <a:xfrm>
                <a:off x="6369988" y="1853983"/>
                <a:ext cx="3206282" cy="8544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88" y="1853983"/>
                <a:ext cx="3206282" cy="854493"/>
              </a:xfrm>
              <a:prstGeom prst="rect">
                <a:avLst/>
              </a:prstGeom>
              <a:blipFill rotWithShape="0">
                <a:blip r:embed="rId7"/>
                <a:stretch>
                  <a:fillRect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6339713" y="3246286"/>
                <a:ext cx="3206282" cy="701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13" y="3246286"/>
                <a:ext cx="3206282" cy="701095"/>
              </a:xfrm>
              <a:prstGeom prst="rect">
                <a:avLst/>
              </a:prstGeom>
              <a:blipFill rotWithShape="0">
                <a:blip r:embed="rId8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6339713" y="4058992"/>
                <a:ext cx="1438474" cy="701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13" y="4058992"/>
                <a:ext cx="1438474" cy="7010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5898344" y="4800998"/>
                <a:ext cx="3206282" cy="701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344" y="4800998"/>
                <a:ext cx="3206282" cy="7010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6" idx="3"/>
            <a:endCxn id="30" idx="1"/>
          </p:cNvCxnSpPr>
          <p:nvPr/>
        </p:nvCxnSpPr>
        <p:spPr>
          <a:xfrm flipV="1">
            <a:off x="7778187" y="4149106"/>
            <a:ext cx="897151" cy="26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675338" y="3988292"/>
                <a:ext cx="1970411" cy="32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50" dirty="0"/>
                  <a:t>Pangkatkan </a:t>
                </a:r>
                <a:r>
                  <a:rPr lang="en-GB" sz="1050" dirty="0" err="1"/>
                  <a:t>kedua</a:t>
                </a:r>
                <a:r>
                  <a:rPr lang="en-GB" sz="1050" dirty="0"/>
                  <a:t> </a:t>
                </a:r>
                <a:r>
                  <a:rPr lang="en-GB" sz="1050" dirty="0" err="1"/>
                  <a:t>ruas</a:t>
                </a:r>
                <a:r>
                  <a:rPr lang="en-GB" sz="1050" dirty="0"/>
                  <a:t> </a:t>
                </a:r>
                <a:r>
                  <a:rPr lang="en-GB" sz="1050" dirty="0" err="1"/>
                  <a:t>dengan</a:t>
                </a:r>
                <a:r>
                  <a:rPr lang="en-GB" sz="105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05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338" y="3988292"/>
                <a:ext cx="1970411" cy="3216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 txBox="1">
                <a:spLocks noChangeArrowheads="1"/>
              </p:cNvSpPr>
              <p:nvPr/>
            </p:nvSpPr>
            <p:spPr>
              <a:xfrm>
                <a:off x="6499800" y="5613704"/>
                <a:ext cx="1910769" cy="7010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00" y="5613704"/>
                <a:ext cx="1910769" cy="70109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/>
              <p:cNvSpPr txBox="1">
                <a:spLocks noChangeArrowheads="1"/>
              </p:cNvSpPr>
              <p:nvPr/>
            </p:nvSpPr>
            <p:spPr>
              <a:xfrm>
                <a:off x="6522950" y="6237997"/>
                <a:ext cx="1278387" cy="388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950" y="6237997"/>
                <a:ext cx="1278387" cy="388389"/>
              </a:xfrm>
              <a:prstGeom prst="rect">
                <a:avLst/>
              </a:prstGeom>
              <a:blipFill rotWithShape="0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023691" y="6187604"/>
                <a:ext cx="26220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/>
                  <a:t>Jadi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nilai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691" y="6187604"/>
                <a:ext cx="2622057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4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1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1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8" grpId="0"/>
      <p:bldP spid="3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rebuchet MS" panose="020B0603020202020204" pitchFamily="34" charset="0"/>
              </a:rPr>
              <a:t>Apa</a:t>
            </a:r>
            <a:r>
              <a:rPr lang="en-GB" dirty="0">
                <a:latin typeface="Trebuchet MS" panose="020B0603020202020204" pitchFamily="34" charset="0"/>
              </a:rPr>
              <a:t> yang </a:t>
            </a:r>
            <a:r>
              <a:rPr lang="en-GB" dirty="0" err="1">
                <a:latin typeface="Trebuchet MS" panose="020B0603020202020204" pitchFamily="34" charset="0"/>
              </a:rPr>
              <a:t>akan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kita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pelajari</a:t>
            </a:r>
            <a:r>
              <a:rPr lang="en-GB" dirty="0">
                <a:latin typeface="Trebuchet MS" panose="020B0603020202020204" pitchFamily="34" charset="0"/>
              </a:rPr>
              <a:t>?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Integral </a:t>
            </a:r>
            <a:r>
              <a:rPr lang="en-GB" dirty="0" err="1">
                <a:latin typeface="Trebuchet MS" panose="020B0603020202020204" pitchFamily="34" charset="0"/>
              </a:rPr>
              <a:t>tertentu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GB" dirty="0" err="1">
                <a:latin typeface="Trebuchet MS" panose="020B0603020202020204" pitchFamily="34" charset="0"/>
              </a:rPr>
              <a:t>Sifat-sifat</a:t>
            </a:r>
            <a:r>
              <a:rPr lang="en-GB" dirty="0">
                <a:latin typeface="Trebuchet MS" panose="020B0603020202020204" pitchFamily="34" charset="0"/>
              </a:rPr>
              <a:t> integral </a:t>
            </a:r>
            <a:r>
              <a:rPr lang="en-GB" dirty="0" err="1">
                <a:latin typeface="Trebuchet MS" panose="020B0603020202020204" pitchFamily="34" charset="0"/>
              </a:rPr>
              <a:t>tertentu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RajiLan</a:t>
            </a:r>
            <a:r>
              <a:rPr lang="en-GB" dirty="0"/>
              <a:t> </a:t>
            </a:r>
            <a:r>
              <a:rPr lang="en-GB" dirty="0" err="1"/>
              <a:t>latihan</a:t>
            </a:r>
            <a:r>
              <a:rPr lang="en-GB" dirty="0"/>
              <a:t> agar </a:t>
            </a:r>
            <a:r>
              <a:rPr lang="en-GB" dirty="0" err="1"/>
              <a:t>terbiasa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4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DE3F2F-6A45-D563-BF78-AC27173837AD}"/>
              </a:ext>
            </a:extLst>
          </p:cNvPr>
          <p:cNvGrpSpPr/>
          <p:nvPr/>
        </p:nvGrpSpPr>
        <p:grpSpPr>
          <a:xfrm>
            <a:off x="4706009" y="2133313"/>
            <a:ext cx="7010901" cy="4035949"/>
            <a:chOff x="4411568" y="2243742"/>
            <a:chExt cx="7010901" cy="403594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57173F-8EE1-00F6-D737-A62DEE7DE15F}"/>
                </a:ext>
              </a:extLst>
            </p:cNvPr>
            <p:cNvGrpSpPr/>
            <p:nvPr/>
          </p:nvGrpSpPr>
          <p:grpSpPr>
            <a:xfrm>
              <a:off x="4411568" y="2243742"/>
              <a:ext cx="7010901" cy="3464842"/>
              <a:chOff x="1931931" y="1710662"/>
              <a:chExt cx="9327048" cy="4896017"/>
            </a:xfrm>
          </p:grpSpPr>
          <p:pic>
            <p:nvPicPr>
              <p:cNvPr id="4" name="Picture 2" descr="Gambar">
                <a:extLst>
                  <a:ext uri="{FF2B5EF4-FFF2-40B4-BE49-F238E27FC236}">
                    <a16:creationId xmlns:a16="http://schemas.microsoft.com/office/drawing/2014/main" id="{DEF973FE-CE5D-B357-60C6-1C95D030D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1931" y="2062524"/>
                <a:ext cx="4689516" cy="4447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Gambar">
                <a:extLst>
                  <a:ext uri="{FF2B5EF4-FFF2-40B4-BE49-F238E27FC236}">
                    <a16:creationId xmlns:a16="http://schemas.microsoft.com/office/drawing/2014/main" id="{1E2ED110-B4AF-2162-5969-CB962EB46C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1447" y="1710662"/>
                <a:ext cx="4637532" cy="4896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C7399E-DC47-6AC8-6E5F-97DEEDEB9B4B}"/>
                </a:ext>
              </a:extLst>
            </p:cNvPr>
            <p:cNvSpPr txBox="1"/>
            <p:nvPr/>
          </p:nvSpPr>
          <p:spPr>
            <a:xfrm>
              <a:off x="5213373" y="5818026"/>
              <a:ext cx="5720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Luas Berdasarkan Poligon Dalam dan Luar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D8ECFD-59BB-AEC6-D04F-8EBC488B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pelajari</a:t>
            </a:r>
            <a:endParaRPr lang="id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262CFA-3C6B-2276-6175-936190A53BF2}"/>
              </a:ext>
            </a:extLst>
          </p:cNvPr>
          <p:cNvGrpSpPr/>
          <p:nvPr/>
        </p:nvGrpSpPr>
        <p:grpSpPr>
          <a:xfrm>
            <a:off x="470407" y="1617645"/>
            <a:ext cx="4551759" cy="1924501"/>
            <a:chOff x="475090" y="1610609"/>
            <a:chExt cx="4946217" cy="2162369"/>
          </a:xfrm>
        </p:grpSpPr>
        <p:pic>
          <p:nvPicPr>
            <p:cNvPr id="1026" name="Picture 2" descr="Bentuk Integral Tak Tentu">
              <a:extLst>
                <a:ext uri="{FF2B5EF4-FFF2-40B4-BE49-F238E27FC236}">
                  <a16:creationId xmlns:a16="http://schemas.microsoft.com/office/drawing/2014/main" id="{5CE91677-83E4-F77C-5F7D-5A7BAF958A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6" t="33385" r="24450" b="33385"/>
            <a:stretch/>
          </p:blipFill>
          <p:spPr bwMode="auto">
            <a:xfrm>
              <a:off x="475090" y="1610609"/>
              <a:ext cx="4946217" cy="2162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BE0B67-E659-8B9B-7E2E-E0045139E28B}"/>
                </a:ext>
              </a:extLst>
            </p:cNvPr>
            <p:cNvSpPr txBox="1"/>
            <p:nvPr/>
          </p:nvSpPr>
          <p:spPr>
            <a:xfrm>
              <a:off x="1746904" y="3140741"/>
              <a:ext cx="2757194" cy="51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Integral Tak tentu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1D5C12-2169-81B9-6E7D-E0D1A13EE6A1}"/>
              </a:ext>
            </a:extLst>
          </p:cNvPr>
          <p:cNvGrpSpPr/>
          <p:nvPr/>
        </p:nvGrpSpPr>
        <p:grpSpPr>
          <a:xfrm>
            <a:off x="1611468" y="3905734"/>
            <a:ext cx="2143125" cy="2506713"/>
            <a:chOff x="1611468" y="3905734"/>
            <a:chExt cx="2143125" cy="2506713"/>
          </a:xfrm>
        </p:grpSpPr>
        <p:pic>
          <p:nvPicPr>
            <p:cNvPr id="2052" name="Picture 4" descr="Pengertian Notasi Sigma dengan Sifat-sifat, Rumus dan Cara Menghitungnya -  Quipper Blog">
              <a:extLst>
                <a:ext uri="{FF2B5EF4-FFF2-40B4-BE49-F238E27FC236}">
                  <a16:creationId xmlns:a16="http://schemas.microsoft.com/office/drawing/2014/main" id="{74ECD3FF-2478-42C3-4122-6DB4F60FB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468" y="390573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8B1A8-E68C-392D-6788-72925ADF86DE}"/>
                </a:ext>
              </a:extLst>
            </p:cNvPr>
            <p:cNvSpPr txBox="1"/>
            <p:nvPr/>
          </p:nvSpPr>
          <p:spPr>
            <a:xfrm>
              <a:off x="1611468" y="5950782"/>
              <a:ext cx="1895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Notasi Sigma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1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38B1-020F-00AF-3FF3-BECDD222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Riemann</a:t>
            </a:r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68A128-C166-9A82-4F1D-6D9488EC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88" y="3832642"/>
            <a:ext cx="5609968" cy="2549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1776046"/>
                <a:ext cx="6330460" cy="4525848"/>
              </a:xfrm>
            </p:spPr>
            <p:txBody>
              <a:bodyPr>
                <a:noAutofit/>
              </a:bodyPr>
              <a:lstStyle/>
              <a:p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Pandang sebuah fungsi f yang didefinisikan pada selang tertutup [</a:t>
                </a:r>
                <a:r>
                  <a:rPr lang="id-ID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a,b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]. Ia boleh bernilai positif ataupun negatif pada selang tersebut dan bahkan ia tidak perlu kontinu. Grafiknya mungkin seperti fungsi yang ada dalam Gambar 1.</a:t>
                </a:r>
                <a:endParaRPr lang="en-US" sz="2000" b="0" i="0" dirty="0">
                  <a:solidFill>
                    <a:srgbClr val="212529"/>
                  </a:solidFill>
                  <a:effectLst/>
                  <a:latin typeface="Lora" pitchFamily="2" charset="0"/>
                </a:endParaRPr>
              </a:p>
              <a:p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Selanjutnya, perhatikan suatu partisi </a:t>
                </a:r>
                <a14:m>
                  <m:oMath xmlns:m="http://schemas.openxmlformats.org/officeDocument/2006/math"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 dari selang </a:t>
                </a:r>
                <a14:m>
                  <m:oMath xmlns:m="http://schemas.openxmlformats.org/officeDocument/2006/math"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id-ID" sz="2000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id-ID" sz="2000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 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menjadi </a:t>
                </a:r>
                <a14:m>
                  <m:oMath xmlns:m="http://schemas.openxmlformats.org/officeDocument/2006/math"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 selang bagian (tidak perlu berpanjang sama) memakai titik-titik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endParaRPr lang="en-US" sz="2000" b="0" i="1" dirty="0">
                  <a:solidFill>
                    <a:srgbClr val="212529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212529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212529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1252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12529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000" i="1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andaikan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p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ada tiap selang bagian </a:t>
                </a:r>
                <a:r>
                  <a:rPr lang="el-GR" sz="2000" dirty="0">
                    <a:solidFill>
                      <a:srgbClr val="21252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l-GR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, ambil sebuah titik sebarang </a:t>
                </a:r>
                <a:r>
                  <a:rPr lang="el-GR" sz="2000" dirty="0">
                    <a:solidFill>
                      <a:srgbClr val="212529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00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0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000" i="1" dirty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 (yang mungkin saja sebuah titik ujung); kita sebut ia sebuah titik sampel untuk selang bagian </a:t>
                </a:r>
                <a:r>
                  <a:rPr lang="id-ID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ke-</a:t>
                </a:r>
                <a:r>
                  <a:rPr lang="id-ID" sz="2000" b="0" i="1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i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. Sebuah contoh dari konstruksi ini diperlihatkan dalam Gambar 2 untuk 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=6.</m:t>
                    </m:r>
                  </m:oMath>
                </a14:m>
                <a:br>
                  <a:rPr lang="id-ID" sz="2000" dirty="0"/>
                </a:br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1776046"/>
                <a:ext cx="6330460" cy="4525848"/>
              </a:xfrm>
              <a:blipFill>
                <a:blip r:embed="rId3"/>
                <a:stretch>
                  <a:fillRect t="-1346" r="-1156" b="-30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58FC49A-1348-D2E5-B035-3B7258F61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73" y="795410"/>
            <a:ext cx="3736347" cy="28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584390"/>
                <a:ext cx="4740812" cy="550648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Kemudian  </a:t>
                </a:r>
                <a:r>
                  <a:rPr lang="en-US" sz="24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bentuklah</a:t>
                </a:r>
                <a:r>
                  <a:rPr lang="en-US" sz="24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4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penjumlahan</a:t>
                </a:r>
                <a:r>
                  <a:rPr lang="en-US" sz="24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4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sebagai</a:t>
                </a:r>
                <a:r>
                  <a:rPr lang="en-US" sz="24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4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berikut</a:t>
                </a:r>
                <a:r>
                  <a:rPr lang="en-US" sz="24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.</a:t>
                </a:r>
                <a:endParaRPr lang="en-US" sz="2400" b="0" i="1" dirty="0">
                  <a:solidFill>
                    <a:srgbClr val="212529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l-GR" sz="24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24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0" i="1" dirty="0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dirty="0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id-ID" sz="2400" dirty="0">
                    <a:solidFill>
                      <a:srgbClr val="212529"/>
                    </a:solidFill>
                    <a:latin typeface="Lora" pitchFamily="2" charset="0"/>
                  </a:rPr>
                  <a:t>Kita sebut</a:t>
                </a:r>
                <a:r>
                  <a:rPr lang="en-US" sz="2400" dirty="0">
                    <a:solidFill>
                      <a:srgbClr val="212529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400" dirty="0">
                    <a:solidFill>
                      <a:srgbClr val="212529"/>
                    </a:solidFill>
                    <a:latin typeface="Lora" pitchFamily="2" charset="0"/>
                  </a:rPr>
                  <a:t>sebagai jumlah </a:t>
                </a:r>
                <a:r>
                  <a:rPr lang="id-ID" sz="2400" dirty="0" err="1">
                    <a:solidFill>
                      <a:srgbClr val="212529"/>
                    </a:solidFill>
                    <a:latin typeface="Lora" pitchFamily="2" charset="0"/>
                  </a:rPr>
                  <a:t>Riemann</a:t>
                </a:r>
                <a:r>
                  <a:rPr lang="id-ID" sz="2400" dirty="0">
                    <a:solidFill>
                      <a:srgbClr val="212529"/>
                    </a:solidFill>
                    <a:latin typeface="Lora" pitchFamily="2" charset="0"/>
                  </a:rPr>
                  <a:t> untuk 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d-ID" sz="2400" dirty="0">
                    <a:solidFill>
                      <a:srgbClr val="212529"/>
                    </a:solidFill>
                    <a:latin typeface="Lora" pitchFamily="2" charset="0"/>
                  </a:rPr>
                  <a:t> yang berpadanan dengan partisi 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d-ID" sz="2400" dirty="0">
                    <a:solidFill>
                      <a:srgbClr val="212529"/>
                    </a:solidFill>
                    <a:latin typeface="Lora" pitchFamily="2" charset="0"/>
                  </a:rPr>
                  <a:t>. Tafsiran geometrinya diperlihatkan pada Gambar 3.</a:t>
                </a:r>
                <a:br>
                  <a:rPr lang="id-ID" sz="2400" dirty="0">
                    <a:solidFill>
                      <a:srgbClr val="212529"/>
                    </a:solidFill>
                    <a:latin typeface="Lora" pitchFamily="2" charset="0"/>
                  </a:rPr>
                </a:br>
                <a:endParaRPr lang="id-ID" sz="2400" dirty="0">
                  <a:solidFill>
                    <a:srgbClr val="212529"/>
                  </a:solidFill>
                  <a:latin typeface="Lora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584390"/>
                <a:ext cx="4740812" cy="5506484"/>
              </a:xfrm>
              <a:blipFill>
                <a:blip r:embed="rId2"/>
                <a:stretch>
                  <a:fillRect l="-257" t="-8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C0CF9FC-35FB-9BEA-FFA0-2C0CC7532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0" r="5850"/>
          <a:stretch/>
        </p:blipFill>
        <p:spPr>
          <a:xfrm>
            <a:off x="5509846" y="485589"/>
            <a:ext cx="6105378" cy="55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584390"/>
                <a:ext cx="5894362" cy="4268964"/>
              </a:xfrm>
            </p:spPr>
            <p:txBody>
              <a:bodyPr>
                <a:noAutofit/>
              </a:bodyPr>
              <a:lstStyle/>
              <a:p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Contoh 1:</a:t>
                </a:r>
                <a:endParaRPr lang="en-US" sz="2000" b="0" i="1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Hitung jumlah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Riemann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untuk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pada interval 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−1,2</m:t>
                        </m:r>
                      </m:e>
                    </m:d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menggunakan titik-titik partisi yang sama panjang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−1&lt;−0,5&lt;0&lt;0,5&lt;1&lt;1,5&lt;2−1&lt;−0,5&lt;0&lt;0,5&lt;1&lt;1,5&lt;2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dengan titik sampel yang berpadanan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adalah titik tengah dari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subinterval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ke-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𝑖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id-ID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Penyelesaian:</a:t>
                </a:r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Gambar 4 di bawah memperlihatkan grafik untuk fungsi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pada interval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[−1,2]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beserta titik-titik partisi dan titik sampel yang dimaksud.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 demikian, diperoleh jumlah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Riemann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yaitu</a:t>
                </a:r>
                <a:endParaRPr lang="en-US" sz="2000" i="1" dirty="0">
                  <a:solidFill>
                    <a:srgbClr val="212529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584390"/>
                <a:ext cx="5894362" cy="4268964"/>
              </a:xfrm>
              <a:blipFill>
                <a:blip r:embed="rId2"/>
                <a:stretch>
                  <a:fillRect t="-1571" r="-134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F0FA53-376C-B1BD-7084-2610F31136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776" y="4677014"/>
                <a:ext cx="11005625" cy="1730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l-GR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20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rgbClr val="212529"/>
                  </a:solidFill>
                  <a:latin typeface="Cambria Math" panose="02040503050406030204" pitchFamily="18" charset="0"/>
                </a:endParaRPr>
              </a:p>
              <a:p>
                <a:pPr marL="365125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id-ID" sz="2000" b="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−0,75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−0,25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0,25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0,75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1,25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1,75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0,5</m:t>
                        </m:r>
                      </m:e>
                    </m:d>
                  </m:oMath>
                </a14:m>
                <a:endParaRPr lang="en-US" sz="2000" b="0" dirty="0">
                  <a:solidFill>
                    <a:schemeClr val="tx1"/>
                  </a:solidFill>
                  <a:ea typeface="Cambria" panose="02040503050406030204" pitchFamily="18" charset="0"/>
                </a:endParaRPr>
              </a:p>
              <a:p>
                <a:pPr marL="365125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id-ID" sz="20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1,5625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1,0652+1,0625+1,5625+2,5625+4,0625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0,5</m:t>
                        </m:r>
                      </m:e>
                    </m:d>
                  </m:oMath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65125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id-ID" sz="20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5,9375</m:t>
                    </m:r>
                  </m:oMath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F0FA53-376C-B1BD-7084-2610F311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6" y="4677014"/>
                <a:ext cx="11005625" cy="1730326"/>
              </a:xfrm>
              <a:prstGeom prst="rect">
                <a:avLst/>
              </a:prstGeom>
              <a:blipFill>
                <a:blip r:embed="rId3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B921D61-1F07-2432-890A-BBF8F129EFBA}"/>
              </a:ext>
            </a:extLst>
          </p:cNvPr>
          <p:cNvGrpSpPr/>
          <p:nvPr/>
        </p:nvGrpSpPr>
        <p:grpSpPr>
          <a:xfrm>
            <a:off x="6447694" y="767126"/>
            <a:ext cx="5134707" cy="4455560"/>
            <a:chOff x="6447694" y="767126"/>
            <a:chExt cx="5134707" cy="4455560"/>
          </a:xfrm>
        </p:grpSpPr>
        <p:pic>
          <p:nvPicPr>
            <p:cNvPr id="1026" name="Picture 2" descr="Gambar">
              <a:extLst>
                <a:ext uri="{FF2B5EF4-FFF2-40B4-BE49-F238E27FC236}">
                  <a16:creationId xmlns:a16="http://schemas.microsoft.com/office/drawing/2014/main" id="{2204AEC3-C0C5-3E11-1EB4-9A475CCEC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694" y="767126"/>
              <a:ext cx="5134707" cy="369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1253A2-87E4-841A-2C38-F301B0314F6C}"/>
                </a:ext>
              </a:extLst>
            </p:cNvPr>
            <p:cNvSpPr txBox="1"/>
            <p:nvPr/>
          </p:nvSpPr>
          <p:spPr>
            <a:xfrm>
              <a:off x="8752115" y="4853354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Gambar 4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5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584390"/>
                <a:ext cx="4740812" cy="5506484"/>
              </a:xfrm>
            </p:spPr>
            <p:txBody>
              <a:bodyPr>
                <a:noAutofit/>
              </a:bodyPr>
              <a:lstStyle/>
              <a:p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Fungsi pada Gambar 3 dan 4 adalah positif. Akibatnya, jumlah </a:t>
                </a:r>
                <a:r>
                  <a:rPr lang="id-ID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Riemann</a:t>
                </a:r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hanyalah merupakan jumlah area persegi panjang (</a:t>
                </a:r>
                <a:r>
                  <a:rPr lang="id-ID" i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rectangles</a:t>
                </a:r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). Tetapi bagaimana jika </a:t>
                </a:r>
                <a14:m>
                  <m:oMath xmlns:m="http://schemas.openxmlformats.org/officeDocument/2006/math">
                    <m:r>
                      <a:rPr lang="id-ID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</m:oMath>
                </a14:m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adalah negatif? Dalam kasus ini, suatu titik sampel </a:t>
                </a:r>
                <a:r>
                  <a:rPr lang="el-GR" sz="2000" dirty="0">
                    <a:solidFill>
                      <a:srgbClr val="212529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0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000" i="1" dirty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 sifat bahwa </a:t>
                </a:r>
                <a14:m>
                  <m:oMath xmlns:m="http://schemas.openxmlformats.org/officeDocument/2006/math">
                    <m:r>
                      <a:rPr lang="id-ID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l-GR" sz="20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sz="2000" i="1" dirty="0">
                                    <a:solidFill>
                                      <a:srgbClr val="2125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21252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21252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id-ID" sz="2000" b="0" i="0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akan menyebabkan persegi panjang yang seluruhnya berada di bawah sumbu-</a:t>
                </a:r>
                <a14:m>
                  <m:oMath xmlns:m="http://schemas.openxmlformats.org/officeDocument/2006/math">
                    <m:r>
                      <a:rPr lang="id-ID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dan perkalian </a:t>
                </a:r>
                <a:r>
                  <a:rPr lang="id-ID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l-GR" sz="2400" i="1" dirty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sz="2400" i="1" dirty="0">
                                    <a:solidFill>
                                      <a:srgbClr val="2125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21252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21252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 dirty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4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4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akan menjadi negatif.</a:t>
                </a:r>
              </a:p>
              <a:p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Ini berarti bahwa kontribusi persegi panjang tersebut kepada jumlah </a:t>
                </a:r>
                <a:r>
                  <a:rPr lang="id-ID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Riemann</a:t>
                </a:r>
                <a:r>
                  <a:rPr lang="id-ID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adalah negatif. Gambar 5 mengilustrasikan ini.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584390"/>
                <a:ext cx="4740812" cy="5506484"/>
              </a:xfrm>
              <a:blipFill>
                <a:blip r:embed="rId2"/>
                <a:stretch>
                  <a:fillRect t="-1440" r="-25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9F770B3-0A92-E3B7-80DA-0522598B6432}"/>
              </a:ext>
            </a:extLst>
          </p:cNvPr>
          <p:cNvGrpSpPr/>
          <p:nvPr/>
        </p:nvGrpSpPr>
        <p:grpSpPr>
          <a:xfrm>
            <a:off x="5380480" y="823541"/>
            <a:ext cx="6431692" cy="5210355"/>
            <a:chOff x="5380480" y="823541"/>
            <a:chExt cx="6431692" cy="5210355"/>
          </a:xfrm>
        </p:grpSpPr>
        <p:pic>
          <p:nvPicPr>
            <p:cNvPr id="3074" name="Picture 2" descr="Gambar">
              <a:extLst>
                <a:ext uri="{FF2B5EF4-FFF2-40B4-BE49-F238E27FC236}">
                  <a16:creationId xmlns:a16="http://schemas.microsoft.com/office/drawing/2014/main" id="{12CC492D-5D89-DB41-D0E4-610E4AEC6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480" y="823541"/>
              <a:ext cx="6431692" cy="4430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CE4519-343A-8E25-92F1-8560DB1657E3}"/>
                </a:ext>
              </a:extLst>
            </p:cNvPr>
            <p:cNvSpPr txBox="1"/>
            <p:nvPr/>
          </p:nvSpPr>
          <p:spPr>
            <a:xfrm>
              <a:off x="8035114" y="5664564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Gambar 5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5" y="584390"/>
                <a:ext cx="6428935" cy="426896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Contoh 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000" b="0" i="1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Hitung jumlah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Riemann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</a:p>
              <a:p>
                <a:pPr marL="26511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+2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+8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marL="265113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pada selang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menggunakan partisi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dengan titik-titik partisi </a:t>
                </a:r>
                <a14:m>
                  <m:oMath xmlns:m="http://schemas.openxmlformats.org/officeDocument/2006/math"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id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id-ID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dan titik-titik sampel yang berpadanan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=0,5;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,5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,5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3,6</m:t>
                    </m:r>
                  </m:oMath>
                </a14:m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=5</m:t>
                    </m:r>
                  </m:oMath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id-ID" sz="2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Penyelesaian:</a:t>
                </a:r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Gambar geometri yang berpadanan ditunjukkan pada Gambar 6. Dengan demikian, diperoleh jumlah </a:t>
                </a:r>
                <a:r>
                  <a:rPr lang="id-ID" sz="2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Riemann</a:t>
                </a:r>
                <a:r>
                  <a:rPr lang="id-ID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yaitu</a:t>
                </a:r>
                <a:endParaRPr lang="en-US" sz="2000" i="1" dirty="0">
                  <a:solidFill>
                    <a:srgbClr val="212529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5" y="584390"/>
                <a:ext cx="6428935" cy="4268964"/>
              </a:xfrm>
              <a:blipFill>
                <a:blip r:embed="rId2"/>
                <a:stretch>
                  <a:fillRect t="-8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F0FA53-376C-B1BD-7084-2610F31136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776" y="4334113"/>
                <a:ext cx="11005625" cy="228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d-ID" sz="2000" b="0" i="1" smtClean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l-GR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20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rgbClr val="212529"/>
                  </a:solidFill>
                  <a:latin typeface="Cambria Math" panose="02040503050406030204" pitchFamily="18" charset="0"/>
                </a:endParaRPr>
              </a:p>
              <a:p>
                <a:pPr marL="365125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id-ID" sz="2000" b="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d-ID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d-ID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b="0" dirty="0">
                  <a:solidFill>
                    <a:schemeClr val="tx1"/>
                  </a:solidFill>
                  <a:ea typeface="Cambria" panose="02040503050406030204" pitchFamily="18" charset="0"/>
                </a:endParaRPr>
              </a:p>
              <a:p>
                <a:pPr marL="365125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id-ID" sz="20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0,5</m:t>
                        </m:r>
                      </m:e>
                    </m:d>
                    <m:d>
                      <m:dPr>
                        <m:ctrlP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1,1−0</m:t>
                        </m:r>
                      </m:e>
                    </m:d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,5</m:t>
                        </m:r>
                      </m:e>
                    </m:d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,5</m:t>
                        </m:r>
                      </m:e>
                    </m:d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3,2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3,6</m:t>
                        </m:r>
                      </m:e>
                    </m:d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id-ID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125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id-ID" sz="20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(7,875)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</m:t>
                        </m:r>
                      </m:e>
                    </m:d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−2,625</m:t>
                        </m:r>
                      </m:e>
                    </m:d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944</m:t>
                        </m:r>
                      </m:e>
                    </m:d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id-ID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d-ID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a typeface="Cambria" panose="02040503050406030204" pitchFamily="18" charset="0"/>
                </a:endParaRPr>
              </a:p>
              <a:p>
                <a:pPr marL="365125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id-ID" sz="2000" dirty="0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id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23,9698</m:t>
                    </m:r>
                  </m:oMath>
                </a14:m>
                <a:endParaRPr lang="id-ID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AF0FA53-376C-B1BD-7084-2610F311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6" y="4334113"/>
                <a:ext cx="11005625" cy="2284401"/>
              </a:xfrm>
              <a:prstGeom prst="rect">
                <a:avLst/>
              </a:prstGeom>
              <a:blipFill>
                <a:blip r:embed="rId3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D6BC3EC-D15F-B1D7-6FF0-D1BB2411052C}"/>
              </a:ext>
            </a:extLst>
          </p:cNvPr>
          <p:cNvGrpSpPr/>
          <p:nvPr/>
        </p:nvGrpSpPr>
        <p:grpSpPr>
          <a:xfrm>
            <a:off x="6815080" y="1612208"/>
            <a:ext cx="4957952" cy="3449521"/>
            <a:chOff x="6815080" y="1612208"/>
            <a:chExt cx="4957952" cy="3449521"/>
          </a:xfrm>
        </p:grpSpPr>
        <p:pic>
          <p:nvPicPr>
            <p:cNvPr id="4098" name="Picture 2" descr="Gambar">
              <a:extLst>
                <a:ext uri="{FF2B5EF4-FFF2-40B4-BE49-F238E27FC236}">
                  <a16:creationId xmlns:a16="http://schemas.microsoft.com/office/drawing/2014/main" id="{BEB272D5-55AB-A26F-31A4-445D648A9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080" y="1612208"/>
              <a:ext cx="4957952" cy="308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B32361-9DD3-7CB7-5DA5-71D9B33EAE3C}"/>
                </a:ext>
              </a:extLst>
            </p:cNvPr>
            <p:cNvSpPr txBox="1"/>
            <p:nvPr/>
          </p:nvSpPr>
          <p:spPr>
            <a:xfrm>
              <a:off x="8984343" y="4692397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Gambar 6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6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38B1-020F-00AF-3FF3-BECDD222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</a:t>
            </a:r>
            <a:r>
              <a:rPr lang="en-US" dirty="0" err="1"/>
              <a:t>Tentu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776" y="1776046"/>
                <a:ext cx="11005624" cy="45258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Sekarang andaikan bahwa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,</a:t>
                </a:r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 </a:t>
                </a:r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dan</a:t>
                </a:r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2000" i="1" dirty="0" smtClean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mempunyai arti seperti yang dibahas di atas. Tetapkan juga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, disebut norma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, yang menyatakan panjang selang bagian yang terpanjang dari partisi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. Misalnya, pada contoh 1,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|=3,2−2=1,2</m:t>
                    </m:r>
                  </m:oMath>
                </a14:m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; pada Contoh </a:t>
                </a:r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2</a:t>
                </a:r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, 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id-ID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|=0,5</m:t>
                    </m:r>
                  </m:oMath>
                </a14:m>
                <a:r>
                  <a:rPr lang="id-ID" sz="2000" dirty="0">
                    <a:solidFill>
                      <a:srgbClr val="212529"/>
                    </a:solidFill>
                    <a:latin typeface="Lora" pitchFamily="2" charset="0"/>
                  </a:rPr>
                  <a:t>.</a:t>
                </a:r>
                <a:endParaRPr lang="en-US" sz="2000" dirty="0">
                  <a:solidFill>
                    <a:srgbClr val="212529"/>
                  </a:solidFill>
                  <a:latin typeface="Lora" pitchFamily="2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 err="1">
                    <a:solidFill>
                      <a:srgbClr val="212529"/>
                    </a:solidFill>
                    <a:latin typeface="Lora" pitchFamily="2" charset="0"/>
                  </a:rPr>
                  <a:t>Andaikan</a:t>
                </a:r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 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suatu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fungsi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yang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didefinisikan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pada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selang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tertutup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id-ID" sz="2000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id-ID" sz="2000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sz="2000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id-ID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. Jika </a:t>
                </a:r>
                <a:endParaRPr lang="en-US" sz="2000" b="0" i="1" dirty="0">
                  <a:solidFill>
                    <a:srgbClr val="212529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4572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21252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rgbClr val="212529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rgbClr val="21252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21252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212529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solidFill>
                                            <a:srgbClr val="21252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21252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212529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21252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21252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21252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174625" indent="0">
                  <a:lnSpc>
                    <a:spcPct val="100000"/>
                  </a:lnSpc>
                  <a:buNone/>
                </a:pPr>
                <a:r>
                  <a:rPr lang="en-US" sz="2000" dirty="0">
                    <a:solidFill>
                      <a:srgbClr val="212529"/>
                    </a:solidFill>
                    <a:latin typeface="Lora" pitchFamily="2" charset="0"/>
                  </a:rPr>
                  <a:t>a</a:t>
                </a:r>
                <a:r>
                  <a:rPr lang="id-ID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da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,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kita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katakana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terintegralkan p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ada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.</a:t>
                </a:r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Lebih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lanjut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sz="200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21252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b="0" i="1" dirty="0" smtClean="0">
                        <a:solidFill>
                          <a:srgbClr val="212529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d-ID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 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disebut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integral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tentu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(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atau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integral Riemann)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dari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ke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</a:t>
                </a:r>
                <a:r>
                  <a:rPr lang="en-US" sz="2000" b="0" i="0" dirty="0" err="1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diberikan</a:t>
                </a:r>
                <a:r>
                  <a:rPr lang="en-US" sz="2000" b="0" i="0" dirty="0">
                    <a:solidFill>
                      <a:srgbClr val="212529"/>
                    </a:solidFill>
                    <a:effectLst/>
                    <a:latin typeface="Lora" pitchFamily="2" charset="0"/>
                  </a:rPr>
                  <a:t> oleh</a:t>
                </a:r>
              </a:p>
              <a:p>
                <a:pPr marL="174625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 dirty="0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dirty="0" smtClean="0">
                          <a:solidFill>
                            <a:srgbClr val="2125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212529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srgbClr val="21252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1252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rgbClr val="21252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21252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rgbClr val="2125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2125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br>
                  <a:rPr lang="id-ID" sz="2000" dirty="0"/>
                </a:br>
                <a:endParaRPr lang="id-ID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1EFFC-02AB-70EA-B829-F3B716C7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776" y="1776046"/>
                <a:ext cx="11005624" cy="4525848"/>
              </a:xfrm>
              <a:blipFill>
                <a:blip r:embed="rId2"/>
                <a:stretch>
                  <a:fillRect t="-6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11458</TotalTime>
  <Words>1666</Words>
  <Application>Microsoft Office PowerPoint</Application>
  <PresentationFormat>Widescreen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Cambria</vt:lpstr>
      <vt:lpstr>Cambria Math</vt:lpstr>
      <vt:lpstr>Corbel</vt:lpstr>
      <vt:lpstr>Lora</vt:lpstr>
      <vt:lpstr>Trebuchet MS</vt:lpstr>
      <vt:lpstr>Wingdings</vt:lpstr>
      <vt:lpstr>Basis</vt:lpstr>
      <vt:lpstr>INTEGRAL TENTU</vt:lpstr>
      <vt:lpstr>Apa yang akan kita pelajari?</vt:lpstr>
      <vt:lpstr>Apa yang sudah kita pelajari</vt:lpstr>
      <vt:lpstr>Jumlah Riemann</vt:lpstr>
      <vt:lpstr>PowerPoint Presentation</vt:lpstr>
      <vt:lpstr>PowerPoint Presentation</vt:lpstr>
      <vt:lpstr>PowerPoint Presentation</vt:lpstr>
      <vt:lpstr>PowerPoint Presentation</vt:lpstr>
      <vt:lpstr>Integral Tentu</vt:lpstr>
      <vt:lpstr>PowerPoint Presentation</vt:lpstr>
      <vt:lpstr>PowerPoint Presentation</vt:lpstr>
      <vt:lpstr>PowerPoint Presentation</vt:lpstr>
      <vt:lpstr>Integral Tentu</vt:lpstr>
      <vt:lpstr>Sifat Integral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166</cp:revision>
  <dcterms:created xsi:type="dcterms:W3CDTF">2020-04-16T06:28:25Z</dcterms:created>
  <dcterms:modified xsi:type="dcterms:W3CDTF">2023-09-08T01:53:07Z</dcterms:modified>
</cp:coreProperties>
</file>