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17" y="1345474"/>
            <a:ext cx="9091748" cy="1095833"/>
          </a:xfrm>
        </p:spPr>
        <p:txBody>
          <a:bodyPr/>
          <a:lstStyle/>
          <a:p>
            <a:r>
              <a:rPr lang="id-ID" altLang="en-US" sz="2800" b="1" dirty="0" smtClean="0">
                <a:solidFill>
                  <a:schemeClr val="tx1"/>
                </a:solidFill>
              </a:rPr>
              <a:t>LINGKUP </a:t>
            </a:r>
            <a:r>
              <a:rPr lang="id-ID" altLang="en-US" sz="2800" b="1" dirty="0" smtClean="0">
                <a:solidFill>
                  <a:schemeClr val="tx1"/>
                </a:solidFill>
              </a:rPr>
              <a:t>DEFINISI FOTOGRAFI, PENGUNAAN KAMERA, LENSA, ESKPOSURE DAN ARAH CAHAYA (3)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8" y="3226524"/>
            <a:ext cx="8294915" cy="3631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u="sng" dirty="0" err="1" smtClean="0">
                <a:solidFill>
                  <a:schemeClr val="tx1"/>
                </a:solidFill>
              </a:rPr>
              <a:t>Diafragma</a:t>
            </a:r>
            <a:endParaRPr lang="id-ID" altLang="en-US" sz="2400" u="sng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Shutter speedISO </a:t>
            </a:r>
            <a:endParaRPr lang="id-ID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ISO</a:t>
            </a:r>
            <a:endParaRPr lang="id-ID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kompensasi </a:t>
            </a:r>
            <a:r>
              <a:rPr lang="id-ID" altLang="en-US" sz="2400" dirty="0" smtClean="0">
                <a:solidFill>
                  <a:schemeClr val="tx1"/>
                </a:solidFill>
              </a:rPr>
              <a:t>eksposure</a:t>
            </a:r>
          </a:p>
          <a:p>
            <a:pPr>
              <a:lnSpc>
                <a:spcPct val="90000"/>
              </a:lnSpc>
            </a:pPr>
            <a:endParaRPr lang="id-ID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id-ID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3.-Logo-Telkom-University-Konfigurasi-Memusat-245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850" y="3477986"/>
            <a:ext cx="2333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66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17" y="1345474"/>
            <a:ext cx="9091748" cy="1095833"/>
          </a:xfrm>
        </p:spPr>
        <p:txBody>
          <a:bodyPr/>
          <a:lstStyle/>
          <a:p>
            <a:r>
              <a:rPr lang="id-ID" altLang="en-US" sz="2800" dirty="0" smtClean="0">
                <a:solidFill>
                  <a:schemeClr val="tx1"/>
                </a:solidFill>
              </a:rPr>
              <a:t>LINGKUP </a:t>
            </a:r>
            <a:r>
              <a:rPr lang="id-ID" altLang="en-US" sz="2800" dirty="0" smtClean="0">
                <a:solidFill>
                  <a:schemeClr val="tx1"/>
                </a:solidFill>
              </a:rPr>
              <a:t>DEFINISI FOTOGRAFI, PENGUNAAN KAMERA, LENSA, ESKPOSURE DAN ARAH CAHAYA (3)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8" y="3226524"/>
            <a:ext cx="8294915" cy="3631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u="sng" dirty="0" err="1" smtClean="0">
                <a:solidFill>
                  <a:schemeClr val="tx1"/>
                </a:solidFill>
              </a:rPr>
              <a:t>Diafragma</a:t>
            </a:r>
            <a:endParaRPr lang="id-ID" altLang="en-US" sz="2400" u="sng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Shutter speedISO </a:t>
            </a:r>
            <a:endParaRPr lang="id-ID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ISO</a:t>
            </a:r>
            <a:endParaRPr lang="id-ID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400" dirty="0" smtClean="0">
                <a:solidFill>
                  <a:schemeClr val="tx1"/>
                </a:solidFill>
              </a:rPr>
              <a:t> kompensasi </a:t>
            </a:r>
            <a:r>
              <a:rPr lang="id-ID" altLang="en-US" sz="2400" dirty="0" smtClean="0">
                <a:solidFill>
                  <a:schemeClr val="tx1"/>
                </a:solidFill>
              </a:rPr>
              <a:t>eksposure</a:t>
            </a:r>
          </a:p>
          <a:p>
            <a:pPr>
              <a:lnSpc>
                <a:spcPct val="90000"/>
              </a:lnSpc>
            </a:pPr>
            <a:endParaRPr lang="id-ID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id-ID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3.-Logo-Telkom-University-Konfigurasi-Memusat-245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850" y="3477986"/>
            <a:ext cx="2333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66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1" y="-1515291"/>
            <a:ext cx="9091748" cy="4153989"/>
          </a:xfrm>
        </p:spPr>
        <p:txBody>
          <a:bodyPr/>
          <a:lstStyle/>
          <a:p>
            <a:r>
              <a:rPr lang="en-US" altLang="en-US" sz="5400" dirty="0" smtClean="0">
                <a:solidFill>
                  <a:schemeClr val="tx1"/>
                </a:solidFill>
              </a:rPr>
              <a:t/>
            </a:r>
            <a:br>
              <a:rPr lang="en-US" altLang="en-US" sz="5400" dirty="0" smtClean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3" y="2325187"/>
            <a:ext cx="8294915" cy="3122023"/>
          </a:xfrm>
        </p:spPr>
        <p:txBody>
          <a:bodyPr>
            <a:normAutofit/>
          </a:bodyPr>
          <a:lstStyle/>
          <a:p>
            <a:pPr marL="457200" indent="-457200"/>
            <a:endParaRPr lang="id-ID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3.-Logo-Telkom-University-Konfigurasi-Memusat-245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850" y="3477986"/>
            <a:ext cx="2333625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DA969A-2131-42F2-87BA-32A4EBECB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99" b="11075"/>
          <a:stretch/>
        </p:blipFill>
        <p:spPr bwMode="auto">
          <a:xfrm>
            <a:off x="526780" y="692332"/>
            <a:ext cx="7822337" cy="51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466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1" y="-1515291"/>
            <a:ext cx="9091748" cy="4153989"/>
          </a:xfrm>
        </p:spPr>
        <p:txBody>
          <a:bodyPr/>
          <a:lstStyle/>
          <a:p>
            <a:r>
              <a:rPr lang="en-US" altLang="en-US" sz="5400" dirty="0" smtClean="0">
                <a:solidFill>
                  <a:schemeClr val="tx1"/>
                </a:solidFill>
              </a:rPr>
              <a:t/>
            </a:r>
            <a:br>
              <a:rPr lang="en-US" altLang="en-US" sz="5400" dirty="0" smtClean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3" y="2325187"/>
            <a:ext cx="8294915" cy="3122023"/>
          </a:xfrm>
        </p:spPr>
        <p:txBody>
          <a:bodyPr>
            <a:normAutofit/>
          </a:bodyPr>
          <a:lstStyle/>
          <a:p>
            <a:pPr marL="457200" indent="-457200"/>
            <a:endParaRPr lang="id-ID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3.-Logo-Telkom-University-Konfigurasi-Memusat-245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850" y="3477986"/>
            <a:ext cx="2333625" cy="28575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E2D907EF-C8AC-4CD2-9FE3-1B77F7642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08" b="11244"/>
          <a:stretch/>
        </p:blipFill>
        <p:spPr bwMode="auto">
          <a:xfrm>
            <a:off x="605642" y="757645"/>
            <a:ext cx="8018982" cy="56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4660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449</TotalTime>
  <Words>52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LINGKUP DEFINISI FOTOGRAFI, PENGUNAAN KAMERA, LENSA, ESKPOSURE DAN ARAH CAHAYA (3)</vt:lpstr>
      <vt:lpstr>LINGKUP DEFINISI FOTOGRAFI, PENGUNAAN KAMERA, LENSA, ESKPOSURE DAN ARAH CAHAYA (3)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Definisi Portofolio</dc:title>
  <dc:creator>Lenovo 2</dc:creator>
  <cp:lastModifiedBy>teddy</cp:lastModifiedBy>
  <cp:revision>43</cp:revision>
  <dcterms:created xsi:type="dcterms:W3CDTF">2018-12-07T13:51:57Z</dcterms:created>
  <dcterms:modified xsi:type="dcterms:W3CDTF">2019-01-10T11:05:06Z</dcterms:modified>
</cp:coreProperties>
</file>