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6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6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5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4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6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5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6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4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9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0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0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8CF9-F852-4DA0-B8D8-0D6B166CF02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74947-055F-4552-85BC-A53EEEC94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2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141" y="999175"/>
            <a:ext cx="10488705" cy="900841"/>
          </a:xfrm>
        </p:spPr>
        <p:txBody>
          <a:bodyPr>
            <a:normAutofit fontScale="90000"/>
          </a:bodyPr>
          <a:lstStyle/>
          <a:p>
            <a:r>
              <a:rPr lang="en-US" sz="5200" dirty="0" err="1" smtClean="0">
                <a:latin typeface="Bahnschrift" panose="020B0502040204020203" pitchFamily="34" charset="0"/>
              </a:rPr>
              <a:t>Kuliah</a:t>
            </a:r>
            <a:r>
              <a:rPr lang="en-US" sz="5200" dirty="0" smtClean="0">
                <a:latin typeface="Bahnschrift" panose="020B0502040204020203" pitchFamily="34" charset="0"/>
              </a:rPr>
              <a:t> 03: TEKNOLOGI PEMBENTUKAN</a:t>
            </a:r>
            <a:br>
              <a:rPr lang="en-US" sz="5200" dirty="0" smtClean="0">
                <a:latin typeface="Bahnschrift" panose="020B0502040204020203" pitchFamily="34" charset="0"/>
              </a:rPr>
            </a:br>
            <a:r>
              <a:rPr lang="en-US" sz="4000" dirty="0" smtClean="0">
                <a:latin typeface="Bahnschrift" panose="020B0502040204020203" pitchFamily="34" charset="0"/>
              </a:rPr>
              <a:t>Program </a:t>
            </a:r>
            <a:r>
              <a:rPr lang="en-US" sz="4000" dirty="0" err="1" smtClean="0">
                <a:latin typeface="Bahnschrift" panose="020B0502040204020203" pitchFamily="34" charset="0"/>
              </a:rPr>
              <a:t>Studi</a:t>
            </a:r>
            <a:r>
              <a:rPr lang="en-US" sz="4000" dirty="0" smtClean="0">
                <a:latin typeface="Bahnschrift" panose="020B0502040204020203" pitchFamily="34" charset="0"/>
              </a:rPr>
              <a:t>: </a:t>
            </a:r>
            <a:r>
              <a:rPr lang="en-US" sz="4000" dirty="0" err="1" smtClean="0">
                <a:latin typeface="Bahnschrift" panose="020B0502040204020203" pitchFamily="34" charset="0"/>
              </a:rPr>
              <a:t>Teknik</a:t>
            </a:r>
            <a:r>
              <a:rPr lang="en-US" sz="4000" dirty="0" smtClean="0">
                <a:latin typeface="Bahnschrift" panose="020B0502040204020203" pitchFamily="34" charset="0"/>
              </a:rPr>
              <a:t> </a:t>
            </a:r>
            <a:r>
              <a:rPr lang="en-US" sz="4000" dirty="0" err="1" smtClean="0">
                <a:latin typeface="Bahnschrift" panose="020B0502040204020203" pitchFamily="34" charset="0"/>
              </a:rPr>
              <a:t>Mesin</a:t>
            </a:r>
            <a:endParaRPr lang="en-US" sz="4000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031" y="4117902"/>
            <a:ext cx="10544733" cy="19870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“Program </a:t>
            </a:r>
            <a:r>
              <a:rPr lang="en-US" dirty="0" err="1" smtClean="0">
                <a:latin typeface="Arial Black" panose="020B0A04020102020204" pitchFamily="34" charset="0"/>
              </a:rPr>
              <a:t>Pembelajaran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Kolaboratif</a:t>
            </a:r>
            <a:r>
              <a:rPr lang="en-US" dirty="0" smtClean="0">
                <a:latin typeface="Arial Black" panose="020B0A04020102020204" pitchFamily="34" charset="0"/>
              </a:rPr>
              <a:t>”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Pengampu</a:t>
            </a:r>
            <a:r>
              <a:rPr lang="en-US" dirty="0" smtClean="0"/>
              <a:t> : </a:t>
            </a:r>
          </a:p>
          <a:p>
            <a:r>
              <a:rPr lang="en-US" dirty="0"/>
              <a:t>1). Prof. Dr</a:t>
            </a:r>
            <a:r>
              <a:rPr lang="en-US" dirty="0" smtClean="0"/>
              <a:t>. Ir</a:t>
            </a:r>
            <a:r>
              <a:rPr lang="en-US" dirty="0"/>
              <a:t>. </a:t>
            </a:r>
            <a:r>
              <a:rPr lang="en-US" dirty="0" err="1"/>
              <a:t>Dwita</a:t>
            </a:r>
            <a:r>
              <a:rPr lang="en-US" dirty="0"/>
              <a:t> </a:t>
            </a:r>
            <a:r>
              <a:rPr lang="en-US" dirty="0" err="1"/>
              <a:t>Suastiyanti</a:t>
            </a:r>
            <a:r>
              <a:rPr lang="en-US" dirty="0"/>
              <a:t> </a:t>
            </a:r>
            <a:r>
              <a:rPr lang="en-US" dirty="0" err="1"/>
              <a:t>M.Si</a:t>
            </a:r>
            <a:r>
              <a:rPr lang="en-US" dirty="0"/>
              <a:t>, IPM, ASEAN Eng. (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Indonesia) </a:t>
            </a:r>
            <a:endParaRPr lang="en-US" dirty="0" smtClean="0"/>
          </a:p>
          <a:p>
            <a:r>
              <a:rPr lang="en-US" dirty="0" smtClean="0"/>
              <a:t>2). Victor Danny Waas, ST., MT. (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Pattimura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369" y="2365550"/>
            <a:ext cx="1187824" cy="1175094"/>
          </a:xfrm>
          <a:prstGeom prst="rect">
            <a:avLst/>
          </a:prstGeom>
        </p:spPr>
      </p:pic>
      <p:pic>
        <p:nvPicPr>
          <p:cNvPr id="2050" name="Picture 2" descr="Institut Teknologi Indonesia - The Technology-based Entrepreneur Universi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666" y="2256721"/>
            <a:ext cx="1364826" cy="136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ogo Kampus Merdeka Indonesia Jay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947" y="2497805"/>
            <a:ext cx="1434127" cy="88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1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u="sng" dirty="0"/>
              <a:t>Proses </a:t>
            </a:r>
            <a:r>
              <a:rPr lang="en-US" sz="2800" b="1" i="1" u="sng" dirty="0" smtClean="0"/>
              <a:t>Cold Work</a:t>
            </a:r>
            <a:r>
              <a:rPr lang="en-US" sz="2800" b="1" u="sng" dirty="0" smtClean="0"/>
              <a:t> (</a:t>
            </a:r>
            <a:r>
              <a:rPr lang="en-US" sz="2800" b="1" u="sng" dirty="0" err="1" smtClean="0"/>
              <a:t>Pengerjaan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Dingin</a:t>
            </a:r>
            <a:r>
              <a:rPr lang="en-US" sz="2800" b="1" u="sng" dirty="0" smtClean="0"/>
              <a:t>) </a:t>
            </a:r>
            <a:r>
              <a:rPr lang="en-US" sz="2800" b="1" u="sng" dirty="0" err="1"/>
              <a:t>dan</a:t>
            </a:r>
            <a:r>
              <a:rPr lang="en-US" sz="2800" b="1" u="sng" dirty="0"/>
              <a:t> </a:t>
            </a:r>
            <a:r>
              <a:rPr lang="en-US" sz="2800" b="1" i="1" u="sng" dirty="0" smtClean="0"/>
              <a:t>Hot Work</a:t>
            </a:r>
            <a:r>
              <a:rPr lang="en-US" sz="2800" b="1" u="sng" dirty="0" smtClean="0"/>
              <a:t> (</a:t>
            </a:r>
            <a:r>
              <a:rPr lang="en-US" sz="2800" b="1" u="sng" dirty="0" err="1" smtClean="0"/>
              <a:t>Pengerjaan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Panas</a:t>
            </a:r>
            <a:r>
              <a:rPr lang="en-US" sz="2800" b="1" u="sng" dirty="0" smtClean="0"/>
              <a:t>)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3578"/>
            <a:ext cx="10515600" cy="4351338"/>
          </a:xfrm>
        </p:spPr>
        <p:txBody>
          <a:bodyPr/>
          <a:lstStyle/>
          <a:p>
            <a:pPr algn="just"/>
            <a:r>
              <a:rPr lang="en-US" dirty="0" smtClean="0"/>
              <a:t>Proses-proses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digolongkan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,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proses </a:t>
            </a:r>
            <a:r>
              <a:rPr lang="en-US" dirty="0" err="1" smtClean="0"/>
              <a:t>pemanasan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Batasan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</a:t>
            </a:r>
            <a:r>
              <a:rPr lang="en-US" dirty="0" err="1" smtClean="0"/>
              <a:t>rekristalisasi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yang </a:t>
            </a:r>
            <a:r>
              <a:rPr lang="en-US" dirty="0" err="1" smtClean="0"/>
              <a:t>diproses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proses </a:t>
            </a:r>
            <a:r>
              <a:rPr lang="en-US" dirty="0" err="1" smtClean="0"/>
              <a:t>pelunakan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proses </a:t>
            </a:r>
            <a:r>
              <a:rPr lang="en-US" dirty="0" err="1" smtClean="0"/>
              <a:t>berlangsung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0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Cold Work</a:t>
            </a:r>
            <a:r>
              <a:rPr lang="en-US" b="1" u="sng" dirty="0"/>
              <a:t> (</a:t>
            </a:r>
            <a:r>
              <a:rPr lang="en-US" b="1" u="sng" dirty="0" err="1"/>
              <a:t>Pengerjaan</a:t>
            </a:r>
            <a:r>
              <a:rPr lang="en-US" b="1" u="sng" dirty="0"/>
              <a:t> </a:t>
            </a:r>
            <a:r>
              <a:rPr lang="en-US" b="1" u="sng" dirty="0" err="1"/>
              <a:t>Dingin</a:t>
            </a:r>
            <a:r>
              <a:rPr lang="en-US" b="1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660" y="1687047"/>
            <a:ext cx="6176682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Proses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 </a:t>
            </a:r>
            <a:r>
              <a:rPr lang="en-US" dirty="0" err="1" smtClean="0"/>
              <a:t>didefenisikan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proses </a:t>
            </a:r>
            <a:r>
              <a:rPr lang="en-US" dirty="0" err="1" smtClean="0"/>
              <a:t>pembentukan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</a:t>
            </a:r>
            <a:r>
              <a:rPr lang="en-US" dirty="0" err="1" smtClean="0"/>
              <a:t>rekristalisasi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yang </a:t>
            </a:r>
            <a:r>
              <a:rPr lang="en-US" dirty="0" err="1" smtClean="0"/>
              <a:t>dideformasi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pengerasan</a:t>
            </a:r>
            <a:r>
              <a:rPr lang="en-US" dirty="0" smtClean="0"/>
              <a:t> </a:t>
            </a:r>
            <a:r>
              <a:rPr lang="en-US" dirty="0" err="1" smtClean="0"/>
              <a:t>regangan</a:t>
            </a:r>
            <a:r>
              <a:rPr lang="en-US" dirty="0" smtClean="0"/>
              <a:t> (</a:t>
            </a:r>
            <a:r>
              <a:rPr lang="en-US" i="1" dirty="0" smtClean="0"/>
              <a:t>Strain-Hardening</a:t>
            </a:r>
            <a:r>
              <a:rPr lang="en-US" dirty="0" smtClean="0"/>
              <a:t>).</a:t>
            </a:r>
          </a:p>
          <a:p>
            <a:pPr algn="just"/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getas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deformasi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kecilnya</a:t>
            </a:r>
            <a:r>
              <a:rPr lang="en-US" dirty="0" smtClean="0"/>
              <a:t> </a:t>
            </a:r>
            <a:r>
              <a:rPr lang="en-US" dirty="0" err="1" smtClean="0"/>
              <a:t>deformasi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proses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623" y="1979897"/>
            <a:ext cx="4639511" cy="307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5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19"/>
            <a:ext cx="5065059" cy="1325563"/>
          </a:xfrm>
        </p:spPr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Cold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4658"/>
            <a:ext cx="10515600" cy="4351338"/>
          </a:xfrm>
        </p:spPr>
        <p:txBody>
          <a:bodyPr/>
          <a:lstStyle/>
          <a:p>
            <a:pPr algn="just"/>
            <a:r>
              <a:rPr lang="en-US" dirty="0" err="1"/>
              <a:t>Keunggulan</a:t>
            </a:r>
            <a:r>
              <a:rPr lang="en-US" dirty="0"/>
              <a:t> proses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yang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/>
              <a:t>panas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smtClean="0"/>
              <a:t>proses </a:t>
            </a:r>
            <a:r>
              <a:rPr lang="en-US" dirty="0" err="1" smtClean="0"/>
              <a:t>pemanasan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naiknya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logam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kerugian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getasnya</a:t>
            </a:r>
            <a:r>
              <a:rPr lang="en-US" dirty="0"/>
              <a:t> </a:t>
            </a:r>
            <a:r>
              <a:rPr lang="en-US" dirty="0" err="1"/>
              <a:t>logam</a:t>
            </a:r>
            <a:r>
              <a:rPr lang="en-US" dirty="0"/>
              <a:t> yang </a:t>
            </a:r>
            <a:r>
              <a:rPr lang="en-US" dirty="0" err="1" smtClean="0"/>
              <a:t>dideformasi</a:t>
            </a:r>
            <a:r>
              <a:rPr lang="en-US" dirty="0" smtClean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.</a:t>
            </a:r>
          </a:p>
          <a:p>
            <a:pPr algn="just"/>
            <a:r>
              <a:rPr lang="fi-FI" dirty="0"/>
              <a:t>Pengerjaan </a:t>
            </a:r>
            <a:r>
              <a:rPr lang="fi-FI" dirty="0" smtClean="0"/>
              <a:t>dingin </a:t>
            </a:r>
            <a:r>
              <a:rPr lang="fi-FI" dirty="0"/>
              <a:t>umumnya di lakukan pada </a:t>
            </a:r>
            <a:r>
              <a:rPr lang="fi-FI" dirty="0" smtClean="0"/>
              <a:t>temperatur </a:t>
            </a:r>
            <a:r>
              <a:rPr lang="en-US" dirty="0" smtClean="0"/>
              <a:t>≤0.3 </a:t>
            </a:r>
            <a:r>
              <a:rPr lang="en-US" dirty="0"/>
              <a:t>T</a:t>
            </a:r>
            <a:r>
              <a:rPr lang="en-US" baseline="-25000" dirty="0"/>
              <a:t>m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98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719047" cy="1325563"/>
          </a:xfrm>
        </p:spPr>
        <p:txBody>
          <a:bodyPr/>
          <a:lstStyle/>
          <a:p>
            <a:r>
              <a:rPr lang="en-US" b="1" i="1" u="sng" dirty="0"/>
              <a:t>Hot Work </a:t>
            </a:r>
            <a:r>
              <a:rPr lang="en-US" b="1" u="sng" dirty="0"/>
              <a:t>(</a:t>
            </a:r>
            <a:r>
              <a:rPr lang="en-US" b="1" u="sng" dirty="0" err="1"/>
              <a:t>Pengerjaan</a:t>
            </a:r>
            <a:r>
              <a:rPr lang="en-US" b="1" u="sng" dirty="0"/>
              <a:t> </a:t>
            </a:r>
            <a:r>
              <a:rPr lang="en-US" b="1" u="sng" dirty="0" err="1"/>
              <a:t>Panas</a:t>
            </a:r>
            <a:r>
              <a:rPr lang="en-US" b="1" u="sng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357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nb-NO" dirty="0"/>
              <a:t>Proses pengerjaan panas merupakan proses pembentukan </a:t>
            </a:r>
            <a:r>
              <a:rPr lang="nb-NO" dirty="0" smtClean="0"/>
              <a:t>yang dilakukan </a:t>
            </a:r>
            <a:r>
              <a:rPr lang="nb-NO" dirty="0"/>
              <a:t>pada daerah di atas temperatur </a:t>
            </a:r>
            <a:r>
              <a:rPr lang="nb-NO" dirty="0" smtClean="0"/>
              <a:t>rekristalisasi (temperatur </a:t>
            </a:r>
            <a:r>
              <a:rPr lang="nb-NO" dirty="0"/>
              <a:t>tinggi) logam yang </a:t>
            </a:r>
            <a:r>
              <a:rPr lang="nb-NO" dirty="0" smtClean="0"/>
              <a:t>diproses.</a:t>
            </a:r>
          </a:p>
          <a:p>
            <a:pPr algn="just"/>
            <a:r>
              <a:rPr lang="en-US" dirty="0" err="1"/>
              <a:t>Logam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temperatur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deformasi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ulet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retak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/>
              <a:t>umumnya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0.5T</a:t>
            </a:r>
            <a:r>
              <a:rPr lang="en-US" baseline="-25000" dirty="0" smtClean="0"/>
              <a:t>m</a:t>
            </a:r>
            <a:r>
              <a:rPr lang="en-US" dirty="0" smtClean="0"/>
              <a:t> </a:t>
            </a:r>
            <a:r>
              <a:rPr lang="en-US" dirty="0"/>
              <a:t>- 0.75T</a:t>
            </a:r>
            <a:r>
              <a:rPr lang="en-US" baseline="-25000" dirty="0"/>
              <a:t>m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3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647" y="561601"/>
            <a:ext cx="10515600" cy="2235387"/>
          </a:xfrm>
        </p:spPr>
        <p:txBody>
          <a:bodyPr/>
          <a:lstStyle/>
          <a:p>
            <a:pPr algn="just"/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regangan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proses </a:t>
            </a:r>
            <a:r>
              <a:rPr lang="en-US" dirty="0" err="1" smtClean="0"/>
              <a:t>pemulihan</a:t>
            </a:r>
            <a:r>
              <a:rPr lang="en-US" dirty="0" smtClean="0"/>
              <a:t> (</a:t>
            </a:r>
            <a:r>
              <a:rPr lang="en-US" i="1" dirty="0" smtClean="0"/>
              <a:t>recovery</a:t>
            </a:r>
            <a:r>
              <a:rPr lang="en-US" dirty="0" smtClean="0"/>
              <a:t>)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deformasi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/>
              <a:t>dingin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di mana proses </a:t>
            </a:r>
            <a:r>
              <a:rPr lang="en-US" dirty="0" err="1" smtClean="0"/>
              <a:t>pemulihan</a:t>
            </a:r>
            <a:r>
              <a:rPr lang="en-US" dirty="0" smtClean="0"/>
              <a:t> (</a:t>
            </a:r>
            <a:r>
              <a:rPr lang="en-US" i="1" dirty="0" smtClean="0"/>
              <a:t>recovery</a:t>
            </a:r>
            <a:r>
              <a:rPr lang="en-US" dirty="0" smtClean="0"/>
              <a:t>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446" y="2796988"/>
            <a:ext cx="7467889" cy="361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273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988" y="333001"/>
            <a:ext cx="10515600" cy="3714564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, </a:t>
            </a:r>
            <a:r>
              <a:rPr lang="en-US" dirty="0" err="1"/>
              <a:t>pengerasan</a:t>
            </a:r>
            <a:r>
              <a:rPr lang="en-US" dirty="0"/>
              <a:t> </a:t>
            </a:r>
            <a:r>
              <a:rPr lang="en-US" dirty="0" err="1" smtClean="0"/>
              <a:t>regang</a:t>
            </a:r>
            <a:r>
              <a:rPr lang="en-US" dirty="0" smtClean="0"/>
              <a:t> (</a:t>
            </a:r>
            <a:r>
              <a:rPr lang="en-US" i="1" dirty="0" smtClean="0"/>
              <a:t>strain-hardening</a:t>
            </a:r>
            <a:r>
              <a:rPr lang="en-US" dirty="0" smtClean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butir</a:t>
            </a:r>
            <a:r>
              <a:rPr lang="en-US" dirty="0"/>
              <a:t> </a:t>
            </a:r>
            <a:r>
              <a:rPr lang="en-US" dirty="0" err="1"/>
              <a:t>terdistorsi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deformasi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ditiadakan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butir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regangan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rekristalilsasi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deformasi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proses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deformasi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yang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energi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biasannya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dingin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320" y="4047565"/>
            <a:ext cx="7290935" cy="263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481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Bahnschrift</vt:lpstr>
      <vt:lpstr>Calibri</vt:lpstr>
      <vt:lpstr>Calibri Light</vt:lpstr>
      <vt:lpstr>Office Theme</vt:lpstr>
      <vt:lpstr>Kuliah 03: TEKNOLOGI PEMBENTUKAN Program Studi: Teknik Mesin</vt:lpstr>
      <vt:lpstr>Proses Cold Work (Pengerjaan Dingin) dan Hot Work (Pengerjaan Panas)</vt:lpstr>
      <vt:lpstr>Cold Work (Pengerjaan Dingin)</vt:lpstr>
      <vt:lpstr>Lanjutan Cold Work</vt:lpstr>
      <vt:lpstr>Hot Work (Pengerjaan Panas)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03: TEKNOLOGI PEMBENTUKAN Program Studi: Teknik Mesin</dc:title>
  <dc:creator>Victor Waas</dc:creator>
  <cp:lastModifiedBy>Victor Waas</cp:lastModifiedBy>
  <cp:revision>15</cp:revision>
  <dcterms:created xsi:type="dcterms:W3CDTF">2023-10-10T15:43:28Z</dcterms:created>
  <dcterms:modified xsi:type="dcterms:W3CDTF">2023-10-11T00:11:40Z</dcterms:modified>
</cp:coreProperties>
</file>