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2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6/10/22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6/10/22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6/10/22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6/10/22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6/10/22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7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Normalisasi</a:t>
            </a:r>
            <a:r>
              <a:rPr lang="en-US" dirty="0" smtClean="0"/>
              <a:t> </a:t>
            </a:r>
            <a:r>
              <a:rPr lang="en-US" dirty="0" err="1" smtClean="0"/>
              <a:t>Permeabilitas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4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0"/>
            <a:ext cx="6210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5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Relative Permeability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parameter “effective phase saturation”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95" y="2590800"/>
            <a:ext cx="1651000" cy="1663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88" y="4376457"/>
            <a:ext cx="13462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2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Wyllie and Gardner Correlation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51" y="1663700"/>
            <a:ext cx="8582587" cy="453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the drainage relative permeability data for an </a:t>
            </a:r>
            <a:r>
              <a:rPr lang="en-US" dirty="0" err="1" smtClean="0"/>
              <a:t>unconsolodated</a:t>
            </a:r>
            <a:r>
              <a:rPr lang="en-US" dirty="0" smtClean="0"/>
              <a:t> well-sorted sand by using the </a:t>
            </a:r>
            <a:r>
              <a:rPr lang="en-US" dirty="0" err="1" smtClean="0"/>
              <a:t>wyllie</a:t>
            </a:r>
            <a:r>
              <a:rPr lang="en-US" dirty="0" smtClean="0"/>
              <a:t> and Gardner method. Assume the following critical saturation values: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Soc</a:t>
            </a:r>
            <a:r>
              <a:rPr lang="en-US" dirty="0" smtClean="0"/>
              <a:t> = 0.3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Swc</a:t>
            </a:r>
            <a:r>
              <a:rPr lang="en-US" dirty="0" smtClean="0"/>
              <a:t> = 0.25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Sgc</a:t>
            </a:r>
            <a:r>
              <a:rPr lang="en-US" dirty="0" smtClean="0"/>
              <a:t> = 0.05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4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76" y="840330"/>
            <a:ext cx="8218215" cy="1600200"/>
          </a:xfrm>
        </p:spPr>
        <p:txBody>
          <a:bodyPr/>
          <a:lstStyle/>
          <a:p>
            <a:r>
              <a:rPr lang="en-US" dirty="0" smtClean="0"/>
              <a:t>Normalization and de-normalization Permeability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0716" y="2591552"/>
            <a:ext cx="8764947" cy="20956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0716" y="4908667"/>
            <a:ext cx="8752652" cy="106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7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76" y="840330"/>
            <a:ext cx="8218215" cy="1600200"/>
          </a:xfrm>
        </p:spPr>
        <p:txBody>
          <a:bodyPr/>
          <a:lstStyle/>
          <a:p>
            <a:r>
              <a:rPr lang="en-US" dirty="0" smtClean="0"/>
              <a:t>Normalization and de-normalization Permeability Data (2)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016" y="2885112"/>
            <a:ext cx="2784847" cy="16765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520" y="4649807"/>
            <a:ext cx="2667315" cy="1589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5065" y="2965772"/>
            <a:ext cx="3051429" cy="311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7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0327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923380"/>
            <a:ext cx="8304169" cy="585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59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61</TotalTime>
  <Words>70</Words>
  <Application>Microsoft Macintosh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Normalisasi Permeabilitas Relatif</vt:lpstr>
      <vt:lpstr>PowerPoint Presentation</vt:lpstr>
      <vt:lpstr>Two Phase Relative Permeability Correlations</vt:lpstr>
      <vt:lpstr>Wyllie and Gardner Correlation</vt:lpstr>
      <vt:lpstr>Example</vt:lpstr>
      <vt:lpstr>Normalization and de-normalization Permeability Data</vt:lpstr>
      <vt:lpstr>Normalization and de-normalization Permeability Data (2)</vt:lpstr>
      <vt:lpstr>Example</vt:lpstr>
    </vt:vector>
  </TitlesOfParts>
  <Company>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Normalisasi Permeabilitas Relatif</dc:title>
  <dc:creator>anonymous 1</dc:creator>
  <cp:lastModifiedBy>anonymous 1</cp:lastModifiedBy>
  <cp:revision>6</cp:revision>
  <dcterms:created xsi:type="dcterms:W3CDTF">2022-06-10T05:05:40Z</dcterms:created>
  <dcterms:modified xsi:type="dcterms:W3CDTF">2022-06-10T06:07:00Z</dcterms:modified>
</cp:coreProperties>
</file>