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69A-1E46-4B8F-B582-60ACDA9DF10D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EAFB31-7EE6-4733-AF7F-DA8E9BBFC38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69A-1E46-4B8F-B582-60ACDA9DF10D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FB31-7EE6-4733-AF7F-DA8E9BBFC38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BEAFB31-7EE6-4733-AF7F-DA8E9BBFC380}" type="slidenum">
              <a:rPr lang="id-ID" smtClean="0"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69A-1E46-4B8F-B582-60ACDA9DF10D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69A-1E46-4B8F-B582-60ACDA9DF10D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BEAFB31-7EE6-4733-AF7F-DA8E9BBFC38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69A-1E46-4B8F-B582-60ACDA9DF10D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EAFB31-7EE6-4733-AF7F-DA8E9BBFC380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3DF69A-1E46-4B8F-B582-60ACDA9DF10D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FB31-7EE6-4733-AF7F-DA8E9BBFC38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69A-1E46-4B8F-B582-60ACDA9DF10D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BEAFB31-7EE6-4733-AF7F-DA8E9BBFC380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69A-1E46-4B8F-B582-60ACDA9DF10D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BEAFB31-7EE6-4733-AF7F-DA8E9BBFC38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69A-1E46-4B8F-B582-60ACDA9DF10D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EAFB31-7EE6-4733-AF7F-DA8E9BBFC38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EAFB31-7EE6-4733-AF7F-DA8E9BBFC380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69A-1E46-4B8F-B582-60ACDA9DF10D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BEAFB31-7EE6-4733-AF7F-DA8E9BBFC380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93DF69A-1E46-4B8F-B582-60ACDA9DF10D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93DF69A-1E46-4B8F-B582-60ACDA9DF10D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EAFB31-7EE6-4733-AF7F-DA8E9BBFC380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5301208"/>
            <a:ext cx="669674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/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 smtClean="0">
                <a:solidFill>
                  <a:srgbClr val="FF0000"/>
                </a:solidFill>
              </a:rPr>
              <a:t>IRA VAHLIA, M. </a:t>
            </a:r>
            <a:r>
              <a:rPr lang="en-US" sz="2200" dirty="0" err="1" smtClean="0">
                <a:solidFill>
                  <a:srgbClr val="FF0000"/>
                </a:solidFill>
              </a:rPr>
              <a:t>Pd</a:t>
            </a:r>
            <a:r>
              <a:rPr lang="en-US" sz="2200" dirty="0" smtClean="0">
                <a:solidFill>
                  <a:srgbClr val="FF0000"/>
                </a:solidFill>
              </a:rPr>
              <a:t/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200" dirty="0" smtClean="0">
                <a:solidFill>
                  <a:srgbClr val="FF0000"/>
                </a:solidFill>
              </a:rPr>
              <a:t>YENI RAHMAWATI ES., </a:t>
            </a:r>
            <a:r>
              <a:rPr lang="en-US" sz="2200" dirty="0" err="1" smtClean="0">
                <a:solidFill>
                  <a:srgbClr val="FF0000"/>
                </a:solidFill>
              </a:rPr>
              <a:t>M.Pd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5 </a:t>
            </a:r>
            <a:r>
              <a:rPr lang="en-US" sz="2400" dirty="0" err="1" smtClean="0">
                <a:solidFill>
                  <a:srgbClr val="FF0000"/>
                </a:solidFill>
              </a:rPr>
              <a:t>O</a:t>
            </a:r>
            <a:r>
              <a:rPr lang="en-US" sz="2400" dirty="0" err="1" smtClean="0">
                <a:solidFill>
                  <a:srgbClr val="FF0000"/>
                </a:solidFill>
              </a:rPr>
              <a:t>ktober</a:t>
            </a:r>
            <a:r>
              <a:rPr lang="en-US" sz="2400" dirty="0" smtClean="0">
                <a:solidFill>
                  <a:srgbClr val="FF0000"/>
                </a:solidFill>
              </a:rPr>
              <a:t> 2020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24744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LOGIKA &amp; HIMPUNAN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03920" y="2793702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Semester I </a:t>
            </a:r>
            <a:r>
              <a:rPr lang="en-US" sz="2000" dirty="0" err="1" smtClean="0">
                <a:solidFill>
                  <a:srgbClr val="FF0000"/>
                </a:solidFill>
              </a:rPr>
              <a:t>Pendidikan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Matematika</a:t>
            </a:r>
            <a:r>
              <a:rPr lang="en-US" sz="2000" dirty="0" smtClean="0">
                <a:solidFill>
                  <a:srgbClr val="FF0000"/>
                </a:solidFill>
              </a:rPr>
              <a:t> FKIP UMMETRO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4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MATERI PERKULIAHAN PERTEMUAN KE-</a:t>
            </a:r>
            <a:endParaRPr lang="id-ID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256584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Kontrak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Perkuliahan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RPS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dirty="0" smtClean="0">
                <a:solidFill>
                  <a:srgbClr val="0070C0"/>
                </a:solidFill>
              </a:rPr>
              <a:t>Proposisi </a:t>
            </a:r>
            <a:r>
              <a:rPr lang="id-ID" dirty="0">
                <a:solidFill>
                  <a:srgbClr val="0070C0"/>
                </a:solidFill>
              </a:rPr>
              <a:t>dan kalimat </a:t>
            </a:r>
            <a:r>
              <a:rPr lang="id-ID" dirty="0" smtClean="0">
                <a:solidFill>
                  <a:srgbClr val="0070C0"/>
                </a:solidFill>
              </a:rPr>
              <a:t>terbuka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id-ID" dirty="0" smtClean="0">
                <a:solidFill>
                  <a:srgbClr val="0070C0"/>
                </a:solidFill>
              </a:rPr>
              <a:t>Proposisi </a:t>
            </a:r>
            <a:r>
              <a:rPr lang="id-ID" dirty="0">
                <a:solidFill>
                  <a:srgbClr val="0070C0"/>
                </a:solidFill>
              </a:rPr>
              <a:t>majemuk dan tabel </a:t>
            </a:r>
            <a:r>
              <a:rPr lang="id-ID" dirty="0" smtClean="0">
                <a:solidFill>
                  <a:srgbClr val="0070C0"/>
                </a:solidFill>
              </a:rPr>
              <a:t>kebenaran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Dosen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id-ID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dirty="0" smtClean="0">
                <a:solidFill>
                  <a:srgbClr val="0070C0"/>
                </a:solidFill>
              </a:rPr>
              <a:t>Tautologi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Kontradiksi</a:t>
            </a:r>
            <a:r>
              <a:rPr lang="en-US" dirty="0" smtClean="0">
                <a:solidFill>
                  <a:srgbClr val="0070C0"/>
                </a:solidFill>
              </a:rPr>
              <a:t>, &amp; </a:t>
            </a:r>
            <a:r>
              <a:rPr lang="en-US" dirty="0" err="1" smtClean="0">
                <a:solidFill>
                  <a:srgbClr val="0070C0"/>
                </a:solidFill>
              </a:rPr>
              <a:t>Kontingensi</a:t>
            </a:r>
            <a:r>
              <a:rPr lang="en-US" dirty="0" smtClean="0">
                <a:solidFill>
                  <a:srgbClr val="0070C0"/>
                </a:solidFill>
              </a:rPr>
              <a:t> ( </a:t>
            </a:r>
            <a:r>
              <a:rPr lang="en-US" dirty="0" err="1" smtClean="0">
                <a:solidFill>
                  <a:srgbClr val="0070C0"/>
                </a:solidFill>
              </a:rPr>
              <a:t>kelompok</a:t>
            </a:r>
            <a:r>
              <a:rPr lang="en-US" dirty="0" smtClean="0">
                <a:solidFill>
                  <a:srgbClr val="0070C0"/>
                </a:solidFill>
              </a:rPr>
              <a:t> 1)</a:t>
            </a:r>
            <a:endParaRPr lang="id-ID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dirty="0">
                <a:solidFill>
                  <a:srgbClr val="0070C0"/>
                </a:solidFill>
              </a:rPr>
              <a:t>Hukum hukum </a:t>
            </a:r>
            <a:r>
              <a:rPr lang="id-ID" dirty="0" smtClean="0">
                <a:solidFill>
                  <a:srgbClr val="0070C0"/>
                </a:solidFill>
              </a:rPr>
              <a:t>logika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pembuktian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logika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kelompok</a:t>
            </a:r>
            <a:r>
              <a:rPr lang="en-US" dirty="0" smtClean="0">
                <a:solidFill>
                  <a:srgbClr val="0070C0"/>
                </a:solidFill>
              </a:rPr>
              <a:t> 2)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Quis</a:t>
            </a:r>
            <a:r>
              <a:rPr lang="en-US" dirty="0" smtClean="0">
                <a:solidFill>
                  <a:srgbClr val="0070C0"/>
                </a:solidFill>
              </a:rPr>
              <a:t> 1</a:t>
            </a:r>
            <a:endParaRPr lang="id-ID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Silogisme</a:t>
            </a:r>
            <a:r>
              <a:rPr lang="en-US" dirty="0" smtClean="0">
                <a:solidFill>
                  <a:srgbClr val="0070C0"/>
                </a:solidFill>
              </a:rPr>
              <a:t>, modus ponens,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modus </a:t>
            </a:r>
            <a:r>
              <a:rPr lang="en-US" dirty="0" err="1" smtClean="0">
                <a:solidFill>
                  <a:srgbClr val="0070C0"/>
                </a:solidFill>
              </a:rPr>
              <a:t>tollens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kelompok</a:t>
            </a:r>
            <a:r>
              <a:rPr lang="en-US" dirty="0" smtClean="0">
                <a:solidFill>
                  <a:srgbClr val="0070C0"/>
                </a:solidFill>
              </a:rPr>
              <a:t> 3)</a:t>
            </a:r>
            <a:endParaRPr lang="id-ID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dirty="0">
                <a:solidFill>
                  <a:srgbClr val="0070C0"/>
                </a:solidFill>
              </a:rPr>
              <a:t>Kuantor </a:t>
            </a:r>
            <a:r>
              <a:rPr lang="id-ID" dirty="0" smtClean="0">
                <a:solidFill>
                  <a:srgbClr val="0070C0"/>
                </a:solidFill>
              </a:rPr>
              <a:t>Logika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ingakarannya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kelompok</a:t>
            </a:r>
            <a:r>
              <a:rPr lang="en-US" dirty="0" smtClean="0">
                <a:solidFill>
                  <a:srgbClr val="0070C0"/>
                </a:solidFill>
              </a:rPr>
              <a:t> 4)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UTS</a:t>
            </a:r>
            <a:endParaRPr lang="id-ID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Himpunan 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Diagram Venn</a:t>
            </a:r>
            <a:r>
              <a:rPr lang="en-US" dirty="0" smtClean="0"/>
              <a:t> (</a:t>
            </a:r>
            <a:r>
              <a:rPr lang="en-US" dirty="0" err="1" smtClean="0"/>
              <a:t>Kelompok</a:t>
            </a:r>
            <a:r>
              <a:rPr lang="en-US" dirty="0" smtClean="0"/>
              <a:t> 5)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Operasi </a:t>
            </a:r>
            <a:r>
              <a:rPr lang="id-ID" dirty="0" smtClean="0"/>
              <a:t>himpunan</a:t>
            </a:r>
            <a:r>
              <a:rPr lang="en-US" dirty="0" smtClean="0"/>
              <a:t> (</a:t>
            </a:r>
            <a:r>
              <a:rPr lang="en-US" dirty="0" err="1" smtClean="0"/>
              <a:t>Kelompok</a:t>
            </a:r>
            <a:r>
              <a:rPr lang="en-US" dirty="0" smtClean="0"/>
              <a:t> 6)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(</a:t>
            </a:r>
            <a:r>
              <a:rPr lang="en-US" dirty="0" err="1" smtClean="0"/>
              <a:t>Kelompok</a:t>
            </a:r>
            <a:r>
              <a:rPr lang="en-US" dirty="0" smtClean="0"/>
              <a:t> 7)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Quis</a:t>
            </a:r>
            <a:r>
              <a:rPr lang="en-US" dirty="0" smtClean="0"/>
              <a:t> 2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/</a:t>
            </a:r>
            <a:r>
              <a:rPr lang="en-US" dirty="0" err="1" smtClean="0"/>
              <a:t>pemetaan</a:t>
            </a:r>
            <a:r>
              <a:rPr lang="en-US" dirty="0" smtClean="0"/>
              <a:t> (</a:t>
            </a:r>
            <a:r>
              <a:rPr lang="en-US" dirty="0" err="1" smtClean="0"/>
              <a:t>Kelompok</a:t>
            </a:r>
            <a:r>
              <a:rPr lang="en-US" dirty="0" smtClean="0"/>
              <a:t> 8)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 smtClean="0"/>
              <a:t>Aljabar fungsi</a:t>
            </a:r>
            <a:r>
              <a:rPr lang="en-US" dirty="0" smtClean="0"/>
              <a:t> (</a:t>
            </a:r>
            <a:r>
              <a:rPr lang="en-US" dirty="0" err="1" smtClean="0"/>
              <a:t>Kelompok</a:t>
            </a:r>
            <a:r>
              <a:rPr lang="en-US" dirty="0" smtClean="0"/>
              <a:t> 9)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komposisi</a:t>
            </a:r>
            <a:r>
              <a:rPr lang="id-ID" dirty="0"/>
              <a:t> dan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invers (</a:t>
            </a:r>
            <a:r>
              <a:rPr lang="en-US" dirty="0" err="1" smtClean="0"/>
              <a:t>Kelompok</a:t>
            </a:r>
            <a:r>
              <a:rPr lang="en-US" dirty="0" smtClean="0"/>
              <a:t> 10)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UAS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436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PENILAIAN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err="1" smtClean="0"/>
                  <a:t>Bobot</a:t>
                </a:r>
                <a:r>
                  <a:rPr lang="en-US" dirty="0" smtClean="0"/>
                  <a:t> </a:t>
                </a:r>
                <a:r>
                  <a:rPr lang="en-US" dirty="0" err="1"/>
                  <a:t>setiap</a:t>
                </a:r>
                <a:r>
                  <a:rPr lang="id-ID" dirty="0"/>
                  <a:t> penilaian adalah:</a:t>
                </a:r>
              </a:p>
              <a:p>
                <a:pPr lvl="0"/>
                <a:r>
                  <a:rPr lang="id-ID" dirty="0"/>
                  <a:t>Kehadiran  </a:t>
                </a:r>
                <a:r>
                  <a:rPr lang="en-US" dirty="0" smtClean="0"/>
                  <a:t>&amp; </a:t>
                </a:r>
                <a:r>
                  <a:rPr lang="en-US" dirty="0" err="1" smtClean="0"/>
                  <a:t>Keaktifan</a:t>
                </a:r>
                <a:r>
                  <a:rPr lang="id-ID" dirty="0" smtClean="0"/>
                  <a:t>        </a:t>
                </a:r>
                <a:r>
                  <a:rPr lang="en-US" dirty="0" smtClean="0"/>
                  <a:t>	</a:t>
                </a:r>
                <a:r>
                  <a:rPr lang="id-ID" dirty="0" smtClean="0"/>
                  <a:t>10</a:t>
                </a:r>
                <a:r>
                  <a:rPr lang="id-ID" dirty="0" smtClean="0"/>
                  <a:t>%</a:t>
                </a:r>
                <a:endParaRPr lang="id-ID" dirty="0"/>
              </a:p>
              <a:p>
                <a:pPr lvl="0"/>
                <a:r>
                  <a:rPr lang="id-ID" dirty="0"/>
                  <a:t>Tugas                 </a:t>
                </a:r>
                <a:r>
                  <a:rPr lang="en-US" dirty="0" smtClean="0"/>
                  <a:t>			</a:t>
                </a:r>
                <a:r>
                  <a:rPr lang="id-ID" dirty="0" smtClean="0"/>
                  <a:t>20%</a:t>
                </a:r>
                <a:endParaRPr lang="id-ID" dirty="0"/>
              </a:p>
              <a:p>
                <a:pPr lvl="0"/>
                <a:r>
                  <a:rPr lang="id-ID" dirty="0"/>
                  <a:t>UTS                   </a:t>
                </a:r>
                <a:r>
                  <a:rPr lang="en-US" dirty="0" smtClean="0"/>
                  <a:t>			</a:t>
                </a:r>
                <a:r>
                  <a:rPr lang="id-ID" dirty="0" smtClean="0"/>
                  <a:t>30</a:t>
                </a:r>
                <a:r>
                  <a:rPr lang="id-ID" dirty="0"/>
                  <a:t>%</a:t>
                </a:r>
              </a:p>
              <a:p>
                <a:pPr lvl="0"/>
                <a:r>
                  <a:rPr lang="id-ID" dirty="0"/>
                  <a:t>UAS                   </a:t>
                </a:r>
                <a:r>
                  <a:rPr lang="en-US" dirty="0" smtClean="0"/>
                  <a:t>			</a:t>
                </a:r>
                <a:r>
                  <a:rPr lang="id-ID" dirty="0" smtClean="0"/>
                  <a:t>40</a:t>
                </a:r>
                <a:r>
                  <a:rPr lang="id-ID" dirty="0"/>
                  <a:t>%</a:t>
                </a:r>
              </a:p>
              <a:p>
                <a:pPr marL="0" indent="0">
                  <a:buNone/>
                </a:pPr>
                <a:endParaRPr lang="id-ID" dirty="0"/>
              </a:p>
              <a:p>
                <a:r>
                  <a:rPr lang="id-ID" dirty="0"/>
                  <a:t>Skor akhir yang diperoleh mahasiswa dihitung dengan formula sebagai berikut</a:t>
                </a:r>
                <a:endParaRPr lang="en-US" dirty="0" smtClean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𝑆𝑘𝑜𝑟</m:t>
                    </m:r>
                    <m:r>
                      <a:rPr lang="id-ID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i="1">
                                <a:latin typeface="Cambria Math"/>
                              </a:rPr>
                              <m:t>10×</m:t>
                            </m:r>
                            <m:r>
                              <a:rPr lang="id-ID" i="1">
                                <a:latin typeface="Cambria Math"/>
                              </a:rPr>
                              <m:t>𝑘𝑒h𝑎𝑑𝑖𝑟𝑎𝑛</m:t>
                            </m:r>
                          </m:e>
                        </m:d>
                        <m:r>
                          <a:rPr lang="id-ID" i="1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i="1">
                                <a:latin typeface="Cambria Math"/>
                              </a:rPr>
                              <m:t>20×</m:t>
                            </m:r>
                            <m:r>
                              <a:rPr lang="id-ID" i="1">
                                <a:latin typeface="Cambria Math"/>
                              </a:rPr>
                              <m:t>𝑡𝑢𝑔𝑎𝑠</m:t>
                            </m:r>
                          </m:e>
                        </m:d>
                        <m:r>
                          <a:rPr lang="id-ID" i="1">
                            <a:latin typeface="Cambria Math"/>
                          </a:rPr>
                          <m:t>++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i="1">
                                <a:latin typeface="Cambria Math"/>
                              </a:rPr>
                              <m:t>30×</m:t>
                            </m:r>
                            <m:r>
                              <a:rPr lang="id-ID" i="1">
                                <a:latin typeface="Cambria Math"/>
                              </a:rPr>
                              <m:t>𝑈𝑇𝑆</m:t>
                            </m:r>
                          </m:e>
                        </m:d>
                        <m:r>
                          <a:rPr lang="id-ID" i="1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i="1">
                                <a:latin typeface="Cambria Math"/>
                              </a:rPr>
                              <m:t>40×</m:t>
                            </m:r>
                            <m:r>
                              <a:rPr lang="id-ID" i="1">
                                <a:latin typeface="Cambria Math"/>
                              </a:rPr>
                              <m:t>𝑈𝐴𝑆</m:t>
                            </m:r>
                          </m:e>
                        </m:d>
                      </m:num>
                      <m:den>
                        <m:r>
                          <a:rPr lang="id-ID" i="1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13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TATA TERTIB PERKULIAHAN</a:t>
            </a:r>
            <a:endParaRPr lang="id-ID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ISI DAFTAR HADIR di SPADA</a:t>
            </a:r>
            <a:endParaRPr lang="id-ID" altLang="en-US" dirty="0">
              <a:solidFill>
                <a:srgbClr val="0070C0"/>
              </a:solidFill>
            </a:endParaRPr>
          </a:p>
          <a:p>
            <a:r>
              <a:rPr lang="id-ID" altLang="en-US" dirty="0">
                <a:solidFill>
                  <a:srgbClr val="0070C0"/>
                </a:solidFill>
              </a:rPr>
              <a:t>AKTIF MENGIKUTI KULIAH MIN 80% HADIR</a:t>
            </a:r>
          </a:p>
          <a:p>
            <a:r>
              <a:rPr lang="id-ID" altLang="en-US" dirty="0">
                <a:solidFill>
                  <a:srgbClr val="0070C0"/>
                </a:solidFill>
              </a:rPr>
              <a:t>TUGAS </a:t>
            </a:r>
            <a:r>
              <a:rPr lang="id-ID" altLang="en-US" dirty="0" smtClean="0">
                <a:solidFill>
                  <a:srgbClr val="0070C0"/>
                </a:solidFill>
              </a:rPr>
              <a:t>MEN</a:t>
            </a:r>
            <a:r>
              <a:rPr lang="en-US" altLang="en-US" dirty="0" smtClean="0">
                <a:solidFill>
                  <a:srgbClr val="0070C0"/>
                </a:solidFill>
              </a:rPr>
              <a:t>GUMPUL</a:t>
            </a:r>
            <a:r>
              <a:rPr lang="id-ID" altLang="en-US" dirty="0" smtClean="0">
                <a:solidFill>
                  <a:srgbClr val="0070C0"/>
                </a:solidFill>
              </a:rPr>
              <a:t> </a:t>
            </a:r>
            <a:r>
              <a:rPr lang="id-ID" altLang="en-US" dirty="0">
                <a:solidFill>
                  <a:srgbClr val="0070C0"/>
                </a:solidFill>
              </a:rPr>
              <a:t>TEPAT WAKTU</a:t>
            </a:r>
          </a:p>
          <a:p>
            <a:r>
              <a:rPr lang="en-US" altLang="en-US" dirty="0" smtClean="0">
                <a:solidFill>
                  <a:srgbClr val="0070C0"/>
                </a:solidFill>
              </a:rPr>
              <a:t>AKTIF BERDISKUSI VIA SPADA/WAG</a:t>
            </a:r>
            <a:endParaRPr lang="id-ID" altLang="en-US" dirty="0">
              <a:solidFill>
                <a:srgbClr val="0070C0"/>
              </a:solidFill>
            </a:endParaRPr>
          </a:p>
          <a:p>
            <a:r>
              <a:rPr lang="en-US" altLang="en-US" dirty="0" smtClean="0"/>
              <a:t>IZIN</a:t>
            </a:r>
            <a:r>
              <a:rPr lang="id-ID" altLang="en-US" dirty="0" smtClean="0"/>
              <a:t> </a:t>
            </a:r>
            <a:r>
              <a:rPr lang="id-ID" altLang="en-US" dirty="0"/>
              <a:t>KULIAH?......</a:t>
            </a:r>
            <a:endParaRPr lang="en-US" altLang="en-US" dirty="0"/>
          </a:p>
          <a:p>
            <a:pPr>
              <a:buNone/>
            </a:pPr>
            <a:r>
              <a:rPr lang="en-US" altLang="en-US" sz="2000" dirty="0" err="1" smtClean="0"/>
              <a:t>Hubungi</a:t>
            </a:r>
            <a:endParaRPr lang="en-US" altLang="en-US" sz="2000" dirty="0" smtClean="0"/>
          </a:p>
          <a:p>
            <a:pPr>
              <a:buNone/>
            </a:pPr>
            <a:r>
              <a:rPr lang="en-US" altLang="en-US" sz="2000" dirty="0" smtClean="0"/>
              <a:t>Bu </a:t>
            </a:r>
            <a:r>
              <a:rPr lang="en-US" altLang="en-US" sz="2000" dirty="0" err="1" smtClean="0"/>
              <a:t>Yeni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: </a:t>
            </a:r>
            <a:r>
              <a:rPr lang="en-US" altLang="en-US" sz="2000" dirty="0" smtClean="0"/>
              <a:t>085729551183</a:t>
            </a:r>
          </a:p>
          <a:p>
            <a:pPr>
              <a:buNone/>
            </a:pPr>
            <a:r>
              <a:rPr lang="en-US" sz="2000" dirty="0" smtClean="0"/>
              <a:t>Bu Ira : 085768428721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TUGAS-TUGAS MAHASISWA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10 item di word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/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diinternet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Mengerjakan</a:t>
            </a:r>
            <a:r>
              <a:rPr lang="en-US" dirty="0" smtClean="0"/>
              <a:t> post test di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 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Menyiapkan</a:t>
            </a:r>
            <a:r>
              <a:rPr lang="en-US" dirty="0" smtClean="0"/>
              <a:t> PPT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post test </a:t>
            </a:r>
            <a:r>
              <a:rPr lang="en-US" dirty="0" err="1" smtClean="0"/>
              <a:t>sebanyak</a:t>
            </a:r>
            <a:r>
              <a:rPr lang="en-US" dirty="0" smtClean="0"/>
              <a:t> 3 item</a:t>
            </a:r>
          </a:p>
          <a:p>
            <a:pPr marL="0" indent="0">
              <a:buNone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1 file/</a:t>
            </a:r>
            <a:r>
              <a:rPr lang="en-US" dirty="0" err="1" smtClean="0"/>
              <a:t>makalah</a:t>
            </a:r>
            <a:r>
              <a:rPr lang="en-US" dirty="0" smtClean="0"/>
              <a:t>. (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direvisi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85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>
                <a:solidFill>
                  <a:srgbClr val="0070C0"/>
                </a:solidFill>
              </a:rPr>
              <a:t>KETENTUAN MAKALAH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Font	: Times New Roman </a:t>
            </a:r>
          </a:p>
          <a:p>
            <a:pPr>
              <a:defRPr/>
            </a:pPr>
            <a:r>
              <a:rPr lang="id-ID" dirty="0"/>
              <a:t>Size 	: 12 pt</a:t>
            </a:r>
          </a:p>
          <a:p>
            <a:pPr>
              <a:defRPr/>
            </a:pPr>
            <a:r>
              <a:rPr lang="id-ID" dirty="0"/>
              <a:t>Spasi 	: 1,5 spasi</a:t>
            </a:r>
          </a:p>
          <a:p>
            <a:pPr>
              <a:defRPr/>
            </a:pPr>
            <a:r>
              <a:rPr lang="id-ID" dirty="0"/>
              <a:t>Kertas 	: A4</a:t>
            </a:r>
          </a:p>
          <a:p>
            <a:pPr>
              <a:defRPr/>
            </a:pPr>
            <a:r>
              <a:rPr lang="id-ID" dirty="0"/>
              <a:t>Batas 	: atas dan kiri ; 4cm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id-ID" dirty="0"/>
              <a:t>                 </a:t>
            </a:r>
            <a:r>
              <a:rPr lang="en-US" dirty="0" smtClean="0"/>
              <a:t>        </a:t>
            </a:r>
            <a:r>
              <a:rPr lang="id-ID" dirty="0" smtClean="0"/>
              <a:t>Bawah </a:t>
            </a:r>
            <a:r>
              <a:rPr lang="id-ID" dirty="0"/>
              <a:t>dan kanan; 3 cm</a:t>
            </a:r>
          </a:p>
          <a:p>
            <a:pPr>
              <a:defRPr/>
            </a:pPr>
            <a:r>
              <a:rPr lang="id-ID" dirty="0"/>
              <a:t>Max 	: 20 halaman (isi)</a:t>
            </a:r>
          </a:p>
          <a:p>
            <a:pPr>
              <a:defRPr/>
            </a:pPr>
            <a:r>
              <a:rPr lang="id-ID" dirty="0"/>
              <a:t>Tidak Perlu Dijilid (Sebelum dinyatakan tidak ada revisi)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852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299</TotalTime>
  <Words>232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  IRA VAHLIA, M. Pd YENI RAHMAWATI ES., M.Pd 5 Oktober 2020</vt:lpstr>
      <vt:lpstr>MATERI PERKULIAHAN PERTEMUAN KE-</vt:lpstr>
      <vt:lpstr>PENILAIAN</vt:lpstr>
      <vt:lpstr>TATA TERTIB PERKULIAHAN</vt:lpstr>
      <vt:lpstr>TUGAS-TUGAS MAHASISWA</vt:lpstr>
      <vt:lpstr>KETENTUAN MAKALAH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&amp; HIMPUNAN</dc:title>
  <dc:creator>User</dc:creator>
  <cp:lastModifiedBy>ASUS</cp:lastModifiedBy>
  <cp:revision>25</cp:revision>
  <dcterms:created xsi:type="dcterms:W3CDTF">2019-09-08T11:57:42Z</dcterms:created>
  <dcterms:modified xsi:type="dcterms:W3CDTF">2020-10-04T13:51:58Z</dcterms:modified>
</cp:coreProperties>
</file>