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29.jpg" ContentType="image/jp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1"/>
  </p:notesMasterIdLst>
  <p:sldIdLst>
    <p:sldId id="328" r:id="rId3"/>
    <p:sldId id="299" r:id="rId4"/>
    <p:sldId id="266" r:id="rId5"/>
    <p:sldId id="304" r:id="rId6"/>
    <p:sldId id="305" r:id="rId7"/>
    <p:sldId id="306" r:id="rId8"/>
    <p:sldId id="307" r:id="rId9"/>
    <p:sldId id="308" r:id="rId10"/>
    <p:sldId id="295" r:id="rId11"/>
    <p:sldId id="309" r:id="rId12"/>
    <p:sldId id="270" r:id="rId13"/>
    <p:sldId id="323" r:id="rId14"/>
    <p:sldId id="324" r:id="rId15"/>
    <p:sldId id="264" r:id="rId16"/>
    <p:sldId id="271" r:id="rId17"/>
    <p:sldId id="263" r:id="rId18"/>
    <p:sldId id="26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6A300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51" d="100"/>
          <a:sy n="51" d="100"/>
        </p:scale>
        <p:origin x="75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9CE30-240E-4458-A57D-6719E93E004D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11056144-16AA-4BB1-BAC2-72D7E3C3CFD4}">
      <dgm:prSet phldrT="[Text]"/>
      <dgm:spPr/>
      <dgm:t>
        <a:bodyPr/>
        <a:lstStyle/>
        <a:p>
          <a:r>
            <a:rPr lang="id-ID" dirty="0"/>
            <a:t>Peningkatan Akuntabilitas</a:t>
          </a:r>
        </a:p>
      </dgm:t>
    </dgm:pt>
    <dgm:pt modelId="{FFF6FE07-1383-46BD-9C9A-506A8892EDCA}" type="parTrans" cxnId="{1B4B39F0-2AD7-4B31-A263-1A34896B7C1C}">
      <dgm:prSet/>
      <dgm:spPr/>
      <dgm:t>
        <a:bodyPr/>
        <a:lstStyle/>
        <a:p>
          <a:endParaRPr lang="id-ID"/>
        </a:p>
      </dgm:t>
    </dgm:pt>
    <dgm:pt modelId="{264DBC7E-7ECD-475D-9060-9BFD1BC63AA9}" type="sibTrans" cxnId="{1B4B39F0-2AD7-4B31-A263-1A34896B7C1C}">
      <dgm:prSet/>
      <dgm:spPr/>
      <dgm:t>
        <a:bodyPr/>
        <a:lstStyle/>
        <a:p>
          <a:endParaRPr lang="id-ID"/>
        </a:p>
      </dgm:t>
    </dgm:pt>
    <dgm:pt modelId="{AB7C40E8-7D5C-4588-9E2D-EEE98CB3415F}">
      <dgm:prSet phldrT="[Text]"/>
      <dgm:spPr/>
      <dgm:t>
        <a:bodyPr/>
        <a:lstStyle/>
        <a:p>
          <a:r>
            <a:rPr lang="id-ID" dirty="0"/>
            <a:t>Mengurangi Tindakan Korupsi</a:t>
          </a:r>
        </a:p>
      </dgm:t>
    </dgm:pt>
    <dgm:pt modelId="{9729F1B5-06D2-45AF-BCCC-DBF549EBD75D}" type="parTrans" cxnId="{807FC89D-246B-47C0-A2E5-3BA7607A1EFA}">
      <dgm:prSet/>
      <dgm:spPr/>
      <dgm:t>
        <a:bodyPr/>
        <a:lstStyle/>
        <a:p>
          <a:endParaRPr lang="id-ID"/>
        </a:p>
      </dgm:t>
    </dgm:pt>
    <dgm:pt modelId="{13A1B434-9017-4EFA-9B9F-CE5C4232E61E}" type="sibTrans" cxnId="{807FC89D-246B-47C0-A2E5-3BA7607A1EFA}">
      <dgm:prSet/>
      <dgm:spPr/>
      <dgm:t>
        <a:bodyPr/>
        <a:lstStyle/>
        <a:p>
          <a:endParaRPr lang="id-ID"/>
        </a:p>
      </dgm:t>
    </dgm:pt>
    <dgm:pt modelId="{3E2A8961-0C54-4EE6-9905-8B0271ED083F}">
      <dgm:prSet phldrT="[Text]"/>
      <dgm:spPr/>
      <dgm:t>
        <a:bodyPr/>
        <a:lstStyle/>
        <a:p>
          <a:r>
            <a:rPr lang="id-ID" dirty="0"/>
            <a:t>Peningkatan Tata Kelola</a:t>
          </a:r>
        </a:p>
      </dgm:t>
    </dgm:pt>
    <dgm:pt modelId="{7837DD6D-0236-4131-A476-4749850B6D46}" type="parTrans" cxnId="{1532E87B-5753-4A88-B405-0C03A836E930}">
      <dgm:prSet/>
      <dgm:spPr/>
      <dgm:t>
        <a:bodyPr/>
        <a:lstStyle/>
        <a:p>
          <a:endParaRPr lang="id-ID"/>
        </a:p>
      </dgm:t>
    </dgm:pt>
    <dgm:pt modelId="{65241704-6BF9-440C-A932-40B55FCD12CD}" type="sibTrans" cxnId="{1532E87B-5753-4A88-B405-0C03A836E930}">
      <dgm:prSet/>
      <dgm:spPr/>
      <dgm:t>
        <a:bodyPr/>
        <a:lstStyle/>
        <a:p>
          <a:endParaRPr lang="id-ID"/>
        </a:p>
      </dgm:t>
    </dgm:pt>
    <dgm:pt modelId="{B21187A7-D9F2-4B55-B9F2-4013E6B79478}">
      <dgm:prSet phldrT="[Text]"/>
      <dgm:spPr/>
      <dgm:t>
        <a:bodyPr/>
        <a:lstStyle/>
        <a:p>
          <a:r>
            <a:rPr lang="id-ID" dirty="0"/>
            <a:t>Peningkatan Pelayanan Publik</a:t>
          </a:r>
        </a:p>
      </dgm:t>
    </dgm:pt>
    <dgm:pt modelId="{4F007E96-16F2-4538-90DD-68A18A74DCA3}" type="parTrans" cxnId="{CF2F391C-120A-47BC-97D7-406DD4CAE676}">
      <dgm:prSet/>
      <dgm:spPr/>
      <dgm:t>
        <a:bodyPr/>
        <a:lstStyle/>
        <a:p>
          <a:endParaRPr lang="id-ID"/>
        </a:p>
      </dgm:t>
    </dgm:pt>
    <dgm:pt modelId="{79DE44B0-ACE8-4495-8F46-1A10A2435502}" type="sibTrans" cxnId="{CF2F391C-120A-47BC-97D7-406DD4CAE676}">
      <dgm:prSet/>
      <dgm:spPr/>
      <dgm:t>
        <a:bodyPr/>
        <a:lstStyle/>
        <a:p>
          <a:endParaRPr lang="id-ID"/>
        </a:p>
      </dgm:t>
    </dgm:pt>
    <dgm:pt modelId="{AB49E955-3B9D-463F-A5CD-5F0F758A01E7}">
      <dgm:prSet phldrT="[Text]"/>
      <dgm:spPr/>
      <dgm:t>
        <a:bodyPr/>
        <a:lstStyle/>
        <a:p>
          <a:endParaRPr lang="id-ID" dirty="0"/>
        </a:p>
      </dgm:t>
    </dgm:pt>
    <dgm:pt modelId="{41FA9B35-C2F4-49C6-A72F-A81D396A40A3}" type="parTrans" cxnId="{C4AD54B4-34F1-4ADD-ACFC-9311E0DFA53B}">
      <dgm:prSet/>
      <dgm:spPr/>
      <dgm:t>
        <a:bodyPr/>
        <a:lstStyle/>
        <a:p>
          <a:endParaRPr lang="id-ID"/>
        </a:p>
      </dgm:t>
    </dgm:pt>
    <dgm:pt modelId="{31D1A5DC-6813-4C76-A663-F89D3A8A2823}" type="sibTrans" cxnId="{C4AD54B4-34F1-4ADD-ACFC-9311E0DFA53B}">
      <dgm:prSet/>
      <dgm:spPr/>
      <dgm:t>
        <a:bodyPr/>
        <a:lstStyle/>
        <a:p>
          <a:endParaRPr lang="id-ID"/>
        </a:p>
      </dgm:t>
    </dgm:pt>
    <dgm:pt modelId="{9C560B93-DC18-4D51-9F4B-80FF627A528F}" type="pres">
      <dgm:prSet presAssocID="{8629CE30-240E-4458-A57D-6719E93E004D}" presName="Name0" presStyleCnt="0">
        <dgm:presLayoutVars>
          <dgm:dir/>
          <dgm:animLvl val="lvl"/>
          <dgm:resizeHandles val="exact"/>
        </dgm:presLayoutVars>
      </dgm:prSet>
      <dgm:spPr/>
    </dgm:pt>
    <dgm:pt modelId="{F1B5E4F6-395A-46CD-99A0-38F23C4BCB7E}" type="pres">
      <dgm:prSet presAssocID="{AB49E955-3B9D-463F-A5CD-5F0F758A01E7}" presName="Name8" presStyleCnt="0"/>
      <dgm:spPr/>
    </dgm:pt>
    <dgm:pt modelId="{04F1B709-A594-43A5-BEA9-C6FD6C7019AD}" type="pres">
      <dgm:prSet presAssocID="{AB49E955-3B9D-463F-A5CD-5F0F758A01E7}" presName="level" presStyleLbl="node1" presStyleIdx="0" presStyleCnt="5">
        <dgm:presLayoutVars>
          <dgm:chMax val="1"/>
          <dgm:bulletEnabled val="1"/>
        </dgm:presLayoutVars>
      </dgm:prSet>
      <dgm:spPr/>
    </dgm:pt>
    <dgm:pt modelId="{9843D419-7106-46D2-A6E0-9A54092DAF8C}" type="pres">
      <dgm:prSet presAssocID="{AB49E955-3B9D-463F-A5CD-5F0F758A01E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2E8210-E246-4F46-AAB2-09B01FE7FF64}" type="pres">
      <dgm:prSet presAssocID="{11056144-16AA-4BB1-BAC2-72D7E3C3CFD4}" presName="Name8" presStyleCnt="0"/>
      <dgm:spPr/>
    </dgm:pt>
    <dgm:pt modelId="{1F997308-7F56-414B-B385-DA3DC6220453}" type="pres">
      <dgm:prSet presAssocID="{11056144-16AA-4BB1-BAC2-72D7E3C3CFD4}" presName="level" presStyleLbl="node1" presStyleIdx="1" presStyleCnt="5">
        <dgm:presLayoutVars>
          <dgm:chMax val="1"/>
          <dgm:bulletEnabled val="1"/>
        </dgm:presLayoutVars>
      </dgm:prSet>
      <dgm:spPr/>
    </dgm:pt>
    <dgm:pt modelId="{9C2365F7-FE13-4B2B-A60A-8BE4A3D37554}" type="pres">
      <dgm:prSet presAssocID="{11056144-16AA-4BB1-BAC2-72D7E3C3CFD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58A048-F835-4306-A610-6A7C587EC5B6}" type="pres">
      <dgm:prSet presAssocID="{AB7C40E8-7D5C-4588-9E2D-EEE98CB3415F}" presName="Name8" presStyleCnt="0"/>
      <dgm:spPr/>
    </dgm:pt>
    <dgm:pt modelId="{31FDB728-35A7-4672-B8A1-1E44BCFC4062}" type="pres">
      <dgm:prSet presAssocID="{AB7C40E8-7D5C-4588-9E2D-EEE98CB3415F}" presName="level" presStyleLbl="node1" presStyleIdx="2" presStyleCnt="5">
        <dgm:presLayoutVars>
          <dgm:chMax val="1"/>
          <dgm:bulletEnabled val="1"/>
        </dgm:presLayoutVars>
      </dgm:prSet>
      <dgm:spPr/>
    </dgm:pt>
    <dgm:pt modelId="{A78BB24E-596F-409F-A84B-7453006C785B}" type="pres">
      <dgm:prSet presAssocID="{AB7C40E8-7D5C-4588-9E2D-EEE98CB341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326FC5-9FF9-4236-8326-E35DDF3B2C92}" type="pres">
      <dgm:prSet presAssocID="{3E2A8961-0C54-4EE6-9905-8B0271ED083F}" presName="Name8" presStyleCnt="0"/>
      <dgm:spPr/>
    </dgm:pt>
    <dgm:pt modelId="{3D2DB29D-BB56-4428-A8B9-47F271C333F9}" type="pres">
      <dgm:prSet presAssocID="{3E2A8961-0C54-4EE6-9905-8B0271ED083F}" presName="level" presStyleLbl="node1" presStyleIdx="3" presStyleCnt="5">
        <dgm:presLayoutVars>
          <dgm:chMax val="1"/>
          <dgm:bulletEnabled val="1"/>
        </dgm:presLayoutVars>
      </dgm:prSet>
      <dgm:spPr/>
    </dgm:pt>
    <dgm:pt modelId="{01CC285F-7E8E-4707-9537-157AAF5AA46C}" type="pres">
      <dgm:prSet presAssocID="{3E2A8961-0C54-4EE6-9905-8B0271ED08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E6F8C4-3763-47CF-AD01-963A794DDAB7}" type="pres">
      <dgm:prSet presAssocID="{B21187A7-D9F2-4B55-B9F2-4013E6B79478}" presName="Name8" presStyleCnt="0"/>
      <dgm:spPr/>
    </dgm:pt>
    <dgm:pt modelId="{6EF33CE9-4B5D-44C7-A53A-4429C29D73B3}" type="pres">
      <dgm:prSet presAssocID="{B21187A7-D9F2-4B55-B9F2-4013E6B79478}" presName="level" presStyleLbl="node1" presStyleIdx="4" presStyleCnt="5">
        <dgm:presLayoutVars>
          <dgm:chMax val="1"/>
          <dgm:bulletEnabled val="1"/>
        </dgm:presLayoutVars>
      </dgm:prSet>
      <dgm:spPr/>
    </dgm:pt>
    <dgm:pt modelId="{77937EDE-1566-4E8F-8D95-CE6F1F4144A7}" type="pres">
      <dgm:prSet presAssocID="{B21187A7-D9F2-4B55-B9F2-4013E6B7947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2F391C-120A-47BC-97D7-406DD4CAE676}" srcId="{8629CE30-240E-4458-A57D-6719E93E004D}" destId="{B21187A7-D9F2-4B55-B9F2-4013E6B79478}" srcOrd="4" destOrd="0" parTransId="{4F007E96-16F2-4538-90DD-68A18A74DCA3}" sibTransId="{79DE44B0-ACE8-4495-8F46-1A10A2435502}"/>
    <dgm:cxn modelId="{1B0BBC1F-2C6E-45A1-BABE-1A0AE08EDAA4}" type="presOf" srcId="{AB7C40E8-7D5C-4588-9E2D-EEE98CB3415F}" destId="{A78BB24E-596F-409F-A84B-7453006C785B}" srcOrd="1" destOrd="0" presId="urn:microsoft.com/office/officeart/2005/8/layout/pyramid1"/>
    <dgm:cxn modelId="{AC83B327-78A9-489F-8CEF-DA0F7A9072BD}" type="presOf" srcId="{3E2A8961-0C54-4EE6-9905-8B0271ED083F}" destId="{01CC285F-7E8E-4707-9537-157AAF5AA46C}" srcOrd="1" destOrd="0" presId="urn:microsoft.com/office/officeart/2005/8/layout/pyramid1"/>
    <dgm:cxn modelId="{7F574344-5812-4EB8-8485-8CC84C6842B8}" type="presOf" srcId="{11056144-16AA-4BB1-BAC2-72D7E3C3CFD4}" destId="{1F997308-7F56-414B-B385-DA3DC6220453}" srcOrd="0" destOrd="0" presId="urn:microsoft.com/office/officeart/2005/8/layout/pyramid1"/>
    <dgm:cxn modelId="{80D4B947-CF66-4874-9D64-3BF80FC2C58D}" type="presOf" srcId="{8629CE30-240E-4458-A57D-6719E93E004D}" destId="{9C560B93-DC18-4D51-9F4B-80FF627A528F}" srcOrd="0" destOrd="0" presId="urn:microsoft.com/office/officeart/2005/8/layout/pyramid1"/>
    <dgm:cxn modelId="{BA7CE172-7E33-4CB1-865A-F35BE2068611}" type="presOf" srcId="{AB49E955-3B9D-463F-A5CD-5F0F758A01E7}" destId="{04F1B709-A594-43A5-BEA9-C6FD6C7019AD}" srcOrd="0" destOrd="0" presId="urn:microsoft.com/office/officeart/2005/8/layout/pyramid1"/>
    <dgm:cxn modelId="{B293A353-14C7-45BA-963B-741E48683253}" type="presOf" srcId="{B21187A7-D9F2-4B55-B9F2-4013E6B79478}" destId="{77937EDE-1566-4E8F-8D95-CE6F1F4144A7}" srcOrd="1" destOrd="0" presId="urn:microsoft.com/office/officeart/2005/8/layout/pyramid1"/>
    <dgm:cxn modelId="{F424445A-EE08-4D52-9653-E94078930C2A}" type="presOf" srcId="{AB49E955-3B9D-463F-A5CD-5F0F758A01E7}" destId="{9843D419-7106-46D2-A6E0-9A54092DAF8C}" srcOrd="1" destOrd="0" presId="urn:microsoft.com/office/officeart/2005/8/layout/pyramid1"/>
    <dgm:cxn modelId="{1532E87B-5753-4A88-B405-0C03A836E930}" srcId="{8629CE30-240E-4458-A57D-6719E93E004D}" destId="{3E2A8961-0C54-4EE6-9905-8B0271ED083F}" srcOrd="3" destOrd="0" parTransId="{7837DD6D-0236-4131-A476-4749850B6D46}" sibTransId="{65241704-6BF9-440C-A932-40B55FCD12CD}"/>
    <dgm:cxn modelId="{9D2D6284-0554-424C-ACB8-9EE031F12588}" type="presOf" srcId="{AB7C40E8-7D5C-4588-9E2D-EEE98CB3415F}" destId="{31FDB728-35A7-4672-B8A1-1E44BCFC4062}" srcOrd="0" destOrd="0" presId="urn:microsoft.com/office/officeart/2005/8/layout/pyramid1"/>
    <dgm:cxn modelId="{807FC89D-246B-47C0-A2E5-3BA7607A1EFA}" srcId="{8629CE30-240E-4458-A57D-6719E93E004D}" destId="{AB7C40E8-7D5C-4588-9E2D-EEE98CB3415F}" srcOrd="2" destOrd="0" parTransId="{9729F1B5-06D2-45AF-BCCC-DBF549EBD75D}" sibTransId="{13A1B434-9017-4EFA-9B9F-CE5C4232E61E}"/>
    <dgm:cxn modelId="{C4AD54B4-34F1-4ADD-ACFC-9311E0DFA53B}" srcId="{8629CE30-240E-4458-A57D-6719E93E004D}" destId="{AB49E955-3B9D-463F-A5CD-5F0F758A01E7}" srcOrd="0" destOrd="0" parTransId="{41FA9B35-C2F4-49C6-A72F-A81D396A40A3}" sibTransId="{31D1A5DC-6813-4C76-A663-F89D3A8A2823}"/>
    <dgm:cxn modelId="{D2AF3CE1-B1B3-462A-BE7A-4E98C1336561}" type="presOf" srcId="{11056144-16AA-4BB1-BAC2-72D7E3C3CFD4}" destId="{9C2365F7-FE13-4B2B-A60A-8BE4A3D37554}" srcOrd="1" destOrd="0" presId="urn:microsoft.com/office/officeart/2005/8/layout/pyramid1"/>
    <dgm:cxn modelId="{1B4B39F0-2AD7-4B31-A263-1A34896B7C1C}" srcId="{8629CE30-240E-4458-A57D-6719E93E004D}" destId="{11056144-16AA-4BB1-BAC2-72D7E3C3CFD4}" srcOrd="1" destOrd="0" parTransId="{FFF6FE07-1383-46BD-9C9A-506A8892EDCA}" sibTransId="{264DBC7E-7ECD-475D-9060-9BFD1BC63AA9}"/>
    <dgm:cxn modelId="{DBDB84F0-8415-4883-8880-1EBE2C149C49}" type="presOf" srcId="{B21187A7-D9F2-4B55-B9F2-4013E6B79478}" destId="{6EF33CE9-4B5D-44C7-A53A-4429C29D73B3}" srcOrd="0" destOrd="0" presId="urn:microsoft.com/office/officeart/2005/8/layout/pyramid1"/>
    <dgm:cxn modelId="{CABA27FA-2DAF-4B30-B033-81486EBCBC33}" type="presOf" srcId="{3E2A8961-0C54-4EE6-9905-8B0271ED083F}" destId="{3D2DB29D-BB56-4428-A8B9-47F271C333F9}" srcOrd="0" destOrd="0" presId="urn:microsoft.com/office/officeart/2005/8/layout/pyramid1"/>
    <dgm:cxn modelId="{442FDE84-D5A3-4392-BAAC-9FC873132F3A}" type="presParOf" srcId="{9C560B93-DC18-4D51-9F4B-80FF627A528F}" destId="{F1B5E4F6-395A-46CD-99A0-38F23C4BCB7E}" srcOrd="0" destOrd="0" presId="urn:microsoft.com/office/officeart/2005/8/layout/pyramid1"/>
    <dgm:cxn modelId="{82B85A0C-749F-48F6-A418-4DDE1F251214}" type="presParOf" srcId="{F1B5E4F6-395A-46CD-99A0-38F23C4BCB7E}" destId="{04F1B709-A594-43A5-BEA9-C6FD6C7019AD}" srcOrd="0" destOrd="0" presId="urn:microsoft.com/office/officeart/2005/8/layout/pyramid1"/>
    <dgm:cxn modelId="{FC7C1301-18BA-49A7-8E25-FC37EA3EA02E}" type="presParOf" srcId="{F1B5E4F6-395A-46CD-99A0-38F23C4BCB7E}" destId="{9843D419-7106-46D2-A6E0-9A54092DAF8C}" srcOrd="1" destOrd="0" presId="urn:microsoft.com/office/officeart/2005/8/layout/pyramid1"/>
    <dgm:cxn modelId="{305E5967-5C11-45E9-BA94-B8C321AB9387}" type="presParOf" srcId="{9C560B93-DC18-4D51-9F4B-80FF627A528F}" destId="{2F2E8210-E246-4F46-AAB2-09B01FE7FF64}" srcOrd="1" destOrd="0" presId="urn:microsoft.com/office/officeart/2005/8/layout/pyramid1"/>
    <dgm:cxn modelId="{A902AE5C-8278-49A3-B114-40BB0DE5F41F}" type="presParOf" srcId="{2F2E8210-E246-4F46-AAB2-09B01FE7FF64}" destId="{1F997308-7F56-414B-B385-DA3DC6220453}" srcOrd="0" destOrd="0" presId="urn:microsoft.com/office/officeart/2005/8/layout/pyramid1"/>
    <dgm:cxn modelId="{1B1535B3-D021-47B3-808C-970CE3399F02}" type="presParOf" srcId="{2F2E8210-E246-4F46-AAB2-09B01FE7FF64}" destId="{9C2365F7-FE13-4B2B-A60A-8BE4A3D37554}" srcOrd="1" destOrd="0" presId="urn:microsoft.com/office/officeart/2005/8/layout/pyramid1"/>
    <dgm:cxn modelId="{F3A5A2B8-38FC-40E5-A7D0-535C37490680}" type="presParOf" srcId="{9C560B93-DC18-4D51-9F4B-80FF627A528F}" destId="{7558A048-F835-4306-A610-6A7C587EC5B6}" srcOrd="2" destOrd="0" presId="urn:microsoft.com/office/officeart/2005/8/layout/pyramid1"/>
    <dgm:cxn modelId="{7A9E1EA7-D9C4-466F-931F-54788A337FA0}" type="presParOf" srcId="{7558A048-F835-4306-A610-6A7C587EC5B6}" destId="{31FDB728-35A7-4672-B8A1-1E44BCFC4062}" srcOrd="0" destOrd="0" presId="urn:microsoft.com/office/officeart/2005/8/layout/pyramid1"/>
    <dgm:cxn modelId="{F0525C5B-5734-470B-8217-11EC1FBF69FE}" type="presParOf" srcId="{7558A048-F835-4306-A610-6A7C587EC5B6}" destId="{A78BB24E-596F-409F-A84B-7453006C785B}" srcOrd="1" destOrd="0" presId="urn:microsoft.com/office/officeart/2005/8/layout/pyramid1"/>
    <dgm:cxn modelId="{FFE95495-0911-4190-99BA-3F4A3E527141}" type="presParOf" srcId="{9C560B93-DC18-4D51-9F4B-80FF627A528F}" destId="{DE326FC5-9FF9-4236-8326-E35DDF3B2C92}" srcOrd="3" destOrd="0" presId="urn:microsoft.com/office/officeart/2005/8/layout/pyramid1"/>
    <dgm:cxn modelId="{06990CDE-2E17-4FE3-AE48-A8A5C429F7CC}" type="presParOf" srcId="{DE326FC5-9FF9-4236-8326-E35DDF3B2C92}" destId="{3D2DB29D-BB56-4428-A8B9-47F271C333F9}" srcOrd="0" destOrd="0" presId="urn:microsoft.com/office/officeart/2005/8/layout/pyramid1"/>
    <dgm:cxn modelId="{8704E117-F52D-4F37-8BB2-3BEEA5D3EB7C}" type="presParOf" srcId="{DE326FC5-9FF9-4236-8326-E35DDF3B2C92}" destId="{01CC285F-7E8E-4707-9537-157AAF5AA46C}" srcOrd="1" destOrd="0" presId="urn:microsoft.com/office/officeart/2005/8/layout/pyramid1"/>
    <dgm:cxn modelId="{6834344A-6763-4A01-973E-2170B02FC968}" type="presParOf" srcId="{9C560B93-DC18-4D51-9F4B-80FF627A528F}" destId="{63E6F8C4-3763-47CF-AD01-963A794DDAB7}" srcOrd="4" destOrd="0" presId="urn:microsoft.com/office/officeart/2005/8/layout/pyramid1"/>
    <dgm:cxn modelId="{AB4B3F77-A883-4A9C-A8BB-A35C41F1C773}" type="presParOf" srcId="{63E6F8C4-3763-47CF-AD01-963A794DDAB7}" destId="{6EF33CE9-4B5D-44C7-A53A-4429C29D73B3}" srcOrd="0" destOrd="0" presId="urn:microsoft.com/office/officeart/2005/8/layout/pyramid1"/>
    <dgm:cxn modelId="{77D6032D-ECF5-43CA-B46E-9450D20E304E}" type="presParOf" srcId="{63E6F8C4-3763-47CF-AD01-963A794DDAB7}" destId="{77937EDE-1566-4E8F-8D95-CE6F1F4144A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A29C6-F188-45C2-B0D7-C32E7E281CF7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364D634-2250-4A1D-9AB7-83C31C4CCD0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AUDIT</a:t>
          </a:r>
        </a:p>
      </dgm:t>
    </dgm:pt>
    <dgm:pt modelId="{A6E4DFDD-5A57-4EB5-B47A-76BD505A3C58}" type="parTrans" cxnId="{E5CFAA3A-C61F-4D71-942B-797ACCA0EF81}">
      <dgm:prSet/>
      <dgm:spPr/>
      <dgm:t>
        <a:bodyPr/>
        <a:lstStyle/>
        <a:p>
          <a:endParaRPr lang="id-ID" sz="3200"/>
        </a:p>
      </dgm:t>
    </dgm:pt>
    <dgm:pt modelId="{D8D32983-FAA0-42DD-95F5-3F56CCE6BCD2}" type="sibTrans" cxnId="{E5CFAA3A-C61F-4D71-942B-797ACCA0EF81}">
      <dgm:prSet/>
      <dgm:spPr/>
      <dgm:t>
        <a:bodyPr/>
        <a:lstStyle/>
        <a:p>
          <a:endParaRPr lang="id-ID" sz="3200"/>
        </a:p>
      </dgm:t>
    </dgm:pt>
    <dgm:pt modelId="{01F880C6-DF28-4D66-80AA-A6EC1510A66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REVIU</a:t>
          </a:r>
        </a:p>
      </dgm:t>
    </dgm:pt>
    <dgm:pt modelId="{46F5F87A-1D8B-4136-9386-0D399C004DA2}" type="parTrans" cxnId="{75AF4789-56E7-4543-961F-8A4742E816AF}">
      <dgm:prSet/>
      <dgm:spPr/>
      <dgm:t>
        <a:bodyPr/>
        <a:lstStyle/>
        <a:p>
          <a:endParaRPr lang="id-ID" sz="3200"/>
        </a:p>
      </dgm:t>
    </dgm:pt>
    <dgm:pt modelId="{8D5DBAD5-FECA-4F0C-909D-1D5A4D6E58C8}" type="sibTrans" cxnId="{75AF4789-56E7-4543-961F-8A4742E816AF}">
      <dgm:prSet/>
      <dgm:spPr/>
      <dgm:t>
        <a:bodyPr/>
        <a:lstStyle/>
        <a:p>
          <a:endParaRPr lang="id-ID" sz="3200"/>
        </a:p>
      </dgm:t>
    </dgm:pt>
    <dgm:pt modelId="{5264B224-94D4-4BF2-A00C-B3D374E7BA5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PEMANTAUAN</a:t>
          </a:r>
        </a:p>
      </dgm:t>
    </dgm:pt>
    <dgm:pt modelId="{ECAC0056-1915-4D24-A620-60338B809B14}" type="parTrans" cxnId="{7CFAB172-9983-476F-B214-73F23278721E}">
      <dgm:prSet/>
      <dgm:spPr/>
      <dgm:t>
        <a:bodyPr/>
        <a:lstStyle/>
        <a:p>
          <a:endParaRPr lang="id-ID" sz="3200"/>
        </a:p>
      </dgm:t>
    </dgm:pt>
    <dgm:pt modelId="{9CF31F68-CA0F-4C1A-B9D3-8D9DC83D6C68}" type="sibTrans" cxnId="{7CFAB172-9983-476F-B214-73F23278721E}">
      <dgm:prSet/>
      <dgm:spPr/>
      <dgm:t>
        <a:bodyPr/>
        <a:lstStyle/>
        <a:p>
          <a:endParaRPr lang="id-ID" sz="3200"/>
        </a:p>
      </dgm:t>
    </dgm:pt>
    <dgm:pt modelId="{CF78355F-6D6A-4623-B2B7-90F99817FFB2}">
      <dgm:prSet phldrT="[Text]" custT="1"/>
      <dgm:spPr>
        <a:solidFill>
          <a:schemeClr val="accent5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KEGIATAN PENGAWASAN LAINNYA</a:t>
          </a:r>
        </a:p>
      </dgm:t>
    </dgm:pt>
    <dgm:pt modelId="{D6F40EB7-AB81-4178-8B62-D871513FF9C8}" type="parTrans" cxnId="{A6A80A80-680C-4188-97BE-9AA720103AA3}">
      <dgm:prSet/>
      <dgm:spPr/>
      <dgm:t>
        <a:bodyPr/>
        <a:lstStyle/>
        <a:p>
          <a:endParaRPr lang="id-ID" sz="3200"/>
        </a:p>
      </dgm:t>
    </dgm:pt>
    <dgm:pt modelId="{4C56B527-676D-4568-BDD5-370E5E9EEE47}" type="sibTrans" cxnId="{A6A80A80-680C-4188-97BE-9AA720103AA3}">
      <dgm:prSet/>
      <dgm:spPr/>
      <dgm:t>
        <a:bodyPr/>
        <a:lstStyle/>
        <a:p>
          <a:endParaRPr lang="id-ID" sz="3200"/>
        </a:p>
      </dgm:t>
    </dgm:pt>
    <dgm:pt modelId="{03D495E0-DBF1-417B-B4CA-5A40056C526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EVALUASI</a:t>
          </a:r>
        </a:p>
      </dgm:t>
    </dgm:pt>
    <dgm:pt modelId="{3A758374-F27A-48C1-852E-6ECF4A0BD25F}" type="parTrans" cxnId="{0F28C4FC-C65D-4109-888B-E311C4765304}">
      <dgm:prSet/>
      <dgm:spPr/>
      <dgm:t>
        <a:bodyPr/>
        <a:lstStyle/>
        <a:p>
          <a:endParaRPr lang="id-ID" sz="3200"/>
        </a:p>
      </dgm:t>
    </dgm:pt>
    <dgm:pt modelId="{929C0423-01D1-4A8F-A711-F82A6BEB0D6C}" type="sibTrans" cxnId="{0F28C4FC-C65D-4109-888B-E311C4765304}">
      <dgm:prSet/>
      <dgm:spPr/>
      <dgm:t>
        <a:bodyPr/>
        <a:lstStyle/>
        <a:p>
          <a:endParaRPr lang="id-ID" sz="3200"/>
        </a:p>
      </dgm:t>
    </dgm:pt>
    <dgm:pt modelId="{0011ABE2-3635-48B8-847E-35FD3298B5AB}" type="pres">
      <dgm:prSet presAssocID="{C62A29C6-F188-45C2-B0D7-C32E7E281C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732874-4985-4FD3-BA00-94EA8729B9C5}" type="pres">
      <dgm:prSet presAssocID="{7364D634-2250-4A1D-9AB7-83C31C4CCD0E}" presName="vertOne" presStyleCnt="0"/>
      <dgm:spPr/>
    </dgm:pt>
    <dgm:pt modelId="{5F484936-3990-49DE-82E6-FDA46CA3E23C}" type="pres">
      <dgm:prSet presAssocID="{7364D634-2250-4A1D-9AB7-83C31C4CCD0E}" presName="txOne" presStyleLbl="node0" presStyleIdx="0" presStyleCnt="5">
        <dgm:presLayoutVars>
          <dgm:chPref val="3"/>
        </dgm:presLayoutVars>
      </dgm:prSet>
      <dgm:spPr/>
    </dgm:pt>
    <dgm:pt modelId="{2CC6C1A7-E07F-4717-990B-4BBEC86AB990}" type="pres">
      <dgm:prSet presAssocID="{7364D634-2250-4A1D-9AB7-83C31C4CCD0E}" presName="horzOne" presStyleCnt="0"/>
      <dgm:spPr/>
    </dgm:pt>
    <dgm:pt modelId="{D4E1FA0A-79B9-45F3-8E6E-C3231F4E879B}" type="pres">
      <dgm:prSet presAssocID="{D8D32983-FAA0-42DD-95F5-3F56CCE6BCD2}" presName="sibSpaceOne" presStyleCnt="0"/>
      <dgm:spPr/>
    </dgm:pt>
    <dgm:pt modelId="{1E63218E-B46C-47CA-9551-E63A2F5D60B0}" type="pres">
      <dgm:prSet presAssocID="{01F880C6-DF28-4D66-80AA-A6EC1510A663}" presName="vertOne" presStyleCnt="0"/>
      <dgm:spPr/>
    </dgm:pt>
    <dgm:pt modelId="{E62B41F2-849D-42F0-AE18-97B3049A686D}" type="pres">
      <dgm:prSet presAssocID="{01F880C6-DF28-4D66-80AA-A6EC1510A663}" presName="txOne" presStyleLbl="node0" presStyleIdx="1" presStyleCnt="5">
        <dgm:presLayoutVars>
          <dgm:chPref val="3"/>
        </dgm:presLayoutVars>
      </dgm:prSet>
      <dgm:spPr/>
    </dgm:pt>
    <dgm:pt modelId="{823CDB29-7E93-4F76-AB90-01DF68A28ED4}" type="pres">
      <dgm:prSet presAssocID="{01F880C6-DF28-4D66-80AA-A6EC1510A663}" presName="horzOne" presStyleCnt="0"/>
      <dgm:spPr/>
    </dgm:pt>
    <dgm:pt modelId="{E5DAA9A7-BE5F-4978-9024-FD9E91B8DD82}" type="pres">
      <dgm:prSet presAssocID="{8D5DBAD5-FECA-4F0C-909D-1D5A4D6E58C8}" presName="sibSpaceOne" presStyleCnt="0"/>
      <dgm:spPr/>
    </dgm:pt>
    <dgm:pt modelId="{EFB50B06-42F5-499F-AC56-804F3138715B}" type="pres">
      <dgm:prSet presAssocID="{03D495E0-DBF1-417B-B4CA-5A40056C5268}" presName="vertOne" presStyleCnt="0"/>
      <dgm:spPr/>
    </dgm:pt>
    <dgm:pt modelId="{D3FC374E-1400-4294-B1B6-64C639093B14}" type="pres">
      <dgm:prSet presAssocID="{03D495E0-DBF1-417B-B4CA-5A40056C5268}" presName="txOne" presStyleLbl="node0" presStyleIdx="2" presStyleCnt="5">
        <dgm:presLayoutVars>
          <dgm:chPref val="3"/>
        </dgm:presLayoutVars>
      </dgm:prSet>
      <dgm:spPr/>
    </dgm:pt>
    <dgm:pt modelId="{0224D93B-307A-47FA-B29B-7CC6C35B1385}" type="pres">
      <dgm:prSet presAssocID="{03D495E0-DBF1-417B-B4CA-5A40056C5268}" presName="horzOne" presStyleCnt="0"/>
      <dgm:spPr/>
    </dgm:pt>
    <dgm:pt modelId="{BC99B23F-9DC9-4978-947A-7D72DC397A2D}" type="pres">
      <dgm:prSet presAssocID="{929C0423-01D1-4A8F-A711-F82A6BEB0D6C}" presName="sibSpaceOne" presStyleCnt="0"/>
      <dgm:spPr/>
    </dgm:pt>
    <dgm:pt modelId="{08C8C304-6411-4B0A-A649-3CABB68D23D8}" type="pres">
      <dgm:prSet presAssocID="{5264B224-94D4-4BF2-A00C-B3D374E7BA51}" presName="vertOne" presStyleCnt="0"/>
      <dgm:spPr/>
    </dgm:pt>
    <dgm:pt modelId="{F31FE773-7EDA-4784-890B-F9E40CE38872}" type="pres">
      <dgm:prSet presAssocID="{5264B224-94D4-4BF2-A00C-B3D374E7BA51}" presName="txOne" presStyleLbl="node0" presStyleIdx="3" presStyleCnt="5">
        <dgm:presLayoutVars>
          <dgm:chPref val="3"/>
        </dgm:presLayoutVars>
      </dgm:prSet>
      <dgm:spPr/>
    </dgm:pt>
    <dgm:pt modelId="{A365F8AF-D2F3-42EB-90B1-B27BE9051E56}" type="pres">
      <dgm:prSet presAssocID="{5264B224-94D4-4BF2-A00C-B3D374E7BA51}" presName="horzOne" presStyleCnt="0"/>
      <dgm:spPr/>
    </dgm:pt>
    <dgm:pt modelId="{C6651F17-CFE7-4031-ABC0-9594DD31D0C3}" type="pres">
      <dgm:prSet presAssocID="{9CF31F68-CA0F-4C1A-B9D3-8D9DC83D6C68}" presName="sibSpaceOne" presStyleCnt="0"/>
      <dgm:spPr/>
    </dgm:pt>
    <dgm:pt modelId="{A00B26E3-B8AF-43A7-872D-B8F35848692B}" type="pres">
      <dgm:prSet presAssocID="{CF78355F-6D6A-4623-B2B7-90F99817FFB2}" presName="vertOne" presStyleCnt="0"/>
      <dgm:spPr/>
    </dgm:pt>
    <dgm:pt modelId="{58C6865C-BE30-45B3-851C-B088E1935CDE}" type="pres">
      <dgm:prSet presAssocID="{CF78355F-6D6A-4623-B2B7-90F99817FFB2}" presName="txOne" presStyleLbl="node0" presStyleIdx="4" presStyleCnt="5">
        <dgm:presLayoutVars>
          <dgm:chPref val="3"/>
        </dgm:presLayoutVars>
      </dgm:prSet>
      <dgm:spPr/>
    </dgm:pt>
    <dgm:pt modelId="{BCE4E0A1-49FF-46C9-B89E-FB058738708A}" type="pres">
      <dgm:prSet presAssocID="{CF78355F-6D6A-4623-B2B7-90F99817FFB2}" presName="horzOne" presStyleCnt="0"/>
      <dgm:spPr/>
    </dgm:pt>
  </dgm:ptLst>
  <dgm:cxnLst>
    <dgm:cxn modelId="{C16C5930-9966-43FF-83BA-D5D34723CE18}" type="presOf" srcId="{03D495E0-DBF1-417B-B4CA-5A40056C5268}" destId="{D3FC374E-1400-4294-B1B6-64C639093B14}" srcOrd="0" destOrd="0" presId="urn:microsoft.com/office/officeart/2005/8/layout/hierarchy4"/>
    <dgm:cxn modelId="{E5CFAA3A-C61F-4D71-942B-797ACCA0EF81}" srcId="{C62A29C6-F188-45C2-B0D7-C32E7E281CF7}" destId="{7364D634-2250-4A1D-9AB7-83C31C4CCD0E}" srcOrd="0" destOrd="0" parTransId="{A6E4DFDD-5A57-4EB5-B47A-76BD505A3C58}" sibTransId="{D8D32983-FAA0-42DD-95F5-3F56CCE6BCD2}"/>
    <dgm:cxn modelId="{177F015F-AF4A-44FE-9248-5AB4BA1E9F51}" type="presOf" srcId="{5264B224-94D4-4BF2-A00C-B3D374E7BA51}" destId="{F31FE773-7EDA-4784-890B-F9E40CE38872}" srcOrd="0" destOrd="0" presId="urn:microsoft.com/office/officeart/2005/8/layout/hierarchy4"/>
    <dgm:cxn modelId="{7CFAB172-9983-476F-B214-73F23278721E}" srcId="{C62A29C6-F188-45C2-B0D7-C32E7E281CF7}" destId="{5264B224-94D4-4BF2-A00C-B3D374E7BA51}" srcOrd="3" destOrd="0" parTransId="{ECAC0056-1915-4D24-A620-60338B809B14}" sibTransId="{9CF31F68-CA0F-4C1A-B9D3-8D9DC83D6C68}"/>
    <dgm:cxn modelId="{A6A80A80-680C-4188-97BE-9AA720103AA3}" srcId="{C62A29C6-F188-45C2-B0D7-C32E7E281CF7}" destId="{CF78355F-6D6A-4623-B2B7-90F99817FFB2}" srcOrd="4" destOrd="0" parTransId="{D6F40EB7-AB81-4178-8B62-D871513FF9C8}" sibTransId="{4C56B527-676D-4568-BDD5-370E5E9EEE47}"/>
    <dgm:cxn modelId="{2B14BE81-C46F-4E47-BA1C-01E676E8897F}" type="presOf" srcId="{CF78355F-6D6A-4623-B2B7-90F99817FFB2}" destId="{58C6865C-BE30-45B3-851C-B088E1935CDE}" srcOrd="0" destOrd="0" presId="urn:microsoft.com/office/officeart/2005/8/layout/hierarchy4"/>
    <dgm:cxn modelId="{75AF4789-56E7-4543-961F-8A4742E816AF}" srcId="{C62A29C6-F188-45C2-B0D7-C32E7E281CF7}" destId="{01F880C6-DF28-4D66-80AA-A6EC1510A663}" srcOrd="1" destOrd="0" parTransId="{46F5F87A-1D8B-4136-9386-0D399C004DA2}" sibTransId="{8D5DBAD5-FECA-4F0C-909D-1D5A4D6E58C8}"/>
    <dgm:cxn modelId="{D2B3ABCC-33B3-4493-8EAB-870F74F35F19}" type="presOf" srcId="{01F880C6-DF28-4D66-80AA-A6EC1510A663}" destId="{E62B41F2-849D-42F0-AE18-97B3049A686D}" srcOrd="0" destOrd="0" presId="urn:microsoft.com/office/officeart/2005/8/layout/hierarchy4"/>
    <dgm:cxn modelId="{9A5C60D8-4D24-4C7D-9008-F2FDFE0CC573}" type="presOf" srcId="{7364D634-2250-4A1D-9AB7-83C31C4CCD0E}" destId="{5F484936-3990-49DE-82E6-FDA46CA3E23C}" srcOrd="0" destOrd="0" presId="urn:microsoft.com/office/officeart/2005/8/layout/hierarchy4"/>
    <dgm:cxn modelId="{2E796DDB-D7A2-4D04-8BDA-6D3448B4BF40}" type="presOf" srcId="{C62A29C6-F188-45C2-B0D7-C32E7E281CF7}" destId="{0011ABE2-3635-48B8-847E-35FD3298B5AB}" srcOrd="0" destOrd="0" presId="urn:microsoft.com/office/officeart/2005/8/layout/hierarchy4"/>
    <dgm:cxn modelId="{0F28C4FC-C65D-4109-888B-E311C4765304}" srcId="{C62A29C6-F188-45C2-B0D7-C32E7E281CF7}" destId="{03D495E0-DBF1-417B-B4CA-5A40056C5268}" srcOrd="2" destOrd="0" parTransId="{3A758374-F27A-48C1-852E-6ECF4A0BD25F}" sibTransId="{929C0423-01D1-4A8F-A711-F82A6BEB0D6C}"/>
    <dgm:cxn modelId="{32076D95-E575-4922-8F73-871368E69E35}" type="presParOf" srcId="{0011ABE2-3635-48B8-847E-35FD3298B5AB}" destId="{4C732874-4985-4FD3-BA00-94EA8729B9C5}" srcOrd="0" destOrd="0" presId="urn:microsoft.com/office/officeart/2005/8/layout/hierarchy4"/>
    <dgm:cxn modelId="{D77D3EC0-5E57-4A1D-8CBA-32AD7E8389C1}" type="presParOf" srcId="{4C732874-4985-4FD3-BA00-94EA8729B9C5}" destId="{5F484936-3990-49DE-82E6-FDA46CA3E23C}" srcOrd="0" destOrd="0" presId="urn:microsoft.com/office/officeart/2005/8/layout/hierarchy4"/>
    <dgm:cxn modelId="{460154C9-783C-476A-B0F7-FFBA9FE7640A}" type="presParOf" srcId="{4C732874-4985-4FD3-BA00-94EA8729B9C5}" destId="{2CC6C1A7-E07F-4717-990B-4BBEC86AB990}" srcOrd="1" destOrd="0" presId="urn:microsoft.com/office/officeart/2005/8/layout/hierarchy4"/>
    <dgm:cxn modelId="{9FC5392B-A3F5-4036-ABDC-9DA577C01F7C}" type="presParOf" srcId="{0011ABE2-3635-48B8-847E-35FD3298B5AB}" destId="{D4E1FA0A-79B9-45F3-8E6E-C3231F4E879B}" srcOrd="1" destOrd="0" presId="urn:microsoft.com/office/officeart/2005/8/layout/hierarchy4"/>
    <dgm:cxn modelId="{9F0EC45E-D0CC-4301-8426-7BB0DD06C332}" type="presParOf" srcId="{0011ABE2-3635-48B8-847E-35FD3298B5AB}" destId="{1E63218E-B46C-47CA-9551-E63A2F5D60B0}" srcOrd="2" destOrd="0" presId="urn:microsoft.com/office/officeart/2005/8/layout/hierarchy4"/>
    <dgm:cxn modelId="{04595003-4B80-4F5D-80D9-E9340D162382}" type="presParOf" srcId="{1E63218E-B46C-47CA-9551-E63A2F5D60B0}" destId="{E62B41F2-849D-42F0-AE18-97B3049A686D}" srcOrd="0" destOrd="0" presId="urn:microsoft.com/office/officeart/2005/8/layout/hierarchy4"/>
    <dgm:cxn modelId="{BFDCF832-2B0F-46A9-8A5C-8850EAF4551C}" type="presParOf" srcId="{1E63218E-B46C-47CA-9551-E63A2F5D60B0}" destId="{823CDB29-7E93-4F76-AB90-01DF68A28ED4}" srcOrd="1" destOrd="0" presId="urn:microsoft.com/office/officeart/2005/8/layout/hierarchy4"/>
    <dgm:cxn modelId="{9702636E-2066-4B0B-B939-AD2DF404C495}" type="presParOf" srcId="{0011ABE2-3635-48B8-847E-35FD3298B5AB}" destId="{E5DAA9A7-BE5F-4978-9024-FD9E91B8DD82}" srcOrd="3" destOrd="0" presId="urn:microsoft.com/office/officeart/2005/8/layout/hierarchy4"/>
    <dgm:cxn modelId="{F4BFD2D1-FBF5-4F67-84AB-A60EB1073A49}" type="presParOf" srcId="{0011ABE2-3635-48B8-847E-35FD3298B5AB}" destId="{EFB50B06-42F5-499F-AC56-804F3138715B}" srcOrd="4" destOrd="0" presId="urn:microsoft.com/office/officeart/2005/8/layout/hierarchy4"/>
    <dgm:cxn modelId="{6DD8F83A-623A-4409-A7AF-125C3AA6A2D8}" type="presParOf" srcId="{EFB50B06-42F5-499F-AC56-804F3138715B}" destId="{D3FC374E-1400-4294-B1B6-64C639093B14}" srcOrd="0" destOrd="0" presId="urn:microsoft.com/office/officeart/2005/8/layout/hierarchy4"/>
    <dgm:cxn modelId="{325290E9-C0B9-468E-B758-4056915FC8AA}" type="presParOf" srcId="{EFB50B06-42F5-499F-AC56-804F3138715B}" destId="{0224D93B-307A-47FA-B29B-7CC6C35B1385}" srcOrd="1" destOrd="0" presId="urn:microsoft.com/office/officeart/2005/8/layout/hierarchy4"/>
    <dgm:cxn modelId="{5F075B06-97EB-4FC7-95B0-8E6FA8014F7C}" type="presParOf" srcId="{0011ABE2-3635-48B8-847E-35FD3298B5AB}" destId="{BC99B23F-9DC9-4978-947A-7D72DC397A2D}" srcOrd="5" destOrd="0" presId="urn:microsoft.com/office/officeart/2005/8/layout/hierarchy4"/>
    <dgm:cxn modelId="{6A16C661-5041-4B88-AFF4-685D61076DF9}" type="presParOf" srcId="{0011ABE2-3635-48B8-847E-35FD3298B5AB}" destId="{08C8C304-6411-4B0A-A649-3CABB68D23D8}" srcOrd="6" destOrd="0" presId="urn:microsoft.com/office/officeart/2005/8/layout/hierarchy4"/>
    <dgm:cxn modelId="{4AFDD50B-27C3-49DE-95F5-01B80343097C}" type="presParOf" srcId="{08C8C304-6411-4B0A-A649-3CABB68D23D8}" destId="{F31FE773-7EDA-4784-890B-F9E40CE38872}" srcOrd="0" destOrd="0" presId="urn:microsoft.com/office/officeart/2005/8/layout/hierarchy4"/>
    <dgm:cxn modelId="{106AB779-D1AD-47B3-B269-9D948D846548}" type="presParOf" srcId="{08C8C304-6411-4B0A-A649-3CABB68D23D8}" destId="{A365F8AF-D2F3-42EB-90B1-B27BE9051E56}" srcOrd="1" destOrd="0" presId="urn:microsoft.com/office/officeart/2005/8/layout/hierarchy4"/>
    <dgm:cxn modelId="{CF5F89D8-7B02-4418-8BD0-31F3A33094A7}" type="presParOf" srcId="{0011ABE2-3635-48B8-847E-35FD3298B5AB}" destId="{C6651F17-CFE7-4031-ABC0-9594DD31D0C3}" srcOrd="7" destOrd="0" presId="urn:microsoft.com/office/officeart/2005/8/layout/hierarchy4"/>
    <dgm:cxn modelId="{56BE0904-5A3F-43A6-92DB-EED4D54058A5}" type="presParOf" srcId="{0011ABE2-3635-48B8-847E-35FD3298B5AB}" destId="{A00B26E3-B8AF-43A7-872D-B8F35848692B}" srcOrd="8" destOrd="0" presId="urn:microsoft.com/office/officeart/2005/8/layout/hierarchy4"/>
    <dgm:cxn modelId="{B3808401-A6EC-4676-A05C-49323614811E}" type="presParOf" srcId="{A00B26E3-B8AF-43A7-872D-B8F35848692B}" destId="{58C6865C-BE30-45B3-851C-B088E1935CDE}" srcOrd="0" destOrd="0" presId="urn:microsoft.com/office/officeart/2005/8/layout/hierarchy4"/>
    <dgm:cxn modelId="{270EAC19-83F0-438A-94A9-702A4AE9BA6B}" type="presParOf" srcId="{A00B26E3-B8AF-43A7-872D-B8F35848692B}" destId="{BCE4E0A1-49FF-46C9-B89E-FB058738708A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BD4D69-82C4-47D8-866D-FDE5B35B00B4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690946E-6F8E-4F48-9857-5F553EDC3F7E}">
      <dgm:prSet phldrT="[Text]"/>
      <dgm:spPr/>
      <dgm:t>
        <a:bodyPr/>
        <a:lstStyle/>
        <a:p>
          <a:r>
            <a:rPr lang="id-ID" i="1" dirty="0"/>
            <a:t>QUALITY ASSURANCE</a:t>
          </a:r>
        </a:p>
      </dgm:t>
    </dgm:pt>
    <dgm:pt modelId="{79F3AA36-E17E-4904-9F67-4E24B10B71E0}" type="parTrans" cxnId="{881A7E9B-0592-4093-BC85-7852F092AFF5}">
      <dgm:prSet/>
      <dgm:spPr/>
      <dgm:t>
        <a:bodyPr/>
        <a:lstStyle/>
        <a:p>
          <a:endParaRPr lang="id-ID"/>
        </a:p>
      </dgm:t>
    </dgm:pt>
    <dgm:pt modelId="{C1B75B94-37FD-4E2D-AE6A-8A6A03508599}" type="sibTrans" cxnId="{881A7E9B-0592-4093-BC85-7852F092AFF5}">
      <dgm:prSet/>
      <dgm:spPr/>
      <dgm:t>
        <a:bodyPr/>
        <a:lstStyle/>
        <a:p>
          <a:endParaRPr lang="id-ID"/>
        </a:p>
      </dgm:t>
    </dgm:pt>
    <dgm:pt modelId="{A87A4664-3FA8-4DEF-9219-EAF47947D5AF}">
      <dgm:prSet phldrT="[Text]"/>
      <dgm:spPr/>
      <dgm:t>
        <a:bodyPr/>
        <a:lstStyle/>
        <a:p>
          <a:r>
            <a:rPr lang="id-ID" i="1" dirty="0"/>
            <a:t>ADVISORY MANAGEMENT</a:t>
          </a:r>
        </a:p>
      </dgm:t>
    </dgm:pt>
    <dgm:pt modelId="{4D02EF82-ED2E-41A1-8B06-90E55DD8AAF6}" type="parTrans" cxnId="{2C80F1A2-9E02-4022-92C3-E549ED94A6C7}">
      <dgm:prSet/>
      <dgm:spPr/>
      <dgm:t>
        <a:bodyPr/>
        <a:lstStyle/>
        <a:p>
          <a:endParaRPr lang="id-ID"/>
        </a:p>
      </dgm:t>
    </dgm:pt>
    <dgm:pt modelId="{0302993E-884B-49C7-8692-65B117E79D02}" type="sibTrans" cxnId="{2C80F1A2-9E02-4022-92C3-E549ED94A6C7}">
      <dgm:prSet/>
      <dgm:spPr/>
      <dgm:t>
        <a:bodyPr/>
        <a:lstStyle/>
        <a:p>
          <a:endParaRPr lang="id-ID"/>
        </a:p>
      </dgm:t>
    </dgm:pt>
    <dgm:pt modelId="{06BED3B8-AFF4-4EAC-A6DB-6FE884589776}" type="pres">
      <dgm:prSet presAssocID="{6ABD4D69-82C4-47D8-866D-FDE5B35B00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A847911-04DE-4250-87B6-2699CE45B914}" type="pres">
      <dgm:prSet presAssocID="{F690946E-6F8E-4F48-9857-5F553EDC3F7E}" presName="root" presStyleCnt="0">
        <dgm:presLayoutVars>
          <dgm:chMax/>
          <dgm:chPref val="4"/>
        </dgm:presLayoutVars>
      </dgm:prSet>
      <dgm:spPr/>
    </dgm:pt>
    <dgm:pt modelId="{BD1DB73B-A19B-448F-B340-1276E0FF2ECF}" type="pres">
      <dgm:prSet presAssocID="{F690946E-6F8E-4F48-9857-5F553EDC3F7E}" presName="rootComposite" presStyleCnt="0">
        <dgm:presLayoutVars/>
      </dgm:prSet>
      <dgm:spPr/>
    </dgm:pt>
    <dgm:pt modelId="{1AD51AAD-F515-448F-A13D-6FBBF1E5C1B2}" type="pres">
      <dgm:prSet presAssocID="{F690946E-6F8E-4F48-9857-5F553EDC3F7E}" presName="rootText" presStyleLbl="node0" presStyleIdx="0" presStyleCnt="2">
        <dgm:presLayoutVars>
          <dgm:chMax/>
          <dgm:chPref val="4"/>
        </dgm:presLayoutVars>
      </dgm:prSet>
      <dgm:spPr/>
    </dgm:pt>
    <dgm:pt modelId="{235B1204-D730-44CC-89AD-31A889275E48}" type="pres">
      <dgm:prSet presAssocID="{F690946E-6F8E-4F48-9857-5F553EDC3F7E}" presName="childShape" presStyleCnt="0">
        <dgm:presLayoutVars>
          <dgm:chMax val="0"/>
          <dgm:chPref val="0"/>
        </dgm:presLayoutVars>
      </dgm:prSet>
      <dgm:spPr/>
    </dgm:pt>
    <dgm:pt modelId="{E82F8404-9A08-4D09-9F42-CC219A98F8C2}" type="pres">
      <dgm:prSet presAssocID="{A87A4664-3FA8-4DEF-9219-EAF47947D5AF}" presName="root" presStyleCnt="0">
        <dgm:presLayoutVars>
          <dgm:chMax/>
          <dgm:chPref val="4"/>
        </dgm:presLayoutVars>
      </dgm:prSet>
      <dgm:spPr/>
    </dgm:pt>
    <dgm:pt modelId="{EA287D28-A7FC-409E-BC4B-A832792DDB5B}" type="pres">
      <dgm:prSet presAssocID="{A87A4664-3FA8-4DEF-9219-EAF47947D5AF}" presName="rootComposite" presStyleCnt="0">
        <dgm:presLayoutVars/>
      </dgm:prSet>
      <dgm:spPr/>
    </dgm:pt>
    <dgm:pt modelId="{E133B78F-2FAE-484A-95A0-7FDA60E034A8}" type="pres">
      <dgm:prSet presAssocID="{A87A4664-3FA8-4DEF-9219-EAF47947D5AF}" presName="rootText" presStyleLbl="node0" presStyleIdx="1" presStyleCnt="2">
        <dgm:presLayoutVars>
          <dgm:chMax/>
          <dgm:chPref val="4"/>
        </dgm:presLayoutVars>
      </dgm:prSet>
      <dgm:spPr/>
    </dgm:pt>
    <dgm:pt modelId="{F8AAE31A-1330-4B35-B367-DF04D7C214E0}" type="pres">
      <dgm:prSet presAssocID="{A87A4664-3FA8-4DEF-9219-EAF47947D5AF}" presName="childShape" presStyleCnt="0">
        <dgm:presLayoutVars>
          <dgm:chMax val="0"/>
          <dgm:chPref val="0"/>
        </dgm:presLayoutVars>
      </dgm:prSet>
      <dgm:spPr/>
    </dgm:pt>
  </dgm:ptLst>
  <dgm:cxnLst>
    <dgm:cxn modelId="{BB85301C-5E49-47A9-84A3-535B6F10A310}" type="presOf" srcId="{F690946E-6F8E-4F48-9857-5F553EDC3F7E}" destId="{1AD51AAD-F515-448F-A13D-6FBBF1E5C1B2}" srcOrd="0" destOrd="0" presId="urn:microsoft.com/office/officeart/2008/layout/PictureAccentList"/>
    <dgm:cxn modelId="{E15D3C41-06D2-4922-BBA3-7D6B922B873A}" type="presOf" srcId="{6ABD4D69-82C4-47D8-866D-FDE5B35B00B4}" destId="{06BED3B8-AFF4-4EAC-A6DB-6FE884589776}" srcOrd="0" destOrd="0" presId="urn:microsoft.com/office/officeart/2008/layout/PictureAccentList"/>
    <dgm:cxn modelId="{0734DD87-9D8A-46E2-8CE3-A94C09F0820C}" type="presOf" srcId="{A87A4664-3FA8-4DEF-9219-EAF47947D5AF}" destId="{E133B78F-2FAE-484A-95A0-7FDA60E034A8}" srcOrd="0" destOrd="0" presId="urn:microsoft.com/office/officeart/2008/layout/PictureAccentList"/>
    <dgm:cxn modelId="{881A7E9B-0592-4093-BC85-7852F092AFF5}" srcId="{6ABD4D69-82C4-47D8-866D-FDE5B35B00B4}" destId="{F690946E-6F8E-4F48-9857-5F553EDC3F7E}" srcOrd="0" destOrd="0" parTransId="{79F3AA36-E17E-4904-9F67-4E24B10B71E0}" sibTransId="{C1B75B94-37FD-4E2D-AE6A-8A6A03508599}"/>
    <dgm:cxn modelId="{2C80F1A2-9E02-4022-92C3-E549ED94A6C7}" srcId="{6ABD4D69-82C4-47D8-866D-FDE5B35B00B4}" destId="{A87A4664-3FA8-4DEF-9219-EAF47947D5AF}" srcOrd="1" destOrd="0" parTransId="{4D02EF82-ED2E-41A1-8B06-90E55DD8AAF6}" sibTransId="{0302993E-884B-49C7-8692-65B117E79D02}"/>
    <dgm:cxn modelId="{D682F4F4-59F9-4A7C-8C69-B3A9C9B6978C}" type="presParOf" srcId="{06BED3B8-AFF4-4EAC-A6DB-6FE884589776}" destId="{FA847911-04DE-4250-87B6-2699CE45B914}" srcOrd="0" destOrd="0" presId="urn:microsoft.com/office/officeart/2008/layout/PictureAccentList"/>
    <dgm:cxn modelId="{7EEB5053-7CC0-4800-B3B0-301FBD63C01B}" type="presParOf" srcId="{FA847911-04DE-4250-87B6-2699CE45B914}" destId="{BD1DB73B-A19B-448F-B340-1276E0FF2ECF}" srcOrd="0" destOrd="0" presId="urn:microsoft.com/office/officeart/2008/layout/PictureAccentList"/>
    <dgm:cxn modelId="{2ACDA963-8A07-4ED3-9D63-DC49F096F8EE}" type="presParOf" srcId="{BD1DB73B-A19B-448F-B340-1276E0FF2ECF}" destId="{1AD51AAD-F515-448F-A13D-6FBBF1E5C1B2}" srcOrd="0" destOrd="0" presId="urn:microsoft.com/office/officeart/2008/layout/PictureAccentList"/>
    <dgm:cxn modelId="{29BE4E97-A525-46FC-96C5-58ACF7E78465}" type="presParOf" srcId="{FA847911-04DE-4250-87B6-2699CE45B914}" destId="{235B1204-D730-44CC-89AD-31A889275E48}" srcOrd="1" destOrd="0" presId="urn:microsoft.com/office/officeart/2008/layout/PictureAccentList"/>
    <dgm:cxn modelId="{8796F016-C12F-4F0C-A11A-45D8FCE1088B}" type="presParOf" srcId="{06BED3B8-AFF4-4EAC-A6DB-6FE884589776}" destId="{E82F8404-9A08-4D09-9F42-CC219A98F8C2}" srcOrd="1" destOrd="0" presId="urn:microsoft.com/office/officeart/2008/layout/PictureAccentList"/>
    <dgm:cxn modelId="{435CCF87-9D16-4FD1-A1B4-11238E63B0BF}" type="presParOf" srcId="{E82F8404-9A08-4D09-9F42-CC219A98F8C2}" destId="{EA287D28-A7FC-409E-BC4B-A832792DDB5B}" srcOrd="0" destOrd="0" presId="urn:microsoft.com/office/officeart/2008/layout/PictureAccentList"/>
    <dgm:cxn modelId="{7938F1C0-1C3D-4BCC-A4E4-E3FE66CF59A2}" type="presParOf" srcId="{EA287D28-A7FC-409E-BC4B-A832792DDB5B}" destId="{E133B78F-2FAE-484A-95A0-7FDA60E034A8}" srcOrd="0" destOrd="0" presId="urn:microsoft.com/office/officeart/2008/layout/PictureAccentList"/>
    <dgm:cxn modelId="{1852E413-89BF-4A99-9A3B-F57DF18EA6AF}" type="presParOf" srcId="{E82F8404-9A08-4D09-9F42-CC219A98F8C2}" destId="{F8AAE31A-1330-4B35-B367-DF04D7C214E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618AF-2655-4C63-94E8-335F2B05C36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</dgm:pt>
    <dgm:pt modelId="{D975E25E-21CE-4DE5-97AB-69E1FD2C9CC6}">
      <dgm:prSet phldrT="[Text]" custT="1"/>
      <dgm:spPr/>
      <dgm:t>
        <a:bodyPr/>
        <a:lstStyle/>
        <a:p>
          <a:r>
            <a:rPr lang="id-ID" sz="2800" i="1" dirty="0"/>
            <a:t>GOOD &amp; CLEAN GOVERNANCE</a:t>
          </a:r>
        </a:p>
      </dgm:t>
    </dgm:pt>
    <dgm:pt modelId="{6CF12690-7C83-4657-8D70-7358D2883C46}" type="parTrans" cxnId="{9E944B5E-4226-461C-B79B-C00E9D142CF9}">
      <dgm:prSet/>
      <dgm:spPr/>
      <dgm:t>
        <a:bodyPr/>
        <a:lstStyle/>
        <a:p>
          <a:endParaRPr lang="id-ID"/>
        </a:p>
      </dgm:t>
    </dgm:pt>
    <dgm:pt modelId="{A1BD3A43-255B-4937-A7BA-854CAA46CF68}" type="sibTrans" cxnId="{9E944B5E-4226-461C-B79B-C00E9D142CF9}">
      <dgm:prSet/>
      <dgm:spPr/>
      <dgm:t>
        <a:bodyPr/>
        <a:lstStyle/>
        <a:p>
          <a:endParaRPr lang="id-ID"/>
        </a:p>
      </dgm:t>
    </dgm:pt>
    <dgm:pt modelId="{04AD8931-6406-40E9-9690-0D317B39C37E}" type="pres">
      <dgm:prSet presAssocID="{93B618AF-2655-4C63-94E8-335F2B05C36D}" presName="Name0" presStyleCnt="0">
        <dgm:presLayoutVars>
          <dgm:dir/>
          <dgm:animOne val="branch"/>
          <dgm:animLvl val="lvl"/>
        </dgm:presLayoutVars>
      </dgm:prSet>
      <dgm:spPr/>
    </dgm:pt>
    <dgm:pt modelId="{B67CC265-7EDE-4BA2-A79B-5F4193DBF79B}" type="pres">
      <dgm:prSet presAssocID="{D975E25E-21CE-4DE5-97AB-69E1FD2C9CC6}" presName="chaos" presStyleCnt="0"/>
      <dgm:spPr/>
    </dgm:pt>
    <dgm:pt modelId="{0F54D281-3272-4C9F-A524-BAD24AF93F23}" type="pres">
      <dgm:prSet presAssocID="{D975E25E-21CE-4DE5-97AB-69E1FD2C9CC6}" presName="parTx1" presStyleLbl="revTx" presStyleIdx="0" presStyleCnt="1"/>
      <dgm:spPr/>
    </dgm:pt>
    <dgm:pt modelId="{493BC52F-8D9D-4D6F-A2FE-04D06B65E5C8}" type="pres">
      <dgm:prSet presAssocID="{D975E25E-21CE-4DE5-97AB-69E1FD2C9CC6}" presName="c1" presStyleLbl="node1" presStyleIdx="0" presStyleCnt="18"/>
      <dgm:spPr/>
    </dgm:pt>
    <dgm:pt modelId="{96C630E7-270B-4DBA-B853-9353D94953A0}" type="pres">
      <dgm:prSet presAssocID="{D975E25E-21CE-4DE5-97AB-69E1FD2C9CC6}" presName="c2" presStyleLbl="node1" presStyleIdx="1" presStyleCnt="18"/>
      <dgm:spPr/>
    </dgm:pt>
    <dgm:pt modelId="{EF4FEF6C-1422-4AD4-97F7-FACA049D94DF}" type="pres">
      <dgm:prSet presAssocID="{D975E25E-21CE-4DE5-97AB-69E1FD2C9CC6}" presName="c3" presStyleLbl="node1" presStyleIdx="2" presStyleCnt="18"/>
      <dgm:spPr/>
    </dgm:pt>
    <dgm:pt modelId="{2CC92BB1-1A33-43FD-A4DD-7B3259FC2F2D}" type="pres">
      <dgm:prSet presAssocID="{D975E25E-21CE-4DE5-97AB-69E1FD2C9CC6}" presName="c4" presStyleLbl="node1" presStyleIdx="3" presStyleCnt="18"/>
      <dgm:spPr/>
    </dgm:pt>
    <dgm:pt modelId="{35C56C99-FF4E-4133-A0B4-73B9FB693D89}" type="pres">
      <dgm:prSet presAssocID="{D975E25E-21CE-4DE5-97AB-69E1FD2C9CC6}" presName="c5" presStyleLbl="node1" presStyleIdx="4" presStyleCnt="18"/>
      <dgm:spPr/>
    </dgm:pt>
    <dgm:pt modelId="{0D61AB22-E98F-4F68-BB99-778033693D62}" type="pres">
      <dgm:prSet presAssocID="{D975E25E-21CE-4DE5-97AB-69E1FD2C9CC6}" presName="c6" presStyleLbl="node1" presStyleIdx="5" presStyleCnt="18"/>
      <dgm:spPr/>
    </dgm:pt>
    <dgm:pt modelId="{2F71E313-485D-4E9D-A6BC-C3DDA1C2685F}" type="pres">
      <dgm:prSet presAssocID="{D975E25E-21CE-4DE5-97AB-69E1FD2C9CC6}" presName="c7" presStyleLbl="node1" presStyleIdx="6" presStyleCnt="18"/>
      <dgm:spPr/>
    </dgm:pt>
    <dgm:pt modelId="{66C0263B-5CB8-43A9-95BA-E799740D8648}" type="pres">
      <dgm:prSet presAssocID="{D975E25E-21CE-4DE5-97AB-69E1FD2C9CC6}" presName="c8" presStyleLbl="node1" presStyleIdx="7" presStyleCnt="18"/>
      <dgm:spPr/>
    </dgm:pt>
    <dgm:pt modelId="{473FE676-E185-491F-BF3A-0EFE0EF41B91}" type="pres">
      <dgm:prSet presAssocID="{D975E25E-21CE-4DE5-97AB-69E1FD2C9CC6}" presName="c9" presStyleLbl="node1" presStyleIdx="8" presStyleCnt="18"/>
      <dgm:spPr/>
    </dgm:pt>
    <dgm:pt modelId="{5C885018-F42B-4E7F-99B1-83319919B11C}" type="pres">
      <dgm:prSet presAssocID="{D975E25E-21CE-4DE5-97AB-69E1FD2C9CC6}" presName="c10" presStyleLbl="node1" presStyleIdx="9" presStyleCnt="18"/>
      <dgm:spPr/>
    </dgm:pt>
    <dgm:pt modelId="{E0962795-C309-48B2-9A7A-4F91B3680C47}" type="pres">
      <dgm:prSet presAssocID="{D975E25E-21CE-4DE5-97AB-69E1FD2C9CC6}" presName="c11" presStyleLbl="node1" presStyleIdx="10" presStyleCnt="18"/>
      <dgm:spPr/>
    </dgm:pt>
    <dgm:pt modelId="{1EF32248-57FD-4D4D-A46F-86E93892F09F}" type="pres">
      <dgm:prSet presAssocID="{D975E25E-21CE-4DE5-97AB-69E1FD2C9CC6}" presName="c12" presStyleLbl="node1" presStyleIdx="11" presStyleCnt="18"/>
      <dgm:spPr/>
    </dgm:pt>
    <dgm:pt modelId="{5299B282-D014-4E52-898F-ADC6F54D2769}" type="pres">
      <dgm:prSet presAssocID="{D975E25E-21CE-4DE5-97AB-69E1FD2C9CC6}" presName="c13" presStyleLbl="node1" presStyleIdx="12" presStyleCnt="18"/>
      <dgm:spPr/>
    </dgm:pt>
    <dgm:pt modelId="{E0665440-5637-4319-A1B1-55218DA45A63}" type="pres">
      <dgm:prSet presAssocID="{D975E25E-21CE-4DE5-97AB-69E1FD2C9CC6}" presName="c14" presStyleLbl="node1" presStyleIdx="13" presStyleCnt="18"/>
      <dgm:spPr/>
    </dgm:pt>
    <dgm:pt modelId="{52015C78-7F20-447D-8016-04593D18550F}" type="pres">
      <dgm:prSet presAssocID="{D975E25E-21CE-4DE5-97AB-69E1FD2C9CC6}" presName="c15" presStyleLbl="node1" presStyleIdx="14" presStyleCnt="18"/>
      <dgm:spPr/>
    </dgm:pt>
    <dgm:pt modelId="{CCD20BCA-D7B9-4F43-85A3-8647C055CC39}" type="pres">
      <dgm:prSet presAssocID="{D975E25E-21CE-4DE5-97AB-69E1FD2C9CC6}" presName="c16" presStyleLbl="node1" presStyleIdx="15" presStyleCnt="18"/>
      <dgm:spPr/>
    </dgm:pt>
    <dgm:pt modelId="{3EDBE934-68A7-46F3-A037-C1148E570CF6}" type="pres">
      <dgm:prSet presAssocID="{D975E25E-21CE-4DE5-97AB-69E1FD2C9CC6}" presName="c17" presStyleLbl="node1" presStyleIdx="16" presStyleCnt="18"/>
      <dgm:spPr/>
    </dgm:pt>
    <dgm:pt modelId="{A0B41254-8194-4658-BB21-53E2FBDC75B7}" type="pres">
      <dgm:prSet presAssocID="{D975E25E-21CE-4DE5-97AB-69E1FD2C9CC6}" presName="c18" presStyleLbl="node1" presStyleIdx="17" presStyleCnt="18"/>
      <dgm:spPr/>
    </dgm:pt>
  </dgm:ptLst>
  <dgm:cxnLst>
    <dgm:cxn modelId="{9E944B5E-4226-461C-B79B-C00E9D142CF9}" srcId="{93B618AF-2655-4C63-94E8-335F2B05C36D}" destId="{D975E25E-21CE-4DE5-97AB-69E1FD2C9CC6}" srcOrd="0" destOrd="0" parTransId="{6CF12690-7C83-4657-8D70-7358D2883C46}" sibTransId="{A1BD3A43-255B-4937-A7BA-854CAA46CF68}"/>
    <dgm:cxn modelId="{1EC80051-C5F7-46B4-8791-1AACCB7D35BC}" type="presOf" srcId="{D975E25E-21CE-4DE5-97AB-69E1FD2C9CC6}" destId="{0F54D281-3272-4C9F-A524-BAD24AF93F23}" srcOrd="0" destOrd="0" presId="urn:microsoft.com/office/officeart/2009/3/layout/RandomtoResultProcess"/>
    <dgm:cxn modelId="{C42C91F7-72CE-481F-8E95-A23F4F680EC3}" type="presOf" srcId="{93B618AF-2655-4C63-94E8-335F2B05C36D}" destId="{04AD8931-6406-40E9-9690-0D317B39C37E}" srcOrd="0" destOrd="0" presId="urn:microsoft.com/office/officeart/2009/3/layout/RandomtoResultProcess"/>
    <dgm:cxn modelId="{E931989C-438A-4AF1-81C5-BB0876F4568A}" type="presParOf" srcId="{04AD8931-6406-40E9-9690-0D317B39C37E}" destId="{B67CC265-7EDE-4BA2-A79B-5F4193DBF79B}" srcOrd="0" destOrd="0" presId="urn:microsoft.com/office/officeart/2009/3/layout/RandomtoResultProcess"/>
    <dgm:cxn modelId="{B453372E-A400-4243-BF7D-D8FEE0582980}" type="presParOf" srcId="{B67CC265-7EDE-4BA2-A79B-5F4193DBF79B}" destId="{0F54D281-3272-4C9F-A524-BAD24AF93F23}" srcOrd="0" destOrd="0" presId="urn:microsoft.com/office/officeart/2009/3/layout/RandomtoResultProcess"/>
    <dgm:cxn modelId="{4500D620-6E15-4471-BC00-8ADC1453A7CD}" type="presParOf" srcId="{B67CC265-7EDE-4BA2-A79B-5F4193DBF79B}" destId="{493BC52F-8D9D-4D6F-A2FE-04D06B65E5C8}" srcOrd="1" destOrd="0" presId="urn:microsoft.com/office/officeart/2009/3/layout/RandomtoResultProcess"/>
    <dgm:cxn modelId="{D53D9472-F3A5-45F7-890E-9CB2401019EA}" type="presParOf" srcId="{B67CC265-7EDE-4BA2-A79B-5F4193DBF79B}" destId="{96C630E7-270B-4DBA-B853-9353D94953A0}" srcOrd="2" destOrd="0" presId="urn:microsoft.com/office/officeart/2009/3/layout/RandomtoResultProcess"/>
    <dgm:cxn modelId="{61FE3F4F-2390-4EA4-A898-661F27DA2688}" type="presParOf" srcId="{B67CC265-7EDE-4BA2-A79B-5F4193DBF79B}" destId="{EF4FEF6C-1422-4AD4-97F7-FACA049D94DF}" srcOrd="3" destOrd="0" presId="urn:microsoft.com/office/officeart/2009/3/layout/RandomtoResultProcess"/>
    <dgm:cxn modelId="{A9F84676-1438-427C-B693-892520EE3840}" type="presParOf" srcId="{B67CC265-7EDE-4BA2-A79B-5F4193DBF79B}" destId="{2CC92BB1-1A33-43FD-A4DD-7B3259FC2F2D}" srcOrd="4" destOrd="0" presId="urn:microsoft.com/office/officeart/2009/3/layout/RandomtoResultProcess"/>
    <dgm:cxn modelId="{90F6C51F-E478-455E-9B39-DED3D250832A}" type="presParOf" srcId="{B67CC265-7EDE-4BA2-A79B-5F4193DBF79B}" destId="{35C56C99-FF4E-4133-A0B4-73B9FB693D89}" srcOrd="5" destOrd="0" presId="urn:microsoft.com/office/officeart/2009/3/layout/RandomtoResultProcess"/>
    <dgm:cxn modelId="{2C21035B-0798-41F2-A48B-841141B3973D}" type="presParOf" srcId="{B67CC265-7EDE-4BA2-A79B-5F4193DBF79B}" destId="{0D61AB22-E98F-4F68-BB99-778033693D62}" srcOrd="6" destOrd="0" presId="urn:microsoft.com/office/officeart/2009/3/layout/RandomtoResultProcess"/>
    <dgm:cxn modelId="{5DD7AAAF-FA59-42B1-8761-D08884FCC4B2}" type="presParOf" srcId="{B67CC265-7EDE-4BA2-A79B-5F4193DBF79B}" destId="{2F71E313-485D-4E9D-A6BC-C3DDA1C2685F}" srcOrd="7" destOrd="0" presId="urn:microsoft.com/office/officeart/2009/3/layout/RandomtoResultProcess"/>
    <dgm:cxn modelId="{1EAA7A79-F0D9-4AE0-AB7D-F035CBDDB663}" type="presParOf" srcId="{B67CC265-7EDE-4BA2-A79B-5F4193DBF79B}" destId="{66C0263B-5CB8-43A9-95BA-E799740D8648}" srcOrd="8" destOrd="0" presId="urn:microsoft.com/office/officeart/2009/3/layout/RandomtoResultProcess"/>
    <dgm:cxn modelId="{54798CF9-59A9-4898-8FD8-C77D7F7CB5ED}" type="presParOf" srcId="{B67CC265-7EDE-4BA2-A79B-5F4193DBF79B}" destId="{473FE676-E185-491F-BF3A-0EFE0EF41B91}" srcOrd="9" destOrd="0" presId="urn:microsoft.com/office/officeart/2009/3/layout/RandomtoResultProcess"/>
    <dgm:cxn modelId="{26B5536B-1732-47F6-8379-645BACCE1EDC}" type="presParOf" srcId="{B67CC265-7EDE-4BA2-A79B-5F4193DBF79B}" destId="{5C885018-F42B-4E7F-99B1-83319919B11C}" srcOrd="10" destOrd="0" presId="urn:microsoft.com/office/officeart/2009/3/layout/RandomtoResultProcess"/>
    <dgm:cxn modelId="{EBE4F032-6EDD-473F-9934-7BF32C6F9AB5}" type="presParOf" srcId="{B67CC265-7EDE-4BA2-A79B-5F4193DBF79B}" destId="{E0962795-C309-48B2-9A7A-4F91B3680C47}" srcOrd="11" destOrd="0" presId="urn:microsoft.com/office/officeart/2009/3/layout/RandomtoResultProcess"/>
    <dgm:cxn modelId="{6317A572-24C1-48BA-9184-D13ED54884A6}" type="presParOf" srcId="{B67CC265-7EDE-4BA2-A79B-5F4193DBF79B}" destId="{1EF32248-57FD-4D4D-A46F-86E93892F09F}" srcOrd="12" destOrd="0" presId="urn:microsoft.com/office/officeart/2009/3/layout/RandomtoResultProcess"/>
    <dgm:cxn modelId="{B85083D9-F122-4B67-9FF1-5A9834AD8B1E}" type="presParOf" srcId="{B67CC265-7EDE-4BA2-A79B-5F4193DBF79B}" destId="{5299B282-D014-4E52-898F-ADC6F54D2769}" srcOrd="13" destOrd="0" presId="urn:microsoft.com/office/officeart/2009/3/layout/RandomtoResultProcess"/>
    <dgm:cxn modelId="{2D473655-5DCA-4C6B-8D33-285779B52C35}" type="presParOf" srcId="{B67CC265-7EDE-4BA2-A79B-5F4193DBF79B}" destId="{E0665440-5637-4319-A1B1-55218DA45A63}" srcOrd="14" destOrd="0" presId="urn:microsoft.com/office/officeart/2009/3/layout/RandomtoResultProcess"/>
    <dgm:cxn modelId="{08E93FB8-94F0-4EBA-A859-EBA63FC51FFE}" type="presParOf" srcId="{B67CC265-7EDE-4BA2-A79B-5F4193DBF79B}" destId="{52015C78-7F20-447D-8016-04593D18550F}" srcOrd="15" destOrd="0" presId="urn:microsoft.com/office/officeart/2009/3/layout/RandomtoResultProcess"/>
    <dgm:cxn modelId="{F8FD151E-96C5-4E7A-A860-04627F34FE45}" type="presParOf" srcId="{B67CC265-7EDE-4BA2-A79B-5F4193DBF79B}" destId="{CCD20BCA-D7B9-4F43-85A3-8647C055CC39}" srcOrd="16" destOrd="0" presId="urn:microsoft.com/office/officeart/2009/3/layout/RandomtoResultProcess"/>
    <dgm:cxn modelId="{722565BE-5950-48FA-AB2D-280D98A9FE8E}" type="presParOf" srcId="{B67CC265-7EDE-4BA2-A79B-5F4193DBF79B}" destId="{3EDBE934-68A7-46F3-A037-C1148E570CF6}" srcOrd="17" destOrd="0" presId="urn:microsoft.com/office/officeart/2009/3/layout/RandomtoResultProcess"/>
    <dgm:cxn modelId="{2E4A75EC-4CDE-460A-A1C3-E5724EA710D7}" type="presParOf" srcId="{B67CC265-7EDE-4BA2-A79B-5F4193DBF79B}" destId="{A0B41254-8194-4658-BB21-53E2FBDC75B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A1E3F-AB0A-412E-9203-0B29D29015C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CE33EE4-1003-484E-AB25-DEC41E68D6F4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Meningkatnya kepatuhan terhadap pengelolaan keuangan negara</a:t>
          </a:r>
        </a:p>
      </dgm:t>
    </dgm:pt>
    <dgm:pt modelId="{F7DE818E-A5E4-4793-9B55-BF741E4583BD}" type="parTrans" cxnId="{B3DA1FDA-BE5A-4A6D-AE0D-4F00DD63C0D7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16F23B4-5D86-4DD2-B5E3-8928E4155183}" type="sibTrans" cxnId="{B3DA1FDA-BE5A-4A6D-AE0D-4F00DD63C0D7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8A63E44B-ADBE-4059-9763-6E3CC907FB84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Meningkatnya efektivitas Pengelolaan Keuangan Negera</a:t>
          </a:r>
        </a:p>
      </dgm:t>
    </dgm:pt>
    <dgm:pt modelId="{935D856B-A572-4E9B-AB75-E578E314C7A3}" type="parTrans" cxnId="{C36F210D-0CE8-4D0E-8E31-FEE783275683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7586D934-074E-431F-B85F-EAEF73300C2D}" type="sibTrans" cxnId="{C36F210D-0CE8-4D0E-8E31-FEE783275683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3372FA7-392B-4D8E-9FE3-D5100D8F234C}">
      <dgm:prSet phldrT="[Text]"/>
      <dgm:spPr/>
      <dgm:t>
        <a:bodyPr/>
        <a:lstStyle/>
        <a:p>
          <a:r>
            <a:rPr lang="id-ID" b="1" dirty="0">
              <a:solidFill>
                <a:schemeClr val="tx1"/>
              </a:solidFill>
            </a:rPr>
            <a:t>Meningkatnya Status Opini BPK</a:t>
          </a:r>
        </a:p>
      </dgm:t>
    </dgm:pt>
    <dgm:pt modelId="{F8513556-0152-4CA7-A3BC-18054FF94CE0}" type="parTrans" cxnId="{C5644990-A801-48DA-AE9D-5474A4651437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FEB37F5D-4261-4229-B6F0-0F24FDD54563}" type="sibTrans" cxnId="{C5644990-A801-48DA-AE9D-5474A4651437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0A7793A9-957A-4568-A30C-FBCB9E6707B9}">
      <dgm:prSet phldrT="[Text]"/>
      <dgm:spPr/>
      <dgm:t>
        <a:bodyPr/>
        <a:lstStyle/>
        <a:p>
          <a:r>
            <a:rPr lang="id-ID" b="1" dirty="0">
              <a:solidFill>
                <a:schemeClr val="bg1"/>
              </a:solidFill>
            </a:rPr>
            <a:t>Menurunnya tingkat penyalahgunaan wewenang</a:t>
          </a:r>
        </a:p>
      </dgm:t>
    </dgm:pt>
    <dgm:pt modelId="{7A6E534E-1536-4A21-8A46-23EEFDAE678F}" type="parTrans" cxnId="{58784E4C-EC12-445C-B27F-FB49429224F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FAB5C502-6B2D-461A-BE3F-A33DC2A06CB8}" type="sibTrans" cxnId="{58784E4C-EC12-445C-B27F-FB49429224F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05E29FBE-8CB9-40FD-B450-7D318DFA31FE}" type="pres">
      <dgm:prSet presAssocID="{A89A1E3F-AB0A-412E-9203-0B29D29015CE}" presName="diagram" presStyleCnt="0">
        <dgm:presLayoutVars>
          <dgm:dir/>
          <dgm:resizeHandles val="exact"/>
        </dgm:presLayoutVars>
      </dgm:prSet>
      <dgm:spPr/>
    </dgm:pt>
    <dgm:pt modelId="{E175138E-38DD-4B48-8E88-4965CD21FC70}" type="pres">
      <dgm:prSet presAssocID="{ECE33EE4-1003-484E-AB25-DEC41E68D6F4}" presName="node" presStyleLbl="node1" presStyleIdx="0" presStyleCnt="4">
        <dgm:presLayoutVars>
          <dgm:bulletEnabled val="1"/>
        </dgm:presLayoutVars>
      </dgm:prSet>
      <dgm:spPr/>
    </dgm:pt>
    <dgm:pt modelId="{8263CD81-BD88-4F67-A45E-9ECEC77B40D5}" type="pres">
      <dgm:prSet presAssocID="{216F23B4-5D86-4DD2-B5E3-8928E4155183}" presName="sibTrans" presStyleCnt="0"/>
      <dgm:spPr/>
    </dgm:pt>
    <dgm:pt modelId="{D7C170ED-3F87-436E-8DFA-D10F4012DDC2}" type="pres">
      <dgm:prSet presAssocID="{8A63E44B-ADBE-4059-9763-6E3CC907FB84}" presName="node" presStyleLbl="node1" presStyleIdx="1" presStyleCnt="4">
        <dgm:presLayoutVars>
          <dgm:bulletEnabled val="1"/>
        </dgm:presLayoutVars>
      </dgm:prSet>
      <dgm:spPr/>
    </dgm:pt>
    <dgm:pt modelId="{2A3C8F9C-79CF-4880-8E83-76E08C6C1778}" type="pres">
      <dgm:prSet presAssocID="{7586D934-074E-431F-B85F-EAEF73300C2D}" presName="sibTrans" presStyleCnt="0"/>
      <dgm:spPr/>
    </dgm:pt>
    <dgm:pt modelId="{09347FA0-CEE8-46D7-AC1E-979F31847E9F}" type="pres">
      <dgm:prSet presAssocID="{53372FA7-392B-4D8E-9FE3-D5100D8F234C}" presName="node" presStyleLbl="node1" presStyleIdx="2" presStyleCnt="4">
        <dgm:presLayoutVars>
          <dgm:bulletEnabled val="1"/>
        </dgm:presLayoutVars>
      </dgm:prSet>
      <dgm:spPr/>
    </dgm:pt>
    <dgm:pt modelId="{B5874092-E999-4823-97F5-89C9E7EEF497}" type="pres">
      <dgm:prSet presAssocID="{FEB37F5D-4261-4229-B6F0-0F24FDD54563}" presName="sibTrans" presStyleCnt="0"/>
      <dgm:spPr/>
    </dgm:pt>
    <dgm:pt modelId="{2A16814D-6CD0-4D07-B4DF-F7EE4CFFCC44}" type="pres">
      <dgm:prSet presAssocID="{0A7793A9-957A-4568-A30C-FBCB9E6707B9}" presName="node" presStyleLbl="node1" presStyleIdx="3" presStyleCnt="4">
        <dgm:presLayoutVars>
          <dgm:bulletEnabled val="1"/>
        </dgm:presLayoutVars>
      </dgm:prSet>
      <dgm:spPr/>
    </dgm:pt>
  </dgm:ptLst>
  <dgm:cxnLst>
    <dgm:cxn modelId="{C36F210D-0CE8-4D0E-8E31-FEE783275683}" srcId="{A89A1E3F-AB0A-412E-9203-0B29D29015CE}" destId="{8A63E44B-ADBE-4059-9763-6E3CC907FB84}" srcOrd="1" destOrd="0" parTransId="{935D856B-A572-4E9B-AB75-E578E314C7A3}" sibTransId="{7586D934-074E-431F-B85F-EAEF73300C2D}"/>
    <dgm:cxn modelId="{2D1AF630-94E5-4A9F-9D08-FCB21FCFE135}" type="presOf" srcId="{ECE33EE4-1003-484E-AB25-DEC41E68D6F4}" destId="{E175138E-38DD-4B48-8E88-4965CD21FC70}" srcOrd="0" destOrd="0" presId="urn:microsoft.com/office/officeart/2005/8/layout/default"/>
    <dgm:cxn modelId="{327B7163-89FC-45BC-A929-3BA0A956E5C7}" type="presOf" srcId="{0A7793A9-957A-4568-A30C-FBCB9E6707B9}" destId="{2A16814D-6CD0-4D07-B4DF-F7EE4CFFCC44}" srcOrd="0" destOrd="0" presId="urn:microsoft.com/office/officeart/2005/8/layout/default"/>
    <dgm:cxn modelId="{58784E4C-EC12-445C-B27F-FB49429224F4}" srcId="{A89A1E3F-AB0A-412E-9203-0B29D29015CE}" destId="{0A7793A9-957A-4568-A30C-FBCB9E6707B9}" srcOrd="3" destOrd="0" parTransId="{7A6E534E-1536-4A21-8A46-23EEFDAE678F}" sibTransId="{FAB5C502-6B2D-461A-BE3F-A33DC2A06CB8}"/>
    <dgm:cxn modelId="{2CED996D-B034-4F03-9AAF-ADF2365BB467}" type="presOf" srcId="{A89A1E3F-AB0A-412E-9203-0B29D29015CE}" destId="{05E29FBE-8CB9-40FD-B450-7D318DFA31FE}" srcOrd="0" destOrd="0" presId="urn:microsoft.com/office/officeart/2005/8/layout/default"/>
    <dgm:cxn modelId="{FE28367C-97CC-4EB3-82CE-B5F47018AA72}" type="presOf" srcId="{8A63E44B-ADBE-4059-9763-6E3CC907FB84}" destId="{D7C170ED-3F87-436E-8DFA-D10F4012DDC2}" srcOrd="0" destOrd="0" presId="urn:microsoft.com/office/officeart/2005/8/layout/default"/>
    <dgm:cxn modelId="{C5644990-A801-48DA-AE9D-5474A4651437}" srcId="{A89A1E3F-AB0A-412E-9203-0B29D29015CE}" destId="{53372FA7-392B-4D8E-9FE3-D5100D8F234C}" srcOrd="2" destOrd="0" parTransId="{F8513556-0152-4CA7-A3BC-18054FF94CE0}" sibTransId="{FEB37F5D-4261-4229-B6F0-0F24FDD54563}"/>
    <dgm:cxn modelId="{7F5042D4-9FFE-44D3-9F88-042DD778F80B}" type="presOf" srcId="{53372FA7-392B-4D8E-9FE3-D5100D8F234C}" destId="{09347FA0-CEE8-46D7-AC1E-979F31847E9F}" srcOrd="0" destOrd="0" presId="urn:microsoft.com/office/officeart/2005/8/layout/default"/>
    <dgm:cxn modelId="{B3DA1FDA-BE5A-4A6D-AE0D-4F00DD63C0D7}" srcId="{A89A1E3F-AB0A-412E-9203-0B29D29015CE}" destId="{ECE33EE4-1003-484E-AB25-DEC41E68D6F4}" srcOrd="0" destOrd="0" parTransId="{F7DE818E-A5E4-4793-9B55-BF741E4583BD}" sibTransId="{216F23B4-5D86-4DD2-B5E3-8928E4155183}"/>
    <dgm:cxn modelId="{858492AE-46C0-43DB-9FAE-4C419229EAE2}" type="presParOf" srcId="{05E29FBE-8CB9-40FD-B450-7D318DFA31FE}" destId="{E175138E-38DD-4B48-8E88-4965CD21FC70}" srcOrd="0" destOrd="0" presId="urn:microsoft.com/office/officeart/2005/8/layout/default"/>
    <dgm:cxn modelId="{4EDC416F-533F-47AD-B9C4-A3B934961449}" type="presParOf" srcId="{05E29FBE-8CB9-40FD-B450-7D318DFA31FE}" destId="{8263CD81-BD88-4F67-A45E-9ECEC77B40D5}" srcOrd="1" destOrd="0" presId="urn:microsoft.com/office/officeart/2005/8/layout/default"/>
    <dgm:cxn modelId="{D3CC860E-4782-4877-85A1-C784E258188B}" type="presParOf" srcId="{05E29FBE-8CB9-40FD-B450-7D318DFA31FE}" destId="{D7C170ED-3F87-436E-8DFA-D10F4012DDC2}" srcOrd="2" destOrd="0" presId="urn:microsoft.com/office/officeart/2005/8/layout/default"/>
    <dgm:cxn modelId="{325C97BF-C634-42B4-A357-E3F27290D5B8}" type="presParOf" srcId="{05E29FBE-8CB9-40FD-B450-7D318DFA31FE}" destId="{2A3C8F9C-79CF-4880-8E83-76E08C6C1778}" srcOrd="3" destOrd="0" presId="urn:microsoft.com/office/officeart/2005/8/layout/default"/>
    <dgm:cxn modelId="{E39AFF12-81C1-496F-96A7-4930CFF34DF6}" type="presParOf" srcId="{05E29FBE-8CB9-40FD-B450-7D318DFA31FE}" destId="{09347FA0-CEE8-46D7-AC1E-979F31847E9F}" srcOrd="4" destOrd="0" presId="urn:microsoft.com/office/officeart/2005/8/layout/default"/>
    <dgm:cxn modelId="{DBC43822-1612-4C31-A11D-7F4804773B46}" type="presParOf" srcId="{05E29FBE-8CB9-40FD-B450-7D318DFA31FE}" destId="{B5874092-E999-4823-97F5-89C9E7EEF497}" srcOrd="5" destOrd="0" presId="urn:microsoft.com/office/officeart/2005/8/layout/default"/>
    <dgm:cxn modelId="{6C2C805E-1984-4482-A361-2CA78704EB91}" type="presParOf" srcId="{05E29FBE-8CB9-40FD-B450-7D318DFA31FE}" destId="{2A16814D-6CD0-4D07-B4DF-F7EE4CFFCC4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F1EF0E-CD0A-1F49-BDCE-4764E20EA9C9}" type="doc">
      <dgm:prSet loTypeId="urn:microsoft.com/office/officeart/2005/8/layout/vList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FC6ADF-98C1-F24D-9AB1-15CE411FB3D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E87B8A4E-5E17-464C-82D3-7AA591FA6E05}" type="parTrans" cxnId="{744B8FA1-AE4C-4A46-BA7E-9954036DECF4}">
      <dgm:prSet/>
      <dgm:spPr/>
      <dgm:t>
        <a:bodyPr/>
        <a:lstStyle/>
        <a:p>
          <a:endParaRPr lang="en-US"/>
        </a:p>
      </dgm:t>
    </dgm:pt>
    <dgm:pt modelId="{D113815F-AAD3-BE4B-B7C3-B94281651D7D}" type="sibTrans" cxnId="{744B8FA1-AE4C-4A46-BA7E-9954036DECF4}">
      <dgm:prSet/>
      <dgm:spPr/>
      <dgm:t>
        <a:bodyPr/>
        <a:lstStyle/>
        <a:p>
          <a:endParaRPr lang="en-US"/>
        </a:p>
      </dgm:t>
    </dgm:pt>
    <dgm:pt modelId="{87F5F24E-2D76-F44F-9F6D-FC74441BE048}">
      <dgm:prSet phldrT="[Text]"/>
      <dgm:spPr/>
      <dgm:t>
        <a:bodyPr/>
        <a:lstStyle/>
        <a:p>
          <a:r>
            <a:rPr lang="en-US" dirty="0" err="1"/>
            <a:t>Perencanaan</a:t>
          </a:r>
          <a:r>
            <a:rPr lang="en-US" dirty="0"/>
            <a:t> yang 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.</a:t>
          </a:r>
        </a:p>
      </dgm:t>
    </dgm:pt>
    <dgm:pt modelId="{F82A35AD-757F-3A4D-9BFA-3D440F686278}" type="parTrans" cxnId="{5B705D09-120B-6D4F-8617-5574A38B33F2}">
      <dgm:prSet/>
      <dgm:spPr/>
      <dgm:t>
        <a:bodyPr/>
        <a:lstStyle/>
        <a:p>
          <a:endParaRPr lang="en-US"/>
        </a:p>
      </dgm:t>
    </dgm:pt>
    <dgm:pt modelId="{B490E01F-8EAF-3B49-8CBD-54DA3082E4B2}" type="sibTrans" cxnId="{5B705D09-120B-6D4F-8617-5574A38B33F2}">
      <dgm:prSet/>
      <dgm:spPr/>
      <dgm:t>
        <a:bodyPr/>
        <a:lstStyle/>
        <a:p>
          <a:endParaRPr lang="en-US"/>
        </a:p>
      </dgm:t>
    </dgm:pt>
    <dgm:pt modelId="{7E19E54C-A47F-ED49-975A-DDDD6B57FE8A}">
      <dgm:prSet/>
      <dgm:spPr/>
      <dgm:t>
        <a:bodyPr/>
        <a:lstStyle/>
        <a:p>
          <a:r>
            <a:rPr lang="en-US" dirty="0"/>
            <a:t>Alokasi yang kurang wajar</a:t>
          </a:r>
        </a:p>
      </dgm:t>
    </dgm:pt>
    <dgm:pt modelId="{8E6E6A96-49CB-B244-924C-1E4F8F95294B}" type="parTrans" cxnId="{1320DEBB-88D0-CA4F-B662-87FC8773B44B}">
      <dgm:prSet/>
      <dgm:spPr/>
      <dgm:t>
        <a:bodyPr/>
        <a:lstStyle/>
        <a:p>
          <a:endParaRPr lang="en-US"/>
        </a:p>
      </dgm:t>
    </dgm:pt>
    <dgm:pt modelId="{36DB85D5-E04A-3941-84D0-FEAF17471A14}" type="sibTrans" cxnId="{1320DEBB-88D0-CA4F-B662-87FC8773B44B}">
      <dgm:prSet/>
      <dgm:spPr/>
      <dgm:t>
        <a:bodyPr/>
        <a:lstStyle/>
        <a:p>
          <a:endParaRPr lang="en-US"/>
        </a:p>
      </dgm:t>
    </dgm:pt>
    <dgm:pt modelId="{F9C550D5-D01D-4646-8F4D-D2F478057C81}">
      <dgm:prSet/>
      <dgm:spPr/>
      <dgm:t>
        <a:bodyPr/>
        <a:lstStyle/>
        <a:p>
          <a:r>
            <a:rPr lang="en-US" dirty="0"/>
            <a:t>Pelaksanaan kegiatan tidak sesuai jadwal.</a:t>
          </a:r>
        </a:p>
      </dgm:t>
    </dgm:pt>
    <dgm:pt modelId="{9D5E35B0-5BC4-BD40-B7DE-304D92A8D9D1}" type="parTrans" cxnId="{B4D7DFE9-AB06-B24D-8ADF-2C7A708E00AD}">
      <dgm:prSet/>
      <dgm:spPr/>
      <dgm:t>
        <a:bodyPr/>
        <a:lstStyle/>
        <a:p>
          <a:endParaRPr lang="en-US"/>
        </a:p>
      </dgm:t>
    </dgm:pt>
    <dgm:pt modelId="{AB56ED49-54A1-D74B-B9F7-714C09BA00B5}" type="sibTrans" cxnId="{B4D7DFE9-AB06-B24D-8ADF-2C7A708E00AD}">
      <dgm:prSet/>
      <dgm:spPr/>
      <dgm:t>
        <a:bodyPr/>
        <a:lstStyle/>
        <a:p>
          <a:endParaRPr lang="en-US"/>
        </a:p>
      </dgm:t>
    </dgm:pt>
    <dgm:pt modelId="{A00AF6EF-5C42-7D43-A18A-A82B3F28107E}">
      <dgm:prSet/>
      <dgm:spPr/>
      <dgm:t>
        <a:bodyPr/>
        <a:lstStyle/>
        <a:p>
          <a:r>
            <a:rPr lang="en-US" dirty="0"/>
            <a:t>Realisasi tidak sesuai Rencana Penarikan Dana.</a:t>
          </a:r>
        </a:p>
      </dgm:t>
    </dgm:pt>
    <dgm:pt modelId="{01AF7BE5-44A0-DF44-B76B-DBEB78BA97FE}" type="parTrans" cxnId="{2B7443D5-F342-F84C-A2FE-06B7BC4E36C6}">
      <dgm:prSet/>
      <dgm:spPr/>
      <dgm:t>
        <a:bodyPr/>
        <a:lstStyle/>
        <a:p>
          <a:endParaRPr lang="en-US"/>
        </a:p>
      </dgm:t>
    </dgm:pt>
    <dgm:pt modelId="{C7ECAF9C-3DE0-D34A-90B3-C345E5E58325}" type="sibTrans" cxnId="{2B7443D5-F342-F84C-A2FE-06B7BC4E36C6}">
      <dgm:prSet/>
      <dgm:spPr/>
      <dgm:t>
        <a:bodyPr/>
        <a:lstStyle/>
        <a:p>
          <a:endParaRPr lang="en-US"/>
        </a:p>
      </dgm:t>
    </dgm:pt>
    <dgm:pt modelId="{C4F830C9-CB79-2C42-8A79-ADF9BC1AEE06}">
      <dgm:prSet/>
      <dgm:spPr/>
      <dgm:t>
        <a:bodyPr/>
        <a:lstStyle/>
        <a:p>
          <a:r>
            <a:rPr lang="en-US" dirty="0" err="1"/>
            <a:t>Penyerapan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Proporsional</a:t>
          </a:r>
          <a:endParaRPr lang="en-US" dirty="0"/>
        </a:p>
      </dgm:t>
    </dgm:pt>
    <dgm:pt modelId="{C209E8D5-8E42-8049-8BA3-65DF026A045B}" type="parTrans" cxnId="{760B3D4F-A3AA-F847-99E9-E716173B5E13}">
      <dgm:prSet/>
      <dgm:spPr/>
      <dgm:t>
        <a:bodyPr/>
        <a:lstStyle/>
        <a:p>
          <a:endParaRPr lang="en-US"/>
        </a:p>
      </dgm:t>
    </dgm:pt>
    <dgm:pt modelId="{21B2A4EE-3C6E-8846-8342-22F915050E20}" type="sibTrans" cxnId="{760B3D4F-A3AA-F847-99E9-E716173B5E13}">
      <dgm:prSet/>
      <dgm:spPr/>
      <dgm:t>
        <a:bodyPr/>
        <a:lstStyle/>
        <a:p>
          <a:endParaRPr lang="en-US"/>
        </a:p>
      </dgm:t>
    </dgm:pt>
    <dgm:pt modelId="{8822C594-A9D3-DA46-AC7A-7DC2BEF9A8F3}">
      <dgm:prSet/>
      <dgm:spPr/>
      <dgm:t>
        <a:bodyPr/>
        <a:lstStyle/>
        <a:p>
          <a:r>
            <a:rPr lang="en-US" dirty="0"/>
            <a:t>Pencapaian output di bawah target</a:t>
          </a:r>
        </a:p>
      </dgm:t>
    </dgm:pt>
    <dgm:pt modelId="{C00DDD9C-F660-9845-8F94-5A93C9745332}" type="parTrans" cxnId="{E606049A-2342-F848-A886-237415CEC972}">
      <dgm:prSet/>
      <dgm:spPr/>
      <dgm:t>
        <a:bodyPr/>
        <a:lstStyle/>
        <a:p>
          <a:endParaRPr lang="en-US"/>
        </a:p>
      </dgm:t>
    </dgm:pt>
    <dgm:pt modelId="{AE8B68A5-C0DA-014A-A3EE-7A4D91F9E5E1}" type="sibTrans" cxnId="{E606049A-2342-F848-A886-237415CEC972}">
      <dgm:prSet/>
      <dgm:spPr/>
      <dgm:t>
        <a:bodyPr/>
        <a:lstStyle/>
        <a:p>
          <a:endParaRPr lang="en-US"/>
        </a:p>
      </dgm:t>
    </dgm:pt>
    <dgm:pt modelId="{202CF0C3-1242-7949-A092-472A03F3D95A}">
      <dgm:prSet/>
      <dgm:spPr/>
      <dgm:t>
        <a:bodyPr/>
        <a:lstStyle/>
        <a:p>
          <a:r>
            <a:rPr lang="en-US" dirty="0"/>
            <a:t>Kendala teknis operasional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kebijakan</a:t>
          </a:r>
          <a:endParaRPr lang="en-US" dirty="0"/>
        </a:p>
      </dgm:t>
    </dgm:pt>
    <dgm:pt modelId="{10D70F07-54E0-A045-8A29-8827E7F272F9}" type="parTrans" cxnId="{7FE92D10-41AD-7243-91AE-C8528CE1B31F}">
      <dgm:prSet/>
      <dgm:spPr/>
      <dgm:t>
        <a:bodyPr/>
        <a:lstStyle/>
        <a:p>
          <a:endParaRPr lang="en-US"/>
        </a:p>
      </dgm:t>
    </dgm:pt>
    <dgm:pt modelId="{856E6CB0-7B4A-284D-971C-84A5F968734F}" type="sibTrans" cxnId="{7FE92D10-41AD-7243-91AE-C8528CE1B31F}">
      <dgm:prSet/>
      <dgm:spPr/>
      <dgm:t>
        <a:bodyPr/>
        <a:lstStyle/>
        <a:p>
          <a:endParaRPr lang="en-US"/>
        </a:p>
      </dgm:t>
    </dgm:pt>
    <dgm:pt modelId="{3A50487F-3FD3-9743-969F-71B26E1C85E0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2BD323B7-EF5A-EB4F-9C83-1E5C4124B742}" type="parTrans" cxnId="{A0A5B079-2D42-724B-8764-F3DAA1011827}">
      <dgm:prSet/>
      <dgm:spPr/>
      <dgm:t>
        <a:bodyPr/>
        <a:lstStyle/>
        <a:p>
          <a:endParaRPr lang="en-US"/>
        </a:p>
      </dgm:t>
    </dgm:pt>
    <dgm:pt modelId="{C3BD8A7B-8980-0E45-B39D-E230BAC18E7A}" type="sibTrans" cxnId="{A0A5B079-2D42-724B-8764-F3DAA1011827}">
      <dgm:prSet/>
      <dgm:spPr/>
      <dgm:t>
        <a:bodyPr/>
        <a:lstStyle/>
        <a:p>
          <a:endParaRPr lang="en-US"/>
        </a:p>
      </dgm:t>
    </dgm:pt>
    <dgm:pt modelId="{330A6F17-7F26-6A4D-B3B6-DB530529B884}">
      <dgm:prSet/>
      <dgm:spPr/>
      <dgm:t>
        <a:bodyPr/>
        <a:lstStyle/>
        <a:p>
          <a:r>
            <a:rPr lang="en-US" dirty="0"/>
            <a:t>3</a:t>
          </a:r>
        </a:p>
      </dgm:t>
    </dgm:pt>
    <dgm:pt modelId="{B8F5DB55-3F5D-684A-80E0-90ADE071D942}" type="parTrans" cxnId="{3876870E-583B-1D44-8920-7062770A20AE}">
      <dgm:prSet/>
      <dgm:spPr/>
      <dgm:t>
        <a:bodyPr/>
        <a:lstStyle/>
        <a:p>
          <a:endParaRPr lang="en-US"/>
        </a:p>
      </dgm:t>
    </dgm:pt>
    <dgm:pt modelId="{83B1CD42-1FEA-6E4D-9C86-BFD924A29D12}" type="sibTrans" cxnId="{3876870E-583B-1D44-8920-7062770A20AE}">
      <dgm:prSet/>
      <dgm:spPr/>
      <dgm:t>
        <a:bodyPr/>
        <a:lstStyle/>
        <a:p>
          <a:endParaRPr lang="en-US"/>
        </a:p>
      </dgm:t>
    </dgm:pt>
    <dgm:pt modelId="{63FF1551-3DA8-3E47-88B2-966ACCBED794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73B8286-3046-464A-A882-90AEEEB28BDB}" type="parTrans" cxnId="{5D5ABE3A-132B-3549-8C03-EDD09E77E6A5}">
      <dgm:prSet/>
      <dgm:spPr/>
      <dgm:t>
        <a:bodyPr/>
        <a:lstStyle/>
        <a:p>
          <a:endParaRPr lang="en-US"/>
        </a:p>
      </dgm:t>
    </dgm:pt>
    <dgm:pt modelId="{EA822F08-007B-9646-AD79-19E464DFC1D2}" type="sibTrans" cxnId="{5D5ABE3A-132B-3549-8C03-EDD09E77E6A5}">
      <dgm:prSet/>
      <dgm:spPr/>
      <dgm:t>
        <a:bodyPr/>
        <a:lstStyle/>
        <a:p>
          <a:endParaRPr lang="en-US"/>
        </a:p>
      </dgm:t>
    </dgm:pt>
    <dgm:pt modelId="{8F71B6D5-305A-5341-B9E9-690ADCF828D9}">
      <dgm:prSet/>
      <dgm:spPr/>
      <dgm:t>
        <a:bodyPr/>
        <a:lstStyle/>
        <a:p>
          <a:r>
            <a:rPr lang="en-US" dirty="0"/>
            <a:t>5</a:t>
          </a:r>
        </a:p>
      </dgm:t>
    </dgm:pt>
    <dgm:pt modelId="{C7956D31-A3EE-BD4B-B413-31C2256A9510}" type="parTrans" cxnId="{F946A7C3-E62C-EE41-86B2-460D95770CB2}">
      <dgm:prSet/>
      <dgm:spPr/>
      <dgm:t>
        <a:bodyPr/>
        <a:lstStyle/>
        <a:p>
          <a:endParaRPr lang="en-US"/>
        </a:p>
      </dgm:t>
    </dgm:pt>
    <dgm:pt modelId="{0181EC4C-93B0-4940-8D10-F3BDF78D6574}" type="sibTrans" cxnId="{F946A7C3-E62C-EE41-86B2-460D95770CB2}">
      <dgm:prSet/>
      <dgm:spPr/>
      <dgm:t>
        <a:bodyPr/>
        <a:lstStyle/>
        <a:p>
          <a:endParaRPr lang="en-US"/>
        </a:p>
      </dgm:t>
    </dgm:pt>
    <dgm:pt modelId="{4CDFB9A7-C3BE-8242-8318-183022E16E85}">
      <dgm:prSet/>
      <dgm:spPr/>
      <dgm:t>
        <a:bodyPr/>
        <a:lstStyle/>
        <a:p>
          <a:r>
            <a:rPr lang="en-US" dirty="0"/>
            <a:t>6</a:t>
          </a:r>
        </a:p>
      </dgm:t>
    </dgm:pt>
    <dgm:pt modelId="{B53B4F6D-8535-2C47-B0E4-E4D843E8AA6A}" type="parTrans" cxnId="{106F2E6C-8348-C44B-83CD-B55410F3B7DE}">
      <dgm:prSet/>
      <dgm:spPr/>
      <dgm:t>
        <a:bodyPr/>
        <a:lstStyle/>
        <a:p>
          <a:endParaRPr lang="en-US"/>
        </a:p>
      </dgm:t>
    </dgm:pt>
    <dgm:pt modelId="{AF121B8B-CC1B-8849-B641-CB7F4EA2045E}" type="sibTrans" cxnId="{106F2E6C-8348-C44B-83CD-B55410F3B7DE}">
      <dgm:prSet/>
      <dgm:spPr/>
      <dgm:t>
        <a:bodyPr/>
        <a:lstStyle/>
        <a:p>
          <a:endParaRPr lang="en-US"/>
        </a:p>
      </dgm:t>
    </dgm:pt>
    <dgm:pt modelId="{3EDABB58-7BDE-2944-A364-EF6C8C705FFB}">
      <dgm:prSet/>
      <dgm:spPr/>
      <dgm:t>
        <a:bodyPr/>
        <a:lstStyle/>
        <a:p>
          <a:r>
            <a:rPr lang="en-US" dirty="0"/>
            <a:t>7</a:t>
          </a:r>
        </a:p>
      </dgm:t>
    </dgm:pt>
    <dgm:pt modelId="{3BBEC683-9821-A548-B97F-6F2993B8B6C9}" type="parTrans" cxnId="{64413369-86FE-944E-A36D-FBB4C79710C2}">
      <dgm:prSet/>
      <dgm:spPr/>
      <dgm:t>
        <a:bodyPr/>
        <a:lstStyle/>
        <a:p>
          <a:endParaRPr lang="en-US"/>
        </a:p>
      </dgm:t>
    </dgm:pt>
    <dgm:pt modelId="{EF93BEAC-0C21-E249-981A-BE4DF5DF970B}" type="sibTrans" cxnId="{64413369-86FE-944E-A36D-FBB4C79710C2}">
      <dgm:prSet/>
      <dgm:spPr/>
      <dgm:t>
        <a:bodyPr/>
        <a:lstStyle/>
        <a:p>
          <a:endParaRPr lang="en-US"/>
        </a:p>
      </dgm:t>
    </dgm:pt>
    <dgm:pt modelId="{A4478F6C-8341-A54C-939E-730755B48A93}" type="pres">
      <dgm:prSet presAssocID="{3BF1EF0E-CD0A-1F49-BDCE-4764E20EA9C9}" presName="Name0" presStyleCnt="0">
        <dgm:presLayoutVars>
          <dgm:dir/>
          <dgm:animLvl val="lvl"/>
          <dgm:resizeHandles val="exact"/>
        </dgm:presLayoutVars>
      </dgm:prSet>
      <dgm:spPr/>
    </dgm:pt>
    <dgm:pt modelId="{AA1DA50F-5E7E-E547-8075-927C282DDB98}" type="pres">
      <dgm:prSet presAssocID="{9EFC6ADF-98C1-F24D-9AB1-15CE411FB3D2}" presName="linNode" presStyleCnt="0"/>
      <dgm:spPr/>
    </dgm:pt>
    <dgm:pt modelId="{D1A6CBF1-9ADF-4648-B431-1EE4C18A133B}" type="pres">
      <dgm:prSet presAssocID="{9EFC6ADF-98C1-F24D-9AB1-15CE411FB3D2}" presName="parentText" presStyleLbl="node1" presStyleIdx="0" presStyleCnt="7" custScaleX="24482">
        <dgm:presLayoutVars>
          <dgm:chMax val="1"/>
          <dgm:bulletEnabled val="1"/>
        </dgm:presLayoutVars>
      </dgm:prSet>
      <dgm:spPr/>
    </dgm:pt>
    <dgm:pt modelId="{2C0B6224-06B4-B64A-8D83-F721C2BCC49E}" type="pres">
      <dgm:prSet presAssocID="{9EFC6ADF-98C1-F24D-9AB1-15CE411FB3D2}" presName="descendantText" presStyleLbl="alignAccFollowNode1" presStyleIdx="0" presStyleCnt="7">
        <dgm:presLayoutVars>
          <dgm:bulletEnabled val="1"/>
        </dgm:presLayoutVars>
      </dgm:prSet>
      <dgm:spPr/>
    </dgm:pt>
    <dgm:pt modelId="{5AA160E6-351E-6C44-B231-864593E9AC69}" type="pres">
      <dgm:prSet presAssocID="{D113815F-AAD3-BE4B-B7C3-B94281651D7D}" presName="sp" presStyleCnt="0"/>
      <dgm:spPr/>
    </dgm:pt>
    <dgm:pt modelId="{A99F7191-605E-F441-86CC-CAAC648A71AE}" type="pres">
      <dgm:prSet presAssocID="{3A50487F-3FD3-9743-969F-71B26E1C85E0}" presName="linNode" presStyleCnt="0"/>
      <dgm:spPr/>
    </dgm:pt>
    <dgm:pt modelId="{EC6091AB-2296-9246-957F-44EB0E16778E}" type="pres">
      <dgm:prSet presAssocID="{3A50487F-3FD3-9743-969F-71B26E1C85E0}" presName="parentText" presStyleLbl="node1" presStyleIdx="1" presStyleCnt="7" custScaleX="24482">
        <dgm:presLayoutVars>
          <dgm:chMax val="1"/>
          <dgm:bulletEnabled val="1"/>
        </dgm:presLayoutVars>
      </dgm:prSet>
      <dgm:spPr/>
    </dgm:pt>
    <dgm:pt modelId="{CD17130A-B796-0D4A-A54D-BEEDD66ED0B4}" type="pres">
      <dgm:prSet presAssocID="{3A50487F-3FD3-9743-969F-71B26E1C85E0}" presName="descendantText" presStyleLbl="alignAccFollowNode1" presStyleIdx="1" presStyleCnt="7">
        <dgm:presLayoutVars>
          <dgm:bulletEnabled val="1"/>
        </dgm:presLayoutVars>
      </dgm:prSet>
      <dgm:spPr/>
    </dgm:pt>
    <dgm:pt modelId="{85DE8337-C80C-A740-B388-BD49AA6DE40C}" type="pres">
      <dgm:prSet presAssocID="{C3BD8A7B-8980-0E45-B39D-E230BAC18E7A}" presName="sp" presStyleCnt="0"/>
      <dgm:spPr/>
    </dgm:pt>
    <dgm:pt modelId="{84E810AD-F869-1C4E-9322-EA8CB74AF0A9}" type="pres">
      <dgm:prSet presAssocID="{330A6F17-7F26-6A4D-B3B6-DB530529B884}" presName="linNode" presStyleCnt="0"/>
      <dgm:spPr/>
    </dgm:pt>
    <dgm:pt modelId="{BCA6C6B8-E90E-5342-BD22-9DAE39BFC3C8}" type="pres">
      <dgm:prSet presAssocID="{330A6F17-7F26-6A4D-B3B6-DB530529B884}" presName="parentText" presStyleLbl="node1" presStyleIdx="2" presStyleCnt="7" custScaleX="24482">
        <dgm:presLayoutVars>
          <dgm:chMax val="1"/>
          <dgm:bulletEnabled val="1"/>
        </dgm:presLayoutVars>
      </dgm:prSet>
      <dgm:spPr/>
    </dgm:pt>
    <dgm:pt modelId="{605A98F2-3F29-2441-B9E7-4FE02D5D3B5B}" type="pres">
      <dgm:prSet presAssocID="{330A6F17-7F26-6A4D-B3B6-DB530529B884}" presName="descendantText" presStyleLbl="alignAccFollowNode1" presStyleIdx="2" presStyleCnt="7">
        <dgm:presLayoutVars>
          <dgm:bulletEnabled val="1"/>
        </dgm:presLayoutVars>
      </dgm:prSet>
      <dgm:spPr/>
    </dgm:pt>
    <dgm:pt modelId="{86864AD5-603F-A94F-8906-F1BC5F73A756}" type="pres">
      <dgm:prSet presAssocID="{83B1CD42-1FEA-6E4D-9C86-BFD924A29D12}" presName="sp" presStyleCnt="0"/>
      <dgm:spPr/>
    </dgm:pt>
    <dgm:pt modelId="{8136FF13-AE63-8345-8F21-F964CEB5F03B}" type="pres">
      <dgm:prSet presAssocID="{63FF1551-3DA8-3E47-88B2-966ACCBED794}" presName="linNode" presStyleCnt="0"/>
      <dgm:spPr/>
    </dgm:pt>
    <dgm:pt modelId="{6E21F526-3811-7F4E-9F7B-6198E6875B03}" type="pres">
      <dgm:prSet presAssocID="{63FF1551-3DA8-3E47-88B2-966ACCBED794}" presName="parentText" presStyleLbl="node1" presStyleIdx="3" presStyleCnt="7" custScaleX="24482">
        <dgm:presLayoutVars>
          <dgm:chMax val="1"/>
          <dgm:bulletEnabled val="1"/>
        </dgm:presLayoutVars>
      </dgm:prSet>
      <dgm:spPr/>
    </dgm:pt>
    <dgm:pt modelId="{A99510BF-92F5-F644-809C-746098E92DB1}" type="pres">
      <dgm:prSet presAssocID="{63FF1551-3DA8-3E47-88B2-966ACCBED794}" presName="descendantText" presStyleLbl="alignAccFollowNode1" presStyleIdx="3" presStyleCnt="7">
        <dgm:presLayoutVars>
          <dgm:bulletEnabled val="1"/>
        </dgm:presLayoutVars>
      </dgm:prSet>
      <dgm:spPr/>
    </dgm:pt>
    <dgm:pt modelId="{0B534070-FBF4-6A47-8C98-CE3D49779C38}" type="pres">
      <dgm:prSet presAssocID="{EA822F08-007B-9646-AD79-19E464DFC1D2}" presName="sp" presStyleCnt="0"/>
      <dgm:spPr/>
    </dgm:pt>
    <dgm:pt modelId="{CB960018-E764-3A47-89A3-37C4ECDAFB52}" type="pres">
      <dgm:prSet presAssocID="{8F71B6D5-305A-5341-B9E9-690ADCF828D9}" presName="linNode" presStyleCnt="0"/>
      <dgm:spPr/>
    </dgm:pt>
    <dgm:pt modelId="{EC7B5FAA-C621-D04E-A474-2F5CEE32E4A0}" type="pres">
      <dgm:prSet presAssocID="{8F71B6D5-305A-5341-B9E9-690ADCF828D9}" presName="parentText" presStyleLbl="node1" presStyleIdx="4" presStyleCnt="7" custScaleX="24482">
        <dgm:presLayoutVars>
          <dgm:chMax val="1"/>
          <dgm:bulletEnabled val="1"/>
        </dgm:presLayoutVars>
      </dgm:prSet>
      <dgm:spPr/>
    </dgm:pt>
    <dgm:pt modelId="{6D2C180F-8AAF-EB4D-8C09-50F50F86AF3A}" type="pres">
      <dgm:prSet presAssocID="{8F71B6D5-305A-5341-B9E9-690ADCF828D9}" presName="descendantText" presStyleLbl="alignAccFollowNode1" presStyleIdx="4" presStyleCnt="7">
        <dgm:presLayoutVars>
          <dgm:bulletEnabled val="1"/>
        </dgm:presLayoutVars>
      </dgm:prSet>
      <dgm:spPr/>
    </dgm:pt>
    <dgm:pt modelId="{47739786-120A-8A43-952C-9EDDC81A07D9}" type="pres">
      <dgm:prSet presAssocID="{0181EC4C-93B0-4940-8D10-F3BDF78D6574}" presName="sp" presStyleCnt="0"/>
      <dgm:spPr/>
    </dgm:pt>
    <dgm:pt modelId="{CD03E0A6-9508-FF41-A58D-7A949DB346BE}" type="pres">
      <dgm:prSet presAssocID="{4CDFB9A7-C3BE-8242-8318-183022E16E85}" presName="linNode" presStyleCnt="0"/>
      <dgm:spPr/>
    </dgm:pt>
    <dgm:pt modelId="{FD6B70EC-C0D5-3F42-BDB1-A84B761405BB}" type="pres">
      <dgm:prSet presAssocID="{4CDFB9A7-C3BE-8242-8318-183022E16E85}" presName="parentText" presStyleLbl="node1" presStyleIdx="5" presStyleCnt="7" custScaleX="24482">
        <dgm:presLayoutVars>
          <dgm:chMax val="1"/>
          <dgm:bulletEnabled val="1"/>
        </dgm:presLayoutVars>
      </dgm:prSet>
      <dgm:spPr/>
    </dgm:pt>
    <dgm:pt modelId="{773FF3DC-EC9B-9C44-975F-F5A91C82B823}" type="pres">
      <dgm:prSet presAssocID="{4CDFB9A7-C3BE-8242-8318-183022E16E85}" presName="descendantText" presStyleLbl="alignAccFollowNode1" presStyleIdx="5" presStyleCnt="7">
        <dgm:presLayoutVars>
          <dgm:bulletEnabled val="1"/>
        </dgm:presLayoutVars>
      </dgm:prSet>
      <dgm:spPr/>
    </dgm:pt>
    <dgm:pt modelId="{973B3548-3C46-904F-B842-A00B6A1DE3BA}" type="pres">
      <dgm:prSet presAssocID="{AF121B8B-CC1B-8849-B641-CB7F4EA2045E}" presName="sp" presStyleCnt="0"/>
      <dgm:spPr/>
    </dgm:pt>
    <dgm:pt modelId="{90210C71-6D0B-A14F-B2AA-28CCDE6B7978}" type="pres">
      <dgm:prSet presAssocID="{3EDABB58-7BDE-2944-A364-EF6C8C705FFB}" presName="linNode" presStyleCnt="0"/>
      <dgm:spPr/>
    </dgm:pt>
    <dgm:pt modelId="{379CC25D-0E8E-F640-9A80-8341D5CD41F1}" type="pres">
      <dgm:prSet presAssocID="{3EDABB58-7BDE-2944-A364-EF6C8C705FFB}" presName="parentText" presStyleLbl="node1" presStyleIdx="6" presStyleCnt="7" custScaleX="24482">
        <dgm:presLayoutVars>
          <dgm:chMax val="1"/>
          <dgm:bulletEnabled val="1"/>
        </dgm:presLayoutVars>
      </dgm:prSet>
      <dgm:spPr/>
    </dgm:pt>
    <dgm:pt modelId="{89ECADAD-CDA8-0341-8862-7CBF88FFF92D}" type="pres">
      <dgm:prSet presAssocID="{3EDABB58-7BDE-2944-A364-EF6C8C705FFB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487F2B05-171E-014E-A3FE-C79EC6BF5BDF}" type="presOf" srcId="{330A6F17-7F26-6A4D-B3B6-DB530529B884}" destId="{BCA6C6B8-E90E-5342-BD22-9DAE39BFC3C8}" srcOrd="0" destOrd="0" presId="urn:microsoft.com/office/officeart/2005/8/layout/vList5"/>
    <dgm:cxn modelId="{5B705D09-120B-6D4F-8617-5574A38B33F2}" srcId="{9EFC6ADF-98C1-F24D-9AB1-15CE411FB3D2}" destId="{87F5F24E-2D76-F44F-9F6D-FC74441BE048}" srcOrd="0" destOrd="0" parTransId="{F82A35AD-757F-3A4D-9BFA-3D440F686278}" sibTransId="{B490E01F-8EAF-3B49-8CBD-54DA3082E4B2}"/>
    <dgm:cxn modelId="{CE052C0D-8558-D34B-B0FD-41322814FAAD}" type="presOf" srcId="{F9C550D5-D01D-4646-8F4D-D2F478057C81}" destId="{605A98F2-3F29-2441-B9E7-4FE02D5D3B5B}" srcOrd="0" destOrd="0" presId="urn:microsoft.com/office/officeart/2005/8/layout/vList5"/>
    <dgm:cxn modelId="{3876870E-583B-1D44-8920-7062770A20AE}" srcId="{3BF1EF0E-CD0A-1F49-BDCE-4764E20EA9C9}" destId="{330A6F17-7F26-6A4D-B3B6-DB530529B884}" srcOrd="2" destOrd="0" parTransId="{B8F5DB55-3F5D-684A-80E0-90ADE071D942}" sibTransId="{83B1CD42-1FEA-6E4D-9C86-BFD924A29D12}"/>
    <dgm:cxn modelId="{7FE92D10-41AD-7243-91AE-C8528CE1B31F}" srcId="{3EDABB58-7BDE-2944-A364-EF6C8C705FFB}" destId="{202CF0C3-1242-7949-A092-472A03F3D95A}" srcOrd="0" destOrd="0" parTransId="{10D70F07-54E0-A045-8A29-8827E7F272F9}" sibTransId="{856E6CB0-7B4A-284D-971C-84A5F968734F}"/>
    <dgm:cxn modelId="{5D5ABE3A-132B-3549-8C03-EDD09E77E6A5}" srcId="{3BF1EF0E-CD0A-1F49-BDCE-4764E20EA9C9}" destId="{63FF1551-3DA8-3E47-88B2-966ACCBED794}" srcOrd="3" destOrd="0" parTransId="{C73B8286-3046-464A-A882-90AEEEB28BDB}" sibTransId="{EA822F08-007B-9646-AD79-19E464DFC1D2}"/>
    <dgm:cxn modelId="{1DFDDE63-C958-F547-9EFF-8097E3B323E2}" type="presOf" srcId="{202CF0C3-1242-7949-A092-472A03F3D95A}" destId="{89ECADAD-CDA8-0341-8862-7CBF88FFF92D}" srcOrd="0" destOrd="0" presId="urn:microsoft.com/office/officeart/2005/8/layout/vList5"/>
    <dgm:cxn modelId="{64413369-86FE-944E-A36D-FBB4C79710C2}" srcId="{3BF1EF0E-CD0A-1F49-BDCE-4764E20EA9C9}" destId="{3EDABB58-7BDE-2944-A364-EF6C8C705FFB}" srcOrd="6" destOrd="0" parTransId="{3BBEC683-9821-A548-B97F-6F2993B8B6C9}" sibTransId="{EF93BEAC-0C21-E249-981A-BE4DF5DF970B}"/>
    <dgm:cxn modelId="{106F2E6C-8348-C44B-83CD-B55410F3B7DE}" srcId="{3BF1EF0E-CD0A-1F49-BDCE-4764E20EA9C9}" destId="{4CDFB9A7-C3BE-8242-8318-183022E16E85}" srcOrd="5" destOrd="0" parTransId="{B53B4F6D-8535-2C47-B0E4-E4D843E8AA6A}" sibTransId="{AF121B8B-CC1B-8849-B641-CB7F4EA2045E}"/>
    <dgm:cxn modelId="{760B3D4F-A3AA-F847-99E9-E716173B5E13}" srcId="{8F71B6D5-305A-5341-B9E9-690ADCF828D9}" destId="{C4F830C9-CB79-2C42-8A79-ADF9BC1AEE06}" srcOrd="0" destOrd="0" parTransId="{C209E8D5-8E42-8049-8BA3-65DF026A045B}" sibTransId="{21B2A4EE-3C6E-8846-8342-22F915050E20}"/>
    <dgm:cxn modelId="{F194CF71-4BF6-D04B-95EE-9853828DEE9A}" type="presOf" srcId="{A00AF6EF-5C42-7D43-A18A-A82B3F28107E}" destId="{A99510BF-92F5-F644-809C-746098E92DB1}" srcOrd="0" destOrd="0" presId="urn:microsoft.com/office/officeart/2005/8/layout/vList5"/>
    <dgm:cxn modelId="{2F3B2D54-BB5B-664A-B8DF-6C8BFF0F8CAC}" type="presOf" srcId="{63FF1551-3DA8-3E47-88B2-966ACCBED794}" destId="{6E21F526-3811-7F4E-9F7B-6198E6875B03}" srcOrd="0" destOrd="0" presId="urn:microsoft.com/office/officeart/2005/8/layout/vList5"/>
    <dgm:cxn modelId="{A0A5B079-2D42-724B-8764-F3DAA1011827}" srcId="{3BF1EF0E-CD0A-1F49-BDCE-4764E20EA9C9}" destId="{3A50487F-3FD3-9743-969F-71B26E1C85E0}" srcOrd="1" destOrd="0" parTransId="{2BD323B7-EF5A-EB4F-9C83-1E5C4124B742}" sibTransId="{C3BD8A7B-8980-0E45-B39D-E230BAC18E7A}"/>
    <dgm:cxn modelId="{E606049A-2342-F848-A886-237415CEC972}" srcId="{4CDFB9A7-C3BE-8242-8318-183022E16E85}" destId="{8822C594-A9D3-DA46-AC7A-7DC2BEF9A8F3}" srcOrd="0" destOrd="0" parTransId="{C00DDD9C-F660-9845-8F94-5A93C9745332}" sibTransId="{AE8B68A5-C0DA-014A-A3EE-7A4D91F9E5E1}"/>
    <dgm:cxn modelId="{E4EFC49F-A17C-7249-91E8-66479ABCB21B}" type="presOf" srcId="{4CDFB9A7-C3BE-8242-8318-183022E16E85}" destId="{FD6B70EC-C0D5-3F42-BDB1-A84B761405BB}" srcOrd="0" destOrd="0" presId="urn:microsoft.com/office/officeart/2005/8/layout/vList5"/>
    <dgm:cxn modelId="{744B8FA1-AE4C-4A46-BA7E-9954036DECF4}" srcId="{3BF1EF0E-CD0A-1F49-BDCE-4764E20EA9C9}" destId="{9EFC6ADF-98C1-F24D-9AB1-15CE411FB3D2}" srcOrd="0" destOrd="0" parTransId="{E87B8A4E-5E17-464C-82D3-7AA591FA6E05}" sibTransId="{D113815F-AAD3-BE4B-B7C3-B94281651D7D}"/>
    <dgm:cxn modelId="{FFD773AC-93AA-8F44-BF25-6D319586F8C9}" type="presOf" srcId="{9EFC6ADF-98C1-F24D-9AB1-15CE411FB3D2}" destId="{D1A6CBF1-9ADF-4648-B431-1EE4C18A133B}" srcOrd="0" destOrd="0" presId="urn:microsoft.com/office/officeart/2005/8/layout/vList5"/>
    <dgm:cxn modelId="{1320DEBB-88D0-CA4F-B662-87FC8773B44B}" srcId="{3A50487F-3FD3-9743-969F-71B26E1C85E0}" destId="{7E19E54C-A47F-ED49-975A-DDDD6B57FE8A}" srcOrd="0" destOrd="0" parTransId="{8E6E6A96-49CB-B244-924C-1E4F8F95294B}" sibTransId="{36DB85D5-E04A-3941-84D0-FEAF17471A14}"/>
    <dgm:cxn modelId="{217FC8BF-0F57-8E47-AEE3-D9B5EA85E54F}" type="presOf" srcId="{3EDABB58-7BDE-2944-A364-EF6C8C705FFB}" destId="{379CC25D-0E8E-F640-9A80-8341D5CD41F1}" srcOrd="0" destOrd="0" presId="urn:microsoft.com/office/officeart/2005/8/layout/vList5"/>
    <dgm:cxn modelId="{A62F15C1-157B-6544-8AAE-AD7166EFFBA8}" type="presOf" srcId="{3BF1EF0E-CD0A-1F49-BDCE-4764E20EA9C9}" destId="{A4478F6C-8341-A54C-939E-730755B48A93}" srcOrd="0" destOrd="0" presId="urn:microsoft.com/office/officeart/2005/8/layout/vList5"/>
    <dgm:cxn modelId="{7F4592C2-A0CB-404E-9812-6D4628AE02ED}" type="presOf" srcId="{87F5F24E-2D76-F44F-9F6D-FC74441BE048}" destId="{2C0B6224-06B4-B64A-8D83-F721C2BCC49E}" srcOrd="0" destOrd="0" presId="urn:microsoft.com/office/officeart/2005/8/layout/vList5"/>
    <dgm:cxn modelId="{F946A7C3-E62C-EE41-86B2-460D95770CB2}" srcId="{3BF1EF0E-CD0A-1F49-BDCE-4764E20EA9C9}" destId="{8F71B6D5-305A-5341-B9E9-690ADCF828D9}" srcOrd="4" destOrd="0" parTransId="{C7956D31-A3EE-BD4B-B413-31C2256A9510}" sibTransId="{0181EC4C-93B0-4940-8D10-F3BDF78D6574}"/>
    <dgm:cxn modelId="{2B7443D5-F342-F84C-A2FE-06B7BC4E36C6}" srcId="{63FF1551-3DA8-3E47-88B2-966ACCBED794}" destId="{A00AF6EF-5C42-7D43-A18A-A82B3F28107E}" srcOrd="0" destOrd="0" parTransId="{01AF7BE5-44A0-DF44-B76B-DBEB78BA97FE}" sibTransId="{C7ECAF9C-3DE0-D34A-90B3-C345E5E58325}"/>
    <dgm:cxn modelId="{610E3EDB-2408-4B4C-9CCD-B2018338A067}" type="presOf" srcId="{8822C594-A9D3-DA46-AC7A-7DC2BEF9A8F3}" destId="{773FF3DC-EC9B-9C44-975F-F5A91C82B823}" srcOrd="0" destOrd="0" presId="urn:microsoft.com/office/officeart/2005/8/layout/vList5"/>
    <dgm:cxn modelId="{9BA660E4-47A6-C440-B775-547FD78F57BF}" type="presOf" srcId="{3A50487F-3FD3-9743-969F-71B26E1C85E0}" destId="{EC6091AB-2296-9246-957F-44EB0E16778E}" srcOrd="0" destOrd="0" presId="urn:microsoft.com/office/officeart/2005/8/layout/vList5"/>
    <dgm:cxn modelId="{741100E6-C949-544F-B8D6-F6D44C98D670}" type="presOf" srcId="{7E19E54C-A47F-ED49-975A-DDDD6B57FE8A}" destId="{CD17130A-B796-0D4A-A54D-BEEDD66ED0B4}" srcOrd="0" destOrd="0" presId="urn:microsoft.com/office/officeart/2005/8/layout/vList5"/>
    <dgm:cxn modelId="{B4D7DFE9-AB06-B24D-8ADF-2C7A708E00AD}" srcId="{330A6F17-7F26-6A4D-B3B6-DB530529B884}" destId="{F9C550D5-D01D-4646-8F4D-D2F478057C81}" srcOrd="0" destOrd="0" parTransId="{9D5E35B0-5BC4-BD40-B7DE-304D92A8D9D1}" sibTransId="{AB56ED49-54A1-D74B-B9F7-714C09BA00B5}"/>
    <dgm:cxn modelId="{DCAA18F3-B5CE-6944-B760-C10E61CCB843}" type="presOf" srcId="{C4F830C9-CB79-2C42-8A79-ADF9BC1AEE06}" destId="{6D2C180F-8AAF-EB4D-8C09-50F50F86AF3A}" srcOrd="0" destOrd="0" presId="urn:microsoft.com/office/officeart/2005/8/layout/vList5"/>
    <dgm:cxn modelId="{C561EBFD-6762-C64D-A1F8-AFFC7669832E}" type="presOf" srcId="{8F71B6D5-305A-5341-B9E9-690ADCF828D9}" destId="{EC7B5FAA-C621-D04E-A474-2F5CEE32E4A0}" srcOrd="0" destOrd="0" presId="urn:microsoft.com/office/officeart/2005/8/layout/vList5"/>
    <dgm:cxn modelId="{8E17C3A6-60B1-6D45-AAFF-80C6D98E2337}" type="presParOf" srcId="{A4478F6C-8341-A54C-939E-730755B48A93}" destId="{AA1DA50F-5E7E-E547-8075-927C282DDB98}" srcOrd="0" destOrd="0" presId="urn:microsoft.com/office/officeart/2005/8/layout/vList5"/>
    <dgm:cxn modelId="{512AB055-647B-AB45-A282-B9B8B9C70E79}" type="presParOf" srcId="{AA1DA50F-5E7E-E547-8075-927C282DDB98}" destId="{D1A6CBF1-9ADF-4648-B431-1EE4C18A133B}" srcOrd="0" destOrd="0" presId="urn:microsoft.com/office/officeart/2005/8/layout/vList5"/>
    <dgm:cxn modelId="{FAC4BC31-493A-A04F-B71C-BEAAD474DBD5}" type="presParOf" srcId="{AA1DA50F-5E7E-E547-8075-927C282DDB98}" destId="{2C0B6224-06B4-B64A-8D83-F721C2BCC49E}" srcOrd="1" destOrd="0" presId="urn:microsoft.com/office/officeart/2005/8/layout/vList5"/>
    <dgm:cxn modelId="{6C89994C-5799-F647-BA02-038C769E68D0}" type="presParOf" srcId="{A4478F6C-8341-A54C-939E-730755B48A93}" destId="{5AA160E6-351E-6C44-B231-864593E9AC69}" srcOrd="1" destOrd="0" presId="urn:microsoft.com/office/officeart/2005/8/layout/vList5"/>
    <dgm:cxn modelId="{BD333E3A-84B1-C044-A013-6D4ACF7FC022}" type="presParOf" srcId="{A4478F6C-8341-A54C-939E-730755B48A93}" destId="{A99F7191-605E-F441-86CC-CAAC648A71AE}" srcOrd="2" destOrd="0" presId="urn:microsoft.com/office/officeart/2005/8/layout/vList5"/>
    <dgm:cxn modelId="{A2C52910-4198-FD45-8F33-54F04AC31804}" type="presParOf" srcId="{A99F7191-605E-F441-86CC-CAAC648A71AE}" destId="{EC6091AB-2296-9246-957F-44EB0E16778E}" srcOrd="0" destOrd="0" presId="urn:microsoft.com/office/officeart/2005/8/layout/vList5"/>
    <dgm:cxn modelId="{30D6A776-1E83-334F-96E0-9AEABCE2C2E8}" type="presParOf" srcId="{A99F7191-605E-F441-86CC-CAAC648A71AE}" destId="{CD17130A-B796-0D4A-A54D-BEEDD66ED0B4}" srcOrd="1" destOrd="0" presId="urn:microsoft.com/office/officeart/2005/8/layout/vList5"/>
    <dgm:cxn modelId="{70D4666C-840A-5B45-8433-F1A4DF7D1DBE}" type="presParOf" srcId="{A4478F6C-8341-A54C-939E-730755B48A93}" destId="{85DE8337-C80C-A740-B388-BD49AA6DE40C}" srcOrd="3" destOrd="0" presId="urn:microsoft.com/office/officeart/2005/8/layout/vList5"/>
    <dgm:cxn modelId="{25966125-A3F1-C846-8BAD-42856732AD37}" type="presParOf" srcId="{A4478F6C-8341-A54C-939E-730755B48A93}" destId="{84E810AD-F869-1C4E-9322-EA8CB74AF0A9}" srcOrd="4" destOrd="0" presId="urn:microsoft.com/office/officeart/2005/8/layout/vList5"/>
    <dgm:cxn modelId="{D23B64BE-5C0A-A449-9944-CBD1B14CB443}" type="presParOf" srcId="{84E810AD-F869-1C4E-9322-EA8CB74AF0A9}" destId="{BCA6C6B8-E90E-5342-BD22-9DAE39BFC3C8}" srcOrd="0" destOrd="0" presId="urn:microsoft.com/office/officeart/2005/8/layout/vList5"/>
    <dgm:cxn modelId="{E7A41228-2B52-CD45-9608-57FD4051D96D}" type="presParOf" srcId="{84E810AD-F869-1C4E-9322-EA8CB74AF0A9}" destId="{605A98F2-3F29-2441-B9E7-4FE02D5D3B5B}" srcOrd="1" destOrd="0" presId="urn:microsoft.com/office/officeart/2005/8/layout/vList5"/>
    <dgm:cxn modelId="{C696A18F-CA4A-0E4F-A8DA-A34FBD183A0C}" type="presParOf" srcId="{A4478F6C-8341-A54C-939E-730755B48A93}" destId="{86864AD5-603F-A94F-8906-F1BC5F73A756}" srcOrd="5" destOrd="0" presId="urn:microsoft.com/office/officeart/2005/8/layout/vList5"/>
    <dgm:cxn modelId="{DDF9CA64-0216-4E45-A675-6CCE07BEE894}" type="presParOf" srcId="{A4478F6C-8341-A54C-939E-730755B48A93}" destId="{8136FF13-AE63-8345-8F21-F964CEB5F03B}" srcOrd="6" destOrd="0" presId="urn:microsoft.com/office/officeart/2005/8/layout/vList5"/>
    <dgm:cxn modelId="{F51E81CB-C6BF-9B46-B6D3-B1C01E862613}" type="presParOf" srcId="{8136FF13-AE63-8345-8F21-F964CEB5F03B}" destId="{6E21F526-3811-7F4E-9F7B-6198E6875B03}" srcOrd="0" destOrd="0" presId="urn:microsoft.com/office/officeart/2005/8/layout/vList5"/>
    <dgm:cxn modelId="{26DCE225-80DD-0B4D-8102-2BD770F0D597}" type="presParOf" srcId="{8136FF13-AE63-8345-8F21-F964CEB5F03B}" destId="{A99510BF-92F5-F644-809C-746098E92DB1}" srcOrd="1" destOrd="0" presId="urn:microsoft.com/office/officeart/2005/8/layout/vList5"/>
    <dgm:cxn modelId="{2C1AFED3-D7BB-2C4C-B6C6-F142B0BF51A3}" type="presParOf" srcId="{A4478F6C-8341-A54C-939E-730755B48A93}" destId="{0B534070-FBF4-6A47-8C98-CE3D49779C38}" srcOrd="7" destOrd="0" presId="urn:microsoft.com/office/officeart/2005/8/layout/vList5"/>
    <dgm:cxn modelId="{8F3915E7-34C8-5044-9261-C3EE94735E42}" type="presParOf" srcId="{A4478F6C-8341-A54C-939E-730755B48A93}" destId="{CB960018-E764-3A47-89A3-37C4ECDAFB52}" srcOrd="8" destOrd="0" presId="urn:microsoft.com/office/officeart/2005/8/layout/vList5"/>
    <dgm:cxn modelId="{3BF2B7CC-BA5C-0A42-958B-783DDAA3C757}" type="presParOf" srcId="{CB960018-E764-3A47-89A3-37C4ECDAFB52}" destId="{EC7B5FAA-C621-D04E-A474-2F5CEE32E4A0}" srcOrd="0" destOrd="0" presId="urn:microsoft.com/office/officeart/2005/8/layout/vList5"/>
    <dgm:cxn modelId="{BA59FA6E-DBBA-7646-B32D-10DD7CB3B3A7}" type="presParOf" srcId="{CB960018-E764-3A47-89A3-37C4ECDAFB52}" destId="{6D2C180F-8AAF-EB4D-8C09-50F50F86AF3A}" srcOrd="1" destOrd="0" presId="urn:microsoft.com/office/officeart/2005/8/layout/vList5"/>
    <dgm:cxn modelId="{9A32E986-AC7F-F24D-9F4D-F030988FD322}" type="presParOf" srcId="{A4478F6C-8341-A54C-939E-730755B48A93}" destId="{47739786-120A-8A43-952C-9EDDC81A07D9}" srcOrd="9" destOrd="0" presId="urn:microsoft.com/office/officeart/2005/8/layout/vList5"/>
    <dgm:cxn modelId="{CD53B2B3-8B32-7744-87B0-AC84C218D6CA}" type="presParOf" srcId="{A4478F6C-8341-A54C-939E-730755B48A93}" destId="{CD03E0A6-9508-FF41-A58D-7A949DB346BE}" srcOrd="10" destOrd="0" presId="urn:microsoft.com/office/officeart/2005/8/layout/vList5"/>
    <dgm:cxn modelId="{E11C9862-C180-CB43-82B5-418936A20B1C}" type="presParOf" srcId="{CD03E0A6-9508-FF41-A58D-7A949DB346BE}" destId="{FD6B70EC-C0D5-3F42-BDB1-A84B761405BB}" srcOrd="0" destOrd="0" presId="urn:microsoft.com/office/officeart/2005/8/layout/vList5"/>
    <dgm:cxn modelId="{3F73BD8B-5817-874E-98F5-CCE0BFA63DDD}" type="presParOf" srcId="{CD03E0A6-9508-FF41-A58D-7A949DB346BE}" destId="{773FF3DC-EC9B-9C44-975F-F5A91C82B823}" srcOrd="1" destOrd="0" presId="urn:microsoft.com/office/officeart/2005/8/layout/vList5"/>
    <dgm:cxn modelId="{76050A4C-663B-1043-9224-3CAC07D4BF04}" type="presParOf" srcId="{A4478F6C-8341-A54C-939E-730755B48A93}" destId="{973B3548-3C46-904F-B842-A00B6A1DE3BA}" srcOrd="11" destOrd="0" presId="urn:microsoft.com/office/officeart/2005/8/layout/vList5"/>
    <dgm:cxn modelId="{AEFFEA12-11C7-A541-A6C7-6F1D1B4C9840}" type="presParOf" srcId="{A4478F6C-8341-A54C-939E-730755B48A93}" destId="{90210C71-6D0B-A14F-B2AA-28CCDE6B7978}" srcOrd="12" destOrd="0" presId="urn:microsoft.com/office/officeart/2005/8/layout/vList5"/>
    <dgm:cxn modelId="{19D8F5AB-EBFC-D145-B3EB-C8402728460F}" type="presParOf" srcId="{90210C71-6D0B-A14F-B2AA-28CCDE6B7978}" destId="{379CC25D-0E8E-F640-9A80-8341D5CD41F1}" srcOrd="0" destOrd="0" presId="urn:microsoft.com/office/officeart/2005/8/layout/vList5"/>
    <dgm:cxn modelId="{41A92E39-8D5F-0F48-9B1E-0C73800EC884}" type="presParOf" srcId="{90210C71-6D0B-A14F-B2AA-28CCDE6B7978}" destId="{89ECADAD-CDA8-0341-8862-7CBF88FFF9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1B709-A594-43A5-BEA9-C6FD6C7019AD}">
      <dsp:nvSpPr>
        <dsp:cNvPr id="0" name=""/>
        <dsp:cNvSpPr/>
      </dsp:nvSpPr>
      <dsp:spPr>
        <a:xfrm>
          <a:off x="2737828" y="0"/>
          <a:ext cx="1368914" cy="506975"/>
        </a:xfrm>
        <a:prstGeom prst="trapezoid">
          <a:avLst>
            <a:gd name="adj" fmla="val 1350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600" kern="1200" dirty="0"/>
        </a:p>
      </dsp:txBody>
      <dsp:txXfrm>
        <a:off x="2737828" y="0"/>
        <a:ext cx="1368914" cy="506975"/>
      </dsp:txXfrm>
    </dsp:sp>
    <dsp:sp modelId="{1F997308-7F56-414B-B385-DA3DC6220453}">
      <dsp:nvSpPr>
        <dsp:cNvPr id="0" name=""/>
        <dsp:cNvSpPr/>
      </dsp:nvSpPr>
      <dsp:spPr>
        <a:xfrm>
          <a:off x="2053371" y="506975"/>
          <a:ext cx="2737828" cy="506975"/>
        </a:xfrm>
        <a:prstGeom prst="trapezoid">
          <a:avLst>
            <a:gd name="adj" fmla="val 135008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Peningkatan Akuntabilitas</a:t>
          </a:r>
        </a:p>
      </dsp:txBody>
      <dsp:txXfrm>
        <a:off x="2532491" y="506975"/>
        <a:ext cx="1779588" cy="506975"/>
      </dsp:txXfrm>
    </dsp:sp>
    <dsp:sp modelId="{31FDB728-35A7-4672-B8A1-1E44BCFC4062}">
      <dsp:nvSpPr>
        <dsp:cNvPr id="0" name=""/>
        <dsp:cNvSpPr/>
      </dsp:nvSpPr>
      <dsp:spPr>
        <a:xfrm>
          <a:off x="1368914" y="1013950"/>
          <a:ext cx="4106743" cy="506975"/>
        </a:xfrm>
        <a:prstGeom prst="trapezoid">
          <a:avLst>
            <a:gd name="adj" fmla="val 135008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Mengurangi Tindakan Korupsi</a:t>
          </a:r>
        </a:p>
      </dsp:txBody>
      <dsp:txXfrm>
        <a:off x="2087594" y="1013950"/>
        <a:ext cx="2669383" cy="506975"/>
      </dsp:txXfrm>
    </dsp:sp>
    <dsp:sp modelId="{3D2DB29D-BB56-4428-A8B9-47F271C333F9}">
      <dsp:nvSpPr>
        <dsp:cNvPr id="0" name=""/>
        <dsp:cNvSpPr/>
      </dsp:nvSpPr>
      <dsp:spPr>
        <a:xfrm>
          <a:off x="684457" y="1520925"/>
          <a:ext cx="5475657" cy="506975"/>
        </a:xfrm>
        <a:prstGeom prst="trapezoid">
          <a:avLst>
            <a:gd name="adj" fmla="val 135008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Peningkatan Tata Kelola</a:t>
          </a:r>
        </a:p>
      </dsp:txBody>
      <dsp:txXfrm>
        <a:off x="1642697" y="1520925"/>
        <a:ext cx="3559177" cy="506975"/>
      </dsp:txXfrm>
    </dsp:sp>
    <dsp:sp modelId="{6EF33CE9-4B5D-44C7-A53A-4429C29D73B3}">
      <dsp:nvSpPr>
        <dsp:cNvPr id="0" name=""/>
        <dsp:cNvSpPr/>
      </dsp:nvSpPr>
      <dsp:spPr>
        <a:xfrm>
          <a:off x="0" y="2027900"/>
          <a:ext cx="6844572" cy="506975"/>
        </a:xfrm>
        <a:prstGeom prst="trapezoid">
          <a:avLst>
            <a:gd name="adj" fmla="val 135008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Peningkatan Pelayanan Publik</a:t>
          </a:r>
        </a:p>
      </dsp:txBody>
      <dsp:txXfrm>
        <a:off x="1197800" y="2027900"/>
        <a:ext cx="4448971" cy="506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84936-3990-49DE-82E6-FDA46CA3E23C}">
      <dsp:nvSpPr>
        <dsp:cNvPr id="0" name=""/>
        <dsp:cNvSpPr/>
      </dsp:nvSpPr>
      <dsp:spPr>
        <a:xfrm>
          <a:off x="624" y="0"/>
          <a:ext cx="1104492" cy="204395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AUDIT</a:t>
          </a:r>
        </a:p>
      </dsp:txBody>
      <dsp:txXfrm>
        <a:off x="32973" y="32349"/>
        <a:ext cx="1039794" cy="1979255"/>
      </dsp:txXfrm>
    </dsp:sp>
    <dsp:sp modelId="{E62B41F2-849D-42F0-AE18-97B3049A686D}">
      <dsp:nvSpPr>
        <dsp:cNvPr id="0" name=""/>
        <dsp:cNvSpPr/>
      </dsp:nvSpPr>
      <dsp:spPr>
        <a:xfrm>
          <a:off x="1290671" y="0"/>
          <a:ext cx="1104492" cy="204395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REVIU</a:t>
          </a:r>
        </a:p>
      </dsp:txBody>
      <dsp:txXfrm>
        <a:off x="1323020" y="32349"/>
        <a:ext cx="1039794" cy="1979255"/>
      </dsp:txXfrm>
    </dsp:sp>
    <dsp:sp modelId="{D3FC374E-1400-4294-B1B6-64C639093B14}">
      <dsp:nvSpPr>
        <dsp:cNvPr id="0" name=""/>
        <dsp:cNvSpPr/>
      </dsp:nvSpPr>
      <dsp:spPr>
        <a:xfrm>
          <a:off x="2580719" y="0"/>
          <a:ext cx="1104492" cy="204395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EVALUASI</a:t>
          </a:r>
        </a:p>
      </dsp:txBody>
      <dsp:txXfrm>
        <a:off x="2613068" y="32349"/>
        <a:ext cx="1039794" cy="1979255"/>
      </dsp:txXfrm>
    </dsp:sp>
    <dsp:sp modelId="{F31FE773-7EDA-4784-890B-F9E40CE38872}">
      <dsp:nvSpPr>
        <dsp:cNvPr id="0" name=""/>
        <dsp:cNvSpPr/>
      </dsp:nvSpPr>
      <dsp:spPr>
        <a:xfrm>
          <a:off x="3870767" y="0"/>
          <a:ext cx="1104492" cy="204395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PEMANTAUAN</a:t>
          </a:r>
        </a:p>
      </dsp:txBody>
      <dsp:txXfrm>
        <a:off x="3903116" y="32349"/>
        <a:ext cx="1039794" cy="1979255"/>
      </dsp:txXfrm>
    </dsp:sp>
    <dsp:sp modelId="{58C6865C-BE30-45B3-851C-B088E1935CDE}">
      <dsp:nvSpPr>
        <dsp:cNvPr id="0" name=""/>
        <dsp:cNvSpPr/>
      </dsp:nvSpPr>
      <dsp:spPr>
        <a:xfrm>
          <a:off x="5160814" y="0"/>
          <a:ext cx="1104492" cy="204395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KEGIATAN PENGAWASAN LAINNYA</a:t>
          </a:r>
        </a:p>
      </dsp:txBody>
      <dsp:txXfrm>
        <a:off x="5193163" y="32349"/>
        <a:ext cx="1039794" cy="197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1AAD-F515-448F-A13D-6FBBF1E5C1B2}">
      <dsp:nvSpPr>
        <dsp:cNvPr id="0" name=""/>
        <dsp:cNvSpPr/>
      </dsp:nvSpPr>
      <dsp:spPr>
        <a:xfrm>
          <a:off x="825" y="1252587"/>
          <a:ext cx="3220113" cy="33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i="1" kern="1200" dirty="0"/>
            <a:t>QUALITY ASSURANCE</a:t>
          </a:r>
        </a:p>
      </dsp:txBody>
      <dsp:txXfrm>
        <a:off x="10738" y="1262500"/>
        <a:ext cx="3200287" cy="318617"/>
      </dsp:txXfrm>
    </dsp:sp>
    <dsp:sp modelId="{E133B78F-2FAE-484A-95A0-7FDA60E034A8}">
      <dsp:nvSpPr>
        <dsp:cNvPr id="0" name=""/>
        <dsp:cNvSpPr/>
      </dsp:nvSpPr>
      <dsp:spPr>
        <a:xfrm>
          <a:off x="3542950" y="1252587"/>
          <a:ext cx="3220113" cy="338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i="1" kern="1200" dirty="0"/>
            <a:t>ADVISORY MANAGEMENT</a:t>
          </a:r>
        </a:p>
      </dsp:txBody>
      <dsp:txXfrm>
        <a:off x="3552863" y="1262500"/>
        <a:ext cx="3200287" cy="318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4D281-3272-4C9F-A524-BAD24AF93F23}">
      <dsp:nvSpPr>
        <dsp:cNvPr id="0" name=""/>
        <dsp:cNvSpPr/>
      </dsp:nvSpPr>
      <dsp:spPr>
        <a:xfrm>
          <a:off x="226667" y="1261391"/>
          <a:ext cx="3394559" cy="1118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i="1" kern="1200" dirty="0"/>
            <a:t>GOOD &amp; CLEAN GOVERNANCE</a:t>
          </a:r>
        </a:p>
      </dsp:txBody>
      <dsp:txXfrm>
        <a:off x="226667" y="1261391"/>
        <a:ext cx="3394559" cy="1118661"/>
      </dsp:txXfrm>
    </dsp:sp>
    <dsp:sp modelId="{493BC52F-8D9D-4D6F-A2FE-04D06B65E5C8}">
      <dsp:nvSpPr>
        <dsp:cNvPr id="0" name=""/>
        <dsp:cNvSpPr/>
      </dsp:nvSpPr>
      <dsp:spPr>
        <a:xfrm>
          <a:off x="222810" y="921163"/>
          <a:ext cx="270021" cy="2700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630E7-270B-4DBA-B853-9353D94953A0}">
      <dsp:nvSpPr>
        <dsp:cNvPr id="0" name=""/>
        <dsp:cNvSpPr/>
      </dsp:nvSpPr>
      <dsp:spPr>
        <a:xfrm>
          <a:off x="411825" y="543133"/>
          <a:ext cx="270021" cy="270021"/>
        </a:xfrm>
        <a:prstGeom prst="ellipse">
          <a:avLst/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FEF6C-1422-4AD4-97F7-FACA049D94DF}">
      <dsp:nvSpPr>
        <dsp:cNvPr id="0" name=""/>
        <dsp:cNvSpPr/>
      </dsp:nvSpPr>
      <dsp:spPr>
        <a:xfrm>
          <a:off x="865462" y="618739"/>
          <a:ext cx="424319" cy="424319"/>
        </a:xfrm>
        <a:prstGeom prst="ellipse">
          <a:avLst/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92BB1-1A33-43FD-A4DD-7B3259FC2F2D}">
      <dsp:nvSpPr>
        <dsp:cNvPr id="0" name=""/>
        <dsp:cNvSpPr/>
      </dsp:nvSpPr>
      <dsp:spPr>
        <a:xfrm>
          <a:off x="1243492" y="202905"/>
          <a:ext cx="270021" cy="270021"/>
        </a:xfrm>
        <a:prstGeom prst="ellipse">
          <a:avLst/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56C99-FF4E-4133-A0B4-73B9FB693D89}">
      <dsp:nvSpPr>
        <dsp:cNvPr id="0" name=""/>
        <dsp:cNvSpPr/>
      </dsp:nvSpPr>
      <dsp:spPr>
        <a:xfrm>
          <a:off x="1734932" y="51693"/>
          <a:ext cx="270021" cy="270021"/>
        </a:xfrm>
        <a:prstGeom prst="ellipse">
          <a:avLst/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1AB22-E98F-4F68-BB99-778033693D62}">
      <dsp:nvSpPr>
        <dsp:cNvPr id="0" name=""/>
        <dsp:cNvSpPr/>
      </dsp:nvSpPr>
      <dsp:spPr>
        <a:xfrm>
          <a:off x="2339781" y="316314"/>
          <a:ext cx="270021" cy="270021"/>
        </a:xfrm>
        <a:prstGeom prst="ellipse">
          <a:avLst/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1E313-485D-4E9D-A6BC-C3DDA1C2685F}">
      <dsp:nvSpPr>
        <dsp:cNvPr id="0" name=""/>
        <dsp:cNvSpPr/>
      </dsp:nvSpPr>
      <dsp:spPr>
        <a:xfrm>
          <a:off x="2717811" y="505330"/>
          <a:ext cx="424319" cy="424319"/>
        </a:xfrm>
        <a:prstGeom prst="ellipse">
          <a:avLst/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0263B-5CB8-43A9-95BA-E799740D8648}">
      <dsp:nvSpPr>
        <dsp:cNvPr id="0" name=""/>
        <dsp:cNvSpPr/>
      </dsp:nvSpPr>
      <dsp:spPr>
        <a:xfrm>
          <a:off x="3247054" y="921163"/>
          <a:ext cx="270021" cy="270021"/>
        </a:xfrm>
        <a:prstGeom prst="ellipse">
          <a:avLst/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FE676-E185-491F-BF3A-0EFE0EF41B91}">
      <dsp:nvSpPr>
        <dsp:cNvPr id="0" name=""/>
        <dsp:cNvSpPr/>
      </dsp:nvSpPr>
      <dsp:spPr>
        <a:xfrm>
          <a:off x="3473873" y="1336997"/>
          <a:ext cx="270021" cy="270021"/>
        </a:xfrm>
        <a:prstGeom prst="ellipse">
          <a:avLst/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85018-F42B-4E7F-99B1-83319919B11C}">
      <dsp:nvSpPr>
        <dsp:cNvPr id="0" name=""/>
        <dsp:cNvSpPr/>
      </dsp:nvSpPr>
      <dsp:spPr>
        <a:xfrm>
          <a:off x="1508114" y="543133"/>
          <a:ext cx="694341" cy="694341"/>
        </a:xfrm>
        <a:prstGeom prst="ellipse">
          <a:avLst/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62795-C309-48B2-9A7A-4F91B3680C47}">
      <dsp:nvSpPr>
        <dsp:cNvPr id="0" name=""/>
        <dsp:cNvSpPr/>
      </dsp:nvSpPr>
      <dsp:spPr>
        <a:xfrm>
          <a:off x="33795" y="1979649"/>
          <a:ext cx="270021" cy="270021"/>
        </a:xfrm>
        <a:prstGeom prst="ellipse">
          <a:avLst/>
        </a:prstGeom>
        <a:solidFill>
          <a:schemeClr val="accent5">
            <a:hueOff val="-3975613"/>
            <a:satOff val="-10246"/>
            <a:lumOff val="-6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32248-57FD-4D4D-A46F-86E93892F09F}">
      <dsp:nvSpPr>
        <dsp:cNvPr id="0" name=""/>
        <dsp:cNvSpPr/>
      </dsp:nvSpPr>
      <dsp:spPr>
        <a:xfrm>
          <a:off x="260613" y="2319876"/>
          <a:ext cx="424319" cy="424319"/>
        </a:xfrm>
        <a:prstGeom prst="ellipse">
          <a:avLst/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9B282-D014-4E52-898F-ADC6F54D2769}">
      <dsp:nvSpPr>
        <dsp:cNvPr id="0" name=""/>
        <dsp:cNvSpPr/>
      </dsp:nvSpPr>
      <dsp:spPr>
        <a:xfrm>
          <a:off x="827659" y="2622301"/>
          <a:ext cx="617192" cy="617192"/>
        </a:xfrm>
        <a:prstGeom prst="ellipse">
          <a:avLst/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65440-5637-4319-A1B1-55218DA45A63}">
      <dsp:nvSpPr>
        <dsp:cNvPr id="0" name=""/>
        <dsp:cNvSpPr/>
      </dsp:nvSpPr>
      <dsp:spPr>
        <a:xfrm>
          <a:off x="1621523" y="3113740"/>
          <a:ext cx="270021" cy="270021"/>
        </a:xfrm>
        <a:prstGeom prst="ellipse">
          <a:avLst/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5C78-7F20-447D-8016-04593D18550F}">
      <dsp:nvSpPr>
        <dsp:cNvPr id="0" name=""/>
        <dsp:cNvSpPr/>
      </dsp:nvSpPr>
      <dsp:spPr>
        <a:xfrm>
          <a:off x="1772735" y="2622301"/>
          <a:ext cx="424319" cy="424319"/>
        </a:xfrm>
        <a:prstGeom prst="ellipse">
          <a:avLst/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20BCA-D7B9-4F43-85A3-8647C055CC39}">
      <dsp:nvSpPr>
        <dsp:cNvPr id="0" name=""/>
        <dsp:cNvSpPr/>
      </dsp:nvSpPr>
      <dsp:spPr>
        <a:xfrm>
          <a:off x="2150766" y="3151543"/>
          <a:ext cx="270021" cy="270021"/>
        </a:xfrm>
        <a:prstGeom prst="ellipse">
          <a:avLst/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BE934-68A7-46F3-A037-C1148E570CF6}">
      <dsp:nvSpPr>
        <dsp:cNvPr id="0" name=""/>
        <dsp:cNvSpPr/>
      </dsp:nvSpPr>
      <dsp:spPr>
        <a:xfrm>
          <a:off x="2490993" y="2546694"/>
          <a:ext cx="617192" cy="617192"/>
        </a:xfrm>
        <a:prstGeom prst="ellipse">
          <a:avLst/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41254-8194-4658-BB21-53E2FBDC75B7}">
      <dsp:nvSpPr>
        <dsp:cNvPr id="0" name=""/>
        <dsp:cNvSpPr/>
      </dsp:nvSpPr>
      <dsp:spPr>
        <a:xfrm>
          <a:off x="3322660" y="2395482"/>
          <a:ext cx="424319" cy="42431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138E-38DD-4B48-8E88-4965CD21FC70}">
      <dsp:nvSpPr>
        <dsp:cNvPr id="0" name=""/>
        <dsp:cNvSpPr/>
      </dsp:nvSpPr>
      <dsp:spPr>
        <a:xfrm>
          <a:off x="780" y="346813"/>
          <a:ext cx="3045775" cy="18274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tx1"/>
              </a:solidFill>
            </a:rPr>
            <a:t>Meningkatnya kepatuhan terhadap pengelolaan keuangan negara</a:t>
          </a:r>
        </a:p>
      </dsp:txBody>
      <dsp:txXfrm>
        <a:off x="780" y="346813"/>
        <a:ext cx="3045775" cy="1827465"/>
      </dsp:txXfrm>
    </dsp:sp>
    <dsp:sp modelId="{D7C170ED-3F87-436E-8DFA-D10F4012DDC2}">
      <dsp:nvSpPr>
        <dsp:cNvPr id="0" name=""/>
        <dsp:cNvSpPr/>
      </dsp:nvSpPr>
      <dsp:spPr>
        <a:xfrm>
          <a:off x="3351134" y="346813"/>
          <a:ext cx="3045775" cy="1827465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tx1"/>
              </a:solidFill>
            </a:rPr>
            <a:t>Meningkatnya efektivitas Pengelolaan Keuangan Negera</a:t>
          </a:r>
        </a:p>
      </dsp:txBody>
      <dsp:txXfrm>
        <a:off x="3351134" y="346813"/>
        <a:ext cx="3045775" cy="1827465"/>
      </dsp:txXfrm>
    </dsp:sp>
    <dsp:sp modelId="{09347FA0-CEE8-46D7-AC1E-979F31847E9F}">
      <dsp:nvSpPr>
        <dsp:cNvPr id="0" name=""/>
        <dsp:cNvSpPr/>
      </dsp:nvSpPr>
      <dsp:spPr>
        <a:xfrm>
          <a:off x="780" y="2478856"/>
          <a:ext cx="3045775" cy="1827465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tx1"/>
              </a:solidFill>
            </a:rPr>
            <a:t>Meningkatnya Status Opini BPK</a:t>
          </a:r>
        </a:p>
      </dsp:txBody>
      <dsp:txXfrm>
        <a:off x="780" y="2478856"/>
        <a:ext cx="3045775" cy="1827465"/>
      </dsp:txXfrm>
    </dsp:sp>
    <dsp:sp modelId="{2A16814D-6CD0-4D07-B4DF-F7EE4CFFCC44}">
      <dsp:nvSpPr>
        <dsp:cNvPr id="0" name=""/>
        <dsp:cNvSpPr/>
      </dsp:nvSpPr>
      <dsp:spPr>
        <a:xfrm>
          <a:off x="3351134" y="2478856"/>
          <a:ext cx="3045775" cy="1827465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b="1" kern="1200" dirty="0">
              <a:solidFill>
                <a:schemeClr val="bg1"/>
              </a:solidFill>
            </a:rPr>
            <a:t>Menurunnya tingkat penyalahgunaan wewenang</a:t>
          </a:r>
        </a:p>
      </dsp:txBody>
      <dsp:txXfrm>
        <a:off x="3351134" y="2478856"/>
        <a:ext cx="3045775" cy="1827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B6224-06B4-B64A-8D83-F721C2BCC49E}">
      <dsp:nvSpPr>
        <dsp:cNvPr id="0" name=""/>
        <dsp:cNvSpPr/>
      </dsp:nvSpPr>
      <dsp:spPr>
        <a:xfrm rot="5400000">
          <a:off x="5507229" y="-3070439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Perencanaan</a:t>
          </a:r>
          <a:r>
            <a:rPr lang="en-US" sz="2500" kern="1200" dirty="0"/>
            <a:t> yang </a:t>
          </a:r>
          <a:r>
            <a:rPr lang="en-US" sz="2500" kern="1200" dirty="0" err="1"/>
            <a:t>kurang</a:t>
          </a:r>
          <a:r>
            <a:rPr lang="en-US" sz="2500" kern="1200" dirty="0"/>
            <a:t> </a:t>
          </a:r>
          <a:r>
            <a:rPr lang="en-US" sz="2500" kern="1200" dirty="0" err="1"/>
            <a:t>baik</a:t>
          </a:r>
          <a:r>
            <a:rPr lang="en-US" sz="2500" kern="1200" dirty="0"/>
            <a:t>.</a:t>
          </a:r>
        </a:p>
      </dsp:txBody>
      <dsp:txXfrm rot="-5400000">
        <a:off x="2372817" y="88801"/>
        <a:ext cx="6752605" cy="458952"/>
      </dsp:txXfrm>
    </dsp:sp>
    <dsp:sp modelId="{D1A6CBF1-9ADF-4648-B431-1EE4C18A133B}">
      <dsp:nvSpPr>
        <dsp:cNvPr id="0" name=""/>
        <dsp:cNvSpPr/>
      </dsp:nvSpPr>
      <dsp:spPr>
        <a:xfrm>
          <a:off x="1439488" y="396"/>
          <a:ext cx="933328" cy="6357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</a:t>
          </a:r>
        </a:p>
      </dsp:txBody>
      <dsp:txXfrm>
        <a:off x="1470523" y="31431"/>
        <a:ext cx="871258" cy="573691"/>
      </dsp:txXfrm>
    </dsp:sp>
    <dsp:sp modelId="{CD17130A-B796-0D4A-A54D-BEEDD66ED0B4}">
      <dsp:nvSpPr>
        <dsp:cNvPr id="0" name=""/>
        <dsp:cNvSpPr/>
      </dsp:nvSpPr>
      <dsp:spPr>
        <a:xfrm rot="5400000">
          <a:off x="5507229" y="-2402890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-1123294"/>
            <a:satOff val="-3805"/>
            <a:lumOff val="-4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23294"/>
              <a:satOff val="-3805"/>
              <a:lumOff val="-4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Alokasi yang kurang wajar</a:t>
          </a:r>
        </a:p>
      </dsp:txBody>
      <dsp:txXfrm rot="-5400000">
        <a:off x="2372817" y="756350"/>
        <a:ext cx="6752605" cy="458952"/>
      </dsp:txXfrm>
    </dsp:sp>
    <dsp:sp modelId="{EC6091AB-2296-9246-957F-44EB0E16778E}">
      <dsp:nvSpPr>
        <dsp:cNvPr id="0" name=""/>
        <dsp:cNvSpPr/>
      </dsp:nvSpPr>
      <dsp:spPr>
        <a:xfrm>
          <a:off x="1439488" y="667945"/>
          <a:ext cx="933328" cy="635761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</a:t>
          </a:r>
        </a:p>
      </dsp:txBody>
      <dsp:txXfrm>
        <a:off x="1470523" y="698980"/>
        <a:ext cx="871258" cy="573691"/>
      </dsp:txXfrm>
    </dsp:sp>
    <dsp:sp modelId="{605A98F2-3F29-2441-B9E7-4FE02D5D3B5B}">
      <dsp:nvSpPr>
        <dsp:cNvPr id="0" name=""/>
        <dsp:cNvSpPr/>
      </dsp:nvSpPr>
      <dsp:spPr>
        <a:xfrm rot="5400000">
          <a:off x="5507229" y="-1735341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Pelaksanaan kegiatan tidak sesuai jadwal.</a:t>
          </a:r>
        </a:p>
      </dsp:txBody>
      <dsp:txXfrm rot="-5400000">
        <a:off x="2372817" y="1423899"/>
        <a:ext cx="6752605" cy="458952"/>
      </dsp:txXfrm>
    </dsp:sp>
    <dsp:sp modelId="{BCA6C6B8-E90E-5342-BD22-9DAE39BFC3C8}">
      <dsp:nvSpPr>
        <dsp:cNvPr id="0" name=""/>
        <dsp:cNvSpPr/>
      </dsp:nvSpPr>
      <dsp:spPr>
        <a:xfrm>
          <a:off x="1439488" y="1335495"/>
          <a:ext cx="933328" cy="63576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</a:t>
          </a:r>
        </a:p>
      </dsp:txBody>
      <dsp:txXfrm>
        <a:off x="1470523" y="1366530"/>
        <a:ext cx="871258" cy="573691"/>
      </dsp:txXfrm>
    </dsp:sp>
    <dsp:sp modelId="{A99510BF-92F5-F644-809C-746098E92DB1}">
      <dsp:nvSpPr>
        <dsp:cNvPr id="0" name=""/>
        <dsp:cNvSpPr/>
      </dsp:nvSpPr>
      <dsp:spPr>
        <a:xfrm rot="5400000">
          <a:off x="5507229" y="-1067791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Realisasi tidak sesuai Rencana Penarikan Dana.</a:t>
          </a:r>
        </a:p>
      </dsp:txBody>
      <dsp:txXfrm rot="-5400000">
        <a:off x="2372817" y="2091449"/>
        <a:ext cx="6752605" cy="458952"/>
      </dsp:txXfrm>
    </dsp:sp>
    <dsp:sp modelId="{6E21F526-3811-7F4E-9F7B-6198E6875B03}">
      <dsp:nvSpPr>
        <dsp:cNvPr id="0" name=""/>
        <dsp:cNvSpPr/>
      </dsp:nvSpPr>
      <dsp:spPr>
        <a:xfrm>
          <a:off x="1439488" y="2003044"/>
          <a:ext cx="933328" cy="63576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</a:t>
          </a:r>
        </a:p>
      </dsp:txBody>
      <dsp:txXfrm>
        <a:off x="1470523" y="2034079"/>
        <a:ext cx="871258" cy="573691"/>
      </dsp:txXfrm>
    </dsp:sp>
    <dsp:sp modelId="{6D2C180F-8AAF-EB4D-8C09-50F50F86AF3A}">
      <dsp:nvSpPr>
        <dsp:cNvPr id="0" name=""/>
        <dsp:cNvSpPr/>
      </dsp:nvSpPr>
      <dsp:spPr>
        <a:xfrm rot="5400000">
          <a:off x="5507229" y="-400242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Penyerapan</a:t>
          </a:r>
          <a:r>
            <a:rPr lang="en-US" sz="2500" kern="1200" dirty="0"/>
            <a:t> </a:t>
          </a:r>
          <a:r>
            <a:rPr lang="en-US" sz="2500" kern="1200" dirty="0" err="1"/>
            <a:t>tidak</a:t>
          </a:r>
          <a:r>
            <a:rPr lang="en-US" sz="2500" kern="1200" dirty="0"/>
            <a:t> </a:t>
          </a:r>
          <a:r>
            <a:rPr lang="en-US" sz="2500" kern="1200" dirty="0" err="1"/>
            <a:t>Proporsional</a:t>
          </a:r>
          <a:endParaRPr lang="en-US" sz="2500" kern="1200" dirty="0"/>
        </a:p>
      </dsp:txBody>
      <dsp:txXfrm rot="-5400000">
        <a:off x="2372817" y="2758998"/>
        <a:ext cx="6752605" cy="458952"/>
      </dsp:txXfrm>
    </dsp:sp>
    <dsp:sp modelId="{EC7B5FAA-C621-D04E-A474-2F5CEE32E4A0}">
      <dsp:nvSpPr>
        <dsp:cNvPr id="0" name=""/>
        <dsp:cNvSpPr/>
      </dsp:nvSpPr>
      <dsp:spPr>
        <a:xfrm>
          <a:off x="1439488" y="2670593"/>
          <a:ext cx="933328" cy="63576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5</a:t>
          </a:r>
        </a:p>
      </dsp:txBody>
      <dsp:txXfrm>
        <a:off x="1470523" y="2701628"/>
        <a:ext cx="871258" cy="573691"/>
      </dsp:txXfrm>
    </dsp:sp>
    <dsp:sp modelId="{773FF3DC-EC9B-9C44-975F-F5A91C82B823}">
      <dsp:nvSpPr>
        <dsp:cNvPr id="0" name=""/>
        <dsp:cNvSpPr/>
      </dsp:nvSpPr>
      <dsp:spPr>
        <a:xfrm rot="5400000">
          <a:off x="5507229" y="267306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-5616468"/>
            <a:satOff val="-19027"/>
            <a:lumOff val="-244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616468"/>
              <a:satOff val="-19027"/>
              <a:lumOff val="-2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Pencapaian output di bawah target</a:t>
          </a:r>
        </a:p>
      </dsp:txBody>
      <dsp:txXfrm rot="-5400000">
        <a:off x="2372817" y="3426546"/>
        <a:ext cx="6752605" cy="458952"/>
      </dsp:txXfrm>
    </dsp:sp>
    <dsp:sp modelId="{FD6B70EC-C0D5-3F42-BDB1-A84B761405BB}">
      <dsp:nvSpPr>
        <dsp:cNvPr id="0" name=""/>
        <dsp:cNvSpPr/>
      </dsp:nvSpPr>
      <dsp:spPr>
        <a:xfrm>
          <a:off x="1439488" y="3338142"/>
          <a:ext cx="933328" cy="635761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6</a:t>
          </a:r>
        </a:p>
      </dsp:txBody>
      <dsp:txXfrm>
        <a:off x="1470523" y="3369177"/>
        <a:ext cx="871258" cy="573691"/>
      </dsp:txXfrm>
    </dsp:sp>
    <dsp:sp modelId="{89ECADAD-CDA8-0341-8862-7CBF88FFF92D}">
      <dsp:nvSpPr>
        <dsp:cNvPr id="0" name=""/>
        <dsp:cNvSpPr/>
      </dsp:nvSpPr>
      <dsp:spPr>
        <a:xfrm rot="5400000">
          <a:off x="5507229" y="934855"/>
          <a:ext cx="508608" cy="6777433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Kendala teknis operasional </a:t>
          </a:r>
          <a:r>
            <a:rPr lang="en-US" sz="2500" kern="1200" dirty="0" err="1"/>
            <a:t>dan</a:t>
          </a:r>
          <a:r>
            <a:rPr lang="en-US" sz="2500" kern="1200" dirty="0"/>
            <a:t> </a:t>
          </a:r>
          <a:r>
            <a:rPr lang="en-US" sz="2500" kern="1200" dirty="0" err="1"/>
            <a:t>kebijakan</a:t>
          </a:r>
          <a:endParaRPr lang="en-US" sz="2500" kern="1200" dirty="0"/>
        </a:p>
      </dsp:txBody>
      <dsp:txXfrm rot="-5400000">
        <a:off x="2372817" y="4094095"/>
        <a:ext cx="6752605" cy="458952"/>
      </dsp:txXfrm>
    </dsp:sp>
    <dsp:sp modelId="{379CC25D-0E8E-F640-9A80-8341D5CD41F1}">
      <dsp:nvSpPr>
        <dsp:cNvPr id="0" name=""/>
        <dsp:cNvSpPr/>
      </dsp:nvSpPr>
      <dsp:spPr>
        <a:xfrm>
          <a:off x="1439488" y="4005692"/>
          <a:ext cx="933328" cy="63576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7</a:t>
          </a:r>
        </a:p>
      </dsp:txBody>
      <dsp:txXfrm>
        <a:off x="1470523" y="4036727"/>
        <a:ext cx="871258" cy="573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C60F9-532B-46AF-83F5-DE072FD67AD9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BA56-883B-4752-8F00-F3C56EA0DD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817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251121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MODUL HAL 8-9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C689-9FBA-449D-866C-3D111905A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F0DBA-7636-4498-B685-2637B724F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6B479-9014-4727-8F8E-FBF96273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460F-79A5-47DC-A3C0-0AA2C5B2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26995-68EF-466B-A631-8B82C20E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496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4DF0-B50F-4645-8BE0-5323E2E9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FFF25-2B82-4F4E-A638-92F3057B9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8A522-6279-413F-BB40-5F98FF79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2247-9C5C-4ADB-B11C-2092FA71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6457-7DE3-4E11-AA8A-E8915365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16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FEBE0-3746-4C34-B9F6-FB175F6AF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D13A-7BB4-4B14-8DCE-EE26A792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6919A-C02E-4CAE-AF9F-04A26855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238D-7C15-4509-9594-44F7EAC4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CF512-7F50-4931-8CF1-E8AA0F4C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232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8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2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ABFC-D47E-4023-88A1-B42C36AA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1E8B-BB90-4E5B-A619-14B55D22F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F0D-AAD6-4A77-9FDC-8121E705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476F-CCF0-4B22-9113-0510660A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93F4-AE41-4DD1-9D3F-691431F1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894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5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6AE0DCC-C350-40F0-B395-8890858094C1}"/>
              </a:ext>
            </a:extLst>
          </p:cNvPr>
          <p:cNvSpPr/>
          <p:nvPr userDrawn="1"/>
        </p:nvSpPr>
        <p:spPr>
          <a:xfrm>
            <a:off x="8129124" y="0"/>
            <a:ext cx="40628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72EDC755-E22E-439E-911C-1737DCD4C8ED}"/>
              </a:ext>
            </a:extLst>
          </p:cNvPr>
          <p:cNvSpPr>
            <a:spLocks/>
          </p:cNvSpPr>
          <p:nvPr/>
        </p:nvSpPr>
        <p:spPr bwMode="auto">
          <a:xfrm>
            <a:off x="1381176" y="5456254"/>
            <a:ext cx="10810824" cy="1401751"/>
          </a:xfrm>
          <a:custGeom>
            <a:avLst/>
            <a:gdLst>
              <a:gd name="T0" fmla="*/ 9953 w 9953"/>
              <a:gd name="T1" fmla="*/ 1053 h 1640"/>
              <a:gd name="T2" fmla="*/ 5726 w 9953"/>
              <a:gd name="T3" fmla="*/ 66 h 1640"/>
              <a:gd name="T4" fmla="*/ 3525 w 9953"/>
              <a:gd name="T5" fmla="*/ 127 h 1640"/>
              <a:gd name="T6" fmla="*/ 0 w 9953"/>
              <a:gd name="T7" fmla="*/ 1640 h 1640"/>
              <a:gd name="T8" fmla="*/ 9953 w 9953"/>
              <a:gd name="T9" fmla="*/ 1640 h 1640"/>
              <a:gd name="T10" fmla="*/ 9953 w 9953"/>
              <a:gd name="T11" fmla="*/ 1053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3" h="1640">
                <a:moveTo>
                  <a:pt x="9953" y="1053"/>
                </a:moveTo>
                <a:cubicBezTo>
                  <a:pt x="8624" y="536"/>
                  <a:pt x="7205" y="197"/>
                  <a:pt x="5726" y="66"/>
                </a:cubicBezTo>
                <a:cubicBezTo>
                  <a:pt x="4969" y="0"/>
                  <a:pt x="4241" y="12"/>
                  <a:pt x="3525" y="127"/>
                </a:cubicBezTo>
                <a:cubicBezTo>
                  <a:pt x="2252" y="332"/>
                  <a:pt x="1033" y="870"/>
                  <a:pt x="0" y="1640"/>
                </a:cubicBezTo>
                <a:lnTo>
                  <a:pt x="9953" y="1640"/>
                </a:lnTo>
                <a:lnTo>
                  <a:pt x="9953" y="1053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5226648B-0574-4419-9ADC-5373FAC6DD04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12192000" cy="1325052"/>
          </a:xfrm>
          <a:custGeom>
            <a:avLst/>
            <a:gdLst>
              <a:gd name="T0" fmla="*/ 5613 w 11225"/>
              <a:gd name="T1" fmla="*/ 0 h 1552"/>
              <a:gd name="T2" fmla="*/ 0 w 11225"/>
              <a:gd name="T3" fmla="*/ 1052 h 1552"/>
              <a:gd name="T4" fmla="*/ 0 w 11225"/>
              <a:gd name="T5" fmla="*/ 1552 h 1552"/>
              <a:gd name="T6" fmla="*/ 5613 w 11225"/>
              <a:gd name="T7" fmla="*/ 500 h 1552"/>
              <a:gd name="T8" fmla="*/ 11225 w 11225"/>
              <a:gd name="T9" fmla="*/ 1552 h 1552"/>
              <a:gd name="T10" fmla="*/ 11225 w 11225"/>
              <a:gd name="T11" fmla="*/ 1052 h 1552"/>
              <a:gd name="T12" fmla="*/ 5613 w 11225"/>
              <a:gd name="T13" fmla="*/ 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5" h="1552">
                <a:moveTo>
                  <a:pt x="5613" y="0"/>
                </a:moveTo>
                <a:cubicBezTo>
                  <a:pt x="3633" y="0"/>
                  <a:pt x="1740" y="373"/>
                  <a:pt x="0" y="1052"/>
                </a:cubicBezTo>
                <a:lnTo>
                  <a:pt x="0" y="1552"/>
                </a:lnTo>
                <a:cubicBezTo>
                  <a:pt x="1740" y="873"/>
                  <a:pt x="3633" y="500"/>
                  <a:pt x="5613" y="500"/>
                </a:cubicBezTo>
                <a:cubicBezTo>
                  <a:pt x="7593" y="500"/>
                  <a:pt x="9485" y="873"/>
                  <a:pt x="11225" y="1552"/>
                </a:cubicBezTo>
                <a:lnTo>
                  <a:pt x="11225" y="1052"/>
                </a:lnTo>
                <a:cubicBezTo>
                  <a:pt x="9485" y="373"/>
                  <a:pt x="7593" y="0"/>
                  <a:pt x="561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FF605BE-9AAC-4637-BEDF-E39B0FA970A0}"/>
              </a:ext>
            </a:extLst>
          </p:cNvPr>
          <p:cNvSpPr>
            <a:spLocks/>
          </p:cNvSpPr>
          <p:nvPr/>
        </p:nvSpPr>
        <p:spPr bwMode="auto">
          <a:xfrm>
            <a:off x="6096000" y="5"/>
            <a:ext cx="6096000" cy="1288025"/>
          </a:xfrm>
          <a:custGeom>
            <a:avLst/>
            <a:gdLst>
              <a:gd name="T0" fmla="*/ 0 w 5612"/>
              <a:gd name="T1" fmla="*/ 1510 h 1510"/>
              <a:gd name="T2" fmla="*/ 5612 w 5612"/>
              <a:gd name="T3" fmla="*/ 459 h 1510"/>
              <a:gd name="T4" fmla="*/ 5612 w 5612"/>
              <a:gd name="T5" fmla="*/ 0 h 1510"/>
              <a:gd name="T6" fmla="*/ 5216 w 5612"/>
              <a:gd name="T7" fmla="*/ 0 h 1510"/>
              <a:gd name="T8" fmla="*/ 0 w 5612"/>
              <a:gd name="T9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2" h="1510">
                <a:moveTo>
                  <a:pt x="0" y="1510"/>
                </a:moveTo>
                <a:cubicBezTo>
                  <a:pt x="1980" y="1510"/>
                  <a:pt x="3872" y="1137"/>
                  <a:pt x="5612" y="459"/>
                </a:cubicBezTo>
                <a:lnTo>
                  <a:pt x="5612" y="0"/>
                </a:lnTo>
                <a:lnTo>
                  <a:pt x="5216" y="0"/>
                </a:lnTo>
                <a:cubicBezTo>
                  <a:pt x="3844" y="682"/>
                  <a:pt x="1892" y="1267"/>
                  <a:pt x="0" y="151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A71A817-0DC2-478A-9610-CCE3AE25BE57}"/>
              </a:ext>
            </a:extLst>
          </p:cNvPr>
          <p:cNvSpPr>
            <a:spLocks/>
          </p:cNvSpPr>
          <p:nvPr/>
        </p:nvSpPr>
        <p:spPr bwMode="auto">
          <a:xfrm>
            <a:off x="8774341" y="6"/>
            <a:ext cx="2607771" cy="724679"/>
          </a:xfrm>
          <a:custGeom>
            <a:avLst/>
            <a:gdLst>
              <a:gd name="T0" fmla="*/ 2400 w 2400"/>
              <a:gd name="T1" fmla="*/ 0 h 849"/>
              <a:gd name="T2" fmla="*/ 1626 w 2400"/>
              <a:gd name="T3" fmla="*/ 0 h 849"/>
              <a:gd name="T4" fmla="*/ 0 w 2400"/>
              <a:gd name="T5" fmla="*/ 849 h 849"/>
              <a:gd name="T6" fmla="*/ 2400 w 2400"/>
              <a:gd name="T7" fmla="*/ 0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0" h="849">
                <a:moveTo>
                  <a:pt x="2400" y="0"/>
                </a:moveTo>
                <a:lnTo>
                  <a:pt x="1626" y="0"/>
                </a:lnTo>
                <a:cubicBezTo>
                  <a:pt x="1128" y="296"/>
                  <a:pt x="578" y="584"/>
                  <a:pt x="0" y="849"/>
                </a:cubicBezTo>
                <a:cubicBezTo>
                  <a:pt x="874" y="611"/>
                  <a:pt x="1698" y="319"/>
                  <a:pt x="240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29977C69-F135-455A-AE7E-22ADEED511A2}"/>
              </a:ext>
            </a:extLst>
          </p:cNvPr>
          <p:cNvSpPr>
            <a:spLocks/>
          </p:cNvSpPr>
          <p:nvPr/>
        </p:nvSpPr>
        <p:spPr bwMode="auto">
          <a:xfrm>
            <a:off x="5588564" y="1161076"/>
            <a:ext cx="6603441" cy="4535855"/>
          </a:xfrm>
          <a:custGeom>
            <a:avLst/>
            <a:gdLst>
              <a:gd name="T0" fmla="*/ 6080 w 6080"/>
              <a:gd name="T1" fmla="*/ 5308 h 5308"/>
              <a:gd name="T2" fmla="*/ 6080 w 6080"/>
              <a:gd name="T3" fmla="*/ 5308 h 5308"/>
              <a:gd name="T4" fmla="*/ 6075 w 6080"/>
              <a:gd name="T5" fmla="*/ 5306 h 5308"/>
              <a:gd name="T6" fmla="*/ 6073 w 6080"/>
              <a:gd name="T7" fmla="*/ 5305 h 5308"/>
              <a:gd name="T8" fmla="*/ 6070 w 6080"/>
              <a:gd name="T9" fmla="*/ 5304 h 5308"/>
              <a:gd name="T10" fmla="*/ 6068 w 6080"/>
              <a:gd name="T11" fmla="*/ 5303 h 5308"/>
              <a:gd name="T12" fmla="*/ 6065 w 6080"/>
              <a:gd name="T13" fmla="*/ 5302 h 5308"/>
              <a:gd name="T14" fmla="*/ 6063 w 6080"/>
              <a:gd name="T15" fmla="*/ 5301 h 5308"/>
              <a:gd name="T16" fmla="*/ 6060 w 6080"/>
              <a:gd name="T17" fmla="*/ 5300 h 5308"/>
              <a:gd name="T18" fmla="*/ 6058 w 6080"/>
              <a:gd name="T19" fmla="*/ 5299 h 5308"/>
              <a:gd name="T20" fmla="*/ 6055 w 6080"/>
              <a:gd name="T21" fmla="*/ 5298 h 5308"/>
              <a:gd name="T22" fmla="*/ 6053 w 6080"/>
              <a:gd name="T23" fmla="*/ 5297 h 5308"/>
              <a:gd name="T24" fmla="*/ 6050 w 6080"/>
              <a:gd name="T25" fmla="*/ 5296 h 5308"/>
              <a:gd name="T26" fmla="*/ 6048 w 6080"/>
              <a:gd name="T27" fmla="*/ 5295 h 5308"/>
              <a:gd name="T28" fmla="*/ 6045 w 6080"/>
              <a:gd name="T29" fmla="*/ 5294 h 5308"/>
              <a:gd name="T30" fmla="*/ 6042 w 6080"/>
              <a:gd name="T31" fmla="*/ 5293 h 5308"/>
              <a:gd name="T32" fmla="*/ 6040 w 6080"/>
              <a:gd name="T33" fmla="*/ 5292 h 5308"/>
              <a:gd name="T34" fmla="*/ 6038 w 6080"/>
              <a:gd name="T35" fmla="*/ 5291 h 5308"/>
              <a:gd name="T36" fmla="*/ 6036 w 6080"/>
              <a:gd name="T37" fmla="*/ 5290 h 5308"/>
              <a:gd name="T38" fmla="*/ 6033 w 6080"/>
              <a:gd name="T39" fmla="*/ 5289 h 5308"/>
              <a:gd name="T40" fmla="*/ 6031 w 6080"/>
              <a:gd name="T41" fmla="*/ 5289 h 5308"/>
              <a:gd name="T42" fmla="*/ 6028 w 6080"/>
              <a:gd name="T43" fmla="*/ 5287 h 5308"/>
              <a:gd name="T44" fmla="*/ 6026 w 6080"/>
              <a:gd name="T45" fmla="*/ 5287 h 5308"/>
              <a:gd name="T46" fmla="*/ 6022 w 6080"/>
              <a:gd name="T47" fmla="*/ 5285 h 5308"/>
              <a:gd name="T48" fmla="*/ 6021 w 6080"/>
              <a:gd name="T49" fmla="*/ 5285 h 5308"/>
              <a:gd name="T50" fmla="*/ 6018 w 6080"/>
              <a:gd name="T51" fmla="*/ 5283 h 5308"/>
              <a:gd name="T52" fmla="*/ 6017 w 6080"/>
              <a:gd name="T53" fmla="*/ 5283 h 5308"/>
              <a:gd name="T54" fmla="*/ 800 w 6080"/>
              <a:gd name="T55" fmla="*/ 4260 h 5308"/>
              <a:gd name="T56" fmla="*/ 849 w 6080"/>
              <a:gd name="T57" fmla="*/ 3773 h 5308"/>
              <a:gd name="T58" fmla="*/ 543 w 6080"/>
              <a:gd name="T59" fmla="*/ 2177 h 5308"/>
              <a:gd name="T60" fmla="*/ 0 w 6080"/>
              <a:gd name="T61" fmla="*/ 1044 h 5308"/>
              <a:gd name="T62" fmla="*/ 460 w 6080"/>
              <a:gd name="T63" fmla="*/ 1051 h 5308"/>
              <a:gd name="T64" fmla="*/ 460 w 6080"/>
              <a:gd name="T65" fmla="*/ 1051 h 5308"/>
              <a:gd name="T66" fmla="*/ 463 w 6080"/>
              <a:gd name="T67" fmla="*/ 1051 h 5308"/>
              <a:gd name="T68" fmla="*/ 468 w 6080"/>
              <a:gd name="T69" fmla="*/ 1051 h 5308"/>
              <a:gd name="T70" fmla="*/ 468 w 6080"/>
              <a:gd name="T71" fmla="*/ 1051 h 5308"/>
              <a:gd name="T72" fmla="*/ 6080 w 6080"/>
              <a:gd name="T73" fmla="*/ 0 h 5308"/>
              <a:gd name="T74" fmla="*/ 6080 w 6080"/>
              <a:gd name="T75" fmla="*/ 5308 h 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80" h="5308">
                <a:moveTo>
                  <a:pt x="6080" y="5308"/>
                </a:moveTo>
                <a:lnTo>
                  <a:pt x="6080" y="5308"/>
                </a:lnTo>
                <a:cubicBezTo>
                  <a:pt x="6078" y="5307"/>
                  <a:pt x="6077" y="5306"/>
                  <a:pt x="6075" y="5306"/>
                </a:cubicBezTo>
                <a:cubicBezTo>
                  <a:pt x="6074" y="5306"/>
                  <a:pt x="6074" y="5305"/>
                  <a:pt x="6073" y="5305"/>
                </a:cubicBezTo>
                <a:cubicBezTo>
                  <a:pt x="6072" y="5305"/>
                  <a:pt x="6071" y="5304"/>
                  <a:pt x="6070" y="5304"/>
                </a:cubicBezTo>
                <a:cubicBezTo>
                  <a:pt x="6069" y="5303"/>
                  <a:pt x="6069" y="5303"/>
                  <a:pt x="6068" y="5303"/>
                </a:cubicBezTo>
                <a:cubicBezTo>
                  <a:pt x="6067" y="5303"/>
                  <a:pt x="6066" y="5302"/>
                  <a:pt x="6065" y="5302"/>
                </a:cubicBezTo>
                <a:cubicBezTo>
                  <a:pt x="6064" y="5302"/>
                  <a:pt x="6063" y="5301"/>
                  <a:pt x="6063" y="5301"/>
                </a:cubicBezTo>
                <a:cubicBezTo>
                  <a:pt x="6062" y="5301"/>
                  <a:pt x="6061" y="5300"/>
                  <a:pt x="6060" y="5300"/>
                </a:cubicBezTo>
                <a:cubicBezTo>
                  <a:pt x="6059" y="5300"/>
                  <a:pt x="6059" y="5299"/>
                  <a:pt x="6058" y="5299"/>
                </a:cubicBezTo>
                <a:cubicBezTo>
                  <a:pt x="6057" y="5299"/>
                  <a:pt x="6056" y="5298"/>
                  <a:pt x="6055" y="5298"/>
                </a:cubicBezTo>
                <a:cubicBezTo>
                  <a:pt x="6054" y="5298"/>
                  <a:pt x="6053" y="5297"/>
                  <a:pt x="6053" y="5297"/>
                </a:cubicBezTo>
                <a:cubicBezTo>
                  <a:pt x="6052" y="5297"/>
                  <a:pt x="6051" y="5296"/>
                  <a:pt x="6050" y="5296"/>
                </a:cubicBezTo>
                <a:cubicBezTo>
                  <a:pt x="6049" y="5296"/>
                  <a:pt x="6048" y="5295"/>
                  <a:pt x="6048" y="5295"/>
                </a:cubicBezTo>
                <a:cubicBezTo>
                  <a:pt x="6047" y="5295"/>
                  <a:pt x="6046" y="5295"/>
                  <a:pt x="6045" y="5294"/>
                </a:cubicBezTo>
                <a:cubicBezTo>
                  <a:pt x="6044" y="5294"/>
                  <a:pt x="6043" y="5293"/>
                  <a:pt x="6042" y="5293"/>
                </a:cubicBezTo>
                <a:cubicBezTo>
                  <a:pt x="6042" y="5293"/>
                  <a:pt x="6041" y="5293"/>
                  <a:pt x="6040" y="5292"/>
                </a:cubicBezTo>
                <a:cubicBezTo>
                  <a:pt x="6040" y="5292"/>
                  <a:pt x="6039" y="5292"/>
                  <a:pt x="6038" y="5291"/>
                </a:cubicBezTo>
                <a:cubicBezTo>
                  <a:pt x="6037" y="5291"/>
                  <a:pt x="6036" y="5291"/>
                  <a:pt x="6036" y="5290"/>
                </a:cubicBezTo>
                <a:cubicBezTo>
                  <a:pt x="6034" y="5290"/>
                  <a:pt x="6034" y="5290"/>
                  <a:pt x="6033" y="5289"/>
                </a:cubicBezTo>
                <a:cubicBezTo>
                  <a:pt x="6032" y="5289"/>
                  <a:pt x="6031" y="5289"/>
                  <a:pt x="6031" y="5289"/>
                </a:cubicBezTo>
                <a:cubicBezTo>
                  <a:pt x="6030" y="5288"/>
                  <a:pt x="6029" y="5288"/>
                  <a:pt x="6028" y="5287"/>
                </a:cubicBezTo>
                <a:cubicBezTo>
                  <a:pt x="6027" y="5287"/>
                  <a:pt x="6026" y="5287"/>
                  <a:pt x="6026" y="5287"/>
                </a:cubicBezTo>
                <a:cubicBezTo>
                  <a:pt x="6025" y="5286"/>
                  <a:pt x="6024" y="5286"/>
                  <a:pt x="6022" y="5285"/>
                </a:cubicBezTo>
                <a:cubicBezTo>
                  <a:pt x="6022" y="5285"/>
                  <a:pt x="6022" y="5285"/>
                  <a:pt x="6021" y="5285"/>
                </a:cubicBezTo>
                <a:cubicBezTo>
                  <a:pt x="6020" y="5284"/>
                  <a:pt x="6019" y="5284"/>
                  <a:pt x="6018" y="5283"/>
                </a:cubicBezTo>
                <a:cubicBezTo>
                  <a:pt x="6017" y="5283"/>
                  <a:pt x="6017" y="5283"/>
                  <a:pt x="6017" y="5283"/>
                </a:cubicBezTo>
                <a:cubicBezTo>
                  <a:pt x="4392" y="4658"/>
                  <a:pt x="2635" y="4299"/>
                  <a:pt x="800" y="4260"/>
                </a:cubicBezTo>
                <a:cubicBezTo>
                  <a:pt x="832" y="4119"/>
                  <a:pt x="849" y="3955"/>
                  <a:pt x="849" y="3773"/>
                </a:cubicBezTo>
                <a:cubicBezTo>
                  <a:pt x="849" y="3321"/>
                  <a:pt x="748" y="2759"/>
                  <a:pt x="543" y="2177"/>
                </a:cubicBezTo>
                <a:cubicBezTo>
                  <a:pt x="392" y="1745"/>
                  <a:pt x="203" y="1359"/>
                  <a:pt x="0" y="1044"/>
                </a:cubicBezTo>
                <a:cubicBezTo>
                  <a:pt x="153" y="1049"/>
                  <a:pt x="306" y="1051"/>
                  <a:pt x="460" y="1051"/>
                </a:cubicBezTo>
                <a:lnTo>
                  <a:pt x="460" y="1051"/>
                </a:lnTo>
                <a:lnTo>
                  <a:pt x="463" y="1051"/>
                </a:lnTo>
                <a:lnTo>
                  <a:pt x="468" y="1051"/>
                </a:lnTo>
                <a:lnTo>
                  <a:pt x="468" y="1051"/>
                </a:lnTo>
                <a:cubicBezTo>
                  <a:pt x="2448" y="1051"/>
                  <a:pt x="4340" y="678"/>
                  <a:pt x="6080" y="0"/>
                </a:cubicBezTo>
                <a:lnTo>
                  <a:pt x="6080" y="5308"/>
                </a:ln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84E9ACDE-B4AC-4BA2-B060-DAE224260DF5}"/>
              </a:ext>
            </a:extLst>
          </p:cNvPr>
          <p:cNvSpPr>
            <a:spLocks/>
          </p:cNvSpPr>
          <p:nvPr/>
        </p:nvSpPr>
        <p:spPr bwMode="auto">
          <a:xfrm>
            <a:off x="6096000" y="4800337"/>
            <a:ext cx="6096000" cy="1322407"/>
          </a:xfrm>
          <a:custGeom>
            <a:avLst/>
            <a:gdLst>
              <a:gd name="T0" fmla="*/ 0 w 5614"/>
              <a:gd name="T1" fmla="*/ 496 h 1548"/>
              <a:gd name="T2" fmla="*/ 2 w 5614"/>
              <a:gd name="T3" fmla="*/ 496 h 1548"/>
              <a:gd name="T4" fmla="*/ 5614 w 5614"/>
              <a:gd name="T5" fmla="*/ 1548 h 1548"/>
              <a:gd name="T6" fmla="*/ 5614 w 5614"/>
              <a:gd name="T7" fmla="*/ 1048 h 1548"/>
              <a:gd name="T8" fmla="*/ 334 w 5614"/>
              <a:gd name="T9" fmla="*/ 0 h 1548"/>
              <a:gd name="T10" fmla="*/ 0 w 5614"/>
              <a:gd name="T11" fmla="*/ 496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4" h="1548">
                <a:moveTo>
                  <a:pt x="0" y="496"/>
                </a:moveTo>
                <a:lnTo>
                  <a:pt x="2" y="496"/>
                </a:lnTo>
                <a:cubicBezTo>
                  <a:pt x="1982" y="496"/>
                  <a:pt x="3874" y="869"/>
                  <a:pt x="5614" y="1548"/>
                </a:cubicBezTo>
                <a:lnTo>
                  <a:pt x="5614" y="1048"/>
                </a:lnTo>
                <a:cubicBezTo>
                  <a:pt x="3972" y="407"/>
                  <a:pt x="2193" y="39"/>
                  <a:pt x="334" y="0"/>
                </a:cubicBezTo>
                <a:cubicBezTo>
                  <a:pt x="275" y="254"/>
                  <a:pt x="163" y="431"/>
                  <a:pt x="0" y="496"/>
                </a:cubicBezTo>
              </a:path>
            </a:pathLst>
          </a:custGeom>
          <a:solidFill>
            <a:srgbClr val="2D2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B9640EC-792E-459D-B529-A1C452C25ECD}"/>
              </a:ext>
            </a:extLst>
          </p:cNvPr>
          <p:cNvSpPr>
            <a:spLocks noEditPoints="1"/>
          </p:cNvSpPr>
          <p:nvPr/>
        </p:nvSpPr>
        <p:spPr bwMode="auto">
          <a:xfrm>
            <a:off x="4734989" y="518388"/>
            <a:ext cx="7457015" cy="1539281"/>
          </a:xfrm>
          <a:custGeom>
            <a:avLst/>
            <a:gdLst>
              <a:gd name="T0" fmla="*/ 1253 w 6865"/>
              <a:gd name="T1" fmla="*/ 1801 h 1801"/>
              <a:gd name="T2" fmla="*/ 1248 w 6865"/>
              <a:gd name="T3" fmla="*/ 1801 h 1801"/>
              <a:gd name="T4" fmla="*/ 1253 w 6865"/>
              <a:gd name="T5" fmla="*/ 1801 h 1801"/>
              <a:gd name="T6" fmla="*/ 1245 w 6865"/>
              <a:gd name="T7" fmla="*/ 1801 h 1801"/>
              <a:gd name="T8" fmla="*/ 1245 w 6865"/>
              <a:gd name="T9" fmla="*/ 1801 h 1801"/>
              <a:gd name="T10" fmla="*/ 1245 w 6865"/>
              <a:gd name="T11" fmla="*/ 1801 h 1801"/>
              <a:gd name="T12" fmla="*/ 1253 w 6865"/>
              <a:gd name="T13" fmla="*/ 1647 h 1801"/>
              <a:gd name="T14" fmla="*/ 665 w 6865"/>
              <a:gd name="T15" fmla="*/ 1618 h 1801"/>
              <a:gd name="T16" fmla="*/ 0 w 6865"/>
              <a:gd name="T17" fmla="*/ 1001 h 1801"/>
              <a:gd name="T18" fmla="*/ 1253 w 6865"/>
              <a:gd name="T19" fmla="*/ 1051 h 1801"/>
              <a:gd name="T20" fmla="*/ 6865 w 6865"/>
              <a:gd name="T21" fmla="*/ 0 h 1801"/>
              <a:gd name="T22" fmla="*/ 6865 w 6865"/>
              <a:gd name="T23" fmla="*/ 416 h 1801"/>
              <a:gd name="T24" fmla="*/ 1253 w 6865"/>
              <a:gd name="T25" fmla="*/ 1647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5" h="1801">
                <a:moveTo>
                  <a:pt x="1253" y="1801"/>
                </a:moveTo>
                <a:lnTo>
                  <a:pt x="1248" y="1801"/>
                </a:lnTo>
                <a:lnTo>
                  <a:pt x="1253" y="1801"/>
                </a:lnTo>
                <a:moveTo>
                  <a:pt x="1245" y="1801"/>
                </a:moveTo>
                <a:lnTo>
                  <a:pt x="1245" y="1801"/>
                </a:lnTo>
                <a:lnTo>
                  <a:pt x="1245" y="1801"/>
                </a:lnTo>
                <a:moveTo>
                  <a:pt x="1253" y="1647"/>
                </a:moveTo>
                <a:cubicBezTo>
                  <a:pt x="1058" y="1647"/>
                  <a:pt x="862" y="1637"/>
                  <a:pt x="665" y="1618"/>
                </a:cubicBezTo>
                <a:cubicBezTo>
                  <a:pt x="444" y="1313"/>
                  <a:pt x="213" y="1096"/>
                  <a:pt x="0" y="1001"/>
                </a:cubicBezTo>
                <a:cubicBezTo>
                  <a:pt x="413" y="1034"/>
                  <a:pt x="831" y="1051"/>
                  <a:pt x="1253" y="1051"/>
                </a:cubicBezTo>
                <a:cubicBezTo>
                  <a:pt x="3233" y="1051"/>
                  <a:pt x="5125" y="678"/>
                  <a:pt x="6865" y="0"/>
                </a:cubicBezTo>
                <a:lnTo>
                  <a:pt x="6865" y="416"/>
                </a:lnTo>
                <a:cubicBezTo>
                  <a:pt x="5125" y="1095"/>
                  <a:pt x="3233" y="1647"/>
                  <a:pt x="1253" y="1647"/>
                </a:cubicBez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FE8ABAAA-B4B1-40EC-8BCF-B4FABD2D07CE}"/>
              </a:ext>
            </a:extLst>
          </p:cNvPr>
          <p:cNvSpPr>
            <a:spLocks/>
          </p:cNvSpPr>
          <p:nvPr/>
        </p:nvSpPr>
        <p:spPr bwMode="auto">
          <a:xfrm>
            <a:off x="4146895" y="1372659"/>
            <a:ext cx="1441668" cy="679719"/>
          </a:xfrm>
          <a:custGeom>
            <a:avLst/>
            <a:gdLst>
              <a:gd name="T0" fmla="*/ 1208 w 1328"/>
              <a:gd name="T1" fmla="*/ 621 h 797"/>
              <a:gd name="T2" fmla="*/ 543 w 1328"/>
              <a:gd name="T3" fmla="*/ 4 h 797"/>
              <a:gd name="T4" fmla="*/ 380 w 1328"/>
              <a:gd name="T5" fmla="*/ 24 h 797"/>
              <a:gd name="T6" fmla="*/ 61 w 1328"/>
              <a:gd name="T7" fmla="*/ 417 h 797"/>
              <a:gd name="T8" fmla="*/ 0 w 1328"/>
              <a:gd name="T9" fmla="*/ 701 h 797"/>
              <a:gd name="T10" fmla="*/ 1328 w 1328"/>
              <a:gd name="T11" fmla="*/ 797 h 797"/>
              <a:gd name="T12" fmla="*/ 1208 w 1328"/>
              <a:gd name="T13" fmla="*/ 62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8" h="797">
                <a:moveTo>
                  <a:pt x="1208" y="621"/>
                </a:moveTo>
                <a:cubicBezTo>
                  <a:pt x="987" y="316"/>
                  <a:pt x="756" y="100"/>
                  <a:pt x="543" y="4"/>
                </a:cubicBezTo>
                <a:cubicBezTo>
                  <a:pt x="486" y="0"/>
                  <a:pt x="431" y="6"/>
                  <a:pt x="380" y="24"/>
                </a:cubicBezTo>
                <a:cubicBezTo>
                  <a:pt x="233" y="76"/>
                  <a:pt x="127" y="214"/>
                  <a:pt x="61" y="417"/>
                </a:cubicBezTo>
                <a:cubicBezTo>
                  <a:pt x="34" y="501"/>
                  <a:pt x="14" y="596"/>
                  <a:pt x="0" y="701"/>
                </a:cubicBezTo>
                <a:cubicBezTo>
                  <a:pt x="438" y="751"/>
                  <a:pt x="880" y="783"/>
                  <a:pt x="1328" y="797"/>
                </a:cubicBezTo>
                <a:cubicBezTo>
                  <a:pt x="1288" y="735"/>
                  <a:pt x="1248" y="677"/>
                  <a:pt x="1208" y="6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E2592D7-AA6C-45FB-815C-14549B5E1A34}"/>
              </a:ext>
            </a:extLst>
          </p:cNvPr>
          <p:cNvSpPr>
            <a:spLocks/>
          </p:cNvSpPr>
          <p:nvPr/>
        </p:nvSpPr>
        <p:spPr bwMode="auto">
          <a:xfrm>
            <a:off x="6089281" y="2057664"/>
            <a:ext cx="3363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0B746B4E-DB33-4F6C-9CF4-A27E8AD76FA3}"/>
              </a:ext>
            </a:extLst>
          </p:cNvPr>
          <p:cNvSpPr>
            <a:spLocks/>
          </p:cNvSpPr>
          <p:nvPr/>
        </p:nvSpPr>
        <p:spPr bwMode="auto">
          <a:xfrm>
            <a:off x="4876127" y="1901625"/>
            <a:ext cx="712432" cy="150755"/>
          </a:xfrm>
          <a:custGeom>
            <a:avLst/>
            <a:gdLst>
              <a:gd name="T0" fmla="*/ 655 w 655"/>
              <a:gd name="T1" fmla="*/ 176 h 176"/>
              <a:gd name="T2" fmla="*/ 655 w 655"/>
              <a:gd name="T3" fmla="*/ 176 h 176"/>
              <a:gd name="T4" fmla="*/ 655 w 655"/>
              <a:gd name="T5" fmla="*/ 176 h 176"/>
              <a:gd name="T6" fmla="*/ 0 w 655"/>
              <a:gd name="T7" fmla="*/ 143 h 176"/>
              <a:gd name="T8" fmla="*/ 655 w 655"/>
              <a:gd name="T9" fmla="*/ 176 h 176"/>
              <a:gd name="T10" fmla="*/ 535 w 655"/>
              <a:gd name="T11" fmla="*/ 0 h 176"/>
              <a:gd name="T12" fmla="*/ 535 w 655"/>
              <a:gd name="T13" fmla="*/ 0 h 176"/>
              <a:gd name="T14" fmla="*/ 655 w 655"/>
              <a:gd name="T15" fmla="*/ 176 h 176"/>
              <a:gd name="T16" fmla="*/ 655 w 655"/>
              <a:gd name="T17" fmla="*/ 176 h 176"/>
              <a:gd name="T18" fmla="*/ 655 w 655"/>
              <a:gd name="T1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5" h="176">
                <a:moveTo>
                  <a:pt x="655" y="176"/>
                </a:move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  <a:cubicBezTo>
                  <a:pt x="436" y="169"/>
                  <a:pt x="217" y="158"/>
                  <a:pt x="0" y="143"/>
                </a:cubicBezTo>
                <a:cubicBezTo>
                  <a:pt x="217" y="158"/>
                  <a:pt x="436" y="169"/>
                  <a:pt x="655" y="176"/>
                </a:cubicBezTo>
                <a:cubicBezTo>
                  <a:pt x="615" y="114"/>
                  <a:pt x="575" y="56"/>
                  <a:pt x="535" y="0"/>
                </a:cubicBezTo>
                <a:lnTo>
                  <a:pt x="535" y="0"/>
                </a:lnTo>
                <a:cubicBezTo>
                  <a:pt x="575" y="56"/>
                  <a:pt x="615" y="114"/>
                  <a:pt x="655" y="176"/>
                </a:cubicBez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62BC0C41-27DF-4FBE-B075-B10BEE1E4827}"/>
              </a:ext>
            </a:extLst>
          </p:cNvPr>
          <p:cNvSpPr>
            <a:spLocks/>
          </p:cNvSpPr>
          <p:nvPr/>
        </p:nvSpPr>
        <p:spPr bwMode="auto">
          <a:xfrm>
            <a:off x="5588559" y="2052374"/>
            <a:ext cx="500720" cy="5291"/>
          </a:xfrm>
          <a:custGeom>
            <a:avLst/>
            <a:gdLst>
              <a:gd name="T0" fmla="*/ 460 w 460"/>
              <a:gd name="T1" fmla="*/ 7 h 7"/>
              <a:gd name="T2" fmla="*/ 0 w 460"/>
              <a:gd name="T3" fmla="*/ 0 h 7"/>
              <a:gd name="T4" fmla="*/ 0 w 460"/>
              <a:gd name="T5" fmla="*/ 0 h 7"/>
              <a:gd name="T6" fmla="*/ 0 w 460"/>
              <a:gd name="T7" fmla="*/ 0 h 7"/>
              <a:gd name="T8" fmla="*/ 460 w 46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7">
                <a:moveTo>
                  <a:pt x="460" y="7"/>
                </a:moveTo>
                <a:cubicBezTo>
                  <a:pt x="306" y="7"/>
                  <a:pt x="153" y="5"/>
                  <a:pt x="0" y="0"/>
                </a:cubicBez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53" y="4"/>
                  <a:pt x="306" y="7"/>
                  <a:pt x="460" y="7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44F6B146-E9C5-4F7A-B715-6332C8A0C843}"/>
              </a:ext>
            </a:extLst>
          </p:cNvPr>
          <p:cNvSpPr>
            <a:spLocks/>
          </p:cNvSpPr>
          <p:nvPr/>
        </p:nvSpPr>
        <p:spPr bwMode="auto">
          <a:xfrm>
            <a:off x="0" y="214231"/>
            <a:ext cx="4210744" cy="1756156"/>
          </a:xfrm>
          <a:custGeom>
            <a:avLst/>
            <a:gdLst>
              <a:gd name="T0" fmla="*/ 3817 w 3878"/>
              <a:gd name="T1" fmla="*/ 2054 h 2054"/>
              <a:gd name="T2" fmla="*/ 218 w 3878"/>
              <a:gd name="T3" fmla="*/ 1189 h 2054"/>
              <a:gd name="T4" fmla="*/ 217 w 3878"/>
              <a:gd name="T5" fmla="*/ 1188 h 2054"/>
              <a:gd name="T6" fmla="*/ 213 w 3878"/>
              <a:gd name="T7" fmla="*/ 1187 h 2054"/>
              <a:gd name="T8" fmla="*/ 212 w 3878"/>
              <a:gd name="T9" fmla="*/ 1186 h 2054"/>
              <a:gd name="T10" fmla="*/ 208 w 3878"/>
              <a:gd name="T11" fmla="*/ 1185 h 2054"/>
              <a:gd name="T12" fmla="*/ 207 w 3878"/>
              <a:gd name="T13" fmla="*/ 1185 h 2054"/>
              <a:gd name="T14" fmla="*/ 204 w 3878"/>
              <a:gd name="T15" fmla="*/ 1183 h 2054"/>
              <a:gd name="T16" fmla="*/ 202 w 3878"/>
              <a:gd name="T17" fmla="*/ 1183 h 2054"/>
              <a:gd name="T18" fmla="*/ 199 w 3878"/>
              <a:gd name="T19" fmla="*/ 1182 h 2054"/>
              <a:gd name="T20" fmla="*/ 196 w 3878"/>
              <a:gd name="T21" fmla="*/ 1181 h 2054"/>
              <a:gd name="T22" fmla="*/ 194 w 3878"/>
              <a:gd name="T23" fmla="*/ 1180 h 2054"/>
              <a:gd name="T24" fmla="*/ 191 w 3878"/>
              <a:gd name="T25" fmla="*/ 1179 h 2054"/>
              <a:gd name="T26" fmla="*/ 189 w 3878"/>
              <a:gd name="T27" fmla="*/ 1178 h 2054"/>
              <a:gd name="T28" fmla="*/ 185 w 3878"/>
              <a:gd name="T29" fmla="*/ 1176 h 2054"/>
              <a:gd name="T30" fmla="*/ 184 w 3878"/>
              <a:gd name="T31" fmla="*/ 1176 h 2054"/>
              <a:gd name="T32" fmla="*/ 164 w 3878"/>
              <a:gd name="T33" fmla="*/ 1168 h 2054"/>
              <a:gd name="T34" fmla="*/ 164 w 3878"/>
              <a:gd name="T35" fmla="*/ 1168 h 2054"/>
              <a:gd name="T36" fmla="*/ 31 w 3878"/>
              <a:gd name="T37" fmla="*/ 1118 h 2054"/>
              <a:gd name="T38" fmla="*/ 31 w 3878"/>
              <a:gd name="T39" fmla="*/ 1118 h 2054"/>
              <a:gd name="T40" fmla="*/ 26 w 3878"/>
              <a:gd name="T41" fmla="*/ 1116 h 2054"/>
              <a:gd name="T42" fmla="*/ 26 w 3878"/>
              <a:gd name="T43" fmla="*/ 1116 h 2054"/>
              <a:gd name="T44" fmla="*/ 21 w 3878"/>
              <a:gd name="T45" fmla="*/ 1114 h 2054"/>
              <a:gd name="T46" fmla="*/ 21 w 3878"/>
              <a:gd name="T47" fmla="*/ 1114 h 2054"/>
              <a:gd name="T48" fmla="*/ 16 w 3878"/>
              <a:gd name="T49" fmla="*/ 1112 h 2054"/>
              <a:gd name="T50" fmla="*/ 16 w 3878"/>
              <a:gd name="T51" fmla="*/ 1112 h 2054"/>
              <a:gd name="T52" fmla="*/ 11 w 3878"/>
              <a:gd name="T53" fmla="*/ 1110 h 2054"/>
              <a:gd name="T54" fmla="*/ 10 w 3878"/>
              <a:gd name="T55" fmla="*/ 1110 h 2054"/>
              <a:gd name="T56" fmla="*/ 6 w 3878"/>
              <a:gd name="T57" fmla="*/ 1108 h 2054"/>
              <a:gd name="T58" fmla="*/ 5 w 3878"/>
              <a:gd name="T59" fmla="*/ 1108 h 2054"/>
              <a:gd name="T60" fmla="*/ 0 w 3878"/>
              <a:gd name="T61" fmla="*/ 1106 h 2054"/>
              <a:gd name="T62" fmla="*/ 0 w 3878"/>
              <a:gd name="T63" fmla="*/ 0 h 2054"/>
              <a:gd name="T64" fmla="*/ 3878 w 3878"/>
              <a:gd name="T65" fmla="*/ 1770 h 2054"/>
              <a:gd name="T66" fmla="*/ 3817 w 3878"/>
              <a:gd name="T67" fmla="*/ 2054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78" h="2054">
                <a:moveTo>
                  <a:pt x="3817" y="2054"/>
                </a:moveTo>
                <a:cubicBezTo>
                  <a:pt x="2566" y="1909"/>
                  <a:pt x="1360" y="1614"/>
                  <a:pt x="218" y="1189"/>
                </a:cubicBezTo>
                <a:cubicBezTo>
                  <a:pt x="217" y="1188"/>
                  <a:pt x="217" y="1188"/>
                  <a:pt x="217" y="1188"/>
                </a:cubicBezTo>
                <a:cubicBezTo>
                  <a:pt x="216" y="1188"/>
                  <a:pt x="214" y="1187"/>
                  <a:pt x="213" y="1187"/>
                </a:cubicBezTo>
                <a:cubicBezTo>
                  <a:pt x="213" y="1187"/>
                  <a:pt x="212" y="1187"/>
                  <a:pt x="212" y="1186"/>
                </a:cubicBezTo>
                <a:cubicBezTo>
                  <a:pt x="211" y="1186"/>
                  <a:pt x="210" y="1186"/>
                  <a:pt x="208" y="1185"/>
                </a:cubicBezTo>
                <a:cubicBezTo>
                  <a:pt x="208" y="1185"/>
                  <a:pt x="207" y="1185"/>
                  <a:pt x="207" y="1185"/>
                </a:cubicBezTo>
                <a:cubicBezTo>
                  <a:pt x="206" y="1184"/>
                  <a:pt x="205" y="1184"/>
                  <a:pt x="204" y="1183"/>
                </a:cubicBezTo>
                <a:cubicBezTo>
                  <a:pt x="203" y="1183"/>
                  <a:pt x="202" y="1183"/>
                  <a:pt x="202" y="1183"/>
                </a:cubicBezTo>
                <a:cubicBezTo>
                  <a:pt x="201" y="1182"/>
                  <a:pt x="200" y="1182"/>
                  <a:pt x="199" y="1182"/>
                </a:cubicBezTo>
                <a:cubicBezTo>
                  <a:pt x="198" y="1181"/>
                  <a:pt x="197" y="1181"/>
                  <a:pt x="196" y="1181"/>
                </a:cubicBezTo>
                <a:cubicBezTo>
                  <a:pt x="196" y="1180"/>
                  <a:pt x="195" y="1180"/>
                  <a:pt x="194" y="1180"/>
                </a:cubicBezTo>
                <a:cubicBezTo>
                  <a:pt x="193" y="1179"/>
                  <a:pt x="192" y="1179"/>
                  <a:pt x="191" y="1179"/>
                </a:cubicBezTo>
                <a:cubicBezTo>
                  <a:pt x="190" y="1178"/>
                  <a:pt x="190" y="1178"/>
                  <a:pt x="189" y="1178"/>
                </a:cubicBezTo>
                <a:cubicBezTo>
                  <a:pt x="188" y="1177"/>
                  <a:pt x="186" y="1177"/>
                  <a:pt x="185" y="1176"/>
                </a:cubicBezTo>
                <a:cubicBezTo>
                  <a:pt x="185" y="1176"/>
                  <a:pt x="185" y="1176"/>
                  <a:pt x="184" y="1176"/>
                </a:cubicBezTo>
                <a:cubicBezTo>
                  <a:pt x="178" y="1174"/>
                  <a:pt x="171" y="1171"/>
                  <a:pt x="164" y="1168"/>
                </a:cubicBezTo>
                <a:lnTo>
                  <a:pt x="164" y="1168"/>
                </a:lnTo>
                <a:cubicBezTo>
                  <a:pt x="120" y="1152"/>
                  <a:pt x="75" y="1135"/>
                  <a:pt x="31" y="1118"/>
                </a:cubicBezTo>
                <a:cubicBezTo>
                  <a:pt x="31" y="1118"/>
                  <a:pt x="31" y="1118"/>
                  <a:pt x="31" y="1118"/>
                </a:cubicBezTo>
                <a:cubicBezTo>
                  <a:pt x="29" y="1117"/>
                  <a:pt x="28" y="1116"/>
                  <a:pt x="26" y="1116"/>
                </a:cubicBezTo>
                <a:cubicBezTo>
                  <a:pt x="26" y="1116"/>
                  <a:pt x="26" y="1116"/>
                  <a:pt x="26" y="1116"/>
                </a:cubicBezTo>
                <a:cubicBezTo>
                  <a:pt x="24" y="1115"/>
                  <a:pt x="23" y="1114"/>
                  <a:pt x="21" y="1114"/>
                </a:cubicBezTo>
                <a:cubicBezTo>
                  <a:pt x="21" y="1114"/>
                  <a:pt x="21" y="1114"/>
                  <a:pt x="21" y="1114"/>
                </a:cubicBezTo>
                <a:cubicBezTo>
                  <a:pt x="19" y="1113"/>
                  <a:pt x="18" y="1112"/>
                  <a:pt x="16" y="1112"/>
                </a:cubicBezTo>
                <a:cubicBezTo>
                  <a:pt x="16" y="1112"/>
                  <a:pt x="16" y="1112"/>
                  <a:pt x="16" y="1112"/>
                </a:cubicBezTo>
                <a:cubicBezTo>
                  <a:pt x="14" y="1111"/>
                  <a:pt x="13" y="1111"/>
                  <a:pt x="11" y="1110"/>
                </a:cubicBezTo>
                <a:cubicBezTo>
                  <a:pt x="11" y="1110"/>
                  <a:pt x="11" y="1110"/>
                  <a:pt x="10" y="1110"/>
                </a:cubicBezTo>
                <a:cubicBezTo>
                  <a:pt x="9" y="1109"/>
                  <a:pt x="8" y="1109"/>
                  <a:pt x="6" y="1108"/>
                </a:cubicBezTo>
                <a:cubicBezTo>
                  <a:pt x="6" y="1108"/>
                  <a:pt x="6" y="1108"/>
                  <a:pt x="5" y="1108"/>
                </a:cubicBezTo>
                <a:cubicBezTo>
                  <a:pt x="4" y="1107"/>
                  <a:pt x="2" y="1106"/>
                  <a:pt x="0" y="1106"/>
                </a:cubicBezTo>
                <a:lnTo>
                  <a:pt x="0" y="0"/>
                </a:lnTo>
                <a:cubicBezTo>
                  <a:pt x="1077" y="687"/>
                  <a:pt x="2458" y="1409"/>
                  <a:pt x="3878" y="1770"/>
                </a:cubicBezTo>
                <a:cubicBezTo>
                  <a:pt x="3851" y="1854"/>
                  <a:pt x="3831" y="1949"/>
                  <a:pt x="3817" y="2054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61D9D70F-5B72-4414-A478-6B2C1CCB3C1A}"/>
              </a:ext>
            </a:extLst>
          </p:cNvPr>
          <p:cNvSpPr>
            <a:spLocks/>
          </p:cNvSpPr>
          <p:nvPr/>
        </p:nvSpPr>
        <p:spPr bwMode="auto">
          <a:xfrm>
            <a:off x="5457500" y="875433"/>
            <a:ext cx="6734501" cy="1182232"/>
          </a:xfrm>
          <a:custGeom>
            <a:avLst/>
            <a:gdLst>
              <a:gd name="T0" fmla="*/ 588 w 6200"/>
              <a:gd name="T1" fmla="*/ 1385 h 1385"/>
              <a:gd name="T2" fmla="*/ 588 w 6200"/>
              <a:gd name="T3" fmla="*/ 1385 h 1385"/>
              <a:gd name="T4" fmla="*/ 583 w 6200"/>
              <a:gd name="T5" fmla="*/ 1385 h 1385"/>
              <a:gd name="T6" fmla="*/ 580 w 6200"/>
              <a:gd name="T7" fmla="*/ 1385 h 1385"/>
              <a:gd name="T8" fmla="*/ 580 w 6200"/>
              <a:gd name="T9" fmla="*/ 1385 h 1385"/>
              <a:gd name="T10" fmla="*/ 120 w 6200"/>
              <a:gd name="T11" fmla="*/ 1378 h 1385"/>
              <a:gd name="T12" fmla="*/ 120 w 6200"/>
              <a:gd name="T13" fmla="*/ 1378 h 1385"/>
              <a:gd name="T14" fmla="*/ 0 w 6200"/>
              <a:gd name="T15" fmla="*/ 1202 h 1385"/>
              <a:gd name="T16" fmla="*/ 588 w 6200"/>
              <a:gd name="T17" fmla="*/ 1231 h 1385"/>
              <a:gd name="T18" fmla="*/ 6200 w 6200"/>
              <a:gd name="T19" fmla="*/ 0 h 1385"/>
              <a:gd name="T20" fmla="*/ 6200 w 6200"/>
              <a:gd name="T21" fmla="*/ 334 h 1385"/>
              <a:gd name="T22" fmla="*/ 588 w 6200"/>
              <a:gd name="T23" fmla="*/ 138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0" h="1385">
                <a:moveTo>
                  <a:pt x="588" y="1385"/>
                </a:moveTo>
                <a:lnTo>
                  <a:pt x="588" y="1385"/>
                </a:lnTo>
                <a:lnTo>
                  <a:pt x="583" y="1385"/>
                </a:lnTo>
                <a:lnTo>
                  <a:pt x="580" y="1385"/>
                </a:lnTo>
                <a:lnTo>
                  <a:pt x="580" y="1385"/>
                </a:lnTo>
                <a:cubicBezTo>
                  <a:pt x="426" y="1385"/>
                  <a:pt x="273" y="1382"/>
                  <a:pt x="120" y="1378"/>
                </a:cubicBezTo>
                <a:lnTo>
                  <a:pt x="120" y="1378"/>
                </a:lnTo>
                <a:cubicBezTo>
                  <a:pt x="80" y="1316"/>
                  <a:pt x="40" y="1258"/>
                  <a:pt x="0" y="1202"/>
                </a:cubicBezTo>
                <a:cubicBezTo>
                  <a:pt x="197" y="1221"/>
                  <a:pt x="393" y="1231"/>
                  <a:pt x="588" y="1231"/>
                </a:cubicBezTo>
                <a:cubicBezTo>
                  <a:pt x="2568" y="1231"/>
                  <a:pt x="4460" y="679"/>
                  <a:pt x="6200" y="0"/>
                </a:cubicBezTo>
                <a:lnTo>
                  <a:pt x="6200" y="334"/>
                </a:lnTo>
                <a:cubicBezTo>
                  <a:pt x="4460" y="1012"/>
                  <a:pt x="2568" y="1385"/>
                  <a:pt x="588" y="1385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35735249-7EE6-4EF5-98D9-A9F00C32F5B3}"/>
              </a:ext>
            </a:extLst>
          </p:cNvPr>
          <p:cNvSpPr>
            <a:spLocks/>
          </p:cNvSpPr>
          <p:nvPr/>
        </p:nvSpPr>
        <p:spPr bwMode="auto">
          <a:xfrm>
            <a:off x="4146895" y="1727066"/>
            <a:ext cx="1441668" cy="325313"/>
          </a:xfrm>
          <a:custGeom>
            <a:avLst/>
            <a:gdLst>
              <a:gd name="T0" fmla="*/ 1328 w 1328"/>
              <a:gd name="T1" fmla="*/ 380 h 380"/>
              <a:gd name="T2" fmla="*/ 673 w 1328"/>
              <a:gd name="T3" fmla="*/ 347 h 380"/>
              <a:gd name="T4" fmla="*/ 0 w 1328"/>
              <a:gd name="T5" fmla="*/ 284 h 380"/>
              <a:gd name="T6" fmla="*/ 61 w 1328"/>
              <a:gd name="T7" fmla="*/ 0 h 380"/>
              <a:gd name="T8" fmla="*/ 1208 w 1328"/>
              <a:gd name="T9" fmla="*/ 204 h 380"/>
              <a:gd name="T10" fmla="*/ 1328 w 1328"/>
              <a:gd name="T11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8" h="380">
                <a:moveTo>
                  <a:pt x="1328" y="380"/>
                </a:moveTo>
                <a:cubicBezTo>
                  <a:pt x="1109" y="373"/>
                  <a:pt x="890" y="362"/>
                  <a:pt x="673" y="347"/>
                </a:cubicBezTo>
                <a:cubicBezTo>
                  <a:pt x="448" y="330"/>
                  <a:pt x="223" y="309"/>
                  <a:pt x="0" y="284"/>
                </a:cubicBezTo>
                <a:cubicBezTo>
                  <a:pt x="14" y="179"/>
                  <a:pt x="34" y="84"/>
                  <a:pt x="61" y="0"/>
                </a:cubicBezTo>
                <a:cubicBezTo>
                  <a:pt x="442" y="96"/>
                  <a:pt x="826" y="167"/>
                  <a:pt x="1208" y="204"/>
                </a:cubicBezTo>
                <a:cubicBezTo>
                  <a:pt x="1248" y="260"/>
                  <a:pt x="1288" y="318"/>
                  <a:pt x="1328" y="380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FD5FB8A2-C7F7-482E-B80F-1164CAE9ED46}"/>
              </a:ext>
            </a:extLst>
          </p:cNvPr>
          <p:cNvSpPr>
            <a:spLocks/>
          </p:cNvSpPr>
          <p:nvPr/>
        </p:nvSpPr>
        <p:spPr bwMode="auto">
          <a:xfrm>
            <a:off x="5245785" y="4797695"/>
            <a:ext cx="1213152" cy="439039"/>
          </a:xfrm>
          <a:custGeom>
            <a:avLst/>
            <a:gdLst>
              <a:gd name="T0" fmla="*/ 782 w 1114"/>
              <a:gd name="T1" fmla="*/ 0 h 515"/>
              <a:gd name="T2" fmla="*/ 0 w 1114"/>
              <a:gd name="T3" fmla="*/ 20 h 515"/>
              <a:gd name="T4" fmla="*/ 162 w 1114"/>
              <a:gd name="T5" fmla="*/ 194 h 515"/>
              <a:gd name="T6" fmla="*/ 175 w 1114"/>
              <a:gd name="T7" fmla="*/ 206 h 515"/>
              <a:gd name="T8" fmla="*/ 782 w 1114"/>
              <a:gd name="T9" fmla="*/ 499 h 515"/>
              <a:gd name="T10" fmla="*/ 1065 w 1114"/>
              <a:gd name="T11" fmla="*/ 166 h 515"/>
              <a:gd name="T12" fmla="*/ 1114 w 1114"/>
              <a:gd name="T13" fmla="*/ 4 h 515"/>
              <a:gd name="T14" fmla="*/ 782 w 1114"/>
              <a:gd name="T1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515">
                <a:moveTo>
                  <a:pt x="782" y="0"/>
                </a:moveTo>
                <a:cubicBezTo>
                  <a:pt x="519" y="0"/>
                  <a:pt x="259" y="7"/>
                  <a:pt x="0" y="20"/>
                </a:cubicBezTo>
                <a:cubicBezTo>
                  <a:pt x="54" y="84"/>
                  <a:pt x="108" y="142"/>
                  <a:pt x="162" y="194"/>
                </a:cubicBezTo>
                <a:cubicBezTo>
                  <a:pt x="166" y="198"/>
                  <a:pt x="170" y="202"/>
                  <a:pt x="175" y="206"/>
                </a:cubicBezTo>
                <a:cubicBezTo>
                  <a:pt x="389" y="408"/>
                  <a:pt x="599" y="515"/>
                  <a:pt x="782" y="499"/>
                </a:cubicBezTo>
                <a:cubicBezTo>
                  <a:pt x="907" y="448"/>
                  <a:pt x="1001" y="332"/>
                  <a:pt x="1065" y="166"/>
                </a:cubicBezTo>
                <a:cubicBezTo>
                  <a:pt x="1084" y="116"/>
                  <a:pt x="1100" y="62"/>
                  <a:pt x="1114" y="4"/>
                </a:cubicBezTo>
                <a:cubicBezTo>
                  <a:pt x="1003" y="2"/>
                  <a:pt x="893" y="0"/>
                  <a:pt x="78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D38780-8DCE-455B-94B2-506C76FBD980}"/>
              </a:ext>
            </a:extLst>
          </p:cNvPr>
          <p:cNvSpPr>
            <a:spLocks/>
          </p:cNvSpPr>
          <p:nvPr/>
        </p:nvSpPr>
        <p:spPr bwMode="auto">
          <a:xfrm>
            <a:off x="5" y="4797690"/>
            <a:ext cx="6089279" cy="2060311"/>
          </a:xfrm>
          <a:custGeom>
            <a:avLst/>
            <a:gdLst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1032319 w 2876550"/>
              <a:gd name="connsiteY10" fmla="*/ 474855 h 1236663"/>
              <a:gd name="connsiteX11" fmla="*/ 756724 w 2876550"/>
              <a:gd name="connsiteY11" fmla="*/ 543656 h 1236663"/>
              <a:gd name="connsiteX12" fmla="*/ 0 w 2876550"/>
              <a:gd name="connsiteY12" fmla="*/ 795338 h 1236663"/>
              <a:gd name="connsiteX13" fmla="*/ 0 w 2876550"/>
              <a:gd name="connsiteY13" fmla="*/ 539108 h 1236663"/>
              <a:gd name="connsiteX14" fmla="*/ 2124533 w 2876550"/>
              <a:gd name="connsiteY14" fmla="*/ 35592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756724 w 2876550"/>
              <a:gd name="connsiteY10" fmla="*/ 543656 h 1236663"/>
              <a:gd name="connsiteX11" fmla="*/ 0 w 2876550"/>
              <a:gd name="connsiteY11" fmla="*/ 795338 h 1236663"/>
              <a:gd name="connsiteX12" fmla="*/ 0 w 2876550"/>
              <a:gd name="connsiteY12" fmla="*/ 539108 h 1236663"/>
              <a:gd name="connsiteX13" fmla="*/ 2124533 w 2876550"/>
              <a:gd name="connsiteY13" fmla="*/ 35592 h 1236663"/>
              <a:gd name="connsiteX14" fmla="*/ 2479047 w 2876550"/>
              <a:gd name="connsiteY14" fmla="*/ 10426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483052 w 2876550"/>
              <a:gd name="connsiteY18" fmla="*/ 10141 h 1236663"/>
              <a:gd name="connsiteX19" fmla="*/ 2876550 w 2876550"/>
              <a:gd name="connsiteY19" fmla="*/ 0 h 1236663"/>
              <a:gd name="connsiteX20" fmla="*/ 2483052 w 2876550"/>
              <a:gd name="connsiteY20" fmla="*/ 10141 h 1236663"/>
              <a:gd name="connsiteX21" fmla="*/ 2498272 w 2876550"/>
              <a:gd name="connsiteY21" fmla="*/ 9061 h 1236663"/>
              <a:gd name="connsiteX22" fmla="*/ 2876550 w 2876550"/>
              <a:gd name="connsiteY22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0 w 2876550"/>
              <a:gd name="connsiteY10" fmla="*/ 795338 h 1236663"/>
              <a:gd name="connsiteX11" fmla="*/ 0 w 2876550"/>
              <a:gd name="connsiteY11" fmla="*/ 539108 h 1236663"/>
              <a:gd name="connsiteX12" fmla="*/ 2124533 w 2876550"/>
              <a:gd name="connsiteY12" fmla="*/ 35592 h 1236663"/>
              <a:gd name="connsiteX13" fmla="*/ 2479047 w 2876550"/>
              <a:gd name="connsiteY13" fmla="*/ 10426 h 1236663"/>
              <a:gd name="connsiteX14" fmla="*/ 2483052 w 2876550"/>
              <a:gd name="connsiteY14" fmla="*/ 10141 h 1236663"/>
              <a:gd name="connsiteX15" fmla="*/ 2479047 w 2876550"/>
              <a:gd name="connsiteY15" fmla="*/ 10426 h 1236663"/>
              <a:gd name="connsiteX16" fmla="*/ 2478882 w 2876550"/>
              <a:gd name="connsiteY16" fmla="*/ 10249 h 1236663"/>
              <a:gd name="connsiteX17" fmla="*/ 2483052 w 2876550"/>
              <a:gd name="connsiteY17" fmla="*/ 10141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795338 h 1236663"/>
              <a:gd name="connsiteX10" fmla="*/ 0 w 2876550"/>
              <a:gd name="connsiteY10" fmla="*/ 539108 h 1236663"/>
              <a:gd name="connsiteX11" fmla="*/ 2124533 w 2876550"/>
              <a:gd name="connsiteY11" fmla="*/ 35592 h 1236663"/>
              <a:gd name="connsiteX12" fmla="*/ 2479047 w 2876550"/>
              <a:gd name="connsiteY12" fmla="*/ 10426 h 1236663"/>
              <a:gd name="connsiteX13" fmla="*/ 2483052 w 2876550"/>
              <a:gd name="connsiteY13" fmla="*/ 10141 h 1236663"/>
              <a:gd name="connsiteX14" fmla="*/ 2479047 w 2876550"/>
              <a:gd name="connsiteY14" fmla="*/ 10426 h 1236663"/>
              <a:gd name="connsiteX15" fmla="*/ 2478882 w 2876550"/>
              <a:gd name="connsiteY15" fmla="*/ 10249 h 1236663"/>
              <a:gd name="connsiteX16" fmla="*/ 2483052 w 2876550"/>
              <a:gd name="connsiteY16" fmla="*/ 10141 h 1236663"/>
              <a:gd name="connsiteX17" fmla="*/ 2876550 w 2876550"/>
              <a:gd name="connsiteY17" fmla="*/ 0 h 1236663"/>
              <a:gd name="connsiteX18" fmla="*/ 2483052 w 2876550"/>
              <a:gd name="connsiteY18" fmla="*/ 10141 h 1236663"/>
              <a:gd name="connsiteX19" fmla="*/ 2498272 w 2876550"/>
              <a:gd name="connsiteY19" fmla="*/ 9061 h 1236663"/>
              <a:gd name="connsiteX20" fmla="*/ 2876550 w 2876550"/>
              <a:gd name="connsiteY20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539108 h 1236663"/>
              <a:gd name="connsiteX10" fmla="*/ 2124533 w 2876550"/>
              <a:gd name="connsiteY10" fmla="*/ 35592 h 1236663"/>
              <a:gd name="connsiteX11" fmla="*/ 2479047 w 2876550"/>
              <a:gd name="connsiteY11" fmla="*/ 10426 h 1236663"/>
              <a:gd name="connsiteX12" fmla="*/ 2483052 w 2876550"/>
              <a:gd name="connsiteY12" fmla="*/ 10141 h 1236663"/>
              <a:gd name="connsiteX13" fmla="*/ 2479047 w 2876550"/>
              <a:gd name="connsiteY13" fmla="*/ 10426 h 1236663"/>
              <a:gd name="connsiteX14" fmla="*/ 2478882 w 2876550"/>
              <a:gd name="connsiteY14" fmla="*/ 10249 h 1236663"/>
              <a:gd name="connsiteX15" fmla="*/ 2483052 w 2876550"/>
              <a:gd name="connsiteY15" fmla="*/ 10141 h 1236663"/>
              <a:gd name="connsiteX16" fmla="*/ 2876550 w 2876550"/>
              <a:gd name="connsiteY16" fmla="*/ 0 h 1236663"/>
              <a:gd name="connsiteX17" fmla="*/ 2483052 w 2876550"/>
              <a:gd name="connsiteY17" fmla="*/ 10141 h 1236663"/>
              <a:gd name="connsiteX18" fmla="*/ 2498272 w 2876550"/>
              <a:gd name="connsiteY18" fmla="*/ 9061 h 1236663"/>
              <a:gd name="connsiteX19" fmla="*/ 2876550 w 2876550"/>
              <a:gd name="connsiteY19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539108 h 1236663"/>
              <a:gd name="connsiteX9" fmla="*/ 2124533 w 2876550"/>
              <a:gd name="connsiteY9" fmla="*/ 35592 h 1236663"/>
              <a:gd name="connsiteX10" fmla="*/ 2479047 w 2876550"/>
              <a:gd name="connsiteY10" fmla="*/ 10426 h 1236663"/>
              <a:gd name="connsiteX11" fmla="*/ 2483052 w 2876550"/>
              <a:gd name="connsiteY11" fmla="*/ 10141 h 1236663"/>
              <a:gd name="connsiteX12" fmla="*/ 2479047 w 2876550"/>
              <a:gd name="connsiteY12" fmla="*/ 10426 h 1236663"/>
              <a:gd name="connsiteX13" fmla="*/ 2478882 w 2876550"/>
              <a:gd name="connsiteY13" fmla="*/ 10249 h 1236663"/>
              <a:gd name="connsiteX14" fmla="*/ 2483052 w 2876550"/>
              <a:gd name="connsiteY14" fmla="*/ 10141 h 1236663"/>
              <a:gd name="connsiteX15" fmla="*/ 2876550 w 2876550"/>
              <a:gd name="connsiteY15" fmla="*/ 0 h 1236663"/>
              <a:gd name="connsiteX16" fmla="*/ 2483052 w 2876550"/>
              <a:gd name="connsiteY16" fmla="*/ 10141 h 1236663"/>
              <a:gd name="connsiteX17" fmla="*/ 2498272 w 2876550"/>
              <a:gd name="connsiteY17" fmla="*/ 9061 h 1236663"/>
              <a:gd name="connsiteX18" fmla="*/ 2876550 w 2876550"/>
              <a:gd name="connsiteY18" fmla="*/ 0 h 12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6550" h="1236663">
                <a:moveTo>
                  <a:pt x="2479047" y="10426"/>
                </a:moveTo>
                <a:lnTo>
                  <a:pt x="2562008" y="99417"/>
                </a:lnTo>
                <a:cubicBezTo>
                  <a:pt x="2564060" y="101467"/>
                  <a:pt x="2566113" y="103517"/>
                  <a:pt x="2568678" y="105567"/>
                </a:cubicBezTo>
                <a:cubicBezTo>
                  <a:pt x="2205389" y="145538"/>
                  <a:pt x="1860573" y="241881"/>
                  <a:pt x="1545004" y="368459"/>
                </a:cubicBezTo>
                <a:lnTo>
                  <a:pt x="1543664" y="368721"/>
                </a:lnTo>
                <a:lnTo>
                  <a:pt x="1322692" y="464166"/>
                </a:lnTo>
                <a:cubicBezTo>
                  <a:pt x="817415" y="698141"/>
                  <a:pt x="402768" y="998069"/>
                  <a:pt x="130302" y="1236663"/>
                </a:cubicBezTo>
                <a:lnTo>
                  <a:pt x="0" y="1236663"/>
                </a:lnTo>
                <a:lnTo>
                  <a:pt x="0" y="539108"/>
                </a:lnTo>
                <a:cubicBezTo>
                  <a:pt x="668852" y="278522"/>
                  <a:pt x="1381864" y="105855"/>
                  <a:pt x="2124533" y="35592"/>
                </a:cubicBezTo>
                <a:lnTo>
                  <a:pt x="2479047" y="10426"/>
                </a:lnTo>
                <a:close/>
                <a:moveTo>
                  <a:pt x="2483052" y="10141"/>
                </a:moveTo>
                <a:lnTo>
                  <a:pt x="2479047" y="10426"/>
                </a:lnTo>
                <a:lnTo>
                  <a:pt x="2478882" y="10249"/>
                </a:lnTo>
                <a:lnTo>
                  <a:pt x="2483052" y="10141"/>
                </a:lnTo>
                <a:close/>
                <a:moveTo>
                  <a:pt x="2876550" y="0"/>
                </a:moveTo>
                <a:lnTo>
                  <a:pt x="2483052" y="10141"/>
                </a:lnTo>
                <a:lnTo>
                  <a:pt x="2498272" y="9061"/>
                </a:lnTo>
                <a:cubicBezTo>
                  <a:pt x="2623630" y="3107"/>
                  <a:pt x="2749745" y="64"/>
                  <a:pt x="2876550" y="0"/>
                </a:cubicBezTo>
                <a:close/>
              </a:path>
            </a:pathLst>
          </a:custGeom>
          <a:solidFill>
            <a:srgbClr val="95B3D7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  <a:noAutofit/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70DCC494-F2F7-4A3B-ACC3-C3F1E6EA95E1}"/>
              </a:ext>
            </a:extLst>
          </p:cNvPr>
          <p:cNvSpPr>
            <a:spLocks/>
          </p:cNvSpPr>
          <p:nvPr/>
        </p:nvSpPr>
        <p:spPr bwMode="auto">
          <a:xfrm>
            <a:off x="12185281" y="5694283"/>
            <a:ext cx="3363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3FE04906-09A3-4354-BD98-C1F6E60B1C63}"/>
              </a:ext>
            </a:extLst>
          </p:cNvPr>
          <p:cNvSpPr>
            <a:spLocks/>
          </p:cNvSpPr>
          <p:nvPr/>
        </p:nvSpPr>
        <p:spPr bwMode="auto">
          <a:xfrm>
            <a:off x="12178557" y="5691638"/>
            <a:ext cx="3363" cy="2647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E6E6F557-3836-463C-A0BF-5E179EFBDBD6}"/>
              </a:ext>
            </a:extLst>
          </p:cNvPr>
          <p:cNvSpPr>
            <a:spLocks/>
          </p:cNvSpPr>
          <p:nvPr/>
        </p:nvSpPr>
        <p:spPr bwMode="auto">
          <a:xfrm>
            <a:off x="12175196" y="5691637"/>
            <a:ext cx="0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A39A1C0D-B30D-44DB-B357-264E581BF686}"/>
              </a:ext>
            </a:extLst>
          </p:cNvPr>
          <p:cNvSpPr>
            <a:spLocks/>
          </p:cNvSpPr>
          <p:nvPr/>
        </p:nvSpPr>
        <p:spPr bwMode="auto">
          <a:xfrm>
            <a:off x="12168477" y="5688993"/>
            <a:ext cx="3363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1AF60B4D-57FA-4671-8E2B-832BC600F63B}"/>
              </a:ext>
            </a:extLst>
          </p:cNvPr>
          <p:cNvSpPr>
            <a:spLocks/>
          </p:cNvSpPr>
          <p:nvPr/>
        </p:nvSpPr>
        <p:spPr bwMode="auto">
          <a:xfrm>
            <a:off x="12165116" y="5686347"/>
            <a:ext cx="0" cy="2647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710145EA-C3D2-468D-9AA1-87FEFB47F2FC}"/>
              </a:ext>
            </a:extLst>
          </p:cNvPr>
          <p:cNvSpPr>
            <a:spLocks/>
          </p:cNvSpPr>
          <p:nvPr/>
        </p:nvSpPr>
        <p:spPr bwMode="auto">
          <a:xfrm>
            <a:off x="12158397" y="5686347"/>
            <a:ext cx="3363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id="{A6432740-4428-475A-ABCD-F917ECC4666C}"/>
              </a:ext>
            </a:extLst>
          </p:cNvPr>
          <p:cNvSpPr>
            <a:spLocks/>
          </p:cNvSpPr>
          <p:nvPr/>
        </p:nvSpPr>
        <p:spPr bwMode="auto">
          <a:xfrm>
            <a:off x="12151673" y="5683703"/>
            <a:ext cx="3363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5" name="Freeform 42">
            <a:extLst>
              <a:ext uri="{FF2B5EF4-FFF2-40B4-BE49-F238E27FC236}">
                <a16:creationId xmlns:a16="http://schemas.microsoft.com/office/drawing/2014/main" id="{F873B446-2B9E-4894-A45B-4D72A5FF7F1D}"/>
              </a:ext>
            </a:extLst>
          </p:cNvPr>
          <p:cNvSpPr>
            <a:spLocks/>
          </p:cNvSpPr>
          <p:nvPr/>
        </p:nvSpPr>
        <p:spPr bwMode="auto">
          <a:xfrm>
            <a:off x="12148312" y="5681058"/>
            <a:ext cx="0" cy="2647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222C9E88-8A37-4F53-89B8-B2D847468741}"/>
              </a:ext>
            </a:extLst>
          </p:cNvPr>
          <p:cNvSpPr>
            <a:spLocks/>
          </p:cNvSpPr>
          <p:nvPr/>
        </p:nvSpPr>
        <p:spPr bwMode="auto">
          <a:xfrm>
            <a:off x="12141593" y="5681059"/>
            <a:ext cx="3363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1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655DD85C-C337-42EA-BC47-0A9A67A9DAB0}"/>
              </a:ext>
            </a:extLst>
          </p:cNvPr>
          <p:cNvSpPr>
            <a:spLocks/>
          </p:cNvSpPr>
          <p:nvPr/>
        </p:nvSpPr>
        <p:spPr bwMode="auto">
          <a:xfrm>
            <a:off x="12138232" y="5678414"/>
            <a:ext cx="0" cy="2647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8CCA7C02-8969-4F5A-8B89-8F9D3BDDE59B}"/>
              </a:ext>
            </a:extLst>
          </p:cNvPr>
          <p:cNvSpPr>
            <a:spLocks/>
          </p:cNvSpPr>
          <p:nvPr/>
        </p:nvSpPr>
        <p:spPr bwMode="auto">
          <a:xfrm>
            <a:off x="12131509" y="5675769"/>
            <a:ext cx="3363" cy="2647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4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3" y="1"/>
                  <a:pt x="2" y="1"/>
                  <a:pt x="0" y="0"/>
                </a:cubicBezTo>
                <a:cubicBezTo>
                  <a:pt x="2" y="1"/>
                  <a:pt x="3" y="1"/>
                  <a:pt x="4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F7B10946-FCF3-4E45-B096-BD969210C8CF}"/>
              </a:ext>
            </a:extLst>
          </p:cNvPr>
          <p:cNvSpPr>
            <a:spLocks/>
          </p:cNvSpPr>
          <p:nvPr/>
        </p:nvSpPr>
        <p:spPr bwMode="auto">
          <a:xfrm>
            <a:off x="12124789" y="5675768"/>
            <a:ext cx="3363" cy="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D9E16862-AD6B-4FFC-ADE9-371C36E9C725}"/>
              </a:ext>
            </a:extLst>
          </p:cNvPr>
          <p:cNvSpPr>
            <a:spLocks/>
          </p:cNvSpPr>
          <p:nvPr/>
        </p:nvSpPr>
        <p:spPr bwMode="auto">
          <a:xfrm>
            <a:off x="6458939" y="4800336"/>
            <a:ext cx="5665852" cy="875435"/>
          </a:xfrm>
          <a:custGeom>
            <a:avLst/>
            <a:gdLst>
              <a:gd name="T0" fmla="*/ 5217 w 5217"/>
              <a:gd name="T1" fmla="*/ 1023 h 1023"/>
              <a:gd name="T2" fmla="*/ 0 w 5217"/>
              <a:gd name="T3" fmla="*/ 0 h 1023"/>
              <a:gd name="T4" fmla="*/ 0 w 5217"/>
              <a:gd name="T5" fmla="*/ 0 h 1023"/>
              <a:gd name="T6" fmla="*/ 0 w 5217"/>
              <a:gd name="T7" fmla="*/ 0 h 1023"/>
              <a:gd name="T8" fmla="*/ 0 w 5217"/>
              <a:gd name="T9" fmla="*/ 0 h 1023"/>
              <a:gd name="T10" fmla="*/ 0 w 5217"/>
              <a:gd name="T11" fmla="*/ 0 h 1023"/>
              <a:gd name="T12" fmla="*/ 5217 w 5217"/>
              <a:gd name="T13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17" h="1023">
                <a:moveTo>
                  <a:pt x="5217" y="1023"/>
                </a:moveTo>
                <a:cubicBezTo>
                  <a:pt x="3592" y="398"/>
                  <a:pt x="1835" y="39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835" y="39"/>
                  <a:pt x="3592" y="398"/>
                  <a:pt x="5217" y="1023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1" name="Freeform 48">
            <a:extLst>
              <a:ext uri="{FF2B5EF4-FFF2-40B4-BE49-F238E27FC236}">
                <a16:creationId xmlns:a16="http://schemas.microsoft.com/office/drawing/2014/main" id="{E0CAEFC9-F003-4EA9-80A8-487114ADD0B6}"/>
              </a:ext>
            </a:extLst>
          </p:cNvPr>
          <p:cNvSpPr>
            <a:spLocks noEditPoints="1"/>
          </p:cNvSpPr>
          <p:nvPr/>
        </p:nvSpPr>
        <p:spPr bwMode="auto">
          <a:xfrm>
            <a:off x="6405169" y="4800336"/>
            <a:ext cx="53768" cy="137531"/>
          </a:xfrm>
          <a:custGeom>
            <a:avLst/>
            <a:gdLst>
              <a:gd name="T0" fmla="*/ 0 w 49"/>
              <a:gd name="T1" fmla="*/ 161 h 161"/>
              <a:gd name="T2" fmla="*/ 0 w 49"/>
              <a:gd name="T3" fmla="*/ 161 h 161"/>
              <a:gd name="T4" fmla="*/ 49 w 49"/>
              <a:gd name="T5" fmla="*/ 0 h 161"/>
              <a:gd name="T6" fmla="*/ 0 w 49"/>
              <a:gd name="T7" fmla="*/ 161 h 161"/>
              <a:gd name="T8" fmla="*/ 49 w 49"/>
              <a:gd name="T9" fmla="*/ 0 h 161"/>
              <a:gd name="T10" fmla="*/ 41 w 49"/>
              <a:gd name="T11" fmla="*/ 0 h 161"/>
              <a:gd name="T12" fmla="*/ 49 w 49"/>
              <a:gd name="T13" fmla="*/ 0 h 161"/>
              <a:gd name="T14" fmla="*/ 49 w 49"/>
              <a:gd name="T15" fmla="*/ 0 h 161"/>
              <a:gd name="T16" fmla="*/ 49 w 49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1">
                <a:moveTo>
                  <a:pt x="0" y="161"/>
                </a:moveTo>
                <a:lnTo>
                  <a:pt x="0" y="161"/>
                </a:lnTo>
                <a:cubicBezTo>
                  <a:pt x="19" y="112"/>
                  <a:pt x="35" y="58"/>
                  <a:pt x="49" y="0"/>
                </a:cubicBezTo>
                <a:cubicBezTo>
                  <a:pt x="35" y="58"/>
                  <a:pt x="19" y="112"/>
                  <a:pt x="0" y="161"/>
                </a:cubicBezTo>
                <a:moveTo>
                  <a:pt x="49" y="0"/>
                </a:moveTo>
                <a:cubicBezTo>
                  <a:pt x="46" y="0"/>
                  <a:pt x="44" y="0"/>
                  <a:pt x="41" y="0"/>
                </a:cubicBezTo>
                <a:cubicBezTo>
                  <a:pt x="44" y="0"/>
                  <a:pt x="46" y="0"/>
                  <a:pt x="49" y="0"/>
                </a:cubicBezTo>
                <a:lnTo>
                  <a:pt x="49" y="0"/>
                </a:lnTo>
                <a:lnTo>
                  <a:pt x="49" y="0"/>
                </a:ln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2" name="Freeform 49">
            <a:extLst>
              <a:ext uri="{FF2B5EF4-FFF2-40B4-BE49-F238E27FC236}">
                <a16:creationId xmlns:a16="http://schemas.microsoft.com/office/drawing/2014/main" id="{3E92C687-75BB-4D7B-896C-EEE174DB4C58}"/>
              </a:ext>
            </a:extLst>
          </p:cNvPr>
          <p:cNvSpPr>
            <a:spLocks/>
          </p:cNvSpPr>
          <p:nvPr/>
        </p:nvSpPr>
        <p:spPr bwMode="auto">
          <a:xfrm>
            <a:off x="6405173" y="4800342"/>
            <a:ext cx="5786831" cy="1036767"/>
          </a:xfrm>
          <a:custGeom>
            <a:avLst/>
            <a:gdLst>
              <a:gd name="T0" fmla="*/ 5329 w 5329"/>
              <a:gd name="T1" fmla="*/ 1214 h 1214"/>
              <a:gd name="T2" fmla="*/ 0 w 5329"/>
              <a:gd name="T3" fmla="*/ 161 h 1214"/>
              <a:gd name="T4" fmla="*/ 49 w 5329"/>
              <a:gd name="T5" fmla="*/ 0 h 1214"/>
              <a:gd name="T6" fmla="*/ 49 w 5329"/>
              <a:gd name="T7" fmla="*/ 0 h 1214"/>
              <a:gd name="T8" fmla="*/ 5266 w 5329"/>
              <a:gd name="T9" fmla="*/ 1023 h 1214"/>
              <a:gd name="T10" fmla="*/ 5267 w 5329"/>
              <a:gd name="T11" fmla="*/ 1023 h 1214"/>
              <a:gd name="T12" fmla="*/ 5270 w 5329"/>
              <a:gd name="T13" fmla="*/ 1025 h 1214"/>
              <a:gd name="T14" fmla="*/ 5271 w 5329"/>
              <a:gd name="T15" fmla="*/ 1025 h 1214"/>
              <a:gd name="T16" fmla="*/ 5275 w 5329"/>
              <a:gd name="T17" fmla="*/ 1027 h 1214"/>
              <a:gd name="T18" fmla="*/ 5277 w 5329"/>
              <a:gd name="T19" fmla="*/ 1027 h 1214"/>
              <a:gd name="T20" fmla="*/ 5280 w 5329"/>
              <a:gd name="T21" fmla="*/ 1029 h 1214"/>
              <a:gd name="T22" fmla="*/ 5281 w 5329"/>
              <a:gd name="T23" fmla="*/ 1029 h 1214"/>
              <a:gd name="T24" fmla="*/ 5285 w 5329"/>
              <a:gd name="T25" fmla="*/ 1030 h 1214"/>
              <a:gd name="T26" fmla="*/ 5287 w 5329"/>
              <a:gd name="T27" fmla="*/ 1031 h 1214"/>
              <a:gd name="T28" fmla="*/ 5289 w 5329"/>
              <a:gd name="T29" fmla="*/ 1032 h 1214"/>
              <a:gd name="T30" fmla="*/ 5291 w 5329"/>
              <a:gd name="T31" fmla="*/ 1033 h 1214"/>
              <a:gd name="T32" fmla="*/ 5294 w 5329"/>
              <a:gd name="T33" fmla="*/ 1034 h 1214"/>
              <a:gd name="T34" fmla="*/ 5297 w 5329"/>
              <a:gd name="T35" fmla="*/ 1035 h 1214"/>
              <a:gd name="T36" fmla="*/ 5299 w 5329"/>
              <a:gd name="T37" fmla="*/ 1036 h 1214"/>
              <a:gd name="T38" fmla="*/ 5302 w 5329"/>
              <a:gd name="T39" fmla="*/ 1037 h 1214"/>
              <a:gd name="T40" fmla="*/ 5304 w 5329"/>
              <a:gd name="T41" fmla="*/ 1038 h 1214"/>
              <a:gd name="T42" fmla="*/ 5307 w 5329"/>
              <a:gd name="T43" fmla="*/ 1039 h 1214"/>
              <a:gd name="T44" fmla="*/ 5309 w 5329"/>
              <a:gd name="T45" fmla="*/ 1040 h 1214"/>
              <a:gd name="T46" fmla="*/ 5312 w 5329"/>
              <a:gd name="T47" fmla="*/ 1041 h 1214"/>
              <a:gd name="T48" fmla="*/ 5314 w 5329"/>
              <a:gd name="T49" fmla="*/ 1042 h 1214"/>
              <a:gd name="T50" fmla="*/ 5317 w 5329"/>
              <a:gd name="T51" fmla="*/ 1043 h 1214"/>
              <a:gd name="T52" fmla="*/ 5319 w 5329"/>
              <a:gd name="T53" fmla="*/ 1044 h 1214"/>
              <a:gd name="T54" fmla="*/ 5322 w 5329"/>
              <a:gd name="T55" fmla="*/ 1045 h 1214"/>
              <a:gd name="T56" fmla="*/ 5324 w 5329"/>
              <a:gd name="T57" fmla="*/ 1046 h 1214"/>
              <a:gd name="T58" fmla="*/ 5329 w 5329"/>
              <a:gd name="T59" fmla="*/ 1048 h 1214"/>
              <a:gd name="T60" fmla="*/ 5329 w 5329"/>
              <a:gd name="T61" fmla="*/ 1214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29" h="1214">
                <a:moveTo>
                  <a:pt x="5329" y="1214"/>
                </a:moveTo>
                <a:cubicBezTo>
                  <a:pt x="3672" y="568"/>
                  <a:pt x="1877" y="170"/>
                  <a:pt x="0" y="161"/>
                </a:cubicBezTo>
                <a:cubicBezTo>
                  <a:pt x="19" y="112"/>
                  <a:pt x="35" y="58"/>
                  <a:pt x="49" y="0"/>
                </a:cubicBezTo>
                <a:lnTo>
                  <a:pt x="49" y="0"/>
                </a:lnTo>
                <a:cubicBezTo>
                  <a:pt x="1884" y="39"/>
                  <a:pt x="3641" y="398"/>
                  <a:pt x="5266" y="1023"/>
                </a:cubicBezTo>
                <a:cubicBezTo>
                  <a:pt x="5266" y="1023"/>
                  <a:pt x="5266" y="1023"/>
                  <a:pt x="5267" y="1023"/>
                </a:cubicBezTo>
                <a:cubicBezTo>
                  <a:pt x="5268" y="1024"/>
                  <a:pt x="5269" y="1024"/>
                  <a:pt x="5270" y="1025"/>
                </a:cubicBezTo>
                <a:cubicBezTo>
                  <a:pt x="5271" y="1025"/>
                  <a:pt x="5271" y="1025"/>
                  <a:pt x="5271" y="1025"/>
                </a:cubicBezTo>
                <a:cubicBezTo>
                  <a:pt x="5273" y="1026"/>
                  <a:pt x="5274" y="1026"/>
                  <a:pt x="5275" y="1027"/>
                </a:cubicBezTo>
                <a:cubicBezTo>
                  <a:pt x="5275" y="1027"/>
                  <a:pt x="5276" y="1027"/>
                  <a:pt x="5277" y="1027"/>
                </a:cubicBezTo>
                <a:cubicBezTo>
                  <a:pt x="5278" y="1028"/>
                  <a:pt x="5279" y="1028"/>
                  <a:pt x="5280" y="1029"/>
                </a:cubicBezTo>
                <a:cubicBezTo>
                  <a:pt x="5280" y="1029"/>
                  <a:pt x="5281" y="1029"/>
                  <a:pt x="5281" y="1029"/>
                </a:cubicBezTo>
                <a:cubicBezTo>
                  <a:pt x="5282" y="1030"/>
                  <a:pt x="5284" y="1030"/>
                  <a:pt x="5285" y="1030"/>
                </a:cubicBezTo>
                <a:cubicBezTo>
                  <a:pt x="5285" y="1031"/>
                  <a:pt x="5286" y="1031"/>
                  <a:pt x="5287" y="1031"/>
                </a:cubicBezTo>
                <a:cubicBezTo>
                  <a:pt x="5288" y="1032"/>
                  <a:pt x="5288" y="1032"/>
                  <a:pt x="5289" y="1032"/>
                </a:cubicBezTo>
                <a:cubicBezTo>
                  <a:pt x="5290" y="1033"/>
                  <a:pt x="5291" y="1033"/>
                  <a:pt x="5291" y="1033"/>
                </a:cubicBezTo>
                <a:cubicBezTo>
                  <a:pt x="5292" y="1033"/>
                  <a:pt x="5293" y="1034"/>
                  <a:pt x="5294" y="1034"/>
                </a:cubicBezTo>
                <a:cubicBezTo>
                  <a:pt x="5295" y="1034"/>
                  <a:pt x="5296" y="1035"/>
                  <a:pt x="5297" y="1035"/>
                </a:cubicBezTo>
                <a:cubicBezTo>
                  <a:pt x="5297" y="1035"/>
                  <a:pt x="5298" y="1036"/>
                  <a:pt x="5299" y="1036"/>
                </a:cubicBezTo>
                <a:cubicBezTo>
                  <a:pt x="5300" y="1036"/>
                  <a:pt x="5301" y="1037"/>
                  <a:pt x="5302" y="1037"/>
                </a:cubicBezTo>
                <a:cubicBezTo>
                  <a:pt x="5302" y="1037"/>
                  <a:pt x="5303" y="1038"/>
                  <a:pt x="5304" y="1038"/>
                </a:cubicBezTo>
                <a:cubicBezTo>
                  <a:pt x="5305" y="1038"/>
                  <a:pt x="5306" y="1039"/>
                  <a:pt x="5307" y="1039"/>
                </a:cubicBezTo>
                <a:cubicBezTo>
                  <a:pt x="5308" y="1039"/>
                  <a:pt x="5308" y="1040"/>
                  <a:pt x="5309" y="1040"/>
                </a:cubicBezTo>
                <a:cubicBezTo>
                  <a:pt x="5310" y="1040"/>
                  <a:pt x="5311" y="1041"/>
                  <a:pt x="5312" y="1041"/>
                </a:cubicBezTo>
                <a:cubicBezTo>
                  <a:pt x="5312" y="1041"/>
                  <a:pt x="5313" y="1042"/>
                  <a:pt x="5314" y="1042"/>
                </a:cubicBezTo>
                <a:cubicBezTo>
                  <a:pt x="5315" y="1042"/>
                  <a:pt x="5316" y="1043"/>
                  <a:pt x="5317" y="1043"/>
                </a:cubicBezTo>
                <a:cubicBezTo>
                  <a:pt x="5318" y="1043"/>
                  <a:pt x="5318" y="1043"/>
                  <a:pt x="5319" y="1044"/>
                </a:cubicBezTo>
                <a:cubicBezTo>
                  <a:pt x="5320" y="1044"/>
                  <a:pt x="5321" y="1045"/>
                  <a:pt x="5322" y="1045"/>
                </a:cubicBezTo>
                <a:cubicBezTo>
                  <a:pt x="5323" y="1045"/>
                  <a:pt x="5324" y="1046"/>
                  <a:pt x="5324" y="1046"/>
                </a:cubicBezTo>
                <a:cubicBezTo>
                  <a:pt x="5326" y="1046"/>
                  <a:pt x="5327" y="1047"/>
                  <a:pt x="5329" y="1048"/>
                </a:cubicBezTo>
                <a:lnTo>
                  <a:pt x="5329" y="1214"/>
                </a:lnTo>
              </a:path>
            </a:pathLst>
          </a:custGeom>
          <a:solidFill>
            <a:srgbClr val="211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3" name="Freeform 50">
            <a:extLst>
              <a:ext uri="{FF2B5EF4-FFF2-40B4-BE49-F238E27FC236}">
                <a16:creationId xmlns:a16="http://schemas.microsoft.com/office/drawing/2014/main" id="{78631BD5-EB7F-482F-BA9D-C8BD9161995C}"/>
              </a:ext>
            </a:extLst>
          </p:cNvPr>
          <p:cNvSpPr>
            <a:spLocks noEditPoints="1"/>
          </p:cNvSpPr>
          <p:nvPr/>
        </p:nvSpPr>
        <p:spPr bwMode="auto">
          <a:xfrm>
            <a:off x="6096003" y="4797690"/>
            <a:ext cx="362937" cy="2647"/>
          </a:xfrm>
          <a:custGeom>
            <a:avLst/>
            <a:gdLst>
              <a:gd name="T0" fmla="*/ 332 w 332"/>
              <a:gd name="T1" fmla="*/ 4 h 4"/>
              <a:gd name="T2" fmla="*/ 332 w 332"/>
              <a:gd name="T3" fmla="*/ 4 h 4"/>
              <a:gd name="T4" fmla="*/ 332 w 332"/>
              <a:gd name="T5" fmla="*/ 4 h 4"/>
              <a:gd name="T6" fmla="*/ 332 w 332"/>
              <a:gd name="T7" fmla="*/ 4 h 4"/>
              <a:gd name="T8" fmla="*/ 332 w 332"/>
              <a:gd name="T9" fmla="*/ 4 h 4"/>
              <a:gd name="T10" fmla="*/ 332 w 332"/>
              <a:gd name="T11" fmla="*/ 4 h 4"/>
              <a:gd name="T12" fmla="*/ 324 w 332"/>
              <a:gd name="T13" fmla="*/ 4 h 4"/>
              <a:gd name="T14" fmla="*/ 0 w 332"/>
              <a:gd name="T15" fmla="*/ 0 h 4"/>
              <a:gd name="T16" fmla="*/ 332 w 332"/>
              <a:gd name="T17" fmla="*/ 4 h 4"/>
              <a:gd name="T18" fmla="*/ 332 w 332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2" h="4">
                <a:moveTo>
                  <a:pt x="332" y="4"/>
                </a:moveTo>
                <a:lnTo>
                  <a:pt x="332" y="4"/>
                </a:lnTo>
                <a:lnTo>
                  <a:pt x="332" y="4"/>
                </a:lnTo>
                <a:lnTo>
                  <a:pt x="332" y="4"/>
                </a:lnTo>
                <a:moveTo>
                  <a:pt x="332" y="4"/>
                </a:moveTo>
                <a:lnTo>
                  <a:pt x="332" y="4"/>
                </a:lnTo>
                <a:cubicBezTo>
                  <a:pt x="329" y="4"/>
                  <a:pt x="327" y="4"/>
                  <a:pt x="324" y="4"/>
                </a:cubicBezTo>
                <a:cubicBezTo>
                  <a:pt x="216" y="2"/>
                  <a:pt x="108" y="0"/>
                  <a:pt x="0" y="0"/>
                </a:cubicBezTo>
                <a:cubicBezTo>
                  <a:pt x="111" y="0"/>
                  <a:pt x="221" y="2"/>
                  <a:pt x="332" y="4"/>
                </a:cubicBezTo>
                <a:cubicBezTo>
                  <a:pt x="332" y="4"/>
                  <a:pt x="332" y="4"/>
                  <a:pt x="332" y="4"/>
                </a:cubicBezTo>
              </a:path>
            </a:pathLst>
          </a:custGeom>
          <a:solidFill>
            <a:srgbClr val="8E90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4" name="Freeform 51">
            <a:extLst>
              <a:ext uri="{FF2B5EF4-FFF2-40B4-BE49-F238E27FC236}">
                <a16:creationId xmlns:a16="http://schemas.microsoft.com/office/drawing/2014/main" id="{FC4529F8-5694-4879-83CA-5411ACBC3DFC}"/>
              </a:ext>
            </a:extLst>
          </p:cNvPr>
          <p:cNvSpPr>
            <a:spLocks/>
          </p:cNvSpPr>
          <p:nvPr/>
        </p:nvSpPr>
        <p:spPr bwMode="auto">
          <a:xfrm>
            <a:off x="6089284" y="4797691"/>
            <a:ext cx="6721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5" name="Freeform 52">
            <a:extLst>
              <a:ext uri="{FF2B5EF4-FFF2-40B4-BE49-F238E27FC236}">
                <a16:creationId xmlns:a16="http://schemas.microsoft.com/office/drawing/2014/main" id="{6A63A209-D028-4374-AB8E-527E75180BE7}"/>
              </a:ext>
            </a:extLst>
          </p:cNvPr>
          <p:cNvSpPr>
            <a:spLocks/>
          </p:cNvSpPr>
          <p:nvPr/>
        </p:nvSpPr>
        <p:spPr bwMode="auto">
          <a:xfrm>
            <a:off x="5245785" y="4797690"/>
            <a:ext cx="1213152" cy="174559"/>
          </a:xfrm>
          <a:custGeom>
            <a:avLst/>
            <a:gdLst>
              <a:gd name="T0" fmla="*/ 175 w 1114"/>
              <a:gd name="T1" fmla="*/ 206 h 206"/>
              <a:gd name="T2" fmla="*/ 162 w 1114"/>
              <a:gd name="T3" fmla="*/ 194 h 206"/>
              <a:gd name="T4" fmla="*/ 0 w 1114"/>
              <a:gd name="T5" fmla="*/ 20 h 206"/>
              <a:gd name="T6" fmla="*/ 775 w 1114"/>
              <a:gd name="T7" fmla="*/ 0 h 206"/>
              <a:gd name="T8" fmla="*/ 776 w 1114"/>
              <a:gd name="T9" fmla="*/ 0 h 206"/>
              <a:gd name="T10" fmla="*/ 782 w 1114"/>
              <a:gd name="T11" fmla="*/ 0 h 206"/>
              <a:gd name="T12" fmla="*/ 782 w 1114"/>
              <a:gd name="T13" fmla="*/ 0 h 206"/>
              <a:gd name="T14" fmla="*/ 1106 w 1114"/>
              <a:gd name="T15" fmla="*/ 4 h 206"/>
              <a:gd name="T16" fmla="*/ 1114 w 1114"/>
              <a:gd name="T17" fmla="*/ 4 h 206"/>
              <a:gd name="T18" fmla="*/ 1114 w 1114"/>
              <a:gd name="T19" fmla="*/ 4 h 206"/>
              <a:gd name="T20" fmla="*/ 1065 w 1114"/>
              <a:gd name="T21" fmla="*/ 165 h 206"/>
              <a:gd name="T22" fmla="*/ 1003 w 1114"/>
              <a:gd name="T23" fmla="*/ 165 h 206"/>
              <a:gd name="T24" fmla="*/ 782 w 1114"/>
              <a:gd name="T25" fmla="*/ 167 h 206"/>
              <a:gd name="T26" fmla="*/ 175 w 1114"/>
              <a:gd name="T2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4" h="206">
                <a:moveTo>
                  <a:pt x="175" y="206"/>
                </a:moveTo>
                <a:cubicBezTo>
                  <a:pt x="170" y="202"/>
                  <a:pt x="166" y="198"/>
                  <a:pt x="162" y="194"/>
                </a:cubicBezTo>
                <a:cubicBezTo>
                  <a:pt x="108" y="142"/>
                  <a:pt x="54" y="84"/>
                  <a:pt x="0" y="20"/>
                </a:cubicBezTo>
                <a:cubicBezTo>
                  <a:pt x="257" y="7"/>
                  <a:pt x="515" y="0"/>
                  <a:pt x="775" y="0"/>
                </a:cubicBezTo>
                <a:lnTo>
                  <a:pt x="776" y="0"/>
                </a:lnTo>
                <a:lnTo>
                  <a:pt x="782" y="0"/>
                </a:lnTo>
                <a:lnTo>
                  <a:pt x="782" y="0"/>
                </a:lnTo>
                <a:cubicBezTo>
                  <a:pt x="890" y="0"/>
                  <a:pt x="998" y="2"/>
                  <a:pt x="1106" y="4"/>
                </a:cubicBezTo>
                <a:cubicBezTo>
                  <a:pt x="1109" y="4"/>
                  <a:pt x="1111" y="4"/>
                  <a:pt x="1114" y="4"/>
                </a:cubicBezTo>
                <a:lnTo>
                  <a:pt x="1114" y="4"/>
                </a:lnTo>
                <a:cubicBezTo>
                  <a:pt x="1100" y="62"/>
                  <a:pt x="1084" y="116"/>
                  <a:pt x="1065" y="165"/>
                </a:cubicBezTo>
                <a:cubicBezTo>
                  <a:pt x="1045" y="165"/>
                  <a:pt x="1024" y="165"/>
                  <a:pt x="1003" y="165"/>
                </a:cubicBezTo>
                <a:cubicBezTo>
                  <a:pt x="930" y="165"/>
                  <a:pt x="856" y="166"/>
                  <a:pt x="782" y="167"/>
                </a:cubicBezTo>
                <a:cubicBezTo>
                  <a:pt x="577" y="170"/>
                  <a:pt x="374" y="184"/>
                  <a:pt x="175" y="206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A6168C58-D6E5-44CA-B91B-E2103E8307B8}"/>
              </a:ext>
            </a:extLst>
          </p:cNvPr>
          <p:cNvSpPr>
            <a:spLocks/>
          </p:cNvSpPr>
          <p:nvPr/>
        </p:nvSpPr>
        <p:spPr bwMode="auto">
          <a:xfrm>
            <a:off x="4734989" y="518389"/>
            <a:ext cx="7457015" cy="5604359"/>
          </a:xfrm>
          <a:custGeom>
            <a:avLst/>
            <a:gdLst>
              <a:gd name="T0" fmla="*/ 1253 w 6865"/>
              <a:gd name="T1" fmla="*/ 1051 h 6558"/>
              <a:gd name="T2" fmla="*/ 0 w 6865"/>
              <a:gd name="T3" fmla="*/ 1001 h 6558"/>
              <a:gd name="T4" fmla="*/ 785 w 6865"/>
              <a:gd name="T5" fmla="*/ 1794 h 6558"/>
              <a:gd name="T6" fmla="*/ 1328 w 6865"/>
              <a:gd name="T7" fmla="*/ 2927 h 6558"/>
              <a:gd name="T8" fmla="*/ 1585 w 6865"/>
              <a:gd name="T9" fmla="*/ 5010 h 6558"/>
              <a:gd name="T10" fmla="*/ 1251 w 6865"/>
              <a:gd name="T11" fmla="*/ 5506 h 6558"/>
              <a:gd name="T12" fmla="*/ 1253 w 6865"/>
              <a:gd name="T13" fmla="*/ 5506 h 6558"/>
              <a:gd name="T14" fmla="*/ 6865 w 6865"/>
              <a:gd name="T15" fmla="*/ 6558 h 6558"/>
              <a:gd name="T16" fmla="*/ 6865 w 6865"/>
              <a:gd name="T17" fmla="*/ 0 h 6558"/>
              <a:gd name="T18" fmla="*/ 1253 w 6865"/>
              <a:gd name="T19" fmla="*/ 1051 h 6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65" h="6558">
                <a:moveTo>
                  <a:pt x="1253" y="1051"/>
                </a:moveTo>
                <a:cubicBezTo>
                  <a:pt x="831" y="1051"/>
                  <a:pt x="413" y="1034"/>
                  <a:pt x="0" y="1001"/>
                </a:cubicBezTo>
                <a:cubicBezTo>
                  <a:pt x="252" y="1114"/>
                  <a:pt x="529" y="1397"/>
                  <a:pt x="785" y="1794"/>
                </a:cubicBezTo>
                <a:cubicBezTo>
                  <a:pt x="988" y="2109"/>
                  <a:pt x="1177" y="2495"/>
                  <a:pt x="1328" y="2927"/>
                </a:cubicBezTo>
                <a:cubicBezTo>
                  <a:pt x="1616" y="3744"/>
                  <a:pt x="1698" y="4520"/>
                  <a:pt x="1585" y="5010"/>
                </a:cubicBezTo>
                <a:cubicBezTo>
                  <a:pt x="1526" y="5264"/>
                  <a:pt x="1414" y="5441"/>
                  <a:pt x="1251" y="5506"/>
                </a:cubicBezTo>
                <a:lnTo>
                  <a:pt x="1253" y="5506"/>
                </a:lnTo>
                <a:cubicBezTo>
                  <a:pt x="3233" y="5506"/>
                  <a:pt x="5125" y="5879"/>
                  <a:pt x="6865" y="6558"/>
                </a:cubicBezTo>
                <a:lnTo>
                  <a:pt x="6865" y="0"/>
                </a:lnTo>
                <a:cubicBezTo>
                  <a:pt x="5125" y="678"/>
                  <a:pt x="3233" y="1051"/>
                  <a:pt x="1253" y="10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333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721059" y="2052375"/>
            <a:ext cx="5284432" cy="2724156"/>
          </a:xfrm>
        </p:spPr>
        <p:txBody>
          <a:bodyPr anchor="ctr">
            <a:noAutofit/>
          </a:bodyPr>
          <a:lstStyle>
            <a:lvl1pPr algn="ctr">
              <a:defRPr sz="49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50756" y="6068530"/>
            <a:ext cx="7699760" cy="616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 cap="all" baseline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6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05599B7-C18B-4A49-BE57-4549D2DF8A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161075"/>
            <a:ext cx="6510236" cy="4544568"/>
          </a:xfrm>
          <a:custGeom>
            <a:avLst/>
            <a:gdLst>
              <a:gd name="connsiteX0" fmla="*/ 0 w 6510236"/>
              <a:gd name="connsiteY0" fmla="*/ 0 h 4535855"/>
              <a:gd name="connsiteX1" fmla="*/ 5588258 w 6510236"/>
              <a:gd name="connsiteY1" fmla="*/ 892131 h 4535855"/>
              <a:gd name="connsiteX2" fmla="*/ 6178040 w 6510236"/>
              <a:gd name="connsiteY2" fmla="*/ 1860316 h 4535855"/>
              <a:gd name="connsiteX3" fmla="*/ 6457181 w 6510236"/>
              <a:gd name="connsiteY3" fmla="*/ 3640306 h 4535855"/>
              <a:gd name="connsiteX4" fmla="*/ 6096578 w 6510236"/>
              <a:gd name="connsiteY4" fmla="*/ 3636888 h 4535855"/>
              <a:gd name="connsiteX5" fmla="*/ 0 w 6510236"/>
              <a:gd name="connsiteY5" fmla="*/ 4535855 h 45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0236" h="4535855">
                <a:moveTo>
                  <a:pt x="0" y="0"/>
                </a:moveTo>
                <a:cubicBezTo>
                  <a:pt x="1741104" y="534083"/>
                  <a:pt x="3622321" y="845987"/>
                  <a:pt x="5588258" y="892131"/>
                </a:cubicBezTo>
                <a:cubicBezTo>
                  <a:pt x="5808747" y="1161309"/>
                  <a:pt x="6014030" y="1491158"/>
                  <a:pt x="6178040" y="1860316"/>
                </a:cubicBezTo>
                <a:cubicBezTo>
                  <a:pt x="6490852" y="2558468"/>
                  <a:pt x="6579916" y="3221585"/>
                  <a:pt x="6457181" y="3640306"/>
                </a:cubicBezTo>
                <a:cubicBezTo>
                  <a:pt x="6336618" y="3638597"/>
                  <a:pt x="6217141" y="3636888"/>
                  <a:pt x="6096578" y="3636888"/>
                </a:cubicBezTo>
                <a:cubicBezTo>
                  <a:pt x="3945995" y="3636888"/>
                  <a:pt x="1889907" y="3955628"/>
                  <a:pt x="0" y="4535855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1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1C1C1C">
                    <a:tint val="75000"/>
                  </a:srgbClr>
                </a:solidFill>
              </a:rPr>
              <a:t>The Power of PowerPoint | thepopp.com</a:t>
            </a:r>
            <a:endParaRPr lang="ja-JP" altLang="en-US" dirty="0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4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DD7B-C767-433C-94FF-F6D5C33C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A61F9-3AED-418C-A2FD-28B88EF5E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BE6F8-F507-4E37-A38A-3B2BDA40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2BE33-4AE6-4363-BE74-F79011FA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35F37-330B-45B9-AB3A-5CE8E618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893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19B7-42FF-4EED-8333-5FCA0ABB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F3FF-24D5-4984-9190-F4658C5F0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689F7-1600-4550-B907-C9849D51E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23159-4A2D-4B0D-942A-9BBCCD16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3F8F-6069-4318-8355-A66B8CBF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6D1C9-EEBC-45F3-BA77-C3ED8587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331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00AE-63AF-4827-B3A5-FE518889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75278-6585-4998-9FCE-9093E980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3089-484C-43B8-9C38-F0C9F5F6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C46A-10E9-4982-971E-1AA905CE6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70D6C-F625-4660-B855-50397686C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8D37F-D6B8-48B4-9521-D375181D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9DFE2-02CC-4A4E-AD0B-93C3C3F4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BD9A1-1EEB-4215-AD7D-DAA3E6F4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801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18F6-9D47-4809-A367-29CFE125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59DB7-B36B-4423-9D5A-FD9AD2A9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5F15-E5EF-4691-ACAE-B3AEACC8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9B956-8023-43E5-A432-2746547A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72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30527-54A9-41CF-B5D6-A3048A25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561DB-D8E9-4ABB-B778-1C02BBBB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2B1A-CFA2-4611-AF40-6483B1E6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6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A90B-D452-4091-AF07-70BDA93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AA7A-A506-49C7-9DD8-5F8D279B3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7134C-2BA4-49AE-B6A3-9DDD97510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B965E-E81D-49CB-BC07-9BA47E5F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2652B-2D69-4DE4-8146-121C4236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D409F-9961-487E-B300-5ECCEC9C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19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D14-1307-4189-A0DB-EC27B951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14035-2826-4669-AC8B-DE7344006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CDE8D-2F01-443A-91E6-3DFC907EF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66B51-67C1-4CBF-A790-8788BF66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814D4-D843-45B5-8CF8-5304E8C6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9D00B-EEFE-4CEC-A8AC-E48C6830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7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0CEEB-1E7E-49EB-A3AE-8AE767A0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FA2CD-5CEB-4045-88DC-0CEC790F9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9894-3AAD-402E-844E-378CD7168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FF25-E4E3-4A4C-AFF3-B721E83A0323}" type="datetimeFigureOut">
              <a:rPr lang="en-ID" smtClean="0"/>
              <a:t>15/10/2021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4E6D-D5F9-49D4-B749-E9783F158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E2C-9848-468C-B613-F49192CC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CAD25-E6E9-43BD-9DB5-4284E9952A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54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50B222B-C89B-4BA3-83E9-AD2A4E4EA57B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E79305B-F536-49A4-9009-DA55F8CF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37.jpeg"/><Relationship Id="rId5" Type="http://schemas.microsoft.com/office/2007/relationships/hdphoto" Target="../media/hdphoto3.wdp"/><Relationship Id="rId10" Type="http://schemas.microsoft.com/office/2007/relationships/diagramDrawing" Target="../diagrams/drawing6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26472" y="1281471"/>
            <a:ext cx="6243782" cy="30456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RAMBU RAMBU AKUNTABILITAS PROGRAM DALAM PROYEK SOSIAL</a:t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id-ID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77883" y="5652998"/>
            <a:ext cx="5774820" cy="616239"/>
          </a:xfrm>
        </p:spPr>
        <p:txBody>
          <a:bodyPr/>
          <a:lstStyle/>
          <a:p>
            <a:r>
              <a:rPr lang="id-ID" dirty="0"/>
              <a:t>Inspektorat jenderal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E045704-906A-446E-AE36-D03EEB98F7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b="11567"/>
          <a:stretch>
            <a:fillRect/>
          </a:stretch>
        </p:blipFill>
        <p:spPr>
          <a:xfrm>
            <a:off x="0" y="1156716"/>
            <a:ext cx="6510236" cy="4544568"/>
          </a:xfrm>
        </p:spPr>
      </p:pic>
      <p:sp>
        <p:nvSpPr>
          <p:cNvPr id="2" name="TextBox 1"/>
          <p:cNvSpPr txBox="1"/>
          <p:nvPr/>
        </p:nvSpPr>
        <p:spPr>
          <a:xfrm>
            <a:off x="4182224" y="6157775"/>
            <a:ext cx="496613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Profesional, Berintegritas dan Responsif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3026B-03DA-463D-B448-B5A018EAA3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" y="5756958"/>
            <a:ext cx="2454172" cy="1118321"/>
          </a:xfrm>
          <a:prstGeom prst="rect">
            <a:avLst/>
          </a:prstGeom>
        </p:spPr>
      </p:pic>
      <p:pic>
        <p:nvPicPr>
          <p:cNvPr id="11" name="Picture 4" descr="Image result for quality assur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22" y="3321895"/>
            <a:ext cx="2897312" cy="1869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 Kemensos Hadir | Kementerian Sosial Republik Indonesia">
            <a:extLst>
              <a:ext uri="{FF2B5EF4-FFF2-40B4-BE49-F238E27FC236}">
                <a16:creationId xmlns:a16="http://schemas.microsoft.com/office/drawing/2014/main" id="{FECC5D99-948A-4DD8-8B6B-D9EEE541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" y="-462366"/>
            <a:ext cx="2528166" cy="19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00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D8FD5-276E-40D2-BCC8-0C520C66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6" y="81889"/>
            <a:ext cx="12023678" cy="6763318"/>
          </a:xfrm>
          <a:prstGeom prst="rect">
            <a:avLst/>
          </a:prstGeom>
          <a:ln w="3175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4019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9" descr="C:\Users\SONY\Pictures\ortu anak\download (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021" y="1920231"/>
            <a:ext cx="18288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 descr="C:\Users\SONY\Pictures\ortu anak\download (8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994" y="4429919"/>
            <a:ext cx="1503362" cy="112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 descr="C:\Users\SONY\Pictures\ortu anak\images (17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1584" y="4708402"/>
            <a:ext cx="1417637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 descr="C:\Users\SONY\Pictures\ortu anak\download (7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1123" y="2417762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 descr="C:\Users\SONY\Pictures\ortu anak\download (6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63579" y="911223"/>
            <a:ext cx="2286000" cy="150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/>
          <p:nvPr/>
        </p:nvSpPr>
        <p:spPr>
          <a:xfrm>
            <a:off x="1524000" y="0"/>
            <a:ext cx="929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Langkah-</a:t>
            </a:r>
            <a:r>
              <a:rPr lang="en-US" sz="2800" b="1" dirty="0" err="1">
                <a:latin typeface="Arial"/>
                <a:ea typeface="Arial"/>
                <a:cs typeface="Arial"/>
                <a:sym typeface="Arial"/>
              </a:rPr>
              <a:t>langkah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latin typeface="Arial"/>
                <a:ea typeface="Arial"/>
                <a:cs typeface="Arial"/>
                <a:sym typeface="Arial"/>
              </a:rPr>
              <a:t>menciptakan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ctr">
              <a:buClr>
                <a:srgbClr val="FFFF00"/>
              </a:buClr>
              <a:buSzPts val="2800"/>
            </a:pPr>
            <a:r>
              <a:rPr lang="en-US" sz="2800" b="1" i="1" dirty="0">
                <a:latin typeface="Arial"/>
                <a:ea typeface="Arial"/>
                <a:cs typeface="Arial"/>
                <a:sym typeface="Arial"/>
              </a:rPr>
              <a:t>Framework </a:t>
            </a:r>
            <a:r>
              <a:rPr lang="en-US" sz="2800" b="1" dirty="0" err="1">
                <a:latin typeface="Arial"/>
                <a:ea typeface="Arial"/>
                <a:cs typeface="Arial"/>
                <a:sym typeface="Arial"/>
              </a:rPr>
              <a:t>Akuntabilitas</a:t>
            </a:r>
            <a:endParaRPr dirty="0"/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1143909"/>
            <a:ext cx="8686800" cy="56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3D5533-607C-4B80-959D-A5A8D7EADA37}"/>
              </a:ext>
            </a:extLst>
          </p:cNvPr>
          <p:cNvSpPr/>
          <p:nvPr/>
        </p:nvSpPr>
        <p:spPr>
          <a:xfrm>
            <a:off x="449943" y="998307"/>
            <a:ext cx="11350171" cy="57798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9621B-F311-4A4D-9ADD-9DF8F2F76F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7"/>
          <a:stretch/>
        </p:blipFill>
        <p:spPr>
          <a:xfrm>
            <a:off x="10675917" y="137031"/>
            <a:ext cx="1413588" cy="7277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11013-AD5F-4382-9A95-DD793E56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54"/>
            <a:ext cx="12192000" cy="6628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03F17-A074-4AF9-9E70-2596AB985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7"/>
          <a:stretch/>
        </p:blipFill>
        <p:spPr>
          <a:xfrm>
            <a:off x="10675917" y="137031"/>
            <a:ext cx="1413588" cy="7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03862-890A-4565-850C-6A29A83C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57F4A3-75D3-4680-B45B-B136489D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7"/>
          <a:stretch/>
        </p:blipFill>
        <p:spPr>
          <a:xfrm>
            <a:off x="10675917" y="137031"/>
            <a:ext cx="1413588" cy="7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64" y="106510"/>
            <a:ext cx="10515600" cy="1317114"/>
          </a:xfrm>
        </p:spPr>
        <p:txBody>
          <a:bodyPr/>
          <a:lstStyle/>
          <a:p>
            <a:r>
              <a:rPr lang="id-ID" dirty="0"/>
              <a:t>FUNGSI PENGAWASAN INTERNAL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pPr/>
              <a:t>14</a:t>
            </a:fld>
            <a:endParaRPr lang="ja-JP" altLang="en-US">
              <a:solidFill>
                <a:prstClr val="white"/>
              </a:solidFill>
            </a:endParaRPr>
          </a:p>
        </p:txBody>
      </p:sp>
      <p:graphicFrame>
        <p:nvGraphicFramePr>
          <p:cNvPr id="89" name="Diagram 88"/>
          <p:cNvGraphicFramePr/>
          <p:nvPr/>
        </p:nvGraphicFramePr>
        <p:xfrm>
          <a:off x="161364" y="1364771"/>
          <a:ext cx="6844572" cy="253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1" name="Diagram 90"/>
          <p:cNvGraphicFramePr/>
          <p:nvPr/>
        </p:nvGraphicFramePr>
        <p:xfrm>
          <a:off x="404906" y="4007222"/>
          <a:ext cx="6265932" cy="204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2" name="Diagram 91"/>
          <p:cNvGraphicFramePr/>
          <p:nvPr/>
        </p:nvGraphicFramePr>
        <p:xfrm>
          <a:off x="188258" y="4961963"/>
          <a:ext cx="6763889" cy="284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93" name="カギ線コネクタ 54"/>
          <p:cNvCxnSpPr/>
          <p:nvPr/>
        </p:nvCxnSpPr>
        <p:spPr>
          <a:xfrm>
            <a:off x="6952147" y="3165654"/>
            <a:ext cx="1097056" cy="963007"/>
          </a:xfrm>
          <a:prstGeom prst="bentConnector3">
            <a:avLst/>
          </a:prstGeom>
          <a:ln w="76200">
            <a:solidFill>
              <a:srgbClr val="FF0000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Diagram 94"/>
          <p:cNvGraphicFramePr/>
          <p:nvPr/>
        </p:nvGraphicFramePr>
        <p:xfrm>
          <a:off x="8068233" y="2528753"/>
          <a:ext cx="3780776" cy="347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Rectangle 2"/>
          <p:cNvSpPr/>
          <p:nvPr/>
        </p:nvSpPr>
        <p:spPr>
          <a:xfrm>
            <a:off x="6416284" y="1317719"/>
            <a:ext cx="5540188" cy="364520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id-ID" sz="2000" dirty="0">
                <a:solidFill>
                  <a:prstClr val="white"/>
                </a:solidFill>
              </a:rPr>
              <a:t>PASAL 48 AYAT (2) PP 60 TAHUN 2008</a:t>
            </a:r>
          </a:p>
        </p:txBody>
      </p:sp>
      <p:sp>
        <p:nvSpPr>
          <p:cNvPr id="10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</p:spPr>
        <p:txBody>
          <a:bodyPr/>
          <a:lstStyle/>
          <a:p>
            <a:r>
              <a:rPr lang="id-ID" dirty="0">
                <a:solidFill>
                  <a:srgbClr val="556272">
                    <a:tint val="75000"/>
                  </a:srgbClr>
                </a:solidFill>
              </a:rPr>
              <a:t>Inspektorat Jenderal</a:t>
            </a:r>
            <a:endParaRPr lang="en-US" dirty="0">
              <a:solidFill>
                <a:srgbClr val="556272">
                  <a:tint val="7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6086" r="8005" b="6180"/>
          <a:stretch/>
        </p:blipFill>
        <p:spPr>
          <a:xfrm>
            <a:off x="10620710" y="179707"/>
            <a:ext cx="1228299" cy="5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86" y="404664"/>
            <a:ext cx="6912614" cy="90363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3600" b="1" dirty="0">
                <a:latin typeface="AR CHRISTY" panose="02000000000000000000" pitchFamily="2" charset="0"/>
              </a:rPr>
              <a:t>PENGUATAN PENGAWASAN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0" y="1772817"/>
            <a:ext cx="5070730" cy="424673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5375921" y="1700808"/>
          <a:ext cx="6397691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1015207"/>
            <a:ext cx="4253681" cy="962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6086" r="8005" b="6180"/>
          <a:stretch/>
        </p:blipFill>
        <p:spPr>
          <a:xfrm>
            <a:off x="9608027" y="105812"/>
            <a:ext cx="1228299" cy="5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1951" y="5637276"/>
            <a:ext cx="5495544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54259" y="6188455"/>
            <a:ext cx="1104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1F1F1"/>
                </a:solidFill>
                <a:latin typeface="Verdana"/>
                <a:cs typeface="Verdana"/>
              </a:rPr>
              <a:t>8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47" y="33528"/>
            <a:ext cx="12192635" cy="6830695"/>
            <a:chOff x="-447" y="33528"/>
            <a:chExt cx="12192635" cy="6830695"/>
          </a:xfrm>
        </p:grpSpPr>
        <p:sp>
          <p:nvSpPr>
            <p:cNvPr id="5" name="object 5"/>
            <p:cNvSpPr/>
            <p:nvPr/>
          </p:nvSpPr>
          <p:spPr>
            <a:xfrm>
              <a:off x="-447" y="6521194"/>
              <a:ext cx="12192635" cy="337185"/>
            </a:xfrm>
            <a:custGeom>
              <a:avLst/>
              <a:gdLst/>
              <a:ahLst/>
              <a:cxnLst/>
              <a:rect l="l" t="t" r="r" b="b"/>
              <a:pathLst>
                <a:path w="12192635" h="337184">
                  <a:moveTo>
                    <a:pt x="12192508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192508" y="336803"/>
                  </a:lnTo>
                  <a:lnTo>
                    <a:pt x="12192508" y="0"/>
                  </a:lnTo>
                  <a:close/>
                </a:path>
              </a:pathLst>
            </a:custGeom>
            <a:solidFill>
              <a:srgbClr val="005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29228" y="5774436"/>
              <a:ext cx="3007360" cy="1083945"/>
            </a:xfrm>
            <a:custGeom>
              <a:avLst/>
              <a:gdLst/>
              <a:ahLst/>
              <a:cxnLst/>
              <a:rect l="l" t="t" r="r" b="b"/>
              <a:pathLst>
                <a:path w="3007359" h="1083945">
                  <a:moveTo>
                    <a:pt x="3006852" y="789203"/>
                  </a:moveTo>
                  <a:lnTo>
                    <a:pt x="1462024" y="0"/>
                  </a:lnTo>
                  <a:lnTo>
                    <a:pt x="0" y="933551"/>
                  </a:lnTo>
                  <a:lnTo>
                    <a:pt x="70358" y="1083318"/>
                  </a:lnTo>
                </a:path>
                <a:path w="3007359" h="1083945">
                  <a:moveTo>
                    <a:pt x="2901823" y="1083318"/>
                  </a:moveTo>
                  <a:lnTo>
                    <a:pt x="3006852" y="789203"/>
                  </a:lnTo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2931" y="5774436"/>
              <a:ext cx="3007360" cy="1083945"/>
            </a:xfrm>
            <a:custGeom>
              <a:avLst/>
              <a:gdLst/>
              <a:ahLst/>
              <a:cxnLst/>
              <a:rect l="l" t="t" r="r" b="b"/>
              <a:pathLst>
                <a:path w="3007359" h="1083945">
                  <a:moveTo>
                    <a:pt x="3006851" y="789203"/>
                  </a:moveTo>
                  <a:lnTo>
                    <a:pt x="1462023" y="0"/>
                  </a:lnTo>
                  <a:lnTo>
                    <a:pt x="0" y="933551"/>
                  </a:lnTo>
                  <a:lnTo>
                    <a:pt x="70230" y="1083318"/>
                  </a:lnTo>
                </a:path>
                <a:path w="3007359" h="1083945">
                  <a:moveTo>
                    <a:pt x="2901822" y="1083318"/>
                  </a:moveTo>
                  <a:lnTo>
                    <a:pt x="3006851" y="7892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276" y="1078991"/>
              <a:ext cx="2848610" cy="5264150"/>
            </a:xfrm>
            <a:custGeom>
              <a:avLst/>
              <a:gdLst/>
              <a:ahLst/>
              <a:cxnLst/>
              <a:rect l="l" t="t" r="r" b="b"/>
              <a:pathLst>
                <a:path w="2848610" h="5264150">
                  <a:moveTo>
                    <a:pt x="2563495" y="0"/>
                  </a:moveTo>
                  <a:lnTo>
                    <a:pt x="284835" y="0"/>
                  </a:lnTo>
                  <a:lnTo>
                    <a:pt x="238632" y="3727"/>
                  </a:lnTo>
                  <a:lnTo>
                    <a:pt x="194803" y="14519"/>
                  </a:lnTo>
                  <a:lnTo>
                    <a:pt x="153935" y="31790"/>
                  </a:lnTo>
                  <a:lnTo>
                    <a:pt x="116613" y="54953"/>
                  </a:lnTo>
                  <a:lnTo>
                    <a:pt x="83424" y="83423"/>
                  </a:lnTo>
                  <a:lnTo>
                    <a:pt x="54955" y="116613"/>
                  </a:lnTo>
                  <a:lnTo>
                    <a:pt x="31791" y="153938"/>
                  </a:lnTo>
                  <a:lnTo>
                    <a:pt x="14520" y="194811"/>
                  </a:lnTo>
                  <a:lnTo>
                    <a:pt x="3727" y="238648"/>
                  </a:lnTo>
                  <a:lnTo>
                    <a:pt x="0" y="284861"/>
                  </a:lnTo>
                  <a:lnTo>
                    <a:pt x="0" y="4979060"/>
                  </a:lnTo>
                  <a:lnTo>
                    <a:pt x="3727" y="5025263"/>
                  </a:lnTo>
                  <a:lnTo>
                    <a:pt x="14520" y="5069092"/>
                  </a:lnTo>
                  <a:lnTo>
                    <a:pt x="31791" y="5109960"/>
                  </a:lnTo>
                  <a:lnTo>
                    <a:pt x="54955" y="5147282"/>
                  </a:lnTo>
                  <a:lnTo>
                    <a:pt x="83424" y="5180471"/>
                  </a:lnTo>
                  <a:lnTo>
                    <a:pt x="116613" y="5208940"/>
                  </a:lnTo>
                  <a:lnTo>
                    <a:pt x="153935" y="5232104"/>
                  </a:lnTo>
                  <a:lnTo>
                    <a:pt x="194803" y="5249375"/>
                  </a:lnTo>
                  <a:lnTo>
                    <a:pt x="238632" y="5260168"/>
                  </a:lnTo>
                  <a:lnTo>
                    <a:pt x="284835" y="5263896"/>
                  </a:lnTo>
                  <a:lnTo>
                    <a:pt x="2563495" y="5263896"/>
                  </a:lnTo>
                  <a:lnTo>
                    <a:pt x="2609707" y="5260168"/>
                  </a:lnTo>
                  <a:lnTo>
                    <a:pt x="2653544" y="5249375"/>
                  </a:lnTo>
                  <a:lnTo>
                    <a:pt x="2694417" y="5232104"/>
                  </a:lnTo>
                  <a:lnTo>
                    <a:pt x="2731742" y="5208940"/>
                  </a:lnTo>
                  <a:lnTo>
                    <a:pt x="2764932" y="5180471"/>
                  </a:lnTo>
                  <a:lnTo>
                    <a:pt x="2793402" y="5147282"/>
                  </a:lnTo>
                  <a:lnTo>
                    <a:pt x="2816565" y="5109960"/>
                  </a:lnTo>
                  <a:lnTo>
                    <a:pt x="2833836" y="5069092"/>
                  </a:lnTo>
                  <a:lnTo>
                    <a:pt x="2844628" y="5025263"/>
                  </a:lnTo>
                  <a:lnTo>
                    <a:pt x="2848356" y="4979060"/>
                  </a:lnTo>
                  <a:lnTo>
                    <a:pt x="2848356" y="284861"/>
                  </a:lnTo>
                  <a:lnTo>
                    <a:pt x="2844628" y="238648"/>
                  </a:lnTo>
                  <a:lnTo>
                    <a:pt x="2833836" y="194811"/>
                  </a:lnTo>
                  <a:lnTo>
                    <a:pt x="2816565" y="153938"/>
                  </a:lnTo>
                  <a:lnTo>
                    <a:pt x="2793402" y="116613"/>
                  </a:lnTo>
                  <a:lnTo>
                    <a:pt x="2764932" y="83423"/>
                  </a:lnTo>
                  <a:lnTo>
                    <a:pt x="2731742" y="54953"/>
                  </a:lnTo>
                  <a:lnTo>
                    <a:pt x="2694417" y="31790"/>
                  </a:lnTo>
                  <a:lnTo>
                    <a:pt x="2653544" y="14519"/>
                  </a:lnTo>
                  <a:lnTo>
                    <a:pt x="2609707" y="3727"/>
                  </a:lnTo>
                  <a:lnTo>
                    <a:pt x="25634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6" y="1078991"/>
              <a:ext cx="2848610" cy="5264150"/>
            </a:xfrm>
            <a:custGeom>
              <a:avLst/>
              <a:gdLst/>
              <a:ahLst/>
              <a:cxnLst/>
              <a:rect l="l" t="t" r="r" b="b"/>
              <a:pathLst>
                <a:path w="2848610" h="5264150">
                  <a:moveTo>
                    <a:pt x="0" y="284861"/>
                  </a:moveTo>
                  <a:lnTo>
                    <a:pt x="3727" y="238648"/>
                  </a:lnTo>
                  <a:lnTo>
                    <a:pt x="14520" y="194811"/>
                  </a:lnTo>
                  <a:lnTo>
                    <a:pt x="31791" y="153938"/>
                  </a:lnTo>
                  <a:lnTo>
                    <a:pt x="54955" y="116613"/>
                  </a:lnTo>
                  <a:lnTo>
                    <a:pt x="83424" y="83423"/>
                  </a:lnTo>
                  <a:lnTo>
                    <a:pt x="116613" y="54953"/>
                  </a:lnTo>
                  <a:lnTo>
                    <a:pt x="153935" y="31790"/>
                  </a:lnTo>
                  <a:lnTo>
                    <a:pt x="194803" y="14519"/>
                  </a:lnTo>
                  <a:lnTo>
                    <a:pt x="238632" y="3727"/>
                  </a:lnTo>
                  <a:lnTo>
                    <a:pt x="284835" y="0"/>
                  </a:lnTo>
                  <a:lnTo>
                    <a:pt x="2563495" y="0"/>
                  </a:lnTo>
                  <a:lnTo>
                    <a:pt x="2609707" y="3727"/>
                  </a:lnTo>
                  <a:lnTo>
                    <a:pt x="2653544" y="14519"/>
                  </a:lnTo>
                  <a:lnTo>
                    <a:pt x="2694417" y="31790"/>
                  </a:lnTo>
                  <a:lnTo>
                    <a:pt x="2731742" y="54953"/>
                  </a:lnTo>
                  <a:lnTo>
                    <a:pt x="2764932" y="83423"/>
                  </a:lnTo>
                  <a:lnTo>
                    <a:pt x="2793402" y="116613"/>
                  </a:lnTo>
                  <a:lnTo>
                    <a:pt x="2816565" y="153938"/>
                  </a:lnTo>
                  <a:lnTo>
                    <a:pt x="2833836" y="194811"/>
                  </a:lnTo>
                  <a:lnTo>
                    <a:pt x="2844628" y="238648"/>
                  </a:lnTo>
                  <a:lnTo>
                    <a:pt x="2848356" y="284861"/>
                  </a:lnTo>
                  <a:lnTo>
                    <a:pt x="2848356" y="4979060"/>
                  </a:lnTo>
                  <a:lnTo>
                    <a:pt x="2844628" y="5025263"/>
                  </a:lnTo>
                  <a:lnTo>
                    <a:pt x="2833836" y="5069092"/>
                  </a:lnTo>
                  <a:lnTo>
                    <a:pt x="2816565" y="5109960"/>
                  </a:lnTo>
                  <a:lnTo>
                    <a:pt x="2793402" y="5147282"/>
                  </a:lnTo>
                  <a:lnTo>
                    <a:pt x="2764932" y="5180471"/>
                  </a:lnTo>
                  <a:lnTo>
                    <a:pt x="2731742" y="5208940"/>
                  </a:lnTo>
                  <a:lnTo>
                    <a:pt x="2694417" y="5232104"/>
                  </a:lnTo>
                  <a:lnTo>
                    <a:pt x="2653544" y="5249375"/>
                  </a:lnTo>
                  <a:lnTo>
                    <a:pt x="2609707" y="5260168"/>
                  </a:lnTo>
                  <a:lnTo>
                    <a:pt x="2563495" y="5263896"/>
                  </a:lnTo>
                  <a:lnTo>
                    <a:pt x="284835" y="5263896"/>
                  </a:lnTo>
                  <a:lnTo>
                    <a:pt x="238632" y="5260168"/>
                  </a:lnTo>
                  <a:lnTo>
                    <a:pt x="194803" y="5249375"/>
                  </a:lnTo>
                  <a:lnTo>
                    <a:pt x="153935" y="5232104"/>
                  </a:lnTo>
                  <a:lnTo>
                    <a:pt x="116613" y="5208940"/>
                  </a:lnTo>
                  <a:lnTo>
                    <a:pt x="83424" y="5180471"/>
                  </a:lnTo>
                  <a:lnTo>
                    <a:pt x="54955" y="5147282"/>
                  </a:lnTo>
                  <a:lnTo>
                    <a:pt x="31791" y="5109960"/>
                  </a:lnTo>
                  <a:lnTo>
                    <a:pt x="14520" y="5069092"/>
                  </a:lnTo>
                  <a:lnTo>
                    <a:pt x="3727" y="5025263"/>
                  </a:lnTo>
                  <a:lnTo>
                    <a:pt x="0" y="4979060"/>
                  </a:lnTo>
                  <a:lnTo>
                    <a:pt x="0" y="2848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0382" y="338810"/>
              <a:ext cx="1540232" cy="3736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7899" y="33528"/>
              <a:ext cx="1750313" cy="11163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71" y="3739972"/>
            <a:ext cx="2264410" cy="9334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10"/>
              </a:spcBef>
            </a:pPr>
            <a:r>
              <a:rPr sz="2100" b="1" spc="-20" dirty="0">
                <a:solidFill>
                  <a:srgbClr val="FFFFFF"/>
                </a:solidFill>
                <a:latin typeface="Carlito"/>
                <a:cs typeface="Carlito"/>
              </a:rPr>
              <a:t>Kelayakan </a:t>
            </a:r>
            <a:r>
              <a:rPr sz="2100" b="1" spc="-15" dirty="0">
                <a:solidFill>
                  <a:srgbClr val="FFFFFF"/>
                </a:solidFill>
                <a:latin typeface="Carlito"/>
                <a:cs typeface="Carlito"/>
              </a:rPr>
              <a:t>anggaran  </a:t>
            </a: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untuk</a:t>
            </a:r>
            <a:r>
              <a:rPr sz="210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menghasilkan  </a:t>
            </a: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sebuah</a:t>
            </a:r>
            <a:r>
              <a:rPr sz="21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rlito"/>
                <a:cs typeface="Carlito"/>
              </a:rPr>
              <a:t>keluaran.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4041" y="1072641"/>
            <a:ext cx="5249545" cy="5276850"/>
            <a:chOff x="844041" y="1072641"/>
            <a:chExt cx="5249545" cy="5276850"/>
          </a:xfrm>
        </p:grpSpPr>
        <p:sp>
          <p:nvSpPr>
            <p:cNvPr id="14" name="object 14"/>
            <p:cNvSpPr/>
            <p:nvPr/>
          </p:nvSpPr>
          <p:spPr>
            <a:xfrm>
              <a:off x="850391" y="1394459"/>
              <a:ext cx="1754124" cy="17541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0391" y="1394459"/>
              <a:ext cx="1754505" cy="1754505"/>
            </a:xfrm>
            <a:custGeom>
              <a:avLst/>
              <a:gdLst/>
              <a:ahLst/>
              <a:cxnLst/>
              <a:rect l="l" t="t" r="r" b="b"/>
              <a:pathLst>
                <a:path w="1754505" h="1754505">
                  <a:moveTo>
                    <a:pt x="0" y="877062"/>
                  </a:moveTo>
                  <a:lnTo>
                    <a:pt x="1297" y="828940"/>
                  </a:lnTo>
                  <a:lnTo>
                    <a:pt x="5146" y="781498"/>
                  </a:lnTo>
                  <a:lnTo>
                    <a:pt x="11479" y="734800"/>
                  </a:lnTo>
                  <a:lnTo>
                    <a:pt x="20229" y="688914"/>
                  </a:lnTo>
                  <a:lnTo>
                    <a:pt x="31329" y="643907"/>
                  </a:lnTo>
                  <a:lnTo>
                    <a:pt x="44712" y="599846"/>
                  </a:lnTo>
                  <a:lnTo>
                    <a:pt x="60313" y="556797"/>
                  </a:lnTo>
                  <a:lnTo>
                    <a:pt x="78062" y="514828"/>
                  </a:lnTo>
                  <a:lnTo>
                    <a:pt x="97895" y="474005"/>
                  </a:lnTo>
                  <a:lnTo>
                    <a:pt x="119744" y="434396"/>
                  </a:lnTo>
                  <a:lnTo>
                    <a:pt x="143541" y="396067"/>
                  </a:lnTo>
                  <a:lnTo>
                    <a:pt x="169221" y="359084"/>
                  </a:lnTo>
                  <a:lnTo>
                    <a:pt x="196716" y="323516"/>
                  </a:lnTo>
                  <a:lnTo>
                    <a:pt x="225959" y="289429"/>
                  </a:lnTo>
                  <a:lnTo>
                    <a:pt x="256884" y="256889"/>
                  </a:lnTo>
                  <a:lnTo>
                    <a:pt x="289423" y="225964"/>
                  </a:lnTo>
                  <a:lnTo>
                    <a:pt x="323511" y="196720"/>
                  </a:lnTo>
                  <a:lnTo>
                    <a:pt x="359079" y="169224"/>
                  </a:lnTo>
                  <a:lnTo>
                    <a:pt x="396061" y="143544"/>
                  </a:lnTo>
                  <a:lnTo>
                    <a:pt x="434390" y="119746"/>
                  </a:lnTo>
                  <a:lnTo>
                    <a:pt x="474000" y="97897"/>
                  </a:lnTo>
                  <a:lnTo>
                    <a:pt x="514823" y="78064"/>
                  </a:lnTo>
                  <a:lnTo>
                    <a:pt x="556792" y="60314"/>
                  </a:lnTo>
                  <a:lnTo>
                    <a:pt x="599841" y="44714"/>
                  </a:lnTo>
                  <a:lnTo>
                    <a:pt x="643903" y="31330"/>
                  </a:lnTo>
                  <a:lnTo>
                    <a:pt x="688910" y="20229"/>
                  </a:lnTo>
                  <a:lnTo>
                    <a:pt x="734797" y="11479"/>
                  </a:lnTo>
                  <a:lnTo>
                    <a:pt x="781495" y="5146"/>
                  </a:lnTo>
                  <a:lnTo>
                    <a:pt x="828939" y="1297"/>
                  </a:lnTo>
                  <a:lnTo>
                    <a:pt x="877062" y="0"/>
                  </a:lnTo>
                  <a:lnTo>
                    <a:pt x="925183" y="1297"/>
                  </a:lnTo>
                  <a:lnTo>
                    <a:pt x="972625" y="5146"/>
                  </a:lnTo>
                  <a:lnTo>
                    <a:pt x="1019323" y="11479"/>
                  </a:lnTo>
                  <a:lnTo>
                    <a:pt x="1065209" y="20229"/>
                  </a:lnTo>
                  <a:lnTo>
                    <a:pt x="1110216" y="31330"/>
                  </a:lnTo>
                  <a:lnTo>
                    <a:pt x="1154277" y="44714"/>
                  </a:lnTo>
                  <a:lnTo>
                    <a:pt x="1197326" y="60314"/>
                  </a:lnTo>
                  <a:lnTo>
                    <a:pt x="1239295" y="78064"/>
                  </a:lnTo>
                  <a:lnTo>
                    <a:pt x="1280118" y="97897"/>
                  </a:lnTo>
                  <a:lnTo>
                    <a:pt x="1319727" y="119746"/>
                  </a:lnTo>
                  <a:lnTo>
                    <a:pt x="1358056" y="143544"/>
                  </a:lnTo>
                  <a:lnTo>
                    <a:pt x="1395039" y="169224"/>
                  </a:lnTo>
                  <a:lnTo>
                    <a:pt x="1430607" y="196720"/>
                  </a:lnTo>
                  <a:lnTo>
                    <a:pt x="1464694" y="225964"/>
                  </a:lnTo>
                  <a:lnTo>
                    <a:pt x="1497234" y="256889"/>
                  </a:lnTo>
                  <a:lnTo>
                    <a:pt x="1528159" y="289429"/>
                  </a:lnTo>
                  <a:lnTo>
                    <a:pt x="1557403" y="323516"/>
                  </a:lnTo>
                  <a:lnTo>
                    <a:pt x="1584899" y="359084"/>
                  </a:lnTo>
                  <a:lnTo>
                    <a:pt x="1610579" y="396067"/>
                  </a:lnTo>
                  <a:lnTo>
                    <a:pt x="1634377" y="434396"/>
                  </a:lnTo>
                  <a:lnTo>
                    <a:pt x="1656226" y="474005"/>
                  </a:lnTo>
                  <a:lnTo>
                    <a:pt x="1676059" y="514828"/>
                  </a:lnTo>
                  <a:lnTo>
                    <a:pt x="1693809" y="556797"/>
                  </a:lnTo>
                  <a:lnTo>
                    <a:pt x="1709409" y="599846"/>
                  </a:lnTo>
                  <a:lnTo>
                    <a:pt x="1722793" y="643907"/>
                  </a:lnTo>
                  <a:lnTo>
                    <a:pt x="1733894" y="688914"/>
                  </a:lnTo>
                  <a:lnTo>
                    <a:pt x="1742644" y="734800"/>
                  </a:lnTo>
                  <a:lnTo>
                    <a:pt x="1748977" y="781498"/>
                  </a:lnTo>
                  <a:lnTo>
                    <a:pt x="1752826" y="828940"/>
                  </a:lnTo>
                  <a:lnTo>
                    <a:pt x="1754124" y="877062"/>
                  </a:lnTo>
                  <a:lnTo>
                    <a:pt x="1752826" y="925183"/>
                  </a:lnTo>
                  <a:lnTo>
                    <a:pt x="1748977" y="972625"/>
                  </a:lnTo>
                  <a:lnTo>
                    <a:pt x="1742644" y="1019323"/>
                  </a:lnTo>
                  <a:lnTo>
                    <a:pt x="1733894" y="1065209"/>
                  </a:lnTo>
                  <a:lnTo>
                    <a:pt x="1722793" y="1110216"/>
                  </a:lnTo>
                  <a:lnTo>
                    <a:pt x="1709409" y="1154277"/>
                  </a:lnTo>
                  <a:lnTo>
                    <a:pt x="1693809" y="1197326"/>
                  </a:lnTo>
                  <a:lnTo>
                    <a:pt x="1676059" y="1239295"/>
                  </a:lnTo>
                  <a:lnTo>
                    <a:pt x="1656226" y="1280118"/>
                  </a:lnTo>
                  <a:lnTo>
                    <a:pt x="1634377" y="1319727"/>
                  </a:lnTo>
                  <a:lnTo>
                    <a:pt x="1610579" y="1358056"/>
                  </a:lnTo>
                  <a:lnTo>
                    <a:pt x="1584899" y="1395039"/>
                  </a:lnTo>
                  <a:lnTo>
                    <a:pt x="1557403" y="1430607"/>
                  </a:lnTo>
                  <a:lnTo>
                    <a:pt x="1528159" y="1464694"/>
                  </a:lnTo>
                  <a:lnTo>
                    <a:pt x="1497234" y="1497234"/>
                  </a:lnTo>
                  <a:lnTo>
                    <a:pt x="1464694" y="1528159"/>
                  </a:lnTo>
                  <a:lnTo>
                    <a:pt x="1430607" y="1557403"/>
                  </a:lnTo>
                  <a:lnTo>
                    <a:pt x="1395039" y="1584899"/>
                  </a:lnTo>
                  <a:lnTo>
                    <a:pt x="1358056" y="1610579"/>
                  </a:lnTo>
                  <a:lnTo>
                    <a:pt x="1319727" y="1634377"/>
                  </a:lnTo>
                  <a:lnTo>
                    <a:pt x="1280118" y="1656226"/>
                  </a:lnTo>
                  <a:lnTo>
                    <a:pt x="1239295" y="1676059"/>
                  </a:lnTo>
                  <a:lnTo>
                    <a:pt x="1197326" y="1693809"/>
                  </a:lnTo>
                  <a:lnTo>
                    <a:pt x="1154277" y="1709409"/>
                  </a:lnTo>
                  <a:lnTo>
                    <a:pt x="1110216" y="1722793"/>
                  </a:lnTo>
                  <a:lnTo>
                    <a:pt x="1065209" y="1733894"/>
                  </a:lnTo>
                  <a:lnTo>
                    <a:pt x="1019323" y="1742644"/>
                  </a:lnTo>
                  <a:lnTo>
                    <a:pt x="972625" y="1748977"/>
                  </a:lnTo>
                  <a:lnTo>
                    <a:pt x="925183" y="1752826"/>
                  </a:lnTo>
                  <a:lnTo>
                    <a:pt x="877062" y="1754124"/>
                  </a:lnTo>
                  <a:lnTo>
                    <a:pt x="828939" y="1752826"/>
                  </a:lnTo>
                  <a:lnTo>
                    <a:pt x="781495" y="1748977"/>
                  </a:lnTo>
                  <a:lnTo>
                    <a:pt x="734797" y="1742644"/>
                  </a:lnTo>
                  <a:lnTo>
                    <a:pt x="688910" y="1733894"/>
                  </a:lnTo>
                  <a:lnTo>
                    <a:pt x="643903" y="1722793"/>
                  </a:lnTo>
                  <a:lnTo>
                    <a:pt x="599841" y="1709409"/>
                  </a:lnTo>
                  <a:lnTo>
                    <a:pt x="556792" y="1693809"/>
                  </a:lnTo>
                  <a:lnTo>
                    <a:pt x="514823" y="1676059"/>
                  </a:lnTo>
                  <a:lnTo>
                    <a:pt x="474000" y="1656226"/>
                  </a:lnTo>
                  <a:lnTo>
                    <a:pt x="434390" y="1634377"/>
                  </a:lnTo>
                  <a:lnTo>
                    <a:pt x="396061" y="1610579"/>
                  </a:lnTo>
                  <a:lnTo>
                    <a:pt x="359079" y="1584899"/>
                  </a:lnTo>
                  <a:lnTo>
                    <a:pt x="323511" y="1557403"/>
                  </a:lnTo>
                  <a:lnTo>
                    <a:pt x="289423" y="1528159"/>
                  </a:lnTo>
                  <a:lnTo>
                    <a:pt x="256884" y="1497234"/>
                  </a:lnTo>
                  <a:lnTo>
                    <a:pt x="225959" y="1464694"/>
                  </a:lnTo>
                  <a:lnTo>
                    <a:pt x="196716" y="1430607"/>
                  </a:lnTo>
                  <a:lnTo>
                    <a:pt x="169221" y="1395039"/>
                  </a:lnTo>
                  <a:lnTo>
                    <a:pt x="143541" y="1358056"/>
                  </a:lnTo>
                  <a:lnTo>
                    <a:pt x="119744" y="1319727"/>
                  </a:lnTo>
                  <a:lnTo>
                    <a:pt x="97895" y="1280118"/>
                  </a:lnTo>
                  <a:lnTo>
                    <a:pt x="78062" y="1239295"/>
                  </a:lnTo>
                  <a:lnTo>
                    <a:pt x="60313" y="1197326"/>
                  </a:lnTo>
                  <a:lnTo>
                    <a:pt x="44712" y="1154277"/>
                  </a:lnTo>
                  <a:lnTo>
                    <a:pt x="31329" y="1110216"/>
                  </a:lnTo>
                  <a:lnTo>
                    <a:pt x="20229" y="1065209"/>
                  </a:lnTo>
                  <a:lnTo>
                    <a:pt x="11479" y="1019323"/>
                  </a:lnTo>
                  <a:lnTo>
                    <a:pt x="5146" y="972625"/>
                  </a:lnTo>
                  <a:lnTo>
                    <a:pt x="1297" y="925183"/>
                  </a:lnTo>
                  <a:lnTo>
                    <a:pt x="0" y="8770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6975" y="1078991"/>
              <a:ext cx="2849880" cy="5264150"/>
            </a:xfrm>
            <a:custGeom>
              <a:avLst/>
              <a:gdLst/>
              <a:ahLst/>
              <a:cxnLst/>
              <a:rect l="l" t="t" r="r" b="b"/>
              <a:pathLst>
                <a:path w="2849879" h="5264150">
                  <a:moveTo>
                    <a:pt x="2564891" y="0"/>
                  </a:moveTo>
                  <a:lnTo>
                    <a:pt x="284988" y="0"/>
                  </a:lnTo>
                  <a:lnTo>
                    <a:pt x="238771" y="3731"/>
                  </a:lnTo>
                  <a:lnTo>
                    <a:pt x="194925" y="14532"/>
                  </a:lnTo>
                  <a:lnTo>
                    <a:pt x="154037" y="31817"/>
                  </a:lnTo>
                  <a:lnTo>
                    <a:pt x="116695" y="54998"/>
                  </a:lnTo>
                  <a:lnTo>
                    <a:pt x="83486" y="83486"/>
                  </a:lnTo>
                  <a:lnTo>
                    <a:pt x="54998" y="116695"/>
                  </a:lnTo>
                  <a:lnTo>
                    <a:pt x="31817" y="154037"/>
                  </a:lnTo>
                  <a:lnTo>
                    <a:pt x="14532" y="194925"/>
                  </a:lnTo>
                  <a:lnTo>
                    <a:pt x="3731" y="238771"/>
                  </a:lnTo>
                  <a:lnTo>
                    <a:pt x="0" y="284988"/>
                  </a:lnTo>
                  <a:lnTo>
                    <a:pt x="0" y="4978908"/>
                  </a:lnTo>
                  <a:lnTo>
                    <a:pt x="3731" y="5025133"/>
                  </a:lnTo>
                  <a:lnTo>
                    <a:pt x="14532" y="5068984"/>
                  </a:lnTo>
                  <a:lnTo>
                    <a:pt x="31817" y="5109874"/>
                  </a:lnTo>
                  <a:lnTo>
                    <a:pt x="54998" y="5147216"/>
                  </a:lnTo>
                  <a:lnTo>
                    <a:pt x="83486" y="5180423"/>
                  </a:lnTo>
                  <a:lnTo>
                    <a:pt x="116695" y="5208908"/>
                  </a:lnTo>
                  <a:lnTo>
                    <a:pt x="154037" y="5232085"/>
                  </a:lnTo>
                  <a:lnTo>
                    <a:pt x="194925" y="5249366"/>
                  </a:lnTo>
                  <a:lnTo>
                    <a:pt x="238771" y="5260165"/>
                  </a:lnTo>
                  <a:lnTo>
                    <a:pt x="284988" y="5263896"/>
                  </a:lnTo>
                  <a:lnTo>
                    <a:pt x="2564891" y="5263896"/>
                  </a:lnTo>
                  <a:lnTo>
                    <a:pt x="2611108" y="5260165"/>
                  </a:lnTo>
                  <a:lnTo>
                    <a:pt x="2654954" y="5249366"/>
                  </a:lnTo>
                  <a:lnTo>
                    <a:pt x="2695842" y="5232085"/>
                  </a:lnTo>
                  <a:lnTo>
                    <a:pt x="2733184" y="5208908"/>
                  </a:lnTo>
                  <a:lnTo>
                    <a:pt x="2766393" y="5180423"/>
                  </a:lnTo>
                  <a:lnTo>
                    <a:pt x="2794881" y="5147216"/>
                  </a:lnTo>
                  <a:lnTo>
                    <a:pt x="2818062" y="5109874"/>
                  </a:lnTo>
                  <a:lnTo>
                    <a:pt x="2835347" y="5068984"/>
                  </a:lnTo>
                  <a:lnTo>
                    <a:pt x="2846148" y="5025133"/>
                  </a:lnTo>
                  <a:lnTo>
                    <a:pt x="2849879" y="4978908"/>
                  </a:lnTo>
                  <a:lnTo>
                    <a:pt x="2849879" y="284988"/>
                  </a:lnTo>
                  <a:lnTo>
                    <a:pt x="2846148" y="238771"/>
                  </a:lnTo>
                  <a:lnTo>
                    <a:pt x="2835347" y="194925"/>
                  </a:lnTo>
                  <a:lnTo>
                    <a:pt x="2818062" y="154037"/>
                  </a:lnTo>
                  <a:lnTo>
                    <a:pt x="2794881" y="116695"/>
                  </a:lnTo>
                  <a:lnTo>
                    <a:pt x="2766393" y="83486"/>
                  </a:lnTo>
                  <a:lnTo>
                    <a:pt x="2733184" y="54998"/>
                  </a:lnTo>
                  <a:lnTo>
                    <a:pt x="2695842" y="31817"/>
                  </a:lnTo>
                  <a:lnTo>
                    <a:pt x="2654954" y="14532"/>
                  </a:lnTo>
                  <a:lnTo>
                    <a:pt x="2611108" y="3731"/>
                  </a:lnTo>
                  <a:lnTo>
                    <a:pt x="256489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6975" y="1078991"/>
              <a:ext cx="2849880" cy="5264150"/>
            </a:xfrm>
            <a:custGeom>
              <a:avLst/>
              <a:gdLst/>
              <a:ahLst/>
              <a:cxnLst/>
              <a:rect l="l" t="t" r="r" b="b"/>
              <a:pathLst>
                <a:path w="2849879" h="5264150">
                  <a:moveTo>
                    <a:pt x="0" y="284988"/>
                  </a:moveTo>
                  <a:lnTo>
                    <a:pt x="3731" y="238771"/>
                  </a:lnTo>
                  <a:lnTo>
                    <a:pt x="14532" y="194925"/>
                  </a:lnTo>
                  <a:lnTo>
                    <a:pt x="31817" y="154037"/>
                  </a:lnTo>
                  <a:lnTo>
                    <a:pt x="54998" y="116695"/>
                  </a:lnTo>
                  <a:lnTo>
                    <a:pt x="83486" y="83486"/>
                  </a:lnTo>
                  <a:lnTo>
                    <a:pt x="116695" y="54998"/>
                  </a:lnTo>
                  <a:lnTo>
                    <a:pt x="154037" y="31817"/>
                  </a:lnTo>
                  <a:lnTo>
                    <a:pt x="194925" y="14532"/>
                  </a:lnTo>
                  <a:lnTo>
                    <a:pt x="238771" y="3731"/>
                  </a:lnTo>
                  <a:lnTo>
                    <a:pt x="284988" y="0"/>
                  </a:lnTo>
                  <a:lnTo>
                    <a:pt x="2564891" y="0"/>
                  </a:lnTo>
                  <a:lnTo>
                    <a:pt x="2611108" y="3731"/>
                  </a:lnTo>
                  <a:lnTo>
                    <a:pt x="2654954" y="14532"/>
                  </a:lnTo>
                  <a:lnTo>
                    <a:pt x="2695842" y="31817"/>
                  </a:lnTo>
                  <a:lnTo>
                    <a:pt x="2733184" y="54998"/>
                  </a:lnTo>
                  <a:lnTo>
                    <a:pt x="2766393" y="83486"/>
                  </a:lnTo>
                  <a:lnTo>
                    <a:pt x="2794881" y="116695"/>
                  </a:lnTo>
                  <a:lnTo>
                    <a:pt x="2818062" y="154037"/>
                  </a:lnTo>
                  <a:lnTo>
                    <a:pt x="2835347" y="194925"/>
                  </a:lnTo>
                  <a:lnTo>
                    <a:pt x="2846148" y="238771"/>
                  </a:lnTo>
                  <a:lnTo>
                    <a:pt x="2849879" y="284988"/>
                  </a:lnTo>
                  <a:lnTo>
                    <a:pt x="2849879" y="4978908"/>
                  </a:lnTo>
                  <a:lnTo>
                    <a:pt x="2846148" y="5025133"/>
                  </a:lnTo>
                  <a:lnTo>
                    <a:pt x="2835347" y="5068984"/>
                  </a:lnTo>
                  <a:lnTo>
                    <a:pt x="2818062" y="5109874"/>
                  </a:lnTo>
                  <a:lnTo>
                    <a:pt x="2794881" y="5147216"/>
                  </a:lnTo>
                  <a:lnTo>
                    <a:pt x="2766393" y="5180423"/>
                  </a:lnTo>
                  <a:lnTo>
                    <a:pt x="2733184" y="5208908"/>
                  </a:lnTo>
                  <a:lnTo>
                    <a:pt x="2695842" y="5232085"/>
                  </a:lnTo>
                  <a:lnTo>
                    <a:pt x="2654954" y="5249366"/>
                  </a:lnTo>
                  <a:lnTo>
                    <a:pt x="2611108" y="5260165"/>
                  </a:lnTo>
                  <a:lnTo>
                    <a:pt x="2564891" y="5263896"/>
                  </a:lnTo>
                  <a:lnTo>
                    <a:pt x="284988" y="5263896"/>
                  </a:lnTo>
                  <a:lnTo>
                    <a:pt x="238771" y="5260165"/>
                  </a:lnTo>
                  <a:lnTo>
                    <a:pt x="194925" y="5249366"/>
                  </a:lnTo>
                  <a:lnTo>
                    <a:pt x="154037" y="5232085"/>
                  </a:lnTo>
                  <a:lnTo>
                    <a:pt x="116695" y="5208908"/>
                  </a:lnTo>
                  <a:lnTo>
                    <a:pt x="83486" y="5180423"/>
                  </a:lnTo>
                  <a:lnTo>
                    <a:pt x="54998" y="5147216"/>
                  </a:lnTo>
                  <a:lnTo>
                    <a:pt x="31817" y="5109874"/>
                  </a:lnTo>
                  <a:lnTo>
                    <a:pt x="14532" y="5068984"/>
                  </a:lnTo>
                  <a:lnTo>
                    <a:pt x="3731" y="5025133"/>
                  </a:lnTo>
                  <a:lnTo>
                    <a:pt x="0" y="4978908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31489" y="3593972"/>
            <a:ext cx="2262505" cy="12249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10"/>
              </a:spcBef>
            </a:pPr>
            <a:r>
              <a:rPr sz="2100" b="1" spc="-10" dirty="0">
                <a:solidFill>
                  <a:srgbClr val="FFFFFF"/>
                </a:solidFill>
                <a:latin typeface="Carlito"/>
                <a:cs typeface="Carlito"/>
              </a:rPr>
              <a:t>Kepatuhan </a:t>
            </a: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dalam  </a:t>
            </a:r>
            <a:r>
              <a:rPr sz="2100" b="1" spc="-10" dirty="0">
                <a:solidFill>
                  <a:srgbClr val="FFFFFF"/>
                </a:solidFill>
                <a:latin typeface="Carlito"/>
                <a:cs typeface="Carlito"/>
              </a:rPr>
              <a:t>penerapan kaidah-  kaidah</a:t>
            </a:r>
            <a:r>
              <a:rPr sz="21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rlito"/>
                <a:cs typeface="Carlito"/>
              </a:rPr>
              <a:t>perencanaan  </a:t>
            </a:r>
            <a:r>
              <a:rPr sz="2100" b="1" spc="-15" dirty="0">
                <a:solidFill>
                  <a:srgbClr val="FFFFFF"/>
                </a:solidFill>
                <a:latin typeface="Carlito"/>
                <a:cs typeface="Carlito"/>
              </a:rPr>
              <a:t>penganggaran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79265" y="1072641"/>
            <a:ext cx="5247640" cy="5276850"/>
            <a:chOff x="3779265" y="1072641"/>
            <a:chExt cx="5247640" cy="5276850"/>
          </a:xfrm>
        </p:grpSpPr>
        <p:sp>
          <p:nvSpPr>
            <p:cNvPr id="20" name="object 20"/>
            <p:cNvSpPr/>
            <p:nvPr/>
          </p:nvSpPr>
          <p:spPr>
            <a:xfrm>
              <a:off x="3785615" y="1394459"/>
              <a:ext cx="1752600" cy="1754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5615" y="1394459"/>
              <a:ext cx="1752600" cy="1754505"/>
            </a:xfrm>
            <a:custGeom>
              <a:avLst/>
              <a:gdLst/>
              <a:ahLst/>
              <a:cxnLst/>
              <a:rect l="l" t="t" r="r" b="b"/>
              <a:pathLst>
                <a:path w="1752600" h="1754505">
                  <a:moveTo>
                    <a:pt x="0" y="877062"/>
                  </a:moveTo>
                  <a:lnTo>
                    <a:pt x="1296" y="828940"/>
                  </a:lnTo>
                  <a:lnTo>
                    <a:pt x="5141" y="781498"/>
                  </a:lnTo>
                  <a:lnTo>
                    <a:pt x="11468" y="734800"/>
                  </a:lnTo>
                  <a:lnTo>
                    <a:pt x="20210" y="688914"/>
                  </a:lnTo>
                  <a:lnTo>
                    <a:pt x="31300" y="643907"/>
                  </a:lnTo>
                  <a:lnTo>
                    <a:pt x="44671" y="599846"/>
                  </a:lnTo>
                  <a:lnTo>
                    <a:pt x="60257" y="556797"/>
                  </a:lnTo>
                  <a:lnTo>
                    <a:pt x="77990" y="514828"/>
                  </a:lnTo>
                  <a:lnTo>
                    <a:pt x="97805" y="474005"/>
                  </a:lnTo>
                  <a:lnTo>
                    <a:pt x="119634" y="434396"/>
                  </a:lnTo>
                  <a:lnTo>
                    <a:pt x="143409" y="396067"/>
                  </a:lnTo>
                  <a:lnTo>
                    <a:pt x="169066" y="359084"/>
                  </a:lnTo>
                  <a:lnTo>
                    <a:pt x="196536" y="323516"/>
                  </a:lnTo>
                  <a:lnTo>
                    <a:pt x="225753" y="289429"/>
                  </a:lnTo>
                  <a:lnTo>
                    <a:pt x="256651" y="256889"/>
                  </a:lnTo>
                  <a:lnTo>
                    <a:pt x="289161" y="225964"/>
                  </a:lnTo>
                  <a:lnTo>
                    <a:pt x="323218" y="196720"/>
                  </a:lnTo>
                  <a:lnTo>
                    <a:pt x="358755" y="169224"/>
                  </a:lnTo>
                  <a:lnTo>
                    <a:pt x="395705" y="143544"/>
                  </a:lnTo>
                  <a:lnTo>
                    <a:pt x="434001" y="119746"/>
                  </a:lnTo>
                  <a:lnTo>
                    <a:pt x="473576" y="97897"/>
                  </a:lnTo>
                  <a:lnTo>
                    <a:pt x="514364" y="78064"/>
                  </a:lnTo>
                  <a:lnTo>
                    <a:pt x="556297" y="60314"/>
                  </a:lnTo>
                  <a:lnTo>
                    <a:pt x="599309" y="44714"/>
                  </a:lnTo>
                  <a:lnTo>
                    <a:pt x="643334" y="31330"/>
                  </a:lnTo>
                  <a:lnTo>
                    <a:pt x="688304" y="20229"/>
                  </a:lnTo>
                  <a:lnTo>
                    <a:pt x="734152" y="11479"/>
                  </a:lnTo>
                  <a:lnTo>
                    <a:pt x="780812" y="5146"/>
                  </a:lnTo>
                  <a:lnTo>
                    <a:pt x="828217" y="1297"/>
                  </a:lnTo>
                  <a:lnTo>
                    <a:pt x="876300" y="0"/>
                  </a:lnTo>
                  <a:lnTo>
                    <a:pt x="924382" y="1297"/>
                  </a:lnTo>
                  <a:lnTo>
                    <a:pt x="971787" y="5146"/>
                  </a:lnTo>
                  <a:lnTo>
                    <a:pt x="1018447" y="11479"/>
                  </a:lnTo>
                  <a:lnTo>
                    <a:pt x="1064295" y="20229"/>
                  </a:lnTo>
                  <a:lnTo>
                    <a:pt x="1109265" y="31330"/>
                  </a:lnTo>
                  <a:lnTo>
                    <a:pt x="1153290" y="44714"/>
                  </a:lnTo>
                  <a:lnTo>
                    <a:pt x="1196302" y="60314"/>
                  </a:lnTo>
                  <a:lnTo>
                    <a:pt x="1238235" y="78064"/>
                  </a:lnTo>
                  <a:lnTo>
                    <a:pt x="1279023" y="97897"/>
                  </a:lnTo>
                  <a:lnTo>
                    <a:pt x="1318598" y="119746"/>
                  </a:lnTo>
                  <a:lnTo>
                    <a:pt x="1356894" y="143544"/>
                  </a:lnTo>
                  <a:lnTo>
                    <a:pt x="1393844" y="169224"/>
                  </a:lnTo>
                  <a:lnTo>
                    <a:pt x="1429381" y="196720"/>
                  </a:lnTo>
                  <a:lnTo>
                    <a:pt x="1463438" y="225964"/>
                  </a:lnTo>
                  <a:lnTo>
                    <a:pt x="1495948" y="256889"/>
                  </a:lnTo>
                  <a:lnTo>
                    <a:pt x="1526846" y="289429"/>
                  </a:lnTo>
                  <a:lnTo>
                    <a:pt x="1556063" y="323516"/>
                  </a:lnTo>
                  <a:lnTo>
                    <a:pt x="1583533" y="359084"/>
                  </a:lnTo>
                  <a:lnTo>
                    <a:pt x="1609190" y="396067"/>
                  </a:lnTo>
                  <a:lnTo>
                    <a:pt x="1632966" y="434396"/>
                  </a:lnTo>
                  <a:lnTo>
                    <a:pt x="1654794" y="474005"/>
                  </a:lnTo>
                  <a:lnTo>
                    <a:pt x="1674609" y="514828"/>
                  </a:lnTo>
                  <a:lnTo>
                    <a:pt x="1692342" y="556797"/>
                  </a:lnTo>
                  <a:lnTo>
                    <a:pt x="1707928" y="599846"/>
                  </a:lnTo>
                  <a:lnTo>
                    <a:pt x="1721299" y="643907"/>
                  </a:lnTo>
                  <a:lnTo>
                    <a:pt x="1732389" y="688914"/>
                  </a:lnTo>
                  <a:lnTo>
                    <a:pt x="1741131" y="734800"/>
                  </a:lnTo>
                  <a:lnTo>
                    <a:pt x="1747458" y="781498"/>
                  </a:lnTo>
                  <a:lnTo>
                    <a:pt x="1751303" y="828940"/>
                  </a:lnTo>
                  <a:lnTo>
                    <a:pt x="1752600" y="877062"/>
                  </a:lnTo>
                  <a:lnTo>
                    <a:pt x="1751303" y="925183"/>
                  </a:lnTo>
                  <a:lnTo>
                    <a:pt x="1747458" y="972625"/>
                  </a:lnTo>
                  <a:lnTo>
                    <a:pt x="1741131" y="1019323"/>
                  </a:lnTo>
                  <a:lnTo>
                    <a:pt x="1732389" y="1065209"/>
                  </a:lnTo>
                  <a:lnTo>
                    <a:pt x="1721299" y="1110216"/>
                  </a:lnTo>
                  <a:lnTo>
                    <a:pt x="1707928" y="1154277"/>
                  </a:lnTo>
                  <a:lnTo>
                    <a:pt x="1692342" y="1197326"/>
                  </a:lnTo>
                  <a:lnTo>
                    <a:pt x="1674609" y="1239295"/>
                  </a:lnTo>
                  <a:lnTo>
                    <a:pt x="1654794" y="1280118"/>
                  </a:lnTo>
                  <a:lnTo>
                    <a:pt x="1632965" y="1319727"/>
                  </a:lnTo>
                  <a:lnTo>
                    <a:pt x="1609190" y="1358056"/>
                  </a:lnTo>
                  <a:lnTo>
                    <a:pt x="1583533" y="1395039"/>
                  </a:lnTo>
                  <a:lnTo>
                    <a:pt x="1556063" y="1430607"/>
                  </a:lnTo>
                  <a:lnTo>
                    <a:pt x="1526846" y="1464694"/>
                  </a:lnTo>
                  <a:lnTo>
                    <a:pt x="1495948" y="1497234"/>
                  </a:lnTo>
                  <a:lnTo>
                    <a:pt x="1463438" y="1528159"/>
                  </a:lnTo>
                  <a:lnTo>
                    <a:pt x="1429381" y="1557403"/>
                  </a:lnTo>
                  <a:lnTo>
                    <a:pt x="1393844" y="1584899"/>
                  </a:lnTo>
                  <a:lnTo>
                    <a:pt x="1356894" y="1610579"/>
                  </a:lnTo>
                  <a:lnTo>
                    <a:pt x="1318598" y="1634377"/>
                  </a:lnTo>
                  <a:lnTo>
                    <a:pt x="1279023" y="1656226"/>
                  </a:lnTo>
                  <a:lnTo>
                    <a:pt x="1238235" y="1676059"/>
                  </a:lnTo>
                  <a:lnTo>
                    <a:pt x="1196302" y="1693809"/>
                  </a:lnTo>
                  <a:lnTo>
                    <a:pt x="1153290" y="1709409"/>
                  </a:lnTo>
                  <a:lnTo>
                    <a:pt x="1109265" y="1722793"/>
                  </a:lnTo>
                  <a:lnTo>
                    <a:pt x="1064295" y="1733894"/>
                  </a:lnTo>
                  <a:lnTo>
                    <a:pt x="1018447" y="1742644"/>
                  </a:lnTo>
                  <a:lnTo>
                    <a:pt x="971787" y="1748977"/>
                  </a:lnTo>
                  <a:lnTo>
                    <a:pt x="924382" y="1752826"/>
                  </a:lnTo>
                  <a:lnTo>
                    <a:pt x="876300" y="1754124"/>
                  </a:lnTo>
                  <a:lnTo>
                    <a:pt x="828217" y="1752826"/>
                  </a:lnTo>
                  <a:lnTo>
                    <a:pt x="780812" y="1748977"/>
                  </a:lnTo>
                  <a:lnTo>
                    <a:pt x="734152" y="1742644"/>
                  </a:lnTo>
                  <a:lnTo>
                    <a:pt x="688304" y="1733894"/>
                  </a:lnTo>
                  <a:lnTo>
                    <a:pt x="643334" y="1722793"/>
                  </a:lnTo>
                  <a:lnTo>
                    <a:pt x="599309" y="1709409"/>
                  </a:lnTo>
                  <a:lnTo>
                    <a:pt x="556297" y="1693809"/>
                  </a:lnTo>
                  <a:lnTo>
                    <a:pt x="514364" y="1676059"/>
                  </a:lnTo>
                  <a:lnTo>
                    <a:pt x="473576" y="1656226"/>
                  </a:lnTo>
                  <a:lnTo>
                    <a:pt x="434001" y="1634377"/>
                  </a:lnTo>
                  <a:lnTo>
                    <a:pt x="395705" y="1610579"/>
                  </a:lnTo>
                  <a:lnTo>
                    <a:pt x="358755" y="1584899"/>
                  </a:lnTo>
                  <a:lnTo>
                    <a:pt x="323218" y="1557403"/>
                  </a:lnTo>
                  <a:lnTo>
                    <a:pt x="289161" y="1528159"/>
                  </a:lnTo>
                  <a:lnTo>
                    <a:pt x="256651" y="1497234"/>
                  </a:lnTo>
                  <a:lnTo>
                    <a:pt x="225753" y="1464694"/>
                  </a:lnTo>
                  <a:lnTo>
                    <a:pt x="196536" y="1430607"/>
                  </a:lnTo>
                  <a:lnTo>
                    <a:pt x="169066" y="1395039"/>
                  </a:lnTo>
                  <a:lnTo>
                    <a:pt x="143409" y="1358056"/>
                  </a:lnTo>
                  <a:lnTo>
                    <a:pt x="119633" y="1319727"/>
                  </a:lnTo>
                  <a:lnTo>
                    <a:pt x="97805" y="1280118"/>
                  </a:lnTo>
                  <a:lnTo>
                    <a:pt x="77990" y="1239295"/>
                  </a:lnTo>
                  <a:lnTo>
                    <a:pt x="60257" y="1197326"/>
                  </a:lnTo>
                  <a:lnTo>
                    <a:pt x="44671" y="1154277"/>
                  </a:lnTo>
                  <a:lnTo>
                    <a:pt x="31300" y="1110216"/>
                  </a:lnTo>
                  <a:lnTo>
                    <a:pt x="20210" y="1065209"/>
                  </a:lnTo>
                  <a:lnTo>
                    <a:pt x="11468" y="1019323"/>
                  </a:lnTo>
                  <a:lnTo>
                    <a:pt x="5141" y="972625"/>
                  </a:lnTo>
                  <a:lnTo>
                    <a:pt x="1296" y="925183"/>
                  </a:lnTo>
                  <a:lnTo>
                    <a:pt x="0" y="8770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2199" y="1078991"/>
              <a:ext cx="2848610" cy="5264150"/>
            </a:xfrm>
            <a:custGeom>
              <a:avLst/>
              <a:gdLst/>
              <a:ahLst/>
              <a:cxnLst/>
              <a:rect l="l" t="t" r="r" b="b"/>
              <a:pathLst>
                <a:path w="2848609" h="5264150">
                  <a:moveTo>
                    <a:pt x="2563495" y="0"/>
                  </a:moveTo>
                  <a:lnTo>
                    <a:pt x="284861" y="0"/>
                  </a:lnTo>
                  <a:lnTo>
                    <a:pt x="238648" y="3727"/>
                  </a:lnTo>
                  <a:lnTo>
                    <a:pt x="194811" y="14519"/>
                  </a:lnTo>
                  <a:lnTo>
                    <a:pt x="153938" y="31790"/>
                  </a:lnTo>
                  <a:lnTo>
                    <a:pt x="116613" y="54953"/>
                  </a:lnTo>
                  <a:lnTo>
                    <a:pt x="83423" y="83423"/>
                  </a:lnTo>
                  <a:lnTo>
                    <a:pt x="54953" y="116613"/>
                  </a:lnTo>
                  <a:lnTo>
                    <a:pt x="31790" y="153938"/>
                  </a:lnTo>
                  <a:lnTo>
                    <a:pt x="14519" y="194811"/>
                  </a:lnTo>
                  <a:lnTo>
                    <a:pt x="3727" y="238648"/>
                  </a:lnTo>
                  <a:lnTo>
                    <a:pt x="0" y="284861"/>
                  </a:lnTo>
                  <a:lnTo>
                    <a:pt x="0" y="4979060"/>
                  </a:lnTo>
                  <a:lnTo>
                    <a:pt x="3727" y="5025263"/>
                  </a:lnTo>
                  <a:lnTo>
                    <a:pt x="14519" y="5069092"/>
                  </a:lnTo>
                  <a:lnTo>
                    <a:pt x="31790" y="5109960"/>
                  </a:lnTo>
                  <a:lnTo>
                    <a:pt x="54953" y="5147282"/>
                  </a:lnTo>
                  <a:lnTo>
                    <a:pt x="83423" y="5180471"/>
                  </a:lnTo>
                  <a:lnTo>
                    <a:pt x="116613" y="5208940"/>
                  </a:lnTo>
                  <a:lnTo>
                    <a:pt x="153938" y="5232104"/>
                  </a:lnTo>
                  <a:lnTo>
                    <a:pt x="194811" y="5249375"/>
                  </a:lnTo>
                  <a:lnTo>
                    <a:pt x="238648" y="5260168"/>
                  </a:lnTo>
                  <a:lnTo>
                    <a:pt x="284861" y="5263896"/>
                  </a:lnTo>
                  <a:lnTo>
                    <a:pt x="2563495" y="5263896"/>
                  </a:lnTo>
                  <a:lnTo>
                    <a:pt x="2609707" y="5260168"/>
                  </a:lnTo>
                  <a:lnTo>
                    <a:pt x="2653544" y="5249375"/>
                  </a:lnTo>
                  <a:lnTo>
                    <a:pt x="2694417" y="5232104"/>
                  </a:lnTo>
                  <a:lnTo>
                    <a:pt x="2731742" y="5208940"/>
                  </a:lnTo>
                  <a:lnTo>
                    <a:pt x="2764932" y="5180471"/>
                  </a:lnTo>
                  <a:lnTo>
                    <a:pt x="2793402" y="5147282"/>
                  </a:lnTo>
                  <a:lnTo>
                    <a:pt x="2816565" y="5109960"/>
                  </a:lnTo>
                  <a:lnTo>
                    <a:pt x="2833836" y="5069092"/>
                  </a:lnTo>
                  <a:lnTo>
                    <a:pt x="2844628" y="5025263"/>
                  </a:lnTo>
                  <a:lnTo>
                    <a:pt x="2848355" y="4979060"/>
                  </a:lnTo>
                  <a:lnTo>
                    <a:pt x="2848355" y="284861"/>
                  </a:lnTo>
                  <a:lnTo>
                    <a:pt x="2844628" y="238648"/>
                  </a:lnTo>
                  <a:lnTo>
                    <a:pt x="2833836" y="194811"/>
                  </a:lnTo>
                  <a:lnTo>
                    <a:pt x="2816565" y="153938"/>
                  </a:lnTo>
                  <a:lnTo>
                    <a:pt x="2793402" y="116613"/>
                  </a:lnTo>
                  <a:lnTo>
                    <a:pt x="2764932" y="83423"/>
                  </a:lnTo>
                  <a:lnTo>
                    <a:pt x="2731742" y="54953"/>
                  </a:lnTo>
                  <a:lnTo>
                    <a:pt x="2694417" y="31790"/>
                  </a:lnTo>
                  <a:lnTo>
                    <a:pt x="2653544" y="14519"/>
                  </a:lnTo>
                  <a:lnTo>
                    <a:pt x="2609707" y="3727"/>
                  </a:lnTo>
                  <a:lnTo>
                    <a:pt x="25634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2199" y="1078991"/>
              <a:ext cx="2848610" cy="5264150"/>
            </a:xfrm>
            <a:custGeom>
              <a:avLst/>
              <a:gdLst/>
              <a:ahLst/>
              <a:cxnLst/>
              <a:rect l="l" t="t" r="r" b="b"/>
              <a:pathLst>
                <a:path w="2848609" h="5264150">
                  <a:moveTo>
                    <a:pt x="0" y="284861"/>
                  </a:moveTo>
                  <a:lnTo>
                    <a:pt x="3727" y="238648"/>
                  </a:lnTo>
                  <a:lnTo>
                    <a:pt x="14519" y="194811"/>
                  </a:lnTo>
                  <a:lnTo>
                    <a:pt x="31790" y="153938"/>
                  </a:lnTo>
                  <a:lnTo>
                    <a:pt x="54953" y="116613"/>
                  </a:lnTo>
                  <a:lnTo>
                    <a:pt x="83423" y="83423"/>
                  </a:lnTo>
                  <a:lnTo>
                    <a:pt x="116613" y="54953"/>
                  </a:lnTo>
                  <a:lnTo>
                    <a:pt x="153938" y="31790"/>
                  </a:lnTo>
                  <a:lnTo>
                    <a:pt x="194811" y="14519"/>
                  </a:lnTo>
                  <a:lnTo>
                    <a:pt x="238648" y="3727"/>
                  </a:lnTo>
                  <a:lnTo>
                    <a:pt x="284861" y="0"/>
                  </a:lnTo>
                  <a:lnTo>
                    <a:pt x="2563495" y="0"/>
                  </a:lnTo>
                  <a:lnTo>
                    <a:pt x="2609707" y="3727"/>
                  </a:lnTo>
                  <a:lnTo>
                    <a:pt x="2653544" y="14519"/>
                  </a:lnTo>
                  <a:lnTo>
                    <a:pt x="2694417" y="31790"/>
                  </a:lnTo>
                  <a:lnTo>
                    <a:pt x="2731742" y="54953"/>
                  </a:lnTo>
                  <a:lnTo>
                    <a:pt x="2764932" y="83423"/>
                  </a:lnTo>
                  <a:lnTo>
                    <a:pt x="2793402" y="116613"/>
                  </a:lnTo>
                  <a:lnTo>
                    <a:pt x="2816565" y="153938"/>
                  </a:lnTo>
                  <a:lnTo>
                    <a:pt x="2833836" y="194811"/>
                  </a:lnTo>
                  <a:lnTo>
                    <a:pt x="2844628" y="238648"/>
                  </a:lnTo>
                  <a:lnTo>
                    <a:pt x="2848355" y="284861"/>
                  </a:lnTo>
                  <a:lnTo>
                    <a:pt x="2848355" y="4979060"/>
                  </a:lnTo>
                  <a:lnTo>
                    <a:pt x="2844628" y="5025263"/>
                  </a:lnTo>
                  <a:lnTo>
                    <a:pt x="2833836" y="5069092"/>
                  </a:lnTo>
                  <a:lnTo>
                    <a:pt x="2816565" y="5109960"/>
                  </a:lnTo>
                  <a:lnTo>
                    <a:pt x="2793402" y="5147282"/>
                  </a:lnTo>
                  <a:lnTo>
                    <a:pt x="2764932" y="5180471"/>
                  </a:lnTo>
                  <a:lnTo>
                    <a:pt x="2731742" y="5208940"/>
                  </a:lnTo>
                  <a:lnTo>
                    <a:pt x="2694417" y="5232104"/>
                  </a:lnTo>
                  <a:lnTo>
                    <a:pt x="2653544" y="5249375"/>
                  </a:lnTo>
                  <a:lnTo>
                    <a:pt x="2609707" y="5260168"/>
                  </a:lnTo>
                  <a:lnTo>
                    <a:pt x="2563495" y="5263896"/>
                  </a:lnTo>
                  <a:lnTo>
                    <a:pt x="284861" y="5263896"/>
                  </a:lnTo>
                  <a:lnTo>
                    <a:pt x="238648" y="5260168"/>
                  </a:lnTo>
                  <a:lnTo>
                    <a:pt x="194811" y="5249375"/>
                  </a:lnTo>
                  <a:lnTo>
                    <a:pt x="153938" y="5232104"/>
                  </a:lnTo>
                  <a:lnTo>
                    <a:pt x="116613" y="5208940"/>
                  </a:lnTo>
                  <a:lnTo>
                    <a:pt x="83423" y="5180471"/>
                  </a:lnTo>
                  <a:lnTo>
                    <a:pt x="54953" y="5147282"/>
                  </a:lnTo>
                  <a:lnTo>
                    <a:pt x="31790" y="5109960"/>
                  </a:lnTo>
                  <a:lnTo>
                    <a:pt x="14519" y="5069092"/>
                  </a:lnTo>
                  <a:lnTo>
                    <a:pt x="3727" y="5025263"/>
                  </a:lnTo>
                  <a:lnTo>
                    <a:pt x="0" y="4979060"/>
                  </a:lnTo>
                  <a:lnTo>
                    <a:pt x="0" y="28486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20154" y="3886961"/>
            <a:ext cx="255524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rlito"/>
                <a:cs typeface="Carlito"/>
              </a:rPr>
              <a:t>Kelengkapan</a:t>
            </a:r>
            <a:r>
              <a:rPr sz="21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dokumen</a:t>
            </a:r>
            <a:endParaRPr sz="2100">
              <a:latin typeface="Carlito"/>
              <a:cs typeface="Carlito"/>
            </a:endParaRPr>
          </a:p>
          <a:p>
            <a:pPr algn="ctr">
              <a:lnSpc>
                <a:spcPts val="2420"/>
              </a:lnSpc>
            </a:pP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pendukung</a:t>
            </a:r>
            <a:r>
              <a:rPr sz="21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RKA-K/L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12966" y="1078991"/>
            <a:ext cx="5243195" cy="5264150"/>
            <a:chOff x="6712966" y="1078991"/>
            <a:chExt cx="5243195" cy="5264150"/>
          </a:xfrm>
        </p:grpSpPr>
        <p:sp>
          <p:nvSpPr>
            <p:cNvPr id="26" name="object 26"/>
            <p:cNvSpPr/>
            <p:nvPr/>
          </p:nvSpPr>
          <p:spPr>
            <a:xfrm>
              <a:off x="6719316" y="1394459"/>
              <a:ext cx="1754124" cy="17541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19316" y="1394459"/>
              <a:ext cx="1754505" cy="1754505"/>
            </a:xfrm>
            <a:custGeom>
              <a:avLst/>
              <a:gdLst/>
              <a:ahLst/>
              <a:cxnLst/>
              <a:rect l="l" t="t" r="r" b="b"/>
              <a:pathLst>
                <a:path w="1754504" h="1754505">
                  <a:moveTo>
                    <a:pt x="0" y="877062"/>
                  </a:moveTo>
                  <a:lnTo>
                    <a:pt x="1297" y="828940"/>
                  </a:lnTo>
                  <a:lnTo>
                    <a:pt x="5146" y="781498"/>
                  </a:lnTo>
                  <a:lnTo>
                    <a:pt x="11479" y="734800"/>
                  </a:lnTo>
                  <a:lnTo>
                    <a:pt x="20229" y="688914"/>
                  </a:lnTo>
                  <a:lnTo>
                    <a:pt x="31330" y="643907"/>
                  </a:lnTo>
                  <a:lnTo>
                    <a:pt x="44714" y="599846"/>
                  </a:lnTo>
                  <a:lnTo>
                    <a:pt x="60314" y="556797"/>
                  </a:lnTo>
                  <a:lnTo>
                    <a:pt x="78064" y="514828"/>
                  </a:lnTo>
                  <a:lnTo>
                    <a:pt x="97897" y="474005"/>
                  </a:lnTo>
                  <a:lnTo>
                    <a:pt x="119746" y="434396"/>
                  </a:lnTo>
                  <a:lnTo>
                    <a:pt x="143544" y="396067"/>
                  </a:lnTo>
                  <a:lnTo>
                    <a:pt x="169224" y="359084"/>
                  </a:lnTo>
                  <a:lnTo>
                    <a:pt x="196720" y="323516"/>
                  </a:lnTo>
                  <a:lnTo>
                    <a:pt x="225964" y="289429"/>
                  </a:lnTo>
                  <a:lnTo>
                    <a:pt x="256889" y="256889"/>
                  </a:lnTo>
                  <a:lnTo>
                    <a:pt x="289429" y="225964"/>
                  </a:lnTo>
                  <a:lnTo>
                    <a:pt x="323516" y="196720"/>
                  </a:lnTo>
                  <a:lnTo>
                    <a:pt x="359084" y="169224"/>
                  </a:lnTo>
                  <a:lnTo>
                    <a:pt x="396067" y="143544"/>
                  </a:lnTo>
                  <a:lnTo>
                    <a:pt x="434396" y="119746"/>
                  </a:lnTo>
                  <a:lnTo>
                    <a:pt x="474005" y="97897"/>
                  </a:lnTo>
                  <a:lnTo>
                    <a:pt x="514828" y="78064"/>
                  </a:lnTo>
                  <a:lnTo>
                    <a:pt x="556797" y="60314"/>
                  </a:lnTo>
                  <a:lnTo>
                    <a:pt x="599846" y="44714"/>
                  </a:lnTo>
                  <a:lnTo>
                    <a:pt x="643907" y="31330"/>
                  </a:lnTo>
                  <a:lnTo>
                    <a:pt x="688914" y="20229"/>
                  </a:lnTo>
                  <a:lnTo>
                    <a:pt x="734800" y="11479"/>
                  </a:lnTo>
                  <a:lnTo>
                    <a:pt x="781498" y="5146"/>
                  </a:lnTo>
                  <a:lnTo>
                    <a:pt x="828940" y="1297"/>
                  </a:lnTo>
                  <a:lnTo>
                    <a:pt x="877061" y="0"/>
                  </a:lnTo>
                  <a:lnTo>
                    <a:pt x="925183" y="1297"/>
                  </a:lnTo>
                  <a:lnTo>
                    <a:pt x="972625" y="5146"/>
                  </a:lnTo>
                  <a:lnTo>
                    <a:pt x="1019323" y="11479"/>
                  </a:lnTo>
                  <a:lnTo>
                    <a:pt x="1065209" y="20229"/>
                  </a:lnTo>
                  <a:lnTo>
                    <a:pt x="1110216" y="31330"/>
                  </a:lnTo>
                  <a:lnTo>
                    <a:pt x="1154277" y="44714"/>
                  </a:lnTo>
                  <a:lnTo>
                    <a:pt x="1197326" y="60314"/>
                  </a:lnTo>
                  <a:lnTo>
                    <a:pt x="1239295" y="78064"/>
                  </a:lnTo>
                  <a:lnTo>
                    <a:pt x="1280118" y="97897"/>
                  </a:lnTo>
                  <a:lnTo>
                    <a:pt x="1319727" y="119746"/>
                  </a:lnTo>
                  <a:lnTo>
                    <a:pt x="1358056" y="143544"/>
                  </a:lnTo>
                  <a:lnTo>
                    <a:pt x="1395039" y="169224"/>
                  </a:lnTo>
                  <a:lnTo>
                    <a:pt x="1430607" y="196720"/>
                  </a:lnTo>
                  <a:lnTo>
                    <a:pt x="1464694" y="225964"/>
                  </a:lnTo>
                  <a:lnTo>
                    <a:pt x="1497234" y="256889"/>
                  </a:lnTo>
                  <a:lnTo>
                    <a:pt x="1528159" y="289429"/>
                  </a:lnTo>
                  <a:lnTo>
                    <a:pt x="1557403" y="323516"/>
                  </a:lnTo>
                  <a:lnTo>
                    <a:pt x="1584899" y="359084"/>
                  </a:lnTo>
                  <a:lnTo>
                    <a:pt x="1610579" y="396067"/>
                  </a:lnTo>
                  <a:lnTo>
                    <a:pt x="1634377" y="434396"/>
                  </a:lnTo>
                  <a:lnTo>
                    <a:pt x="1656226" y="474005"/>
                  </a:lnTo>
                  <a:lnTo>
                    <a:pt x="1676059" y="514828"/>
                  </a:lnTo>
                  <a:lnTo>
                    <a:pt x="1693809" y="556797"/>
                  </a:lnTo>
                  <a:lnTo>
                    <a:pt x="1709409" y="599846"/>
                  </a:lnTo>
                  <a:lnTo>
                    <a:pt x="1722793" y="643907"/>
                  </a:lnTo>
                  <a:lnTo>
                    <a:pt x="1733894" y="688914"/>
                  </a:lnTo>
                  <a:lnTo>
                    <a:pt x="1742644" y="734800"/>
                  </a:lnTo>
                  <a:lnTo>
                    <a:pt x="1748977" y="781498"/>
                  </a:lnTo>
                  <a:lnTo>
                    <a:pt x="1752826" y="828940"/>
                  </a:lnTo>
                  <a:lnTo>
                    <a:pt x="1754124" y="877062"/>
                  </a:lnTo>
                  <a:lnTo>
                    <a:pt x="1752826" y="925183"/>
                  </a:lnTo>
                  <a:lnTo>
                    <a:pt x="1748977" y="972625"/>
                  </a:lnTo>
                  <a:lnTo>
                    <a:pt x="1742644" y="1019323"/>
                  </a:lnTo>
                  <a:lnTo>
                    <a:pt x="1733894" y="1065209"/>
                  </a:lnTo>
                  <a:lnTo>
                    <a:pt x="1722793" y="1110216"/>
                  </a:lnTo>
                  <a:lnTo>
                    <a:pt x="1709409" y="1154277"/>
                  </a:lnTo>
                  <a:lnTo>
                    <a:pt x="1693809" y="1197326"/>
                  </a:lnTo>
                  <a:lnTo>
                    <a:pt x="1676059" y="1239295"/>
                  </a:lnTo>
                  <a:lnTo>
                    <a:pt x="1656226" y="1280118"/>
                  </a:lnTo>
                  <a:lnTo>
                    <a:pt x="1634377" y="1319727"/>
                  </a:lnTo>
                  <a:lnTo>
                    <a:pt x="1610579" y="1358056"/>
                  </a:lnTo>
                  <a:lnTo>
                    <a:pt x="1584899" y="1395039"/>
                  </a:lnTo>
                  <a:lnTo>
                    <a:pt x="1557403" y="1430607"/>
                  </a:lnTo>
                  <a:lnTo>
                    <a:pt x="1528159" y="1464694"/>
                  </a:lnTo>
                  <a:lnTo>
                    <a:pt x="1497234" y="1497234"/>
                  </a:lnTo>
                  <a:lnTo>
                    <a:pt x="1464694" y="1528159"/>
                  </a:lnTo>
                  <a:lnTo>
                    <a:pt x="1430607" y="1557403"/>
                  </a:lnTo>
                  <a:lnTo>
                    <a:pt x="1395039" y="1584899"/>
                  </a:lnTo>
                  <a:lnTo>
                    <a:pt x="1358056" y="1610579"/>
                  </a:lnTo>
                  <a:lnTo>
                    <a:pt x="1319727" y="1634377"/>
                  </a:lnTo>
                  <a:lnTo>
                    <a:pt x="1280118" y="1656226"/>
                  </a:lnTo>
                  <a:lnTo>
                    <a:pt x="1239295" y="1676059"/>
                  </a:lnTo>
                  <a:lnTo>
                    <a:pt x="1197326" y="1693809"/>
                  </a:lnTo>
                  <a:lnTo>
                    <a:pt x="1154277" y="1709409"/>
                  </a:lnTo>
                  <a:lnTo>
                    <a:pt x="1110216" y="1722793"/>
                  </a:lnTo>
                  <a:lnTo>
                    <a:pt x="1065209" y="1733894"/>
                  </a:lnTo>
                  <a:lnTo>
                    <a:pt x="1019323" y="1742644"/>
                  </a:lnTo>
                  <a:lnTo>
                    <a:pt x="972625" y="1748977"/>
                  </a:lnTo>
                  <a:lnTo>
                    <a:pt x="925183" y="1752826"/>
                  </a:lnTo>
                  <a:lnTo>
                    <a:pt x="877061" y="1754124"/>
                  </a:lnTo>
                  <a:lnTo>
                    <a:pt x="828940" y="1752826"/>
                  </a:lnTo>
                  <a:lnTo>
                    <a:pt x="781498" y="1748977"/>
                  </a:lnTo>
                  <a:lnTo>
                    <a:pt x="734800" y="1742644"/>
                  </a:lnTo>
                  <a:lnTo>
                    <a:pt x="688914" y="1733894"/>
                  </a:lnTo>
                  <a:lnTo>
                    <a:pt x="643907" y="1722793"/>
                  </a:lnTo>
                  <a:lnTo>
                    <a:pt x="599846" y="1709409"/>
                  </a:lnTo>
                  <a:lnTo>
                    <a:pt x="556797" y="1693809"/>
                  </a:lnTo>
                  <a:lnTo>
                    <a:pt x="514828" y="1676059"/>
                  </a:lnTo>
                  <a:lnTo>
                    <a:pt x="474005" y="1656226"/>
                  </a:lnTo>
                  <a:lnTo>
                    <a:pt x="434396" y="1634377"/>
                  </a:lnTo>
                  <a:lnTo>
                    <a:pt x="396067" y="1610579"/>
                  </a:lnTo>
                  <a:lnTo>
                    <a:pt x="359084" y="1584899"/>
                  </a:lnTo>
                  <a:lnTo>
                    <a:pt x="323516" y="1557403"/>
                  </a:lnTo>
                  <a:lnTo>
                    <a:pt x="289429" y="1528159"/>
                  </a:lnTo>
                  <a:lnTo>
                    <a:pt x="256889" y="1497234"/>
                  </a:lnTo>
                  <a:lnTo>
                    <a:pt x="225964" y="1464694"/>
                  </a:lnTo>
                  <a:lnTo>
                    <a:pt x="196720" y="1430607"/>
                  </a:lnTo>
                  <a:lnTo>
                    <a:pt x="169224" y="1395039"/>
                  </a:lnTo>
                  <a:lnTo>
                    <a:pt x="143544" y="1358056"/>
                  </a:lnTo>
                  <a:lnTo>
                    <a:pt x="119746" y="1319727"/>
                  </a:lnTo>
                  <a:lnTo>
                    <a:pt x="97897" y="1280118"/>
                  </a:lnTo>
                  <a:lnTo>
                    <a:pt x="78064" y="1239295"/>
                  </a:lnTo>
                  <a:lnTo>
                    <a:pt x="60314" y="1197326"/>
                  </a:lnTo>
                  <a:lnTo>
                    <a:pt x="44714" y="1154277"/>
                  </a:lnTo>
                  <a:lnTo>
                    <a:pt x="31330" y="1110216"/>
                  </a:lnTo>
                  <a:lnTo>
                    <a:pt x="20229" y="1065209"/>
                  </a:lnTo>
                  <a:lnTo>
                    <a:pt x="11479" y="1019323"/>
                  </a:lnTo>
                  <a:lnTo>
                    <a:pt x="5146" y="972625"/>
                  </a:lnTo>
                  <a:lnTo>
                    <a:pt x="1297" y="925183"/>
                  </a:lnTo>
                  <a:lnTo>
                    <a:pt x="0" y="8770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05900" y="1078991"/>
              <a:ext cx="2849880" cy="5264150"/>
            </a:xfrm>
            <a:custGeom>
              <a:avLst/>
              <a:gdLst/>
              <a:ahLst/>
              <a:cxnLst/>
              <a:rect l="l" t="t" r="r" b="b"/>
              <a:pathLst>
                <a:path w="2849879" h="5264150">
                  <a:moveTo>
                    <a:pt x="2564892" y="0"/>
                  </a:moveTo>
                  <a:lnTo>
                    <a:pt x="284988" y="0"/>
                  </a:lnTo>
                  <a:lnTo>
                    <a:pt x="238771" y="3731"/>
                  </a:lnTo>
                  <a:lnTo>
                    <a:pt x="194925" y="14532"/>
                  </a:lnTo>
                  <a:lnTo>
                    <a:pt x="154037" y="31817"/>
                  </a:lnTo>
                  <a:lnTo>
                    <a:pt x="116695" y="54998"/>
                  </a:lnTo>
                  <a:lnTo>
                    <a:pt x="83486" y="83486"/>
                  </a:lnTo>
                  <a:lnTo>
                    <a:pt x="54998" y="116695"/>
                  </a:lnTo>
                  <a:lnTo>
                    <a:pt x="31817" y="154037"/>
                  </a:lnTo>
                  <a:lnTo>
                    <a:pt x="14532" y="194925"/>
                  </a:lnTo>
                  <a:lnTo>
                    <a:pt x="3731" y="238771"/>
                  </a:lnTo>
                  <a:lnTo>
                    <a:pt x="0" y="284988"/>
                  </a:lnTo>
                  <a:lnTo>
                    <a:pt x="0" y="4978908"/>
                  </a:lnTo>
                  <a:lnTo>
                    <a:pt x="3731" y="5025133"/>
                  </a:lnTo>
                  <a:lnTo>
                    <a:pt x="14532" y="5068984"/>
                  </a:lnTo>
                  <a:lnTo>
                    <a:pt x="31817" y="5109874"/>
                  </a:lnTo>
                  <a:lnTo>
                    <a:pt x="54998" y="5147216"/>
                  </a:lnTo>
                  <a:lnTo>
                    <a:pt x="83486" y="5180423"/>
                  </a:lnTo>
                  <a:lnTo>
                    <a:pt x="116695" y="5208908"/>
                  </a:lnTo>
                  <a:lnTo>
                    <a:pt x="154037" y="5232085"/>
                  </a:lnTo>
                  <a:lnTo>
                    <a:pt x="194925" y="5249366"/>
                  </a:lnTo>
                  <a:lnTo>
                    <a:pt x="238771" y="5260165"/>
                  </a:lnTo>
                  <a:lnTo>
                    <a:pt x="284988" y="5263896"/>
                  </a:lnTo>
                  <a:lnTo>
                    <a:pt x="2564892" y="5263896"/>
                  </a:lnTo>
                  <a:lnTo>
                    <a:pt x="2611108" y="5260165"/>
                  </a:lnTo>
                  <a:lnTo>
                    <a:pt x="2654954" y="5249366"/>
                  </a:lnTo>
                  <a:lnTo>
                    <a:pt x="2695842" y="5232085"/>
                  </a:lnTo>
                  <a:lnTo>
                    <a:pt x="2733184" y="5208908"/>
                  </a:lnTo>
                  <a:lnTo>
                    <a:pt x="2766393" y="5180423"/>
                  </a:lnTo>
                  <a:lnTo>
                    <a:pt x="2794881" y="5147216"/>
                  </a:lnTo>
                  <a:lnTo>
                    <a:pt x="2818062" y="5109874"/>
                  </a:lnTo>
                  <a:lnTo>
                    <a:pt x="2835347" y="5068984"/>
                  </a:lnTo>
                  <a:lnTo>
                    <a:pt x="2846148" y="5025133"/>
                  </a:lnTo>
                  <a:lnTo>
                    <a:pt x="2849879" y="4978908"/>
                  </a:lnTo>
                  <a:lnTo>
                    <a:pt x="2849879" y="284988"/>
                  </a:lnTo>
                  <a:lnTo>
                    <a:pt x="2846148" y="238771"/>
                  </a:lnTo>
                  <a:lnTo>
                    <a:pt x="2835347" y="194925"/>
                  </a:lnTo>
                  <a:lnTo>
                    <a:pt x="2818062" y="154037"/>
                  </a:lnTo>
                  <a:lnTo>
                    <a:pt x="2794881" y="116695"/>
                  </a:lnTo>
                  <a:lnTo>
                    <a:pt x="2766393" y="83486"/>
                  </a:lnTo>
                  <a:lnTo>
                    <a:pt x="2733184" y="54998"/>
                  </a:lnTo>
                  <a:lnTo>
                    <a:pt x="2695842" y="31817"/>
                  </a:lnTo>
                  <a:lnTo>
                    <a:pt x="2654954" y="14532"/>
                  </a:lnTo>
                  <a:lnTo>
                    <a:pt x="2611108" y="3731"/>
                  </a:lnTo>
                  <a:lnTo>
                    <a:pt x="25648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71507" y="3447415"/>
            <a:ext cx="2520950" cy="15176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10"/>
              </a:spcBef>
            </a:pPr>
            <a:r>
              <a:rPr sz="2100" b="1" dirty="0">
                <a:solidFill>
                  <a:srgbClr val="FFFFFF"/>
                </a:solidFill>
                <a:latin typeface="Carlito"/>
                <a:cs typeface="Carlito"/>
              </a:rPr>
              <a:t>Rincian </a:t>
            </a:r>
            <a:r>
              <a:rPr sz="2100" b="1" spc="-15" dirty="0">
                <a:solidFill>
                  <a:srgbClr val="FFFFFF"/>
                </a:solidFill>
                <a:latin typeface="Carlito"/>
                <a:cs typeface="Carlito"/>
              </a:rPr>
              <a:t>anggaran </a:t>
            </a:r>
            <a:r>
              <a:rPr sz="2100" b="1" spc="-10" dirty="0">
                <a:solidFill>
                  <a:srgbClr val="FFFFFF"/>
                </a:solidFill>
                <a:latin typeface="Carlito"/>
                <a:cs typeface="Carlito"/>
              </a:rPr>
              <a:t>yang  </a:t>
            </a: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digunakan untuk  mendanai inisiatif  baru </a:t>
            </a:r>
            <a:r>
              <a:rPr sz="2100" b="1" spc="-15" dirty="0">
                <a:solidFill>
                  <a:srgbClr val="FFFFFF"/>
                </a:solidFill>
                <a:latin typeface="Carlito"/>
                <a:cs typeface="Carlito"/>
              </a:rPr>
              <a:t>dan/atau </a:t>
            </a:r>
            <a:r>
              <a:rPr sz="2100" b="1" spc="-10" dirty="0">
                <a:solidFill>
                  <a:srgbClr val="FFFFFF"/>
                </a:solidFill>
                <a:latin typeface="Carlito"/>
                <a:cs typeface="Carlito"/>
              </a:rPr>
              <a:t>yang  mengalami</a:t>
            </a:r>
            <a:r>
              <a:rPr sz="21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rlito"/>
                <a:cs typeface="Carlito"/>
              </a:rPr>
              <a:t>perubahan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69457" y="121613"/>
            <a:ext cx="5794895" cy="858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PERENCANAAN ANGGARAN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6086" r="8005" b="6180"/>
          <a:stretch/>
        </p:blipFill>
        <p:spPr>
          <a:xfrm>
            <a:off x="9608027" y="105812"/>
            <a:ext cx="1228299" cy="5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27" y="105813"/>
            <a:ext cx="1228298" cy="5324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t="6086" r="8005" b="6180"/>
          <a:stretch/>
        </p:blipFill>
        <p:spPr>
          <a:xfrm>
            <a:off x="9608027" y="105812"/>
            <a:ext cx="1228299" cy="5324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5062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ternate Process 12">
            <a:extLst>
              <a:ext uri="{FF2B5EF4-FFF2-40B4-BE49-F238E27FC236}">
                <a16:creationId xmlns:a16="http://schemas.microsoft.com/office/drawing/2014/main" id="{E3D8FD99-9125-5B43-B8CD-A9E3281072F6}"/>
              </a:ext>
            </a:extLst>
          </p:cNvPr>
          <p:cNvSpPr/>
          <p:nvPr/>
        </p:nvSpPr>
        <p:spPr>
          <a:xfrm>
            <a:off x="535116" y="1122699"/>
            <a:ext cx="6727695" cy="463137"/>
          </a:xfrm>
          <a:prstGeom prst="flowChartAlternateProcess">
            <a:avLst/>
          </a:prstGeom>
          <a:solidFill>
            <a:srgbClr val="DA34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PERMASALAHAN UMUM PELAKSANAAN ANGGARAN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CF0C6-C5FF-8F45-AEDD-02F34F337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709"/>
            <a:ext cx="535116" cy="535116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6C7847-9718-6642-8BBF-9DD0C4238713}"/>
              </a:ext>
            </a:extLst>
          </p:cNvPr>
          <p:cNvGraphicFramePr/>
          <p:nvPr/>
        </p:nvGraphicFramePr>
        <p:xfrm>
          <a:off x="-815546" y="1894874"/>
          <a:ext cx="1058974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2787A13-651B-C142-97AE-8B29065751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BFBF1"/>
              </a:clrFrom>
              <a:clrTo>
                <a:srgbClr val="FBFB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439296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1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2907-AC4C-EC43-B1A6-427C0E9BA230}"/>
              </a:ext>
            </a:extLst>
          </p:cNvPr>
          <p:cNvSpPr/>
          <p:nvPr/>
        </p:nvSpPr>
        <p:spPr>
          <a:xfrm>
            <a:off x="9661585" y="0"/>
            <a:ext cx="2530415" cy="2501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24589-CBB0-3647-AC17-C38635613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20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5" t="16508" r="25044" b="16627"/>
          <a:stretch/>
        </p:blipFill>
        <p:spPr>
          <a:xfrm>
            <a:off x="10304069" y="6406496"/>
            <a:ext cx="313899" cy="31502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06131" y="6406496"/>
            <a:ext cx="1403907" cy="315024"/>
          </a:xfrm>
        </p:spPr>
        <p:txBody>
          <a:bodyPr>
            <a:no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</a:rPr>
              <a:t>Itjen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Kemensos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9018443" y="6406496"/>
            <a:ext cx="1258330" cy="315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@</a:t>
            </a:r>
            <a:r>
              <a:rPr lang="en-US" sz="1600" b="1" dirty="0" err="1">
                <a:solidFill>
                  <a:schemeClr val="accent5"/>
                </a:solidFill>
              </a:rPr>
              <a:t>IKemensos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20266" r="14086" b="20685"/>
          <a:stretch/>
        </p:blipFill>
        <p:spPr>
          <a:xfrm>
            <a:off x="8726228" y="6409711"/>
            <a:ext cx="376831" cy="311809"/>
          </a:xfrm>
          <a:prstGeom prst="rect">
            <a:avLst/>
          </a:prstGeom>
        </p:spPr>
      </p:pic>
      <p:sp>
        <p:nvSpPr>
          <p:cNvPr id="12" name="Title 8"/>
          <p:cNvSpPr txBox="1">
            <a:spLocks/>
          </p:cNvSpPr>
          <p:nvPr/>
        </p:nvSpPr>
        <p:spPr>
          <a:xfrm>
            <a:off x="7293214" y="6406496"/>
            <a:ext cx="1403907" cy="315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Itjen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Kemensos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17" y="6406496"/>
            <a:ext cx="453163" cy="315024"/>
          </a:xfrm>
          <a:prstGeom prst="rect">
            <a:avLst/>
          </a:prstGeom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5336278" y="6406496"/>
            <a:ext cx="1499237" cy="315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@ITJENKEMSOS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6" y="6406496"/>
            <a:ext cx="315474" cy="315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25414" r="20476" b="33318"/>
          <a:stretch/>
        </p:blipFill>
        <p:spPr>
          <a:xfrm>
            <a:off x="6847799" y="2074460"/>
            <a:ext cx="2255259" cy="15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E2AB-776B-4928-B62C-8170A9F4E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24" y="1927141"/>
            <a:ext cx="8835241" cy="152004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Akuntabilitas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merujuk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pada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kewajiban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setiap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individu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kelompok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atau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institusi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untuk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memenuhi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tanggung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jawab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menjadi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amanahnya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yaitu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menjamin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terwujudnya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nilai-nilai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publik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ID" sz="1600" dirty="0">
              <a:latin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88DA7-274B-4002-892F-990A28FBE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5324" y="1003583"/>
            <a:ext cx="5916873" cy="106652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AKUNTABILITAS</a:t>
            </a:r>
          </a:p>
          <a:p>
            <a:pPr algn="l"/>
            <a:endParaRPr lang="en-ID" dirty="0"/>
          </a:p>
        </p:txBody>
      </p:sp>
      <p:sp>
        <p:nvSpPr>
          <p:cNvPr id="8" name="Google Shape;178;p22">
            <a:extLst>
              <a:ext uri="{FF2B5EF4-FFF2-40B4-BE49-F238E27FC236}">
                <a16:creationId xmlns:a16="http://schemas.microsoft.com/office/drawing/2014/main" id="{A28BF2A2-09B2-4CAB-A692-979C2ABF0B2A}"/>
              </a:ext>
            </a:extLst>
          </p:cNvPr>
          <p:cNvSpPr txBox="1">
            <a:spLocks/>
          </p:cNvSpPr>
          <p:nvPr/>
        </p:nvSpPr>
        <p:spPr>
          <a:xfrm>
            <a:off x="829294" y="304362"/>
            <a:ext cx="8229600" cy="58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PENGERTIAN :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89431-361D-4B79-910F-34E0A653617E}"/>
              </a:ext>
            </a:extLst>
          </p:cNvPr>
          <p:cNvSpPr txBox="1"/>
          <p:nvPr/>
        </p:nvSpPr>
        <p:spPr>
          <a:xfrm>
            <a:off x="425532" y="3679220"/>
            <a:ext cx="90371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Prinsip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akuntabilitas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adalah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merupakan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pelaksanaan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pertanggungjawaban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dimana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kegiatan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dilakukan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oleh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pihak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terkait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harus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mampu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mempertanggungjawabkan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pelaksanaan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 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kewenangan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diberikan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di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bidang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Roboto"/>
              </a:rPr>
              <a:t>tugasnya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en-ID" sz="2400" dirty="0">
              <a:latin typeface="Roboto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710F456-8836-49DF-8E0C-0037A0EB2A0C}"/>
              </a:ext>
            </a:extLst>
          </p:cNvPr>
          <p:cNvSpPr/>
          <p:nvPr/>
        </p:nvSpPr>
        <p:spPr>
          <a:xfrm rot="16200000">
            <a:off x="7300277" y="1966274"/>
            <a:ext cx="4787894" cy="499555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18C4E81-1F20-40FF-B486-C1E742DC4738}"/>
              </a:ext>
            </a:extLst>
          </p:cNvPr>
          <p:cNvSpPr/>
          <p:nvPr/>
        </p:nvSpPr>
        <p:spPr>
          <a:xfrm rot="16200000" flipH="1">
            <a:off x="7825905" y="1357811"/>
            <a:ext cx="5802510" cy="2929679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E7EF3-51E4-4A1B-88C9-4D1CF1E0A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7"/>
          <a:stretch/>
        </p:blipFill>
        <p:spPr>
          <a:xfrm>
            <a:off x="10675917" y="137031"/>
            <a:ext cx="1413588" cy="72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A38EAA-03CF-45E4-B385-AF90AE69F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33" y="3447183"/>
            <a:ext cx="2620768" cy="33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358AE7B4-B940-4005-813A-72180EC15FCA}"/>
              </a:ext>
            </a:extLst>
          </p:cNvPr>
          <p:cNvSpPr/>
          <p:nvPr/>
        </p:nvSpPr>
        <p:spPr>
          <a:xfrm flipH="1">
            <a:off x="9963396" y="4942696"/>
            <a:ext cx="2228603" cy="1928043"/>
          </a:xfrm>
          <a:prstGeom prst="snip1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5F9B832-3058-4332-994F-3E473CC4FC5D}"/>
              </a:ext>
            </a:extLst>
          </p:cNvPr>
          <p:cNvSpPr/>
          <p:nvPr/>
        </p:nvSpPr>
        <p:spPr>
          <a:xfrm rot="5400000">
            <a:off x="-102948" y="41161"/>
            <a:ext cx="4358246" cy="4194633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52423-251E-411E-AF79-E71B5ED85E8D}"/>
              </a:ext>
            </a:extLst>
          </p:cNvPr>
          <p:cNvSpPr/>
          <p:nvPr/>
        </p:nvSpPr>
        <p:spPr>
          <a:xfrm rot="2655865">
            <a:off x="796584" y="4934974"/>
            <a:ext cx="1100228" cy="118722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EEA99CE-CA13-4C6E-A9E4-FBEC0F722877}"/>
              </a:ext>
            </a:extLst>
          </p:cNvPr>
          <p:cNvSpPr/>
          <p:nvPr/>
        </p:nvSpPr>
        <p:spPr>
          <a:xfrm rot="8092100">
            <a:off x="-293864" y="5261280"/>
            <a:ext cx="2032641" cy="1763715"/>
          </a:xfrm>
          <a:prstGeom prst="homePlate">
            <a:avLst/>
          </a:prstGeom>
          <a:solidFill>
            <a:schemeClr val="accent5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1779204" y="136693"/>
            <a:ext cx="7140600" cy="6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Aspek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Penting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Akuntabilitas</a:t>
            </a:r>
            <a:endParaRPr dirty="0"/>
          </a:p>
        </p:txBody>
      </p:sp>
      <p:sp>
        <p:nvSpPr>
          <p:cNvPr id="205" name="Google Shape;205;p25"/>
          <p:cNvSpPr txBox="1"/>
          <p:nvPr/>
        </p:nvSpPr>
        <p:spPr>
          <a:xfrm>
            <a:off x="3244850" y="1235075"/>
            <a:ext cx="74232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AKUNTABILITAS ADALAH SEBUAH HUBUNGAN</a:t>
            </a:r>
            <a:endParaRPr/>
          </a:p>
          <a:p>
            <a:pPr algn="ctr">
              <a:buClr>
                <a:srgbClr val="717171"/>
              </a:buClr>
              <a:buSzPts val="2400"/>
            </a:pP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b="1" i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Accountability is a relationship</a:t>
            </a: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  <p:grpSp>
        <p:nvGrpSpPr>
          <p:cNvPr id="206" name="Google Shape;206;p25"/>
          <p:cNvGrpSpPr/>
          <p:nvPr/>
        </p:nvGrpSpPr>
        <p:grpSpPr>
          <a:xfrm>
            <a:off x="1560517" y="927174"/>
            <a:ext cx="1279575" cy="1200288"/>
            <a:chOff x="156595" y="4706637"/>
            <a:chExt cx="1442100" cy="1949469"/>
          </a:xfrm>
        </p:grpSpPr>
        <p:sp>
          <p:nvSpPr>
            <p:cNvPr id="207" name="Google Shape;207;p25"/>
            <p:cNvSpPr/>
            <p:nvPr/>
          </p:nvSpPr>
          <p:spPr>
            <a:xfrm>
              <a:off x="156595" y="4781412"/>
              <a:ext cx="1442100" cy="14412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77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420082" y="4706637"/>
              <a:ext cx="915000" cy="1949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215968"/>
                </a:buClr>
                <a:buSzPts val="7200"/>
              </a:pPr>
              <a:r>
                <a:rPr lang="en-US" sz="7200" dirty="0">
                  <a:solidFill>
                    <a:srgbClr val="215968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1574797" y="1955934"/>
            <a:ext cx="1182666" cy="1200288"/>
            <a:chOff x="156595" y="4652401"/>
            <a:chExt cx="1442100" cy="1991848"/>
          </a:xfrm>
        </p:grpSpPr>
        <p:sp>
          <p:nvSpPr>
            <p:cNvPr id="211" name="Google Shape;211;p25"/>
            <p:cNvSpPr/>
            <p:nvPr/>
          </p:nvSpPr>
          <p:spPr>
            <a:xfrm>
              <a:off x="156595" y="4781494"/>
              <a:ext cx="1442100" cy="14412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77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420082" y="4652401"/>
              <a:ext cx="915000" cy="1991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215968"/>
                </a:buClr>
                <a:buSzPts val="7200"/>
              </a:pPr>
              <a:r>
                <a:rPr lang="en-US" sz="7200">
                  <a:solidFill>
                    <a:srgbClr val="215968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213" name="Google Shape;213;p25"/>
          <p:cNvSpPr txBox="1"/>
          <p:nvPr/>
        </p:nvSpPr>
        <p:spPr>
          <a:xfrm>
            <a:off x="3244850" y="2162175"/>
            <a:ext cx="74232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AKUNTABILITAS BERORIENTASI PADA HASIL </a:t>
            </a:r>
            <a:b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b="1" i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Accountability is results-oriented</a:t>
            </a: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1547812" y="2970297"/>
            <a:ext cx="1139836" cy="1200288"/>
            <a:chOff x="156595" y="4652401"/>
            <a:chExt cx="1442100" cy="1988548"/>
          </a:xfrm>
        </p:grpSpPr>
        <p:sp>
          <p:nvSpPr>
            <p:cNvPr id="215" name="Google Shape;215;p25"/>
            <p:cNvSpPr/>
            <p:nvPr/>
          </p:nvSpPr>
          <p:spPr>
            <a:xfrm>
              <a:off x="156595" y="4781277"/>
              <a:ext cx="1442100" cy="14412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77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420082" y="4652401"/>
              <a:ext cx="915000" cy="1988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215968"/>
                </a:buClr>
                <a:buSzPts val="7200"/>
              </a:pPr>
              <a:r>
                <a:rPr lang="en-US" sz="7200">
                  <a:solidFill>
                    <a:srgbClr val="215968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217" name="Google Shape;217;p25"/>
          <p:cNvSpPr txBox="1"/>
          <p:nvPr/>
        </p:nvSpPr>
        <p:spPr>
          <a:xfrm>
            <a:off x="1662112" y="3271837"/>
            <a:ext cx="9006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477347"/>
              </a:buClr>
              <a:buSzPts val="2400"/>
            </a:pPr>
            <a:r>
              <a:rPr lang="en-US" sz="2400" b="1" dirty="0">
                <a:solidFill>
                  <a:srgbClr val="477347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AKUNTABILITAS MEMBUTUHKAN ADANYA LAPORAN  </a:t>
            </a:r>
            <a:endParaRPr dirty="0"/>
          </a:p>
          <a:p>
            <a:pPr algn="ctr">
              <a:buClr>
                <a:srgbClr val="477347"/>
              </a:buClr>
              <a:buSzPts val="2400"/>
            </a:pPr>
            <a:r>
              <a:rPr lang="en-US" sz="2400" b="1" dirty="0">
                <a:solidFill>
                  <a:srgbClr val="477347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2400" b="1" dirty="0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b="1" i="1" dirty="0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Accountability requires reporting</a:t>
            </a:r>
            <a:r>
              <a:rPr lang="en-US" sz="2400" b="1" dirty="0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/>
          </a:p>
        </p:txBody>
      </p:sp>
      <p:grpSp>
        <p:nvGrpSpPr>
          <p:cNvPr id="218" name="Google Shape;218;p25"/>
          <p:cNvGrpSpPr/>
          <p:nvPr/>
        </p:nvGrpSpPr>
        <p:grpSpPr>
          <a:xfrm>
            <a:off x="1531936" y="4052747"/>
            <a:ext cx="1150940" cy="1200288"/>
            <a:chOff x="156595" y="4631014"/>
            <a:chExt cx="1442100" cy="2112810"/>
          </a:xfrm>
        </p:grpSpPr>
        <p:sp>
          <p:nvSpPr>
            <p:cNvPr id="219" name="Google Shape;219;p25"/>
            <p:cNvSpPr/>
            <p:nvPr/>
          </p:nvSpPr>
          <p:spPr>
            <a:xfrm>
              <a:off x="156595" y="4762343"/>
              <a:ext cx="1442100" cy="1441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77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370058" y="4631014"/>
              <a:ext cx="914999" cy="2112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215968"/>
                </a:buClr>
                <a:buSzPts val="7200"/>
              </a:pPr>
              <a:r>
                <a:rPr lang="en-US" sz="7200">
                  <a:solidFill>
                    <a:srgbClr val="215968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221" name="Google Shape;221;p25"/>
          <p:cNvSpPr txBox="1"/>
          <p:nvPr/>
        </p:nvSpPr>
        <p:spPr>
          <a:xfrm>
            <a:off x="3244850" y="4260850"/>
            <a:ext cx="7297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AKUNTABILITAS MEMERLUKAN KONSEKUENSI  </a:t>
            </a:r>
            <a:endParaRPr/>
          </a:p>
          <a:p>
            <a:pPr algn="ctr">
              <a:buClr>
                <a:srgbClr val="717171"/>
              </a:buClr>
              <a:buSzPts val="2400"/>
            </a:pP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b="1" i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Accountability is meaningless without consequences</a:t>
            </a: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  <p:grpSp>
        <p:nvGrpSpPr>
          <p:cNvPr id="222" name="Google Shape;222;p25"/>
          <p:cNvGrpSpPr/>
          <p:nvPr/>
        </p:nvGrpSpPr>
        <p:grpSpPr>
          <a:xfrm>
            <a:off x="1560509" y="5245017"/>
            <a:ext cx="1196954" cy="1200288"/>
            <a:chOff x="156595" y="4656023"/>
            <a:chExt cx="1442100" cy="1926007"/>
          </a:xfrm>
        </p:grpSpPr>
        <p:sp>
          <p:nvSpPr>
            <p:cNvPr id="223" name="Google Shape;223;p25"/>
            <p:cNvSpPr/>
            <p:nvPr/>
          </p:nvSpPr>
          <p:spPr>
            <a:xfrm>
              <a:off x="156595" y="4780840"/>
              <a:ext cx="1442100" cy="14418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773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 txBox="1"/>
            <p:nvPr/>
          </p:nvSpPr>
          <p:spPr>
            <a:xfrm>
              <a:off x="420083" y="4656023"/>
              <a:ext cx="915000" cy="1926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215968"/>
                </a:buClr>
                <a:buSzPts val="7200"/>
              </a:pPr>
              <a:r>
                <a:rPr lang="en-US" sz="7200">
                  <a:solidFill>
                    <a:srgbClr val="215968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225" name="Google Shape;225;p25"/>
          <p:cNvSpPr txBox="1"/>
          <p:nvPr/>
        </p:nvSpPr>
        <p:spPr>
          <a:xfrm>
            <a:off x="3405187" y="5535612"/>
            <a:ext cx="72915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AKUNTABILITAS MEMPERBAIKI  KINERJA</a:t>
            </a:r>
            <a:r>
              <a:rPr lang="en-US" sz="2400" b="1">
                <a:solidFill>
                  <a:srgbClr val="477347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/>
          </a:p>
          <a:p>
            <a:pPr algn="ctr">
              <a:buClr>
                <a:srgbClr val="717171"/>
              </a:buClr>
              <a:buSzPts val="2400"/>
            </a:pP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400" b="1" i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Accountability improves performance</a:t>
            </a:r>
            <a:r>
              <a:rPr lang="en-US" sz="2400" b="1">
                <a:solidFill>
                  <a:srgbClr val="71717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2B92B-59AE-4CE4-AAF4-65A6981E6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7"/>
          <a:stretch/>
        </p:blipFill>
        <p:spPr>
          <a:xfrm>
            <a:off x="10778412" y="98492"/>
            <a:ext cx="1413588" cy="7277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4815FD-0251-4DAA-BD2D-5789AF6D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301ED-4279-42C0-BBEA-031AC1B9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77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E5BC1F-0BDF-4C6D-AB11-ECF05BD8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A4EF4A-57CC-4601-8E3A-EBCA85B2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24" y="0"/>
            <a:ext cx="123648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6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329D9-C50D-4DEA-B356-987C0781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31B493-7959-401F-89B5-6FB17FD61C2C}"/>
              </a:ext>
            </a:extLst>
          </p:cNvPr>
          <p:cNvSpPr/>
          <p:nvPr/>
        </p:nvSpPr>
        <p:spPr>
          <a:xfrm>
            <a:off x="0" y="6305796"/>
            <a:ext cx="11768447" cy="552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43E7D04-ED77-4F0D-99EA-4F2733E03917}"/>
              </a:ext>
            </a:extLst>
          </p:cNvPr>
          <p:cNvSpPr/>
          <p:nvPr/>
        </p:nvSpPr>
        <p:spPr>
          <a:xfrm rot="10800000">
            <a:off x="7018316" y="-1"/>
            <a:ext cx="5173683" cy="542702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C6CE9C5-64AD-449E-97A9-AC56A45E9A3F}"/>
              </a:ext>
            </a:extLst>
          </p:cNvPr>
          <p:cNvSpPr/>
          <p:nvPr/>
        </p:nvSpPr>
        <p:spPr>
          <a:xfrm flipH="1">
            <a:off x="10208820" y="1702564"/>
            <a:ext cx="1983180" cy="5155436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3726A-5C22-4B59-818E-128C7D74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52" y="337310"/>
            <a:ext cx="6136527" cy="1325563"/>
          </a:xfrm>
        </p:spPr>
        <p:txBody>
          <a:bodyPr/>
          <a:lstStyle/>
          <a:p>
            <a:r>
              <a:rPr lang="en-ID" sz="4400" b="1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Tingkatan</a:t>
            </a:r>
            <a:r>
              <a:rPr lang="en-ID" sz="44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4400" b="1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Akuntabilitas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8A0D-A9D3-4DFF-8F18-FB7C6307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98" y="1581374"/>
            <a:ext cx="8456408" cy="4544062"/>
          </a:xfrm>
        </p:spPr>
        <p:txBody>
          <a:bodyPr>
            <a:noAutofit/>
          </a:bodyPr>
          <a:lstStyle/>
          <a:p>
            <a:pPr algn="just" defTabSz="892175">
              <a:lnSpc>
                <a:spcPct val="107000"/>
              </a:lnSpc>
              <a:spcAft>
                <a:spcPts val="800"/>
              </a:spcAft>
              <a:buSzPct val="135000"/>
              <a:tabLst>
                <a:tab pos="4303713" algn="l"/>
              </a:tabLs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Personal :</a:t>
            </a:r>
            <a:r>
              <a:rPr lang="en-ID" sz="24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endParaRPr lang="en-ID" sz="2000" dirty="0">
              <a:effectLst/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ct val="135000"/>
              <a:tabLst>
                <a:tab pos="457200" algn="l"/>
              </a:tabLs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ID" sz="24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endParaRPr lang="en-ID" sz="2000" dirty="0">
              <a:effectLst/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ct val="135000"/>
              <a:tabLst>
                <a:tab pos="457200" algn="l"/>
              </a:tabLs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Tim :</a:t>
            </a:r>
            <a:r>
              <a:rPr lang="en-ID" sz="24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dibedakan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ID" sz="2000" dirty="0">
              <a:effectLst/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ct val="135000"/>
              <a:tabLst>
                <a:tab pos="457200" algn="l"/>
              </a:tabLst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internal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ID" sz="2000" dirty="0">
              <a:effectLst/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35000"/>
            </a:pPr>
            <a:r>
              <a:rPr lang="en-ID" sz="2400" b="1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Akuntabilitas</a:t>
            </a:r>
            <a:r>
              <a:rPr lang="en-ID" sz="2400" b="1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 Stakeholders :</a:t>
            </a:r>
            <a:r>
              <a:rPr lang="en-ID" sz="24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 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Akuntabilitas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dipisahkan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 stakeholders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organisasi</a:t>
            </a:r>
            <a:r>
              <a:rPr lang="en-ID" sz="2000" dirty="0"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</a:rPr>
              <a:t>.</a:t>
            </a:r>
            <a:endParaRPr lang="en-ID" sz="2000" dirty="0">
              <a:latin typeface="Roboto"/>
            </a:endParaRPr>
          </a:p>
        </p:txBody>
      </p:sp>
      <p:pic>
        <p:nvPicPr>
          <p:cNvPr id="4" name="Google Shape;232;p26" descr="5levels1.png">
            <a:extLst>
              <a:ext uri="{FF2B5EF4-FFF2-40B4-BE49-F238E27FC236}">
                <a16:creationId xmlns:a16="http://schemas.microsoft.com/office/drawing/2014/main" id="{C4C28F65-818C-4CCF-AF8B-64665A15DCD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-39438" r="-39420"/>
          <a:stretch/>
        </p:blipFill>
        <p:spPr>
          <a:xfrm rot="856857">
            <a:off x="7745504" y="2876232"/>
            <a:ext cx="5593977" cy="386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E098D7-46F6-469A-8C7F-8DF710CE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7"/>
          <a:stretch/>
        </p:blipFill>
        <p:spPr>
          <a:xfrm>
            <a:off x="10675917" y="137031"/>
            <a:ext cx="1413588" cy="7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349</Words>
  <Application>Microsoft Office PowerPoint</Application>
  <PresentationFormat>Widescreen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 CHRISTY</vt:lpstr>
      <vt:lpstr>Arial</vt:lpstr>
      <vt:lpstr>Arial Black</vt:lpstr>
      <vt:lpstr>Calibri</vt:lpstr>
      <vt:lpstr>Calibri Light</vt:lpstr>
      <vt:lpstr>Cambria</vt:lpstr>
      <vt:lpstr>Carlito</vt:lpstr>
      <vt:lpstr>inherit</vt:lpstr>
      <vt:lpstr>Roboto</vt:lpstr>
      <vt:lpstr>Rockwell</vt:lpstr>
      <vt:lpstr>Rockwell Condensed</vt:lpstr>
      <vt:lpstr>Verdana</vt:lpstr>
      <vt:lpstr>Wingdings</vt:lpstr>
      <vt:lpstr>Office Theme</vt:lpstr>
      <vt:lpstr>Wood Type</vt:lpstr>
      <vt:lpstr>RAMBU RAMBU AKUNTABILITAS PROGRAM DALAM PROYEK SOSIAL </vt:lpstr>
      <vt:lpstr>Akuntabilitas merujuk pada kewajiban setiap individu, kelompok atau institusi untuk memenuhi tanggung jawab yang menjadi amanahnya yaitu menjamin terwujudnya nilai-nilai publik  </vt:lpstr>
      <vt:lpstr>5 Aspek Penting dalam Akuntabilitas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Tingkatan Akuntabilitas</vt:lpstr>
      <vt:lpstr>PowerPoint Presentation</vt:lpstr>
      <vt:lpstr>PowerPoint Presentation</vt:lpstr>
      <vt:lpstr>PowerPoint Presentation</vt:lpstr>
      <vt:lpstr>PowerPoint Presentation</vt:lpstr>
      <vt:lpstr>FUNGSI PENGAWASAN INTERNAL</vt:lpstr>
      <vt:lpstr>PENGUATAN PENGAWASAN</vt:lpstr>
      <vt:lpstr>PowerPoint Presentation</vt:lpstr>
      <vt:lpstr>PowerPoint Presentation</vt:lpstr>
      <vt:lpstr>Itjen Kemensos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AKUNTABILITAS</dc:title>
  <dc:creator>NENENG HERYANI</dc:creator>
  <cp:lastModifiedBy>NENENG HERYANI</cp:lastModifiedBy>
  <cp:revision>50</cp:revision>
  <dcterms:created xsi:type="dcterms:W3CDTF">2020-11-13T02:06:15Z</dcterms:created>
  <dcterms:modified xsi:type="dcterms:W3CDTF">2021-10-15T08:07:45Z</dcterms:modified>
</cp:coreProperties>
</file>