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2" r:id="rId7"/>
    <p:sldId id="273" r:id="rId8"/>
    <p:sldId id="27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1" autoAdjust="0"/>
    <p:restoredTop sz="94660"/>
  </p:normalViewPr>
  <p:slideViewPr>
    <p:cSldViewPr>
      <p:cViewPr varScale="1">
        <p:scale>
          <a:sx n="90" d="100"/>
          <a:sy n="90" d="100"/>
        </p:scale>
        <p:origin x="240" y="12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57647-187F-4203-8AB6-FB322473BC96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BFBFE-7D33-4B4A-B32D-270A48F6F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366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8E5CD-34B3-4A1A-ACED-30A7FBAB7510}" type="datetime1">
              <a:rPr lang="en-US" smtClean="0"/>
              <a:t>8/12/21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4087" y="1197865"/>
            <a:ext cx="10283825" cy="467360"/>
          </a:xfrm>
          <a:prstGeom prst="rect">
            <a:avLst/>
          </a:prstGeom>
        </p:spPr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1638" y="1989835"/>
            <a:ext cx="9920605" cy="167132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63B2E-5095-4A6C-8480-BD75F6C9E02B}" type="datetime1">
              <a:rPr lang="en-US" smtClean="0"/>
              <a:t>8/12/21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4087" y="1197865"/>
            <a:ext cx="10283825" cy="467360"/>
          </a:xfrm>
          <a:prstGeom prst="rect">
            <a:avLst/>
          </a:prstGeom>
        </p:spPr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06375-5D4C-4730-B4F1-B9DDC8C46F84}" type="datetime1">
              <a:rPr lang="en-US" smtClean="0"/>
              <a:t>8/12/21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4087" y="1197865"/>
            <a:ext cx="10283825" cy="467360"/>
          </a:xfrm>
          <a:prstGeom prst="rect">
            <a:avLst/>
          </a:prstGeom>
        </p:spPr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36D0A-3575-44B4-BB0E-BAC8E6DAB750}" type="datetime1">
              <a:rPr lang="en-US" smtClean="0"/>
              <a:t>8/12/21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A55FD-D084-4CF5-AC8E-D3BE6BD160B2}" type="datetime1">
              <a:rPr lang="en-US" smtClean="0"/>
              <a:t>8/12/21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094313C-44CB-4355-9E29-E52D3640F44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6077F5-AAC9-4AF0-A805-4F9265788832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156305"/>
            <a:ext cx="4343400" cy="26102"/>
          </a:xfrm>
          <a:prstGeom prst="line">
            <a:avLst/>
          </a:prstGeom>
          <a:ln>
            <a:solidFill>
              <a:srgbClr val="0C3973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2" descr="Kementerian Pendidikan dan Kebudayaan » Republik Indonesia">
            <a:extLst>
              <a:ext uri="{FF2B5EF4-FFF2-40B4-BE49-F238E27FC236}">
                <a16:creationId xmlns:a16="http://schemas.microsoft.com/office/drawing/2014/main" id="{D6DD7FC8-209A-408D-A13B-E1F332A44C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7" y="146031"/>
            <a:ext cx="1126770" cy="79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rofil Kampus - Universitas Muhammadiyah Malang (UMM) - Tribunnewswiki.com  Mobile">
            <a:extLst>
              <a:ext uri="{FF2B5EF4-FFF2-40B4-BE49-F238E27FC236}">
                <a16:creationId xmlns:a16="http://schemas.microsoft.com/office/drawing/2014/main" id="{FB57B640-1519-4957-BC45-51F407FE1B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1956"/>
            <a:ext cx="1433283" cy="80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USAID vector logo - USAID logo vector free download">
            <a:extLst>
              <a:ext uri="{FF2B5EF4-FFF2-40B4-BE49-F238E27FC236}">
                <a16:creationId xmlns:a16="http://schemas.microsoft.com/office/drawing/2014/main" id="{BB3A31BD-4E58-472B-9A90-3A5F3E9CEC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16" y="11829"/>
            <a:ext cx="1073850" cy="107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Logo Unpad - Universitas Padjadjaran">
            <a:extLst>
              <a:ext uri="{FF2B5EF4-FFF2-40B4-BE49-F238E27FC236}">
                <a16:creationId xmlns:a16="http://schemas.microsoft.com/office/drawing/2014/main" id="{E21740F0-ECCE-4C37-B017-5E5203708A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121" y="97518"/>
            <a:ext cx="1061874" cy="91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547560-FD5C-4A29-93B0-779C7EF3F5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5F9345-55C1-4AB6-A9FC-BE044531D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448"/>
            <a:ext cx="12192000" cy="68714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4EF5D7-64B1-4124-A445-1B9D78D0A43F}"/>
              </a:ext>
            </a:extLst>
          </p:cNvPr>
          <p:cNvSpPr txBox="1"/>
          <p:nvPr/>
        </p:nvSpPr>
        <p:spPr>
          <a:xfrm>
            <a:off x="685800" y="1770852"/>
            <a:ext cx="7049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 1</a:t>
            </a:r>
          </a:p>
          <a:p>
            <a:r>
              <a:rPr lang="en-US" sz="4000" b="1" dirty="0">
                <a:solidFill>
                  <a:srgbClr val="BA0C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ETIKA, MORALITAS, DAN PENGEMBANGAN DIRI</a:t>
            </a:r>
            <a:endParaRPr lang="en-GB" sz="4000" b="1" dirty="0">
              <a:solidFill>
                <a:srgbClr val="BA0C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17">
            <a:extLst>
              <a:ext uri="{FF2B5EF4-FFF2-40B4-BE49-F238E27FC236}">
                <a16:creationId xmlns:a16="http://schemas.microsoft.com/office/drawing/2014/main" id="{DDCA0132-B370-439C-BE2D-4475A63917E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</p:spPr>
        <p:txBody>
          <a:bodyPr/>
          <a:lstStyle/>
          <a:p>
            <a:fld id="{B6F15528-21DE-4FAA-801E-634DDDAF4B2B}" type="slidenum">
              <a:rPr lang="en-GB" smtClean="0"/>
              <a:t>1</a:t>
            </a:fld>
            <a:endParaRPr lang="en-GB"/>
          </a:p>
        </p:txBody>
      </p:sp>
      <p:pic>
        <p:nvPicPr>
          <p:cNvPr id="1026" name="Picture 2" descr="Kenapa Perlu Memperhatikan Etika Dalam Berbisnis Silahkan di Terapkan">
            <a:extLst>
              <a:ext uri="{FF2B5EF4-FFF2-40B4-BE49-F238E27FC236}">
                <a16:creationId xmlns:a16="http://schemas.microsoft.com/office/drawing/2014/main" id="{F71A7A8E-6F61-499C-B426-A0A12535C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3" b="89891" l="5560" r="93814">
                        <a14:foregroundMark x1="13547" y1="51776" x2="13547" y2="51776"/>
                        <a14:foregroundMark x1="15975" y1="50273" x2="6891" y2="48770"/>
                        <a14:foregroundMark x1="5560" y1="50273" x2="5795" y2="77459"/>
                        <a14:foregroundMark x1="9162" y1="61066" x2="15114" y2="62295"/>
                        <a14:foregroundMark x1="79875" y1="56284" x2="73375" y2="50820"/>
                        <a14:foregroundMark x1="91856" y1="77322" x2="93814" y2="68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51610"/>
            <a:ext cx="4084320" cy="234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B39E192-D4E9-4795-AE4E-B21E59880460}"/>
              </a:ext>
            </a:extLst>
          </p:cNvPr>
          <p:cNvSpPr/>
          <p:nvPr/>
        </p:nvSpPr>
        <p:spPr>
          <a:xfrm>
            <a:off x="8534400" y="5105400"/>
            <a:ext cx="2438400" cy="381000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PAPARAN</a:t>
            </a: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D95C6106-8FBE-47DB-802D-A9B026DAB2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547F56-E4CC-4F4B-8B54-2197DF40AA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240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88389" y="2185924"/>
            <a:ext cx="10351135" cy="30566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16280">
              <a:lnSpc>
                <a:spcPct val="140000"/>
              </a:lnSpc>
              <a:spcBef>
                <a:spcPts val="100"/>
              </a:spcBef>
            </a:pPr>
            <a:r>
              <a:rPr sz="2400" spc="-135" dirty="0">
                <a:latin typeface="Trebuchet MS"/>
                <a:cs typeface="Trebuchet MS"/>
              </a:rPr>
              <a:t>Peserta </a:t>
            </a:r>
            <a:r>
              <a:rPr sz="2400" spc="-105" dirty="0">
                <a:latin typeface="Trebuchet MS"/>
                <a:cs typeface="Trebuchet MS"/>
              </a:rPr>
              <a:t>KKN </a:t>
            </a:r>
            <a:r>
              <a:rPr sz="2400" spc="-120" dirty="0">
                <a:latin typeface="Trebuchet MS"/>
                <a:cs typeface="Trebuchet MS"/>
              </a:rPr>
              <a:t>Kewirausahaan </a:t>
            </a:r>
            <a:r>
              <a:rPr sz="2400" spc="-135" dirty="0">
                <a:latin typeface="Trebuchet MS"/>
                <a:cs typeface="Trebuchet MS"/>
              </a:rPr>
              <a:t>setelah </a:t>
            </a:r>
            <a:r>
              <a:rPr sz="2400" spc="-125" dirty="0">
                <a:latin typeface="Trebuchet MS"/>
                <a:cs typeface="Trebuchet MS"/>
              </a:rPr>
              <a:t>melaksanakan </a:t>
            </a:r>
            <a:r>
              <a:rPr sz="2400" spc="-114" dirty="0" err="1">
                <a:latin typeface="Trebuchet MS"/>
                <a:cs typeface="Trebuchet MS"/>
              </a:rPr>
              <a:t>tugas</a:t>
            </a:r>
            <a:r>
              <a:rPr sz="2400" spc="-615" dirty="0">
                <a:latin typeface="Trebuchet MS"/>
                <a:cs typeface="Trebuchet MS"/>
              </a:rPr>
              <a:t> </a:t>
            </a:r>
            <a:r>
              <a:rPr lang="en-ID" sz="2400" spc="-615" dirty="0">
                <a:latin typeface="Trebuchet MS"/>
                <a:cs typeface="Trebuchet MS"/>
              </a:rPr>
              <a:t> </a:t>
            </a:r>
            <a:r>
              <a:rPr sz="2400" spc="-105" dirty="0" err="1">
                <a:latin typeface="Trebuchet MS"/>
                <a:cs typeface="Trebuchet MS"/>
              </a:rPr>
              <a:t>pengisian</a:t>
            </a:r>
            <a:r>
              <a:rPr sz="2400" spc="-105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koesioner </a:t>
            </a:r>
            <a:r>
              <a:rPr sz="2400" spc="-150" dirty="0">
                <a:latin typeface="Trebuchet MS"/>
                <a:cs typeface="Trebuchet MS"/>
              </a:rPr>
              <a:t>tersebut, </a:t>
            </a:r>
            <a:r>
              <a:rPr sz="2400" spc="-145" dirty="0">
                <a:latin typeface="Trebuchet MS"/>
                <a:cs typeface="Trebuchet MS"/>
              </a:rPr>
              <a:t>selanjutnya </a:t>
            </a:r>
            <a:r>
              <a:rPr sz="2400" spc="-125" dirty="0">
                <a:latin typeface="Trebuchet MS"/>
                <a:cs typeface="Trebuchet MS"/>
              </a:rPr>
              <a:t>peserta </a:t>
            </a:r>
            <a:r>
              <a:rPr sz="2400" spc="-105" dirty="0">
                <a:latin typeface="Trebuchet MS"/>
                <a:cs typeface="Trebuchet MS"/>
              </a:rPr>
              <a:t>KKN </a:t>
            </a:r>
            <a:r>
              <a:rPr sz="2400" spc="-120" dirty="0">
                <a:latin typeface="Trebuchet MS"/>
                <a:cs typeface="Trebuchet MS"/>
              </a:rPr>
              <a:t>Kewirausahaan  </a:t>
            </a:r>
            <a:r>
              <a:rPr sz="2400" spc="-135" dirty="0">
                <a:latin typeface="Trebuchet MS"/>
                <a:cs typeface="Trebuchet MS"/>
              </a:rPr>
              <a:t>melakukan </a:t>
            </a:r>
            <a:r>
              <a:rPr sz="2400" spc="-130" dirty="0">
                <a:latin typeface="Trebuchet MS"/>
                <a:cs typeface="Trebuchet MS"/>
              </a:rPr>
              <a:t>penilaian </a:t>
            </a:r>
            <a:r>
              <a:rPr sz="2400" spc="-110" dirty="0">
                <a:latin typeface="Trebuchet MS"/>
                <a:cs typeface="Trebuchet MS"/>
              </a:rPr>
              <a:t>dengan </a:t>
            </a:r>
            <a:r>
              <a:rPr sz="2400" spc="-130" dirty="0">
                <a:latin typeface="Trebuchet MS"/>
                <a:cs typeface="Trebuchet MS"/>
              </a:rPr>
              <a:t>menjumlah </a:t>
            </a:r>
            <a:r>
              <a:rPr sz="2400" spc="-105" dirty="0" err="1">
                <a:latin typeface="Trebuchet MS"/>
                <a:cs typeface="Trebuchet MS"/>
              </a:rPr>
              <a:t>skor</a:t>
            </a:r>
            <a:r>
              <a:rPr sz="2400" spc="-645" dirty="0">
                <a:latin typeface="Trebuchet MS"/>
                <a:cs typeface="Trebuchet MS"/>
              </a:rPr>
              <a:t> </a:t>
            </a:r>
            <a:r>
              <a:rPr lang="en-ID" sz="2400" spc="-645" dirty="0">
                <a:latin typeface="Trebuchet MS"/>
                <a:cs typeface="Trebuchet MS"/>
              </a:rPr>
              <a:t>    </a:t>
            </a:r>
            <a:r>
              <a:rPr sz="2400" spc="-114" dirty="0">
                <a:latin typeface="Trebuchet MS"/>
                <a:cs typeface="Trebuchet MS"/>
              </a:rPr>
              <a:t>yang </a:t>
            </a:r>
            <a:r>
              <a:rPr sz="2400" spc="-140" dirty="0">
                <a:latin typeface="Trebuchet MS"/>
                <a:cs typeface="Trebuchet MS"/>
              </a:rPr>
              <a:t>diperoleh. </a:t>
            </a:r>
            <a:r>
              <a:rPr sz="2400" spc="-120" dirty="0" err="1">
                <a:latin typeface="Trebuchet MS"/>
                <a:cs typeface="Trebuchet MS"/>
              </a:rPr>
              <a:t>Hasil</a:t>
            </a:r>
            <a:r>
              <a:rPr lang="en-US" sz="2400" dirty="0">
                <a:latin typeface="Trebuchet MS"/>
                <a:cs typeface="Trebuchet MS"/>
              </a:rPr>
              <a:t> </a:t>
            </a:r>
            <a:r>
              <a:rPr lang="en-GB" sz="2400" spc="-130" dirty="0">
                <a:latin typeface="Trebuchet MS"/>
                <a:cs typeface="Trebuchet MS"/>
              </a:rPr>
              <a:t>p</a:t>
            </a:r>
            <a:r>
              <a:rPr sz="2400" spc="-130" dirty="0" err="1">
                <a:latin typeface="Trebuchet MS"/>
                <a:cs typeface="Trebuchet MS"/>
              </a:rPr>
              <a:t>enilaian</a:t>
            </a:r>
            <a:r>
              <a:rPr sz="2400" spc="-195" dirty="0">
                <a:latin typeface="Trebuchet MS"/>
                <a:cs typeface="Trebuchet MS"/>
              </a:rPr>
              <a:t> </a:t>
            </a:r>
            <a:r>
              <a:rPr sz="2400" spc="-130" dirty="0">
                <a:latin typeface="Trebuchet MS"/>
                <a:cs typeface="Trebuchet MS"/>
              </a:rPr>
              <a:t>tersebut</a:t>
            </a:r>
            <a:r>
              <a:rPr sz="2400" spc="-200" dirty="0">
                <a:latin typeface="Trebuchet MS"/>
                <a:cs typeface="Trebuchet MS"/>
              </a:rPr>
              <a:t> </a:t>
            </a:r>
            <a:r>
              <a:rPr sz="2400" spc="-125" dirty="0">
                <a:latin typeface="Trebuchet MS"/>
                <a:cs typeface="Trebuchet MS"/>
              </a:rPr>
              <a:t>dikelompokkan</a:t>
            </a:r>
            <a:r>
              <a:rPr sz="2400" spc="-195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untuk</a:t>
            </a:r>
            <a:r>
              <a:rPr sz="2400" spc="-195" dirty="0">
                <a:latin typeface="Trebuchet MS"/>
                <a:cs typeface="Trebuchet MS"/>
              </a:rPr>
              <a:t> </a:t>
            </a:r>
            <a:r>
              <a:rPr sz="2400" spc="-125" dirty="0">
                <a:latin typeface="Trebuchet MS"/>
                <a:cs typeface="Trebuchet MS"/>
              </a:rPr>
              <a:t>peserta</a:t>
            </a:r>
            <a:r>
              <a:rPr sz="2400" spc="-200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Trebuchet MS"/>
                <a:cs typeface="Trebuchet MS"/>
              </a:rPr>
              <a:t>yang</a:t>
            </a:r>
            <a:r>
              <a:rPr sz="2400" spc="-200" dirty="0">
                <a:latin typeface="Trebuchet MS"/>
                <a:cs typeface="Trebuchet MS"/>
              </a:rPr>
              <a:t> </a:t>
            </a:r>
            <a:r>
              <a:rPr sz="2400" spc="-140" dirty="0">
                <a:latin typeface="Trebuchet MS"/>
                <a:cs typeface="Trebuchet MS"/>
              </a:rPr>
              <a:t>nilainya</a:t>
            </a:r>
            <a:r>
              <a:rPr sz="2400" spc="-200" dirty="0">
                <a:latin typeface="Trebuchet MS"/>
                <a:cs typeface="Trebuchet MS"/>
              </a:rPr>
              <a:t> </a:t>
            </a:r>
            <a:r>
              <a:rPr sz="2400" spc="-125" dirty="0">
                <a:latin typeface="Trebuchet MS"/>
                <a:cs typeface="Trebuchet MS"/>
              </a:rPr>
              <a:t>di</a:t>
            </a:r>
            <a:r>
              <a:rPr sz="2400" spc="-204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Trebuchet MS"/>
                <a:cs typeface="Trebuchet MS"/>
              </a:rPr>
              <a:t>bawah  </a:t>
            </a:r>
            <a:r>
              <a:rPr sz="2400" spc="-140" dirty="0">
                <a:latin typeface="Trebuchet MS"/>
                <a:cs typeface="Trebuchet MS"/>
              </a:rPr>
              <a:t>nilai </a:t>
            </a:r>
            <a:r>
              <a:rPr sz="2400" spc="-110" dirty="0">
                <a:latin typeface="Trebuchet MS"/>
                <a:cs typeface="Trebuchet MS"/>
              </a:rPr>
              <a:t>mean </a:t>
            </a:r>
            <a:r>
              <a:rPr sz="2400" spc="-125" dirty="0">
                <a:latin typeface="Trebuchet MS"/>
                <a:cs typeface="Trebuchet MS"/>
              </a:rPr>
              <a:t>(kurang dari </a:t>
            </a:r>
            <a:r>
              <a:rPr sz="2400" spc="-50" dirty="0">
                <a:latin typeface="Trebuchet MS"/>
                <a:cs typeface="Trebuchet MS"/>
              </a:rPr>
              <a:t>96 </a:t>
            </a:r>
            <a:r>
              <a:rPr sz="2400" spc="-114" dirty="0">
                <a:latin typeface="Trebuchet MS"/>
                <a:cs typeface="Trebuchet MS"/>
              </a:rPr>
              <a:t>pada </a:t>
            </a:r>
            <a:r>
              <a:rPr sz="2400" spc="-105" dirty="0">
                <a:latin typeface="Trebuchet MS"/>
                <a:cs typeface="Trebuchet MS"/>
              </a:rPr>
              <a:t>masing-masing </a:t>
            </a:r>
            <a:r>
              <a:rPr sz="2400" spc="-145" dirty="0">
                <a:latin typeface="Trebuchet MS"/>
                <a:cs typeface="Trebuchet MS"/>
              </a:rPr>
              <a:t>skala) </a:t>
            </a:r>
            <a:r>
              <a:rPr sz="2400" spc="-135" dirty="0">
                <a:latin typeface="Trebuchet MS"/>
                <a:cs typeface="Trebuchet MS"/>
              </a:rPr>
              <a:t>dilakukan  </a:t>
            </a:r>
            <a:r>
              <a:rPr sz="2400" spc="-110" dirty="0">
                <a:latin typeface="Trebuchet MS"/>
                <a:cs typeface="Trebuchet MS"/>
              </a:rPr>
              <a:t>pendampingan </a:t>
            </a:r>
            <a:r>
              <a:rPr sz="2400" spc="-140" dirty="0">
                <a:latin typeface="Trebuchet MS"/>
                <a:cs typeface="Trebuchet MS"/>
              </a:rPr>
              <a:t>berkaitan </a:t>
            </a:r>
            <a:r>
              <a:rPr sz="2400" spc="-110" dirty="0">
                <a:latin typeface="Trebuchet MS"/>
                <a:cs typeface="Trebuchet MS"/>
              </a:rPr>
              <a:t>dengan </a:t>
            </a:r>
            <a:r>
              <a:rPr sz="2400" spc="-130" dirty="0">
                <a:latin typeface="Trebuchet MS"/>
                <a:cs typeface="Trebuchet MS"/>
              </a:rPr>
              <a:t>upaya </a:t>
            </a:r>
            <a:r>
              <a:rPr sz="2400" spc="-110" dirty="0" err="1">
                <a:latin typeface="Trebuchet MS"/>
                <a:cs typeface="Trebuchet MS"/>
              </a:rPr>
              <a:t>pengembangan</a:t>
            </a:r>
            <a:r>
              <a:rPr sz="2400" spc="-110" dirty="0">
                <a:latin typeface="Trebuchet MS"/>
                <a:cs typeface="Trebuchet MS"/>
              </a:rPr>
              <a:t> </a:t>
            </a:r>
            <a:r>
              <a:rPr sz="2400" spc="-135" dirty="0" err="1">
                <a:latin typeface="Trebuchet MS"/>
                <a:cs typeface="Trebuchet MS"/>
              </a:rPr>
              <a:t>diri</a:t>
            </a:r>
            <a:r>
              <a:rPr lang="en-US" sz="2400" spc="-135" dirty="0">
                <a:latin typeface="Trebuchet MS"/>
                <a:cs typeface="Trebuchet MS"/>
              </a:rPr>
              <a:t> </a:t>
            </a:r>
            <a:r>
              <a:rPr sz="2400" spc="-605" dirty="0">
                <a:latin typeface="Trebuchet MS"/>
                <a:cs typeface="Trebuchet MS"/>
              </a:rPr>
              <a:t> </a:t>
            </a:r>
            <a:r>
              <a:rPr sz="2400" spc="-110" dirty="0" err="1">
                <a:latin typeface="Trebuchet MS"/>
                <a:cs typeface="Trebuchet MS"/>
              </a:rPr>
              <a:t>sampai</a:t>
            </a:r>
            <a:r>
              <a:rPr lang="en-US" sz="2400" dirty="0">
                <a:latin typeface="Trebuchet MS"/>
                <a:cs typeface="Trebuchet MS"/>
              </a:rPr>
              <a:t> </a:t>
            </a:r>
            <a:r>
              <a:rPr sz="2400" spc="-105" dirty="0" err="1">
                <a:latin typeface="Trebuchet MS"/>
                <a:cs typeface="Trebuchet MS"/>
              </a:rPr>
              <a:t>skor</a:t>
            </a:r>
            <a:r>
              <a:rPr sz="2400" spc="-105" dirty="0">
                <a:latin typeface="Trebuchet MS"/>
                <a:cs typeface="Trebuchet MS"/>
              </a:rPr>
              <a:t> </a:t>
            </a:r>
            <a:r>
              <a:rPr sz="2400" spc="-125" dirty="0">
                <a:latin typeface="Trebuchet MS"/>
                <a:cs typeface="Trebuchet MS"/>
              </a:rPr>
              <a:t>di </a:t>
            </a:r>
            <a:r>
              <a:rPr sz="2400" spc="-140" dirty="0">
                <a:latin typeface="Trebuchet MS"/>
                <a:cs typeface="Trebuchet MS"/>
              </a:rPr>
              <a:t>atas</a:t>
            </a:r>
            <a:r>
              <a:rPr sz="2400" spc="-400" dirty="0">
                <a:latin typeface="Trebuchet MS"/>
                <a:cs typeface="Trebuchet MS"/>
              </a:rPr>
              <a:t> </a:t>
            </a:r>
            <a:r>
              <a:rPr sz="2400" spc="-180" dirty="0">
                <a:latin typeface="Trebuchet MS"/>
                <a:cs typeface="Trebuchet MS"/>
              </a:rPr>
              <a:t>standar.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0E50CAF-066B-4DC9-ACDC-E38FA932AFE4}"/>
              </a:ext>
            </a:extLst>
          </p:cNvPr>
          <p:cNvSpPr/>
          <p:nvPr/>
        </p:nvSpPr>
        <p:spPr>
          <a:xfrm>
            <a:off x="2843699" y="1371600"/>
            <a:ext cx="6504603" cy="568394"/>
          </a:xfrm>
          <a:prstGeom prst="round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LEMBAR KERJA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CC29EC-C22D-4A9E-914A-D17F1BE33A6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DD5D2D-B7A7-574B-810B-60AE5069C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721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531638" y="2730338"/>
            <a:ext cx="11050762" cy="11032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pc="-125" dirty="0"/>
              <a:t>Petunjuk </a:t>
            </a:r>
            <a:r>
              <a:rPr spc="-100" dirty="0"/>
              <a:t>Pengisian</a:t>
            </a:r>
            <a:r>
              <a:rPr spc="-155" dirty="0"/>
              <a:t> </a:t>
            </a:r>
            <a:r>
              <a:rPr spc="-165" dirty="0"/>
              <a:t>:</a:t>
            </a:r>
          </a:p>
          <a:p>
            <a:pPr marL="320675" indent="-307975">
              <a:lnSpc>
                <a:spcPts val="2125"/>
              </a:lnSpc>
              <a:buAutoNum type="arabicParenBoth"/>
              <a:tabLst>
                <a:tab pos="320675" algn="l"/>
              </a:tabLst>
            </a:pPr>
            <a:r>
              <a:rPr b="0" spc="-105" dirty="0">
                <a:latin typeface="Trebuchet MS"/>
                <a:cs typeface="Trebuchet MS"/>
              </a:rPr>
              <a:t>Tulislah</a:t>
            </a:r>
            <a:r>
              <a:rPr b="0" spc="-120" dirty="0">
                <a:latin typeface="Trebuchet MS"/>
                <a:cs typeface="Trebuchet MS"/>
              </a:rPr>
              <a:t> </a:t>
            </a:r>
            <a:r>
              <a:rPr b="0" spc="-90" dirty="0">
                <a:latin typeface="Trebuchet MS"/>
                <a:cs typeface="Trebuchet MS"/>
              </a:rPr>
              <a:t>identitas</a:t>
            </a:r>
            <a:r>
              <a:rPr b="0" spc="-125" dirty="0">
                <a:latin typeface="Trebuchet MS"/>
                <a:cs typeface="Trebuchet MS"/>
              </a:rPr>
              <a:t> </a:t>
            </a:r>
            <a:r>
              <a:rPr b="0" spc="-90" dirty="0">
                <a:latin typeface="Trebuchet MS"/>
                <a:cs typeface="Trebuchet MS"/>
              </a:rPr>
              <a:t>terlebih</a:t>
            </a:r>
            <a:r>
              <a:rPr b="0" spc="-120" dirty="0">
                <a:latin typeface="Trebuchet MS"/>
                <a:cs typeface="Trebuchet MS"/>
              </a:rPr>
              <a:t> </a:t>
            </a:r>
            <a:r>
              <a:rPr b="0" spc="-65" dirty="0">
                <a:latin typeface="Trebuchet MS"/>
                <a:cs typeface="Trebuchet MS"/>
              </a:rPr>
              <a:t>dahulu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75" dirty="0">
                <a:latin typeface="Trebuchet MS"/>
                <a:cs typeface="Trebuchet MS"/>
              </a:rPr>
              <a:t>pada</a:t>
            </a:r>
            <a:r>
              <a:rPr b="0" spc="-120" dirty="0">
                <a:latin typeface="Trebuchet MS"/>
                <a:cs typeface="Trebuchet MS"/>
              </a:rPr>
              <a:t> </a:t>
            </a:r>
            <a:r>
              <a:rPr b="0" spc="-80" dirty="0">
                <a:latin typeface="Trebuchet MS"/>
                <a:cs typeface="Trebuchet MS"/>
              </a:rPr>
              <a:t>lembar</a:t>
            </a:r>
            <a:r>
              <a:rPr b="0" spc="-125" dirty="0">
                <a:latin typeface="Trebuchet MS"/>
                <a:cs typeface="Trebuchet MS"/>
              </a:rPr>
              <a:t> </a:t>
            </a:r>
            <a:r>
              <a:rPr b="0" spc="-90" dirty="0">
                <a:latin typeface="Trebuchet MS"/>
                <a:cs typeface="Trebuchet MS"/>
              </a:rPr>
              <a:t>identitas</a:t>
            </a:r>
            <a:r>
              <a:rPr b="0" spc="-120" dirty="0">
                <a:latin typeface="Trebuchet MS"/>
                <a:cs typeface="Trebuchet MS"/>
              </a:rPr>
              <a:t> </a:t>
            </a:r>
            <a:r>
              <a:rPr b="0" spc="-75" dirty="0">
                <a:latin typeface="Trebuchet MS"/>
                <a:cs typeface="Trebuchet MS"/>
              </a:rPr>
              <a:t>yang</a:t>
            </a:r>
            <a:r>
              <a:rPr b="0" spc="-120" dirty="0">
                <a:latin typeface="Trebuchet MS"/>
                <a:cs typeface="Trebuchet MS"/>
              </a:rPr>
              <a:t> </a:t>
            </a:r>
            <a:r>
              <a:rPr b="0" spc="-95" dirty="0">
                <a:latin typeface="Trebuchet MS"/>
                <a:cs typeface="Trebuchet MS"/>
              </a:rPr>
              <a:t>telah</a:t>
            </a:r>
            <a:r>
              <a:rPr b="0" spc="-120" dirty="0">
                <a:latin typeface="Trebuchet MS"/>
                <a:cs typeface="Trebuchet MS"/>
              </a:rPr>
              <a:t> </a:t>
            </a:r>
            <a:r>
              <a:rPr b="0" spc="-80" dirty="0">
                <a:latin typeface="Trebuchet MS"/>
                <a:cs typeface="Trebuchet MS"/>
              </a:rPr>
              <a:t>disediakan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95" dirty="0">
                <a:latin typeface="Trebuchet MS"/>
                <a:cs typeface="Trebuchet MS"/>
              </a:rPr>
              <a:t>secara</a:t>
            </a:r>
            <a:r>
              <a:rPr b="0" spc="-120" dirty="0">
                <a:latin typeface="Trebuchet MS"/>
                <a:cs typeface="Trebuchet MS"/>
              </a:rPr>
              <a:t> </a:t>
            </a:r>
            <a:r>
              <a:rPr b="0" spc="-85" dirty="0">
                <a:latin typeface="Trebuchet MS"/>
                <a:cs typeface="Trebuchet MS"/>
              </a:rPr>
              <a:t>lengkap</a:t>
            </a:r>
            <a:r>
              <a:rPr b="0" spc="-120" dirty="0">
                <a:latin typeface="Trebuchet MS"/>
                <a:cs typeface="Trebuchet MS"/>
              </a:rPr>
              <a:t> </a:t>
            </a:r>
            <a:r>
              <a:rPr b="0" spc="-65" dirty="0">
                <a:latin typeface="Trebuchet MS"/>
                <a:cs typeface="Trebuchet MS"/>
              </a:rPr>
              <a:t>dan</a:t>
            </a:r>
            <a:r>
              <a:rPr b="0" spc="-110" dirty="0">
                <a:latin typeface="Trebuchet MS"/>
                <a:cs typeface="Trebuchet MS"/>
              </a:rPr>
              <a:t> </a:t>
            </a:r>
            <a:r>
              <a:rPr b="0" spc="-130" dirty="0">
                <a:latin typeface="Trebuchet MS"/>
                <a:cs typeface="Trebuchet MS"/>
              </a:rPr>
              <a:t>jelas.</a:t>
            </a:r>
          </a:p>
          <a:p>
            <a:pPr marL="12700" marR="5080">
              <a:lnSpc>
                <a:spcPct val="102200"/>
              </a:lnSpc>
              <a:buAutoNum type="arabicParenBoth"/>
              <a:tabLst>
                <a:tab pos="351155" algn="l"/>
              </a:tabLst>
            </a:pPr>
            <a:r>
              <a:rPr lang="en-GB" b="0" spc="-95" dirty="0">
                <a:latin typeface="Trebuchet MS"/>
                <a:cs typeface="Trebuchet MS"/>
              </a:rPr>
              <a:t> </a:t>
            </a:r>
            <a:r>
              <a:rPr b="0" spc="-95" dirty="0">
                <a:latin typeface="Trebuchet MS"/>
                <a:cs typeface="Trebuchet MS"/>
              </a:rPr>
              <a:t>Skala </a:t>
            </a:r>
            <a:r>
              <a:rPr b="0" spc="-85" dirty="0">
                <a:latin typeface="Trebuchet MS"/>
                <a:cs typeface="Trebuchet MS"/>
              </a:rPr>
              <a:t>ini </a:t>
            </a:r>
            <a:r>
              <a:rPr b="0" spc="-95" dirty="0">
                <a:latin typeface="Trebuchet MS"/>
                <a:cs typeface="Trebuchet MS"/>
              </a:rPr>
              <a:t>terdiri </a:t>
            </a:r>
            <a:r>
              <a:rPr b="0" spc="-90" dirty="0">
                <a:latin typeface="Trebuchet MS"/>
                <a:cs typeface="Trebuchet MS"/>
              </a:rPr>
              <a:t>atas </a:t>
            </a:r>
            <a:r>
              <a:rPr spc="-90" dirty="0"/>
              <a:t>dua </a:t>
            </a:r>
            <a:r>
              <a:rPr spc="-100" dirty="0"/>
              <a:t>bagian</a:t>
            </a:r>
            <a:r>
              <a:rPr b="0" spc="-100" dirty="0">
                <a:latin typeface="Trebuchet MS"/>
                <a:cs typeface="Trebuchet MS"/>
              </a:rPr>
              <a:t>. </a:t>
            </a:r>
            <a:r>
              <a:rPr b="0" spc="-90" dirty="0">
                <a:latin typeface="Trebuchet MS"/>
                <a:cs typeface="Trebuchet MS"/>
              </a:rPr>
              <a:t>Bacalah </a:t>
            </a:r>
            <a:r>
              <a:rPr b="0" spc="-85" dirty="0">
                <a:latin typeface="Trebuchet MS"/>
                <a:cs typeface="Trebuchet MS"/>
              </a:rPr>
              <a:t>setiap pernyataan </a:t>
            </a:r>
            <a:r>
              <a:rPr b="0" spc="-70" dirty="0">
                <a:latin typeface="Trebuchet MS"/>
                <a:cs typeface="Trebuchet MS"/>
              </a:rPr>
              <a:t>dengan seksama sebelum </a:t>
            </a:r>
            <a:r>
              <a:rPr b="0" spc="-65" dirty="0">
                <a:latin typeface="Trebuchet MS"/>
                <a:cs typeface="Trebuchet MS"/>
              </a:rPr>
              <a:t>anda </a:t>
            </a:r>
            <a:r>
              <a:rPr b="0" spc="-70" dirty="0">
                <a:latin typeface="Trebuchet MS"/>
                <a:cs typeface="Trebuchet MS"/>
              </a:rPr>
              <a:t>mengisi  </a:t>
            </a:r>
            <a:r>
              <a:rPr b="0" spc="-110" dirty="0">
                <a:latin typeface="Trebuchet MS"/>
                <a:cs typeface="Trebuchet MS"/>
              </a:rPr>
              <a:t>jawaban.</a:t>
            </a:r>
          </a:p>
          <a:p>
            <a:pPr marL="358775" indent="-346710">
              <a:lnSpc>
                <a:spcPts val="2090"/>
              </a:lnSpc>
              <a:buAutoNum type="arabicParenBoth"/>
              <a:tabLst>
                <a:tab pos="359410" algn="l"/>
              </a:tabLst>
            </a:pPr>
            <a:r>
              <a:rPr b="0" spc="-90" dirty="0">
                <a:latin typeface="Trebuchet MS"/>
                <a:cs typeface="Trebuchet MS"/>
              </a:rPr>
              <a:t>Pilihlah</a:t>
            </a:r>
            <a:r>
              <a:rPr b="0" spc="185" dirty="0">
                <a:latin typeface="Trebuchet MS"/>
                <a:cs typeface="Trebuchet MS"/>
              </a:rPr>
              <a:t> </a:t>
            </a:r>
            <a:r>
              <a:rPr b="0" spc="-75" dirty="0">
                <a:latin typeface="Trebuchet MS"/>
                <a:cs typeface="Trebuchet MS"/>
              </a:rPr>
              <a:t>salah</a:t>
            </a:r>
            <a:r>
              <a:rPr b="0" spc="195" dirty="0">
                <a:latin typeface="Trebuchet MS"/>
                <a:cs typeface="Trebuchet MS"/>
              </a:rPr>
              <a:t> </a:t>
            </a:r>
            <a:r>
              <a:rPr b="0" spc="-75" dirty="0">
                <a:latin typeface="Trebuchet MS"/>
                <a:cs typeface="Trebuchet MS"/>
              </a:rPr>
              <a:t>satu</a:t>
            </a:r>
            <a:r>
              <a:rPr b="0" spc="190" dirty="0">
                <a:latin typeface="Trebuchet MS"/>
                <a:cs typeface="Trebuchet MS"/>
              </a:rPr>
              <a:t> </a:t>
            </a:r>
            <a:r>
              <a:rPr b="0" spc="-100" dirty="0">
                <a:latin typeface="Trebuchet MS"/>
                <a:cs typeface="Trebuchet MS"/>
              </a:rPr>
              <a:t>jawaban</a:t>
            </a:r>
            <a:r>
              <a:rPr b="0" spc="190" dirty="0">
                <a:latin typeface="Trebuchet MS"/>
                <a:cs typeface="Trebuchet MS"/>
              </a:rPr>
              <a:t> </a:t>
            </a:r>
            <a:r>
              <a:rPr b="0" spc="-75" dirty="0">
                <a:latin typeface="Trebuchet MS"/>
                <a:cs typeface="Trebuchet MS"/>
              </a:rPr>
              <a:t>yang</a:t>
            </a:r>
            <a:r>
              <a:rPr b="0" spc="190" dirty="0">
                <a:latin typeface="Trebuchet MS"/>
                <a:cs typeface="Trebuchet MS"/>
              </a:rPr>
              <a:t> </a:t>
            </a:r>
            <a:r>
              <a:rPr b="0" spc="-80" dirty="0">
                <a:latin typeface="Trebuchet MS"/>
                <a:cs typeface="Trebuchet MS"/>
              </a:rPr>
              <a:t>paling</a:t>
            </a:r>
            <a:r>
              <a:rPr b="0" spc="190" dirty="0">
                <a:latin typeface="Trebuchet MS"/>
                <a:cs typeface="Trebuchet MS"/>
              </a:rPr>
              <a:t> </a:t>
            </a:r>
            <a:r>
              <a:rPr b="0" spc="-65" dirty="0">
                <a:latin typeface="Trebuchet MS"/>
                <a:cs typeface="Trebuchet MS"/>
              </a:rPr>
              <a:t>sesuai</a:t>
            </a:r>
            <a:r>
              <a:rPr b="0" spc="180" dirty="0">
                <a:latin typeface="Trebuchet MS"/>
                <a:cs typeface="Trebuchet MS"/>
              </a:rPr>
              <a:t> </a:t>
            </a:r>
            <a:r>
              <a:rPr b="0" spc="-70" dirty="0">
                <a:latin typeface="Trebuchet MS"/>
                <a:cs typeface="Trebuchet MS"/>
              </a:rPr>
              <a:t>dengan</a:t>
            </a:r>
            <a:r>
              <a:rPr b="0" spc="195" dirty="0">
                <a:latin typeface="Trebuchet MS"/>
                <a:cs typeface="Trebuchet MS"/>
              </a:rPr>
              <a:t> </a:t>
            </a:r>
            <a:r>
              <a:rPr b="0" spc="-75" dirty="0">
                <a:latin typeface="Trebuchet MS"/>
                <a:cs typeface="Trebuchet MS"/>
              </a:rPr>
              <a:t>kondisi</a:t>
            </a:r>
            <a:r>
              <a:rPr b="0" spc="185" dirty="0">
                <a:latin typeface="Trebuchet MS"/>
                <a:cs typeface="Trebuchet MS"/>
              </a:rPr>
              <a:t> </a:t>
            </a:r>
            <a:r>
              <a:rPr b="0" spc="-95" dirty="0">
                <a:latin typeface="Trebuchet MS"/>
                <a:cs typeface="Trebuchet MS"/>
              </a:rPr>
              <a:t>anda.</a:t>
            </a:r>
            <a:r>
              <a:rPr b="0" spc="180" dirty="0">
                <a:latin typeface="Trebuchet MS"/>
                <a:cs typeface="Trebuchet MS"/>
              </a:rPr>
              <a:t> </a:t>
            </a:r>
            <a:r>
              <a:rPr b="0" spc="-85" dirty="0">
                <a:latin typeface="Trebuchet MS"/>
                <a:cs typeface="Trebuchet MS"/>
              </a:rPr>
              <a:t>Pilihan</a:t>
            </a:r>
            <a:r>
              <a:rPr b="0" spc="190" dirty="0">
                <a:latin typeface="Trebuchet MS"/>
                <a:cs typeface="Trebuchet MS"/>
              </a:rPr>
              <a:t> </a:t>
            </a:r>
            <a:r>
              <a:rPr b="0" spc="-100" dirty="0">
                <a:latin typeface="Trebuchet MS"/>
                <a:cs typeface="Trebuchet MS"/>
              </a:rPr>
              <a:t>jawaban</a:t>
            </a:r>
            <a:r>
              <a:rPr b="0" spc="190" dirty="0">
                <a:latin typeface="Trebuchet MS"/>
                <a:cs typeface="Trebuchet MS"/>
              </a:rPr>
              <a:t> </a:t>
            </a:r>
            <a:r>
              <a:rPr b="0" spc="-75" dirty="0">
                <a:latin typeface="Trebuchet MS"/>
                <a:cs typeface="Trebuchet MS"/>
              </a:rPr>
              <a:t>yang</a:t>
            </a:r>
            <a:r>
              <a:rPr b="0" spc="190" dirty="0">
                <a:latin typeface="Trebuchet MS"/>
                <a:cs typeface="Trebuchet MS"/>
              </a:rPr>
              <a:t> </a:t>
            </a:r>
            <a:r>
              <a:rPr b="0" spc="-90" dirty="0" err="1">
                <a:latin typeface="Trebuchet MS"/>
                <a:cs typeface="Trebuchet MS"/>
              </a:rPr>
              <a:t>tersedia</a:t>
            </a:r>
            <a:r>
              <a:rPr lang="en-GB" b="0" spc="-90" dirty="0">
                <a:latin typeface="Trebuchet MS"/>
                <a:cs typeface="Trebuchet MS"/>
              </a:rPr>
              <a:t> </a:t>
            </a:r>
            <a:r>
              <a:rPr b="0" spc="-95" dirty="0" err="1">
                <a:latin typeface="Trebuchet MS"/>
                <a:cs typeface="Trebuchet MS"/>
              </a:rPr>
              <a:t>adalah</a:t>
            </a:r>
            <a:r>
              <a:rPr b="0" spc="-95" dirty="0">
                <a:latin typeface="Trebuchet MS"/>
                <a:cs typeface="Trebuchet MS"/>
              </a:rPr>
              <a:t>: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103360"/>
              </p:ext>
            </p:extLst>
          </p:nvPr>
        </p:nvGraphicFramePr>
        <p:xfrm>
          <a:off x="512588" y="4114800"/>
          <a:ext cx="3952239" cy="1105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1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3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734">
                <a:tc>
                  <a:txBody>
                    <a:bodyPr/>
                    <a:lstStyle/>
                    <a:p>
                      <a:pPr marL="31750">
                        <a:lnSpc>
                          <a:spcPts val="2075"/>
                        </a:lnSpc>
                      </a:pPr>
                      <a:r>
                        <a:rPr sz="1800" b="1" spc="-75" dirty="0">
                          <a:latin typeface="Trebuchet MS"/>
                          <a:cs typeface="Trebuchet MS"/>
                        </a:rPr>
                        <a:t>SS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2075"/>
                        </a:lnSpc>
                      </a:pPr>
                      <a:r>
                        <a:rPr sz="1800" b="1" spc="-165" dirty="0">
                          <a:latin typeface="Trebuchet MS"/>
                          <a:cs typeface="Trebuchet MS"/>
                        </a:rPr>
                        <a:t>: </a:t>
                      </a:r>
                      <a:r>
                        <a:rPr sz="1800" b="1" spc="-90" dirty="0">
                          <a:latin typeface="Trebuchet MS"/>
                          <a:cs typeface="Trebuchet MS"/>
                        </a:rPr>
                        <a:t>Sangat </a:t>
                      </a:r>
                      <a:r>
                        <a:rPr sz="1800" b="1" spc="-95" dirty="0">
                          <a:latin typeface="Trebuchet MS"/>
                          <a:cs typeface="Trebuchet MS"/>
                        </a:rPr>
                        <a:t>Sesuai</a:t>
                      </a:r>
                      <a:r>
                        <a:rPr sz="1800" b="1" spc="-1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10" dirty="0">
                          <a:latin typeface="Trebuchet MS"/>
                          <a:cs typeface="Trebuchet MS"/>
                        </a:rPr>
                        <a:t>skor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75"/>
                        </a:lnSpc>
                      </a:pPr>
                      <a:r>
                        <a:rPr sz="1800" b="1" spc="-165" dirty="0">
                          <a:latin typeface="Trebuchet MS"/>
                          <a:cs typeface="Trebuchet MS"/>
                        </a:rPr>
                        <a:t>:</a:t>
                      </a:r>
                      <a:r>
                        <a:rPr sz="1800" b="1" spc="-229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45" dirty="0">
                          <a:latin typeface="Trebuchet MS"/>
                          <a:cs typeface="Trebuchet MS"/>
                        </a:rPr>
                        <a:t>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 marL="31750">
                        <a:lnSpc>
                          <a:spcPts val="2080"/>
                        </a:lnSpc>
                      </a:pPr>
                      <a:r>
                        <a:rPr sz="1800" b="1" dirty="0">
                          <a:latin typeface="Trebuchet MS"/>
                          <a:cs typeface="Trebuchet MS"/>
                        </a:rPr>
                        <a:t>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2080"/>
                        </a:lnSpc>
                      </a:pPr>
                      <a:r>
                        <a:rPr sz="1800" b="1" spc="-165" dirty="0">
                          <a:latin typeface="Trebuchet MS"/>
                          <a:cs typeface="Trebuchet MS"/>
                        </a:rPr>
                        <a:t>:</a:t>
                      </a:r>
                      <a:r>
                        <a:rPr sz="1800" b="1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5" dirty="0">
                          <a:latin typeface="Trebuchet MS"/>
                          <a:cs typeface="Trebuchet MS"/>
                        </a:rPr>
                        <a:t>Sesuai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80"/>
                        </a:lnSpc>
                      </a:pPr>
                      <a:r>
                        <a:rPr sz="1800" b="1" spc="-165" dirty="0">
                          <a:latin typeface="Trebuchet MS"/>
                          <a:cs typeface="Trebuchet MS"/>
                        </a:rPr>
                        <a:t>:</a:t>
                      </a:r>
                      <a:r>
                        <a:rPr sz="1800" b="1" spc="-229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45" dirty="0">
                          <a:latin typeface="Trebuchet MS"/>
                          <a:cs typeface="Trebuchet MS"/>
                        </a:rPr>
                        <a:t>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796">
                <a:tc>
                  <a:txBody>
                    <a:bodyPr/>
                    <a:lstStyle/>
                    <a:p>
                      <a:pPr marL="31750">
                        <a:lnSpc>
                          <a:spcPts val="2050"/>
                        </a:lnSpc>
                      </a:pPr>
                      <a:r>
                        <a:rPr sz="1800" b="1" spc="-155" dirty="0">
                          <a:latin typeface="Trebuchet MS"/>
                          <a:cs typeface="Trebuchet MS"/>
                        </a:rPr>
                        <a:t>TS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2050"/>
                        </a:lnSpc>
                      </a:pPr>
                      <a:r>
                        <a:rPr sz="1800" b="1" spc="-165" dirty="0">
                          <a:latin typeface="Trebuchet MS"/>
                          <a:cs typeface="Trebuchet MS"/>
                        </a:rPr>
                        <a:t>: </a:t>
                      </a:r>
                      <a:r>
                        <a:rPr sz="1800" b="1" spc="-125" dirty="0">
                          <a:latin typeface="Trebuchet MS"/>
                          <a:cs typeface="Trebuchet MS"/>
                        </a:rPr>
                        <a:t>Tidak</a:t>
                      </a:r>
                      <a:r>
                        <a:rPr sz="1800" b="1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5" dirty="0">
                          <a:latin typeface="Trebuchet MS"/>
                          <a:cs typeface="Trebuchet MS"/>
                        </a:rPr>
                        <a:t>Sesuai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50"/>
                        </a:lnSpc>
                      </a:pPr>
                      <a:r>
                        <a:rPr sz="1800" b="1" spc="-165" dirty="0">
                          <a:latin typeface="Trebuchet MS"/>
                          <a:cs typeface="Trebuchet MS"/>
                        </a:rPr>
                        <a:t>:</a:t>
                      </a:r>
                      <a:r>
                        <a:rPr sz="1800" b="1" spc="-229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45" dirty="0">
                          <a:latin typeface="Trebuchet MS"/>
                          <a:cs typeface="Trebuchet MS"/>
                        </a:rPr>
                        <a:t>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114">
                <a:tc>
                  <a:txBody>
                    <a:bodyPr/>
                    <a:lstStyle/>
                    <a:p>
                      <a:pPr marL="31750">
                        <a:lnSpc>
                          <a:spcPts val="2020"/>
                        </a:lnSpc>
                      </a:pPr>
                      <a:r>
                        <a:rPr sz="1800" b="1" spc="-130" dirty="0">
                          <a:latin typeface="Trebuchet MS"/>
                          <a:cs typeface="Trebuchet MS"/>
                        </a:rPr>
                        <a:t>STS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ts val="2020"/>
                        </a:lnSpc>
                      </a:pPr>
                      <a:r>
                        <a:rPr sz="1800" b="1" spc="-165" dirty="0">
                          <a:latin typeface="Trebuchet MS"/>
                          <a:cs typeface="Trebuchet MS"/>
                        </a:rPr>
                        <a:t>: </a:t>
                      </a:r>
                      <a:r>
                        <a:rPr sz="1800" b="1" spc="-90" dirty="0">
                          <a:latin typeface="Trebuchet MS"/>
                          <a:cs typeface="Trebuchet MS"/>
                        </a:rPr>
                        <a:t>Sangat </a:t>
                      </a:r>
                      <a:r>
                        <a:rPr sz="1800" b="1" spc="-125" dirty="0">
                          <a:latin typeface="Trebuchet MS"/>
                          <a:cs typeface="Trebuchet MS"/>
                        </a:rPr>
                        <a:t>Tidak</a:t>
                      </a:r>
                      <a:r>
                        <a:rPr sz="1800" b="1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5" dirty="0">
                          <a:latin typeface="Trebuchet MS"/>
                          <a:cs typeface="Trebuchet MS"/>
                        </a:rPr>
                        <a:t>Sesuai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20"/>
                        </a:lnSpc>
                      </a:pPr>
                      <a:r>
                        <a:rPr sz="1800" b="1" spc="-165" dirty="0">
                          <a:latin typeface="Trebuchet MS"/>
                          <a:cs typeface="Trebuchet MS"/>
                        </a:rPr>
                        <a:t>:</a:t>
                      </a:r>
                      <a:r>
                        <a:rPr sz="1800" b="1" spc="-229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45" dirty="0">
                          <a:latin typeface="Trebuchet MS"/>
                          <a:cs typeface="Trebuchet MS"/>
                        </a:rPr>
                        <a:t>1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5181600" y="3971836"/>
            <a:ext cx="2048510" cy="1406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spc="-90" dirty="0">
                <a:latin typeface="Trebuchet MS"/>
                <a:cs typeface="Trebuchet MS"/>
              </a:rPr>
              <a:t>Identitas </a:t>
            </a:r>
            <a:r>
              <a:rPr sz="1800" b="1" spc="-105" dirty="0">
                <a:latin typeface="Trebuchet MS"/>
                <a:cs typeface="Trebuchet MS"/>
              </a:rPr>
              <a:t>diri</a:t>
            </a:r>
            <a:r>
              <a:rPr sz="1800" b="1" spc="-250" dirty="0">
                <a:latin typeface="Trebuchet MS"/>
                <a:cs typeface="Trebuchet MS"/>
              </a:rPr>
              <a:t> </a:t>
            </a:r>
            <a:r>
              <a:rPr sz="1800" b="1" spc="-120" dirty="0">
                <a:latin typeface="Trebuchet MS"/>
                <a:cs typeface="Trebuchet MS"/>
              </a:rPr>
              <a:t>Peserta:</a:t>
            </a:r>
            <a:endParaRPr sz="1800" dirty="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45"/>
              </a:spcBef>
              <a:tabLst>
                <a:tab pos="1840864" algn="l"/>
              </a:tabLst>
            </a:pPr>
            <a:r>
              <a:rPr sz="1800" spc="-60" dirty="0">
                <a:latin typeface="Trebuchet MS"/>
                <a:cs typeface="Trebuchet MS"/>
              </a:rPr>
              <a:t>Usia	</a:t>
            </a:r>
            <a:r>
              <a:rPr sz="1800" spc="-180" dirty="0">
                <a:latin typeface="Trebuchet MS"/>
                <a:cs typeface="Trebuchet MS"/>
              </a:rPr>
              <a:t>:</a:t>
            </a:r>
            <a:endParaRPr sz="1800" dirty="0">
              <a:latin typeface="Trebuchet MS"/>
              <a:cs typeface="Trebuchet MS"/>
            </a:endParaRPr>
          </a:p>
          <a:p>
            <a:pPr marL="12700" marR="137795" algn="just">
              <a:lnSpc>
                <a:spcPct val="99400"/>
              </a:lnSpc>
              <a:spcBef>
                <a:spcPts val="60"/>
              </a:spcBef>
              <a:tabLst>
                <a:tab pos="1840864" algn="l"/>
              </a:tabLst>
            </a:pPr>
            <a:r>
              <a:rPr sz="1800" spc="-110" dirty="0">
                <a:latin typeface="Trebuchet MS"/>
                <a:cs typeface="Trebuchet MS"/>
              </a:rPr>
              <a:t>Jenis </a:t>
            </a:r>
            <a:r>
              <a:rPr sz="1800" spc="-95" dirty="0">
                <a:latin typeface="Trebuchet MS"/>
                <a:cs typeface="Trebuchet MS"/>
              </a:rPr>
              <a:t>kelamin </a:t>
            </a:r>
            <a:r>
              <a:rPr sz="1800" spc="-180" dirty="0">
                <a:latin typeface="Trebuchet MS"/>
                <a:cs typeface="Trebuchet MS"/>
              </a:rPr>
              <a:t>:  </a:t>
            </a:r>
            <a:r>
              <a:rPr sz="1800" spc="-100" dirty="0">
                <a:latin typeface="Trebuchet MS"/>
                <a:cs typeface="Trebuchet MS"/>
              </a:rPr>
              <a:t>Fakultas </a:t>
            </a:r>
            <a:r>
              <a:rPr sz="1800" spc="-250" dirty="0">
                <a:latin typeface="Trebuchet MS"/>
                <a:cs typeface="Trebuchet MS"/>
              </a:rPr>
              <a:t>/ </a:t>
            </a:r>
            <a:r>
              <a:rPr sz="1800" spc="-85" dirty="0">
                <a:latin typeface="Trebuchet MS"/>
                <a:cs typeface="Trebuchet MS"/>
              </a:rPr>
              <a:t>Jurusan </a:t>
            </a:r>
            <a:r>
              <a:rPr sz="1800" spc="-180" dirty="0">
                <a:latin typeface="Trebuchet MS"/>
                <a:cs typeface="Trebuchet MS"/>
              </a:rPr>
              <a:t>:  </a:t>
            </a:r>
            <a:r>
              <a:rPr sz="1800" spc="-40" dirty="0">
                <a:latin typeface="Trebuchet MS"/>
                <a:cs typeface="Trebuchet MS"/>
              </a:rPr>
              <a:t>A</a:t>
            </a:r>
            <a:r>
              <a:rPr sz="1800" spc="-25" dirty="0">
                <a:latin typeface="Trebuchet MS"/>
                <a:cs typeface="Trebuchet MS"/>
              </a:rPr>
              <a:t>n</a:t>
            </a:r>
            <a:r>
              <a:rPr sz="1800" spc="-60" dirty="0">
                <a:latin typeface="Trebuchet MS"/>
                <a:cs typeface="Trebuchet MS"/>
              </a:rPr>
              <a:t>g</a:t>
            </a:r>
            <a:r>
              <a:rPr sz="1800" spc="-130" dirty="0">
                <a:latin typeface="Trebuchet MS"/>
                <a:cs typeface="Trebuchet MS"/>
              </a:rPr>
              <a:t>k</a:t>
            </a:r>
            <a:r>
              <a:rPr sz="1800" spc="-105" dirty="0">
                <a:latin typeface="Trebuchet MS"/>
                <a:cs typeface="Trebuchet MS"/>
              </a:rPr>
              <a:t>a</a:t>
            </a:r>
            <a:r>
              <a:rPr sz="1800" spc="-140" dirty="0">
                <a:latin typeface="Trebuchet MS"/>
                <a:cs typeface="Trebuchet MS"/>
              </a:rPr>
              <a:t>t</a:t>
            </a:r>
            <a:r>
              <a:rPr sz="1800" spc="-85" dirty="0">
                <a:latin typeface="Trebuchet MS"/>
                <a:cs typeface="Trebuchet MS"/>
              </a:rPr>
              <a:t>a</a:t>
            </a:r>
            <a:r>
              <a:rPr sz="1800" spc="-40" dirty="0">
                <a:latin typeface="Trebuchet MS"/>
                <a:cs typeface="Trebuchet MS"/>
              </a:rPr>
              <a:t>n</a:t>
            </a:r>
            <a:r>
              <a:rPr sz="1800" dirty="0">
                <a:latin typeface="Trebuchet MS"/>
                <a:cs typeface="Trebuchet MS"/>
              </a:rPr>
              <a:t>	</a:t>
            </a:r>
            <a:r>
              <a:rPr sz="1800" spc="-180" dirty="0">
                <a:latin typeface="Trebuchet MS"/>
                <a:cs typeface="Trebuchet MS"/>
              </a:rPr>
              <a:t>: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F1536B5-EF6B-4B39-ADF8-54ECED23BDCB}"/>
              </a:ext>
            </a:extLst>
          </p:cNvPr>
          <p:cNvSpPr/>
          <p:nvPr/>
        </p:nvSpPr>
        <p:spPr>
          <a:xfrm>
            <a:off x="1726650" y="1538489"/>
            <a:ext cx="8738701" cy="876681"/>
          </a:xfrm>
          <a:prstGeom prst="round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KUISONER KEWIRAUSAHAAN DAN KOMPETENSI SOSIAL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(Chasabiansari,2017)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F2B9355-6B6A-45FA-9289-F376A57BB5D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11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FE7970-B476-F64E-8379-B39A159FD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721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1962" y="1101899"/>
            <a:ext cx="4554048" cy="4536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95991" y="1622295"/>
            <a:ext cx="4513233" cy="40165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02976-5AE0-4DDE-991E-66DF21E82A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0EA34-6136-6A44-9403-461ADA2DB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721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693601"/>
              </p:ext>
            </p:extLst>
          </p:nvPr>
        </p:nvGraphicFramePr>
        <p:xfrm>
          <a:off x="1276756" y="1600200"/>
          <a:ext cx="9625963" cy="3995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7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4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469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352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0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NO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0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Aspek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000" b="1" spc="-1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Favorable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0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Non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b="1" spc="-1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Favorable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000" b="1" spc="-1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Total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0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Bobot</a:t>
                      </a:r>
                      <a:r>
                        <a:rPr sz="2000" b="1" spc="-1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5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000" spc="-120" dirty="0">
                          <a:latin typeface="Trebuchet MS"/>
                          <a:cs typeface="Trebuchet MS"/>
                        </a:rPr>
                        <a:t>Percaya</a:t>
                      </a:r>
                      <a:r>
                        <a:rPr sz="2000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95" dirty="0">
                          <a:latin typeface="Trebuchet MS"/>
                          <a:cs typeface="Trebuchet MS"/>
                        </a:rPr>
                        <a:t>diri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000" spc="-105" dirty="0">
                          <a:latin typeface="Trebuchet MS"/>
                          <a:cs typeface="Trebuchet MS"/>
                        </a:rPr>
                        <a:t>1,2,16,20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000" spc="-100" dirty="0">
                          <a:latin typeface="Trebuchet MS"/>
                          <a:cs typeface="Trebuchet MS"/>
                        </a:rPr>
                        <a:t>7,29,32,39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8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000" spc="-90" dirty="0">
                          <a:latin typeface="Trebuchet MS"/>
                          <a:cs typeface="Trebuchet MS"/>
                        </a:rPr>
                        <a:t>16,7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9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000" spc="-85" dirty="0">
                          <a:latin typeface="Trebuchet MS"/>
                          <a:cs typeface="Trebuchet MS"/>
                        </a:rPr>
                        <a:t>Berorientasi </a:t>
                      </a:r>
                      <a:r>
                        <a:rPr sz="2000" spc="-80" dirty="0">
                          <a:latin typeface="Trebuchet MS"/>
                          <a:cs typeface="Trebuchet MS"/>
                        </a:rPr>
                        <a:t>tugas </a:t>
                      </a:r>
                      <a:r>
                        <a:rPr sz="2000" spc="-70" dirty="0">
                          <a:latin typeface="Trebuchet MS"/>
                          <a:cs typeface="Trebuchet MS"/>
                        </a:rPr>
                        <a:t>dan</a:t>
                      </a:r>
                      <a:r>
                        <a:rPr sz="2000" spc="-3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85" dirty="0">
                          <a:latin typeface="Trebuchet MS"/>
                          <a:cs typeface="Trebuchet MS"/>
                        </a:rPr>
                        <a:t>hasil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000" spc="-100" dirty="0">
                          <a:latin typeface="Trebuchet MS"/>
                          <a:cs typeface="Trebuchet MS"/>
                        </a:rPr>
                        <a:t>9,17,23,34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000" spc="-100" dirty="0">
                          <a:latin typeface="Trebuchet MS"/>
                          <a:cs typeface="Trebuchet MS"/>
                        </a:rPr>
                        <a:t>8,24,36,47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8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000" spc="-90" dirty="0">
                          <a:latin typeface="Trebuchet MS"/>
                          <a:cs typeface="Trebuchet MS"/>
                        </a:rPr>
                        <a:t>16,7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6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000" spc="-95" dirty="0">
                          <a:latin typeface="Trebuchet MS"/>
                          <a:cs typeface="Trebuchet MS"/>
                        </a:rPr>
                        <a:t>Pengambil</a:t>
                      </a:r>
                      <a:r>
                        <a:rPr sz="2000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90" dirty="0">
                          <a:latin typeface="Trebuchet MS"/>
                          <a:cs typeface="Trebuchet MS"/>
                        </a:rPr>
                        <a:t>resiko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000" spc="-100" dirty="0">
                          <a:latin typeface="Trebuchet MS"/>
                          <a:cs typeface="Trebuchet MS"/>
                        </a:rPr>
                        <a:t>3,27,41,46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000" spc="-100" dirty="0">
                          <a:latin typeface="Trebuchet MS"/>
                          <a:cs typeface="Trebuchet MS"/>
                        </a:rPr>
                        <a:t>4,14,35,44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8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000" spc="-90" dirty="0">
                          <a:latin typeface="Trebuchet MS"/>
                          <a:cs typeface="Trebuchet MS"/>
                        </a:rPr>
                        <a:t>16,7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5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000" spc="-85" dirty="0">
                          <a:latin typeface="Trebuchet MS"/>
                          <a:cs typeface="Trebuchet MS"/>
                        </a:rPr>
                        <a:t>Kepemimpinan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000" spc="-100" dirty="0">
                          <a:latin typeface="Trebuchet MS"/>
                          <a:cs typeface="Trebuchet MS"/>
                        </a:rPr>
                        <a:t>5,22,33,43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000" spc="-95" dirty="0">
                          <a:latin typeface="Trebuchet MS"/>
                          <a:cs typeface="Trebuchet MS"/>
                        </a:rPr>
                        <a:t>13,15,25,40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8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000" spc="-90" dirty="0">
                          <a:latin typeface="Trebuchet MS"/>
                          <a:cs typeface="Trebuchet MS"/>
                        </a:rPr>
                        <a:t>16,7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spc="-85" dirty="0">
                          <a:latin typeface="Trebuchet MS"/>
                          <a:cs typeface="Trebuchet MS"/>
                        </a:rPr>
                        <a:t>Keorisinilan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spc="-100" dirty="0">
                          <a:latin typeface="Trebuchet MS"/>
                          <a:cs typeface="Trebuchet MS"/>
                        </a:rPr>
                        <a:t>6,28,31,45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spc="-95" dirty="0">
                          <a:latin typeface="Trebuchet MS"/>
                          <a:cs typeface="Trebuchet MS"/>
                        </a:rPr>
                        <a:t>11,26,37,48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8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spc="-90" dirty="0">
                          <a:latin typeface="Trebuchet MS"/>
                          <a:cs typeface="Trebuchet MS"/>
                        </a:rPr>
                        <a:t>16,7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39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6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000" spc="-85" dirty="0">
                          <a:latin typeface="Trebuchet MS"/>
                          <a:cs typeface="Trebuchet MS"/>
                        </a:rPr>
                        <a:t>Berorientasi </a:t>
                      </a:r>
                      <a:r>
                        <a:rPr sz="2000" spc="-70" dirty="0">
                          <a:latin typeface="Trebuchet MS"/>
                          <a:cs typeface="Trebuchet MS"/>
                        </a:rPr>
                        <a:t>masa</a:t>
                      </a:r>
                      <a:r>
                        <a:rPr sz="2000" spc="-2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75" dirty="0">
                          <a:latin typeface="Trebuchet MS"/>
                          <a:cs typeface="Trebuchet MS"/>
                        </a:rPr>
                        <a:t>depan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000" spc="-95" dirty="0">
                          <a:latin typeface="Trebuchet MS"/>
                          <a:cs typeface="Trebuchet MS"/>
                        </a:rPr>
                        <a:t>10,19,30,42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000" spc="-95" dirty="0">
                          <a:latin typeface="Trebuchet MS"/>
                          <a:cs typeface="Trebuchet MS"/>
                        </a:rPr>
                        <a:t>12,18,21,38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8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000" spc="-90" dirty="0">
                          <a:latin typeface="Trebuchet MS"/>
                          <a:cs typeface="Trebuchet MS"/>
                        </a:rPr>
                        <a:t>16,7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3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000" spc="-155" dirty="0">
                          <a:latin typeface="Trebuchet MS"/>
                          <a:cs typeface="Trebuchet MS"/>
                        </a:rPr>
                        <a:t>Total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000" spc="-45" dirty="0">
                          <a:latin typeface="Trebuchet MS"/>
                          <a:cs typeface="Trebuchet MS"/>
                        </a:rPr>
                        <a:t>24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000" spc="-45" dirty="0">
                          <a:latin typeface="Trebuchet MS"/>
                          <a:cs typeface="Trebuchet MS"/>
                        </a:rPr>
                        <a:t>24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000" spc="-45" dirty="0">
                          <a:latin typeface="Trebuchet MS"/>
                          <a:cs typeface="Trebuchet MS"/>
                        </a:rPr>
                        <a:t>48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000" spc="-45" dirty="0">
                          <a:latin typeface="Trebuchet MS"/>
                          <a:cs typeface="Trebuchet MS"/>
                        </a:rPr>
                        <a:t>100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639230-F4CD-44A2-B2F0-1EF7045F382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13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B59842-BC30-7E46-8F3A-E07906E9C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721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29252"/>
              </p:ext>
            </p:extLst>
          </p:nvPr>
        </p:nvGraphicFramePr>
        <p:xfrm>
          <a:off x="1353676" y="1219200"/>
          <a:ext cx="9484648" cy="45311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9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7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3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08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24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650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9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NO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11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9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Aspek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11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900" b="1" spc="-1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Favorable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11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9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Non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900" b="1" spc="-1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Favorable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11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900" b="1" spc="-1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Total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11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9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Bobot</a:t>
                      </a:r>
                      <a:endParaRPr sz="1900" dirty="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900" b="1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1900" dirty="0">
                        <a:latin typeface="Trebuchet MS"/>
                        <a:cs typeface="Trebuchet MS"/>
                      </a:endParaRPr>
                    </a:p>
                  </a:txBody>
                  <a:tcPr marL="0" marR="0" marT="11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1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1224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900" spc="-95" dirty="0">
                          <a:latin typeface="Trebuchet MS"/>
                          <a:cs typeface="Trebuchet MS"/>
                        </a:rPr>
                        <a:t>Harga diri</a:t>
                      </a:r>
                      <a:r>
                        <a:rPr sz="1900" spc="-2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900" spc="-85" dirty="0">
                          <a:latin typeface="Trebuchet MS"/>
                          <a:cs typeface="Trebuchet MS"/>
                        </a:rPr>
                        <a:t>positif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1224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900" spc="-100" dirty="0">
                          <a:latin typeface="Trebuchet MS"/>
                          <a:cs typeface="Trebuchet MS"/>
                        </a:rPr>
                        <a:t>3,21,24,48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1224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900" spc="-100" dirty="0">
                          <a:latin typeface="Trebuchet MS"/>
                          <a:cs typeface="Trebuchet MS"/>
                        </a:rPr>
                        <a:t>9,16,30,44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1224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900" dirty="0">
                          <a:latin typeface="Trebuchet MS"/>
                          <a:cs typeface="Trebuchet MS"/>
                        </a:rPr>
                        <a:t>8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1224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900" spc="-90" dirty="0">
                          <a:latin typeface="Trebuchet MS"/>
                          <a:cs typeface="Trebuchet MS"/>
                        </a:rPr>
                        <a:t>16,7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1224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9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11631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900" spc="-80" dirty="0">
                          <a:latin typeface="Trebuchet MS"/>
                          <a:cs typeface="Trebuchet MS"/>
                        </a:rPr>
                        <a:t>Kemampuan </a:t>
                      </a:r>
                      <a:r>
                        <a:rPr sz="1900" spc="-75" dirty="0">
                          <a:latin typeface="Trebuchet MS"/>
                          <a:cs typeface="Trebuchet MS"/>
                        </a:rPr>
                        <a:t>memandang</a:t>
                      </a:r>
                      <a:r>
                        <a:rPr sz="1900" spc="-2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900" spc="-65" dirty="0">
                          <a:latin typeface="Trebuchet MS"/>
                          <a:cs typeface="Trebuchet MS"/>
                        </a:rPr>
                        <a:t>sesuatu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900" spc="-90" dirty="0">
                          <a:latin typeface="Trebuchet MS"/>
                          <a:cs typeface="Trebuchet MS"/>
                        </a:rPr>
                        <a:t>dari </a:t>
                      </a:r>
                      <a:r>
                        <a:rPr sz="1900" spc="-65" dirty="0">
                          <a:latin typeface="Trebuchet MS"/>
                          <a:cs typeface="Trebuchet MS"/>
                        </a:rPr>
                        <a:t>sudut </a:t>
                      </a:r>
                      <a:r>
                        <a:rPr sz="1900" spc="-70" dirty="0">
                          <a:latin typeface="Trebuchet MS"/>
                          <a:cs typeface="Trebuchet MS"/>
                        </a:rPr>
                        <a:t>pandang</a:t>
                      </a:r>
                      <a:r>
                        <a:rPr sz="1900" spc="-3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900" spc="-70" dirty="0">
                          <a:latin typeface="Trebuchet MS"/>
                          <a:cs typeface="Trebuchet MS"/>
                        </a:rPr>
                        <a:t>sosial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11631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spc="-100" dirty="0">
                          <a:latin typeface="Trebuchet MS"/>
                          <a:cs typeface="Trebuchet MS"/>
                        </a:rPr>
                        <a:t>4,17,36,43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550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spc="-100" dirty="0">
                          <a:latin typeface="Trebuchet MS"/>
                          <a:cs typeface="Trebuchet MS"/>
                        </a:rPr>
                        <a:t>8,22,27,37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550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900" dirty="0">
                          <a:latin typeface="Trebuchet MS"/>
                          <a:cs typeface="Trebuchet MS"/>
                        </a:rPr>
                        <a:t>8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11631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900" spc="-90" dirty="0">
                          <a:latin typeface="Trebuchet MS"/>
                          <a:cs typeface="Trebuchet MS"/>
                        </a:rPr>
                        <a:t>16,7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11631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1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10407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900" spc="-105" dirty="0">
                          <a:latin typeface="Trebuchet MS"/>
                          <a:cs typeface="Trebuchet MS"/>
                        </a:rPr>
                        <a:t>Keterampilan </a:t>
                      </a:r>
                      <a:r>
                        <a:rPr sz="1900" spc="-90" dirty="0">
                          <a:latin typeface="Trebuchet MS"/>
                          <a:cs typeface="Trebuchet MS"/>
                        </a:rPr>
                        <a:t>memecahkan</a:t>
                      </a:r>
                      <a:r>
                        <a:rPr sz="1900" spc="-2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900" spc="-80" dirty="0">
                          <a:latin typeface="Trebuchet MS"/>
                          <a:cs typeface="Trebuchet MS"/>
                        </a:rPr>
                        <a:t>masalah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900" spc="-85" dirty="0">
                          <a:latin typeface="Trebuchet MS"/>
                          <a:cs typeface="Trebuchet MS"/>
                        </a:rPr>
                        <a:t>interpersonal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10407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spc="-100" dirty="0">
                          <a:latin typeface="Trebuchet MS"/>
                          <a:cs typeface="Trebuchet MS"/>
                        </a:rPr>
                        <a:t>1,14,31,34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4897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spc="-95" dirty="0">
                          <a:latin typeface="Trebuchet MS"/>
                          <a:cs typeface="Trebuchet MS"/>
                        </a:rPr>
                        <a:t>11,19,32,38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4897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900" dirty="0">
                          <a:latin typeface="Trebuchet MS"/>
                          <a:cs typeface="Trebuchet MS"/>
                        </a:rPr>
                        <a:t>8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10407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900" spc="-90" dirty="0">
                          <a:latin typeface="Trebuchet MS"/>
                          <a:cs typeface="Trebuchet MS"/>
                        </a:rPr>
                        <a:t>16,7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10407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11631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900" spc="-80" dirty="0">
                          <a:latin typeface="Trebuchet MS"/>
                          <a:cs typeface="Trebuchet MS"/>
                        </a:rPr>
                        <a:t>Kebutuhan</a:t>
                      </a:r>
                      <a:r>
                        <a:rPr sz="1900" spc="-1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900" spc="-75" dirty="0">
                          <a:latin typeface="Trebuchet MS"/>
                          <a:cs typeface="Trebuchet MS"/>
                        </a:rPr>
                        <a:t>bersosialisasi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11631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900" spc="-95" dirty="0">
                          <a:latin typeface="Trebuchet MS"/>
                          <a:cs typeface="Trebuchet MS"/>
                        </a:rPr>
                        <a:t>10,18,39,40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11631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900" spc="-95" dirty="0">
                          <a:latin typeface="Trebuchet MS"/>
                          <a:cs typeface="Trebuchet MS"/>
                        </a:rPr>
                        <a:t>12,33,45,47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11631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900" dirty="0">
                          <a:latin typeface="Trebuchet MS"/>
                          <a:cs typeface="Trebuchet MS"/>
                        </a:rPr>
                        <a:t>8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11631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900" spc="-90" dirty="0">
                          <a:latin typeface="Trebuchet MS"/>
                          <a:cs typeface="Trebuchet MS"/>
                        </a:rPr>
                        <a:t>16,7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11631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4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11631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900" spc="-80" dirty="0">
                          <a:latin typeface="Trebuchet MS"/>
                          <a:cs typeface="Trebuchet MS"/>
                        </a:rPr>
                        <a:t>Kebutuhan</a:t>
                      </a:r>
                      <a:r>
                        <a:rPr sz="1900" spc="-1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900" spc="-100" dirty="0">
                          <a:latin typeface="Trebuchet MS"/>
                          <a:cs typeface="Trebuchet MS"/>
                        </a:rPr>
                        <a:t>privacy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11631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900" spc="-95" dirty="0">
                          <a:latin typeface="Trebuchet MS"/>
                          <a:cs typeface="Trebuchet MS"/>
                        </a:rPr>
                        <a:t>25,26,28,41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11631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900" spc="-105" dirty="0">
                          <a:latin typeface="Trebuchet MS"/>
                          <a:cs typeface="Trebuchet MS"/>
                        </a:rPr>
                        <a:t>2,7,15,46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11631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900" dirty="0">
                          <a:latin typeface="Trebuchet MS"/>
                          <a:cs typeface="Trebuchet MS"/>
                        </a:rPr>
                        <a:t>8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11631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900" spc="-90" dirty="0">
                          <a:latin typeface="Trebuchet MS"/>
                          <a:cs typeface="Trebuchet MS"/>
                        </a:rPr>
                        <a:t>16,7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11631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59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11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900" spc="-105" dirty="0">
                          <a:latin typeface="Trebuchet MS"/>
                          <a:cs typeface="Trebuchet MS"/>
                        </a:rPr>
                        <a:t>Keterampilan </a:t>
                      </a:r>
                      <a:r>
                        <a:rPr sz="1900" spc="-70" dirty="0">
                          <a:latin typeface="Trebuchet MS"/>
                          <a:cs typeface="Trebuchet MS"/>
                        </a:rPr>
                        <a:t>sosial </a:t>
                      </a:r>
                      <a:r>
                        <a:rPr sz="1900" spc="-80" dirty="0">
                          <a:latin typeface="Trebuchet MS"/>
                          <a:cs typeface="Trebuchet MS"/>
                        </a:rPr>
                        <a:t>dengan</a:t>
                      </a:r>
                      <a:r>
                        <a:rPr sz="1900" spc="-2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900" spc="-90" dirty="0">
                          <a:latin typeface="Trebuchet MS"/>
                          <a:cs typeface="Trebuchet MS"/>
                        </a:rPr>
                        <a:t>teman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900" spc="-90" dirty="0">
                          <a:latin typeface="Trebuchet MS"/>
                          <a:cs typeface="Trebuchet MS"/>
                        </a:rPr>
                        <a:t>sebaya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11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900" spc="-100" dirty="0">
                          <a:latin typeface="Trebuchet MS"/>
                          <a:cs typeface="Trebuchet MS"/>
                        </a:rPr>
                        <a:t>5,20,35,42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11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900" spc="-100" dirty="0">
                          <a:latin typeface="Trebuchet MS"/>
                          <a:cs typeface="Trebuchet MS"/>
                        </a:rPr>
                        <a:t>6,13,23,29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11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900" dirty="0">
                          <a:latin typeface="Trebuchet MS"/>
                          <a:cs typeface="Trebuchet MS"/>
                        </a:rPr>
                        <a:t>8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11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900" spc="-90" dirty="0">
                          <a:latin typeface="Trebuchet MS"/>
                          <a:cs typeface="Trebuchet MS"/>
                        </a:rPr>
                        <a:t>16,7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11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8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900" spc="-155" dirty="0">
                          <a:latin typeface="Trebuchet MS"/>
                          <a:cs typeface="Trebuchet MS"/>
                        </a:rPr>
                        <a:t>Total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13467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900" spc="-45" dirty="0">
                          <a:latin typeface="Trebuchet MS"/>
                          <a:cs typeface="Trebuchet MS"/>
                        </a:rPr>
                        <a:t>24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13467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900" spc="-45" dirty="0">
                          <a:latin typeface="Trebuchet MS"/>
                          <a:cs typeface="Trebuchet MS"/>
                        </a:rPr>
                        <a:t>24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13467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900" spc="-45" dirty="0">
                          <a:latin typeface="Trebuchet MS"/>
                          <a:cs typeface="Trebuchet MS"/>
                        </a:rPr>
                        <a:t>48</a:t>
                      </a:r>
                      <a:endParaRPr sz="1900">
                        <a:latin typeface="Trebuchet MS"/>
                        <a:cs typeface="Trebuchet MS"/>
                      </a:endParaRPr>
                    </a:p>
                  </a:txBody>
                  <a:tcPr marL="0" marR="0" marT="13467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937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900" spc="-45" dirty="0">
                          <a:latin typeface="Trebuchet MS"/>
                          <a:cs typeface="Trebuchet MS"/>
                        </a:rPr>
                        <a:t>100</a:t>
                      </a:r>
                      <a:endParaRPr sz="1900" dirty="0">
                        <a:latin typeface="Trebuchet MS"/>
                        <a:cs typeface="Trebuchet MS"/>
                      </a:endParaRPr>
                    </a:p>
                  </a:txBody>
                  <a:tcPr marL="0" marR="0" marT="13467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11CDA2-E456-4E82-9858-F9F58A8A57A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14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B4F314-AD76-8F41-A124-93D1CE629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721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C2EC4DCD-12AF-41A0-B7B8-F939C4D685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57400" y="2868590"/>
            <a:ext cx="77724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200" spc="5" dirty="0">
                <a:solidFill>
                  <a:srgbClr val="002F6C"/>
                </a:solidFill>
              </a:rPr>
              <a:t>TERIMA</a:t>
            </a:r>
            <a:r>
              <a:rPr lang="en-ID" sz="7200" spc="5" dirty="0">
                <a:solidFill>
                  <a:srgbClr val="002F6C"/>
                </a:solidFill>
              </a:rPr>
              <a:t> </a:t>
            </a:r>
            <a:r>
              <a:rPr sz="7200" spc="5" dirty="0">
                <a:solidFill>
                  <a:srgbClr val="002F6C"/>
                </a:solidFill>
              </a:rPr>
              <a:t>KASIH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9B274-1517-49FE-8F4B-7BB0782F8D7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15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70C4FD-4932-B140-B633-1FABE566B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721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id="{D104D1EF-EE1D-45FC-BB5E-FADFFFCA60EC}"/>
              </a:ext>
            </a:extLst>
          </p:cNvPr>
          <p:cNvSpPr/>
          <p:nvPr/>
        </p:nvSpPr>
        <p:spPr>
          <a:xfrm>
            <a:off x="2402477" y="1905000"/>
            <a:ext cx="7387046" cy="4239521"/>
          </a:xfrm>
          <a:prstGeom prst="rect">
            <a:avLst/>
          </a:prstGeom>
          <a:blipFill>
            <a:blip r:embed="rId2" cstate="print"/>
            <a:stretch>
              <a:fillRect l="-25215" t="-25759" r="-13915" b="-9445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7927E99-466F-446C-A4F1-A09CE272B4E2}"/>
              </a:ext>
            </a:extLst>
          </p:cNvPr>
          <p:cNvSpPr/>
          <p:nvPr/>
        </p:nvSpPr>
        <p:spPr>
          <a:xfrm>
            <a:off x="3441149" y="1238081"/>
            <a:ext cx="5309702" cy="463980"/>
          </a:xfrm>
          <a:prstGeom prst="round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MODUL PANDUAN KKN</a:t>
            </a:r>
          </a:p>
        </p:txBody>
      </p:sp>
      <p:grpSp>
        <p:nvGrpSpPr>
          <p:cNvPr id="13" name="object 6">
            <a:extLst>
              <a:ext uri="{FF2B5EF4-FFF2-40B4-BE49-F238E27FC236}">
                <a16:creationId xmlns:a16="http://schemas.microsoft.com/office/drawing/2014/main" id="{C11050E8-2419-4EF3-A296-C9ACF5130AB9}"/>
              </a:ext>
            </a:extLst>
          </p:cNvPr>
          <p:cNvGrpSpPr/>
          <p:nvPr/>
        </p:nvGrpSpPr>
        <p:grpSpPr>
          <a:xfrm rot="17439259">
            <a:off x="2129241" y="4171988"/>
            <a:ext cx="807085" cy="711835"/>
            <a:chOff x="5463099" y="1359104"/>
            <a:chExt cx="807085" cy="711835"/>
          </a:xfrm>
        </p:grpSpPr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7AE88430-D2A4-4352-A1F3-1CDC0CB3A57C}"/>
                </a:ext>
              </a:extLst>
            </p:cNvPr>
            <p:cNvSpPr/>
            <p:nvPr/>
          </p:nvSpPr>
          <p:spPr>
            <a:xfrm>
              <a:off x="5469674" y="1365262"/>
              <a:ext cx="794385" cy="699135"/>
            </a:xfrm>
            <a:custGeom>
              <a:avLst/>
              <a:gdLst/>
              <a:ahLst/>
              <a:cxnLst/>
              <a:rect l="l" t="t" r="r" b="b"/>
              <a:pathLst>
                <a:path w="794385" h="699135">
                  <a:moveTo>
                    <a:pt x="292303" y="0"/>
                  </a:moveTo>
                  <a:lnTo>
                    <a:pt x="198500" y="320370"/>
                  </a:lnTo>
                  <a:lnTo>
                    <a:pt x="0" y="262254"/>
                  </a:lnTo>
                  <a:lnTo>
                    <a:pt x="303187" y="698868"/>
                  </a:lnTo>
                  <a:lnTo>
                    <a:pt x="793978" y="494728"/>
                  </a:lnTo>
                  <a:lnTo>
                    <a:pt x="595490" y="436613"/>
                  </a:lnTo>
                  <a:lnTo>
                    <a:pt x="689292" y="116230"/>
                  </a:lnTo>
                  <a:lnTo>
                    <a:pt x="29230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085C7453-B29F-4B04-B121-0BFFB1101277}"/>
                </a:ext>
              </a:extLst>
            </p:cNvPr>
            <p:cNvSpPr/>
            <p:nvPr/>
          </p:nvSpPr>
          <p:spPr>
            <a:xfrm>
              <a:off x="5469451" y="1365456"/>
              <a:ext cx="794385" cy="699135"/>
            </a:xfrm>
            <a:custGeom>
              <a:avLst/>
              <a:gdLst/>
              <a:ahLst/>
              <a:cxnLst/>
              <a:rect l="l" t="t" r="r" b="b"/>
              <a:pathLst>
                <a:path w="794385" h="699135">
                  <a:moveTo>
                    <a:pt x="689436" y="116101"/>
                  </a:moveTo>
                  <a:lnTo>
                    <a:pt x="595741" y="436617"/>
                  </a:lnTo>
                  <a:lnTo>
                    <a:pt x="794320" y="494667"/>
                  </a:lnTo>
                  <a:lnTo>
                    <a:pt x="303465" y="699082"/>
                  </a:lnTo>
                  <a:lnTo>
                    <a:pt x="0" y="262465"/>
                  </a:lnTo>
                  <a:lnTo>
                    <a:pt x="198580" y="320515"/>
                  </a:lnTo>
                  <a:lnTo>
                    <a:pt x="292276" y="0"/>
                  </a:lnTo>
                  <a:lnTo>
                    <a:pt x="689436" y="116101"/>
                  </a:lnTo>
                  <a:close/>
                </a:path>
              </a:pathLst>
            </a:custGeom>
            <a:ln w="12703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3C9F1F9-92CD-435F-B9D0-8D5D528213A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2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C2D283-D5CE-D94A-ACA1-28835652E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721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5B9F41-E756-45EA-9ED6-D248BA892385}"/>
              </a:ext>
            </a:extLst>
          </p:cNvPr>
          <p:cNvSpPr/>
          <p:nvPr/>
        </p:nvSpPr>
        <p:spPr>
          <a:xfrm>
            <a:off x="2843699" y="1371600"/>
            <a:ext cx="6504603" cy="568394"/>
          </a:xfrm>
          <a:prstGeom prst="round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TUJUAN KEGIATAN PEMBELAJARAN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E99E85-F86A-4A67-9539-874E6C718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2057400"/>
            <a:ext cx="8001000" cy="4309207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754F8554-D9C7-4E14-B870-D79A9CED7315}"/>
              </a:ext>
            </a:extLst>
          </p:cNvPr>
          <p:cNvSpPr txBox="1"/>
          <p:nvPr/>
        </p:nvSpPr>
        <p:spPr>
          <a:xfrm>
            <a:off x="2362200" y="2362200"/>
            <a:ext cx="7467600" cy="3871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27050" marR="5080" indent="-514350">
              <a:lnSpc>
                <a:spcPts val="3000"/>
              </a:lnSpc>
              <a:spcBef>
                <a:spcPts val="50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lang="en-GB" sz="2400" spc="-135" dirty="0" err="1">
                <a:solidFill>
                  <a:schemeClr val="bg1"/>
                </a:solidFill>
                <a:latin typeface="Trebuchet MS"/>
                <a:cs typeface="Trebuchet MS"/>
              </a:rPr>
              <a:t>Peserta</a:t>
            </a:r>
            <a:r>
              <a:rPr lang="en-GB" sz="2400" spc="-21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GB" sz="2400" spc="-130" dirty="0" err="1">
                <a:solidFill>
                  <a:schemeClr val="bg1"/>
                </a:solidFill>
                <a:latin typeface="Trebuchet MS"/>
                <a:cs typeface="Trebuchet MS"/>
              </a:rPr>
              <a:t>dapat</a:t>
            </a:r>
            <a:r>
              <a:rPr lang="en-GB" sz="2400" spc="-21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GB" sz="2400" spc="-130" dirty="0" err="1">
                <a:solidFill>
                  <a:schemeClr val="bg1"/>
                </a:solidFill>
                <a:latin typeface="Trebuchet MS"/>
                <a:cs typeface="Trebuchet MS"/>
              </a:rPr>
              <a:t>mengidentifikasi</a:t>
            </a:r>
            <a:r>
              <a:rPr lang="en-GB" sz="2400" spc="-21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GB" sz="2400" spc="-165" dirty="0" err="1">
                <a:solidFill>
                  <a:schemeClr val="bg1"/>
                </a:solidFill>
                <a:latin typeface="Trebuchet MS"/>
                <a:cs typeface="Trebuchet MS"/>
              </a:rPr>
              <a:t>etika</a:t>
            </a:r>
            <a:r>
              <a:rPr lang="en-GB" sz="2400" spc="-21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GB" sz="2400" spc="-95" dirty="0">
                <a:solidFill>
                  <a:schemeClr val="bg1"/>
                </a:solidFill>
                <a:latin typeface="Trebuchet MS"/>
                <a:cs typeface="Trebuchet MS"/>
              </a:rPr>
              <a:t>dan</a:t>
            </a:r>
            <a:r>
              <a:rPr lang="en-GB" sz="2400" spc="-204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GB" sz="2400" spc="-125" dirty="0">
                <a:solidFill>
                  <a:schemeClr val="bg1"/>
                </a:solidFill>
                <a:latin typeface="Trebuchet MS"/>
                <a:cs typeface="Trebuchet MS"/>
              </a:rPr>
              <a:t>moral</a:t>
            </a:r>
            <a:r>
              <a:rPr lang="en-GB" sz="2400" spc="-21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GB" sz="2400" spc="-130" dirty="0" err="1">
                <a:solidFill>
                  <a:schemeClr val="bg1"/>
                </a:solidFill>
                <a:latin typeface="Trebuchet MS"/>
                <a:cs typeface="Trebuchet MS"/>
              </a:rPr>
              <a:t>dalam</a:t>
            </a:r>
            <a:r>
              <a:rPr lang="en-GB" sz="2400" spc="-21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GB" sz="2400" spc="-125" dirty="0" err="1">
                <a:solidFill>
                  <a:schemeClr val="bg1"/>
                </a:solidFill>
                <a:latin typeface="Trebuchet MS"/>
                <a:cs typeface="Trebuchet MS"/>
              </a:rPr>
              <a:t>pergaulan</a:t>
            </a:r>
            <a:r>
              <a:rPr lang="en-GB" sz="2400" spc="-204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GB" sz="2400" spc="-125" dirty="0">
                <a:solidFill>
                  <a:schemeClr val="bg1"/>
                </a:solidFill>
                <a:latin typeface="Trebuchet MS"/>
                <a:cs typeface="Trebuchet MS"/>
              </a:rPr>
              <a:t>di  </a:t>
            </a:r>
            <a:r>
              <a:rPr lang="en-GB" sz="2400" spc="-160" dirty="0" err="1">
                <a:solidFill>
                  <a:schemeClr val="bg1"/>
                </a:solidFill>
                <a:latin typeface="Trebuchet MS"/>
                <a:cs typeface="Trebuchet MS"/>
              </a:rPr>
              <a:t>masyarakat</a:t>
            </a:r>
            <a:r>
              <a:rPr lang="en-GB" sz="2400" spc="-160" dirty="0">
                <a:solidFill>
                  <a:schemeClr val="bg1"/>
                </a:solidFill>
                <a:latin typeface="Trebuchet MS"/>
                <a:cs typeface="Trebuchet MS"/>
              </a:rPr>
              <a:t>.</a:t>
            </a:r>
            <a:endParaRPr lang="en-GB" sz="2400" dirty="0">
              <a:solidFill>
                <a:schemeClr val="bg1"/>
              </a:solidFill>
              <a:latin typeface="Trebuchet MS"/>
              <a:cs typeface="Trebuchet MS"/>
            </a:endParaRPr>
          </a:p>
          <a:p>
            <a:pPr marL="527050" marR="431800" indent="-514350">
              <a:lnSpc>
                <a:spcPts val="3100"/>
              </a:lnSpc>
              <a:spcBef>
                <a:spcPts val="92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lang="en-GB" sz="2400" spc="-135" dirty="0" err="1">
                <a:solidFill>
                  <a:schemeClr val="bg1"/>
                </a:solidFill>
                <a:latin typeface="Trebuchet MS"/>
                <a:cs typeface="Trebuchet MS"/>
              </a:rPr>
              <a:t>Peserta</a:t>
            </a:r>
            <a:r>
              <a:rPr lang="en-GB" sz="2400" spc="-13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GB" sz="2400" spc="-130" dirty="0" err="1">
                <a:solidFill>
                  <a:schemeClr val="bg1"/>
                </a:solidFill>
                <a:latin typeface="Trebuchet MS"/>
                <a:cs typeface="Trebuchet MS"/>
              </a:rPr>
              <a:t>dapat</a:t>
            </a:r>
            <a:r>
              <a:rPr lang="en-GB" sz="2400" spc="-13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GB" sz="2400" spc="-140" dirty="0" err="1">
                <a:solidFill>
                  <a:schemeClr val="bg1"/>
                </a:solidFill>
                <a:latin typeface="Trebuchet MS"/>
                <a:cs typeface="Trebuchet MS"/>
              </a:rPr>
              <a:t>menjelaskan</a:t>
            </a:r>
            <a:r>
              <a:rPr lang="en-GB" sz="2400" spc="-14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GB" sz="2400" spc="-165" dirty="0" err="1">
                <a:solidFill>
                  <a:schemeClr val="bg1"/>
                </a:solidFill>
                <a:latin typeface="Trebuchet MS"/>
                <a:cs typeface="Trebuchet MS"/>
              </a:rPr>
              <a:t>cara</a:t>
            </a:r>
            <a:r>
              <a:rPr lang="en-GB" sz="2400" spc="-16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GB" sz="2400" spc="-135" dirty="0" err="1">
                <a:solidFill>
                  <a:schemeClr val="bg1"/>
                </a:solidFill>
                <a:latin typeface="Trebuchet MS"/>
                <a:cs typeface="Trebuchet MS"/>
              </a:rPr>
              <a:t>menyikapi</a:t>
            </a:r>
            <a:r>
              <a:rPr lang="en-GB" sz="2400" spc="-13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GB" sz="2400" spc="-100" dirty="0" err="1">
                <a:solidFill>
                  <a:schemeClr val="bg1"/>
                </a:solidFill>
                <a:latin typeface="Trebuchet MS"/>
                <a:cs typeface="Trebuchet MS"/>
              </a:rPr>
              <a:t>perubahan</a:t>
            </a:r>
            <a:r>
              <a:rPr lang="en-GB" sz="2400" spc="-625" dirty="0">
                <a:solidFill>
                  <a:schemeClr val="bg1"/>
                </a:solidFill>
                <a:latin typeface="Trebuchet MS"/>
                <a:cs typeface="Trebuchet MS"/>
              </a:rPr>
              <a:t>  </a:t>
            </a:r>
            <a:r>
              <a:rPr lang="en-GB" sz="2400" spc="-165" dirty="0" err="1">
                <a:solidFill>
                  <a:schemeClr val="bg1"/>
                </a:solidFill>
                <a:latin typeface="Trebuchet MS"/>
                <a:cs typeface="Trebuchet MS"/>
              </a:rPr>
              <a:t>etika</a:t>
            </a:r>
            <a:r>
              <a:rPr lang="en-GB" sz="2400" spc="-16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GB" sz="2400" spc="-95" dirty="0">
                <a:solidFill>
                  <a:schemeClr val="bg1"/>
                </a:solidFill>
                <a:latin typeface="Trebuchet MS"/>
                <a:cs typeface="Trebuchet MS"/>
              </a:rPr>
              <a:t>dan  </a:t>
            </a:r>
            <a:r>
              <a:rPr lang="en-GB" sz="2400" spc="-125" dirty="0">
                <a:solidFill>
                  <a:schemeClr val="bg1"/>
                </a:solidFill>
                <a:latin typeface="Trebuchet MS"/>
                <a:cs typeface="Trebuchet MS"/>
              </a:rPr>
              <a:t>moral </a:t>
            </a:r>
            <a:r>
              <a:rPr lang="en-GB" sz="2400" spc="-130" dirty="0" err="1">
                <a:solidFill>
                  <a:schemeClr val="bg1"/>
                </a:solidFill>
                <a:latin typeface="Trebuchet MS"/>
                <a:cs typeface="Trebuchet MS"/>
              </a:rPr>
              <a:t>dalam</a:t>
            </a:r>
            <a:r>
              <a:rPr lang="en-GB" sz="2400" spc="-13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GB" sz="2400" spc="-125" dirty="0" err="1">
                <a:solidFill>
                  <a:schemeClr val="bg1"/>
                </a:solidFill>
                <a:latin typeface="Trebuchet MS"/>
                <a:cs typeface="Trebuchet MS"/>
              </a:rPr>
              <a:t>pergaulan</a:t>
            </a:r>
            <a:r>
              <a:rPr lang="en-GB" sz="2400" spc="-125" dirty="0">
                <a:solidFill>
                  <a:schemeClr val="bg1"/>
                </a:solidFill>
                <a:latin typeface="Trebuchet MS"/>
                <a:cs typeface="Trebuchet MS"/>
              </a:rPr>
              <a:t> di</a:t>
            </a:r>
            <a:r>
              <a:rPr lang="en-GB" sz="2400" spc="-47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GB" sz="2400" spc="-165" dirty="0" err="1">
                <a:solidFill>
                  <a:schemeClr val="bg1"/>
                </a:solidFill>
                <a:latin typeface="Trebuchet MS"/>
                <a:cs typeface="Trebuchet MS"/>
              </a:rPr>
              <a:t>masyarakat</a:t>
            </a:r>
            <a:r>
              <a:rPr lang="en-GB" sz="2400" spc="-165" dirty="0">
                <a:solidFill>
                  <a:schemeClr val="bg1"/>
                </a:solidFill>
                <a:latin typeface="Trebuchet MS"/>
                <a:cs typeface="Trebuchet MS"/>
              </a:rPr>
              <a:t>.</a:t>
            </a:r>
            <a:endParaRPr lang="en-GB" sz="2400" dirty="0">
              <a:solidFill>
                <a:schemeClr val="bg1"/>
              </a:solidFill>
              <a:latin typeface="Trebuchet MS"/>
              <a:cs typeface="Trebuchet MS"/>
            </a:endParaRPr>
          </a:p>
          <a:p>
            <a:pPr marL="527050" marR="548640" indent="-514350">
              <a:lnSpc>
                <a:spcPts val="3000"/>
              </a:lnSpc>
              <a:spcBef>
                <a:spcPts val="98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lang="en-GB" sz="2400" spc="-135" dirty="0" err="1">
                <a:solidFill>
                  <a:schemeClr val="bg1"/>
                </a:solidFill>
                <a:latin typeface="Trebuchet MS"/>
                <a:cs typeface="Trebuchet MS"/>
              </a:rPr>
              <a:t>Peserta</a:t>
            </a:r>
            <a:r>
              <a:rPr lang="en-GB" sz="2400" spc="-13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GB" sz="2400" spc="-130" dirty="0" err="1">
                <a:solidFill>
                  <a:schemeClr val="bg1"/>
                </a:solidFill>
                <a:latin typeface="Trebuchet MS"/>
                <a:cs typeface="Trebuchet MS"/>
              </a:rPr>
              <a:t>dapat</a:t>
            </a:r>
            <a:r>
              <a:rPr lang="en-GB" sz="2400" spc="-13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GB" sz="2400" spc="-110" dirty="0" err="1">
                <a:solidFill>
                  <a:schemeClr val="bg1"/>
                </a:solidFill>
                <a:latin typeface="Trebuchet MS"/>
                <a:cs typeface="Trebuchet MS"/>
              </a:rPr>
              <a:t>mengembangan</a:t>
            </a:r>
            <a:r>
              <a:rPr lang="en-GB" sz="2400" spc="-11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GB" sz="2400" spc="-135" dirty="0" err="1">
                <a:solidFill>
                  <a:schemeClr val="bg1"/>
                </a:solidFill>
                <a:latin typeface="Trebuchet MS"/>
                <a:cs typeface="Trebuchet MS"/>
              </a:rPr>
              <a:t>diri</a:t>
            </a:r>
            <a:r>
              <a:rPr lang="en-GB" sz="2400" spc="-13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GB" sz="2400" spc="-145" dirty="0" err="1">
                <a:solidFill>
                  <a:schemeClr val="bg1"/>
                </a:solidFill>
                <a:latin typeface="Trebuchet MS"/>
                <a:cs typeface="Trebuchet MS"/>
              </a:rPr>
              <a:t>secara</a:t>
            </a:r>
            <a:r>
              <a:rPr lang="en-GB" sz="2400" spc="-14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GB" sz="2400" spc="-220" dirty="0" err="1">
                <a:solidFill>
                  <a:schemeClr val="bg1"/>
                </a:solidFill>
                <a:latin typeface="Trebuchet MS"/>
                <a:cs typeface="Trebuchet MS"/>
              </a:rPr>
              <a:t>afektif</a:t>
            </a:r>
            <a:r>
              <a:rPr lang="en-GB" sz="2400" spc="-220" dirty="0">
                <a:solidFill>
                  <a:schemeClr val="bg1"/>
                </a:solidFill>
                <a:latin typeface="Trebuchet MS"/>
                <a:cs typeface="Trebuchet MS"/>
              </a:rPr>
              <a:t>,</a:t>
            </a:r>
            <a:r>
              <a:rPr lang="en-GB" sz="2400" spc="-54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GB" sz="2400" spc="-130" dirty="0" err="1">
                <a:solidFill>
                  <a:schemeClr val="bg1"/>
                </a:solidFill>
                <a:latin typeface="Trebuchet MS"/>
                <a:cs typeface="Trebuchet MS"/>
              </a:rPr>
              <a:t>psikomotorik</a:t>
            </a:r>
            <a:r>
              <a:rPr lang="en-GB" sz="2400" spc="-130" dirty="0">
                <a:solidFill>
                  <a:schemeClr val="bg1"/>
                </a:solidFill>
                <a:latin typeface="Trebuchet MS"/>
                <a:cs typeface="Trebuchet MS"/>
              </a:rPr>
              <a:t>,  </a:t>
            </a:r>
            <a:r>
              <a:rPr lang="en-GB" sz="2400" spc="-135" dirty="0" err="1">
                <a:solidFill>
                  <a:schemeClr val="bg1"/>
                </a:solidFill>
                <a:latin typeface="Trebuchet MS"/>
                <a:cs typeface="Trebuchet MS"/>
              </a:rPr>
              <a:t>kecerdasan</a:t>
            </a:r>
            <a:r>
              <a:rPr lang="en-GB" sz="2400" spc="-13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GB" sz="2400" spc="-100" dirty="0" err="1">
                <a:solidFill>
                  <a:schemeClr val="bg1"/>
                </a:solidFill>
                <a:latin typeface="Trebuchet MS"/>
                <a:cs typeface="Trebuchet MS"/>
              </a:rPr>
              <a:t>sosial</a:t>
            </a:r>
            <a:r>
              <a:rPr lang="en-GB" sz="2400" spc="-10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GB" sz="2400" spc="-95" dirty="0">
                <a:solidFill>
                  <a:schemeClr val="bg1"/>
                </a:solidFill>
                <a:latin typeface="Trebuchet MS"/>
                <a:cs typeface="Trebuchet MS"/>
              </a:rPr>
              <a:t>dan</a:t>
            </a:r>
            <a:r>
              <a:rPr lang="en-GB" sz="2400" spc="-39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GB" sz="2400" spc="-145" dirty="0" err="1">
                <a:solidFill>
                  <a:schemeClr val="bg1"/>
                </a:solidFill>
                <a:latin typeface="Trebuchet MS"/>
                <a:cs typeface="Trebuchet MS"/>
              </a:rPr>
              <a:t>finansial</a:t>
            </a:r>
            <a:r>
              <a:rPr lang="en-GB" sz="2400" spc="-145" dirty="0">
                <a:solidFill>
                  <a:schemeClr val="bg1"/>
                </a:solidFill>
                <a:latin typeface="Trebuchet MS"/>
                <a:cs typeface="Trebuchet MS"/>
              </a:rPr>
              <a:t>.</a:t>
            </a:r>
            <a:endParaRPr lang="en-GB" sz="2400" dirty="0">
              <a:solidFill>
                <a:schemeClr val="bg1"/>
              </a:solidFill>
              <a:latin typeface="Trebuchet MS"/>
              <a:cs typeface="Trebuchet MS"/>
            </a:endParaRPr>
          </a:p>
          <a:p>
            <a:pPr marL="527050" marR="219710" indent="-514350">
              <a:lnSpc>
                <a:spcPts val="3120"/>
              </a:lnSpc>
              <a:spcBef>
                <a:spcPts val="89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lang="en-GB" sz="2400" spc="-135" dirty="0" err="1">
                <a:solidFill>
                  <a:schemeClr val="bg1"/>
                </a:solidFill>
                <a:latin typeface="Trebuchet MS"/>
                <a:cs typeface="Trebuchet MS"/>
              </a:rPr>
              <a:t>Peserta</a:t>
            </a:r>
            <a:r>
              <a:rPr lang="en-GB" sz="2400" spc="-13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GB" sz="2400" spc="-95" dirty="0" err="1">
                <a:solidFill>
                  <a:schemeClr val="bg1"/>
                </a:solidFill>
                <a:latin typeface="Trebuchet MS"/>
                <a:cs typeface="Trebuchet MS"/>
              </a:rPr>
              <a:t>mampu</a:t>
            </a:r>
            <a:r>
              <a:rPr lang="en-GB" sz="2400" spc="-9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GB" sz="2400" spc="-130" dirty="0" err="1">
                <a:solidFill>
                  <a:schemeClr val="bg1"/>
                </a:solidFill>
                <a:latin typeface="Trebuchet MS"/>
                <a:cs typeface="Trebuchet MS"/>
              </a:rPr>
              <a:t>beradaptasi</a:t>
            </a:r>
            <a:r>
              <a:rPr lang="en-GB" sz="2400" spc="-13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GB" sz="2400" spc="-120" dirty="0" err="1">
                <a:solidFill>
                  <a:schemeClr val="bg1"/>
                </a:solidFill>
                <a:latin typeface="Trebuchet MS"/>
                <a:cs typeface="Trebuchet MS"/>
              </a:rPr>
              <a:t>selama</a:t>
            </a:r>
            <a:r>
              <a:rPr lang="en-GB" sz="2400" spc="-12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GB" sz="2400" spc="-130" dirty="0" err="1">
                <a:solidFill>
                  <a:schemeClr val="bg1"/>
                </a:solidFill>
                <a:latin typeface="Trebuchet MS"/>
                <a:cs typeface="Trebuchet MS"/>
              </a:rPr>
              <a:t>melakukan</a:t>
            </a:r>
            <a:r>
              <a:rPr lang="en-GB" sz="2400" spc="-13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GB" sz="2400" spc="-105" dirty="0" err="1">
                <a:solidFill>
                  <a:schemeClr val="bg1"/>
                </a:solidFill>
                <a:latin typeface="Trebuchet MS"/>
                <a:cs typeface="Trebuchet MS"/>
              </a:rPr>
              <a:t>pendampingan</a:t>
            </a:r>
            <a:r>
              <a:rPr lang="en-GB" sz="2400" spc="-10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GB" sz="2400" spc="-64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GB" sz="2400" spc="-125" dirty="0">
                <a:solidFill>
                  <a:schemeClr val="bg1"/>
                </a:solidFill>
                <a:latin typeface="Trebuchet MS"/>
                <a:cs typeface="Trebuchet MS"/>
              </a:rPr>
              <a:t>di  </a:t>
            </a:r>
            <a:r>
              <a:rPr lang="en-GB" sz="2400" spc="-160" dirty="0" err="1">
                <a:solidFill>
                  <a:schemeClr val="bg1"/>
                </a:solidFill>
                <a:latin typeface="Trebuchet MS"/>
                <a:cs typeface="Trebuchet MS"/>
              </a:rPr>
              <a:t>masyarakat</a:t>
            </a:r>
            <a:r>
              <a:rPr lang="en-GB" sz="2400" spc="-160" dirty="0">
                <a:solidFill>
                  <a:schemeClr val="bg1"/>
                </a:solidFill>
                <a:latin typeface="Trebuchet MS"/>
                <a:cs typeface="Trebuchet MS"/>
              </a:rPr>
              <a:t>.</a:t>
            </a:r>
            <a:endParaRPr lang="en-GB" sz="24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1E7436-1483-4830-B8C1-A3A7796CB8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3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D1B877-C1FA-A845-86CA-9440A5516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721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90600" y="2209800"/>
            <a:ext cx="10006965" cy="3563796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37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2400" spc="-190" dirty="0">
                <a:latin typeface="Trebuchet MS"/>
                <a:cs typeface="Trebuchet MS"/>
              </a:rPr>
              <a:t>Etika:</a:t>
            </a:r>
            <a:endParaRPr sz="2400" dirty="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229"/>
              </a:spcBef>
            </a:pPr>
            <a:r>
              <a:rPr sz="2000" spc="-145" dirty="0">
                <a:latin typeface="Trebuchet MS"/>
                <a:cs typeface="Trebuchet MS"/>
              </a:rPr>
              <a:t>Etika </a:t>
            </a:r>
            <a:r>
              <a:rPr sz="2000" spc="-114" dirty="0">
                <a:latin typeface="Trebuchet MS"/>
                <a:cs typeface="Trebuchet MS"/>
              </a:rPr>
              <a:t>meliputi </a:t>
            </a:r>
            <a:r>
              <a:rPr sz="2000" spc="-145" dirty="0">
                <a:latin typeface="Trebuchet MS"/>
                <a:cs typeface="Trebuchet MS"/>
              </a:rPr>
              <a:t>Etika </a:t>
            </a:r>
            <a:r>
              <a:rPr sz="2000" spc="-105" dirty="0">
                <a:latin typeface="Trebuchet MS"/>
                <a:cs typeface="Trebuchet MS"/>
              </a:rPr>
              <a:t>Pribadi </a:t>
            </a:r>
            <a:r>
              <a:rPr sz="2000" spc="-80" dirty="0">
                <a:latin typeface="Trebuchet MS"/>
                <a:cs typeface="Trebuchet MS"/>
              </a:rPr>
              <a:t>dan </a:t>
            </a:r>
            <a:r>
              <a:rPr sz="2000" spc="-145" dirty="0" err="1">
                <a:latin typeface="Trebuchet MS"/>
                <a:cs typeface="Trebuchet MS"/>
              </a:rPr>
              <a:t>Etika</a:t>
            </a:r>
            <a:r>
              <a:rPr sz="2000" spc="-530" dirty="0">
                <a:latin typeface="Trebuchet MS"/>
                <a:cs typeface="Trebuchet MS"/>
              </a:rPr>
              <a:t> </a:t>
            </a:r>
            <a:r>
              <a:rPr lang="en-ID" sz="2000" spc="-530" dirty="0">
                <a:latin typeface="Trebuchet MS"/>
                <a:cs typeface="Trebuchet MS"/>
              </a:rPr>
              <a:t>  </a:t>
            </a:r>
            <a:r>
              <a:rPr sz="2000" spc="-120" dirty="0" err="1">
                <a:latin typeface="Trebuchet MS"/>
                <a:cs typeface="Trebuchet MS"/>
              </a:rPr>
              <a:t>Sosial</a:t>
            </a:r>
            <a:r>
              <a:rPr sz="2000" spc="-120" dirty="0">
                <a:latin typeface="Trebuchet MS"/>
                <a:cs typeface="Trebuchet MS"/>
              </a:rPr>
              <a:t>.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 dirty="0">
              <a:latin typeface="Trebuchet MS"/>
              <a:cs typeface="Trebuchet MS"/>
            </a:endParaRPr>
          </a:p>
          <a:p>
            <a:pPr marL="527050" indent="-514350">
              <a:lnSpc>
                <a:spcPct val="100000"/>
              </a:lnSpc>
              <a:buAutoNum type="arabicPeriod" startAt="2"/>
              <a:tabLst>
                <a:tab pos="526415" algn="l"/>
                <a:tab pos="527050" algn="l"/>
              </a:tabLst>
            </a:pPr>
            <a:r>
              <a:rPr sz="2400" spc="-75" dirty="0">
                <a:latin typeface="Trebuchet MS"/>
                <a:cs typeface="Trebuchet MS"/>
              </a:rPr>
              <a:t>Moralitas</a:t>
            </a:r>
            <a:endParaRPr sz="2400" dirty="0">
              <a:latin typeface="Trebuchet MS"/>
              <a:cs typeface="Trebuchet MS"/>
            </a:endParaRPr>
          </a:p>
          <a:p>
            <a:pPr marL="927100" lvl="1" indent="-457200">
              <a:lnSpc>
                <a:spcPct val="100000"/>
              </a:lnSpc>
              <a:spcBef>
                <a:spcPts val="229"/>
              </a:spcBef>
              <a:buAutoNum type="alphaLcPeriod"/>
              <a:tabLst>
                <a:tab pos="926465" algn="l"/>
                <a:tab pos="927100" algn="l"/>
              </a:tabLst>
            </a:pPr>
            <a:r>
              <a:rPr sz="2000" spc="-65" dirty="0">
                <a:latin typeface="Trebuchet MS"/>
                <a:cs typeface="Trebuchet MS"/>
              </a:rPr>
              <a:t>Moralitas</a:t>
            </a:r>
            <a:r>
              <a:rPr sz="2000" spc="-195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Obyektif</a:t>
            </a:r>
            <a:endParaRPr sz="2000" dirty="0">
              <a:latin typeface="Trebuchet MS"/>
              <a:cs typeface="Trebuchet MS"/>
            </a:endParaRPr>
          </a:p>
          <a:p>
            <a:pPr marL="927100" lvl="1" indent="-457200">
              <a:lnSpc>
                <a:spcPct val="100000"/>
              </a:lnSpc>
              <a:spcBef>
                <a:spcPts val="240"/>
              </a:spcBef>
              <a:buAutoNum type="alphaLcPeriod"/>
              <a:tabLst>
                <a:tab pos="926465" algn="l"/>
                <a:tab pos="927100" algn="l"/>
              </a:tabLst>
            </a:pPr>
            <a:r>
              <a:rPr sz="2000" spc="-65" dirty="0">
                <a:latin typeface="Trebuchet MS"/>
                <a:cs typeface="Trebuchet MS"/>
              </a:rPr>
              <a:t>Moralitas</a:t>
            </a:r>
            <a:r>
              <a:rPr sz="2000" spc="-195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Subyektif</a:t>
            </a:r>
            <a:endParaRPr sz="2000" dirty="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Trebuchet MS"/>
              <a:buAutoNum type="alphaLcPeriod"/>
            </a:pPr>
            <a:endParaRPr sz="2800" dirty="0">
              <a:latin typeface="Trebuchet MS"/>
              <a:cs typeface="Trebuchet MS"/>
            </a:endParaRPr>
          </a:p>
          <a:p>
            <a:pPr marL="527050" indent="-514350">
              <a:lnSpc>
                <a:spcPct val="100000"/>
              </a:lnSpc>
              <a:buAutoNum type="arabicPeriod" startAt="2"/>
              <a:tabLst>
                <a:tab pos="526415" algn="l"/>
                <a:tab pos="527050" algn="l"/>
              </a:tabLst>
            </a:pPr>
            <a:r>
              <a:rPr sz="2400" spc="-114" dirty="0">
                <a:latin typeface="Trebuchet MS"/>
                <a:cs typeface="Trebuchet MS"/>
              </a:rPr>
              <a:t>Pengembangan</a:t>
            </a:r>
            <a:r>
              <a:rPr sz="2400" spc="-210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Diri</a:t>
            </a:r>
            <a:endParaRPr sz="2400" dirty="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860"/>
              </a:spcBef>
            </a:pPr>
            <a:r>
              <a:rPr sz="2000" spc="-95" dirty="0">
                <a:latin typeface="Trebuchet MS"/>
                <a:cs typeface="Trebuchet MS"/>
              </a:rPr>
              <a:t>Pengembangan</a:t>
            </a:r>
            <a:r>
              <a:rPr sz="2000" spc="-185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diri</a:t>
            </a:r>
            <a:r>
              <a:rPr sz="2000" spc="-18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bisa</a:t>
            </a:r>
            <a:r>
              <a:rPr sz="2000" spc="-185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dilakukan</a:t>
            </a:r>
            <a:r>
              <a:rPr sz="2000" spc="-180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melalui</a:t>
            </a:r>
            <a:r>
              <a:rPr sz="2000" spc="-19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penguatan</a:t>
            </a:r>
            <a:r>
              <a:rPr sz="2000" spc="-185" dirty="0">
                <a:latin typeface="Trebuchet MS"/>
                <a:cs typeface="Trebuchet MS"/>
              </a:rPr>
              <a:t> </a:t>
            </a:r>
            <a:r>
              <a:rPr sz="2000" i="1" spc="-140" dirty="0">
                <a:latin typeface="Trebuchet MS"/>
                <a:cs typeface="Trebuchet MS"/>
              </a:rPr>
              <a:t>Soft</a:t>
            </a:r>
            <a:r>
              <a:rPr sz="2000" i="1" spc="-190" dirty="0">
                <a:latin typeface="Trebuchet MS"/>
                <a:cs typeface="Trebuchet MS"/>
              </a:rPr>
              <a:t> </a:t>
            </a:r>
            <a:r>
              <a:rPr sz="2000" i="1" spc="-165" dirty="0">
                <a:latin typeface="Trebuchet MS"/>
                <a:cs typeface="Trebuchet MS"/>
              </a:rPr>
              <a:t>Skill</a:t>
            </a:r>
            <a:r>
              <a:rPr sz="2000" i="1" spc="-18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dan</a:t>
            </a:r>
            <a:r>
              <a:rPr sz="2000" spc="-185" dirty="0">
                <a:latin typeface="Trebuchet MS"/>
                <a:cs typeface="Trebuchet MS"/>
              </a:rPr>
              <a:t> </a:t>
            </a:r>
            <a:r>
              <a:rPr sz="2000" i="1" spc="-100" dirty="0">
                <a:latin typeface="Trebuchet MS"/>
                <a:cs typeface="Trebuchet MS"/>
              </a:rPr>
              <a:t>Hard</a:t>
            </a:r>
            <a:r>
              <a:rPr sz="2000" i="1" spc="-180" dirty="0">
                <a:latin typeface="Trebuchet MS"/>
                <a:cs typeface="Trebuchet MS"/>
              </a:rPr>
              <a:t> </a:t>
            </a:r>
            <a:r>
              <a:rPr sz="2000" i="1" spc="-185" dirty="0">
                <a:latin typeface="Trebuchet MS"/>
                <a:cs typeface="Trebuchet MS"/>
              </a:rPr>
              <a:t>Skill.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90219CC-B209-45EC-90FB-C19948943014}"/>
              </a:ext>
            </a:extLst>
          </p:cNvPr>
          <p:cNvSpPr/>
          <p:nvPr/>
        </p:nvSpPr>
        <p:spPr>
          <a:xfrm>
            <a:off x="2843699" y="1371600"/>
            <a:ext cx="6504603" cy="568394"/>
          </a:xfrm>
          <a:prstGeom prst="round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URAIAN MATERI</a:t>
            </a:r>
          </a:p>
        </p:txBody>
      </p:sp>
      <p:pic>
        <p:nvPicPr>
          <p:cNvPr id="2050" name="Picture 2" descr="Modul Materi Ujian Masuk STIBA Arraayah 2021-2022 - BLOG STIBA ARRAAYAH  2021/2022">
            <a:extLst>
              <a:ext uri="{FF2B5EF4-FFF2-40B4-BE49-F238E27FC236}">
                <a16:creationId xmlns:a16="http://schemas.microsoft.com/office/drawing/2014/main" id="{4E33FF89-6CEA-42AD-B34E-AE2CC1670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8" b="93708" l="9915" r="899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115" y="2286000"/>
            <a:ext cx="3393485" cy="258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B37EBCD-255C-4664-AEB7-3A894C9F430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9EC2EF-5492-8E49-BC7B-1B31D037F0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721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64540" y="2514600"/>
            <a:ext cx="7260590" cy="32060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0" dirty="0">
                <a:latin typeface="Trebuchet MS"/>
                <a:cs typeface="Trebuchet MS"/>
              </a:rPr>
              <a:t>Keterampilan</a:t>
            </a:r>
            <a:r>
              <a:rPr sz="2400" spc="-204" dirty="0">
                <a:latin typeface="Trebuchet MS"/>
                <a:cs typeface="Trebuchet MS"/>
              </a:rPr>
              <a:t> </a:t>
            </a:r>
            <a:r>
              <a:rPr sz="2400" spc="-120" dirty="0">
                <a:latin typeface="Trebuchet MS"/>
                <a:cs typeface="Trebuchet MS"/>
              </a:rPr>
              <a:t>berkomunikasi</a:t>
            </a:r>
            <a:endParaRPr sz="2400" dirty="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64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20" dirty="0">
                <a:latin typeface="Trebuchet MS"/>
                <a:cs typeface="Trebuchet MS"/>
              </a:rPr>
              <a:t>Kompetensi</a:t>
            </a:r>
            <a:r>
              <a:rPr sz="2400" spc="-220" dirty="0">
                <a:latin typeface="Trebuchet MS"/>
                <a:cs typeface="Trebuchet MS"/>
              </a:rPr>
              <a:t> </a:t>
            </a:r>
            <a:r>
              <a:rPr sz="2400" spc="-100" dirty="0">
                <a:latin typeface="Trebuchet MS"/>
                <a:cs typeface="Trebuchet MS"/>
              </a:rPr>
              <a:t>sosial</a:t>
            </a:r>
            <a:endParaRPr sz="2400" dirty="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7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35" dirty="0">
                <a:latin typeface="Trebuchet MS"/>
                <a:cs typeface="Trebuchet MS"/>
              </a:rPr>
              <a:t>Kecerdasan</a:t>
            </a:r>
            <a:r>
              <a:rPr sz="2400" spc="-210" dirty="0">
                <a:latin typeface="Trebuchet MS"/>
                <a:cs typeface="Trebuchet MS"/>
              </a:rPr>
              <a:t> </a:t>
            </a:r>
            <a:r>
              <a:rPr sz="2400" spc="-145" dirty="0">
                <a:latin typeface="Trebuchet MS"/>
                <a:cs typeface="Trebuchet MS"/>
              </a:rPr>
              <a:t>finansial.</a:t>
            </a:r>
            <a:endParaRPr sz="2400" dirty="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64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14" dirty="0" err="1">
                <a:latin typeface="Trebuchet MS"/>
                <a:cs typeface="Trebuchet MS"/>
              </a:rPr>
              <a:t>Kemampuan</a:t>
            </a:r>
            <a:r>
              <a:rPr sz="2400" spc="-210" dirty="0">
                <a:latin typeface="Trebuchet MS"/>
                <a:cs typeface="Trebuchet MS"/>
              </a:rPr>
              <a:t> </a:t>
            </a:r>
            <a:r>
              <a:rPr lang="en-ID" sz="2400" spc="-120" dirty="0">
                <a:latin typeface="Trebuchet MS"/>
                <a:cs typeface="Trebuchet MS"/>
              </a:rPr>
              <a:t>k</a:t>
            </a:r>
            <a:r>
              <a:rPr sz="2400" spc="-120" dirty="0" err="1">
                <a:latin typeface="Trebuchet MS"/>
                <a:cs typeface="Trebuchet MS"/>
              </a:rPr>
              <a:t>epemimpinan</a:t>
            </a:r>
            <a:endParaRPr sz="2400" dirty="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64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14" dirty="0">
                <a:latin typeface="Trebuchet MS"/>
                <a:cs typeface="Trebuchet MS"/>
              </a:rPr>
              <a:t>Kemampuan </a:t>
            </a:r>
            <a:r>
              <a:rPr sz="2400" spc="-125" dirty="0">
                <a:latin typeface="Trebuchet MS"/>
                <a:cs typeface="Trebuchet MS"/>
              </a:rPr>
              <a:t>mengendalikan </a:t>
            </a:r>
            <a:r>
              <a:rPr sz="2400" spc="-130" dirty="0">
                <a:latin typeface="Trebuchet MS"/>
                <a:cs typeface="Trebuchet MS"/>
              </a:rPr>
              <a:t>dinamika</a:t>
            </a:r>
            <a:r>
              <a:rPr sz="2400" spc="-360" dirty="0">
                <a:latin typeface="Trebuchet MS"/>
                <a:cs typeface="Trebuchet MS"/>
              </a:rPr>
              <a:t> </a:t>
            </a:r>
            <a:r>
              <a:rPr sz="2400" spc="-120" dirty="0">
                <a:latin typeface="Trebuchet MS"/>
                <a:cs typeface="Trebuchet MS"/>
              </a:rPr>
              <a:t>kelompok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15ED3D-7B79-4B32-973B-E4D846A0ED10}"/>
              </a:ext>
            </a:extLst>
          </p:cNvPr>
          <p:cNvSpPr/>
          <p:nvPr/>
        </p:nvSpPr>
        <p:spPr>
          <a:xfrm>
            <a:off x="2843699" y="1371600"/>
            <a:ext cx="6504603" cy="568394"/>
          </a:xfrm>
          <a:prstGeom prst="round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PENGEMBANGAN DIRI</a:t>
            </a:r>
          </a:p>
        </p:txBody>
      </p:sp>
      <p:pic>
        <p:nvPicPr>
          <p:cNvPr id="4098" name="Picture 2" descr="PENGEMBANGAN DIRI – Viaggio">
            <a:extLst>
              <a:ext uri="{FF2B5EF4-FFF2-40B4-BE49-F238E27FC236}">
                <a16:creationId xmlns:a16="http://schemas.microsoft.com/office/drawing/2014/main" id="{BBB613FE-6384-4125-98A7-92BCA2475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88" b="96259" l="0" r="95408">
                        <a14:foregroundMark x1="7823" y1="75397" x2="48214" y2="49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2200"/>
            <a:ext cx="3862251" cy="289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FDC3F-7E40-459C-B091-8D83ACCE40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1ED865-5E54-A948-9844-DE9898728F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721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40690" y="2189022"/>
            <a:ext cx="11067415" cy="3297378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>
              <a:lnSpc>
                <a:spcPct val="8870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pc="-100" dirty="0">
                <a:latin typeface="Trebuchet MS"/>
                <a:cs typeface="Trebuchet MS"/>
              </a:rPr>
              <a:t>Kewirausahaan </a:t>
            </a:r>
            <a:r>
              <a:rPr spc="-105" dirty="0">
                <a:latin typeface="Trebuchet MS"/>
                <a:cs typeface="Trebuchet MS"/>
              </a:rPr>
              <a:t>adalah </a:t>
            </a:r>
            <a:r>
              <a:rPr spc="-110" dirty="0">
                <a:latin typeface="Trebuchet MS"/>
                <a:cs typeface="Trebuchet MS"/>
              </a:rPr>
              <a:t>sikap </a:t>
            </a:r>
            <a:r>
              <a:rPr spc="-95" dirty="0">
                <a:latin typeface="Trebuchet MS"/>
                <a:cs typeface="Trebuchet MS"/>
              </a:rPr>
              <a:t>individu </a:t>
            </a:r>
            <a:r>
              <a:rPr spc="-110" dirty="0">
                <a:latin typeface="Trebuchet MS"/>
                <a:cs typeface="Trebuchet MS"/>
              </a:rPr>
              <a:t>dalam </a:t>
            </a:r>
            <a:r>
              <a:rPr spc="-95" dirty="0">
                <a:latin typeface="Trebuchet MS"/>
                <a:cs typeface="Trebuchet MS"/>
              </a:rPr>
              <a:t>menangani </a:t>
            </a:r>
            <a:r>
              <a:rPr spc="-75" dirty="0">
                <a:latin typeface="Trebuchet MS"/>
                <a:cs typeface="Trebuchet MS"/>
              </a:rPr>
              <a:t>usaha </a:t>
            </a:r>
            <a:r>
              <a:rPr spc="-80" dirty="0">
                <a:latin typeface="Trebuchet MS"/>
                <a:cs typeface="Trebuchet MS"/>
              </a:rPr>
              <a:t>dan </a:t>
            </a:r>
            <a:r>
              <a:rPr spc="-125" dirty="0">
                <a:latin typeface="Trebuchet MS"/>
                <a:cs typeface="Trebuchet MS"/>
              </a:rPr>
              <a:t>atau </a:t>
            </a:r>
            <a:r>
              <a:rPr spc="-130" dirty="0">
                <a:latin typeface="Trebuchet MS"/>
                <a:cs typeface="Trebuchet MS"/>
              </a:rPr>
              <a:t>kegiatan </a:t>
            </a:r>
            <a:r>
              <a:rPr spc="-95" dirty="0">
                <a:latin typeface="Trebuchet MS"/>
                <a:cs typeface="Trebuchet MS"/>
              </a:rPr>
              <a:t>yang  </a:t>
            </a:r>
            <a:r>
              <a:rPr spc="-100" dirty="0">
                <a:latin typeface="Trebuchet MS"/>
                <a:cs typeface="Trebuchet MS"/>
              </a:rPr>
              <a:t>mengarah</a:t>
            </a:r>
            <a:r>
              <a:rPr spc="-180" dirty="0">
                <a:latin typeface="Trebuchet MS"/>
                <a:cs typeface="Trebuchet MS"/>
              </a:rPr>
              <a:t> </a:t>
            </a:r>
            <a:r>
              <a:rPr spc="-95" dirty="0">
                <a:latin typeface="Trebuchet MS"/>
                <a:cs typeface="Trebuchet MS"/>
              </a:rPr>
              <a:t>pada</a:t>
            </a:r>
            <a:r>
              <a:rPr spc="-180" dirty="0">
                <a:latin typeface="Trebuchet MS"/>
                <a:cs typeface="Trebuchet MS"/>
              </a:rPr>
              <a:t> </a:t>
            </a:r>
            <a:r>
              <a:rPr spc="-135" dirty="0">
                <a:latin typeface="Trebuchet MS"/>
                <a:cs typeface="Trebuchet MS"/>
              </a:rPr>
              <a:t>mencari,</a:t>
            </a:r>
            <a:r>
              <a:rPr spc="-180" dirty="0">
                <a:latin typeface="Trebuchet MS"/>
                <a:cs typeface="Trebuchet MS"/>
              </a:rPr>
              <a:t> </a:t>
            </a:r>
            <a:r>
              <a:rPr spc="-130" dirty="0">
                <a:latin typeface="Trebuchet MS"/>
                <a:cs typeface="Trebuchet MS"/>
              </a:rPr>
              <a:t>menciptakan,</a:t>
            </a:r>
            <a:r>
              <a:rPr spc="-180" dirty="0">
                <a:latin typeface="Trebuchet MS"/>
                <a:cs typeface="Trebuchet MS"/>
              </a:rPr>
              <a:t> </a:t>
            </a:r>
            <a:r>
              <a:rPr spc="-105" dirty="0">
                <a:latin typeface="Trebuchet MS"/>
                <a:cs typeface="Trebuchet MS"/>
              </a:rPr>
              <a:t>menerapkan</a:t>
            </a:r>
            <a:r>
              <a:rPr spc="-180" dirty="0">
                <a:latin typeface="Trebuchet MS"/>
                <a:cs typeface="Trebuchet MS"/>
              </a:rPr>
              <a:t> </a:t>
            </a:r>
            <a:r>
              <a:rPr spc="-145" dirty="0">
                <a:latin typeface="Trebuchet MS"/>
                <a:cs typeface="Trebuchet MS"/>
              </a:rPr>
              <a:t>cara</a:t>
            </a:r>
            <a:r>
              <a:rPr spc="-180" dirty="0">
                <a:latin typeface="Trebuchet MS"/>
                <a:cs typeface="Trebuchet MS"/>
              </a:rPr>
              <a:t> </a:t>
            </a:r>
            <a:r>
              <a:rPr spc="-170" dirty="0">
                <a:latin typeface="Trebuchet MS"/>
                <a:cs typeface="Trebuchet MS"/>
              </a:rPr>
              <a:t>kerja</a:t>
            </a:r>
            <a:r>
              <a:rPr spc="-180" dirty="0">
                <a:latin typeface="Trebuchet MS"/>
                <a:cs typeface="Trebuchet MS"/>
              </a:rPr>
              <a:t> </a:t>
            </a:r>
            <a:r>
              <a:rPr spc="-125" dirty="0">
                <a:latin typeface="Trebuchet MS"/>
                <a:cs typeface="Trebuchet MS"/>
              </a:rPr>
              <a:t>baru,</a:t>
            </a:r>
            <a:r>
              <a:rPr spc="-190" dirty="0">
                <a:latin typeface="Trebuchet MS"/>
                <a:cs typeface="Trebuchet MS"/>
              </a:rPr>
              <a:t> </a:t>
            </a:r>
            <a:r>
              <a:rPr spc="-100" dirty="0">
                <a:latin typeface="Trebuchet MS"/>
                <a:cs typeface="Trebuchet MS"/>
              </a:rPr>
              <a:t>teknologi</a:t>
            </a:r>
            <a:r>
              <a:rPr spc="-185" dirty="0">
                <a:latin typeface="Trebuchet MS"/>
                <a:cs typeface="Trebuchet MS"/>
              </a:rPr>
              <a:t> </a:t>
            </a:r>
            <a:r>
              <a:rPr spc="-85" dirty="0">
                <a:latin typeface="Trebuchet MS"/>
                <a:cs typeface="Trebuchet MS"/>
              </a:rPr>
              <a:t>baru</a:t>
            </a:r>
            <a:r>
              <a:rPr spc="-180" dirty="0">
                <a:latin typeface="Trebuchet MS"/>
                <a:cs typeface="Trebuchet MS"/>
              </a:rPr>
              <a:t> </a:t>
            </a:r>
            <a:r>
              <a:rPr spc="-80" dirty="0">
                <a:latin typeface="Trebuchet MS"/>
                <a:cs typeface="Trebuchet MS"/>
              </a:rPr>
              <a:t>dan  </a:t>
            </a:r>
            <a:r>
              <a:rPr spc="-85" dirty="0">
                <a:latin typeface="Trebuchet MS"/>
                <a:cs typeface="Trebuchet MS"/>
              </a:rPr>
              <a:t>produk</a:t>
            </a:r>
            <a:r>
              <a:rPr spc="-190" dirty="0">
                <a:latin typeface="Trebuchet MS"/>
                <a:cs typeface="Trebuchet MS"/>
              </a:rPr>
              <a:t> </a:t>
            </a:r>
            <a:r>
              <a:rPr spc="-85" dirty="0">
                <a:latin typeface="Trebuchet MS"/>
                <a:cs typeface="Trebuchet MS"/>
              </a:rPr>
              <a:t>baru</a:t>
            </a:r>
            <a:r>
              <a:rPr spc="-185" dirty="0">
                <a:latin typeface="Trebuchet MS"/>
                <a:cs typeface="Trebuchet MS"/>
              </a:rPr>
              <a:t> </a:t>
            </a:r>
            <a:r>
              <a:rPr spc="-125" dirty="0">
                <a:latin typeface="Trebuchet MS"/>
                <a:cs typeface="Trebuchet MS"/>
              </a:rPr>
              <a:t>atau</a:t>
            </a:r>
            <a:r>
              <a:rPr spc="-185" dirty="0">
                <a:latin typeface="Trebuchet MS"/>
                <a:cs typeface="Trebuchet MS"/>
              </a:rPr>
              <a:t> </a:t>
            </a:r>
            <a:r>
              <a:rPr spc="-100" dirty="0">
                <a:latin typeface="Trebuchet MS"/>
                <a:cs typeface="Trebuchet MS"/>
              </a:rPr>
              <a:t>memberi</a:t>
            </a:r>
            <a:r>
              <a:rPr spc="-185" dirty="0">
                <a:latin typeface="Trebuchet MS"/>
                <a:cs typeface="Trebuchet MS"/>
              </a:rPr>
              <a:t> </a:t>
            </a:r>
            <a:r>
              <a:rPr spc="-120" dirty="0">
                <a:latin typeface="Trebuchet MS"/>
                <a:cs typeface="Trebuchet MS"/>
              </a:rPr>
              <a:t>nilai</a:t>
            </a:r>
            <a:r>
              <a:rPr spc="-190" dirty="0">
                <a:latin typeface="Trebuchet MS"/>
                <a:cs typeface="Trebuchet MS"/>
              </a:rPr>
              <a:t> </a:t>
            </a:r>
            <a:r>
              <a:rPr spc="-105" dirty="0">
                <a:latin typeface="Trebuchet MS"/>
                <a:cs typeface="Trebuchet MS"/>
              </a:rPr>
              <a:t>tambah</a:t>
            </a:r>
            <a:r>
              <a:rPr spc="-185" dirty="0">
                <a:latin typeface="Trebuchet MS"/>
                <a:cs typeface="Trebuchet MS"/>
              </a:rPr>
              <a:t> </a:t>
            </a:r>
            <a:r>
              <a:rPr spc="-100" dirty="0">
                <a:latin typeface="Trebuchet MS"/>
                <a:cs typeface="Trebuchet MS"/>
              </a:rPr>
              <a:t>barang</a:t>
            </a:r>
            <a:r>
              <a:rPr spc="-190" dirty="0">
                <a:latin typeface="Trebuchet MS"/>
                <a:cs typeface="Trebuchet MS"/>
              </a:rPr>
              <a:t> </a:t>
            </a:r>
            <a:r>
              <a:rPr spc="-80" dirty="0">
                <a:latin typeface="Trebuchet MS"/>
                <a:cs typeface="Trebuchet MS"/>
              </a:rPr>
              <a:t>dan</a:t>
            </a:r>
            <a:r>
              <a:rPr spc="-185" dirty="0">
                <a:latin typeface="Trebuchet MS"/>
                <a:cs typeface="Trebuchet MS"/>
              </a:rPr>
              <a:t> </a:t>
            </a:r>
            <a:r>
              <a:rPr spc="-125" dirty="0">
                <a:latin typeface="Trebuchet MS"/>
                <a:cs typeface="Trebuchet MS"/>
              </a:rPr>
              <a:t>atau</a:t>
            </a:r>
            <a:r>
              <a:rPr spc="-185" dirty="0">
                <a:latin typeface="Trebuchet MS"/>
                <a:cs typeface="Trebuchet MS"/>
              </a:rPr>
              <a:t> </a:t>
            </a:r>
            <a:r>
              <a:rPr spc="-170" dirty="0">
                <a:latin typeface="Trebuchet MS"/>
                <a:cs typeface="Trebuchet MS"/>
              </a:rPr>
              <a:t>jasa.</a:t>
            </a:r>
            <a:endParaRPr dirty="0">
              <a:latin typeface="Trebuchet MS"/>
              <a:cs typeface="Trebuchet MS"/>
            </a:endParaRPr>
          </a:p>
          <a:p>
            <a:pPr marL="241300" marR="278765" indent="-228600">
              <a:lnSpc>
                <a:spcPts val="259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pc="-100" dirty="0">
                <a:latin typeface="Trebuchet MS"/>
                <a:cs typeface="Trebuchet MS"/>
              </a:rPr>
              <a:t>Kewirausahaan </a:t>
            </a:r>
            <a:r>
              <a:rPr spc="-95" dirty="0">
                <a:latin typeface="Trebuchet MS"/>
                <a:cs typeface="Trebuchet MS"/>
              </a:rPr>
              <a:t>merupakan </a:t>
            </a:r>
            <a:r>
              <a:rPr spc="-105" dirty="0">
                <a:latin typeface="Trebuchet MS"/>
                <a:cs typeface="Trebuchet MS"/>
              </a:rPr>
              <a:t>tulang </a:t>
            </a:r>
            <a:r>
              <a:rPr spc="-65" dirty="0">
                <a:latin typeface="Trebuchet MS"/>
                <a:cs typeface="Trebuchet MS"/>
              </a:rPr>
              <a:t>punggung </a:t>
            </a:r>
            <a:r>
              <a:rPr spc="-95" dirty="0">
                <a:latin typeface="Trebuchet MS"/>
                <a:cs typeface="Trebuchet MS"/>
              </a:rPr>
              <a:t>perekonomian </a:t>
            </a:r>
            <a:r>
              <a:rPr spc="-90" dirty="0">
                <a:latin typeface="Trebuchet MS"/>
                <a:cs typeface="Trebuchet MS"/>
              </a:rPr>
              <a:t>suatu </a:t>
            </a:r>
            <a:r>
              <a:rPr spc="-110" dirty="0">
                <a:latin typeface="Trebuchet MS"/>
                <a:cs typeface="Trebuchet MS"/>
              </a:rPr>
              <a:t>bangsa. </a:t>
            </a:r>
            <a:r>
              <a:rPr spc="-20" dirty="0">
                <a:latin typeface="Trebuchet MS"/>
                <a:cs typeface="Trebuchet MS"/>
              </a:rPr>
              <a:t>Meniru  </a:t>
            </a:r>
            <a:r>
              <a:rPr spc="-105" dirty="0">
                <a:latin typeface="Trebuchet MS"/>
                <a:cs typeface="Trebuchet MS"/>
              </a:rPr>
              <a:t>keberhasilan</a:t>
            </a:r>
            <a:r>
              <a:rPr spc="-185" dirty="0">
                <a:latin typeface="Trebuchet MS"/>
                <a:cs typeface="Trebuchet MS"/>
              </a:rPr>
              <a:t> </a:t>
            </a:r>
            <a:r>
              <a:rPr spc="-95" dirty="0">
                <a:latin typeface="Trebuchet MS"/>
                <a:cs typeface="Trebuchet MS"/>
              </a:rPr>
              <a:t>ekonomi</a:t>
            </a:r>
            <a:r>
              <a:rPr spc="-185" dirty="0">
                <a:latin typeface="Trebuchet MS"/>
                <a:cs typeface="Trebuchet MS"/>
              </a:rPr>
              <a:t> </a:t>
            </a:r>
            <a:r>
              <a:rPr spc="-155" dirty="0">
                <a:latin typeface="Trebuchet MS"/>
                <a:cs typeface="Trebuchet MS"/>
              </a:rPr>
              <a:t>Jepang,</a:t>
            </a:r>
            <a:r>
              <a:rPr spc="-185" dirty="0">
                <a:latin typeface="Trebuchet MS"/>
                <a:cs typeface="Trebuchet MS"/>
              </a:rPr>
              <a:t> </a:t>
            </a:r>
            <a:r>
              <a:rPr spc="-120" dirty="0">
                <a:latin typeface="Trebuchet MS"/>
                <a:cs typeface="Trebuchet MS"/>
              </a:rPr>
              <a:t>maka</a:t>
            </a:r>
            <a:r>
              <a:rPr spc="-180" dirty="0">
                <a:latin typeface="Trebuchet MS"/>
                <a:cs typeface="Trebuchet MS"/>
              </a:rPr>
              <a:t> </a:t>
            </a:r>
            <a:r>
              <a:rPr spc="-75" dirty="0">
                <a:latin typeface="Trebuchet MS"/>
                <a:cs typeface="Trebuchet MS"/>
              </a:rPr>
              <a:t>Indonesia</a:t>
            </a:r>
            <a:r>
              <a:rPr spc="-185" dirty="0">
                <a:latin typeface="Trebuchet MS"/>
                <a:cs typeface="Trebuchet MS"/>
              </a:rPr>
              <a:t> </a:t>
            </a:r>
            <a:r>
              <a:rPr spc="-90" dirty="0">
                <a:latin typeface="Trebuchet MS"/>
                <a:cs typeface="Trebuchet MS"/>
              </a:rPr>
              <a:t>membutuhkan</a:t>
            </a:r>
            <a:r>
              <a:rPr spc="-180" dirty="0">
                <a:latin typeface="Trebuchet MS"/>
                <a:cs typeface="Trebuchet MS"/>
              </a:rPr>
              <a:t> </a:t>
            </a:r>
            <a:r>
              <a:rPr spc="-135" dirty="0">
                <a:latin typeface="Trebuchet MS"/>
                <a:cs typeface="Trebuchet MS"/>
              </a:rPr>
              <a:t>tiga</a:t>
            </a:r>
            <a:r>
              <a:rPr spc="-180" dirty="0">
                <a:latin typeface="Trebuchet MS"/>
                <a:cs typeface="Trebuchet MS"/>
              </a:rPr>
              <a:t> </a:t>
            </a:r>
            <a:r>
              <a:rPr spc="-165" dirty="0">
                <a:latin typeface="Trebuchet MS"/>
                <a:cs typeface="Trebuchet MS"/>
              </a:rPr>
              <a:t>juta</a:t>
            </a:r>
            <a:r>
              <a:rPr spc="-185" dirty="0">
                <a:latin typeface="Trebuchet MS"/>
                <a:cs typeface="Trebuchet MS"/>
              </a:rPr>
              <a:t> </a:t>
            </a:r>
            <a:r>
              <a:rPr spc="-95" dirty="0">
                <a:latin typeface="Trebuchet MS"/>
                <a:cs typeface="Trebuchet MS"/>
              </a:rPr>
              <a:t>wirausahawan  </a:t>
            </a:r>
            <a:r>
              <a:rPr spc="-90" dirty="0">
                <a:latin typeface="Trebuchet MS"/>
                <a:cs typeface="Trebuchet MS"/>
              </a:rPr>
              <a:t>besar</a:t>
            </a:r>
            <a:r>
              <a:rPr spc="-185" dirty="0">
                <a:latin typeface="Trebuchet MS"/>
                <a:cs typeface="Trebuchet MS"/>
              </a:rPr>
              <a:t> </a:t>
            </a:r>
            <a:r>
              <a:rPr spc="-80" dirty="0">
                <a:latin typeface="Trebuchet MS"/>
                <a:cs typeface="Trebuchet MS"/>
              </a:rPr>
              <a:t>dan</a:t>
            </a:r>
            <a:r>
              <a:rPr spc="-185" dirty="0">
                <a:latin typeface="Trebuchet MS"/>
                <a:cs typeface="Trebuchet MS"/>
              </a:rPr>
              <a:t> </a:t>
            </a:r>
            <a:r>
              <a:rPr spc="-80" dirty="0">
                <a:latin typeface="Trebuchet MS"/>
                <a:cs typeface="Trebuchet MS"/>
              </a:rPr>
              <a:t>sedang</a:t>
            </a:r>
            <a:r>
              <a:rPr spc="-195" dirty="0">
                <a:latin typeface="Trebuchet MS"/>
                <a:cs typeface="Trebuchet MS"/>
              </a:rPr>
              <a:t> </a:t>
            </a:r>
            <a:r>
              <a:rPr spc="-110" dirty="0">
                <a:latin typeface="Trebuchet MS"/>
                <a:cs typeface="Trebuchet MS"/>
              </a:rPr>
              <a:t>serta</a:t>
            </a:r>
            <a:r>
              <a:rPr spc="-185" dirty="0">
                <a:latin typeface="Trebuchet MS"/>
                <a:cs typeface="Trebuchet MS"/>
              </a:rPr>
              <a:t> </a:t>
            </a:r>
            <a:r>
              <a:rPr spc="-45" dirty="0">
                <a:latin typeface="Trebuchet MS"/>
                <a:cs typeface="Trebuchet MS"/>
              </a:rPr>
              <a:t>30</a:t>
            </a:r>
            <a:r>
              <a:rPr spc="-190" dirty="0">
                <a:latin typeface="Trebuchet MS"/>
                <a:cs typeface="Trebuchet MS"/>
              </a:rPr>
              <a:t> </a:t>
            </a:r>
            <a:r>
              <a:rPr spc="-165" dirty="0">
                <a:latin typeface="Trebuchet MS"/>
                <a:cs typeface="Trebuchet MS"/>
              </a:rPr>
              <a:t>juta</a:t>
            </a:r>
            <a:r>
              <a:rPr spc="-185" dirty="0">
                <a:latin typeface="Trebuchet MS"/>
                <a:cs typeface="Trebuchet MS"/>
              </a:rPr>
              <a:t> </a:t>
            </a:r>
            <a:r>
              <a:rPr spc="-95" dirty="0">
                <a:latin typeface="Trebuchet MS"/>
                <a:cs typeface="Trebuchet MS"/>
              </a:rPr>
              <a:t>wirausahawan</a:t>
            </a:r>
            <a:r>
              <a:rPr spc="-185" dirty="0">
                <a:latin typeface="Trebuchet MS"/>
                <a:cs typeface="Trebuchet MS"/>
              </a:rPr>
              <a:t> </a:t>
            </a:r>
            <a:r>
              <a:rPr spc="-160" dirty="0">
                <a:latin typeface="Trebuchet MS"/>
                <a:cs typeface="Trebuchet MS"/>
              </a:rPr>
              <a:t>kecil</a:t>
            </a:r>
            <a:r>
              <a:rPr spc="-190" dirty="0">
                <a:latin typeface="Trebuchet MS"/>
                <a:cs typeface="Trebuchet MS"/>
              </a:rPr>
              <a:t> </a:t>
            </a:r>
            <a:r>
              <a:rPr spc="-140" dirty="0">
                <a:latin typeface="Trebuchet MS"/>
                <a:cs typeface="Trebuchet MS"/>
              </a:rPr>
              <a:t>(Alma,</a:t>
            </a:r>
            <a:r>
              <a:rPr spc="-185" dirty="0">
                <a:latin typeface="Trebuchet MS"/>
                <a:cs typeface="Trebuchet MS"/>
              </a:rPr>
              <a:t> </a:t>
            </a:r>
            <a:r>
              <a:rPr spc="-105" dirty="0">
                <a:latin typeface="Trebuchet MS"/>
                <a:cs typeface="Trebuchet MS"/>
              </a:rPr>
              <a:t>2005).</a:t>
            </a:r>
            <a:endParaRPr dirty="0">
              <a:latin typeface="Trebuchet MS"/>
              <a:cs typeface="Trebuchet MS"/>
            </a:endParaRPr>
          </a:p>
          <a:p>
            <a:pPr marL="241300" marR="8890" indent="-228600">
              <a:lnSpc>
                <a:spcPct val="90300"/>
              </a:lnSpc>
              <a:spcBef>
                <a:spcPts val="965"/>
              </a:spcBef>
              <a:buFont typeface="Arial"/>
              <a:buChar char="•"/>
              <a:tabLst>
                <a:tab pos="241300" algn="l"/>
              </a:tabLst>
            </a:pPr>
            <a:r>
              <a:rPr spc="-80" dirty="0">
                <a:latin typeface="Trebuchet MS"/>
                <a:cs typeface="Trebuchet MS"/>
              </a:rPr>
              <a:t>Wirausahawan </a:t>
            </a:r>
            <a:r>
              <a:rPr spc="-105" dirty="0">
                <a:latin typeface="Trebuchet MS"/>
                <a:cs typeface="Trebuchet MS"/>
              </a:rPr>
              <a:t>memerlukan </a:t>
            </a:r>
            <a:r>
              <a:rPr spc="-100" dirty="0">
                <a:latin typeface="Trebuchet MS"/>
                <a:cs typeface="Trebuchet MS"/>
              </a:rPr>
              <a:t>kemampuan </a:t>
            </a:r>
            <a:r>
              <a:rPr spc="-110" dirty="0">
                <a:latin typeface="Trebuchet MS"/>
                <a:cs typeface="Trebuchet MS"/>
              </a:rPr>
              <a:t>menyampaikan kepentingan </a:t>
            </a:r>
            <a:r>
              <a:rPr spc="-105" dirty="0">
                <a:latin typeface="Trebuchet MS"/>
                <a:cs typeface="Trebuchet MS"/>
              </a:rPr>
              <a:t>pribadi </a:t>
            </a:r>
            <a:r>
              <a:rPr spc="-80" dirty="0">
                <a:latin typeface="Trebuchet MS"/>
                <a:cs typeface="Trebuchet MS"/>
              </a:rPr>
              <a:t>dan  </a:t>
            </a:r>
            <a:r>
              <a:rPr spc="-120" dirty="0">
                <a:latin typeface="Trebuchet MS"/>
                <a:cs typeface="Trebuchet MS"/>
              </a:rPr>
              <a:t>menjembatani </a:t>
            </a:r>
            <a:r>
              <a:rPr spc="-90" dirty="0">
                <a:latin typeface="Trebuchet MS"/>
                <a:cs typeface="Trebuchet MS"/>
              </a:rPr>
              <a:t>dengan </a:t>
            </a:r>
            <a:r>
              <a:rPr spc="-110" dirty="0">
                <a:latin typeface="Trebuchet MS"/>
                <a:cs typeface="Trebuchet MS"/>
              </a:rPr>
              <a:t>kepentingan </a:t>
            </a:r>
            <a:r>
              <a:rPr spc="-85" dirty="0">
                <a:latin typeface="Trebuchet MS"/>
                <a:cs typeface="Trebuchet MS"/>
              </a:rPr>
              <a:t>orang </a:t>
            </a:r>
            <a:r>
              <a:rPr spc="-120" dirty="0">
                <a:latin typeface="Trebuchet MS"/>
                <a:cs typeface="Trebuchet MS"/>
              </a:rPr>
              <a:t>lain </a:t>
            </a:r>
            <a:r>
              <a:rPr spc="-114" dirty="0">
                <a:latin typeface="Trebuchet MS"/>
                <a:cs typeface="Trebuchet MS"/>
              </a:rPr>
              <a:t>agar </a:t>
            </a:r>
            <a:r>
              <a:rPr spc="-145" dirty="0">
                <a:latin typeface="Trebuchet MS"/>
                <a:cs typeface="Trebuchet MS"/>
              </a:rPr>
              <a:t>terjalin </a:t>
            </a:r>
            <a:r>
              <a:rPr spc="-75" dirty="0">
                <a:latin typeface="Trebuchet MS"/>
                <a:cs typeface="Trebuchet MS"/>
              </a:rPr>
              <a:t>hubungan </a:t>
            </a:r>
            <a:r>
              <a:rPr spc="-95" dirty="0">
                <a:latin typeface="Trebuchet MS"/>
                <a:cs typeface="Trebuchet MS"/>
              </a:rPr>
              <a:t>yang </a:t>
            </a:r>
            <a:r>
              <a:rPr spc="-114" dirty="0">
                <a:latin typeface="Trebuchet MS"/>
                <a:cs typeface="Trebuchet MS"/>
              </a:rPr>
              <a:t>baik </a:t>
            </a:r>
            <a:r>
              <a:rPr spc="-80" dirty="0">
                <a:latin typeface="Trebuchet MS"/>
                <a:cs typeface="Trebuchet MS"/>
              </a:rPr>
              <a:t>dan  </a:t>
            </a:r>
            <a:r>
              <a:rPr spc="-120" dirty="0">
                <a:latin typeface="Trebuchet MS"/>
                <a:cs typeface="Trebuchet MS"/>
              </a:rPr>
              <a:t>kepekaan </a:t>
            </a:r>
            <a:r>
              <a:rPr spc="-110" dirty="0">
                <a:latin typeface="Trebuchet MS"/>
                <a:cs typeface="Trebuchet MS"/>
              </a:rPr>
              <a:t>dalam </a:t>
            </a:r>
            <a:r>
              <a:rPr spc="-100" dirty="0">
                <a:latin typeface="Trebuchet MS"/>
                <a:cs typeface="Trebuchet MS"/>
              </a:rPr>
              <a:t>menyesuaikan </a:t>
            </a:r>
            <a:r>
              <a:rPr spc="-114" dirty="0">
                <a:latin typeface="Trebuchet MS"/>
                <a:cs typeface="Trebuchet MS"/>
              </a:rPr>
              <a:t>diri </a:t>
            </a:r>
            <a:r>
              <a:rPr spc="-90" dirty="0">
                <a:latin typeface="Trebuchet MS"/>
                <a:cs typeface="Trebuchet MS"/>
              </a:rPr>
              <a:t>dengan </a:t>
            </a:r>
            <a:r>
              <a:rPr spc="-114" dirty="0">
                <a:latin typeface="Trebuchet MS"/>
                <a:cs typeface="Trebuchet MS"/>
              </a:rPr>
              <a:t>lingkungan. </a:t>
            </a:r>
            <a:r>
              <a:rPr spc="-80" dirty="0">
                <a:latin typeface="Trebuchet MS"/>
                <a:cs typeface="Trebuchet MS"/>
              </a:rPr>
              <a:t>Wirausahawan </a:t>
            </a:r>
            <a:r>
              <a:rPr spc="-95" dirty="0">
                <a:latin typeface="Trebuchet MS"/>
                <a:cs typeface="Trebuchet MS"/>
              </a:rPr>
              <a:t>yang </a:t>
            </a:r>
            <a:r>
              <a:rPr spc="-114" dirty="0">
                <a:latin typeface="Trebuchet MS"/>
                <a:cs typeface="Trebuchet MS"/>
              </a:rPr>
              <a:t>baik ialah  </a:t>
            </a:r>
            <a:r>
              <a:rPr spc="-150" dirty="0">
                <a:latin typeface="Trebuchet MS"/>
                <a:cs typeface="Trebuchet MS"/>
              </a:rPr>
              <a:t>ketika </a:t>
            </a:r>
            <a:r>
              <a:rPr spc="-110" dirty="0">
                <a:latin typeface="Trebuchet MS"/>
                <a:cs typeface="Trebuchet MS"/>
              </a:rPr>
              <a:t>dapat </a:t>
            </a:r>
            <a:r>
              <a:rPr spc="-114" dirty="0">
                <a:latin typeface="Trebuchet MS"/>
                <a:cs typeface="Trebuchet MS"/>
              </a:rPr>
              <a:t>menciptakan </a:t>
            </a:r>
            <a:r>
              <a:rPr spc="-110" dirty="0">
                <a:latin typeface="Trebuchet MS"/>
                <a:cs typeface="Trebuchet MS"/>
              </a:rPr>
              <a:t>kemakmuran </a:t>
            </a:r>
            <a:r>
              <a:rPr spc="-105" dirty="0">
                <a:latin typeface="Trebuchet MS"/>
                <a:cs typeface="Trebuchet MS"/>
              </a:rPr>
              <a:t>bagi </a:t>
            </a:r>
            <a:r>
              <a:rPr spc="-100" dirty="0">
                <a:latin typeface="Trebuchet MS"/>
                <a:cs typeface="Trebuchet MS"/>
              </a:rPr>
              <a:t>sekelompok </a:t>
            </a:r>
            <a:r>
              <a:rPr spc="-85" dirty="0">
                <a:latin typeface="Trebuchet MS"/>
                <a:cs typeface="Trebuchet MS"/>
              </a:rPr>
              <a:t>orang </a:t>
            </a:r>
            <a:r>
              <a:rPr spc="-80" dirty="0">
                <a:latin typeface="Trebuchet MS"/>
                <a:cs typeface="Trebuchet MS"/>
              </a:rPr>
              <a:t>dan </a:t>
            </a:r>
            <a:r>
              <a:rPr spc="-150" dirty="0">
                <a:latin typeface="Trebuchet MS"/>
                <a:cs typeface="Trebuchet MS"/>
              </a:rPr>
              <a:t>juga </a:t>
            </a:r>
            <a:r>
              <a:rPr spc="-70" dirty="0">
                <a:latin typeface="Trebuchet MS"/>
                <a:cs typeface="Trebuchet MS"/>
              </a:rPr>
              <a:t>harus  </a:t>
            </a:r>
            <a:r>
              <a:rPr spc="-105" dirty="0">
                <a:latin typeface="Trebuchet MS"/>
                <a:cs typeface="Trebuchet MS"/>
              </a:rPr>
              <a:t>memberikan</a:t>
            </a:r>
            <a:r>
              <a:rPr spc="-180" dirty="0">
                <a:latin typeface="Trebuchet MS"/>
                <a:cs typeface="Trebuchet MS"/>
              </a:rPr>
              <a:t> </a:t>
            </a:r>
            <a:r>
              <a:rPr spc="-120" dirty="0">
                <a:latin typeface="Trebuchet MS"/>
                <a:cs typeface="Trebuchet MS"/>
              </a:rPr>
              <a:t>nilai</a:t>
            </a:r>
            <a:r>
              <a:rPr spc="-180" dirty="0">
                <a:latin typeface="Trebuchet MS"/>
                <a:cs typeface="Trebuchet MS"/>
              </a:rPr>
              <a:t> </a:t>
            </a:r>
            <a:r>
              <a:rPr spc="-105" dirty="0">
                <a:latin typeface="Trebuchet MS"/>
                <a:cs typeface="Trebuchet MS"/>
              </a:rPr>
              <a:t>positif</a:t>
            </a:r>
            <a:r>
              <a:rPr spc="-180" dirty="0">
                <a:latin typeface="Trebuchet MS"/>
                <a:cs typeface="Trebuchet MS"/>
              </a:rPr>
              <a:t> </a:t>
            </a:r>
            <a:r>
              <a:rPr spc="-105" dirty="0">
                <a:latin typeface="Trebuchet MS"/>
                <a:cs typeface="Trebuchet MS"/>
              </a:rPr>
              <a:t>bagi</a:t>
            </a:r>
            <a:r>
              <a:rPr spc="-180" dirty="0">
                <a:latin typeface="Trebuchet MS"/>
                <a:cs typeface="Trebuchet MS"/>
              </a:rPr>
              <a:t> </a:t>
            </a:r>
            <a:r>
              <a:rPr spc="-125" dirty="0">
                <a:latin typeface="Trebuchet MS"/>
                <a:cs typeface="Trebuchet MS"/>
              </a:rPr>
              <a:t>masyarakat</a:t>
            </a:r>
            <a:r>
              <a:rPr spc="-185" dirty="0">
                <a:latin typeface="Trebuchet MS"/>
                <a:cs typeface="Trebuchet MS"/>
              </a:rPr>
              <a:t> </a:t>
            </a:r>
            <a:r>
              <a:rPr spc="-130" dirty="0">
                <a:latin typeface="Trebuchet MS"/>
                <a:cs typeface="Trebuchet MS"/>
              </a:rPr>
              <a:t>luas.</a:t>
            </a:r>
            <a:r>
              <a:rPr spc="-185" dirty="0">
                <a:latin typeface="Trebuchet MS"/>
                <a:cs typeface="Trebuchet MS"/>
              </a:rPr>
              <a:t> </a:t>
            </a:r>
            <a:r>
              <a:rPr spc="-85" dirty="0">
                <a:latin typeface="Trebuchet MS"/>
                <a:cs typeface="Trebuchet MS"/>
              </a:rPr>
              <a:t>Untuk</a:t>
            </a:r>
            <a:r>
              <a:rPr spc="-185" dirty="0">
                <a:latin typeface="Trebuchet MS"/>
                <a:cs typeface="Trebuchet MS"/>
              </a:rPr>
              <a:t> </a:t>
            </a:r>
            <a:r>
              <a:rPr spc="-114" dirty="0">
                <a:latin typeface="Trebuchet MS"/>
                <a:cs typeface="Trebuchet MS"/>
              </a:rPr>
              <a:t>itu</a:t>
            </a:r>
            <a:r>
              <a:rPr spc="-175" dirty="0">
                <a:latin typeface="Trebuchet MS"/>
                <a:cs typeface="Trebuchet MS"/>
              </a:rPr>
              <a:t> </a:t>
            </a:r>
            <a:r>
              <a:rPr spc="-95" dirty="0">
                <a:latin typeface="Trebuchet MS"/>
                <a:cs typeface="Trebuchet MS"/>
              </a:rPr>
              <a:t>penguatan</a:t>
            </a:r>
            <a:r>
              <a:rPr spc="-180" dirty="0">
                <a:latin typeface="Trebuchet MS"/>
                <a:cs typeface="Trebuchet MS"/>
              </a:rPr>
              <a:t> </a:t>
            </a:r>
            <a:r>
              <a:rPr spc="-165" dirty="0">
                <a:latin typeface="Trebuchet MS"/>
                <a:cs typeface="Trebuchet MS"/>
              </a:rPr>
              <a:t>etika,</a:t>
            </a:r>
            <a:r>
              <a:rPr spc="-175" dirty="0">
                <a:latin typeface="Trebuchet MS"/>
                <a:cs typeface="Trebuchet MS"/>
              </a:rPr>
              <a:t> </a:t>
            </a:r>
            <a:r>
              <a:rPr spc="-114" dirty="0">
                <a:latin typeface="Trebuchet MS"/>
                <a:cs typeface="Trebuchet MS"/>
              </a:rPr>
              <a:t>moralitas</a:t>
            </a:r>
            <a:r>
              <a:rPr spc="-185" dirty="0">
                <a:latin typeface="Trebuchet MS"/>
                <a:cs typeface="Trebuchet MS"/>
              </a:rPr>
              <a:t> </a:t>
            </a:r>
            <a:r>
              <a:rPr spc="-80" dirty="0">
                <a:latin typeface="Trebuchet MS"/>
                <a:cs typeface="Trebuchet MS"/>
              </a:rPr>
              <a:t>dan  </a:t>
            </a:r>
            <a:r>
              <a:rPr spc="-90" dirty="0">
                <a:latin typeface="Trebuchet MS"/>
                <a:cs typeface="Trebuchet MS"/>
              </a:rPr>
              <a:t>pengembangan </a:t>
            </a:r>
            <a:r>
              <a:rPr spc="-114" dirty="0">
                <a:latin typeface="Trebuchet MS"/>
                <a:cs typeface="Trebuchet MS"/>
              </a:rPr>
              <a:t>diri </a:t>
            </a:r>
            <a:r>
              <a:rPr spc="-125" dirty="0">
                <a:latin typeface="Trebuchet MS"/>
                <a:cs typeface="Trebuchet MS"/>
              </a:rPr>
              <a:t>(baik </a:t>
            </a:r>
            <a:r>
              <a:rPr spc="-95" dirty="0">
                <a:latin typeface="Trebuchet MS"/>
                <a:cs typeface="Trebuchet MS"/>
              </a:rPr>
              <a:t>soft </a:t>
            </a:r>
            <a:r>
              <a:rPr spc="-125" dirty="0">
                <a:latin typeface="Trebuchet MS"/>
                <a:cs typeface="Trebuchet MS"/>
              </a:rPr>
              <a:t>skill </a:t>
            </a:r>
            <a:r>
              <a:rPr spc="-70" dirty="0">
                <a:latin typeface="Trebuchet MS"/>
                <a:cs typeface="Trebuchet MS"/>
              </a:rPr>
              <a:t>maupun </a:t>
            </a:r>
            <a:r>
              <a:rPr spc="-95" dirty="0">
                <a:latin typeface="Trebuchet MS"/>
                <a:cs typeface="Trebuchet MS"/>
              </a:rPr>
              <a:t>hard </a:t>
            </a:r>
            <a:r>
              <a:rPr spc="-130" dirty="0">
                <a:latin typeface="Trebuchet MS"/>
                <a:cs typeface="Trebuchet MS"/>
              </a:rPr>
              <a:t>skill) </a:t>
            </a:r>
            <a:r>
              <a:rPr spc="-105" dirty="0">
                <a:latin typeface="Trebuchet MS"/>
                <a:cs typeface="Trebuchet MS"/>
              </a:rPr>
              <a:t>sangat diperlukan </a:t>
            </a:r>
            <a:r>
              <a:rPr spc="-90" dirty="0">
                <a:latin typeface="Trebuchet MS"/>
                <a:cs typeface="Trebuchet MS"/>
              </a:rPr>
              <a:t>untuk  pengembangan</a:t>
            </a:r>
            <a:r>
              <a:rPr spc="-190" dirty="0">
                <a:latin typeface="Trebuchet MS"/>
                <a:cs typeface="Trebuchet MS"/>
              </a:rPr>
              <a:t> </a:t>
            </a:r>
            <a:r>
              <a:rPr spc="-114" dirty="0">
                <a:latin typeface="Trebuchet MS"/>
                <a:cs typeface="Trebuchet MS"/>
              </a:rPr>
              <a:t>kewirausahaan.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2CFD08-9499-4E7D-8962-F99C562D364C}"/>
              </a:ext>
            </a:extLst>
          </p:cNvPr>
          <p:cNvSpPr/>
          <p:nvPr/>
        </p:nvSpPr>
        <p:spPr>
          <a:xfrm>
            <a:off x="2843699" y="1371600"/>
            <a:ext cx="6504603" cy="568394"/>
          </a:xfrm>
          <a:prstGeom prst="round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RANGKUMAN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B93E1D7-4DAC-4DA7-88D4-F73154815D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3F8308-F9DE-C64D-A77A-AC34E2D07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721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6FC4B34-1478-4DF4-95E2-6E55F03EB448}"/>
              </a:ext>
            </a:extLst>
          </p:cNvPr>
          <p:cNvSpPr/>
          <p:nvPr/>
        </p:nvSpPr>
        <p:spPr>
          <a:xfrm>
            <a:off x="1981250" y="1343461"/>
            <a:ext cx="8229500" cy="4752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4B0134-CD54-41EA-A030-9FE970715C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BFD1BA-6048-094B-8856-F56DBE6AF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721"/>
            <a:ext cx="6985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36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0CB51961-161A-4943-901B-37B682EBD382}"/>
              </a:ext>
            </a:extLst>
          </p:cNvPr>
          <p:cNvSpPr/>
          <p:nvPr/>
        </p:nvSpPr>
        <p:spPr>
          <a:xfrm>
            <a:off x="2514600" y="1219201"/>
            <a:ext cx="7305453" cy="4563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3E0424-CD04-4982-B056-9E26A3179F7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4572F6-BF36-D541-B380-92B4522DC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721"/>
            <a:ext cx="6985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84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6939" y="2451100"/>
            <a:ext cx="9331325" cy="3116879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2800" spc="-165" dirty="0">
                <a:latin typeface="Trebuchet MS"/>
                <a:cs typeface="Trebuchet MS"/>
              </a:rPr>
              <a:t>Tugas</a:t>
            </a:r>
            <a:r>
              <a:rPr sz="2800" spc="-210" dirty="0">
                <a:latin typeface="Trebuchet MS"/>
                <a:cs typeface="Trebuchet MS"/>
              </a:rPr>
              <a:t> </a:t>
            </a:r>
            <a:r>
              <a:rPr sz="2800" spc="-280" dirty="0">
                <a:latin typeface="Trebuchet MS"/>
                <a:cs typeface="Trebuchet MS"/>
              </a:rPr>
              <a:t>:</a:t>
            </a:r>
            <a:endParaRPr sz="2800" dirty="0">
              <a:latin typeface="Trebuchet MS"/>
              <a:cs typeface="Trebuchet MS"/>
            </a:endParaRPr>
          </a:p>
          <a:p>
            <a:pPr marL="12700" marR="13970">
              <a:lnSpc>
                <a:spcPts val="3000"/>
              </a:lnSpc>
              <a:spcBef>
                <a:spcPts val="1050"/>
              </a:spcBef>
            </a:pPr>
            <a:r>
              <a:rPr sz="2800" spc="-140" dirty="0">
                <a:latin typeface="Trebuchet MS"/>
                <a:cs typeface="Trebuchet MS"/>
              </a:rPr>
              <a:t>Setelah </a:t>
            </a:r>
            <a:r>
              <a:rPr sz="2800" spc="-125" dirty="0">
                <a:latin typeface="Trebuchet MS"/>
                <a:cs typeface="Trebuchet MS"/>
              </a:rPr>
              <a:t>peserta </a:t>
            </a:r>
            <a:r>
              <a:rPr sz="2800" spc="-150" dirty="0">
                <a:latin typeface="Trebuchet MS"/>
                <a:cs typeface="Trebuchet MS"/>
              </a:rPr>
              <a:t>mempelajari </a:t>
            </a:r>
            <a:r>
              <a:rPr sz="2800" spc="-90" dirty="0">
                <a:latin typeface="Trebuchet MS"/>
                <a:cs typeface="Trebuchet MS"/>
              </a:rPr>
              <a:t>modul</a:t>
            </a:r>
            <a:r>
              <a:rPr sz="2800" spc="-645" dirty="0">
                <a:latin typeface="Trebuchet MS"/>
                <a:cs typeface="Trebuchet MS"/>
              </a:rPr>
              <a:t> </a:t>
            </a:r>
            <a:r>
              <a:rPr sz="2800" spc="-130" dirty="0">
                <a:latin typeface="Trebuchet MS"/>
                <a:cs typeface="Trebuchet MS"/>
              </a:rPr>
              <a:t>ini </a:t>
            </a:r>
            <a:r>
              <a:rPr sz="2800" spc="-140" dirty="0">
                <a:latin typeface="Trebuchet MS"/>
                <a:cs typeface="Trebuchet MS"/>
              </a:rPr>
              <a:t>maka </a:t>
            </a:r>
            <a:r>
              <a:rPr sz="2800" spc="-125" dirty="0">
                <a:latin typeface="Trebuchet MS"/>
                <a:cs typeface="Trebuchet MS"/>
              </a:rPr>
              <a:t>peserta diharapkan  </a:t>
            </a:r>
            <a:r>
              <a:rPr sz="2800" spc="-95" dirty="0">
                <a:latin typeface="Trebuchet MS"/>
                <a:cs typeface="Trebuchet MS"/>
              </a:rPr>
              <a:t>mampu </a:t>
            </a:r>
            <a:r>
              <a:rPr sz="2800" spc="-105" dirty="0">
                <a:latin typeface="Trebuchet MS"/>
                <a:cs typeface="Trebuchet MS"/>
              </a:rPr>
              <a:t>mengisi koesioner </a:t>
            </a:r>
            <a:r>
              <a:rPr sz="2800" spc="-114" dirty="0">
                <a:latin typeface="Trebuchet MS"/>
                <a:cs typeface="Trebuchet MS"/>
              </a:rPr>
              <a:t>yang </a:t>
            </a:r>
            <a:r>
              <a:rPr sz="2800" spc="-75" dirty="0">
                <a:latin typeface="Trebuchet MS"/>
                <a:cs typeface="Trebuchet MS"/>
              </a:rPr>
              <a:t>sudah</a:t>
            </a:r>
            <a:r>
              <a:rPr sz="2800" spc="-640" dirty="0">
                <a:latin typeface="Trebuchet MS"/>
                <a:cs typeface="Trebuchet MS"/>
              </a:rPr>
              <a:t> </a:t>
            </a:r>
            <a:r>
              <a:rPr sz="2800" spc="-140" dirty="0">
                <a:latin typeface="Trebuchet MS"/>
                <a:cs typeface="Trebuchet MS"/>
              </a:rPr>
              <a:t>disediakan.</a:t>
            </a:r>
            <a:endParaRPr sz="2800" dirty="0">
              <a:latin typeface="Trebuchet MS"/>
              <a:cs typeface="Trebuchet MS"/>
            </a:endParaRPr>
          </a:p>
          <a:p>
            <a:pPr marL="12700" marR="5080">
              <a:lnSpc>
                <a:spcPts val="3000"/>
              </a:lnSpc>
              <a:spcBef>
                <a:spcPts val="1105"/>
              </a:spcBef>
            </a:pPr>
            <a:r>
              <a:rPr sz="2800" spc="-114" dirty="0">
                <a:latin typeface="Trebuchet MS"/>
                <a:cs typeface="Trebuchet MS"/>
              </a:rPr>
              <a:t>Pengisian </a:t>
            </a:r>
            <a:r>
              <a:rPr sz="2800" spc="-110" dirty="0">
                <a:latin typeface="Trebuchet MS"/>
                <a:cs typeface="Trebuchet MS"/>
              </a:rPr>
              <a:t>koesioner </a:t>
            </a:r>
            <a:r>
              <a:rPr sz="2800" spc="-105" dirty="0">
                <a:latin typeface="Trebuchet MS"/>
                <a:cs typeface="Trebuchet MS"/>
              </a:rPr>
              <a:t>oleh </a:t>
            </a:r>
            <a:r>
              <a:rPr sz="2800" spc="-125" dirty="0" err="1">
                <a:latin typeface="Trebuchet MS"/>
                <a:cs typeface="Trebuchet MS"/>
              </a:rPr>
              <a:t>peserta</a:t>
            </a:r>
            <a:r>
              <a:rPr sz="2800" spc="-125" dirty="0">
                <a:latin typeface="Trebuchet MS"/>
                <a:cs typeface="Trebuchet MS"/>
              </a:rPr>
              <a:t> </a:t>
            </a:r>
            <a:r>
              <a:rPr sz="2800" spc="-105" dirty="0">
                <a:latin typeface="Trebuchet MS"/>
                <a:cs typeface="Trebuchet MS"/>
              </a:rPr>
              <a:t>KKN</a:t>
            </a:r>
            <a:r>
              <a:rPr lang="en-ID" sz="2800" spc="-105" dirty="0">
                <a:latin typeface="Trebuchet MS"/>
                <a:cs typeface="Trebuchet MS"/>
              </a:rPr>
              <a:t> </a:t>
            </a:r>
            <a:r>
              <a:rPr sz="2800" spc="-630" dirty="0">
                <a:latin typeface="Trebuchet MS"/>
                <a:cs typeface="Trebuchet MS"/>
              </a:rPr>
              <a:t> </a:t>
            </a:r>
            <a:r>
              <a:rPr sz="2800" spc="-135" dirty="0">
                <a:latin typeface="Trebuchet MS"/>
                <a:cs typeface="Trebuchet MS"/>
              </a:rPr>
              <a:t>Kewirausahaan, </a:t>
            </a:r>
            <a:r>
              <a:rPr sz="2800" spc="-145" dirty="0">
                <a:latin typeface="Trebuchet MS"/>
                <a:cs typeface="Trebuchet MS"/>
              </a:rPr>
              <a:t>materinya  </a:t>
            </a:r>
            <a:r>
              <a:rPr sz="2800" spc="-140" dirty="0">
                <a:latin typeface="Trebuchet MS"/>
                <a:cs typeface="Trebuchet MS"/>
              </a:rPr>
              <a:t>berkaitan </a:t>
            </a:r>
            <a:r>
              <a:rPr sz="2800" spc="-110" dirty="0">
                <a:latin typeface="Trebuchet MS"/>
                <a:cs typeface="Trebuchet MS"/>
              </a:rPr>
              <a:t>dengan </a:t>
            </a:r>
            <a:r>
              <a:rPr sz="2800" spc="-195" dirty="0">
                <a:latin typeface="Trebuchet MS"/>
                <a:cs typeface="Trebuchet MS"/>
              </a:rPr>
              <a:t>etika, </a:t>
            </a:r>
            <a:r>
              <a:rPr sz="2800" spc="-130" dirty="0">
                <a:latin typeface="Trebuchet MS"/>
                <a:cs typeface="Trebuchet MS"/>
              </a:rPr>
              <a:t>moralitas </a:t>
            </a:r>
            <a:r>
              <a:rPr sz="2800" spc="-95" dirty="0">
                <a:latin typeface="Trebuchet MS"/>
                <a:cs typeface="Trebuchet MS"/>
              </a:rPr>
              <a:t>dan </a:t>
            </a:r>
            <a:r>
              <a:rPr sz="2800" spc="-110" dirty="0">
                <a:latin typeface="Trebuchet MS"/>
                <a:cs typeface="Trebuchet MS"/>
              </a:rPr>
              <a:t>pengembangan </a:t>
            </a:r>
            <a:r>
              <a:rPr sz="2800" spc="-135" dirty="0">
                <a:latin typeface="Trebuchet MS"/>
                <a:cs typeface="Trebuchet MS"/>
              </a:rPr>
              <a:t>diri </a:t>
            </a:r>
            <a:r>
              <a:rPr sz="2800" spc="-90" dirty="0">
                <a:latin typeface="Trebuchet MS"/>
                <a:cs typeface="Trebuchet MS"/>
              </a:rPr>
              <a:t>guna  </a:t>
            </a:r>
            <a:r>
              <a:rPr sz="2800" spc="-120" dirty="0">
                <a:latin typeface="Trebuchet MS"/>
                <a:cs typeface="Trebuchet MS"/>
              </a:rPr>
              <a:t>menunjang </a:t>
            </a:r>
            <a:r>
              <a:rPr sz="2800" spc="-114" dirty="0">
                <a:latin typeface="Trebuchet MS"/>
                <a:cs typeface="Trebuchet MS"/>
              </a:rPr>
              <a:t>program </a:t>
            </a:r>
            <a:r>
              <a:rPr sz="2800" spc="-120" dirty="0">
                <a:latin typeface="Trebuchet MS"/>
                <a:cs typeface="Trebuchet MS"/>
              </a:rPr>
              <a:t>kewirausahaan </a:t>
            </a:r>
            <a:r>
              <a:rPr sz="2800" spc="-114" dirty="0">
                <a:latin typeface="Trebuchet MS"/>
                <a:cs typeface="Trebuchet MS"/>
              </a:rPr>
              <a:t>(koesioner</a:t>
            </a:r>
            <a:r>
              <a:rPr sz="2800" spc="-495" dirty="0">
                <a:latin typeface="Trebuchet MS"/>
                <a:cs typeface="Trebuchet MS"/>
              </a:rPr>
              <a:t> </a:t>
            </a:r>
            <a:r>
              <a:rPr sz="2800" spc="-160" dirty="0">
                <a:latin typeface="Trebuchet MS"/>
                <a:cs typeface="Trebuchet MS"/>
              </a:rPr>
              <a:t>terlampir).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130D74D-E215-400B-BA82-662159A1E013}"/>
              </a:ext>
            </a:extLst>
          </p:cNvPr>
          <p:cNvSpPr/>
          <p:nvPr/>
        </p:nvSpPr>
        <p:spPr>
          <a:xfrm>
            <a:off x="2843699" y="1557303"/>
            <a:ext cx="6504603" cy="568394"/>
          </a:xfrm>
          <a:prstGeom prst="round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PENUGASAN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0C582-270B-436B-A61C-3CDE4C14CA7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57496B-479D-E648-9839-E91A329B5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721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593</Words>
  <Application>Microsoft Macintosh PowerPoint</Application>
  <PresentationFormat>Widescreen</PresentationFormat>
  <Paragraphs>176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32</cp:revision>
  <dcterms:created xsi:type="dcterms:W3CDTF">2021-05-27T12:20:27Z</dcterms:created>
  <dcterms:modified xsi:type="dcterms:W3CDTF">2021-08-12T04:19:34Z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2021-05-27T00:00:00Z</vt:filetime>
  </property>
</Properties>
</file>