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1092"/>
            <a:ext cx="9144000" cy="1058297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FORMAT TEXT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HEADER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F7D9F-1E19-44B3-B8B5-C53AC678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Tag Heading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memperbesar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menebalkan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/</a:t>
            </a:r>
            <a:r>
              <a:rPr lang="en-US" dirty="0" err="1"/>
              <a:t>karakter</a:t>
            </a:r>
            <a:r>
              <a:rPr lang="en-US" dirty="0"/>
              <a:t>, tag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aritikel</a:t>
            </a:r>
            <a:r>
              <a:rPr lang="en-US" dirty="0"/>
              <a:t> </a:t>
            </a:r>
            <a:r>
              <a:rPr lang="en-US" dirty="0" err="1"/>
              <a:t>online.Tag</a:t>
            </a:r>
            <a:r>
              <a:rPr lang="en-US" dirty="0"/>
              <a:t> header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6 (</a:t>
            </a:r>
            <a:r>
              <a:rPr lang="en-US" dirty="0" err="1"/>
              <a:t>enam</a:t>
            </a:r>
            <a:r>
              <a:rPr lang="en-US" dirty="0"/>
              <a:t>)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header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H1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H6.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tag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ID" dirty="0"/>
          </a:p>
          <a:p>
            <a:pPr marL="0" indent="0">
              <a:lnSpc>
                <a:spcPct val="100000"/>
              </a:lnSpc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5699F-1A65-411A-A36A-C0522C06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88241"/>
            <a:ext cx="9640246" cy="20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1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HEADER - HASIL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F7D9F-1E19-44B3-B8B5-C53AC678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16EB2-4309-44A5-80CD-6F52B35F20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4027" y="1825625"/>
            <a:ext cx="6095745" cy="4635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66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FORMAT TEXT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B3AC3-9066-4B12-9DB9-2D3CD381A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0142"/>
            <a:ext cx="7616252" cy="4932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28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FONT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3C91F-1B73-44A2-B53A-5F6C293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Tag font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memodifikasi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angka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tag HTML-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0" indent="0">
              <a:lnSpc>
                <a:spcPct val="150000"/>
              </a:lnSpc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&lt;font&gt;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 dan CSS&lt;/font&gt;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8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FONT DAN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3C91F-1B73-44A2-B53A-5F6C293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Color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&lt;font Color=”yellow”&gt;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 dan CSS&lt;/font&gt;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8CC54-48E5-45A2-A772-B4DA979E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7" y="4001294"/>
            <a:ext cx="9984699" cy="20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2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FONT DAN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3C91F-1B73-44A2-B53A-5F6C293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Face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&lt;font face=”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arial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”&gt;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 dan CSS&lt;/font&gt;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3D1EC-BCE1-4AE9-98CD-E346168D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88" y="4193505"/>
            <a:ext cx="10510477" cy="19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FONT DAN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3C91F-1B73-44A2-B53A-5F6C293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Size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ukuran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huruf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&lt;font Size=”24”&gt;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 dan CSS&lt;/font&gt;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Hasil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A2166-2B47-407B-B08D-A65A9083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67304"/>
            <a:ext cx="8972650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BREAK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3C91F-1B73-44A2-B53A-5F6C293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kalimat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paragraf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tag break “&lt;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&gt;”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ditulih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tag break &lt;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break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B14C-764A-4901-9D72-1F0D2E2B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4275215"/>
            <a:ext cx="5657538" cy="24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PARAGRAF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3C91F-1B73-44A2-B53A-5F6C293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Tag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Paragraf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perataan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kalimat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paragraf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tulis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code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&lt;p&gt;&lt;/p&gt;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paragraf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&lt;p&gt;Lorem ipsum dolor sit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consectetur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adipisicing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Sapiente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ipsa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maiores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ad, alias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quidem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officiis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iure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eveniet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laboriosam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voluptatibus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accusantium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corrupti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impedit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libero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ullam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sunt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hic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atque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!&lt;/p&gt;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5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PARAGRAF - HASIL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0D5AFD-FB67-4CD4-9017-E68F9BBFD10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8839" y="2381527"/>
            <a:ext cx="8094689" cy="3961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09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FORMAT TEXT</vt:lpstr>
      <vt:lpstr>FORMAT TEXT</vt:lpstr>
      <vt:lpstr>TAG FONT</vt:lpstr>
      <vt:lpstr>TAG FONT DAN ATRIBUTNYA</vt:lpstr>
      <vt:lpstr>TAG FONT DAN ATRIBUTNYA</vt:lpstr>
      <vt:lpstr>TAG FONT DAN ATRIBUTNYA</vt:lpstr>
      <vt:lpstr>TAG BREAK</vt:lpstr>
      <vt:lpstr>TAG PARAGRAF</vt:lpstr>
      <vt:lpstr>TAG PARAGRAF - HASIL</vt:lpstr>
      <vt:lpstr>TAG HEADER</vt:lpstr>
      <vt:lpstr>TAG HEADER - HASIL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117</cp:revision>
  <dcterms:created xsi:type="dcterms:W3CDTF">2023-08-21T11:06:22Z</dcterms:created>
  <dcterms:modified xsi:type="dcterms:W3CDTF">2023-08-23T08:35:53Z</dcterms:modified>
</cp:coreProperties>
</file>