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5"/>
  </p:normalViewPr>
  <p:slideViewPr>
    <p:cSldViewPr>
      <p:cViewPr varScale="1">
        <p:scale>
          <a:sx n="183" d="100"/>
          <a:sy n="183" d="100"/>
        </p:scale>
        <p:origin x="1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01-1466-E943-A322-B0F9A936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0" y="219075"/>
            <a:ext cx="5475129" cy="307777"/>
          </a:xfrm>
        </p:spPr>
        <p:txBody>
          <a:bodyPr/>
          <a:lstStyle/>
          <a:p>
            <a:pPr algn="ctr"/>
            <a:r>
              <a:rPr lang="en-US" sz="2000" dirty="0" err="1">
                <a:latin typeface="Times" pitchFamily="2" charset="0"/>
              </a:rPr>
              <a:t>Peralatan</a:t>
            </a:r>
            <a:r>
              <a:rPr lang="en-US" sz="2000" dirty="0">
                <a:latin typeface="Times" pitchFamily="2" charset="0"/>
              </a:rPr>
              <a:t> </a:t>
            </a:r>
            <a:r>
              <a:rPr lang="en-US" sz="2000" dirty="0" err="1">
                <a:latin typeface="Times" pitchFamily="2" charset="0"/>
              </a:rPr>
              <a:t>dan</a:t>
            </a:r>
            <a:r>
              <a:rPr lang="en-US" sz="2000" dirty="0">
                <a:latin typeface="Times" pitchFamily="2" charset="0"/>
              </a:rPr>
              <a:t> </a:t>
            </a:r>
            <a:r>
              <a:rPr lang="en-US" sz="2000" dirty="0" err="1">
                <a:latin typeface="Times" pitchFamily="2" charset="0"/>
              </a:rPr>
              <a:t>Perlengkapan</a:t>
            </a:r>
            <a:r>
              <a:rPr lang="en-US" sz="2000" dirty="0">
                <a:latin typeface="Times" pitchFamily="2" charset="0"/>
              </a:rPr>
              <a:t> </a:t>
            </a:r>
            <a:r>
              <a:rPr lang="en-US" sz="2000" dirty="0" err="1">
                <a:latin typeface="Times" pitchFamily="2" charset="0"/>
              </a:rPr>
              <a:t>alat-alat</a:t>
            </a:r>
            <a:r>
              <a:rPr lang="en-US" sz="2000" dirty="0">
                <a:latin typeface="Times" pitchFamily="2" charset="0"/>
              </a:rPr>
              <a:t> di </a:t>
            </a:r>
            <a:r>
              <a:rPr lang="en-US" sz="2000" dirty="0" err="1">
                <a:latin typeface="Times" pitchFamily="2" charset="0"/>
              </a:rPr>
              <a:t>restoran</a:t>
            </a:r>
            <a:r>
              <a:rPr lang="en-US" sz="2000" dirty="0">
                <a:latin typeface="Times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F6CE5-A109-2F43-B8F4-BCDFFCF521E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49298" y="3495675"/>
            <a:ext cx="4253865" cy="685801"/>
          </a:xfrm>
        </p:spPr>
        <p:txBody>
          <a:bodyPr/>
          <a:lstStyle/>
          <a:p>
            <a:pPr algn="ctr"/>
            <a:r>
              <a:rPr lang="en-US" dirty="0"/>
              <a:t>Oleh : </a:t>
            </a:r>
          </a:p>
          <a:p>
            <a:pPr algn="ctr"/>
            <a:r>
              <a:rPr lang="en-US" dirty="0"/>
              <a:t>Andreas </a:t>
            </a:r>
            <a:r>
              <a:rPr lang="en-US" dirty="0" err="1"/>
              <a:t>Suwandi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, </a:t>
            </a:r>
            <a:r>
              <a:rPr lang="en-US" dirty="0" err="1"/>
              <a:t>M.Pd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F5D8A-6E19-D04D-A9A7-49D3A360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657500"/>
            <a:ext cx="3657600" cy="26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</Words>
  <Application>Microsoft Macintosh PowerPoint</Application>
  <PresentationFormat>Custom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Times</vt:lpstr>
      <vt:lpstr>Office Theme</vt:lpstr>
      <vt:lpstr>Peralatan dan Perlengkapan alat-alat di restoran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Peralatan dan Perlengkapan alat-alat di restoran </dc:title>
  <cp:lastModifiedBy>Microsoft Office User</cp:lastModifiedBy>
  <cp:revision>1</cp:revision>
  <dcterms:created xsi:type="dcterms:W3CDTF">2023-08-24T03:53:46Z</dcterms:created>
  <dcterms:modified xsi:type="dcterms:W3CDTF">2023-08-24T03:58:31Z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LastSaved">
    <vt:filetime>2023-08-24T00:00:00Z</vt:filetime>
  </property>
</Properties>
</file>