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7409DF-7791-074E-81C7-1A949E946347}" type="doc">
      <dgm:prSet loTypeId="urn:microsoft.com/office/officeart/2008/layout/HorizontalMultiLevelHierarchy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F18E86-66B5-404A-9946-98D23A5B81FA}">
      <dgm:prSet phldrT="[Text]"/>
      <dgm:spPr/>
      <dgm:t>
        <a:bodyPr/>
        <a:lstStyle/>
        <a:p>
          <a:pPr algn="l"/>
          <a:r>
            <a:rPr lang="en-US" dirty="0" err="1"/>
            <a:t>Kuliah</a:t>
          </a:r>
          <a:r>
            <a:rPr lang="en-US" dirty="0"/>
            <a:t> </a:t>
          </a:r>
          <a:r>
            <a:rPr lang="en-US" dirty="0" err="1"/>
            <a:t>Senin</a:t>
          </a:r>
          <a:r>
            <a:rPr lang="en-US" dirty="0"/>
            <a:t> </a:t>
          </a:r>
        </a:p>
      </dgm:t>
    </dgm:pt>
    <dgm:pt modelId="{3D81917A-5935-954E-B1C9-0EEDBD3EB1DB}" type="parTrans" cxnId="{78F602BE-19CB-094D-81D6-CACAA61C77D9}">
      <dgm:prSet/>
      <dgm:spPr/>
      <dgm:t>
        <a:bodyPr/>
        <a:lstStyle/>
        <a:p>
          <a:endParaRPr lang="en-US"/>
        </a:p>
      </dgm:t>
    </dgm:pt>
    <dgm:pt modelId="{007EE773-0EFF-4F4A-A266-95D0E41CC283}" type="sibTrans" cxnId="{78F602BE-19CB-094D-81D6-CACAA61C77D9}">
      <dgm:prSet/>
      <dgm:spPr/>
      <dgm:t>
        <a:bodyPr/>
        <a:lstStyle/>
        <a:p>
          <a:endParaRPr lang="en-US"/>
        </a:p>
      </dgm:t>
    </dgm:pt>
    <dgm:pt modelId="{844984D3-871E-5444-A5FD-63E62624B5CF}">
      <dgm:prSet phldrT="[Text]"/>
      <dgm:spPr/>
      <dgm:t>
        <a:bodyPr/>
        <a:lstStyle/>
        <a:p>
          <a:pPr algn="l"/>
          <a:r>
            <a:rPr lang="en-US" dirty="0" err="1"/>
            <a:t>Evaluasi</a:t>
          </a:r>
          <a:r>
            <a:rPr lang="en-US" dirty="0"/>
            <a:t> 02 kali </a:t>
          </a:r>
          <a:r>
            <a:rPr lang="en-US" dirty="0" smtClean="0"/>
            <a:t>(</a:t>
          </a:r>
          <a:r>
            <a:rPr lang="en-US" dirty="0" err="1" smtClean="0"/>
            <a:t>uts</a:t>
          </a:r>
          <a:r>
            <a:rPr lang="en-US" dirty="0" smtClean="0"/>
            <a:t> &amp; </a:t>
          </a:r>
          <a:r>
            <a:rPr lang="en-US" dirty="0" err="1" smtClean="0"/>
            <a:t>uas</a:t>
          </a:r>
          <a:r>
            <a:rPr lang="en-US" dirty="0" smtClean="0"/>
            <a:t>)</a:t>
          </a:r>
          <a:endParaRPr lang="en-US" dirty="0"/>
        </a:p>
      </dgm:t>
    </dgm:pt>
    <dgm:pt modelId="{1DB0E3D7-9C7E-7945-86F4-43AAAC4B86A5}" type="parTrans" cxnId="{A121474A-CD92-B241-BC30-A8420BD777DB}">
      <dgm:prSet/>
      <dgm:spPr/>
      <dgm:t>
        <a:bodyPr/>
        <a:lstStyle/>
        <a:p>
          <a:endParaRPr lang="en-US"/>
        </a:p>
      </dgm:t>
    </dgm:pt>
    <dgm:pt modelId="{DD6A9765-C556-4345-B8B2-75A234CCE630}" type="sibTrans" cxnId="{A121474A-CD92-B241-BC30-A8420BD777DB}">
      <dgm:prSet/>
      <dgm:spPr/>
      <dgm:t>
        <a:bodyPr/>
        <a:lstStyle/>
        <a:p>
          <a:endParaRPr lang="en-US"/>
        </a:p>
      </dgm:t>
    </dgm:pt>
    <dgm:pt modelId="{61F8FA19-AA97-3F43-803F-C95206D22392}">
      <dgm:prSet phldrT="[Text]"/>
      <dgm:spPr/>
      <dgm:t>
        <a:bodyPr/>
        <a:lstStyle/>
        <a:p>
          <a:pPr algn="l"/>
          <a:r>
            <a:rPr lang="en-US" dirty="0" err="1"/>
            <a:t>Jumlah</a:t>
          </a:r>
          <a:r>
            <a:rPr lang="en-US" dirty="0"/>
            <a:t> </a:t>
          </a:r>
          <a:r>
            <a:rPr lang="en-US" dirty="0" smtClean="0"/>
            <a:t>14 </a:t>
          </a:r>
          <a:r>
            <a:rPr lang="en-US" dirty="0"/>
            <a:t>kali: </a:t>
          </a:r>
          <a:r>
            <a:rPr lang="en-US" dirty="0" smtClean="0"/>
            <a:t> Sept-24 Des </a:t>
          </a:r>
          <a:r>
            <a:rPr lang="en-US" dirty="0"/>
            <a:t>2020 </a:t>
          </a:r>
        </a:p>
      </dgm:t>
    </dgm:pt>
    <dgm:pt modelId="{6595516C-8C72-8C47-8CC8-88BDD9E28B3E}" type="parTrans" cxnId="{F752FD9A-F86B-9D4A-AC5E-88E8F6C1E716}">
      <dgm:prSet/>
      <dgm:spPr/>
      <dgm:t>
        <a:bodyPr/>
        <a:lstStyle/>
        <a:p>
          <a:endParaRPr lang="en-US"/>
        </a:p>
      </dgm:t>
    </dgm:pt>
    <dgm:pt modelId="{0B28EA72-2584-0044-BB9C-67F48AEBFE53}" type="sibTrans" cxnId="{F752FD9A-F86B-9D4A-AC5E-88E8F6C1E716}">
      <dgm:prSet/>
      <dgm:spPr/>
      <dgm:t>
        <a:bodyPr/>
        <a:lstStyle/>
        <a:p>
          <a:endParaRPr lang="en-US"/>
        </a:p>
      </dgm:t>
    </dgm:pt>
    <dgm:pt modelId="{D1A6258B-2537-AF4E-8D86-A0F602FFB310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5900" b="1" dirty="0" err="1">
              <a:solidFill>
                <a:srgbClr val="002060"/>
              </a:solidFill>
              <a:latin typeface="Big Caslon Medium" panose="02000603090000020003" pitchFamily="2" charset="-79"/>
              <a:cs typeface="Big Caslon Medium" panose="02000603090000020003" pitchFamily="2" charset="-79"/>
            </a:rPr>
            <a:t>Tatap</a:t>
          </a:r>
          <a:r>
            <a:rPr lang="en-US" sz="5900" b="1" dirty="0">
              <a:solidFill>
                <a:srgbClr val="002060"/>
              </a:solidFill>
              <a:latin typeface="Big Caslon Medium" panose="02000603090000020003" pitchFamily="2" charset="-79"/>
              <a:cs typeface="Big Caslon Medium" panose="02000603090000020003" pitchFamily="2" charset="-79"/>
            </a:rPr>
            <a:t> </a:t>
          </a:r>
          <a:r>
            <a:rPr lang="en-US" sz="5900" b="1" dirty="0" err="1">
              <a:solidFill>
                <a:srgbClr val="002060"/>
              </a:solidFill>
              <a:latin typeface="Big Caslon Medium" panose="02000603090000020003" pitchFamily="2" charset="-79"/>
              <a:cs typeface="Big Caslon Medium" panose="02000603090000020003" pitchFamily="2" charset="-79"/>
            </a:rPr>
            <a:t>Muka</a:t>
          </a:r>
          <a:r>
            <a:rPr lang="en-US" sz="5900" b="1" dirty="0">
              <a:solidFill>
                <a:srgbClr val="002060"/>
              </a:solidFill>
              <a:latin typeface="Big Caslon Medium" panose="02000603090000020003" pitchFamily="2" charset="-79"/>
              <a:cs typeface="Big Caslon Medium" panose="02000603090000020003" pitchFamily="2" charset="-79"/>
            </a:rPr>
            <a:t> </a:t>
          </a:r>
          <a:r>
            <a:rPr lang="en-US" sz="6000" b="1" dirty="0">
              <a:solidFill>
                <a:srgbClr val="002060"/>
              </a:solidFill>
              <a:latin typeface="Big Caslon Medium" panose="02000603090000020003" pitchFamily="2" charset="-79"/>
              <a:cs typeface="Big Caslon Medium" panose="02000603090000020003" pitchFamily="2" charset="-79"/>
            </a:rPr>
            <a:t> </a:t>
          </a:r>
          <a:r>
            <a:rPr lang="en-US" sz="6000" b="1" dirty="0" smtClean="0">
              <a:solidFill>
                <a:srgbClr val="002060"/>
              </a:solidFill>
              <a:latin typeface="Big Caslon Medium" panose="02000603090000020003" pitchFamily="2" charset="-79"/>
              <a:cs typeface="Big Caslon Medium" panose="02000603090000020003" pitchFamily="2" charset="-79"/>
            </a:rPr>
            <a:t>14 </a:t>
          </a:r>
          <a:r>
            <a:rPr lang="en-US" sz="6000" b="1" dirty="0">
              <a:solidFill>
                <a:srgbClr val="002060"/>
              </a:solidFill>
              <a:latin typeface="Big Caslon Medium" panose="02000603090000020003" pitchFamily="2" charset="-79"/>
              <a:cs typeface="Big Caslon Medium" panose="02000603090000020003" pitchFamily="2" charset="-79"/>
            </a:rPr>
            <a:t>kali</a:t>
          </a:r>
          <a:endParaRPr lang="en-US" sz="5900" b="1" dirty="0">
            <a:solidFill>
              <a:srgbClr val="002060"/>
            </a:solidFill>
            <a:latin typeface="Big Caslon Medium" panose="02000603090000020003" pitchFamily="2" charset="-79"/>
            <a:cs typeface="Big Caslon Medium" panose="02000603090000020003" pitchFamily="2" charset="-79"/>
          </a:endParaRPr>
        </a:p>
      </dgm:t>
    </dgm:pt>
    <dgm:pt modelId="{2D7AD59A-FC41-E64E-A90B-4AFE2093BA40}" type="sibTrans" cxnId="{184C2FA7-0108-8244-8EB8-0814D603554F}">
      <dgm:prSet/>
      <dgm:spPr/>
      <dgm:t>
        <a:bodyPr/>
        <a:lstStyle/>
        <a:p>
          <a:endParaRPr lang="en-US"/>
        </a:p>
      </dgm:t>
    </dgm:pt>
    <dgm:pt modelId="{3E519251-3F3E-4E49-A808-6592DC59DF57}" type="parTrans" cxnId="{184C2FA7-0108-8244-8EB8-0814D603554F}">
      <dgm:prSet/>
      <dgm:spPr/>
      <dgm:t>
        <a:bodyPr/>
        <a:lstStyle/>
        <a:p>
          <a:endParaRPr lang="en-US"/>
        </a:p>
      </dgm:t>
    </dgm:pt>
    <dgm:pt modelId="{C9A22F1D-328C-8743-ACE3-3ACDE58B02AD}">
      <dgm:prSet phldrT="[Text]"/>
      <dgm:spPr/>
      <dgm:t>
        <a:bodyPr/>
        <a:lstStyle/>
        <a:p>
          <a:pPr algn="l"/>
          <a:r>
            <a:rPr lang="en-US" dirty="0" smtClean="0"/>
            <a:t>4 </a:t>
          </a:r>
          <a:r>
            <a:rPr lang="en-US" dirty="0" err="1" smtClean="0"/>
            <a:t>Dosen</a:t>
          </a:r>
          <a:endParaRPr lang="en-US" dirty="0"/>
        </a:p>
      </dgm:t>
    </dgm:pt>
    <dgm:pt modelId="{E86ADAE9-51D9-964F-829B-00B7C932CEC2}" type="sibTrans" cxnId="{669AD03D-3F90-2D4E-BFA4-E628B2DDEBFA}">
      <dgm:prSet/>
      <dgm:spPr/>
      <dgm:t>
        <a:bodyPr/>
        <a:lstStyle/>
        <a:p>
          <a:endParaRPr lang="en-US"/>
        </a:p>
      </dgm:t>
    </dgm:pt>
    <dgm:pt modelId="{58A42191-F5F7-5147-84DA-C48A08B1D312}" type="parTrans" cxnId="{669AD03D-3F90-2D4E-BFA4-E628B2DDEBFA}">
      <dgm:prSet/>
      <dgm:spPr/>
      <dgm:t>
        <a:bodyPr/>
        <a:lstStyle/>
        <a:p>
          <a:endParaRPr lang="en-US"/>
        </a:p>
      </dgm:t>
    </dgm:pt>
    <dgm:pt modelId="{B1827A68-F27B-4D40-B88E-566624451DD7}" type="pres">
      <dgm:prSet presAssocID="{E27409DF-7791-074E-81C7-1A949E94634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449E3A-5480-6149-B83A-33D472AF653D}" type="pres">
      <dgm:prSet presAssocID="{D1A6258B-2537-AF4E-8D86-A0F602FFB310}" presName="root1" presStyleCnt="0"/>
      <dgm:spPr/>
    </dgm:pt>
    <dgm:pt modelId="{E3CFADE7-40F8-374A-8F48-7D101139A9F1}" type="pres">
      <dgm:prSet presAssocID="{D1A6258B-2537-AF4E-8D86-A0F602FFB310}" presName="LevelOneTextNode" presStyleLbl="node0" presStyleIdx="0" presStyleCnt="1" custAng="0" custScaleX="2093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198765-600A-6347-BAE5-31326509A6EC}" type="pres">
      <dgm:prSet presAssocID="{D1A6258B-2537-AF4E-8D86-A0F602FFB310}" presName="level2hierChild" presStyleCnt="0"/>
      <dgm:spPr/>
    </dgm:pt>
    <dgm:pt modelId="{A4413C1C-EFB5-E548-AE95-FC746E9ECB98}" type="pres">
      <dgm:prSet presAssocID="{3D81917A-5935-954E-B1C9-0EEDBD3EB1DB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EF3DE339-67F3-CC42-A0E7-CDC5C9F27095}" type="pres">
      <dgm:prSet presAssocID="{3D81917A-5935-954E-B1C9-0EEDBD3EB1DB}" presName="connTx" presStyleLbl="parChTrans1D2" presStyleIdx="0" presStyleCnt="4"/>
      <dgm:spPr/>
      <dgm:t>
        <a:bodyPr/>
        <a:lstStyle/>
        <a:p>
          <a:endParaRPr lang="en-US"/>
        </a:p>
      </dgm:t>
    </dgm:pt>
    <dgm:pt modelId="{333A9C02-A07F-2B4E-BB0F-D62FC6192B13}" type="pres">
      <dgm:prSet presAssocID="{02F18E86-66B5-404A-9946-98D23A5B81FA}" presName="root2" presStyleCnt="0"/>
      <dgm:spPr/>
    </dgm:pt>
    <dgm:pt modelId="{B09BCD46-7345-F04F-9AB2-C03453190435}" type="pres">
      <dgm:prSet presAssocID="{02F18E86-66B5-404A-9946-98D23A5B81FA}" presName="LevelTwoTextNode" presStyleLbl="node2" presStyleIdx="0" presStyleCnt="4" custScaleX="2926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D4B464-0464-5D4B-9F31-25617ED5A51A}" type="pres">
      <dgm:prSet presAssocID="{02F18E86-66B5-404A-9946-98D23A5B81FA}" presName="level3hierChild" presStyleCnt="0"/>
      <dgm:spPr/>
    </dgm:pt>
    <dgm:pt modelId="{97C55052-6D50-B541-B054-EC0EB5A29774}" type="pres">
      <dgm:prSet presAssocID="{6595516C-8C72-8C47-8CC8-88BDD9E28B3E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2B18D55E-DB00-F54F-BB1E-83C21ADD4906}" type="pres">
      <dgm:prSet presAssocID="{6595516C-8C72-8C47-8CC8-88BDD9E28B3E}" presName="connTx" presStyleLbl="parChTrans1D2" presStyleIdx="1" presStyleCnt="4"/>
      <dgm:spPr/>
      <dgm:t>
        <a:bodyPr/>
        <a:lstStyle/>
        <a:p>
          <a:endParaRPr lang="en-US"/>
        </a:p>
      </dgm:t>
    </dgm:pt>
    <dgm:pt modelId="{905785F1-3882-D949-A679-63E7C65B1952}" type="pres">
      <dgm:prSet presAssocID="{61F8FA19-AA97-3F43-803F-C95206D22392}" presName="root2" presStyleCnt="0"/>
      <dgm:spPr/>
    </dgm:pt>
    <dgm:pt modelId="{11A736B7-A2A0-2D43-A651-2C78FB7BFD59}" type="pres">
      <dgm:prSet presAssocID="{61F8FA19-AA97-3F43-803F-C95206D22392}" presName="LevelTwoTextNode" presStyleLbl="node2" presStyleIdx="1" presStyleCnt="4" custScaleX="2914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531837-D305-CA40-B153-1CECD485E604}" type="pres">
      <dgm:prSet presAssocID="{61F8FA19-AA97-3F43-803F-C95206D22392}" presName="level3hierChild" presStyleCnt="0"/>
      <dgm:spPr/>
    </dgm:pt>
    <dgm:pt modelId="{E15E0C80-2D23-8B4B-89A2-A7AAD7BAC8ED}" type="pres">
      <dgm:prSet presAssocID="{1DB0E3D7-9C7E-7945-86F4-43AAAC4B86A5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0879DCB3-A5C1-AC40-BD46-FB8170EDE616}" type="pres">
      <dgm:prSet presAssocID="{1DB0E3D7-9C7E-7945-86F4-43AAAC4B86A5}" presName="connTx" presStyleLbl="parChTrans1D2" presStyleIdx="2" presStyleCnt="4"/>
      <dgm:spPr/>
      <dgm:t>
        <a:bodyPr/>
        <a:lstStyle/>
        <a:p>
          <a:endParaRPr lang="en-US"/>
        </a:p>
      </dgm:t>
    </dgm:pt>
    <dgm:pt modelId="{5248FFB0-912A-9A44-90F5-DE76559C5ACD}" type="pres">
      <dgm:prSet presAssocID="{844984D3-871E-5444-A5FD-63E62624B5CF}" presName="root2" presStyleCnt="0"/>
      <dgm:spPr/>
    </dgm:pt>
    <dgm:pt modelId="{68D5917E-8E86-AD48-9923-70DD598EAFF0}" type="pres">
      <dgm:prSet presAssocID="{844984D3-871E-5444-A5FD-63E62624B5CF}" presName="LevelTwoTextNode" presStyleLbl="node2" presStyleIdx="2" presStyleCnt="4" custScaleX="2926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512ED4-FDFD-8A44-B0AB-2AB7D60FADFC}" type="pres">
      <dgm:prSet presAssocID="{844984D3-871E-5444-A5FD-63E62624B5CF}" presName="level3hierChild" presStyleCnt="0"/>
      <dgm:spPr/>
    </dgm:pt>
    <dgm:pt modelId="{57D60080-3A09-5F4A-B6B8-318317603D2C}" type="pres">
      <dgm:prSet presAssocID="{58A42191-F5F7-5147-84DA-C48A08B1D312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1E6E9D09-BBA9-2140-A035-9DAEE17F666A}" type="pres">
      <dgm:prSet presAssocID="{58A42191-F5F7-5147-84DA-C48A08B1D312}" presName="connTx" presStyleLbl="parChTrans1D2" presStyleIdx="3" presStyleCnt="4"/>
      <dgm:spPr/>
      <dgm:t>
        <a:bodyPr/>
        <a:lstStyle/>
        <a:p>
          <a:endParaRPr lang="en-US"/>
        </a:p>
      </dgm:t>
    </dgm:pt>
    <dgm:pt modelId="{7DFA267F-6567-A841-BFCD-C2BEA3E68F34}" type="pres">
      <dgm:prSet presAssocID="{C9A22F1D-328C-8743-ACE3-3ACDE58B02AD}" presName="root2" presStyleCnt="0"/>
      <dgm:spPr/>
    </dgm:pt>
    <dgm:pt modelId="{16F4B3CE-914E-DC46-97A2-06EA763D37AD}" type="pres">
      <dgm:prSet presAssocID="{C9A22F1D-328C-8743-ACE3-3ACDE58B02AD}" presName="LevelTwoTextNode" presStyleLbl="node2" presStyleIdx="3" presStyleCnt="4" custScaleX="2923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63FCA9-D032-A04C-8C39-793C7FB29944}" type="pres">
      <dgm:prSet presAssocID="{C9A22F1D-328C-8743-ACE3-3ACDE58B02AD}" presName="level3hierChild" presStyleCnt="0"/>
      <dgm:spPr/>
    </dgm:pt>
  </dgm:ptLst>
  <dgm:cxnLst>
    <dgm:cxn modelId="{D94FBFCC-CF49-46DA-A548-D0A3CC1B0A07}" type="presOf" srcId="{61F8FA19-AA97-3F43-803F-C95206D22392}" destId="{11A736B7-A2A0-2D43-A651-2C78FB7BFD59}" srcOrd="0" destOrd="0" presId="urn:microsoft.com/office/officeart/2008/layout/HorizontalMultiLevelHierarchy"/>
    <dgm:cxn modelId="{CD5E36E4-939D-424C-9DD6-AADDA43C6F05}" type="presOf" srcId="{6595516C-8C72-8C47-8CC8-88BDD9E28B3E}" destId="{2B18D55E-DB00-F54F-BB1E-83C21ADD4906}" srcOrd="1" destOrd="0" presId="urn:microsoft.com/office/officeart/2008/layout/HorizontalMultiLevelHierarchy"/>
    <dgm:cxn modelId="{3A1A5736-AF1A-441A-AB5E-A4E79CD1521E}" type="presOf" srcId="{02F18E86-66B5-404A-9946-98D23A5B81FA}" destId="{B09BCD46-7345-F04F-9AB2-C03453190435}" srcOrd="0" destOrd="0" presId="urn:microsoft.com/office/officeart/2008/layout/HorizontalMultiLevelHierarchy"/>
    <dgm:cxn modelId="{8AF3829A-DFB0-46E6-B23C-9258646137E2}" type="presOf" srcId="{1DB0E3D7-9C7E-7945-86F4-43AAAC4B86A5}" destId="{0879DCB3-A5C1-AC40-BD46-FB8170EDE616}" srcOrd="1" destOrd="0" presId="urn:microsoft.com/office/officeart/2008/layout/HorizontalMultiLevelHierarchy"/>
    <dgm:cxn modelId="{D9A04B26-CC87-4192-B428-D56506B1B91D}" type="presOf" srcId="{C9A22F1D-328C-8743-ACE3-3ACDE58B02AD}" destId="{16F4B3CE-914E-DC46-97A2-06EA763D37AD}" srcOrd="0" destOrd="0" presId="urn:microsoft.com/office/officeart/2008/layout/HorizontalMultiLevelHierarchy"/>
    <dgm:cxn modelId="{A121474A-CD92-B241-BC30-A8420BD777DB}" srcId="{D1A6258B-2537-AF4E-8D86-A0F602FFB310}" destId="{844984D3-871E-5444-A5FD-63E62624B5CF}" srcOrd="2" destOrd="0" parTransId="{1DB0E3D7-9C7E-7945-86F4-43AAAC4B86A5}" sibTransId="{DD6A9765-C556-4345-B8B2-75A234CCE630}"/>
    <dgm:cxn modelId="{45972D88-B26E-4E0A-8EB2-FDE725BE4C83}" type="presOf" srcId="{3D81917A-5935-954E-B1C9-0EEDBD3EB1DB}" destId="{EF3DE339-67F3-CC42-A0E7-CDC5C9F27095}" srcOrd="1" destOrd="0" presId="urn:microsoft.com/office/officeart/2008/layout/HorizontalMultiLevelHierarchy"/>
    <dgm:cxn modelId="{43F20F3B-5A08-4E1F-9828-D5085FC8BB02}" type="presOf" srcId="{1DB0E3D7-9C7E-7945-86F4-43AAAC4B86A5}" destId="{E15E0C80-2D23-8B4B-89A2-A7AAD7BAC8ED}" srcOrd="0" destOrd="0" presId="urn:microsoft.com/office/officeart/2008/layout/HorizontalMultiLevelHierarchy"/>
    <dgm:cxn modelId="{73C7BD4A-5615-4DD9-8CE7-C62A7C3ADCE1}" type="presOf" srcId="{844984D3-871E-5444-A5FD-63E62624B5CF}" destId="{68D5917E-8E86-AD48-9923-70DD598EAFF0}" srcOrd="0" destOrd="0" presId="urn:microsoft.com/office/officeart/2008/layout/HorizontalMultiLevelHierarchy"/>
    <dgm:cxn modelId="{669AD03D-3F90-2D4E-BFA4-E628B2DDEBFA}" srcId="{D1A6258B-2537-AF4E-8D86-A0F602FFB310}" destId="{C9A22F1D-328C-8743-ACE3-3ACDE58B02AD}" srcOrd="3" destOrd="0" parTransId="{58A42191-F5F7-5147-84DA-C48A08B1D312}" sibTransId="{E86ADAE9-51D9-964F-829B-00B7C932CEC2}"/>
    <dgm:cxn modelId="{184C2FA7-0108-8244-8EB8-0814D603554F}" srcId="{E27409DF-7791-074E-81C7-1A949E946347}" destId="{D1A6258B-2537-AF4E-8D86-A0F602FFB310}" srcOrd="0" destOrd="0" parTransId="{3E519251-3F3E-4E49-A808-6592DC59DF57}" sibTransId="{2D7AD59A-FC41-E64E-A90B-4AFE2093BA40}"/>
    <dgm:cxn modelId="{D718185A-5E9F-4BF5-B62E-78575A7C8C16}" type="presOf" srcId="{3D81917A-5935-954E-B1C9-0EEDBD3EB1DB}" destId="{A4413C1C-EFB5-E548-AE95-FC746E9ECB98}" srcOrd="0" destOrd="0" presId="urn:microsoft.com/office/officeart/2008/layout/HorizontalMultiLevelHierarchy"/>
    <dgm:cxn modelId="{61D0AF5A-B0F8-4AB1-8CB2-346FA4A8FCF0}" type="presOf" srcId="{6595516C-8C72-8C47-8CC8-88BDD9E28B3E}" destId="{97C55052-6D50-B541-B054-EC0EB5A29774}" srcOrd="0" destOrd="0" presId="urn:microsoft.com/office/officeart/2008/layout/HorizontalMultiLevelHierarchy"/>
    <dgm:cxn modelId="{8C3F9E24-9CE6-4DBB-8151-C3D0DA9CFF4B}" type="presOf" srcId="{58A42191-F5F7-5147-84DA-C48A08B1D312}" destId="{1E6E9D09-BBA9-2140-A035-9DAEE17F666A}" srcOrd="1" destOrd="0" presId="urn:microsoft.com/office/officeart/2008/layout/HorizontalMultiLevelHierarchy"/>
    <dgm:cxn modelId="{B0CDC3FE-FE2D-40B1-93FF-56036C81F4A1}" type="presOf" srcId="{58A42191-F5F7-5147-84DA-C48A08B1D312}" destId="{57D60080-3A09-5F4A-B6B8-318317603D2C}" srcOrd="0" destOrd="0" presId="urn:microsoft.com/office/officeart/2008/layout/HorizontalMultiLevelHierarchy"/>
    <dgm:cxn modelId="{F752FD9A-F86B-9D4A-AC5E-88E8F6C1E716}" srcId="{D1A6258B-2537-AF4E-8D86-A0F602FFB310}" destId="{61F8FA19-AA97-3F43-803F-C95206D22392}" srcOrd="1" destOrd="0" parTransId="{6595516C-8C72-8C47-8CC8-88BDD9E28B3E}" sibTransId="{0B28EA72-2584-0044-BB9C-67F48AEBFE53}"/>
    <dgm:cxn modelId="{78F602BE-19CB-094D-81D6-CACAA61C77D9}" srcId="{D1A6258B-2537-AF4E-8D86-A0F602FFB310}" destId="{02F18E86-66B5-404A-9946-98D23A5B81FA}" srcOrd="0" destOrd="0" parTransId="{3D81917A-5935-954E-B1C9-0EEDBD3EB1DB}" sibTransId="{007EE773-0EFF-4F4A-A266-95D0E41CC283}"/>
    <dgm:cxn modelId="{1CC180F1-217E-45BB-ACA9-49AC50959DDD}" type="presOf" srcId="{E27409DF-7791-074E-81C7-1A949E946347}" destId="{B1827A68-F27B-4D40-B88E-566624451DD7}" srcOrd="0" destOrd="0" presId="urn:microsoft.com/office/officeart/2008/layout/HorizontalMultiLevelHierarchy"/>
    <dgm:cxn modelId="{30F93634-67A3-4BC6-90D9-970676E93FCD}" type="presOf" srcId="{D1A6258B-2537-AF4E-8D86-A0F602FFB310}" destId="{E3CFADE7-40F8-374A-8F48-7D101139A9F1}" srcOrd="0" destOrd="0" presId="urn:microsoft.com/office/officeart/2008/layout/HorizontalMultiLevelHierarchy"/>
    <dgm:cxn modelId="{8F96E256-FC49-451E-9791-2B8FC8710928}" type="presParOf" srcId="{B1827A68-F27B-4D40-B88E-566624451DD7}" destId="{4F449E3A-5480-6149-B83A-33D472AF653D}" srcOrd="0" destOrd="0" presId="urn:microsoft.com/office/officeart/2008/layout/HorizontalMultiLevelHierarchy"/>
    <dgm:cxn modelId="{6175405A-DA18-4E48-99F8-3733802E6C12}" type="presParOf" srcId="{4F449E3A-5480-6149-B83A-33D472AF653D}" destId="{E3CFADE7-40F8-374A-8F48-7D101139A9F1}" srcOrd="0" destOrd="0" presId="urn:microsoft.com/office/officeart/2008/layout/HorizontalMultiLevelHierarchy"/>
    <dgm:cxn modelId="{7E4BD4A4-83A0-4AE3-BF4E-F7F6FC87F374}" type="presParOf" srcId="{4F449E3A-5480-6149-B83A-33D472AF653D}" destId="{3A198765-600A-6347-BAE5-31326509A6EC}" srcOrd="1" destOrd="0" presId="urn:microsoft.com/office/officeart/2008/layout/HorizontalMultiLevelHierarchy"/>
    <dgm:cxn modelId="{B2A45055-0267-418E-8267-1CF3DDD7A86E}" type="presParOf" srcId="{3A198765-600A-6347-BAE5-31326509A6EC}" destId="{A4413C1C-EFB5-E548-AE95-FC746E9ECB98}" srcOrd="0" destOrd="0" presId="urn:microsoft.com/office/officeart/2008/layout/HorizontalMultiLevelHierarchy"/>
    <dgm:cxn modelId="{AE14072D-D16F-4461-8BD9-82990DF0C455}" type="presParOf" srcId="{A4413C1C-EFB5-E548-AE95-FC746E9ECB98}" destId="{EF3DE339-67F3-CC42-A0E7-CDC5C9F27095}" srcOrd="0" destOrd="0" presId="urn:microsoft.com/office/officeart/2008/layout/HorizontalMultiLevelHierarchy"/>
    <dgm:cxn modelId="{DE5D270D-5411-4C47-9915-CCC695A36BB7}" type="presParOf" srcId="{3A198765-600A-6347-BAE5-31326509A6EC}" destId="{333A9C02-A07F-2B4E-BB0F-D62FC6192B13}" srcOrd="1" destOrd="0" presId="urn:microsoft.com/office/officeart/2008/layout/HorizontalMultiLevelHierarchy"/>
    <dgm:cxn modelId="{F368F177-4B1D-4652-80E9-EE53395EDC3E}" type="presParOf" srcId="{333A9C02-A07F-2B4E-BB0F-D62FC6192B13}" destId="{B09BCD46-7345-F04F-9AB2-C03453190435}" srcOrd="0" destOrd="0" presId="urn:microsoft.com/office/officeart/2008/layout/HorizontalMultiLevelHierarchy"/>
    <dgm:cxn modelId="{1C5919F0-C2A2-4619-9975-45E9E5791504}" type="presParOf" srcId="{333A9C02-A07F-2B4E-BB0F-D62FC6192B13}" destId="{2DD4B464-0464-5D4B-9F31-25617ED5A51A}" srcOrd="1" destOrd="0" presId="urn:microsoft.com/office/officeart/2008/layout/HorizontalMultiLevelHierarchy"/>
    <dgm:cxn modelId="{F295FF2D-C805-4152-B8FF-C92D0F33F5AE}" type="presParOf" srcId="{3A198765-600A-6347-BAE5-31326509A6EC}" destId="{97C55052-6D50-B541-B054-EC0EB5A29774}" srcOrd="2" destOrd="0" presId="urn:microsoft.com/office/officeart/2008/layout/HorizontalMultiLevelHierarchy"/>
    <dgm:cxn modelId="{800567D4-7C32-4102-9C3E-737A52D98254}" type="presParOf" srcId="{97C55052-6D50-B541-B054-EC0EB5A29774}" destId="{2B18D55E-DB00-F54F-BB1E-83C21ADD4906}" srcOrd="0" destOrd="0" presId="urn:microsoft.com/office/officeart/2008/layout/HorizontalMultiLevelHierarchy"/>
    <dgm:cxn modelId="{20393431-9981-417D-BE6E-939FF49CEA8C}" type="presParOf" srcId="{3A198765-600A-6347-BAE5-31326509A6EC}" destId="{905785F1-3882-D949-A679-63E7C65B1952}" srcOrd="3" destOrd="0" presId="urn:microsoft.com/office/officeart/2008/layout/HorizontalMultiLevelHierarchy"/>
    <dgm:cxn modelId="{39B37F74-6E49-42A5-8292-6A1CA58921DC}" type="presParOf" srcId="{905785F1-3882-D949-A679-63E7C65B1952}" destId="{11A736B7-A2A0-2D43-A651-2C78FB7BFD59}" srcOrd="0" destOrd="0" presId="urn:microsoft.com/office/officeart/2008/layout/HorizontalMultiLevelHierarchy"/>
    <dgm:cxn modelId="{2C54F501-22F5-41A5-9B5C-618211054F34}" type="presParOf" srcId="{905785F1-3882-D949-A679-63E7C65B1952}" destId="{FD531837-D305-CA40-B153-1CECD485E604}" srcOrd="1" destOrd="0" presId="urn:microsoft.com/office/officeart/2008/layout/HorizontalMultiLevelHierarchy"/>
    <dgm:cxn modelId="{457D84CA-165B-4F55-A70F-787E82D6F8A5}" type="presParOf" srcId="{3A198765-600A-6347-BAE5-31326509A6EC}" destId="{E15E0C80-2D23-8B4B-89A2-A7AAD7BAC8ED}" srcOrd="4" destOrd="0" presId="urn:microsoft.com/office/officeart/2008/layout/HorizontalMultiLevelHierarchy"/>
    <dgm:cxn modelId="{6817F171-36F7-4BAD-AE4F-942AB176C7B9}" type="presParOf" srcId="{E15E0C80-2D23-8B4B-89A2-A7AAD7BAC8ED}" destId="{0879DCB3-A5C1-AC40-BD46-FB8170EDE616}" srcOrd="0" destOrd="0" presId="urn:microsoft.com/office/officeart/2008/layout/HorizontalMultiLevelHierarchy"/>
    <dgm:cxn modelId="{857357CC-AAB4-4627-89C3-82576904A0D8}" type="presParOf" srcId="{3A198765-600A-6347-BAE5-31326509A6EC}" destId="{5248FFB0-912A-9A44-90F5-DE76559C5ACD}" srcOrd="5" destOrd="0" presId="urn:microsoft.com/office/officeart/2008/layout/HorizontalMultiLevelHierarchy"/>
    <dgm:cxn modelId="{7984D5FA-34FA-4141-A95D-9E91EF670BD2}" type="presParOf" srcId="{5248FFB0-912A-9A44-90F5-DE76559C5ACD}" destId="{68D5917E-8E86-AD48-9923-70DD598EAFF0}" srcOrd="0" destOrd="0" presId="urn:microsoft.com/office/officeart/2008/layout/HorizontalMultiLevelHierarchy"/>
    <dgm:cxn modelId="{45356A7C-3FEA-4DA1-A607-1918CCCA90F7}" type="presParOf" srcId="{5248FFB0-912A-9A44-90F5-DE76559C5ACD}" destId="{2F512ED4-FDFD-8A44-B0AB-2AB7D60FADFC}" srcOrd="1" destOrd="0" presId="urn:microsoft.com/office/officeart/2008/layout/HorizontalMultiLevelHierarchy"/>
    <dgm:cxn modelId="{2B596FB4-F097-4731-984F-B26D38EC7B90}" type="presParOf" srcId="{3A198765-600A-6347-BAE5-31326509A6EC}" destId="{57D60080-3A09-5F4A-B6B8-318317603D2C}" srcOrd="6" destOrd="0" presId="urn:microsoft.com/office/officeart/2008/layout/HorizontalMultiLevelHierarchy"/>
    <dgm:cxn modelId="{D8792DAD-57F4-4FE2-B6D4-F8A6653581BB}" type="presParOf" srcId="{57D60080-3A09-5F4A-B6B8-318317603D2C}" destId="{1E6E9D09-BBA9-2140-A035-9DAEE17F666A}" srcOrd="0" destOrd="0" presId="urn:microsoft.com/office/officeart/2008/layout/HorizontalMultiLevelHierarchy"/>
    <dgm:cxn modelId="{0FC3294E-B0E0-4972-B09C-DC438B264B85}" type="presParOf" srcId="{3A198765-600A-6347-BAE5-31326509A6EC}" destId="{7DFA267F-6567-A841-BFCD-C2BEA3E68F34}" srcOrd="7" destOrd="0" presId="urn:microsoft.com/office/officeart/2008/layout/HorizontalMultiLevelHierarchy"/>
    <dgm:cxn modelId="{95D695DC-4DFE-413E-9F24-2818B05F4CFB}" type="presParOf" srcId="{7DFA267F-6567-A841-BFCD-C2BEA3E68F34}" destId="{16F4B3CE-914E-DC46-97A2-06EA763D37AD}" srcOrd="0" destOrd="0" presId="urn:microsoft.com/office/officeart/2008/layout/HorizontalMultiLevelHierarchy"/>
    <dgm:cxn modelId="{CC4179C1-2B2B-4398-A163-771722C56FF0}" type="presParOf" srcId="{7DFA267F-6567-A841-BFCD-C2BEA3E68F34}" destId="{6263FCA9-D032-A04C-8C39-793C7FB2994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A5EAEA-DA77-3143-B3FE-FB1ED4DE4868}" type="doc">
      <dgm:prSet loTypeId="urn:microsoft.com/office/officeart/2005/8/layout/bProcess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C10EB0-68AC-B84B-96B3-67226E5EC8D2}">
      <dgm:prSet phldrT="[Text]"/>
      <dgm:spPr/>
      <dgm:t>
        <a:bodyPr/>
        <a:lstStyle/>
        <a:p>
          <a:r>
            <a:rPr lang="en-US" dirty="0" err="1" smtClean="0"/>
            <a:t>kehadiran</a:t>
          </a:r>
          <a:endParaRPr lang="en-US" dirty="0"/>
        </a:p>
      </dgm:t>
    </dgm:pt>
    <dgm:pt modelId="{3365BAB2-0298-2C4D-94B1-B9322747D5C1}" type="parTrans" cxnId="{EBA5380C-6370-184A-BD89-C43AB958D18F}">
      <dgm:prSet/>
      <dgm:spPr/>
      <dgm:t>
        <a:bodyPr/>
        <a:lstStyle/>
        <a:p>
          <a:endParaRPr lang="en-US"/>
        </a:p>
      </dgm:t>
    </dgm:pt>
    <dgm:pt modelId="{BB8CAFFF-982C-094A-A07D-828A0F0CA98B}" type="sibTrans" cxnId="{EBA5380C-6370-184A-BD89-C43AB958D18F}">
      <dgm:prSet/>
      <dgm:spPr/>
      <dgm:t>
        <a:bodyPr/>
        <a:lstStyle/>
        <a:p>
          <a:endParaRPr lang="en-US"/>
        </a:p>
      </dgm:t>
    </dgm:pt>
    <dgm:pt modelId="{CA08AC52-ED67-9146-A024-317930686E5B}">
      <dgm:prSet phldrT="[Text]"/>
      <dgm:spPr/>
      <dgm:t>
        <a:bodyPr/>
        <a:lstStyle/>
        <a:p>
          <a:r>
            <a:rPr lang="en-US" dirty="0" err="1" smtClean="0"/>
            <a:t>Tugas</a:t>
          </a:r>
          <a:endParaRPr lang="en-US" dirty="0"/>
        </a:p>
      </dgm:t>
    </dgm:pt>
    <dgm:pt modelId="{CA41C401-12AB-E342-8251-B272B3E20555}" type="parTrans" cxnId="{32754BE6-B031-C54B-9FE2-D8CF5DDC73BF}">
      <dgm:prSet/>
      <dgm:spPr/>
      <dgm:t>
        <a:bodyPr/>
        <a:lstStyle/>
        <a:p>
          <a:endParaRPr lang="en-US"/>
        </a:p>
      </dgm:t>
    </dgm:pt>
    <dgm:pt modelId="{5622B329-103C-1E4C-9E80-6BDFB05C653B}" type="sibTrans" cxnId="{32754BE6-B031-C54B-9FE2-D8CF5DDC73BF}">
      <dgm:prSet/>
      <dgm:spPr/>
      <dgm:t>
        <a:bodyPr/>
        <a:lstStyle/>
        <a:p>
          <a:endParaRPr lang="en-US"/>
        </a:p>
      </dgm:t>
    </dgm:pt>
    <dgm:pt modelId="{829E9043-70A2-FB4A-B69A-AAE9F977ED23}">
      <dgm:prSet phldrT="[Text]"/>
      <dgm:spPr/>
      <dgm:t>
        <a:bodyPr/>
        <a:lstStyle/>
        <a:p>
          <a:r>
            <a:rPr lang="en-US" dirty="0" err="1" smtClean="0"/>
            <a:t>Ujian</a:t>
          </a:r>
          <a:endParaRPr lang="en-US" dirty="0" smtClean="0"/>
        </a:p>
        <a:p>
          <a:r>
            <a:rPr lang="en-US" dirty="0" smtClean="0"/>
            <a:t>UTS </a:t>
          </a:r>
          <a:r>
            <a:rPr lang="en-US" dirty="0" err="1" smtClean="0"/>
            <a:t>dan</a:t>
          </a:r>
          <a:r>
            <a:rPr lang="en-US" dirty="0" smtClean="0"/>
            <a:t> UAS</a:t>
          </a:r>
          <a:endParaRPr lang="en-US" dirty="0"/>
        </a:p>
      </dgm:t>
    </dgm:pt>
    <dgm:pt modelId="{342355EB-D001-2D4D-BA40-EA08FF90D085}" type="parTrans" cxnId="{BFCE8996-CD4A-1646-B386-25EB0EFAA30C}">
      <dgm:prSet/>
      <dgm:spPr/>
      <dgm:t>
        <a:bodyPr/>
        <a:lstStyle/>
        <a:p>
          <a:endParaRPr lang="en-US"/>
        </a:p>
      </dgm:t>
    </dgm:pt>
    <dgm:pt modelId="{9C464190-62AE-2341-97EA-590CE2536CD0}" type="sibTrans" cxnId="{BFCE8996-CD4A-1646-B386-25EB0EFAA30C}">
      <dgm:prSet/>
      <dgm:spPr/>
      <dgm:t>
        <a:bodyPr/>
        <a:lstStyle/>
        <a:p>
          <a:endParaRPr lang="en-US"/>
        </a:p>
      </dgm:t>
    </dgm:pt>
    <dgm:pt modelId="{17573082-A70F-6544-AE02-4E2F84884687}">
      <dgm:prSet phldrT="[Text]"/>
      <dgm:spPr/>
      <dgm:t>
        <a:bodyPr/>
        <a:lstStyle/>
        <a:p>
          <a:r>
            <a:rPr lang="en-US" dirty="0" err="1"/>
            <a:t>diskusi</a:t>
          </a:r>
          <a:endParaRPr lang="en-US" dirty="0"/>
        </a:p>
      </dgm:t>
    </dgm:pt>
    <dgm:pt modelId="{DF38BA87-BEAE-1D49-AE09-CD45DD2851AC}" type="parTrans" cxnId="{17CE0FEF-6D39-C147-9D62-DD60FEEF466A}">
      <dgm:prSet/>
      <dgm:spPr/>
      <dgm:t>
        <a:bodyPr/>
        <a:lstStyle/>
        <a:p>
          <a:endParaRPr lang="en-US"/>
        </a:p>
      </dgm:t>
    </dgm:pt>
    <dgm:pt modelId="{37A1C292-D6BD-4140-83E3-B50ABB230F41}" type="sibTrans" cxnId="{17CE0FEF-6D39-C147-9D62-DD60FEEF466A}">
      <dgm:prSet/>
      <dgm:spPr/>
      <dgm:t>
        <a:bodyPr/>
        <a:lstStyle/>
        <a:p>
          <a:endParaRPr lang="en-US"/>
        </a:p>
      </dgm:t>
    </dgm:pt>
    <dgm:pt modelId="{4C851113-5429-F442-8160-0FC491AF73C8}">
      <dgm:prSet phldrT="[Text]"/>
      <dgm:spPr/>
      <dgm:t>
        <a:bodyPr/>
        <a:lstStyle/>
        <a:p>
          <a:r>
            <a:rPr lang="en-US" dirty="0" err="1" smtClean="0"/>
            <a:t>Kuis</a:t>
          </a:r>
          <a:endParaRPr lang="en-US" dirty="0"/>
        </a:p>
      </dgm:t>
    </dgm:pt>
    <dgm:pt modelId="{FF22AB52-1394-2F4D-8A40-A6CF9625AD22}" type="parTrans" cxnId="{7A82E8FC-FA35-1E41-A353-32BEA21A0584}">
      <dgm:prSet/>
      <dgm:spPr/>
      <dgm:t>
        <a:bodyPr/>
        <a:lstStyle/>
        <a:p>
          <a:endParaRPr lang="en-US"/>
        </a:p>
      </dgm:t>
    </dgm:pt>
    <dgm:pt modelId="{E2D80FE1-BC91-A048-8F88-3C7A2F9ABC0E}" type="sibTrans" cxnId="{7A82E8FC-FA35-1E41-A353-32BEA21A0584}">
      <dgm:prSet/>
      <dgm:spPr/>
      <dgm:t>
        <a:bodyPr/>
        <a:lstStyle/>
        <a:p>
          <a:endParaRPr lang="en-US"/>
        </a:p>
      </dgm:t>
    </dgm:pt>
    <dgm:pt modelId="{67337777-571E-FE47-B5AC-5A07467A2B93}">
      <dgm:prSet phldrT="[Text]"/>
      <dgm:spPr/>
      <dgm:t>
        <a:bodyPr/>
        <a:lstStyle/>
        <a:p>
          <a:r>
            <a:rPr lang="en-US" dirty="0" err="1"/>
            <a:t>respon</a:t>
          </a:r>
          <a:endParaRPr lang="en-US" dirty="0"/>
        </a:p>
      </dgm:t>
    </dgm:pt>
    <dgm:pt modelId="{98E0A504-0F69-254C-A6C2-EFCBB87D54D3}" type="parTrans" cxnId="{DEC09A97-A0F9-7247-AD24-07F34D55B583}">
      <dgm:prSet/>
      <dgm:spPr/>
      <dgm:t>
        <a:bodyPr/>
        <a:lstStyle/>
        <a:p>
          <a:endParaRPr lang="en-US"/>
        </a:p>
      </dgm:t>
    </dgm:pt>
    <dgm:pt modelId="{F607E556-F29F-864D-B78A-5B1748B1FE91}" type="sibTrans" cxnId="{DEC09A97-A0F9-7247-AD24-07F34D55B583}">
      <dgm:prSet/>
      <dgm:spPr/>
      <dgm:t>
        <a:bodyPr/>
        <a:lstStyle/>
        <a:p>
          <a:endParaRPr lang="en-US"/>
        </a:p>
      </dgm:t>
    </dgm:pt>
    <dgm:pt modelId="{7C760605-E2D1-1641-816E-96FC55DD7A3C}">
      <dgm:prSet phldrT="[Text]"/>
      <dgm:spPr/>
      <dgm:t>
        <a:bodyPr/>
        <a:lstStyle/>
        <a:p>
          <a:r>
            <a:rPr lang="en-US" dirty="0" err="1" smtClean="0"/>
            <a:t>Sikap</a:t>
          </a:r>
          <a:r>
            <a:rPr lang="en-US" dirty="0" smtClean="0"/>
            <a:t> di </a:t>
          </a:r>
          <a:r>
            <a:rPr lang="en-US" dirty="0" err="1" smtClean="0"/>
            <a:t>ruang</a:t>
          </a:r>
          <a:r>
            <a:rPr lang="en-US" dirty="0" smtClean="0"/>
            <a:t> </a:t>
          </a:r>
          <a:r>
            <a:rPr lang="en-US" dirty="0" err="1" smtClean="0"/>
            <a:t>Kualiah</a:t>
          </a:r>
          <a:endParaRPr lang="en-US" dirty="0"/>
        </a:p>
      </dgm:t>
    </dgm:pt>
    <dgm:pt modelId="{9B2D48BB-36FC-8041-978E-4F8471E4794C}" type="parTrans" cxnId="{AE95EE77-6D1E-1345-87C2-A1604B9D246C}">
      <dgm:prSet/>
      <dgm:spPr/>
      <dgm:t>
        <a:bodyPr/>
        <a:lstStyle/>
        <a:p>
          <a:endParaRPr lang="en-US"/>
        </a:p>
      </dgm:t>
    </dgm:pt>
    <dgm:pt modelId="{BF8B2FEF-BFE4-124F-808A-09F5104530E1}" type="sibTrans" cxnId="{AE95EE77-6D1E-1345-87C2-A1604B9D246C}">
      <dgm:prSet/>
      <dgm:spPr/>
      <dgm:t>
        <a:bodyPr/>
        <a:lstStyle/>
        <a:p>
          <a:endParaRPr lang="en-US"/>
        </a:p>
      </dgm:t>
    </dgm:pt>
    <dgm:pt modelId="{E4307582-9A2E-7044-9144-BBD5DE734359}">
      <dgm:prSet phldrT="[Text]"/>
      <dgm:spPr/>
      <dgm:t>
        <a:bodyPr/>
        <a:lstStyle/>
        <a:p>
          <a:r>
            <a:rPr lang="en-US" dirty="0" err="1"/>
            <a:t>disiplin</a:t>
          </a:r>
          <a:endParaRPr lang="en-US" dirty="0"/>
        </a:p>
      </dgm:t>
    </dgm:pt>
    <dgm:pt modelId="{13AE5451-DDA1-5B4F-9DE1-1DB62CD3EF5F}" type="parTrans" cxnId="{0E9AF2A1-804E-5641-93E1-18EC9E8ABB90}">
      <dgm:prSet/>
      <dgm:spPr/>
      <dgm:t>
        <a:bodyPr/>
        <a:lstStyle/>
        <a:p>
          <a:endParaRPr lang="en-US"/>
        </a:p>
      </dgm:t>
    </dgm:pt>
    <dgm:pt modelId="{7AF417BE-49F2-8749-8D6C-9446C1E1870D}" type="sibTrans" cxnId="{0E9AF2A1-804E-5641-93E1-18EC9E8ABB90}">
      <dgm:prSet/>
      <dgm:spPr/>
      <dgm:t>
        <a:bodyPr/>
        <a:lstStyle/>
        <a:p>
          <a:endParaRPr lang="en-US"/>
        </a:p>
      </dgm:t>
    </dgm:pt>
    <dgm:pt modelId="{C749F9FC-D416-D543-82BA-2F7E3053A58B}" type="pres">
      <dgm:prSet presAssocID="{45A5EAEA-DA77-3143-B3FE-FB1ED4DE4868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3D1420E2-BCDA-CB42-9725-70F1002544EE}" type="pres">
      <dgm:prSet presAssocID="{C6C10EB0-68AC-B84B-96B3-67226E5EC8D2}" presName="compNode" presStyleCnt="0"/>
      <dgm:spPr/>
    </dgm:pt>
    <dgm:pt modelId="{B7F887E5-A53B-A54C-96B4-463AD61F68D3}" type="pres">
      <dgm:prSet presAssocID="{C6C10EB0-68AC-B84B-96B3-67226E5EC8D2}" presName="dummyConnPt" presStyleCnt="0"/>
      <dgm:spPr/>
    </dgm:pt>
    <dgm:pt modelId="{96CAAD59-BE25-8447-AC81-3B6A3C5FAD7C}" type="pres">
      <dgm:prSet presAssocID="{C6C10EB0-68AC-B84B-96B3-67226E5EC8D2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9C5FD4-2114-4A45-BCFB-5774A96A86D9}" type="pres">
      <dgm:prSet presAssocID="{BB8CAFFF-982C-094A-A07D-828A0F0CA98B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1B8DDF7E-F474-B24E-8103-BE56721D1F0D}" type="pres">
      <dgm:prSet presAssocID="{CA08AC52-ED67-9146-A024-317930686E5B}" presName="compNode" presStyleCnt="0"/>
      <dgm:spPr/>
    </dgm:pt>
    <dgm:pt modelId="{9EDF2D31-1369-304D-8AFD-4087EF0ABC30}" type="pres">
      <dgm:prSet presAssocID="{CA08AC52-ED67-9146-A024-317930686E5B}" presName="dummyConnPt" presStyleCnt="0"/>
      <dgm:spPr/>
    </dgm:pt>
    <dgm:pt modelId="{6DC985BC-C828-9A4E-988D-8DEC5584D005}" type="pres">
      <dgm:prSet presAssocID="{CA08AC52-ED67-9146-A024-317930686E5B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2F7FC6-17E8-E949-ACA1-6BE75EDD5C44}" type="pres">
      <dgm:prSet presAssocID="{5622B329-103C-1E4C-9E80-6BDFB05C653B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040A95D7-DE6C-E945-A9DC-3B060F035C9C}" type="pres">
      <dgm:prSet presAssocID="{829E9043-70A2-FB4A-B69A-AAE9F977ED23}" presName="compNode" presStyleCnt="0"/>
      <dgm:spPr/>
    </dgm:pt>
    <dgm:pt modelId="{62A7617E-E7EA-1948-8563-44DBFCE52B51}" type="pres">
      <dgm:prSet presAssocID="{829E9043-70A2-FB4A-B69A-AAE9F977ED23}" presName="dummyConnPt" presStyleCnt="0"/>
      <dgm:spPr/>
    </dgm:pt>
    <dgm:pt modelId="{403D4A00-0384-8C44-B98F-D41AA8C64209}" type="pres">
      <dgm:prSet presAssocID="{829E9043-70A2-FB4A-B69A-AAE9F977ED23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A6FCB2-52B0-6D43-AE4F-2BFF6B2245A0}" type="pres">
      <dgm:prSet presAssocID="{9C464190-62AE-2341-97EA-590CE2536CD0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DCCFF458-2FCF-7243-A3DB-72A0B08C6479}" type="pres">
      <dgm:prSet presAssocID="{17573082-A70F-6544-AE02-4E2F84884687}" presName="compNode" presStyleCnt="0"/>
      <dgm:spPr/>
    </dgm:pt>
    <dgm:pt modelId="{8D39C6B2-119F-5348-A36D-BEA2902E3E65}" type="pres">
      <dgm:prSet presAssocID="{17573082-A70F-6544-AE02-4E2F84884687}" presName="dummyConnPt" presStyleCnt="0"/>
      <dgm:spPr/>
    </dgm:pt>
    <dgm:pt modelId="{3EBA92C7-323E-164C-AE68-81345D466B4E}" type="pres">
      <dgm:prSet presAssocID="{17573082-A70F-6544-AE02-4E2F84884687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7325E8-6D14-7245-8AF9-EFC996C21D11}" type="pres">
      <dgm:prSet presAssocID="{37A1C292-D6BD-4140-83E3-B50ABB230F41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C4338D53-64F2-8049-B861-DCFA49DFCEBC}" type="pres">
      <dgm:prSet presAssocID="{4C851113-5429-F442-8160-0FC491AF73C8}" presName="compNode" presStyleCnt="0"/>
      <dgm:spPr/>
    </dgm:pt>
    <dgm:pt modelId="{20821264-F69B-6045-A1DC-C1F2E5FA814A}" type="pres">
      <dgm:prSet presAssocID="{4C851113-5429-F442-8160-0FC491AF73C8}" presName="dummyConnPt" presStyleCnt="0"/>
      <dgm:spPr/>
    </dgm:pt>
    <dgm:pt modelId="{4C9791FD-B435-854D-9428-AC79E8271B6F}" type="pres">
      <dgm:prSet presAssocID="{4C851113-5429-F442-8160-0FC491AF73C8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7B5A1F-DA2E-1C4F-B36C-1F76FCCD61EC}" type="pres">
      <dgm:prSet presAssocID="{E2D80FE1-BC91-A048-8F88-3C7A2F9ABC0E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C512525-F15C-8D41-9BCD-3E9432B85508}" type="pres">
      <dgm:prSet presAssocID="{67337777-571E-FE47-B5AC-5A07467A2B93}" presName="compNode" presStyleCnt="0"/>
      <dgm:spPr/>
    </dgm:pt>
    <dgm:pt modelId="{71456378-15E6-1444-B415-B324D92BC564}" type="pres">
      <dgm:prSet presAssocID="{67337777-571E-FE47-B5AC-5A07467A2B93}" presName="dummyConnPt" presStyleCnt="0"/>
      <dgm:spPr/>
    </dgm:pt>
    <dgm:pt modelId="{7BD29824-D824-7A46-BD61-CD84ADAAA9BF}" type="pres">
      <dgm:prSet presAssocID="{67337777-571E-FE47-B5AC-5A07467A2B93}" presName="node" presStyleLbl="node1" presStyleIdx="5" presStyleCnt="8" custLinFactNeighborX="2976" custLinFactNeighborY="-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12B4F6-8DEB-2D4F-9462-5A8198CF4207}" type="pres">
      <dgm:prSet presAssocID="{F607E556-F29F-864D-B78A-5B1748B1FE91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FE1EC35C-D2FA-8B42-945B-75BE5F6EC97E}" type="pres">
      <dgm:prSet presAssocID="{7C760605-E2D1-1641-816E-96FC55DD7A3C}" presName="compNode" presStyleCnt="0"/>
      <dgm:spPr/>
    </dgm:pt>
    <dgm:pt modelId="{74E17142-E4FC-714F-9525-D9A093FE8F77}" type="pres">
      <dgm:prSet presAssocID="{7C760605-E2D1-1641-816E-96FC55DD7A3C}" presName="dummyConnPt" presStyleCnt="0"/>
      <dgm:spPr/>
    </dgm:pt>
    <dgm:pt modelId="{A8BEF401-D1D6-984F-9849-D5AA6169ADFB}" type="pres">
      <dgm:prSet presAssocID="{7C760605-E2D1-1641-816E-96FC55DD7A3C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0BADEE-0805-2F45-A72F-58919CA6529B}" type="pres">
      <dgm:prSet presAssocID="{BF8B2FEF-BFE4-124F-808A-09F5104530E1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3E220261-4925-7149-AC72-2364E0969C27}" type="pres">
      <dgm:prSet presAssocID="{E4307582-9A2E-7044-9144-BBD5DE734359}" presName="compNode" presStyleCnt="0"/>
      <dgm:spPr/>
    </dgm:pt>
    <dgm:pt modelId="{11CD8840-5B99-2A4C-BD55-1B1828E59FDE}" type="pres">
      <dgm:prSet presAssocID="{E4307582-9A2E-7044-9144-BBD5DE734359}" presName="dummyConnPt" presStyleCnt="0"/>
      <dgm:spPr/>
    </dgm:pt>
    <dgm:pt modelId="{3EF7B2EA-7AFB-3F49-AB93-021E694629AA}" type="pres">
      <dgm:prSet presAssocID="{E4307582-9A2E-7044-9144-BBD5DE734359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68EC99-9BE0-4789-A39F-ED3353B9F3C8}" type="presOf" srcId="{4C851113-5429-F442-8160-0FC491AF73C8}" destId="{4C9791FD-B435-854D-9428-AC79E8271B6F}" srcOrd="0" destOrd="0" presId="urn:microsoft.com/office/officeart/2005/8/layout/bProcess4"/>
    <dgm:cxn modelId="{4A23DB30-9EE1-459D-8FAA-AE4C83A2864A}" type="presOf" srcId="{7C760605-E2D1-1641-816E-96FC55DD7A3C}" destId="{A8BEF401-D1D6-984F-9849-D5AA6169ADFB}" srcOrd="0" destOrd="0" presId="urn:microsoft.com/office/officeart/2005/8/layout/bProcess4"/>
    <dgm:cxn modelId="{7D850EB1-BBFD-4FE7-B9DB-D7006F69BA90}" type="presOf" srcId="{45A5EAEA-DA77-3143-B3FE-FB1ED4DE4868}" destId="{C749F9FC-D416-D543-82BA-2F7E3053A58B}" srcOrd="0" destOrd="0" presId="urn:microsoft.com/office/officeart/2005/8/layout/bProcess4"/>
    <dgm:cxn modelId="{31963B69-3B13-4C1B-8595-45853FD9DF82}" type="presOf" srcId="{9C464190-62AE-2341-97EA-590CE2536CD0}" destId="{0EA6FCB2-52B0-6D43-AE4F-2BFF6B2245A0}" srcOrd="0" destOrd="0" presId="urn:microsoft.com/office/officeart/2005/8/layout/bProcess4"/>
    <dgm:cxn modelId="{BFCE8996-CD4A-1646-B386-25EB0EFAA30C}" srcId="{45A5EAEA-DA77-3143-B3FE-FB1ED4DE4868}" destId="{829E9043-70A2-FB4A-B69A-AAE9F977ED23}" srcOrd="2" destOrd="0" parTransId="{342355EB-D001-2D4D-BA40-EA08FF90D085}" sibTransId="{9C464190-62AE-2341-97EA-590CE2536CD0}"/>
    <dgm:cxn modelId="{7A82E8FC-FA35-1E41-A353-32BEA21A0584}" srcId="{45A5EAEA-DA77-3143-B3FE-FB1ED4DE4868}" destId="{4C851113-5429-F442-8160-0FC491AF73C8}" srcOrd="4" destOrd="0" parTransId="{FF22AB52-1394-2F4D-8A40-A6CF9625AD22}" sibTransId="{E2D80FE1-BC91-A048-8F88-3C7A2F9ABC0E}"/>
    <dgm:cxn modelId="{0E9AF2A1-804E-5641-93E1-18EC9E8ABB90}" srcId="{45A5EAEA-DA77-3143-B3FE-FB1ED4DE4868}" destId="{E4307582-9A2E-7044-9144-BBD5DE734359}" srcOrd="7" destOrd="0" parTransId="{13AE5451-DDA1-5B4F-9DE1-1DB62CD3EF5F}" sibTransId="{7AF417BE-49F2-8749-8D6C-9446C1E1870D}"/>
    <dgm:cxn modelId="{5E13FFEF-5D3D-426A-A40B-F6F52DB1FE0B}" type="presOf" srcId="{F607E556-F29F-864D-B78A-5B1748B1FE91}" destId="{3412B4F6-8DEB-2D4F-9462-5A8198CF4207}" srcOrd="0" destOrd="0" presId="urn:microsoft.com/office/officeart/2005/8/layout/bProcess4"/>
    <dgm:cxn modelId="{C47AD03F-5CA9-4032-A750-4783AB0C6B75}" type="presOf" srcId="{5622B329-103C-1E4C-9E80-6BDFB05C653B}" destId="{E12F7FC6-17E8-E949-ACA1-6BE75EDD5C44}" srcOrd="0" destOrd="0" presId="urn:microsoft.com/office/officeart/2005/8/layout/bProcess4"/>
    <dgm:cxn modelId="{9B943A98-B242-45E5-9E78-FA79961BC8DF}" type="presOf" srcId="{829E9043-70A2-FB4A-B69A-AAE9F977ED23}" destId="{403D4A00-0384-8C44-B98F-D41AA8C64209}" srcOrd="0" destOrd="0" presId="urn:microsoft.com/office/officeart/2005/8/layout/bProcess4"/>
    <dgm:cxn modelId="{7E69D3C4-6E3A-4505-A740-2F923FF5A49D}" type="presOf" srcId="{E2D80FE1-BC91-A048-8F88-3C7A2F9ABC0E}" destId="{DC7B5A1F-DA2E-1C4F-B36C-1F76FCCD61EC}" srcOrd="0" destOrd="0" presId="urn:microsoft.com/office/officeart/2005/8/layout/bProcess4"/>
    <dgm:cxn modelId="{D070BA53-11B3-4FB3-8F67-39968B472066}" type="presOf" srcId="{37A1C292-D6BD-4140-83E3-B50ABB230F41}" destId="{987325E8-6D14-7245-8AF9-EFC996C21D11}" srcOrd="0" destOrd="0" presId="urn:microsoft.com/office/officeart/2005/8/layout/bProcess4"/>
    <dgm:cxn modelId="{E872612E-CAF4-45E1-8C43-9A7B17A3300F}" type="presOf" srcId="{17573082-A70F-6544-AE02-4E2F84884687}" destId="{3EBA92C7-323E-164C-AE68-81345D466B4E}" srcOrd="0" destOrd="0" presId="urn:microsoft.com/office/officeart/2005/8/layout/bProcess4"/>
    <dgm:cxn modelId="{32754BE6-B031-C54B-9FE2-D8CF5DDC73BF}" srcId="{45A5EAEA-DA77-3143-B3FE-FB1ED4DE4868}" destId="{CA08AC52-ED67-9146-A024-317930686E5B}" srcOrd="1" destOrd="0" parTransId="{CA41C401-12AB-E342-8251-B272B3E20555}" sibTransId="{5622B329-103C-1E4C-9E80-6BDFB05C653B}"/>
    <dgm:cxn modelId="{AE95EE77-6D1E-1345-87C2-A1604B9D246C}" srcId="{45A5EAEA-DA77-3143-B3FE-FB1ED4DE4868}" destId="{7C760605-E2D1-1641-816E-96FC55DD7A3C}" srcOrd="6" destOrd="0" parTransId="{9B2D48BB-36FC-8041-978E-4F8471E4794C}" sibTransId="{BF8B2FEF-BFE4-124F-808A-09F5104530E1}"/>
    <dgm:cxn modelId="{A210D158-B890-4E07-942C-16C6498AC664}" type="presOf" srcId="{CA08AC52-ED67-9146-A024-317930686E5B}" destId="{6DC985BC-C828-9A4E-988D-8DEC5584D005}" srcOrd="0" destOrd="0" presId="urn:microsoft.com/office/officeart/2005/8/layout/bProcess4"/>
    <dgm:cxn modelId="{694F25CA-7189-46A2-840C-03ABCF3ACC1B}" type="presOf" srcId="{BB8CAFFF-982C-094A-A07D-828A0F0CA98B}" destId="{C59C5FD4-2114-4A45-BCFB-5774A96A86D9}" srcOrd="0" destOrd="0" presId="urn:microsoft.com/office/officeart/2005/8/layout/bProcess4"/>
    <dgm:cxn modelId="{B477CFFD-C535-4493-92A4-7B4EF71B9A66}" type="presOf" srcId="{C6C10EB0-68AC-B84B-96B3-67226E5EC8D2}" destId="{96CAAD59-BE25-8447-AC81-3B6A3C5FAD7C}" srcOrd="0" destOrd="0" presId="urn:microsoft.com/office/officeart/2005/8/layout/bProcess4"/>
    <dgm:cxn modelId="{F9C12EEE-6608-45C8-AAE2-20A9B8CB1ED3}" type="presOf" srcId="{E4307582-9A2E-7044-9144-BBD5DE734359}" destId="{3EF7B2EA-7AFB-3F49-AB93-021E694629AA}" srcOrd="0" destOrd="0" presId="urn:microsoft.com/office/officeart/2005/8/layout/bProcess4"/>
    <dgm:cxn modelId="{17CE0FEF-6D39-C147-9D62-DD60FEEF466A}" srcId="{45A5EAEA-DA77-3143-B3FE-FB1ED4DE4868}" destId="{17573082-A70F-6544-AE02-4E2F84884687}" srcOrd="3" destOrd="0" parTransId="{DF38BA87-BEAE-1D49-AE09-CD45DD2851AC}" sibTransId="{37A1C292-D6BD-4140-83E3-B50ABB230F41}"/>
    <dgm:cxn modelId="{2D98A6BB-309E-4E20-AEAA-8F267265A237}" type="presOf" srcId="{BF8B2FEF-BFE4-124F-808A-09F5104530E1}" destId="{610BADEE-0805-2F45-A72F-58919CA6529B}" srcOrd="0" destOrd="0" presId="urn:microsoft.com/office/officeart/2005/8/layout/bProcess4"/>
    <dgm:cxn modelId="{9602366F-260C-4FF6-BB0C-D98263AE6F39}" type="presOf" srcId="{67337777-571E-FE47-B5AC-5A07467A2B93}" destId="{7BD29824-D824-7A46-BD61-CD84ADAAA9BF}" srcOrd="0" destOrd="0" presId="urn:microsoft.com/office/officeart/2005/8/layout/bProcess4"/>
    <dgm:cxn modelId="{EBA5380C-6370-184A-BD89-C43AB958D18F}" srcId="{45A5EAEA-DA77-3143-B3FE-FB1ED4DE4868}" destId="{C6C10EB0-68AC-B84B-96B3-67226E5EC8D2}" srcOrd="0" destOrd="0" parTransId="{3365BAB2-0298-2C4D-94B1-B9322747D5C1}" sibTransId="{BB8CAFFF-982C-094A-A07D-828A0F0CA98B}"/>
    <dgm:cxn modelId="{DEC09A97-A0F9-7247-AD24-07F34D55B583}" srcId="{45A5EAEA-DA77-3143-B3FE-FB1ED4DE4868}" destId="{67337777-571E-FE47-B5AC-5A07467A2B93}" srcOrd="5" destOrd="0" parTransId="{98E0A504-0F69-254C-A6C2-EFCBB87D54D3}" sibTransId="{F607E556-F29F-864D-B78A-5B1748B1FE91}"/>
    <dgm:cxn modelId="{961125E2-FFC8-4E80-9CE4-71D2053749F7}" type="presParOf" srcId="{C749F9FC-D416-D543-82BA-2F7E3053A58B}" destId="{3D1420E2-BCDA-CB42-9725-70F1002544EE}" srcOrd="0" destOrd="0" presId="urn:microsoft.com/office/officeart/2005/8/layout/bProcess4"/>
    <dgm:cxn modelId="{6CE3912B-D6EF-437A-BBA3-CD678D0A847B}" type="presParOf" srcId="{3D1420E2-BCDA-CB42-9725-70F1002544EE}" destId="{B7F887E5-A53B-A54C-96B4-463AD61F68D3}" srcOrd="0" destOrd="0" presId="urn:microsoft.com/office/officeart/2005/8/layout/bProcess4"/>
    <dgm:cxn modelId="{5A2FDF28-1EBC-4CDD-94D7-D08D749205F1}" type="presParOf" srcId="{3D1420E2-BCDA-CB42-9725-70F1002544EE}" destId="{96CAAD59-BE25-8447-AC81-3B6A3C5FAD7C}" srcOrd="1" destOrd="0" presId="urn:microsoft.com/office/officeart/2005/8/layout/bProcess4"/>
    <dgm:cxn modelId="{905A9EBD-7551-4C37-AF5C-1D7D2DFC54E6}" type="presParOf" srcId="{C749F9FC-D416-D543-82BA-2F7E3053A58B}" destId="{C59C5FD4-2114-4A45-BCFB-5774A96A86D9}" srcOrd="1" destOrd="0" presId="urn:microsoft.com/office/officeart/2005/8/layout/bProcess4"/>
    <dgm:cxn modelId="{A03E3556-49D3-4CB2-ADC4-03C1ABF1255C}" type="presParOf" srcId="{C749F9FC-D416-D543-82BA-2F7E3053A58B}" destId="{1B8DDF7E-F474-B24E-8103-BE56721D1F0D}" srcOrd="2" destOrd="0" presId="urn:microsoft.com/office/officeart/2005/8/layout/bProcess4"/>
    <dgm:cxn modelId="{E62BC4C5-D78B-482B-BD20-6DB72C3450AA}" type="presParOf" srcId="{1B8DDF7E-F474-B24E-8103-BE56721D1F0D}" destId="{9EDF2D31-1369-304D-8AFD-4087EF0ABC30}" srcOrd="0" destOrd="0" presId="urn:microsoft.com/office/officeart/2005/8/layout/bProcess4"/>
    <dgm:cxn modelId="{B05EC428-B55E-4B9A-9CB5-FFAA35B6F87F}" type="presParOf" srcId="{1B8DDF7E-F474-B24E-8103-BE56721D1F0D}" destId="{6DC985BC-C828-9A4E-988D-8DEC5584D005}" srcOrd="1" destOrd="0" presId="urn:microsoft.com/office/officeart/2005/8/layout/bProcess4"/>
    <dgm:cxn modelId="{1721F421-14EC-43B1-91DC-D64B17D99996}" type="presParOf" srcId="{C749F9FC-D416-D543-82BA-2F7E3053A58B}" destId="{E12F7FC6-17E8-E949-ACA1-6BE75EDD5C44}" srcOrd="3" destOrd="0" presId="urn:microsoft.com/office/officeart/2005/8/layout/bProcess4"/>
    <dgm:cxn modelId="{C88BF5BE-3840-4843-A653-A1AED9D5C339}" type="presParOf" srcId="{C749F9FC-D416-D543-82BA-2F7E3053A58B}" destId="{040A95D7-DE6C-E945-A9DC-3B060F035C9C}" srcOrd="4" destOrd="0" presId="urn:microsoft.com/office/officeart/2005/8/layout/bProcess4"/>
    <dgm:cxn modelId="{9C94EA9F-0E59-4B24-9E95-8C6FD52F01BF}" type="presParOf" srcId="{040A95D7-DE6C-E945-A9DC-3B060F035C9C}" destId="{62A7617E-E7EA-1948-8563-44DBFCE52B51}" srcOrd="0" destOrd="0" presId="urn:microsoft.com/office/officeart/2005/8/layout/bProcess4"/>
    <dgm:cxn modelId="{9E2EB796-DB69-46C9-8AAD-9531491DF9FA}" type="presParOf" srcId="{040A95D7-DE6C-E945-A9DC-3B060F035C9C}" destId="{403D4A00-0384-8C44-B98F-D41AA8C64209}" srcOrd="1" destOrd="0" presId="urn:microsoft.com/office/officeart/2005/8/layout/bProcess4"/>
    <dgm:cxn modelId="{AFD98831-6719-4E0E-802D-09006CD22287}" type="presParOf" srcId="{C749F9FC-D416-D543-82BA-2F7E3053A58B}" destId="{0EA6FCB2-52B0-6D43-AE4F-2BFF6B2245A0}" srcOrd="5" destOrd="0" presId="urn:microsoft.com/office/officeart/2005/8/layout/bProcess4"/>
    <dgm:cxn modelId="{9029F2A5-9DA5-49BE-A240-593217682ECB}" type="presParOf" srcId="{C749F9FC-D416-D543-82BA-2F7E3053A58B}" destId="{DCCFF458-2FCF-7243-A3DB-72A0B08C6479}" srcOrd="6" destOrd="0" presId="urn:microsoft.com/office/officeart/2005/8/layout/bProcess4"/>
    <dgm:cxn modelId="{8EACF868-7DA2-4E55-AF0C-57320BC2C072}" type="presParOf" srcId="{DCCFF458-2FCF-7243-A3DB-72A0B08C6479}" destId="{8D39C6B2-119F-5348-A36D-BEA2902E3E65}" srcOrd="0" destOrd="0" presId="urn:microsoft.com/office/officeart/2005/8/layout/bProcess4"/>
    <dgm:cxn modelId="{9CEC44FE-A6CE-46DF-9B29-4C1FEE295269}" type="presParOf" srcId="{DCCFF458-2FCF-7243-A3DB-72A0B08C6479}" destId="{3EBA92C7-323E-164C-AE68-81345D466B4E}" srcOrd="1" destOrd="0" presId="urn:microsoft.com/office/officeart/2005/8/layout/bProcess4"/>
    <dgm:cxn modelId="{C2FF0265-AD19-472A-A7C8-C8286F7ACB3D}" type="presParOf" srcId="{C749F9FC-D416-D543-82BA-2F7E3053A58B}" destId="{987325E8-6D14-7245-8AF9-EFC996C21D11}" srcOrd="7" destOrd="0" presId="urn:microsoft.com/office/officeart/2005/8/layout/bProcess4"/>
    <dgm:cxn modelId="{E136938B-A175-4D3A-90D1-1A11ACA061E4}" type="presParOf" srcId="{C749F9FC-D416-D543-82BA-2F7E3053A58B}" destId="{C4338D53-64F2-8049-B861-DCFA49DFCEBC}" srcOrd="8" destOrd="0" presId="urn:microsoft.com/office/officeart/2005/8/layout/bProcess4"/>
    <dgm:cxn modelId="{F1E30833-F41B-45B3-94C6-FBD86BA895BC}" type="presParOf" srcId="{C4338D53-64F2-8049-B861-DCFA49DFCEBC}" destId="{20821264-F69B-6045-A1DC-C1F2E5FA814A}" srcOrd="0" destOrd="0" presId="urn:microsoft.com/office/officeart/2005/8/layout/bProcess4"/>
    <dgm:cxn modelId="{75202615-70FE-4384-9C70-5F09E477DD35}" type="presParOf" srcId="{C4338D53-64F2-8049-B861-DCFA49DFCEBC}" destId="{4C9791FD-B435-854D-9428-AC79E8271B6F}" srcOrd="1" destOrd="0" presId="urn:microsoft.com/office/officeart/2005/8/layout/bProcess4"/>
    <dgm:cxn modelId="{DDD509C8-C455-4B51-A846-7F8B9C3FD8E9}" type="presParOf" srcId="{C749F9FC-D416-D543-82BA-2F7E3053A58B}" destId="{DC7B5A1F-DA2E-1C4F-B36C-1F76FCCD61EC}" srcOrd="9" destOrd="0" presId="urn:microsoft.com/office/officeart/2005/8/layout/bProcess4"/>
    <dgm:cxn modelId="{069C56D9-C823-43DA-B58E-108EDE3741B4}" type="presParOf" srcId="{C749F9FC-D416-D543-82BA-2F7E3053A58B}" destId="{4C512525-F15C-8D41-9BCD-3E9432B85508}" srcOrd="10" destOrd="0" presId="urn:microsoft.com/office/officeart/2005/8/layout/bProcess4"/>
    <dgm:cxn modelId="{CA4922BC-838C-422B-A9D0-18EC47CA2126}" type="presParOf" srcId="{4C512525-F15C-8D41-9BCD-3E9432B85508}" destId="{71456378-15E6-1444-B415-B324D92BC564}" srcOrd="0" destOrd="0" presId="urn:microsoft.com/office/officeart/2005/8/layout/bProcess4"/>
    <dgm:cxn modelId="{7E9A556D-6F60-4CDF-907F-A336A058E32F}" type="presParOf" srcId="{4C512525-F15C-8D41-9BCD-3E9432B85508}" destId="{7BD29824-D824-7A46-BD61-CD84ADAAA9BF}" srcOrd="1" destOrd="0" presId="urn:microsoft.com/office/officeart/2005/8/layout/bProcess4"/>
    <dgm:cxn modelId="{55ADBC0A-7D8F-41F8-AC40-22549135E4B9}" type="presParOf" srcId="{C749F9FC-D416-D543-82BA-2F7E3053A58B}" destId="{3412B4F6-8DEB-2D4F-9462-5A8198CF4207}" srcOrd="11" destOrd="0" presId="urn:microsoft.com/office/officeart/2005/8/layout/bProcess4"/>
    <dgm:cxn modelId="{0362DA75-43D8-4128-9461-2237D8ED7758}" type="presParOf" srcId="{C749F9FC-D416-D543-82BA-2F7E3053A58B}" destId="{FE1EC35C-D2FA-8B42-945B-75BE5F6EC97E}" srcOrd="12" destOrd="0" presId="urn:microsoft.com/office/officeart/2005/8/layout/bProcess4"/>
    <dgm:cxn modelId="{E3174ACD-1ABC-4DA6-8E3B-937E020339D9}" type="presParOf" srcId="{FE1EC35C-D2FA-8B42-945B-75BE5F6EC97E}" destId="{74E17142-E4FC-714F-9525-D9A093FE8F77}" srcOrd="0" destOrd="0" presId="urn:microsoft.com/office/officeart/2005/8/layout/bProcess4"/>
    <dgm:cxn modelId="{3025FE28-1047-44A8-A1C9-219CE66C254D}" type="presParOf" srcId="{FE1EC35C-D2FA-8B42-945B-75BE5F6EC97E}" destId="{A8BEF401-D1D6-984F-9849-D5AA6169ADFB}" srcOrd="1" destOrd="0" presId="urn:microsoft.com/office/officeart/2005/8/layout/bProcess4"/>
    <dgm:cxn modelId="{874F33D4-1F50-45D6-8DB3-05BEAD9489B9}" type="presParOf" srcId="{C749F9FC-D416-D543-82BA-2F7E3053A58B}" destId="{610BADEE-0805-2F45-A72F-58919CA6529B}" srcOrd="13" destOrd="0" presId="urn:microsoft.com/office/officeart/2005/8/layout/bProcess4"/>
    <dgm:cxn modelId="{786F3D84-6C64-4252-9C69-A10BFB8F618F}" type="presParOf" srcId="{C749F9FC-D416-D543-82BA-2F7E3053A58B}" destId="{3E220261-4925-7149-AC72-2364E0969C27}" srcOrd="14" destOrd="0" presId="urn:microsoft.com/office/officeart/2005/8/layout/bProcess4"/>
    <dgm:cxn modelId="{D0ADF2CA-2C0D-42A5-91B5-FE5100F119F8}" type="presParOf" srcId="{3E220261-4925-7149-AC72-2364E0969C27}" destId="{11CD8840-5B99-2A4C-BD55-1B1828E59FDE}" srcOrd="0" destOrd="0" presId="urn:microsoft.com/office/officeart/2005/8/layout/bProcess4"/>
    <dgm:cxn modelId="{345CC7ED-5D8D-4015-A30F-CAB2A1ABADB6}" type="presParOf" srcId="{3E220261-4925-7149-AC72-2364E0969C27}" destId="{3EF7B2EA-7AFB-3F49-AB93-021E694629AA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60080-3A09-5F4A-B6B8-318317603D2C}">
      <dsp:nvSpPr>
        <dsp:cNvPr id="0" name=""/>
        <dsp:cNvSpPr/>
      </dsp:nvSpPr>
      <dsp:spPr>
        <a:xfrm>
          <a:off x="1406338" y="2190106"/>
          <a:ext cx="438889" cy="1254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9444" y="0"/>
              </a:lnTo>
              <a:lnTo>
                <a:pt x="219444" y="1254449"/>
              </a:lnTo>
              <a:lnTo>
                <a:pt x="438889" y="12544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592558" y="2784105"/>
        <a:ext cx="66450" cy="66450"/>
      </dsp:txXfrm>
    </dsp:sp>
    <dsp:sp modelId="{E15E0C80-2D23-8B4B-89A2-A7AAD7BAC8ED}">
      <dsp:nvSpPr>
        <dsp:cNvPr id="0" name=""/>
        <dsp:cNvSpPr/>
      </dsp:nvSpPr>
      <dsp:spPr>
        <a:xfrm>
          <a:off x="1406338" y="2190106"/>
          <a:ext cx="438889" cy="4181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9444" y="0"/>
              </a:lnTo>
              <a:lnTo>
                <a:pt x="219444" y="418149"/>
              </a:lnTo>
              <a:lnTo>
                <a:pt x="438889" y="4181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10628" y="2384026"/>
        <a:ext cx="30309" cy="30309"/>
      </dsp:txXfrm>
    </dsp:sp>
    <dsp:sp modelId="{97C55052-6D50-B541-B054-EC0EB5A29774}">
      <dsp:nvSpPr>
        <dsp:cNvPr id="0" name=""/>
        <dsp:cNvSpPr/>
      </dsp:nvSpPr>
      <dsp:spPr>
        <a:xfrm>
          <a:off x="1406338" y="1771956"/>
          <a:ext cx="438889" cy="418149"/>
        </a:xfrm>
        <a:custGeom>
          <a:avLst/>
          <a:gdLst/>
          <a:ahLst/>
          <a:cxnLst/>
          <a:rect l="0" t="0" r="0" b="0"/>
          <a:pathLst>
            <a:path>
              <a:moveTo>
                <a:pt x="0" y="418149"/>
              </a:moveTo>
              <a:lnTo>
                <a:pt x="219444" y="418149"/>
              </a:lnTo>
              <a:lnTo>
                <a:pt x="219444" y="0"/>
              </a:lnTo>
              <a:lnTo>
                <a:pt x="43888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10628" y="1965876"/>
        <a:ext cx="30309" cy="30309"/>
      </dsp:txXfrm>
    </dsp:sp>
    <dsp:sp modelId="{A4413C1C-EFB5-E548-AE95-FC746E9ECB98}">
      <dsp:nvSpPr>
        <dsp:cNvPr id="0" name=""/>
        <dsp:cNvSpPr/>
      </dsp:nvSpPr>
      <dsp:spPr>
        <a:xfrm>
          <a:off x="1406338" y="935657"/>
          <a:ext cx="438889" cy="1254449"/>
        </a:xfrm>
        <a:custGeom>
          <a:avLst/>
          <a:gdLst/>
          <a:ahLst/>
          <a:cxnLst/>
          <a:rect l="0" t="0" r="0" b="0"/>
          <a:pathLst>
            <a:path>
              <a:moveTo>
                <a:pt x="0" y="1254449"/>
              </a:moveTo>
              <a:lnTo>
                <a:pt x="219444" y="1254449"/>
              </a:lnTo>
              <a:lnTo>
                <a:pt x="219444" y="0"/>
              </a:lnTo>
              <a:lnTo>
                <a:pt x="43888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592558" y="1529656"/>
        <a:ext cx="66450" cy="66450"/>
      </dsp:txXfrm>
    </dsp:sp>
    <dsp:sp modelId="{E3CFADE7-40F8-374A-8F48-7D101139A9F1}">
      <dsp:nvSpPr>
        <dsp:cNvPr id="0" name=""/>
        <dsp:cNvSpPr/>
      </dsp:nvSpPr>
      <dsp:spPr>
        <a:xfrm rot="16200000">
          <a:off x="-1054531" y="1489866"/>
          <a:ext cx="3521260" cy="1400480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900" b="1" kern="1200" dirty="0" err="1">
              <a:solidFill>
                <a:srgbClr val="002060"/>
              </a:solidFill>
              <a:latin typeface="Big Caslon Medium" panose="02000603090000020003" pitchFamily="2" charset="-79"/>
              <a:cs typeface="Big Caslon Medium" panose="02000603090000020003" pitchFamily="2" charset="-79"/>
            </a:rPr>
            <a:t>Tatap</a:t>
          </a:r>
          <a:r>
            <a:rPr lang="en-US" sz="5900" b="1" kern="1200" dirty="0">
              <a:solidFill>
                <a:srgbClr val="002060"/>
              </a:solidFill>
              <a:latin typeface="Big Caslon Medium" panose="02000603090000020003" pitchFamily="2" charset="-79"/>
              <a:cs typeface="Big Caslon Medium" panose="02000603090000020003" pitchFamily="2" charset="-79"/>
            </a:rPr>
            <a:t> </a:t>
          </a:r>
          <a:r>
            <a:rPr lang="en-US" sz="5900" b="1" kern="1200" dirty="0" err="1">
              <a:solidFill>
                <a:srgbClr val="002060"/>
              </a:solidFill>
              <a:latin typeface="Big Caslon Medium" panose="02000603090000020003" pitchFamily="2" charset="-79"/>
              <a:cs typeface="Big Caslon Medium" panose="02000603090000020003" pitchFamily="2" charset="-79"/>
            </a:rPr>
            <a:t>Muka</a:t>
          </a:r>
          <a:r>
            <a:rPr lang="en-US" sz="5900" b="1" kern="1200" dirty="0">
              <a:solidFill>
                <a:srgbClr val="002060"/>
              </a:solidFill>
              <a:latin typeface="Big Caslon Medium" panose="02000603090000020003" pitchFamily="2" charset="-79"/>
              <a:cs typeface="Big Caslon Medium" panose="02000603090000020003" pitchFamily="2" charset="-79"/>
            </a:rPr>
            <a:t> </a:t>
          </a:r>
          <a:r>
            <a:rPr lang="en-US" sz="6000" b="1" kern="1200" dirty="0">
              <a:solidFill>
                <a:srgbClr val="002060"/>
              </a:solidFill>
              <a:latin typeface="Big Caslon Medium" panose="02000603090000020003" pitchFamily="2" charset="-79"/>
              <a:cs typeface="Big Caslon Medium" panose="02000603090000020003" pitchFamily="2" charset="-79"/>
            </a:rPr>
            <a:t> </a:t>
          </a:r>
          <a:r>
            <a:rPr lang="en-US" sz="6000" b="1" kern="1200" dirty="0" smtClean="0">
              <a:solidFill>
                <a:srgbClr val="002060"/>
              </a:solidFill>
              <a:latin typeface="Big Caslon Medium" panose="02000603090000020003" pitchFamily="2" charset="-79"/>
              <a:cs typeface="Big Caslon Medium" panose="02000603090000020003" pitchFamily="2" charset="-79"/>
            </a:rPr>
            <a:t>14 </a:t>
          </a:r>
          <a:r>
            <a:rPr lang="en-US" sz="6000" b="1" kern="1200" dirty="0">
              <a:solidFill>
                <a:srgbClr val="002060"/>
              </a:solidFill>
              <a:latin typeface="Big Caslon Medium" panose="02000603090000020003" pitchFamily="2" charset="-79"/>
              <a:cs typeface="Big Caslon Medium" panose="02000603090000020003" pitchFamily="2" charset="-79"/>
            </a:rPr>
            <a:t>kali</a:t>
          </a:r>
          <a:endParaRPr lang="en-US" sz="5900" b="1" kern="1200" dirty="0">
            <a:solidFill>
              <a:srgbClr val="002060"/>
            </a:solidFill>
            <a:latin typeface="Big Caslon Medium" panose="02000603090000020003" pitchFamily="2" charset="-79"/>
            <a:cs typeface="Big Caslon Medium" panose="02000603090000020003" pitchFamily="2" charset="-79"/>
          </a:endParaRPr>
        </a:p>
      </dsp:txBody>
      <dsp:txXfrm>
        <a:off x="-1054531" y="1489866"/>
        <a:ext cx="3521260" cy="1400480"/>
      </dsp:txXfrm>
    </dsp:sp>
    <dsp:sp modelId="{B09BCD46-7345-F04F-9AB2-C03453190435}">
      <dsp:nvSpPr>
        <dsp:cNvPr id="0" name=""/>
        <dsp:cNvSpPr/>
      </dsp:nvSpPr>
      <dsp:spPr>
        <a:xfrm>
          <a:off x="1845228" y="601137"/>
          <a:ext cx="6421376" cy="669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/>
            <a:t>Kuliah</a:t>
          </a:r>
          <a:r>
            <a:rPr lang="en-US" sz="3300" kern="1200" dirty="0"/>
            <a:t> </a:t>
          </a:r>
          <a:r>
            <a:rPr lang="en-US" sz="3300" kern="1200" dirty="0" err="1"/>
            <a:t>Senin</a:t>
          </a:r>
          <a:r>
            <a:rPr lang="en-US" sz="3300" kern="1200" dirty="0"/>
            <a:t> </a:t>
          </a:r>
        </a:p>
      </dsp:txBody>
      <dsp:txXfrm>
        <a:off x="1845228" y="601137"/>
        <a:ext cx="6421376" cy="669039"/>
      </dsp:txXfrm>
    </dsp:sp>
    <dsp:sp modelId="{11A736B7-A2A0-2D43-A651-2C78FB7BFD59}">
      <dsp:nvSpPr>
        <dsp:cNvPr id="0" name=""/>
        <dsp:cNvSpPr/>
      </dsp:nvSpPr>
      <dsp:spPr>
        <a:xfrm>
          <a:off x="1845228" y="1437437"/>
          <a:ext cx="6395262" cy="669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/>
            <a:t>Jumlah</a:t>
          </a:r>
          <a:r>
            <a:rPr lang="en-US" sz="3300" kern="1200" dirty="0"/>
            <a:t> </a:t>
          </a:r>
          <a:r>
            <a:rPr lang="en-US" sz="3300" kern="1200" dirty="0" smtClean="0"/>
            <a:t>14 </a:t>
          </a:r>
          <a:r>
            <a:rPr lang="en-US" sz="3300" kern="1200" dirty="0"/>
            <a:t>kali: </a:t>
          </a:r>
          <a:r>
            <a:rPr lang="en-US" sz="3300" kern="1200" dirty="0" smtClean="0"/>
            <a:t> Sept-24 Des </a:t>
          </a:r>
          <a:r>
            <a:rPr lang="en-US" sz="3300" kern="1200" dirty="0"/>
            <a:t>2020 </a:t>
          </a:r>
        </a:p>
      </dsp:txBody>
      <dsp:txXfrm>
        <a:off x="1845228" y="1437437"/>
        <a:ext cx="6395262" cy="669039"/>
      </dsp:txXfrm>
    </dsp:sp>
    <dsp:sp modelId="{68D5917E-8E86-AD48-9923-70DD598EAFF0}">
      <dsp:nvSpPr>
        <dsp:cNvPr id="0" name=""/>
        <dsp:cNvSpPr/>
      </dsp:nvSpPr>
      <dsp:spPr>
        <a:xfrm>
          <a:off x="1845228" y="2273736"/>
          <a:ext cx="6421376" cy="669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/>
            <a:t>Evaluasi</a:t>
          </a:r>
          <a:r>
            <a:rPr lang="en-US" sz="3300" kern="1200" dirty="0"/>
            <a:t> 02 kali </a:t>
          </a:r>
          <a:r>
            <a:rPr lang="en-US" sz="3300" kern="1200" dirty="0" smtClean="0"/>
            <a:t>(</a:t>
          </a:r>
          <a:r>
            <a:rPr lang="en-US" sz="3300" kern="1200" dirty="0" err="1" smtClean="0"/>
            <a:t>uts</a:t>
          </a:r>
          <a:r>
            <a:rPr lang="en-US" sz="3300" kern="1200" dirty="0" smtClean="0"/>
            <a:t> &amp; </a:t>
          </a:r>
          <a:r>
            <a:rPr lang="en-US" sz="3300" kern="1200" dirty="0" err="1" smtClean="0"/>
            <a:t>uas</a:t>
          </a:r>
          <a:r>
            <a:rPr lang="en-US" sz="3300" kern="1200" dirty="0" smtClean="0"/>
            <a:t>)</a:t>
          </a:r>
          <a:endParaRPr lang="en-US" sz="3300" kern="1200" dirty="0"/>
        </a:p>
      </dsp:txBody>
      <dsp:txXfrm>
        <a:off x="1845228" y="2273736"/>
        <a:ext cx="6421376" cy="669039"/>
      </dsp:txXfrm>
    </dsp:sp>
    <dsp:sp modelId="{16F4B3CE-914E-DC46-97A2-06EA763D37AD}">
      <dsp:nvSpPr>
        <dsp:cNvPr id="0" name=""/>
        <dsp:cNvSpPr/>
      </dsp:nvSpPr>
      <dsp:spPr>
        <a:xfrm>
          <a:off x="1845228" y="3110035"/>
          <a:ext cx="6414529" cy="669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4 </a:t>
          </a:r>
          <a:r>
            <a:rPr lang="en-US" sz="3300" kern="1200" dirty="0" err="1" smtClean="0"/>
            <a:t>Dosen</a:t>
          </a:r>
          <a:endParaRPr lang="en-US" sz="3300" kern="1200" dirty="0"/>
        </a:p>
      </dsp:txBody>
      <dsp:txXfrm>
        <a:off x="1845228" y="3110035"/>
        <a:ext cx="6414529" cy="6690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9C5FD4-2114-4A45-BCFB-5774A96A86D9}">
      <dsp:nvSpPr>
        <dsp:cNvPr id="0" name=""/>
        <dsp:cNvSpPr/>
      </dsp:nvSpPr>
      <dsp:spPr>
        <a:xfrm rot="5400000">
          <a:off x="-353986" y="1107963"/>
          <a:ext cx="1731964" cy="209004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CAAD59-BE25-8447-AC81-3B6A3C5FAD7C}">
      <dsp:nvSpPr>
        <dsp:cNvPr id="0" name=""/>
        <dsp:cNvSpPr/>
      </dsp:nvSpPr>
      <dsp:spPr>
        <a:xfrm>
          <a:off x="42672" y="15"/>
          <a:ext cx="2322270" cy="1393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kehadiran</a:t>
          </a:r>
          <a:endParaRPr lang="en-US" sz="2800" kern="1200" dirty="0"/>
        </a:p>
      </dsp:txBody>
      <dsp:txXfrm>
        <a:off x="83482" y="40825"/>
        <a:ext cx="2240650" cy="1311742"/>
      </dsp:txXfrm>
    </dsp:sp>
    <dsp:sp modelId="{E12F7FC6-17E8-E949-ACA1-6BE75EDD5C44}">
      <dsp:nvSpPr>
        <dsp:cNvPr id="0" name=""/>
        <dsp:cNvSpPr/>
      </dsp:nvSpPr>
      <dsp:spPr>
        <a:xfrm rot="5400000">
          <a:off x="-353986" y="2849666"/>
          <a:ext cx="1731964" cy="209004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C985BC-C828-9A4E-988D-8DEC5584D005}">
      <dsp:nvSpPr>
        <dsp:cNvPr id="0" name=""/>
        <dsp:cNvSpPr/>
      </dsp:nvSpPr>
      <dsp:spPr>
        <a:xfrm>
          <a:off x="42672" y="1741718"/>
          <a:ext cx="2322270" cy="1393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Tugas</a:t>
          </a:r>
          <a:endParaRPr lang="en-US" sz="2800" kern="1200" dirty="0"/>
        </a:p>
      </dsp:txBody>
      <dsp:txXfrm>
        <a:off x="83482" y="1782528"/>
        <a:ext cx="2240650" cy="1311742"/>
      </dsp:txXfrm>
    </dsp:sp>
    <dsp:sp modelId="{0EA6FCB2-52B0-6D43-AE4F-2BFF6B2245A0}">
      <dsp:nvSpPr>
        <dsp:cNvPr id="0" name=""/>
        <dsp:cNvSpPr/>
      </dsp:nvSpPr>
      <dsp:spPr>
        <a:xfrm>
          <a:off x="516865" y="3720518"/>
          <a:ext cx="3078881" cy="209004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3D4A00-0384-8C44-B98F-D41AA8C64209}">
      <dsp:nvSpPr>
        <dsp:cNvPr id="0" name=""/>
        <dsp:cNvSpPr/>
      </dsp:nvSpPr>
      <dsp:spPr>
        <a:xfrm>
          <a:off x="42672" y="3483421"/>
          <a:ext cx="2322270" cy="1393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Ujian</a:t>
          </a:r>
          <a:endParaRPr lang="en-US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UTS </a:t>
          </a:r>
          <a:r>
            <a:rPr lang="en-US" sz="2800" kern="1200" dirty="0" err="1" smtClean="0"/>
            <a:t>dan</a:t>
          </a:r>
          <a:r>
            <a:rPr lang="en-US" sz="2800" kern="1200" dirty="0" smtClean="0"/>
            <a:t> UAS</a:t>
          </a:r>
          <a:endParaRPr lang="en-US" sz="2800" kern="1200" dirty="0"/>
        </a:p>
      </dsp:txBody>
      <dsp:txXfrm>
        <a:off x="83482" y="3524231"/>
        <a:ext cx="2240650" cy="1311742"/>
      </dsp:txXfrm>
    </dsp:sp>
    <dsp:sp modelId="{987325E8-6D14-7245-8AF9-EFC996C21D11}">
      <dsp:nvSpPr>
        <dsp:cNvPr id="0" name=""/>
        <dsp:cNvSpPr/>
      </dsp:nvSpPr>
      <dsp:spPr>
        <a:xfrm rot="16200000">
          <a:off x="2734633" y="2849666"/>
          <a:ext cx="1731964" cy="209004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BA92C7-323E-164C-AE68-81345D466B4E}">
      <dsp:nvSpPr>
        <dsp:cNvPr id="0" name=""/>
        <dsp:cNvSpPr/>
      </dsp:nvSpPr>
      <dsp:spPr>
        <a:xfrm>
          <a:off x="3131293" y="3483421"/>
          <a:ext cx="2322270" cy="1393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/>
            <a:t>diskusi</a:t>
          </a:r>
          <a:endParaRPr lang="en-US" sz="2800" kern="1200" dirty="0"/>
        </a:p>
      </dsp:txBody>
      <dsp:txXfrm>
        <a:off x="3172103" y="3524231"/>
        <a:ext cx="2240650" cy="1311742"/>
      </dsp:txXfrm>
    </dsp:sp>
    <dsp:sp modelId="{DC7B5A1F-DA2E-1C4F-B36C-1F76FCCD61EC}">
      <dsp:nvSpPr>
        <dsp:cNvPr id="0" name=""/>
        <dsp:cNvSpPr/>
      </dsp:nvSpPr>
      <dsp:spPr>
        <a:xfrm rot="16327096">
          <a:off x="2768588" y="1110390"/>
          <a:ext cx="1738035" cy="209004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9791FD-B435-854D-9428-AC79E8271B6F}">
      <dsp:nvSpPr>
        <dsp:cNvPr id="0" name=""/>
        <dsp:cNvSpPr/>
      </dsp:nvSpPr>
      <dsp:spPr>
        <a:xfrm>
          <a:off x="3131293" y="1741718"/>
          <a:ext cx="2322270" cy="1393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Kuis</a:t>
          </a:r>
          <a:endParaRPr lang="en-US" sz="2800" kern="1200" dirty="0"/>
        </a:p>
      </dsp:txBody>
      <dsp:txXfrm>
        <a:off x="3172103" y="1782528"/>
        <a:ext cx="2240650" cy="1311742"/>
      </dsp:txXfrm>
    </dsp:sp>
    <dsp:sp modelId="{3412B4F6-8DEB-2D4F-9462-5A8198CF4207}">
      <dsp:nvSpPr>
        <dsp:cNvPr id="0" name=""/>
        <dsp:cNvSpPr/>
      </dsp:nvSpPr>
      <dsp:spPr>
        <a:xfrm rot="16">
          <a:off x="3674596" y="237104"/>
          <a:ext cx="3009771" cy="209004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D29824-D824-7A46-BD61-CD84ADAAA9BF}">
      <dsp:nvSpPr>
        <dsp:cNvPr id="0" name=""/>
        <dsp:cNvSpPr/>
      </dsp:nvSpPr>
      <dsp:spPr>
        <a:xfrm>
          <a:off x="3200403" y="1"/>
          <a:ext cx="2322270" cy="1393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/>
            <a:t>respon</a:t>
          </a:r>
          <a:endParaRPr lang="en-US" sz="2800" kern="1200" dirty="0"/>
        </a:p>
      </dsp:txBody>
      <dsp:txXfrm>
        <a:off x="3241213" y="40811"/>
        <a:ext cx="2240650" cy="1311742"/>
      </dsp:txXfrm>
    </dsp:sp>
    <dsp:sp modelId="{610BADEE-0805-2F45-A72F-58919CA6529B}">
      <dsp:nvSpPr>
        <dsp:cNvPr id="0" name=""/>
        <dsp:cNvSpPr/>
      </dsp:nvSpPr>
      <dsp:spPr>
        <a:xfrm rot="5400000">
          <a:off x="5823254" y="1107963"/>
          <a:ext cx="1731964" cy="209004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BEF401-D1D6-984F-9849-D5AA6169ADFB}">
      <dsp:nvSpPr>
        <dsp:cNvPr id="0" name=""/>
        <dsp:cNvSpPr/>
      </dsp:nvSpPr>
      <dsp:spPr>
        <a:xfrm>
          <a:off x="6219913" y="15"/>
          <a:ext cx="2322270" cy="1393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Sikap</a:t>
          </a:r>
          <a:r>
            <a:rPr lang="en-US" sz="2800" kern="1200" dirty="0" smtClean="0"/>
            <a:t> di </a:t>
          </a:r>
          <a:r>
            <a:rPr lang="en-US" sz="2800" kern="1200" dirty="0" err="1" smtClean="0"/>
            <a:t>ruang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Kualiah</a:t>
          </a:r>
          <a:endParaRPr lang="en-US" sz="2800" kern="1200" dirty="0"/>
        </a:p>
      </dsp:txBody>
      <dsp:txXfrm>
        <a:off x="6260723" y="40825"/>
        <a:ext cx="2240650" cy="1311742"/>
      </dsp:txXfrm>
    </dsp:sp>
    <dsp:sp modelId="{3EF7B2EA-7AFB-3F49-AB93-021E694629AA}">
      <dsp:nvSpPr>
        <dsp:cNvPr id="0" name=""/>
        <dsp:cNvSpPr/>
      </dsp:nvSpPr>
      <dsp:spPr>
        <a:xfrm>
          <a:off x="6219913" y="1741718"/>
          <a:ext cx="2322270" cy="1393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/>
            <a:t>disiplin</a:t>
          </a:r>
          <a:endParaRPr lang="en-US" sz="2800" kern="1200" dirty="0"/>
        </a:p>
      </dsp:txBody>
      <dsp:txXfrm>
        <a:off x="6260723" y="1782528"/>
        <a:ext cx="2240650" cy="1311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CF91-C0D1-4BF6-8FB1-B47C9D7C39D0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2993C-BB29-4BFF-ACB0-ECD971ABE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12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CF91-C0D1-4BF6-8FB1-B47C9D7C39D0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2993C-BB29-4BFF-ACB0-ECD971ABE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113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CF91-C0D1-4BF6-8FB1-B47C9D7C39D0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2993C-BB29-4BFF-ACB0-ECD971ABE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741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CF91-C0D1-4BF6-8FB1-B47C9D7C39D0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2993C-BB29-4BFF-ACB0-ECD971ABEEA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CF91-C0D1-4BF6-8FB1-B47C9D7C39D0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2993C-BB29-4BFF-ACB0-ECD971ABE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CF91-C0D1-4BF6-8FB1-B47C9D7C39D0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2993C-BB29-4BFF-ACB0-ECD971ABEEA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CF91-C0D1-4BF6-8FB1-B47C9D7C39D0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2993C-BB29-4BFF-ACB0-ECD971ABE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CF91-C0D1-4BF6-8FB1-B47C9D7C39D0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2993C-BB29-4BFF-ACB0-ECD971ABE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CF91-C0D1-4BF6-8FB1-B47C9D7C39D0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2993C-BB29-4BFF-ACB0-ECD971ABE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CF91-C0D1-4BF6-8FB1-B47C9D7C39D0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2993C-BB29-4BFF-ACB0-ECD971ABE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CF91-C0D1-4BF6-8FB1-B47C9D7C39D0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2993C-BB29-4BFF-ACB0-ECD971ABEEA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CF91-C0D1-4BF6-8FB1-B47C9D7C39D0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2993C-BB29-4BFF-ACB0-ECD971ABE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292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1CACF91-C0D1-4BF6-8FB1-B47C9D7C39D0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832993C-BB29-4BFF-ACB0-ECD971ABEEA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CF91-C0D1-4BF6-8FB1-B47C9D7C39D0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2993C-BB29-4BFF-ACB0-ECD971ABE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CF91-C0D1-4BF6-8FB1-B47C9D7C39D0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2993C-BB29-4BFF-ACB0-ECD971ABE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CF91-C0D1-4BF6-8FB1-B47C9D7C39D0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2993C-BB29-4BFF-ACB0-ECD971ABE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621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CF91-C0D1-4BF6-8FB1-B47C9D7C39D0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2993C-BB29-4BFF-ACB0-ECD971ABE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49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CF91-C0D1-4BF6-8FB1-B47C9D7C39D0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2993C-BB29-4BFF-ACB0-ECD971ABE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02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CF91-C0D1-4BF6-8FB1-B47C9D7C39D0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2993C-BB29-4BFF-ACB0-ECD971ABE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7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CF91-C0D1-4BF6-8FB1-B47C9D7C39D0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2993C-BB29-4BFF-ACB0-ECD971ABE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33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CF91-C0D1-4BF6-8FB1-B47C9D7C39D0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2993C-BB29-4BFF-ACB0-ECD971ABE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23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CF91-C0D1-4BF6-8FB1-B47C9D7C39D0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2993C-BB29-4BFF-ACB0-ECD971ABE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852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ACF91-C0D1-4BF6-8FB1-B47C9D7C39D0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2993C-BB29-4BFF-ACB0-ECD971ABE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238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1CACF91-C0D1-4BF6-8FB1-B47C9D7C39D0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832993C-BB29-4BFF-ACB0-ECD971ABEEA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685800" y="2362200"/>
            <a:ext cx="5472113" cy="863600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4" tIns="45712" rIns="91424" bIns="45712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sz="2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DR. Mispansyah.S.H.,M.H.</a:t>
            </a:r>
          </a:p>
          <a:p>
            <a:pPr algn="ctr" eaLnBrk="1" hangingPunct="1"/>
            <a:r>
              <a:rPr lang="en-US" alt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Dosen Fakultas Hukum Unlam Bjm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348038" y="3860800"/>
            <a:ext cx="5472112" cy="73025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9940" name="Text Box 5"/>
          <p:cNvSpPr txBox="1">
            <a:spLocks noChangeArrowheads="1"/>
          </p:cNvSpPr>
          <p:nvPr/>
        </p:nvSpPr>
        <p:spPr bwMode="auto">
          <a:xfrm>
            <a:off x="8415338" y="5805488"/>
            <a:ext cx="184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4" tIns="45712" rIns="91424" bIns="45712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endParaRPr lang="id-ID" altLang="en-US" sz="2000" b="1">
              <a:solidFill>
                <a:schemeClr val="bg1"/>
              </a:solidFill>
              <a:latin typeface="Tw Cen MT" pitchFamily="34" charset="0"/>
              <a:cs typeface="Arial" pitchFamily="34" charset="0"/>
            </a:endParaRPr>
          </a:p>
          <a:p>
            <a:pPr algn="r" eaLnBrk="1" hangingPunct="1"/>
            <a:endParaRPr lang="en-US" altLang="en-US" sz="2000" b="1">
              <a:solidFill>
                <a:schemeClr val="bg1"/>
              </a:solidFill>
              <a:latin typeface="Tw Cen MT" pitchFamily="34" charset="0"/>
              <a:cs typeface="Arial" pitchFamily="34" charset="0"/>
            </a:endParaRPr>
          </a:p>
        </p:txBody>
      </p:sp>
      <p:sp>
        <p:nvSpPr>
          <p:cNvPr id="39941" name="Rectangle 7"/>
          <p:cNvSpPr>
            <a:spLocks noChangeArrowheads="1"/>
          </p:cNvSpPr>
          <p:nvPr/>
        </p:nvSpPr>
        <p:spPr bwMode="auto">
          <a:xfrm>
            <a:off x="0" y="381000"/>
            <a:ext cx="91440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4" tIns="45712" rIns="91424" bIns="45712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rgbClr val="FFCC66"/>
                </a:solidFill>
                <a:latin typeface="Arial" pitchFamily="34" charset="0"/>
                <a:cs typeface="Arial" pitchFamily="34" charset="0"/>
              </a:rPr>
              <a:t>PENGANTAR  HUKUM INDONESIA</a:t>
            </a:r>
          </a:p>
        </p:txBody>
      </p:sp>
      <p:sp>
        <p:nvSpPr>
          <p:cNvPr id="39942" name="Rectangle 1"/>
          <p:cNvSpPr>
            <a:spLocks noChangeArrowheads="1"/>
          </p:cNvSpPr>
          <p:nvPr/>
        </p:nvSpPr>
        <p:spPr bwMode="auto">
          <a:xfrm>
            <a:off x="1524000" y="3940175"/>
            <a:ext cx="58483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b="1"/>
              <a:t>Kelas F : Senin (08.00-10.30) : Ruang Aula </a:t>
            </a:r>
            <a:endParaRPr lang="en-US" altLang="en-US"/>
          </a:p>
          <a:p>
            <a:r>
              <a:rPr lang="en-US" altLang="en-US" b="1"/>
              <a:t>Kelas B : Senin (10.40-13.10) : Ruang Aula</a:t>
            </a:r>
            <a:endParaRPr lang="en-US" altLang="en-US"/>
          </a:p>
          <a:p>
            <a:r>
              <a:rPr lang="en-US" altLang="en-US" b="1"/>
              <a:t>Kelas D : Rabu (10.40-13.10) : Ruang Aula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5377250"/>
      </p:ext>
    </p:extLst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808913" cy="1014413"/>
          </a:xfrm>
        </p:spPr>
        <p:txBody>
          <a:bodyPr/>
          <a:lstStyle/>
          <a:p>
            <a:r>
              <a:rPr lang="en-US" altLang="en-US" sz="4400" b="1" smtClean="0">
                <a:solidFill>
                  <a:schemeClr val="tx1"/>
                </a:solidFill>
                <a:latin typeface="Big Caslon Medium"/>
                <a:ea typeface="Big Caslon Medium"/>
                <a:cs typeface="Big Caslon Medium"/>
              </a:rPr>
              <a:t>Penilaian</a:t>
            </a:r>
            <a:endParaRPr lang="en-US" altLang="en-US" b="1" smtClean="0">
              <a:solidFill>
                <a:schemeClr val="tx1"/>
              </a:solidFill>
              <a:latin typeface="Big Caslon Medium"/>
              <a:ea typeface="Big Caslon Medium"/>
              <a:cs typeface="Big Caslon Medium"/>
            </a:endParaRPr>
          </a:p>
        </p:txBody>
      </p:sp>
      <p:graphicFrame>
        <p:nvGraphicFramePr>
          <p:cNvPr id="4" name="Diagram 3">
            <a:extLst>
              <a:ext uri="{FF2B5EF4-FFF2-40B4-BE49-F238E27FC236}"/>
            </a:extLst>
          </p:cNvPr>
          <p:cNvGraphicFramePr/>
          <p:nvPr/>
        </p:nvGraphicFramePr>
        <p:xfrm>
          <a:off x="228600" y="1600200"/>
          <a:ext cx="8584857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923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Arial" pitchFamily="34" charset="0"/>
              </a:rPr>
              <a:t>6/27/2019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37ED8B-DA84-4A4D-BD28-BA0D277AA590}" type="slidenum">
              <a:rPr lang="en-US" altLang="en-US" sz="1200">
                <a:latin typeface="Arial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latin typeface="Arial" pitchFamily="34" charset="0"/>
            </a:endParaRPr>
          </a:p>
        </p:txBody>
      </p:sp>
      <p:sp>
        <p:nvSpPr>
          <p:cNvPr id="193545" name="Rectangle 9"/>
          <p:cNvSpPr>
            <a:spLocks noChangeArrowheads="1"/>
          </p:cNvSpPr>
          <p:nvPr/>
        </p:nvSpPr>
        <p:spPr bwMode="auto">
          <a:xfrm>
            <a:off x="163513" y="228600"/>
            <a:ext cx="7967662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0" tIns="45711" rIns="91420" bIns="45711"/>
          <a:lstStyle/>
          <a:p>
            <a:pPr marL="231775" indent="-231775">
              <a:spcBef>
                <a:spcPts val="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Lulus </a:t>
            </a:r>
            <a:r>
              <a:rPr lang="en-US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Fakultas</a:t>
            </a:r>
            <a:r>
              <a:rPr lang="en-US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Hukum</a:t>
            </a:r>
            <a:r>
              <a:rPr lang="en-US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Unlam</a:t>
            </a:r>
            <a:r>
              <a:rPr lang="en-US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thn</a:t>
            </a:r>
            <a:r>
              <a:rPr lang="en-US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2000</a:t>
            </a:r>
          </a:p>
          <a:p>
            <a:pPr marL="231775" indent="-231775">
              <a:spcBef>
                <a:spcPts val="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Diterima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sebagai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Dosen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FH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Unlam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2001</a:t>
            </a:r>
          </a:p>
          <a:p>
            <a:pPr marL="231775" indent="-231775">
              <a:spcBef>
                <a:spcPts val="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Lulus Magister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Ilmu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Hukum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PMIH UNLAM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Tahun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2007</a:t>
            </a:r>
          </a:p>
          <a:p>
            <a:pPr marL="231775" indent="-231775">
              <a:spcBef>
                <a:spcPts val="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Lulus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Doktor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Ilmu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Hukum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Unversitas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Hasanuddin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2016</a:t>
            </a:r>
          </a:p>
          <a:p>
            <a:pPr marL="231775" indent="-231775">
              <a:spcBef>
                <a:spcPts val="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en-GB" sz="20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Sekretaris</a:t>
            </a:r>
            <a:r>
              <a:rPr lang="en-GB" sz="2000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Bagian</a:t>
            </a:r>
            <a:r>
              <a:rPr lang="en-GB" sz="2000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Hukum</a:t>
            </a:r>
            <a:r>
              <a:rPr lang="en-GB" sz="2000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Pidana</a:t>
            </a:r>
            <a:r>
              <a:rPr lang="en-GB" sz="2000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FH </a:t>
            </a:r>
            <a:r>
              <a:rPr lang="en-GB" sz="20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Unlam</a:t>
            </a:r>
            <a:r>
              <a:rPr lang="en-GB" sz="2000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2009-2012</a:t>
            </a:r>
          </a:p>
          <a:p>
            <a:pPr marL="231775" indent="-231775">
              <a:spcBef>
                <a:spcPts val="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en-GB" sz="20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Ketua</a:t>
            </a:r>
            <a:r>
              <a:rPr lang="en-GB" sz="2000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Bagian</a:t>
            </a:r>
            <a:r>
              <a:rPr lang="en-GB" sz="2000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Hukum</a:t>
            </a:r>
            <a:r>
              <a:rPr lang="en-GB" sz="2000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Pidana</a:t>
            </a:r>
            <a:r>
              <a:rPr lang="en-GB" sz="2000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Tahun</a:t>
            </a:r>
            <a:r>
              <a:rPr lang="en-GB" sz="2000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2017- </a:t>
            </a:r>
            <a:r>
              <a:rPr lang="en-GB" sz="20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Sekarang</a:t>
            </a:r>
            <a:endParaRPr lang="en-GB" sz="2000" dirty="0">
              <a:effectLst>
                <a:outerShdw blurRad="38100" dist="38100" dir="2700000" algn="tl">
                  <a:srgbClr val="010199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609600" indent="-609600">
              <a:spcBef>
                <a:spcPts val="0"/>
              </a:spcBef>
              <a:buClr>
                <a:schemeClr val="hlink"/>
              </a:buClr>
              <a:buSzPct val="75000"/>
              <a:defRPr/>
            </a:pP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Mata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kuliah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yang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diasuh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di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Prog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S1:</a:t>
            </a:r>
          </a:p>
          <a:p>
            <a:pPr marL="347663" indent="-347663">
              <a:spcBef>
                <a:spcPts val="0"/>
              </a:spcBef>
              <a:buClr>
                <a:schemeClr val="hlink"/>
              </a:buClr>
              <a:buSzPct val="75000"/>
              <a:buFont typeface="Wingdings" pitchFamily="2" charset="2"/>
              <a:buAutoNum type="arabicPeriod"/>
              <a:tabLst>
                <a:tab pos="347663" algn="l"/>
              </a:tabLst>
              <a:defRPr/>
            </a:pP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Pengantar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Hukum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smtClean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Indonesia </a:t>
            </a:r>
            <a:endParaRPr lang="en-GB" sz="2000" b="1" dirty="0">
              <a:effectLst>
                <a:outerShdw blurRad="38100" dist="38100" dir="2700000" algn="tl">
                  <a:srgbClr val="010199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347663" indent="-347663">
              <a:spcBef>
                <a:spcPts val="0"/>
              </a:spcBef>
              <a:buClr>
                <a:schemeClr val="hlink"/>
              </a:buClr>
              <a:buSzPct val="75000"/>
              <a:buFont typeface="Wingdings" pitchFamily="2" charset="2"/>
              <a:buAutoNum type="arabicPeriod"/>
              <a:tabLst>
                <a:tab pos="347663" algn="l"/>
              </a:tabLst>
              <a:defRPr/>
            </a:pP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Etika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Profesi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Hukum</a:t>
            </a:r>
            <a:endParaRPr lang="en-GB" sz="2000" b="1" dirty="0">
              <a:effectLst>
                <a:outerShdw blurRad="38100" dist="38100" dir="2700000" algn="tl">
                  <a:srgbClr val="010199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347663" indent="-347663">
              <a:spcBef>
                <a:spcPts val="0"/>
              </a:spcBef>
              <a:buClr>
                <a:schemeClr val="hlink"/>
              </a:buClr>
              <a:buSzPct val="75000"/>
              <a:buFont typeface="Wingdings" pitchFamily="2" charset="2"/>
              <a:buAutoNum type="arabicPeriod"/>
              <a:tabLst>
                <a:tab pos="347663" algn="l"/>
              </a:tabLst>
              <a:defRPr/>
            </a:pP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Tindak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Pidana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Tertentu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Dalam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KUHP/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Tindak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Pidana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Umum</a:t>
            </a:r>
            <a:endParaRPr lang="en-GB" sz="2000" b="1" dirty="0">
              <a:effectLst>
                <a:outerShdw blurRad="38100" dist="38100" dir="2700000" algn="tl">
                  <a:srgbClr val="010199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347663" indent="-347663">
              <a:spcBef>
                <a:spcPts val="0"/>
              </a:spcBef>
              <a:buClr>
                <a:schemeClr val="hlink"/>
              </a:buClr>
              <a:buSzPct val="75000"/>
              <a:buFont typeface="Wingdings" pitchFamily="2" charset="2"/>
              <a:buAutoNum type="arabicPeriod"/>
              <a:tabLst>
                <a:tab pos="347663" algn="l"/>
              </a:tabLst>
              <a:defRPr/>
            </a:pP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Hukum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Pidana</a:t>
            </a:r>
            <a:endParaRPr lang="en-GB" sz="2000" b="1" dirty="0">
              <a:effectLst>
                <a:outerShdw blurRad="38100" dist="38100" dir="2700000" algn="tl">
                  <a:srgbClr val="010199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347663" indent="-347663">
              <a:spcBef>
                <a:spcPts val="0"/>
              </a:spcBef>
              <a:buClr>
                <a:schemeClr val="hlink"/>
              </a:buClr>
              <a:buSzPct val="75000"/>
              <a:buFont typeface="Wingdings" pitchFamily="2" charset="2"/>
              <a:buAutoNum type="arabicPeriod"/>
              <a:tabLst>
                <a:tab pos="347663" algn="l"/>
              </a:tabLst>
              <a:defRPr/>
            </a:pP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Hukum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Pidana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Lanjut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pPr marL="347663" indent="-347663">
              <a:spcBef>
                <a:spcPts val="0"/>
              </a:spcBef>
              <a:buClr>
                <a:schemeClr val="hlink"/>
              </a:buClr>
              <a:buSzPct val="75000"/>
              <a:buFont typeface="Wingdings" pitchFamily="2" charset="2"/>
              <a:buAutoNum type="arabicPeriod"/>
              <a:tabLst>
                <a:tab pos="347663" algn="l"/>
              </a:tabLst>
              <a:defRPr/>
            </a:pP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Dasar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penghapus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penuntutan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,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menjalani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pidana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,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penghapus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pidana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,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peringan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dan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pemberat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pidana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(DP6)</a:t>
            </a:r>
          </a:p>
          <a:p>
            <a:pPr marL="347663" indent="-347663">
              <a:spcBef>
                <a:spcPts val="0"/>
              </a:spcBef>
              <a:buClr>
                <a:schemeClr val="hlink"/>
              </a:buClr>
              <a:buSzPct val="75000"/>
              <a:buFont typeface="Wingdings" pitchFamily="2" charset="2"/>
              <a:buAutoNum type="arabicPeriod"/>
              <a:tabLst>
                <a:tab pos="347663" algn="l"/>
              </a:tabLst>
              <a:defRPr/>
            </a:pP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Tindak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Pidana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Khusus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 / TINDAK PIDANA KORUPSI</a:t>
            </a:r>
          </a:p>
          <a:p>
            <a:pPr marL="347663" indent="-347663">
              <a:spcBef>
                <a:spcPts val="0"/>
              </a:spcBef>
              <a:buClr>
                <a:schemeClr val="hlink"/>
              </a:buClr>
              <a:buSzPct val="75000"/>
              <a:buFont typeface="Wingdings" pitchFamily="2" charset="2"/>
              <a:buAutoNum type="arabicPeriod"/>
              <a:tabLst>
                <a:tab pos="347663" algn="l"/>
              </a:tabLst>
              <a:defRPr/>
            </a:pP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Kriminologi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dan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Viktimologi</a:t>
            </a:r>
            <a:endParaRPr lang="en-GB" sz="2000" b="1" dirty="0">
              <a:effectLst>
                <a:outerShdw blurRad="38100" dist="38100" dir="2700000" algn="tl">
                  <a:srgbClr val="010199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spcBef>
                <a:spcPts val="0"/>
              </a:spcBef>
              <a:buClr>
                <a:schemeClr val="hlink"/>
              </a:buClr>
              <a:buSzPct val="75000"/>
              <a:defRPr/>
            </a:pP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Mata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Kuliah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diasuh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di S2</a:t>
            </a:r>
          </a:p>
          <a:p>
            <a:pPr marL="457200" indent="-457200">
              <a:spcBef>
                <a:spcPts val="0"/>
              </a:spcBef>
              <a:buClr>
                <a:schemeClr val="hlink"/>
              </a:buClr>
              <a:buSzPct val="75000"/>
              <a:buFont typeface="Arial" pitchFamily="34" charset="0"/>
              <a:buChar char="•"/>
              <a:defRPr/>
            </a:pP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Teori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Hukum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,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Kebijakan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Kriminal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,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Politik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Hukum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Pidana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,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Tindak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Pidana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Korupsi</a:t>
            </a:r>
            <a:endParaRPr lang="en-GB" sz="2000" b="1" dirty="0">
              <a:effectLst>
                <a:outerShdw blurRad="38100" dist="38100" dir="2700000" algn="tl">
                  <a:srgbClr val="010199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609600" indent="-609600">
              <a:spcBef>
                <a:spcPts val="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Isteri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: </a:t>
            </a:r>
            <a:r>
              <a:rPr lang="en-GB" sz="2000" b="1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Dr.Hj.Nurunnisa</a:t>
            </a:r>
            <a:r>
              <a:rPr lang="en-GB" sz="2000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, S.H.,MH.</a:t>
            </a:r>
          </a:p>
          <a:p>
            <a:pPr marL="609600" indent="-609600">
              <a:spcBef>
                <a:spcPts val="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0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Anak</a:t>
            </a:r>
            <a:r>
              <a:rPr lang="en-US" sz="2000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: 1 Muhammad </a:t>
            </a:r>
            <a:r>
              <a:rPr lang="en-US" sz="20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Raisa</a:t>
            </a:r>
            <a:r>
              <a:rPr lang="en-US" sz="2000" dirty="0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000" dirty="0" err="1">
                <a:effectLst>
                  <a:outerShdw blurRad="38100" dist="38100" dir="2700000" algn="tl">
                    <a:srgbClr val="010199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Hanif</a:t>
            </a:r>
            <a:endParaRPr lang="en-US" sz="2000" dirty="0">
              <a:effectLst>
                <a:outerShdw blurRad="38100" dist="38100" dir="2700000" algn="tl">
                  <a:srgbClr val="010199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endParaRPr lang="en-US" sz="2000" dirty="0">
              <a:effectLst>
                <a:outerShdw blurRad="38100" dist="38100" dir="2700000" algn="tl">
                  <a:srgbClr val="010199"/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0965" name="AutoShape 2" descr="LOGO RESMI ULM – ULM"/>
          <p:cNvSpPr>
            <a:spLocks noChangeAspect="1" noChangeArrowheads="1"/>
          </p:cNvSpPr>
          <p:nvPr/>
        </p:nvSpPr>
        <p:spPr bwMode="auto">
          <a:xfrm>
            <a:off x="16351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4096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-122238"/>
            <a:ext cx="1522413" cy="152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7052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894" y="1143000"/>
            <a:ext cx="8359028" cy="147501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US" sz="4900" dirty="0" err="1">
                <a:solidFill>
                  <a:srgbClr val="002060"/>
                </a:solidFill>
                <a:latin typeface="Big Caslon Medium" panose="02000603090000020003" pitchFamily="2" charset="-79"/>
                <a:cs typeface="Big Caslon Medium" panose="02000603090000020003" pitchFamily="2" charset="-79"/>
              </a:rPr>
              <a:t>P</a:t>
            </a:r>
            <a:r>
              <a:rPr lang="en-US" sz="4900" dirty="0" err="1" smtClean="0">
                <a:solidFill>
                  <a:srgbClr val="002060"/>
                </a:solidFill>
                <a:latin typeface="Big Caslon Medium" panose="02000603090000020003" pitchFamily="2" charset="-79"/>
                <a:cs typeface="Big Caslon Medium" panose="02000603090000020003" pitchFamily="2" charset="-79"/>
              </a:rPr>
              <a:t>Engantar</a:t>
            </a:r>
            <a:r>
              <a:rPr lang="en-US" sz="4900" dirty="0" smtClean="0">
                <a:solidFill>
                  <a:srgbClr val="002060"/>
                </a:solidFill>
                <a:latin typeface="Big Caslon Medium" panose="02000603090000020003" pitchFamily="2" charset="-79"/>
                <a:cs typeface="Big Caslon Medium" panose="02000603090000020003" pitchFamily="2" charset="-79"/>
              </a:rPr>
              <a:t> </a:t>
            </a:r>
            <a:r>
              <a:rPr lang="en-US" sz="4900" dirty="0" err="1">
                <a:solidFill>
                  <a:srgbClr val="FF0000"/>
                </a:solidFill>
                <a:latin typeface="Big Caslon Medium" panose="02000603090000020003" pitchFamily="2" charset="-79"/>
                <a:cs typeface="Big Caslon Medium" panose="02000603090000020003" pitchFamily="2" charset="-79"/>
              </a:rPr>
              <a:t>hukum</a:t>
            </a:r>
            <a:r>
              <a:rPr lang="en-US" sz="4900" dirty="0">
                <a:solidFill>
                  <a:srgbClr val="FF0000"/>
                </a:solidFill>
                <a:latin typeface="Big Caslon Medium" panose="02000603090000020003" pitchFamily="2" charset="-79"/>
                <a:cs typeface="Big Caslon Medium" panose="02000603090000020003" pitchFamily="2" charset="-79"/>
              </a:rPr>
              <a:t> INDONESIA</a:t>
            </a:r>
            <a:endParaRPr lang="en-US" dirty="0">
              <a:solidFill>
                <a:srgbClr val="FF0000"/>
              </a:solidFill>
              <a:latin typeface="Big Caslon Medium" panose="02000603090000020003" pitchFamily="2" charset="-79"/>
              <a:cs typeface="Big Caslon Medium" panose="02000603090000020003" pitchFamily="2" charset="-79"/>
            </a:endParaRPr>
          </a:p>
        </p:txBody>
      </p:sp>
      <p:sp>
        <p:nvSpPr>
          <p:cNvPr id="4" name="Oval 3">
            <a:extLst>
              <a:ext uri="{FF2B5EF4-FFF2-40B4-BE49-F238E27FC236}"/>
            </a:extLst>
          </p:cNvPr>
          <p:cNvSpPr/>
          <p:nvPr/>
        </p:nvSpPr>
        <p:spPr>
          <a:xfrm>
            <a:off x="436563" y="3571875"/>
            <a:ext cx="1797050" cy="237172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latin typeface="Abadi MT Condensed Light" panose="020B0306030101010103" pitchFamily="34" charset="77"/>
              </a:rPr>
              <a:t>DOSEN</a:t>
            </a:r>
            <a:endParaRPr lang="en-US" sz="6600" b="1" dirty="0">
              <a:latin typeface="Abadi MT Condensed Light" panose="020B0306030101010103" pitchFamily="34" charset="77"/>
            </a:endParaRPr>
          </a:p>
        </p:txBody>
      </p:sp>
      <p:sp>
        <p:nvSpPr>
          <p:cNvPr id="5" name="Triangle 4">
            <a:extLst>
              <a:ext uri="{FF2B5EF4-FFF2-40B4-BE49-F238E27FC236}"/>
            </a:extLst>
          </p:cNvPr>
          <p:cNvSpPr/>
          <p:nvPr/>
        </p:nvSpPr>
        <p:spPr>
          <a:xfrm>
            <a:off x="1982788" y="3571875"/>
            <a:ext cx="1881187" cy="2371725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6000" b="1" dirty="0">
                <a:latin typeface="Abadi MT Condensed Light" panose="020B0306030101010103" pitchFamily="34" charset="77"/>
              </a:rPr>
              <a:t>RPS</a:t>
            </a:r>
            <a:endParaRPr lang="en-US" b="1" dirty="0">
              <a:latin typeface="Abadi MT Condensed Light" panose="020B0306030101010103" pitchFamily="34" charset="77"/>
            </a:endParaRPr>
          </a:p>
        </p:txBody>
      </p:sp>
      <p:sp>
        <p:nvSpPr>
          <p:cNvPr id="6" name="Can 5">
            <a:extLst>
              <a:ext uri="{FF2B5EF4-FFF2-40B4-BE49-F238E27FC236}"/>
            </a:extLst>
          </p:cNvPr>
          <p:cNvSpPr/>
          <p:nvPr/>
        </p:nvSpPr>
        <p:spPr>
          <a:xfrm>
            <a:off x="3863975" y="3571875"/>
            <a:ext cx="1520825" cy="2371725"/>
          </a:xfrm>
          <a:prstGeom prst="ca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latin typeface="Abadi MT Condensed Light" panose="020B0306030101010103" pitchFamily="34" charset="77"/>
              </a:rPr>
              <a:t>REFERENSI</a:t>
            </a:r>
            <a:endParaRPr lang="en-US" b="1" dirty="0">
              <a:latin typeface="Abadi MT Condensed Light" panose="020B0306030101010103" pitchFamily="34" charset="77"/>
            </a:endParaRPr>
          </a:p>
        </p:txBody>
      </p:sp>
      <p:sp>
        <p:nvSpPr>
          <p:cNvPr id="7" name="Frame 6">
            <a:extLst>
              <a:ext uri="{FF2B5EF4-FFF2-40B4-BE49-F238E27FC236}"/>
            </a:extLst>
          </p:cNvPr>
          <p:cNvSpPr/>
          <p:nvPr/>
        </p:nvSpPr>
        <p:spPr>
          <a:xfrm>
            <a:off x="5561013" y="3627438"/>
            <a:ext cx="1463675" cy="2373312"/>
          </a:xfrm>
          <a:prstGeom prst="fra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rgbClr val="FF0000"/>
                </a:solidFill>
                <a:latin typeface="Abadi MT Condensed Light" panose="020B0306030101010103" pitchFamily="34" charset="77"/>
              </a:rPr>
              <a:t>SISTEM NILAI</a:t>
            </a:r>
            <a:endParaRPr lang="en-US" b="1" dirty="0">
              <a:solidFill>
                <a:srgbClr val="FF0000"/>
              </a:solidFill>
              <a:latin typeface="Abadi MT Condensed Light" panose="020B0306030101010103" pitchFamily="34" charset="77"/>
            </a:endParaRPr>
          </a:p>
        </p:txBody>
      </p:sp>
      <p:sp>
        <p:nvSpPr>
          <p:cNvPr id="8" name="Cube 7">
            <a:extLst>
              <a:ext uri="{FF2B5EF4-FFF2-40B4-BE49-F238E27FC236}"/>
            </a:extLst>
          </p:cNvPr>
          <p:cNvSpPr/>
          <p:nvPr/>
        </p:nvSpPr>
        <p:spPr>
          <a:xfrm>
            <a:off x="7200900" y="3571875"/>
            <a:ext cx="1479550" cy="2273300"/>
          </a:xfrm>
          <a:prstGeom prst="cub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latin typeface="Abadi MT Condensed Light" panose="020B0306030101010103" pitchFamily="34" charset="77"/>
              </a:rPr>
              <a:t>MATERI</a:t>
            </a:r>
            <a:endParaRPr lang="en-US" b="1" dirty="0">
              <a:latin typeface="Abadi MT Condensed Light" panose="020B0306030101010103" pitchFamily="34" charset="77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9200" y="2286000"/>
            <a:ext cx="6172200" cy="1066800"/>
          </a:xfrm>
          <a:prstGeom prst="rect">
            <a:avLst/>
          </a:prstGeom>
          <a:scene3d>
            <a:camera prst="isometricOffAxis1Right"/>
            <a:lightRig rig="threePt" dir="t"/>
          </a:scene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KONTRAK PERKULIAHAN</a:t>
            </a:r>
            <a:endParaRPr lang="en-US" sz="3600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16180956"/>
      </p:ext>
    </p:extLst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1800" y="5410200"/>
            <a:ext cx="1828800" cy="1066800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US" dirty="0" smtClean="0"/>
              <a:t>RPS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4294967295"/>
          </p:nvPr>
        </p:nvGraphicFramePr>
        <p:xfrm>
          <a:off x="76200" y="152400"/>
          <a:ext cx="8839200" cy="52505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0116"/>
                <a:gridCol w="1958777"/>
                <a:gridCol w="4577262"/>
                <a:gridCol w="441015"/>
                <a:gridCol w="441015"/>
                <a:gridCol w="441015"/>
              </a:tblGrid>
              <a:tr h="22825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Pertemuan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Waktu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Dosen/Kelas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2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</a:tr>
              <a:tr h="4565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30 September 2020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Penjelasan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RPS, KK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Silabus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Karakteristik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Pengantar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Hukum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Indonesia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82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4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 </a:t>
                      </a:r>
                      <a:r>
                        <a:rPr lang="en-US" sz="14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Okt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Sejarah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Hukum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Indonesia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565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en-US" sz="14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</a:t>
                      </a:r>
                      <a:r>
                        <a:rPr lang="en-US" sz="14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Ok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Sumber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Lapangan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Hukum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Hukum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Pokok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Sektoral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82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</a:t>
                      </a:r>
                      <a:r>
                        <a:rPr lang="en-US" sz="14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14 </a:t>
                      </a:r>
                      <a:r>
                        <a:rPr lang="en-US" sz="14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Okt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Pengantar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Hukum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Perdata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rgbClr val="C00000"/>
                    </a:solidFill>
                  </a:tcPr>
                </a:tc>
              </a:tr>
              <a:tr h="4565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</a:t>
                      </a:r>
                      <a:r>
                        <a:rPr lang="en-US" sz="14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21 </a:t>
                      </a:r>
                      <a:r>
                        <a:rPr lang="en-US" sz="14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Okt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Pengantar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Hukum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Dagang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Hukum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Bisnis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Hukum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Ekonomi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rgbClr val="C00000"/>
                    </a:solidFill>
                  </a:tcPr>
                </a:tc>
              </a:tr>
              <a:tr h="2282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</a:t>
                      </a:r>
                      <a:r>
                        <a:rPr lang="en-US" sz="14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28 </a:t>
                      </a:r>
                      <a:r>
                        <a:rPr lang="en-US" sz="14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Okt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Pengantar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Hukum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Adat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rgbClr val="C00000"/>
                    </a:solidFill>
                  </a:tcPr>
                </a:tc>
              </a:tr>
              <a:tr h="2282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en-US" sz="14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</a:t>
                      </a:r>
                      <a:r>
                        <a:rPr lang="en-US" sz="14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Nov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Pengantar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Hukum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Pidana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82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</a:t>
                      </a:r>
                      <a:r>
                        <a:rPr lang="en-US" sz="14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 Nov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UJIAN TENGAH SEMESTER (Evaluasi 1-7) 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bg1"/>
                    </a:solidFill>
                  </a:tcPr>
                </a:tc>
              </a:tr>
              <a:tr h="2282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</a:t>
                      </a:r>
                      <a:r>
                        <a:rPr lang="en-US" sz="14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Hukum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Tata Negara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282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Nov</a:t>
                      </a:r>
                      <a:r>
                        <a:rPr lang="en-US" sz="14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25 Nov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Hukum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Administrasi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282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Nov </a:t>
                      </a:r>
                      <a:r>
                        <a:rPr lang="en-US" sz="14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</a:t>
                      </a:r>
                      <a:r>
                        <a:rPr lang="en-US" sz="14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Hukum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Islam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282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Hukum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Internasional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Publik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565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 </a:t>
                      </a:r>
                      <a:r>
                        <a:rPr lang="en-US" sz="1400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9</a:t>
                      </a:r>
                      <a:r>
                        <a:rPr lang="en-US" sz="14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Des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Sejarah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Kelembagaan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Kekuasaan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Kehakiman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Peradilan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accent5"/>
                    </a:solidFill>
                  </a:tcPr>
                </a:tc>
              </a:tr>
              <a:tr h="2282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14 </a:t>
                      </a:r>
                      <a:r>
                        <a:rPr lang="en-US" sz="1400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16 Des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Pengantar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Hukum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Acara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accent5"/>
                    </a:solidFill>
                  </a:tcPr>
                </a:tc>
              </a:tr>
              <a:tr h="2282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</a:t>
                      </a:r>
                      <a:r>
                        <a:rPr lang="en-US" sz="14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23 Des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Pengantar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Hukum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Agraria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282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UJIAN AKHIR SEMESTER (Evaluasi 9-16)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bg1"/>
                    </a:solidFill>
                  </a:tcPr>
                </a:tc>
              </a:tr>
              <a:tr h="2282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 Nilai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821" marR="56821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5562600"/>
          <a:ext cx="6400800" cy="1280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709"/>
                <a:gridCol w="147992"/>
                <a:gridCol w="6020099"/>
              </a:tblGrid>
              <a:tr h="3198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78" marR="56478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: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78" marR="564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Dr.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Rachmadi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Usman, S.H., M.H.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478" marR="56478" marT="0" marB="0">
                    <a:solidFill>
                      <a:srgbClr val="C00000"/>
                    </a:solidFill>
                  </a:tcPr>
                </a:tc>
              </a:tr>
              <a:tr h="3198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78" marR="56478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: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78" marR="564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Dr. H.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Mispansyah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S.H., M.H.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478" marR="56478" marT="0" marB="0"/>
                </a:tc>
              </a:tr>
              <a:tr h="3198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78" marR="56478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: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78" marR="564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Dr.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Anang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Shopan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Tornado, S.H., M.H.,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M.Kn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478" marR="56478" marT="0" marB="0">
                    <a:solidFill>
                      <a:schemeClr val="accent5"/>
                    </a:solidFill>
                  </a:tcPr>
                </a:tc>
              </a:tr>
              <a:tr h="3198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78" marR="56478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: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78" marR="564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Ananta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Firdaus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S.H., M.H.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478" marR="56478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306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pPr marL="320040" indent="-32004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US" sz="4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Big Caslon Medium" panose="02000603090000020003" pitchFamily="2" charset="-79"/>
                <a:cs typeface="Big Caslon Medium" panose="02000603090000020003" pitchFamily="2" charset="-79"/>
              </a:rPr>
              <a:t>Rancangan</a:t>
            </a:r>
            <a:r>
              <a:rPr lang="en-US" sz="4000" dirty="0">
                <a:solidFill>
                  <a:schemeClr val="accent3">
                    <a:lumMod val="20000"/>
                    <a:lumOff val="80000"/>
                  </a:schemeClr>
                </a:solidFill>
                <a:latin typeface="Big Caslon Medium" panose="02000603090000020003" pitchFamily="2" charset="-79"/>
                <a:cs typeface="Big Caslon Medium" panose="02000603090000020003" pitchFamily="2" charset="-79"/>
              </a:rPr>
              <a:t> </a:t>
            </a:r>
            <a:r>
              <a:rPr lang="en-US" sz="4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Big Caslon Medium" panose="02000603090000020003" pitchFamily="2" charset="-79"/>
                <a:cs typeface="Big Caslon Medium" panose="02000603090000020003" pitchFamily="2" charset="-79"/>
              </a:rPr>
              <a:t>perkuliahan</a:t>
            </a:r>
            <a:r>
              <a:rPr lang="en-US" sz="4000" dirty="0">
                <a:solidFill>
                  <a:schemeClr val="accent3">
                    <a:lumMod val="20000"/>
                    <a:lumOff val="80000"/>
                  </a:schemeClr>
                </a:solidFill>
                <a:latin typeface="Big Caslon Medium" panose="02000603090000020003" pitchFamily="2" charset="-79"/>
                <a:cs typeface="Big Caslon Medium" panose="02000603090000020003" pitchFamily="2" charset="-79"/>
              </a:rPr>
              <a:t> </a:t>
            </a:r>
            <a:r>
              <a:rPr lang="en-US" sz="4800" dirty="0">
                <a:solidFill>
                  <a:srgbClr val="FFFF00"/>
                </a:solidFill>
                <a:latin typeface="Big Caslon Medium" panose="02000603090000020003" pitchFamily="2" charset="-79"/>
                <a:cs typeface="Big Caslon Medium" panose="02000603090000020003" pitchFamily="2" charset="-79"/>
              </a:rPr>
              <a:t>(RPS)</a:t>
            </a:r>
            <a:endParaRPr lang="en-US" dirty="0">
              <a:solidFill>
                <a:srgbClr val="FFFF00"/>
              </a:solidFill>
              <a:latin typeface="Big Caslon Medium" panose="02000603090000020003" pitchFamily="2" charset="-79"/>
              <a:cs typeface="Big Caslon Medium" panose="02000603090000020003" pitchFamily="2" charset="-79"/>
            </a:endParaRPr>
          </a:p>
        </p:txBody>
      </p:sp>
      <p:graphicFrame>
        <p:nvGraphicFramePr>
          <p:cNvPr id="4" name="Content Placeholder 3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152400" y="381000"/>
          <a:ext cx="8272463" cy="4380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617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5486400"/>
            <a:ext cx="6512511" cy="1143000"/>
          </a:xfrm>
          <a:solidFill>
            <a:srgbClr val="C00000"/>
          </a:solidFill>
        </p:spPr>
        <p:txBody>
          <a:bodyPr>
            <a:normAutofit/>
          </a:bodyPr>
          <a:lstStyle/>
          <a:p>
            <a:pPr marL="320040" indent="-32004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US" sz="4400" dirty="0">
                <a:solidFill>
                  <a:srgbClr val="FFFF00"/>
                </a:solidFill>
              </a:rPr>
              <a:t>POKOK PEMBAHASAN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304800" y="228600"/>
            <a:ext cx="4067175" cy="4876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 fontScale="92500" lnSpcReduction="10000"/>
          </a:bodyPr>
          <a:lstStyle/>
          <a:p>
            <a:pPr indent="-182880" fontAlgn="t">
              <a:buClr>
                <a:schemeClr val="accent6">
                  <a:lumMod val="75000"/>
                </a:schemeClr>
              </a:buClr>
              <a:defRPr/>
            </a:pPr>
            <a:r>
              <a:rPr lang="en-US" sz="2400" b="1" dirty="0" err="1"/>
              <a:t>Penjelasan</a:t>
            </a:r>
            <a:r>
              <a:rPr lang="en-US" sz="2400" b="1" dirty="0"/>
              <a:t> RPS, KK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Silabus</a:t>
            </a:r>
            <a:endParaRPr lang="en-US" sz="2400" dirty="0"/>
          </a:p>
          <a:p>
            <a:pPr indent="-182880" fontAlgn="t">
              <a:buClr>
                <a:schemeClr val="accent6">
                  <a:lumMod val="75000"/>
                </a:schemeClr>
              </a:buClr>
              <a:defRPr/>
            </a:pPr>
            <a:r>
              <a:rPr lang="en-US" sz="2400" b="1" dirty="0" err="1"/>
              <a:t>Karakteristik</a:t>
            </a:r>
            <a:r>
              <a:rPr lang="en-US" sz="2400" b="1" dirty="0"/>
              <a:t> </a:t>
            </a:r>
            <a:r>
              <a:rPr lang="en-US" sz="2400" b="1" dirty="0" err="1"/>
              <a:t>Pengantar</a:t>
            </a:r>
            <a:r>
              <a:rPr lang="en-US" sz="2400" b="1" dirty="0"/>
              <a:t> </a:t>
            </a:r>
            <a:r>
              <a:rPr lang="en-US" sz="2400" b="1" dirty="0" err="1"/>
              <a:t>Hukum</a:t>
            </a:r>
            <a:r>
              <a:rPr lang="en-US" sz="2400" b="1" dirty="0"/>
              <a:t> Indonesia</a:t>
            </a:r>
            <a:endParaRPr lang="en-US" sz="2400" dirty="0"/>
          </a:p>
          <a:p>
            <a:pPr indent="-182880" fontAlgn="t">
              <a:buClr>
                <a:schemeClr val="accent6">
                  <a:lumMod val="75000"/>
                </a:schemeClr>
              </a:buClr>
              <a:defRPr/>
            </a:pPr>
            <a:r>
              <a:rPr lang="en-US" sz="2400" b="1" dirty="0" err="1"/>
              <a:t>Sistem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Sejarah</a:t>
            </a:r>
            <a:r>
              <a:rPr lang="en-US" sz="2400" b="1" dirty="0"/>
              <a:t> </a:t>
            </a:r>
            <a:r>
              <a:rPr lang="en-US" sz="2400" b="1" dirty="0" err="1"/>
              <a:t>Hukum</a:t>
            </a:r>
            <a:r>
              <a:rPr lang="en-US" sz="2400" b="1" dirty="0"/>
              <a:t> Indonesia</a:t>
            </a:r>
            <a:endParaRPr lang="en-US" sz="2400" dirty="0"/>
          </a:p>
          <a:p>
            <a:pPr indent="-182880" fontAlgn="t">
              <a:buClr>
                <a:schemeClr val="accent6">
                  <a:lumMod val="75000"/>
                </a:schemeClr>
              </a:buClr>
              <a:defRPr/>
            </a:pPr>
            <a:r>
              <a:rPr lang="en-US" sz="2400" b="1" dirty="0" err="1"/>
              <a:t>Sumber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Lapangan</a:t>
            </a:r>
            <a:r>
              <a:rPr lang="en-US" sz="2400" b="1" dirty="0"/>
              <a:t> </a:t>
            </a:r>
            <a:r>
              <a:rPr lang="en-US" sz="2400" b="1" dirty="0" err="1"/>
              <a:t>Hukum</a:t>
            </a:r>
            <a:r>
              <a:rPr lang="en-US" sz="2400" b="1" dirty="0"/>
              <a:t> (</a:t>
            </a:r>
            <a:r>
              <a:rPr lang="en-US" sz="2400" b="1" dirty="0" err="1"/>
              <a:t>Hukum</a:t>
            </a:r>
            <a:r>
              <a:rPr lang="en-US" sz="2400" b="1" dirty="0"/>
              <a:t> </a:t>
            </a:r>
            <a:r>
              <a:rPr lang="en-US" sz="2400" b="1" dirty="0" err="1"/>
              <a:t>Pokok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Sektoral</a:t>
            </a:r>
            <a:r>
              <a:rPr lang="en-US" sz="2400" b="1" dirty="0"/>
              <a:t>)</a:t>
            </a:r>
            <a:endParaRPr lang="en-US" sz="2400" dirty="0"/>
          </a:p>
          <a:p>
            <a:pPr indent="-182880" fontAlgn="t">
              <a:buClr>
                <a:schemeClr val="accent6">
                  <a:lumMod val="75000"/>
                </a:schemeClr>
              </a:buClr>
              <a:defRPr/>
            </a:pPr>
            <a:r>
              <a:rPr lang="en-US" sz="2400" b="1" dirty="0" err="1"/>
              <a:t>Pengantar</a:t>
            </a:r>
            <a:r>
              <a:rPr lang="en-US" sz="2400" b="1" dirty="0"/>
              <a:t> </a:t>
            </a:r>
            <a:r>
              <a:rPr lang="en-US" sz="2400" b="1" dirty="0" err="1"/>
              <a:t>Hukum</a:t>
            </a:r>
            <a:r>
              <a:rPr lang="en-US" sz="2400" b="1" dirty="0"/>
              <a:t> </a:t>
            </a:r>
            <a:r>
              <a:rPr lang="en-US" sz="2400" b="1" dirty="0" err="1"/>
              <a:t>Perdata</a:t>
            </a:r>
            <a:endParaRPr lang="en-US" sz="2400" dirty="0"/>
          </a:p>
          <a:p>
            <a:pPr indent="-182880" fontAlgn="t">
              <a:buClr>
                <a:schemeClr val="accent6">
                  <a:lumMod val="75000"/>
                </a:schemeClr>
              </a:buClr>
              <a:defRPr/>
            </a:pPr>
            <a:r>
              <a:rPr lang="en-US" sz="2400" b="1" dirty="0" err="1"/>
              <a:t>Pengantar</a:t>
            </a:r>
            <a:r>
              <a:rPr lang="en-US" sz="2400" b="1" dirty="0"/>
              <a:t> </a:t>
            </a:r>
            <a:r>
              <a:rPr lang="en-US" sz="2400" b="1" dirty="0" err="1"/>
              <a:t>Hukum</a:t>
            </a:r>
            <a:r>
              <a:rPr lang="en-US" sz="2400" b="1" dirty="0"/>
              <a:t> </a:t>
            </a:r>
            <a:r>
              <a:rPr lang="en-US" sz="2400" b="1" dirty="0" err="1"/>
              <a:t>Dagang</a:t>
            </a:r>
            <a:r>
              <a:rPr lang="en-US" sz="2400" b="1" dirty="0"/>
              <a:t>, </a:t>
            </a:r>
            <a:r>
              <a:rPr lang="en-US" sz="2400" b="1" dirty="0" err="1"/>
              <a:t>Hukum</a:t>
            </a:r>
            <a:r>
              <a:rPr lang="en-US" sz="2400" b="1" dirty="0"/>
              <a:t> </a:t>
            </a:r>
            <a:r>
              <a:rPr lang="en-US" sz="2400" b="1" dirty="0" err="1"/>
              <a:t>Bisnis</a:t>
            </a:r>
            <a:r>
              <a:rPr lang="en-US" sz="2400" b="1" dirty="0"/>
              <a:t>,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Hukum</a:t>
            </a:r>
            <a:r>
              <a:rPr lang="en-US" sz="2400" b="1" dirty="0"/>
              <a:t> </a:t>
            </a:r>
            <a:r>
              <a:rPr lang="en-US" sz="2400" b="1" dirty="0" err="1"/>
              <a:t>Ekonomi</a:t>
            </a:r>
            <a:endParaRPr lang="en-US" sz="2400" dirty="0"/>
          </a:p>
          <a:p>
            <a:pPr indent="-182880" fontAlgn="t">
              <a:buClr>
                <a:schemeClr val="accent6">
                  <a:lumMod val="75000"/>
                </a:schemeClr>
              </a:buClr>
              <a:defRPr/>
            </a:pPr>
            <a:r>
              <a:rPr lang="en-US" sz="2400" b="1" dirty="0" err="1"/>
              <a:t>Pengantar</a:t>
            </a:r>
            <a:r>
              <a:rPr lang="en-US" sz="2400" b="1" dirty="0"/>
              <a:t> </a:t>
            </a:r>
            <a:r>
              <a:rPr lang="en-US" sz="2400" b="1" dirty="0" err="1"/>
              <a:t>Hukum</a:t>
            </a:r>
            <a:r>
              <a:rPr lang="en-US" sz="2400" b="1" dirty="0"/>
              <a:t> </a:t>
            </a:r>
            <a:r>
              <a:rPr lang="en-US" sz="2400" b="1" dirty="0" err="1"/>
              <a:t>Adat</a:t>
            </a:r>
            <a:r>
              <a:rPr lang="en-US" sz="2400" b="1" dirty="0"/>
              <a:t> </a:t>
            </a:r>
            <a:endParaRPr lang="en-US" sz="2400" dirty="0"/>
          </a:p>
          <a:p>
            <a:pPr indent="-182880" fontAlgn="t">
              <a:buClr>
                <a:schemeClr val="accent6">
                  <a:lumMod val="75000"/>
                </a:schemeClr>
              </a:buClr>
              <a:defRPr/>
            </a:pPr>
            <a:r>
              <a:rPr lang="en-US" sz="2400" b="1" dirty="0" err="1"/>
              <a:t>Pengantar</a:t>
            </a:r>
            <a:r>
              <a:rPr lang="en-US" sz="2400" b="1" dirty="0"/>
              <a:t> </a:t>
            </a:r>
            <a:r>
              <a:rPr lang="en-US" sz="2400" b="1" dirty="0" err="1"/>
              <a:t>Hukum</a:t>
            </a:r>
            <a:r>
              <a:rPr lang="en-US" sz="2400" b="1" dirty="0"/>
              <a:t> </a:t>
            </a:r>
            <a:r>
              <a:rPr lang="en-US" sz="2400" b="1" dirty="0" err="1"/>
              <a:t>Pidana</a:t>
            </a:r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/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648200" y="381000"/>
            <a:ext cx="4162425" cy="4724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indent="-182880" fontAlgn="t">
              <a:buClr>
                <a:schemeClr val="accent6">
                  <a:lumMod val="75000"/>
                </a:schemeClr>
              </a:buClr>
              <a:defRPr/>
            </a:pPr>
            <a:r>
              <a:rPr lang="en-US" sz="2400" b="1" dirty="0" err="1"/>
              <a:t>Hukum</a:t>
            </a:r>
            <a:r>
              <a:rPr lang="en-US" sz="2400" b="1" dirty="0"/>
              <a:t> Tata Negara</a:t>
            </a:r>
            <a:endParaRPr lang="en-US" sz="2400" dirty="0"/>
          </a:p>
          <a:p>
            <a:pPr indent="-182880" fontAlgn="t">
              <a:buClr>
                <a:schemeClr val="accent6">
                  <a:lumMod val="75000"/>
                </a:schemeClr>
              </a:buClr>
              <a:defRPr/>
            </a:pPr>
            <a:r>
              <a:rPr lang="en-US" sz="2400" b="1" dirty="0" err="1"/>
              <a:t>Hukum</a:t>
            </a:r>
            <a:r>
              <a:rPr lang="en-US" sz="2400" b="1" dirty="0"/>
              <a:t> </a:t>
            </a:r>
            <a:r>
              <a:rPr lang="en-US" sz="2400" b="1" dirty="0" err="1"/>
              <a:t>Administrasi</a:t>
            </a:r>
            <a:endParaRPr lang="en-US" sz="2400" dirty="0"/>
          </a:p>
          <a:p>
            <a:pPr indent="-182880" fontAlgn="t">
              <a:buClr>
                <a:schemeClr val="accent6">
                  <a:lumMod val="75000"/>
                </a:schemeClr>
              </a:buClr>
              <a:defRPr/>
            </a:pPr>
            <a:r>
              <a:rPr lang="en-US" sz="2400" b="1" dirty="0" err="1"/>
              <a:t>Hukum</a:t>
            </a:r>
            <a:r>
              <a:rPr lang="en-US" sz="2400" b="1" dirty="0"/>
              <a:t> Islam</a:t>
            </a:r>
            <a:endParaRPr lang="en-US" sz="2400" dirty="0"/>
          </a:p>
          <a:p>
            <a:pPr indent="-182880" fontAlgn="t">
              <a:buClr>
                <a:schemeClr val="accent6">
                  <a:lumMod val="75000"/>
                </a:schemeClr>
              </a:buClr>
              <a:defRPr/>
            </a:pPr>
            <a:r>
              <a:rPr lang="en-US" sz="2400" b="1" dirty="0" err="1"/>
              <a:t>Hukum</a:t>
            </a:r>
            <a:r>
              <a:rPr lang="en-US" sz="2400" b="1" dirty="0"/>
              <a:t> </a:t>
            </a:r>
            <a:r>
              <a:rPr lang="en-US" sz="2400" b="1" dirty="0" err="1"/>
              <a:t>Internasional</a:t>
            </a:r>
            <a:r>
              <a:rPr lang="en-US" sz="2400" b="1" dirty="0"/>
              <a:t> </a:t>
            </a:r>
            <a:r>
              <a:rPr lang="en-US" sz="2400" b="1" dirty="0" err="1"/>
              <a:t>Publik</a:t>
            </a:r>
            <a:endParaRPr lang="en-US" sz="2400" dirty="0"/>
          </a:p>
          <a:p>
            <a:pPr indent="-182880" fontAlgn="t">
              <a:buClr>
                <a:schemeClr val="accent6">
                  <a:lumMod val="75000"/>
                </a:schemeClr>
              </a:buClr>
              <a:defRPr/>
            </a:pPr>
            <a:r>
              <a:rPr lang="en-US" sz="2400" b="1" dirty="0" err="1"/>
              <a:t>Sejarah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Kelembagaan</a:t>
            </a:r>
            <a:r>
              <a:rPr lang="en-US" sz="2400" b="1" dirty="0"/>
              <a:t> </a:t>
            </a:r>
            <a:r>
              <a:rPr lang="en-US" sz="2400" b="1" dirty="0" err="1"/>
              <a:t>Kekuasaan</a:t>
            </a:r>
            <a:r>
              <a:rPr lang="en-US" sz="2400" b="1" dirty="0"/>
              <a:t> </a:t>
            </a:r>
            <a:r>
              <a:rPr lang="en-US" sz="2400" b="1" dirty="0" err="1"/>
              <a:t>Kehakiman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Peradilan</a:t>
            </a:r>
            <a:endParaRPr lang="en-US" sz="2400" dirty="0"/>
          </a:p>
          <a:p>
            <a:pPr indent="-182880" fontAlgn="t">
              <a:buClr>
                <a:schemeClr val="accent6">
                  <a:lumMod val="75000"/>
                </a:schemeClr>
              </a:buClr>
              <a:defRPr/>
            </a:pPr>
            <a:r>
              <a:rPr lang="en-US" sz="2400" b="1" dirty="0" err="1"/>
              <a:t>Pengantar</a:t>
            </a:r>
            <a:r>
              <a:rPr lang="en-US" sz="2400" b="1" dirty="0"/>
              <a:t> </a:t>
            </a:r>
            <a:r>
              <a:rPr lang="en-US" sz="2400" b="1" dirty="0" err="1"/>
              <a:t>Hukum</a:t>
            </a:r>
            <a:r>
              <a:rPr lang="en-US" sz="2400" b="1" dirty="0"/>
              <a:t> Acara</a:t>
            </a:r>
            <a:endParaRPr lang="en-US" sz="2400" dirty="0"/>
          </a:p>
          <a:p>
            <a:pPr indent="-182880" fontAlgn="t">
              <a:buClr>
                <a:schemeClr val="accent6">
                  <a:lumMod val="75000"/>
                </a:schemeClr>
              </a:buClr>
              <a:defRPr/>
            </a:pPr>
            <a:r>
              <a:rPr lang="en-US" sz="2400" b="1" dirty="0" err="1"/>
              <a:t>Pengantar</a:t>
            </a:r>
            <a:r>
              <a:rPr lang="en-US" sz="2400" b="1" dirty="0"/>
              <a:t> </a:t>
            </a:r>
            <a:r>
              <a:rPr lang="en-US" sz="2400" b="1" dirty="0" err="1"/>
              <a:t>Hukum</a:t>
            </a:r>
            <a:r>
              <a:rPr lang="en-US" sz="2400" b="1" dirty="0"/>
              <a:t> </a:t>
            </a:r>
            <a:r>
              <a:rPr lang="en-US" sz="2400" b="1" dirty="0" err="1"/>
              <a:t>Agraria</a:t>
            </a:r>
            <a:r>
              <a:rPr lang="en-US" sz="2400" b="1" dirty="0"/>
              <a:t> </a:t>
            </a:r>
            <a:endParaRPr lang="en-US" sz="2400" dirty="0"/>
          </a:p>
          <a:p>
            <a:pPr indent="-182880" fontAlgn="auto">
              <a:buClr>
                <a:schemeClr val="accent6">
                  <a:lumMod val="75000"/>
                </a:schemeClr>
              </a:buCl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50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3048000" y="1143000"/>
            <a:ext cx="5715000" cy="4281488"/>
          </a:xfrm>
        </p:spPr>
        <p:txBody>
          <a:bodyPr>
            <a:normAutofit fontScale="925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n-US" sz="3600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Setelah </a:t>
            </a:r>
            <a:r>
              <a:rPr lang="en-US" sz="3600" dirty="0" err="1">
                <a:latin typeface="Big Caslon Medium" panose="02000603090000020003" pitchFamily="2" charset="-79"/>
                <a:cs typeface="Big Caslon Medium" panose="02000603090000020003" pitchFamily="2" charset="-79"/>
              </a:rPr>
              <a:t>mengikuti</a:t>
            </a:r>
            <a:r>
              <a:rPr lang="en-US" sz="3600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 </a:t>
            </a:r>
            <a:r>
              <a:rPr lang="en-US" sz="3600" dirty="0" err="1">
                <a:latin typeface="Big Caslon Medium" panose="02000603090000020003" pitchFamily="2" charset="-79"/>
                <a:cs typeface="Big Caslon Medium" panose="02000603090000020003" pitchFamily="2" charset="-79"/>
              </a:rPr>
              <a:t>mata</a:t>
            </a:r>
            <a:r>
              <a:rPr lang="en-US" sz="3600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 </a:t>
            </a:r>
            <a:r>
              <a:rPr lang="en-US" sz="3600" dirty="0" err="1">
                <a:latin typeface="Big Caslon Medium" panose="02000603090000020003" pitchFamily="2" charset="-79"/>
                <a:cs typeface="Big Caslon Medium" panose="02000603090000020003" pitchFamily="2" charset="-79"/>
              </a:rPr>
              <a:t>kuliah</a:t>
            </a:r>
            <a:r>
              <a:rPr lang="en-US" sz="3600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 </a:t>
            </a:r>
            <a:r>
              <a:rPr lang="en-US" sz="3600" b="1" dirty="0" err="1">
                <a:latin typeface="Big Caslon Medium" panose="02000603090000020003" pitchFamily="2" charset="-79"/>
                <a:cs typeface="Big Caslon Medium" panose="02000603090000020003" pitchFamily="2" charset="-79"/>
              </a:rPr>
              <a:t>Pengantar</a:t>
            </a:r>
            <a:r>
              <a:rPr lang="en-US" sz="3600" b="1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 </a:t>
            </a:r>
            <a:r>
              <a:rPr lang="en-US" sz="3600" b="1" dirty="0" err="1">
                <a:latin typeface="Big Caslon Medium" panose="02000603090000020003" pitchFamily="2" charset="-79"/>
                <a:cs typeface="Big Caslon Medium" panose="02000603090000020003" pitchFamily="2" charset="-79"/>
              </a:rPr>
              <a:t>Hukum</a:t>
            </a:r>
            <a:r>
              <a:rPr lang="en-US" sz="3600" b="1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 Indonesia (PHI)</a:t>
            </a:r>
            <a:r>
              <a:rPr lang="en-US" sz="3600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 </a:t>
            </a:r>
            <a:r>
              <a:rPr lang="en-US" sz="3600" dirty="0" err="1">
                <a:latin typeface="Big Caslon Medium" panose="02000603090000020003" pitchFamily="2" charset="-79"/>
                <a:cs typeface="Big Caslon Medium" panose="02000603090000020003" pitchFamily="2" charset="-79"/>
              </a:rPr>
              <a:t>selama</a:t>
            </a:r>
            <a:r>
              <a:rPr lang="en-US" sz="3600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 1 (</a:t>
            </a:r>
            <a:r>
              <a:rPr lang="en-US" sz="3600" dirty="0" err="1">
                <a:latin typeface="Big Caslon Medium" panose="02000603090000020003" pitchFamily="2" charset="-79"/>
                <a:cs typeface="Big Caslon Medium" panose="02000603090000020003" pitchFamily="2" charset="-79"/>
              </a:rPr>
              <a:t>satu</a:t>
            </a:r>
            <a:r>
              <a:rPr lang="en-US" sz="3600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) semester, </a:t>
            </a:r>
            <a:r>
              <a:rPr lang="en-US" sz="3600" dirty="0" err="1">
                <a:latin typeface="Big Caslon Medium" panose="02000603090000020003" pitchFamily="2" charset="-79"/>
                <a:cs typeface="Big Caslon Medium" panose="02000603090000020003" pitchFamily="2" charset="-79"/>
              </a:rPr>
              <a:t>mahasiswa</a:t>
            </a:r>
            <a:r>
              <a:rPr lang="en-US" sz="3600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 </a:t>
            </a:r>
            <a:r>
              <a:rPr lang="en-US" sz="3600" dirty="0" err="1">
                <a:latin typeface="Big Caslon Medium" panose="02000603090000020003" pitchFamily="2" charset="-79"/>
                <a:cs typeface="Big Caslon Medium" panose="02000603090000020003" pitchFamily="2" charset="-79"/>
              </a:rPr>
              <a:t>mampu</a:t>
            </a:r>
            <a:r>
              <a:rPr lang="en-US" sz="3600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 </a:t>
            </a:r>
            <a:r>
              <a:rPr lang="en-US" sz="3600" dirty="0" err="1">
                <a:latin typeface="Big Caslon Medium" panose="02000603090000020003" pitchFamily="2" charset="-79"/>
                <a:cs typeface="Big Caslon Medium" panose="02000603090000020003" pitchFamily="2" charset="-79"/>
              </a:rPr>
              <a:t>menguasai</a:t>
            </a:r>
            <a:r>
              <a:rPr lang="en-US" sz="3600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 </a:t>
            </a:r>
            <a:r>
              <a:rPr lang="en-US" sz="3600" dirty="0" err="1">
                <a:latin typeface="Big Caslon Medium" panose="02000603090000020003" pitchFamily="2" charset="-79"/>
                <a:cs typeface="Big Caslon Medium" panose="02000603090000020003" pitchFamily="2" charset="-79"/>
              </a:rPr>
              <a:t>dengan</a:t>
            </a:r>
            <a:r>
              <a:rPr lang="en-US" sz="3600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 </a:t>
            </a:r>
            <a:r>
              <a:rPr lang="en-US" sz="3600" dirty="0" err="1">
                <a:latin typeface="Big Caslon Medium" panose="02000603090000020003" pitchFamily="2" charset="-79"/>
                <a:cs typeface="Big Caslon Medium" panose="02000603090000020003" pitchFamily="2" charset="-79"/>
              </a:rPr>
              <a:t>baik</a:t>
            </a:r>
            <a:r>
              <a:rPr lang="en-US" sz="3600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, </a:t>
            </a:r>
            <a:r>
              <a:rPr lang="en-US" sz="3600" dirty="0" err="1">
                <a:latin typeface="Big Caslon Medium" panose="02000603090000020003" pitchFamily="2" charset="-79"/>
                <a:cs typeface="Big Caslon Medium" panose="02000603090000020003" pitchFamily="2" charset="-79"/>
              </a:rPr>
              <a:t>utuh</a:t>
            </a:r>
            <a:r>
              <a:rPr lang="en-US" sz="3600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, </a:t>
            </a:r>
            <a:r>
              <a:rPr lang="en-US" sz="3600" dirty="0" err="1">
                <a:latin typeface="Big Caslon Medium" panose="02000603090000020003" pitchFamily="2" charset="-79"/>
                <a:cs typeface="Big Caslon Medium" panose="02000603090000020003" pitchFamily="2" charset="-79"/>
              </a:rPr>
              <a:t>lengkap</a:t>
            </a:r>
            <a:r>
              <a:rPr lang="en-US" sz="3600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, </a:t>
            </a:r>
            <a:r>
              <a:rPr lang="en-US" sz="3600" dirty="0" err="1">
                <a:latin typeface="Big Caslon Medium" panose="02000603090000020003" pitchFamily="2" charset="-79"/>
                <a:cs typeface="Big Caslon Medium" panose="02000603090000020003" pitchFamily="2" charset="-79"/>
              </a:rPr>
              <a:t>sistematis</a:t>
            </a:r>
            <a:r>
              <a:rPr lang="en-US" sz="3600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 </a:t>
            </a:r>
            <a:r>
              <a:rPr lang="en-US" sz="3600" dirty="0" err="1">
                <a:latin typeface="Big Caslon Medium" panose="02000603090000020003" pitchFamily="2" charset="-79"/>
                <a:cs typeface="Big Caslon Medium" panose="02000603090000020003" pitchFamily="2" charset="-79"/>
              </a:rPr>
              <a:t>dasar-dasar</a:t>
            </a:r>
            <a:r>
              <a:rPr lang="en-US" sz="3600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 </a:t>
            </a:r>
            <a:r>
              <a:rPr lang="en-US" sz="3600" dirty="0" err="1">
                <a:latin typeface="Big Caslon Medium" panose="02000603090000020003" pitchFamily="2" charset="-79"/>
                <a:cs typeface="Big Caslon Medium" panose="02000603090000020003" pitchFamily="2" charset="-79"/>
              </a:rPr>
              <a:t>dan</a:t>
            </a:r>
            <a:r>
              <a:rPr lang="en-US" sz="3600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 </a:t>
            </a:r>
            <a:r>
              <a:rPr lang="en-US" sz="3600" dirty="0" err="1">
                <a:latin typeface="Big Caslon Medium" panose="02000603090000020003" pitchFamily="2" charset="-79"/>
                <a:cs typeface="Big Caslon Medium" panose="02000603090000020003" pitchFamily="2" charset="-79"/>
              </a:rPr>
              <a:t>pengembangan</a:t>
            </a:r>
            <a:r>
              <a:rPr lang="en-US" sz="3600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 </a:t>
            </a:r>
            <a:r>
              <a:rPr lang="en-US" sz="3600" dirty="0" err="1">
                <a:latin typeface="Big Caslon Medium" panose="02000603090000020003" pitchFamily="2" charset="-79"/>
                <a:cs typeface="Big Caslon Medium" panose="02000603090000020003" pitchFamily="2" charset="-79"/>
              </a:rPr>
              <a:t>sistem</a:t>
            </a:r>
            <a:r>
              <a:rPr lang="en-US" sz="3600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 </a:t>
            </a:r>
            <a:r>
              <a:rPr lang="en-US" sz="3600" dirty="0" err="1">
                <a:latin typeface="Big Caslon Medium" panose="02000603090000020003" pitchFamily="2" charset="-79"/>
                <a:cs typeface="Big Caslon Medium" panose="02000603090000020003" pitchFamily="2" charset="-79"/>
              </a:rPr>
              <a:t>hukum</a:t>
            </a:r>
            <a:r>
              <a:rPr lang="en-US" sz="3600" dirty="0">
                <a:latin typeface="Big Caslon Medium" panose="02000603090000020003" pitchFamily="2" charset="-79"/>
                <a:cs typeface="Big Caslon Medium" panose="02000603090000020003" pitchFamily="2" charset="-79"/>
              </a:rPr>
              <a:t> Indonesia</a:t>
            </a:r>
            <a:endParaRPr lang="en-US" sz="7200" b="1" dirty="0">
              <a:solidFill>
                <a:srgbClr val="FF0000"/>
              </a:solidFill>
              <a:latin typeface="Big Caslon Medium" panose="02000603090000020003" pitchFamily="2" charset="-79"/>
              <a:cs typeface="Big Caslon Medium" panose="02000603090000020003" pitchFamily="2" charset="-79"/>
            </a:endParaRPr>
          </a:p>
        </p:txBody>
      </p:sp>
      <p:sp>
        <p:nvSpPr>
          <p:cNvPr id="4" name="Oval 3">
            <a:extLst>
              <a:ext uri="{FF2B5EF4-FFF2-40B4-BE49-F238E27FC236}"/>
            </a:extLst>
          </p:cNvPr>
          <p:cNvSpPr/>
          <p:nvPr/>
        </p:nvSpPr>
        <p:spPr>
          <a:xfrm>
            <a:off x="381000" y="2514600"/>
            <a:ext cx="2514600" cy="2138363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chemeClr val="accent1">
                    <a:lumMod val="10000"/>
                    <a:lumOff val="90000"/>
                  </a:schemeClr>
                </a:solidFill>
                <a:latin typeface="Abadi MT Condensed Light" panose="020B0306030101010103" pitchFamily="34" charset="77"/>
              </a:rPr>
              <a:t>CPMK</a:t>
            </a:r>
            <a:endParaRPr lang="en-US" b="1" dirty="0">
              <a:solidFill>
                <a:schemeClr val="accent1">
                  <a:lumMod val="10000"/>
                  <a:lumOff val="90000"/>
                </a:schemeClr>
              </a:solidFill>
              <a:latin typeface="Abadi MT Condensed Light" panose="020B03060301010101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64657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908050" y="1066800"/>
            <a:ext cx="8026400" cy="5543550"/>
          </a:xfrm>
        </p:spPr>
        <p:txBody>
          <a:bodyPr>
            <a:normAutofit fontScale="325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n-US" sz="16000" b="1" dirty="0" err="1" smtClean="0">
                <a:solidFill>
                  <a:srgbClr val="FF0000"/>
                </a:solidFill>
                <a:latin typeface="Brush Script MT" panose="03060802040406070304" pitchFamily="66" charset="-122"/>
                <a:ea typeface="Brush Script MT" panose="03060802040406070304" pitchFamily="66" charset="-122"/>
                <a:cs typeface="Brush Script MT" panose="03060802040406070304" pitchFamily="66" charset="-122"/>
              </a:rPr>
              <a:t>Referensi</a:t>
            </a:r>
            <a:r>
              <a:rPr lang="en-US" sz="16000" b="1" dirty="0" smtClean="0">
                <a:solidFill>
                  <a:srgbClr val="FF0000"/>
                </a:solidFill>
                <a:latin typeface="Brush Script MT" panose="03060802040406070304" pitchFamily="66" charset="-122"/>
                <a:ea typeface="Brush Script MT" panose="03060802040406070304" pitchFamily="66" charset="-122"/>
                <a:cs typeface="Brush Script MT" panose="03060802040406070304" pitchFamily="66" charset="-122"/>
              </a:rPr>
              <a:t>  PHI</a:t>
            </a:r>
          </a:p>
          <a:p>
            <a:pPr>
              <a:buFont typeface="Arial" charset="0"/>
              <a:buChar char="•"/>
              <a:defRPr/>
            </a:pPr>
            <a:r>
              <a:rPr lang="en-US" sz="8000" dirty="0" smtClean="0"/>
              <a:t>Umar Said </a:t>
            </a:r>
            <a:r>
              <a:rPr lang="en-US" sz="8000" dirty="0" err="1" smtClean="0"/>
              <a:t>Sugiarto</a:t>
            </a:r>
            <a:r>
              <a:rPr lang="en-US" sz="8000" dirty="0" smtClean="0"/>
              <a:t>, 2016. </a:t>
            </a:r>
            <a:r>
              <a:rPr lang="en-US" sz="8000" dirty="0" err="1" smtClean="0"/>
              <a:t>Pengantar</a:t>
            </a:r>
            <a:r>
              <a:rPr lang="en-US" sz="8000" dirty="0" smtClean="0"/>
              <a:t> </a:t>
            </a:r>
            <a:r>
              <a:rPr lang="en-US" sz="8000" dirty="0" err="1" smtClean="0"/>
              <a:t>Hukum</a:t>
            </a:r>
            <a:r>
              <a:rPr lang="en-US" sz="8000" dirty="0" smtClean="0"/>
              <a:t> Indonesia. </a:t>
            </a:r>
            <a:r>
              <a:rPr lang="en-US" sz="8000" dirty="0" err="1" smtClean="0"/>
              <a:t>Sinar</a:t>
            </a:r>
            <a:r>
              <a:rPr lang="en-US" sz="8000" dirty="0" smtClean="0"/>
              <a:t> </a:t>
            </a:r>
            <a:r>
              <a:rPr lang="en-US" sz="8000" dirty="0" err="1" smtClean="0"/>
              <a:t>Grafika</a:t>
            </a:r>
            <a:r>
              <a:rPr lang="en-US" sz="8000" dirty="0" smtClean="0"/>
              <a:t>: Jakarta </a:t>
            </a:r>
            <a:endParaRPr lang="en-ID" sz="8000" dirty="0"/>
          </a:p>
          <a:p>
            <a:pPr>
              <a:buFont typeface="Arial" charset="0"/>
              <a:buChar char="•"/>
              <a:defRPr/>
            </a:pPr>
            <a:r>
              <a:rPr lang="en-US" sz="8000" dirty="0" smtClean="0"/>
              <a:t>Dr. </a:t>
            </a:r>
            <a:r>
              <a:rPr lang="en-US" sz="8000" dirty="0" err="1" smtClean="0"/>
              <a:t>H.Ishaq</a:t>
            </a:r>
            <a:r>
              <a:rPr lang="en-US" sz="8000" dirty="0" smtClean="0"/>
              <a:t>, S..H.,</a:t>
            </a:r>
            <a:r>
              <a:rPr lang="en-US" sz="8000" dirty="0" err="1" smtClean="0"/>
              <a:t>M.Hum</a:t>
            </a:r>
            <a:r>
              <a:rPr lang="en-US" sz="8000" dirty="0" smtClean="0"/>
              <a:t>, 2017,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Pengantar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Hukum</a:t>
            </a:r>
            <a:r>
              <a:rPr lang="en-US" sz="8000" b="1" dirty="0" smtClean="0"/>
              <a:t> Indonesia (PHI), </a:t>
            </a:r>
            <a:r>
              <a:rPr lang="en-US" sz="8000" b="1" dirty="0" err="1" smtClean="0"/>
              <a:t>Rajawali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Pers</a:t>
            </a:r>
            <a:r>
              <a:rPr lang="en-US" sz="8000" b="1" dirty="0" smtClean="0"/>
              <a:t>: Jakarta</a:t>
            </a:r>
            <a:endParaRPr lang="en-ID" sz="8000" dirty="0"/>
          </a:p>
          <a:p>
            <a:pPr marL="0" indent="0">
              <a:buFont typeface="Arial" charset="0"/>
              <a:buNone/>
              <a:defRPr/>
            </a:pPr>
            <a:r>
              <a:rPr lang="en-US" sz="9600" b="1" dirty="0" err="1" smtClean="0">
                <a:solidFill>
                  <a:srgbClr val="FF0000"/>
                </a:solidFill>
                <a:latin typeface="Brush Script MT" panose="03060802040406070304" pitchFamily="66" charset="-122"/>
                <a:ea typeface="Brush Script MT" panose="03060802040406070304" pitchFamily="66" charset="-122"/>
                <a:cs typeface="Brush Script MT" panose="03060802040406070304" pitchFamily="66" charset="-122"/>
              </a:rPr>
              <a:t>Referensi</a:t>
            </a:r>
            <a:r>
              <a:rPr lang="en-US" sz="9600" b="1" dirty="0" smtClean="0">
                <a:solidFill>
                  <a:srgbClr val="FF0000"/>
                </a:solidFill>
                <a:latin typeface="Brush Script MT" panose="03060802040406070304" pitchFamily="66" charset="-122"/>
                <a:ea typeface="Brush Script MT" panose="03060802040406070304" pitchFamily="66" charset="-122"/>
                <a:cs typeface="Brush Script MT" panose="03060802040406070304" pitchFamily="66" charset="-122"/>
              </a:rPr>
              <a:t> </a:t>
            </a:r>
            <a:r>
              <a:rPr lang="en-US" sz="9600" b="1" dirty="0" err="1" smtClean="0">
                <a:solidFill>
                  <a:srgbClr val="FF0000"/>
                </a:solidFill>
                <a:latin typeface="Brush Script MT" panose="03060802040406070304" pitchFamily="66" charset="-122"/>
                <a:ea typeface="Brush Script MT" panose="03060802040406070304" pitchFamily="66" charset="-122"/>
                <a:cs typeface="Brush Script MT" panose="03060802040406070304" pitchFamily="66" charset="-122"/>
              </a:rPr>
              <a:t>Bidang</a:t>
            </a:r>
            <a:r>
              <a:rPr lang="en-US" sz="9600" b="1" dirty="0" smtClean="0">
                <a:solidFill>
                  <a:srgbClr val="FF0000"/>
                </a:solidFill>
                <a:latin typeface="Brush Script MT" panose="03060802040406070304" pitchFamily="66" charset="-122"/>
                <a:ea typeface="Brush Script MT" panose="03060802040406070304" pitchFamily="66" charset="-122"/>
                <a:cs typeface="Brush Script MT" panose="03060802040406070304" pitchFamily="66" charset="-122"/>
              </a:rPr>
              <a:t> </a:t>
            </a:r>
            <a:r>
              <a:rPr lang="en-US" sz="9600" b="1" dirty="0" err="1" smtClean="0">
                <a:solidFill>
                  <a:srgbClr val="FF0000"/>
                </a:solidFill>
                <a:latin typeface="Brush Script MT" panose="03060802040406070304" pitchFamily="66" charset="-122"/>
                <a:ea typeface="Brush Script MT" panose="03060802040406070304" pitchFamily="66" charset="-122"/>
                <a:cs typeface="Brush Script MT" panose="03060802040406070304" pitchFamily="66" charset="-122"/>
              </a:rPr>
              <a:t>hukum</a:t>
            </a:r>
            <a:r>
              <a:rPr lang="en-US" sz="9600" b="1" dirty="0" smtClean="0">
                <a:solidFill>
                  <a:srgbClr val="FF0000"/>
                </a:solidFill>
                <a:latin typeface="Brush Script MT" panose="03060802040406070304" pitchFamily="66" charset="-122"/>
                <a:ea typeface="Brush Script MT" panose="03060802040406070304" pitchFamily="66" charset="-122"/>
                <a:cs typeface="Brush Script MT" panose="03060802040406070304" pitchFamily="66" charset="-122"/>
              </a:rPr>
              <a:t> </a:t>
            </a:r>
            <a:r>
              <a:rPr lang="en-US" sz="9600" b="1" dirty="0" err="1" smtClean="0">
                <a:solidFill>
                  <a:srgbClr val="FF0000"/>
                </a:solidFill>
                <a:latin typeface="Brush Script MT" panose="03060802040406070304" pitchFamily="66" charset="-122"/>
                <a:ea typeface="Brush Script MT" panose="03060802040406070304" pitchFamily="66" charset="-122"/>
                <a:cs typeface="Brush Script MT" panose="03060802040406070304" pitchFamily="66" charset="-122"/>
              </a:rPr>
              <a:t>pidana</a:t>
            </a:r>
            <a:endParaRPr lang="en-US" sz="6000" b="1" dirty="0" smtClean="0">
              <a:solidFill>
                <a:srgbClr val="FF0000"/>
              </a:solidFill>
              <a:latin typeface="Brush Script MT" panose="03060802040406070304" pitchFamily="66" charset="-122"/>
              <a:ea typeface="Brush Script MT" panose="03060802040406070304" pitchFamily="66" charset="-122"/>
              <a:cs typeface="Brush Script MT" panose="03060802040406070304" pitchFamily="66" charset="-122"/>
            </a:endParaRPr>
          </a:p>
          <a:p>
            <a:pPr>
              <a:buFont typeface="Arial" charset="0"/>
              <a:buChar char="•"/>
              <a:defRPr/>
            </a:pPr>
            <a:endParaRPr lang="en-US" sz="8000" dirty="0" smtClean="0"/>
          </a:p>
          <a:p>
            <a:pPr>
              <a:buFont typeface="Arial" charset="0"/>
              <a:buChar char="•"/>
              <a:defRPr/>
            </a:pPr>
            <a:r>
              <a:rPr lang="en-US" sz="8000" dirty="0" err="1" smtClean="0"/>
              <a:t>Moeljatno</a:t>
            </a:r>
            <a:r>
              <a:rPr lang="en-US" sz="8000" dirty="0"/>
              <a:t>, 2002,</a:t>
            </a:r>
            <a:r>
              <a:rPr lang="en-US" sz="8000" b="1" dirty="0"/>
              <a:t> </a:t>
            </a:r>
            <a:r>
              <a:rPr lang="en-US" sz="8000" b="1" dirty="0" err="1"/>
              <a:t>Asas-Asas</a:t>
            </a:r>
            <a:r>
              <a:rPr lang="en-US" sz="8000" b="1" dirty="0"/>
              <a:t> </a:t>
            </a:r>
            <a:r>
              <a:rPr lang="en-US" sz="8000" b="1" dirty="0" err="1"/>
              <a:t>Hukum</a:t>
            </a:r>
            <a:r>
              <a:rPr lang="en-US" sz="8000" b="1" dirty="0"/>
              <a:t> </a:t>
            </a:r>
            <a:r>
              <a:rPr lang="en-US" sz="8000" b="1" dirty="0" err="1"/>
              <a:t>Pidana</a:t>
            </a:r>
            <a:r>
              <a:rPr lang="en-US" sz="8000" b="1" dirty="0"/>
              <a:t>,</a:t>
            </a:r>
            <a:r>
              <a:rPr lang="en-US" sz="8000" dirty="0"/>
              <a:t> </a:t>
            </a:r>
            <a:r>
              <a:rPr lang="en-US" sz="8000" dirty="0" err="1"/>
              <a:t>Rineka</a:t>
            </a:r>
            <a:r>
              <a:rPr lang="en-US" sz="8000" dirty="0"/>
              <a:t> </a:t>
            </a:r>
            <a:r>
              <a:rPr lang="en-US" sz="8000" dirty="0" err="1"/>
              <a:t>Cipta</a:t>
            </a:r>
            <a:r>
              <a:rPr lang="en-US" sz="8000" dirty="0"/>
              <a:t>, Jakarta</a:t>
            </a:r>
            <a:endParaRPr lang="en-ID" sz="8000" dirty="0"/>
          </a:p>
          <a:p>
            <a:pPr>
              <a:buFont typeface="Arial" charset="0"/>
              <a:buChar char="•"/>
              <a:defRPr/>
            </a:pPr>
            <a:r>
              <a:rPr lang="en-US" sz="8000" dirty="0" smtClean="0"/>
              <a:t>Drs. P.A.F </a:t>
            </a:r>
            <a:r>
              <a:rPr lang="en-US" sz="8000" dirty="0" err="1" smtClean="0"/>
              <a:t>Lamintang</a:t>
            </a:r>
            <a:r>
              <a:rPr lang="en-US" sz="8000" dirty="0" smtClean="0"/>
              <a:t>. 1990.Dasar-Dasar </a:t>
            </a:r>
            <a:r>
              <a:rPr lang="en-US" sz="8000" dirty="0" err="1" smtClean="0"/>
              <a:t>Hukum</a:t>
            </a:r>
            <a:r>
              <a:rPr lang="en-US" sz="8000" dirty="0" smtClean="0"/>
              <a:t> </a:t>
            </a:r>
            <a:r>
              <a:rPr lang="en-US" sz="8000" dirty="0" err="1" smtClean="0"/>
              <a:t>Pidana</a:t>
            </a:r>
            <a:r>
              <a:rPr lang="en-US" sz="8000" dirty="0" smtClean="0"/>
              <a:t> Indonesia. </a:t>
            </a:r>
            <a:r>
              <a:rPr lang="en-US" sz="8000" dirty="0" err="1" smtClean="0"/>
              <a:t>Sinar</a:t>
            </a:r>
            <a:r>
              <a:rPr lang="en-US" sz="8000" dirty="0" smtClean="0"/>
              <a:t> </a:t>
            </a:r>
            <a:r>
              <a:rPr lang="en-US" sz="8000" dirty="0" err="1" smtClean="0"/>
              <a:t>Baru</a:t>
            </a:r>
            <a:r>
              <a:rPr lang="en-US" sz="8000" dirty="0" smtClean="0"/>
              <a:t>: Bandung</a:t>
            </a:r>
            <a:endParaRPr lang="en-ID" sz="8000" dirty="0"/>
          </a:p>
          <a:p>
            <a:pPr marL="0" indent="0">
              <a:buFont typeface="Arial" charset="0"/>
              <a:buNone/>
              <a:defRPr/>
            </a:pPr>
            <a:endParaRPr lang="en-ID" dirty="0"/>
          </a:p>
          <a:p>
            <a:pPr>
              <a:buFont typeface="Arial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371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MENGISI PRESENSI KEHADIRAN DI SIMARI, FORM GOOGLE </a:t>
            </a:r>
          </a:p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HADIR KULIAH SELAMA MASA COVID19 DI RUANG KULIAH DARING (SIMARI ULM/ZOOM/MEETGOOGLE/ SISTEM ONLINE LAINNYA</a:t>
            </a:r>
          </a:p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BERPAKAIAN RAPI DAN SOPAN SESUAI KESOPANAN KETIMURAN, TDK PAKAIAN SANTAI (KAOS OBLONG)</a:t>
            </a:r>
          </a:p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KALAU DENGAN VIRTUAL MEMBUKA VIDEO </a:t>
            </a:r>
          </a:p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TOLERANSI KETERLAMBATAN KEHADIRAN 15 MENIT, SETELAH ITU TDK DIPERKENANKAN MASUK RUANG KULIAH BAIK OFF LINE MAUPUN ONLINE (KECUALI ADA ALASAN YG DIBENARKAN)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5602287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13409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677</Words>
  <Application>Microsoft Office PowerPoint</Application>
  <PresentationFormat>On-screen Show (4:3)</PresentationFormat>
  <Paragraphs>202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Module</vt:lpstr>
      <vt:lpstr>PowerPoint Presentation</vt:lpstr>
      <vt:lpstr>PowerPoint Presentation</vt:lpstr>
      <vt:lpstr>PEngantar hukum INDONESIA</vt:lpstr>
      <vt:lpstr>RPS</vt:lpstr>
      <vt:lpstr>Rancangan perkuliahan (RPS)</vt:lpstr>
      <vt:lpstr>POKOK PEMBAHASAN</vt:lpstr>
      <vt:lpstr>PowerPoint Presentation</vt:lpstr>
      <vt:lpstr>PowerPoint Presentation</vt:lpstr>
      <vt:lpstr>PowerPoint Presentation</vt:lpstr>
      <vt:lpstr>Penilaian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CAPAIAN PEMBELAJARAN MATA KULIAH</dc:title>
  <dc:creator>AsusA455L</dc:creator>
  <cp:lastModifiedBy>AsusA455L</cp:lastModifiedBy>
  <cp:revision>3</cp:revision>
  <dcterms:created xsi:type="dcterms:W3CDTF">2020-09-27T23:18:54Z</dcterms:created>
  <dcterms:modified xsi:type="dcterms:W3CDTF">2020-09-27T23:37:43Z</dcterms:modified>
</cp:coreProperties>
</file>