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42EDE5-7DAD-4C5C-B749-5380761000C8}" type="slidenum">
              <a:rPr lang="id-ID" smtClean="0"/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5E5B435-04EE-4B0D-A0A6-6D1E0788A228}" type="datetimeFigureOut">
              <a:rPr lang="id-ID" smtClean="0"/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C42EDE5-7DAD-4C5C-B749-5380761000C8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Interpersonal Skill:</a:t>
            </a:r>
            <a:br>
              <a:rPr lang="id-ID" b="1" dirty="0" smtClean="0"/>
            </a:br>
            <a:r>
              <a:rPr lang="id-ID" b="1" dirty="0" smtClean="0"/>
              <a:t>MOTIVASI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 err="1" smtClean="0"/>
              <a:t>Ciri-ciri</a:t>
            </a:r>
            <a:r>
              <a:rPr lang="en-US" sz="2900" dirty="0" smtClean="0"/>
              <a:t> </a:t>
            </a:r>
            <a:r>
              <a:rPr lang="en-US" sz="2900" dirty="0" err="1" smtClean="0"/>
              <a:t>individu</a:t>
            </a:r>
            <a:r>
              <a:rPr lang="en-US" sz="2900" dirty="0" smtClean="0"/>
              <a:t> </a:t>
            </a:r>
            <a:r>
              <a:rPr lang="en-US" sz="2900" dirty="0" err="1" smtClean="0"/>
              <a:t>bermotiv</a:t>
            </a:r>
            <a:r>
              <a:rPr lang="id-ID" sz="2900" dirty="0" smtClean="0"/>
              <a:t>a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berprestasi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antaranya</a:t>
            </a:r>
            <a:r>
              <a:rPr lang="en-US" sz="2900" dirty="0" smtClean="0"/>
              <a:t>: </a:t>
            </a:r>
            <a:endParaRPr lang="id-ID" sz="2900" dirty="0" smtClean="0"/>
          </a:p>
          <a:p>
            <a:r>
              <a:rPr lang="en-US" sz="2900" dirty="0" smtClean="0"/>
              <a:t>(1) self confidence (</a:t>
            </a:r>
            <a:r>
              <a:rPr lang="en-US" sz="2900" dirty="0" err="1" smtClean="0"/>
              <a:t>percaya</a:t>
            </a:r>
            <a:r>
              <a:rPr lang="en-US" sz="2900" dirty="0" smtClean="0"/>
              <a:t>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kemampuan</a:t>
            </a:r>
            <a:r>
              <a:rPr lang="en-US" sz="2900" dirty="0" smtClean="0"/>
              <a:t> </a:t>
            </a:r>
            <a:r>
              <a:rPr lang="id-ID" sz="2900" dirty="0" smtClean="0"/>
              <a:t>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</a:t>
            </a:r>
            <a:r>
              <a:rPr lang="en-US" sz="2900" dirty="0" err="1" smtClean="0"/>
              <a:t>sendiri</a:t>
            </a:r>
            <a:r>
              <a:rPr lang="en-US" sz="2900" dirty="0" smtClean="0"/>
              <a:t>); </a:t>
            </a:r>
            <a:endParaRPr lang="id-ID" sz="2900" dirty="0" smtClean="0"/>
          </a:p>
          <a:p>
            <a:r>
              <a:rPr lang="en-US" sz="2900" dirty="0" smtClean="0"/>
              <a:t>(2) </a:t>
            </a:r>
            <a:r>
              <a:rPr lang="en-US" sz="2900" dirty="0" err="1" smtClean="0"/>
              <a:t>orginality</a:t>
            </a:r>
            <a:r>
              <a:rPr lang="en-US" sz="2900" dirty="0" smtClean="0"/>
              <a:t> (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daya</a:t>
            </a:r>
            <a:r>
              <a:rPr lang="en-US" sz="2900" dirty="0" smtClean="0"/>
              <a:t> </a:t>
            </a:r>
            <a:r>
              <a:rPr lang="en-US" sz="2900" dirty="0" err="1" smtClean="0"/>
              <a:t>kreativitas</a:t>
            </a:r>
            <a:r>
              <a:rPr lang="en-US" sz="2900" dirty="0" smtClean="0"/>
              <a:t> yang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</a:t>
            </a:r>
            <a:r>
              <a:rPr lang="en-US" sz="2900" dirty="0" err="1" smtClean="0"/>
              <a:t>tinggi</a:t>
            </a:r>
            <a:r>
              <a:rPr lang="en-US" sz="2900" dirty="0" smtClean="0"/>
              <a:t>, </a:t>
            </a:r>
            <a:r>
              <a:rPr lang="en-US" sz="2900" dirty="0" err="1" smtClean="0"/>
              <a:t>selalu</a:t>
            </a:r>
            <a:r>
              <a:rPr lang="en-US" sz="2900" dirty="0" smtClean="0"/>
              <a:t> </a:t>
            </a:r>
            <a:r>
              <a:rPr lang="en-US" sz="2900" dirty="0" err="1" smtClean="0"/>
              <a:t>ingin</a:t>
            </a:r>
            <a:r>
              <a:rPr lang="en-US" sz="2900" dirty="0" smtClean="0"/>
              <a:t> </a:t>
            </a:r>
            <a:r>
              <a:rPr lang="en-US" sz="2900" dirty="0" err="1" smtClean="0"/>
              <a:t>berbuat</a:t>
            </a:r>
            <a:r>
              <a:rPr lang="en-US" sz="2900" dirty="0" smtClean="0"/>
              <a:t> </a:t>
            </a:r>
            <a:r>
              <a:rPr lang="en-US" sz="2900" dirty="0" err="1" smtClean="0"/>
              <a:t>sesuai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aslinya</a:t>
            </a:r>
            <a:r>
              <a:rPr lang="en-US" sz="2900" dirty="0" smtClean="0"/>
              <a:t>;</a:t>
            </a:r>
            <a:endParaRPr lang="id-ID" sz="2900" dirty="0" smtClean="0"/>
          </a:p>
          <a:p>
            <a:r>
              <a:rPr lang="en-US" sz="2900" dirty="0" smtClean="0"/>
              <a:t> (3) people oriented (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memperalat</a:t>
            </a: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lain, </a:t>
            </a:r>
            <a:r>
              <a:rPr lang="en-US" sz="2900" dirty="0" err="1" smtClean="0"/>
              <a:t>terbuka</a:t>
            </a:r>
            <a:r>
              <a:rPr lang="en-US" sz="2900" dirty="0" smtClean="0"/>
              <a:t>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 </a:t>
            </a:r>
            <a:r>
              <a:rPr lang="en-US" sz="2900" dirty="0" err="1" smtClean="0"/>
              <a:t>terhadap</a:t>
            </a:r>
            <a:r>
              <a:rPr lang="en-US" sz="2900" dirty="0" smtClean="0"/>
              <a:t> </a:t>
            </a:r>
            <a:r>
              <a:rPr lang="en-US" sz="2900" dirty="0" err="1" smtClean="0"/>
              <a:t>kritikan</a:t>
            </a:r>
            <a:r>
              <a:rPr lang="en-US" sz="2900" dirty="0" smtClean="0"/>
              <a:t>,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menyalahkan</a:t>
            </a:r>
            <a:r>
              <a:rPr lang="en-US" sz="2900" dirty="0" smtClean="0"/>
              <a:t>  </a:t>
            </a:r>
            <a:r>
              <a:rPr lang="en-US" sz="2900" dirty="0" err="1" smtClean="0"/>
              <a:t>orang</a:t>
            </a:r>
            <a:r>
              <a:rPr lang="en-US" sz="2900" dirty="0" smtClean="0"/>
              <a:t> lain;</a:t>
            </a:r>
            <a:endParaRPr lang="id-ID" sz="2900" dirty="0" smtClean="0"/>
          </a:p>
          <a:p>
            <a:r>
              <a:rPr lang="en-US" sz="2900" dirty="0" smtClean="0"/>
              <a:t> (4) task   result   oriented  (</a:t>
            </a:r>
            <a:r>
              <a:rPr lang="en-US" sz="2900" dirty="0" err="1" smtClean="0"/>
              <a:t>berani</a:t>
            </a:r>
            <a:r>
              <a:rPr lang="en-US" sz="2900" dirty="0" smtClean="0"/>
              <a:t>   </a:t>
            </a:r>
            <a:r>
              <a:rPr lang="en-US" sz="2900" dirty="0" err="1" smtClean="0"/>
              <a:t>mengambil</a:t>
            </a:r>
            <a:r>
              <a:rPr lang="en-US" sz="2900" dirty="0" smtClean="0"/>
              <a:t>   </a:t>
            </a:r>
            <a:r>
              <a:rPr lang="en-US" sz="2900" dirty="0" err="1" smtClean="0"/>
              <a:t>resiko</a:t>
            </a:r>
            <a:r>
              <a:rPr lang="en-US" sz="2900" dirty="0" smtClean="0"/>
              <a:t>  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 </a:t>
            </a:r>
            <a:r>
              <a:rPr lang="en-US" sz="2900" dirty="0" err="1" smtClean="0"/>
              <a:t>terhadap</a:t>
            </a:r>
            <a:r>
              <a:rPr lang="en-US" sz="2900" dirty="0" smtClean="0"/>
              <a:t>   </a:t>
            </a:r>
            <a:r>
              <a:rPr lang="en-US" sz="2900" dirty="0" err="1" smtClean="0"/>
              <a:t>apa</a:t>
            </a:r>
            <a:r>
              <a:rPr lang="en-US" sz="2900" dirty="0" smtClean="0"/>
              <a:t>   yang  </a:t>
            </a:r>
            <a:r>
              <a:rPr lang="en-US" sz="2900" dirty="0" err="1" smtClean="0"/>
              <a:t>telah</a:t>
            </a:r>
            <a:r>
              <a:rPr lang="en-US" sz="2900" dirty="0" smtClean="0"/>
              <a:t>   </a:t>
            </a:r>
            <a:r>
              <a:rPr lang="en-US" sz="2900" dirty="0" err="1" smtClean="0"/>
              <a:t>diputuskan</a:t>
            </a:r>
            <a:r>
              <a:rPr lang="en-US" sz="2900" dirty="0" smtClean="0"/>
              <a:t>, </a:t>
            </a:r>
            <a:r>
              <a:rPr lang="en-US" sz="2900" dirty="0" err="1" smtClean="0"/>
              <a:t>semangat</a:t>
            </a:r>
            <a:r>
              <a:rPr lang="en-US" sz="2900" dirty="0" smtClean="0"/>
              <a:t>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 </a:t>
            </a:r>
            <a:r>
              <a:rPr lang="en-US" sz="2900" dirty="0" err="1" smtClean="0"/>
              <a:t>tinggi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menyelesaikan</a:t>
            </a:r>
            <a:r>
              <a:rPr lang="en-US" sz="2900" dirty="0" smtClean="0"/>
              <a:t>  </a:t>
            </a:r>
            <a:r>
              <a:rPr lang="en-US" sz="2900" dirty="0" err="1" smtClean="0"/>
              <a:t>tuga</a:t>
            </a:r>
            <a:r>
              <a:rPr lang="en-US" sz="2900" dirty="0" smtClean="0"/>
              <a:t>;</a:t>
            </a:r>
            <a:endParaRPr lang="id-ID" sz="2900" dirty="0" smtClean="0"/>
          </a:p>
          <a:p>
            <a:r>
              <a:rPr lang="en-US" sz="2900" dirty="0" smtClean="0"/>
              <a:t> (5) future oriented (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daya</a:t>
            </a:r>
            <a:r>
              <a:rPr lang="en-US" sz="2900" dirty="0" smtClean="0"/>
              <a:t> </a:t>
            </a:r>
            <a:r>
              <a:rPr lang="en-US" sz="2900" dirty="0" err="1" smtClean="0"/>
              <a:t>antisipasi</a:t>
            </a:r>
            <a:r>
              <a:rPr lang="en-US" sz="2900" dirty="0" smtClean="0"/>
              <a:t> yang </a:t>
            </a:r>
            <a:r>
              <a:rPr lang="id-ID" sz="2900" dirty="0" smtClean="0"/>
              <a:t>       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 </a:t>
            </a:r>
            <a:r>
              <a:rPr lang="en-US" sz="2900" dirty="0" err="1" smtClean="0"/>
              <a:t>tinggi</a:t>
            </a:r>
            <a:r>
              <a:rPr lang="en-US" sz="2900" dirty="0" smtClean="0"/>
              <a:t>, 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 </a:t>
            </a:r>
            <a:r>
              <a:rPr lang="en-US" sz="2900" dirty="0" err="1" smtClean="0"/>
              <a:t>analisa</a:t>
            </a:r>
            <a:r>
              <a:rPr lang="en-US" sz="2900" dirty="0" smtClean="0"/>
              <a:t>;  </a:t>
            </a:r>
            <a:endParaRPr lang="id-ID" sz="2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/>
              <a:t>(6) risk taker  </a:t>
            </a:r>
            <a:endParaRPr lang="id-ID" sz="2900" dirty="0" smtClean="0"/>
          </a:p>
          <a:p>
            <a:pPr>
              <a:buNone/>
            </a:pPr>
            <a:r>
              <a:rPr lang="id-ID" sz="2900" dirty="0" smtClean="0"/>
              <a:t>        </a:t>
            </a:r>
            <a:r>
              <a:rPr lang="en-US" sz="2900" dirty="0" smtClean="0"/>
              <a:t>(</a:t>
            </a:r>
            <a:r>
              <a:rPr lang="en-US" sz="2900" dirty="0" err="1" smtClean="0"/>
              <a:t>menyenangi</a:t>
            </a:r>
            <a:r>
              <a:rPr lang="en-US" sz="2900" dirty="0" smtClean="0"/>
              <a:t>  </a:t>
            </a:r>
            <a:r>
              <a:rPr lang="en-US" sz="2900" dirty="0" err="1" smtClean="0"/>
              <a:t>tugas</a:t>
            </a:r>
            <a:r>
              <a:rPr lang="en-US" sz="2900" dirty="0" smtClean="0"/>
              <a:t>  yang </a:t>
            </a:r>
            <a:r>
              <a:rPr lang="en-US" sz="2900" dirty="0" err="1" smtClean="0"/>
              <a:t>menantang</a:t>
            </a:r>
            <a:r>
              <a:rPr lang="en-US" sz="2900" dirty="0" smtClean="0"/>
              <a:t>, 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cepat</a:t>
            </a:r>
            <a:r>
              <a:rPr lang="en-US" sz="2900" dirty="0" smtClean="0"/>
              <a:t> </a:t>
            </a:r>
            <a:r>
              <a:rPr lang="en-US" sz="2900" dirty="0" err="1" smtClean="0"/>
              <a:t>menyerah</a:t>
            </a:r>
            <a:r>
              <a:rPr lang="en-US" sz="2900" dirty="0" smtClean="0"/>
              <a:t>).</a:t>
            </a:r>
            <a:endParaRPr lang="id-ID" sz="29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  </a:t>
            </a:r>
            <a:r>
              <a:rPr lang="en-US" dirty="0" err="1" smtClean="0"/>
              <a:t>belajar</a:t>
            </a:r>
            <a:r>
              <a:rPr lang="en-US" dirty="0" smtClean="0"/>
              <a:t>   </a:t>
            </a:r>
            <a:r>
              <a:rPr lang="en-US" dirty="0" err="1" smtClean="0"/>
              <a:t>setiap</a:t>
            </a:r>
            <a:r>
              <a:rPr lang="en-US" dirty="0" smtClean="0"/>
              <a:t>   </a:t>
            </a:r>
            <a:r>
              <a:rPr lang="en-US" dirty="0" err="1" smtClean="0"/>
              <a:t>orang</a:t>
            </a:r>
            <a:r>
              <a:rPr lang="en-US" dirty="0" smtClean="0"/>
              <a:t>,   </a:t>
            </a:r>
            <a:r>
              <a:rPr lang="en-US" dirty="0" err="1" smtClean="0"/>
              <a:t>satu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  yang  </a:t>
            </a:r>
            <a:r>
              <a:rPr lang="en-US" dirty="0" err="1" smtClean="0"/>
              <a:t>lainnya</a:t>
            </a:r>
            <a:r>
              <a:rPr lang="en-US" dirty="0" smtClean="0"/>
              <a:t>,   </a:t>
            </a:r>
            <a:r>
              <a:rPr lang="en-US" dirty="0" err="1" smtClean="0"/>
              <a:t>bisa</a:t>
            </a:r>
            <a:r>
              <a:rPr lang="en-US" dirty="0" smtClean="0"/>
              <a:t>  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anak</a:t>
            </a:r>
            <a:r>
              <a:rPr lang="en-US" dirty="0" smtClean="0"/>
              <a:t>  </a:t>
            </a:r>
            <a:r>
              <a:rPr lang="en-US" dirty="0" err="1" smtClean="0"/>
              <a:t>mau</a:t>
            </a:r>
            <a:r>
              <a:rPr lang="en-US" dirty="0" smtClean="0"/>
              <a:t>  </a:t>
            </a:r>
            <a:r>
              <a:rPr lang="en-US" dirty="0" err="1" smtClean="0"/>
              <a:t>belajar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mengejar</a:t>
            </a:r>
            <a:r>
              <a:rPr lang="en-US" dirty="0" smtClean="0"/>
              <a:t>  </a:t>
            </a:r>
            <a:r>
              <a:rPr lang="en-US" dirty="0" err="1" smtClean="0"/>
              <a:t>rangking</a:t>
            </a:r>
            <a:r>
              <a:rPr lang="en-US" dirty="0" smtClean="0"/>
              <a:t>  </a:t>
            </a:r>
            <a:r>
              <a:rPr lang="en-US" dirty="0" err="1" smtClean="0"/>
              <a:t>pertama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diiming-imingi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dibelikan</a:t>
            </a:r>
            <a:r>
              <a:rPr lang="en-US" dirty="0" smtClean="0"/>
              <a:t>   </a:t>
            </a:r>
            <a:r>
              <a:rPr lang="en-US" dirty="0" err="1" smtClean="0"/>
              <a:t>sepeda</a:t>
            </a:r>
            <a:r>
              <a:rPr lang="en-US" dirty="0" smtClean="0"/>
              <a:t>   </a:t>
            </a:r>
            <a:r>
              <a:rPr lang="en-US" dirty="0" err="1" smtClean="0"/>
              <a:t>oleh</a:t>
            </a:r>
            <a:r>
              <a:rPr lang="en-US" dirty="0" smtClean="0"/>
              <a:t>   </a:t>
            </a:r>
            <a:r>
              <a:rPr lang="en-US" dirty="0" err="1" smtClean="0"/>
              <a:t>orangtuanya</a:t>
            </a:r>
            <a:r>
              <a:rPr lang="en-US" dirty="0" smtClean="0"/>
              <a:t>.   </a:t>
            </a:r>
            <a:endParaRPr lang="id-ID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  </a:t>
            </a:r>
            <a:r>
              <a:rPr lang="en-US" dirty="0" err="1" smtClean="0"/>
              <a:t>lainnya</a:t>
            </a:r>
            <a:r>
              <a:rPr lang="en-US" dirty="0" smtClean="0"/>
              <a:t>,   </a:t>
            </a:r>
            <a:r>
              <a:rPr lang="en-US" dirty="0" err="1" smtClean="0"/>
              <a:t>seorang</a:t>
            </a:r>
            <a:r>
              <a:rPr lang="en-US" dirty="0" smtClean="0"/>
              <a:t>   </a:t>
            </a:r>
            <a:r>
              <a:rPr lang="en-US" dirty="0" err="1" smtClean="0"/>
              <a:t>mahasiswa</a:t>
            </a:r>
            <a:r>
              <a:rPr lang="en-US" dirty="0" smtClean="0"/>
              <a:t> 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 yang </a:t>
            </a:r>
            <a:r>
              <a:rPr lang="en-US" dirty="0" err="1" smtClean="0"/>
              <a:t>tinggi</a:t>
            </a:r>
            <a:r>
              <a:rPr lang="en-US" dirty="0" smtClean="0"/>
              <a:t> agar lulus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cum laude. </a:t>
            </a:r>
            <a:endParaRPr lang="id-ID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membahagiakan</a:t>
            </a:r>
            <a:r>
              <a:rPr lang="en-US" dirty="0" smtClean="0"/>
              <a:t> </a:t>
            </a:r>
            <a:r>
              <a:rPr lang="en-US" dirty="0" err="1" smtClean="0"/>
              <a:t>orangtuanya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perbedaaan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antaranya</a:t>
            </a:r>
            <a:r>
              <a:rPr lang="en-US" dirty="0" smtClean="0"/>
              <a:t>: </a:t>
            </a:r>
            <a:endParaRPr lang="id-ID" dirty="0" smtClean="0"/>
          </a:p>
          <a:p>
            <a:r>
              <a:rPr lang="en-US" dirty="0" smtClean="0"/>
              <a:t> (1)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 (physiological  needs), 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smtClean="0"/>
              <a:t>rasa </a:t>
            </a:r>
            <a:r>
              <a:rPr lang="en-US" dirty="0" err="1" smtClean="0"/>
              <a:t>lapar</a:t>
            </a:r>
            <a:r>
              <a:rPr lang="en-US" dirty="0" smtClean="0"/>
              <a:t>, </a:t>
            </a:r>
            <a:r>
              <a:rPr lang="en-US" dirty="0" err="1" smtClean="0"/>
              <a:t>haus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; </a:t>
            </a:r>
            <a:endParaRPr lang="id-ID" dirty="0" smtClean="0"/>
          </a:p>
          <a:p>
            <a:r>
              <a:rPr lang="en-US" dirty="0" smtClean="0"/>
              <a:t>(2) </a:t>
            </a:r>
            <a:r>
              <a:rPr lang="id-ID" dirty="0" smtClean="0"/>
              <a:t> </a:t>
            </a:r>
            <a:r>
              <a:rPr lang="en-US" dirty="0" err="1" smtClean="0"/>
              <a:t>Perbedaa</a:t>
            </a:r>
            <a:r>
              <a:rPr lang="id-ID" dirty="0" smtClean="0"/>
              <a:t>n </a:t>
            </a:r>
            <a:r>
              <a:rPr lang="en-US" dirty="0" smtClean="0"/>
              <a:t>rasa  </a:t>
            </a:r>
            <a:r>
              <a:rPr lang="en-US" dirty="0" err="1" smtClean="0"/>
              <a:t>aman</a:t>
            </a:r>
            <a:r>
              <a:rPr lang="en-US" dirty="0" smtClean="0"/>
              <a:t>  (safety  needs),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id-ID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smtClean="0"/>
              <a:t>mental,  </a:t>
            </a:r>
            <a:r>
              <a:rPr lang="en-US" dirty="0" err="1" smtClean="0"/>
              <a:t>fisik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intelektual</a:t>
            </a:r>
            <a:r>
              <a:rPr lang="en-US" dirty="0" smtClean="0"/>
              <a:t>; </a:t>
            </a:r>
            <a:endParaRPr lang="id-ID" dirty="0" smtClean="0"/>
          </a:p>
          <a:p>
            <a:r>
              <a:rPr lang="en-US" dirty="0" smtClean="0"/>
              <a:t> (3) </a:t>
            </a:r>
            <a:r>
              <a:rPr lang="en-US" dirty="0" err="1" smtClean="0"/>
              <a:t>Perbedaan</a:t>
            </a:r>
            <a:r>
              <a:rPr lang="en-US" dirty="0" smtClean="0"/>
              <a:t> 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afeksi</a:t>
            </a:r>
            <a:r>
              <a:rPr lang="en-US" dirty="0" smtClean="0"/>
              <a:t>  (love needs)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</a:t>
            </a:r>
            <a:r>
              <a:rPr lang="en-US" dirty="0" smtClean="0"/>
              <a:t>yang  </a:t>
            </a:r>
            <a:r>
              <a:rPr lang="en-US" dirty="0" err="1" smtClean="0"/>
              <a:t>diterimanya</a:t>
            </a:r>
            <a:r>
              <a:rPr lang="en-US" dirty="0" smtClean="0"/>
              <a:t>;  </a:t>
            </a:r>
            <a:endParaRPr lang="id-ID" dirty="0" smtClean="0"/>
          </a:p>
          <a:p>
            <a:r>
              <a:rPr lang="en-US" dirty="0" smtClean="0"/>
              <a:t>(4)  </a:t>
            </a:r>
            <a:r>
              <a:rPr lang="en-US" dirty="0" err="1" smtClean="0"/>
              <a:t>Perbedaan</a:t>
            </a:r>
            <a:r>
              <a:rPr lang="en-US" dirty="0" smtClean="0"/>
              <a:t>  </a:t>
            </a:r>
            <a:r>
              <a:rPr lang="en-US" dirty="0" err="1" smtClean="0"/>
              <a:t>harga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 (self  esteem needs). </a:t>
            </a:r>
            <a:r>
              <a:rPr lang="en-US" dirty="0" err="1" smtClean="0"/>
              <a:t>Contohnya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prestise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 </a:t>
            </a:r>
            <a:r>
              <a:rPr lang="en-US" dirty="0" err="1" smtClean="0"/>
              <a:t>mewah</a:t>
            </a:r>
            <a:r>
              <a:rPr lang="en-US" dirty="0" smtClean="0"/>
              <a:t>, 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smtClean="0"/>
              <a:t>lain-lain;  </a:t>
            </a:r>
            <a:endParaRPr lang="id-ID" dirty="0" smtClean="0"/>
          </a:p>
          <a:p>
            <a:r>
              <a:rPr lang="en-US" dirty="0" smtClean="0"/>
              <a:t>(5) </a:t>
            </a:r>
            <a:r>
              <a:rPr lang="id-ID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  </a:t>
            </a:r>
            <a:r>
              <a:rPr lang="en-US" dirty="0" err="1" smtClean="0"/>
              <a:t>aktualisasi</a:t>
            </a:r>
            <a:r>
              <a:rPr lang="en-US" dirty="0" smtClean="0"/>
              <a:t>   </a:t>
            </a:r>
            <a:r>
              <a:rPr lang="en-US" dirty="0" err="1" smtClean="0"/>
              <a:t>diri</a:t>
            </a:r>
            <a:r>
              <a:rPr lang="en-US" dirty="0" smtClean="0"/>
              <a:t>   (self   actualization),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tersedianya</a:t>
            </a:r>
            <a:r>
              <a:rPr lang="en-US" dirty="0" smtClean="0"/>
              <a:t>  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Stoner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Wahjosumidio</a:t>
            </a:r>
            <a:r>
              <a:rPr lang="en-US" dirty="0" smtClean="0"/>
              <a:t>,  1987:181  ) </a:t>
            </a:r>
            <a:r>
              <a:rPr lang="en-US" dirty="0" err="1" smtClean="0"/>
              <a:t>dan</a:t>
            </a:r>
            <a:r>
              <a:rPr lang="en-US" dirty="0" smtClean="0"/>
              <a:t> Duncan 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Indrawijaya</a:t>
            </a:r>
            <a:r>
              <a:rPr lang="en-US" dirty="0" smtClean="0"/>
              <a:t>,  1986:74  ) </a:t>
            </a:r>
            <a:r>
              <a:rPr lang="en-US" dirty="0" err="1" smtClean="0"/>
              <a:t>mengelompokkan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(content  theories of motivation),  </a:t>
            </a:r>
            <a:endParaRPr lang="id-ID" dirty="0" smtClean="0"/>
          </a:p>
          <a:p>
            <a:r>
              <a:rPr lang="en-US" dirty="0" err="1" smtClean="0"/>
              <a:t>sedang</a:t>
            </a:r>
            <a:r>
              <a:rPr lang="en-US" dirty="0" smtClean="0"/>
              <a:t>  </a:t>
            </a:r>
            <a:r>
              <a:rPr lang="en-US" dirty="0" err="1" smtClean="0"/>
              <a:t>kelompok</a:t>
            </a:r>
            <a:r>
              <a:rPr lang="en-US" dirty="0" smtClean="0"/>
              <a:t>  </a:t>
            </a:r>
            <a:r>
              <a:rPr lang="en-US" dirty="0" err="1" smtClean="0"/>
              <a:t>kedua</a:t>
            </a:r>
            <a:r>
              <a:rPr lang="en-US" dirty="0" smtClean="0"/>
              <a:t>  </a:t>
            </a:r>
            <a:r>
              <a:rPr lang="en-US" dirty="0" err="1" smtClean="0"/>
              <a:t>ialah</a:t>
            </a:r>
            <a:r>
              <a:rPr lang="en-US" dirty="0" smtClean="0"/>
              <a:t> yang  </a:t>
            </a:r>
            <a:r>
              <a:rPr lang="en-US" dirty="0" err="1" smtClean="0"/>
              <a:t>tergolong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 instrumental  (instrumental  theories of  motivation). 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MOTIVASI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Maslow  </a:t>
            </a:r>
            <a:r>
              <a:rPr lang="en-US" dirty="0" err="1" smtClean="0"/>
              <a:t>salah</a:t>
            </a:r>
            <a:r>
              <a:rPr lang="en-US" dirty="0" smtClean="0"/>
              <a:t>  </a:t>
            </a:r>
            <a:r>
              <a:rPr lang="en-US" dirty="0" err="1" smtClean="0"/>
              <a:t>seorang</a:t>
            </a:r>
            <a:r>
              <a:rPr lang="en-US" dirty="0" smtClean="0"/>
              <a:t>  yang 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 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berpendapat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yang  </a:t>
            </a:r>
            <a:r>
              <a:rPr lang="en-US" dirty="0" err="1" smtClean="0"/>
              <a:t>diinginkan</a:t>
            </a:r>
            <a:r>
              <a:rPr lang="en-US" dirty="0" smtClean="0"/>
              <a:t>  </a:t>
            </a:r>
            <a:r>
              <a:rPr lang="en-US" dirty="0" err="1" smtClean="0"/>
              <a:t>seseorang</a:t>
            </a:r>
            <a:r>
              <a:rPr lang="en-US" dirty="0" smtClean="0"/>
              <a:t>  </a:t>
            </a:r>
            <a:r>
              <a:rPr lang="en-US" dirty="0" err="1" smtClean="0"/>
              <a:t>berjenjang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id-ID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yang </a:t>
            </a:r>
            <a:r>
              <a:rPr lang="en-US" dirty="0" err="1" smtClean="0"/>
              <a:t>utama.mengkaitkannya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factor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KEBUTUHAN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motif,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smtClean="0"/>
              <a:t>motif </a:t>
            </a:r>
            <a:r>
              <a:rPr lang="en-US" dirty="0" err="1" smtClean="0"/>
              <a:t>berprestasi</a:t>
            </a:r>
            <a:r>
              <a:rPr lang="en-US" dirty="0" smtClean="0"/>
              <a:t> (need  for  achievement),</a:t>
            </a:r>
            <a:endParaRPr lang="id-ID" dirty="0" smtClean="0"/>
          </a:p>
          <a:p>
            <a:r>
              <a:rPr lang="en-US" dirty="0" smtClean="0"/>
              <a:t>motif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berafiliasi</a:t>
            </a:r>
            <a:r>
              <a:rPr lang="en-US" dirty="0" smtClean="0"/>
              <a:t>  (need for </a:t>
            </a:r>
            <a:r>
              <a:rPr lang="en-US" dirty="0" err="1" smtClean="0"/>
              <a:t>affilition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motif </a:t>
            </a:r>
            <a:r>
              <a:rPr lang="en-US" dirty="0" err="1" smtClean="0"/>
              <a:t>berkuasa</a:t>
            </a:r>
            <a:r>
              <a:rPr lang="en-US" dirty="0" smtClean="0"/>
              <a:t> (need  for  power). 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KEBUTUHAN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didasarkan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  (1)   </a:t>
            </a:r>
            <a:r>
              <a:rPr lang="en-US" dirty="0" err="1" smtClean="0"/>
              <a:t>Apabila</a:t>
            </a:r>
            <a:r>
              <a:rPr lang="en-US" dirty="0" smtClean="0"/>
              <a:t>   </a:t>
            </a:r>
            <a:r>
              <a:rPr lang="en-US" dirty="0" err="1" smtClean="0"/>
              <a:t>seseorang</a:t>
            </a:r>
            <a:r>
              <a:rPr lang="en-US" dirty="0" smtClean="0"/>
              <a:t>   </a:t>
            </a:r>
            <a:r>
              <a:rPr lang="en-US" dirty="0" err="1" smtClean="0"/>
              <a:t>memiliki</a:t>
            </a:r>
            <a:r>
              <a:rPr lang="en-US" dirty="0" smtClean="0"/>
              <a:t> 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   yang 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menantang,maka</a:t>
            </a:r>
            <a:r>
              <a:rPr lang="en-US" dirty="0" smtClean="0"/>
              <a:t> 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 </a:t>
            </a:r>
            <a:r>
              <a:rPr lang="en-US" dirty="0" err="1" smtClean="0"/>
              <a:t>begitu</a:t>
            </a:r>
            <a:r>
              <a:rPr lang="en-US" dirty="0" smtClean="0"/>
              <a:t>  </a:t>
            </a:r>
            <a:r>
              <a:rPr lang="en-US" dirty="0" err="1" smtClean="0"/>
              <a:t>saja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 </a:t>
            </a:r>
            <a:r>
              <a:rPr lang="en-US" dirty="0" err="1" smtClean="0"/>
              <a:t>nasib</a:t>
            </a:r>
            <a:r>
              <a:rPr lang="en-US" dirty="0" smtClean="0"/>
              <a:t>  </a:t>
            </a:r>
            <a:r>
              <a:rPr lang="en-US" dirty="0" err="1" smtClean="0"/>
              <a:t>baik</a:t>
            </a:r>
            <a:r>
              <a:rPr lang="en-US" dirty="0" smtClean="0"/>
              <a:t>,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segala</a:t>
            </a:r>
            <a:r>
              <a:rPr lang="en-US" dirty="0" smtClean="0"/>
              <a:t>  </a:t>
            </a:r>
            <a:r>
              <a:rPr lang="en-US" dirty="0" err="1" smtClean="0"/>
              <a:t>sesuatu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KEBUTUHAN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(2) </a:t>
            </a:r>
            <a:r>
              <a:rPr lang="en-US" dirty="0" err="1" smtClean="0"/>
              <a:t>Mempunyai</a:t>
            </a:r>
            <a:r>
              <a:rPr lang="en-US" dirty="0" smtClean="0"/>
              <a:t> motif </a:t>
            </a:r>
            <a:r>
              <a:rPr lang="en-US" dirty="0" err="1" smtClean="0"/>
              <a:t>berafiliasi</a:t>
            </a:r>
            <a:r>
              <a:rPr lang="id-ID" dirty="0" smtClean="0"/>
              <a:t> (sifat suka mengembangkan bisnis dengan cara sosialisasi)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keingianan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menciptaka</a:t>
            </a:r>
            <a:r>
              <a:rPr lang="id-ID" dirty="0" smtClean="0"/>
              <a:t>n, </a:t>
            </a:r>
            <a:r>
              <a:rPr lang="en-US" dirty="0" err="1" smtClean="0"/>
              <a:t>memelihara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mengembangkan</a:t>
            </a:r>
            <a:r>
              <a:rPr lang="en-US" dirty="0" smtClean="0"/>
              <a:t>   </a:t>
            </a:r>
            <a:r>
              <a:rPr lang="en-US" dirty="0" err="1" smtClean="0"/>
              <a:t>hubungan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kebatinan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perasaan</a:t>
            </a:r>
            <a:r>
              <a:rPr lang="en-US" dirty="0" smtClean="0"/>
              <a:t>  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 </a:t>
            </a:r>
            <a:endParaRPr lang="id-ID" dirty="0" smtClean="0"/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mempersoalkan</a:t>
            </a:r>
            <a:r>
              <a:rPr lang="en-US" dirty="0" smtClean="0"/>
              <a:t>   </a:t>
            </a:r>
            <a:r>
              <a:rPr lang="en-US" dirty="0" err="1" smtClean="0"/>
              <a:t>prestasi</a:t>
            </a:r>
            <a:r>
              <a:rPr lang="en-US" dirty="0" smtClean="0"/>
              <a:t>   </a:t>
            </a:r>
            <a:r>
              <a:rPr lang="en-US" dirty="0" err="1" smtClean="0"/>
              <a:t>seseorang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 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manajer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entrepreneur  yang  </a:t>
            </a:r>
            <a:r>
              <a:rPr lang="en-US" dirty="0" err="1" smtClean="0"/>
              <a:t>berhasil</a:t>
            </a:r>
            <a:r>
              <a:rPr lang="en-US" dirty="0" smtClean="0"/>
              <a:t>; 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KEBUTUHAN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Motivasi</a:t>
            </a:r>
            <a:r>
              <a:rPr lang="en-US" dirty="0" smtClean="0"/>
              <a:t>   </a:t>
            </a:r>
            <a:r>
              <a:rPr lang="en-US" dirty="0" err="1" smtClean="0"/>
              <a:t>berkuasa</a:t>
            </a:r>
            <a:r>
              <a:rPr lang="en-US" dirty="0" smtClean="0"/>
              <a:t>,   </a:t>
            </a:r>
            <a:r>
              <a:rPr lang="en-US" dirty="0" err="1" smtClean="0"/>
              <a:t>ia</a:t>
            </a:r>
            <a:r>
              <a:rPr lang="en-US" dirty="0" smtClean="0"/>
              <a:t> 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danmempengaruhi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KEBUTUHAN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 Instrumental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meliputi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tukar</a:t>
            </a:r>
            <a:r>
              <a:rPr lang="en-US" dirty="0" smtClean="0"/>
              <a:t>  </a:t>
            </a:r>
            <a:r>
              <a:rPr lang="en-US" dirty="0" err="1" smtClean="0"/>
              <a:t>menukar</a:t>
            </a:r>
            <a:r>
              <a:rPr lang="en-US" dirty="0" smtClean="0"/>
              <a:t>  (exchange  theory)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(expectancy theory).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INSTRUMENTAL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Administrative  Behavior </a:t>
            </a:r>
            <a:r>
              <a:rPr lang="en-US" dirty="0" err="1" smtClean="0"/>
              <a:t>tulisan</a:t>
            </a:r>
            <a:r>
              <a:rPr lang="en-US" dirty="0" smtClean="0"/>
              <a:t>  Simon (1997:141)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dikenal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sebutan</a:t>
            </a:r>
            <a:r>
              <a:rPr lang="en-US" dirty="0" smtClean="0"/>
              <a:t>  model of organizational  equilibrium    </a:t>
            </a:r>
            <a:r>
              <a:rPr lang="en-US" dirty="0" err="1" smtClean="0"/>
              <a:t>dijelaskan</a:t>
            </a:r>
            <a:r>
              <a:rPr lang="en-US" dirty="0" smtClean="0"/>
              <a:t>    </a:t>
            </a:r>
            <a:r>
              <a:rPr lang="en-US" dirty="0" err="1" smtClean="0"/>
              <a:t>bahwa</a:t>
            </a:r>
            <a:r>
              <a:rPr lang="en-US" dirty="0" smtClean="0"/>
              <a:t>,   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setiap</a:t>
            </a:r>
            <a:r>
              <a:rPr lang="en-US" dirty="0" smtClean="0"/>
              <a:t>    </a:t>
            </a:r>
            <a:r>
              <a:rPr lang="en-US" dirty="0" err="1" smtClean="0"/>
              <a:t>organisasi</a:t>
            </a:r>
            <a:r>
              <a:rPr lang="en-US" dirty="0" smtClean="0"/>
              <a:t>    </a:t>
            </a:r>
            <a:r>
              <a:rPr lang="en-US" dirty="0" err="1" smtClean="0"/>
              <a:t>selalu</a:t>
            </a:r>
            <a:r>
              <a:rPr lang="en-US" dirty="0" smtClean="0"/>
              <a:t>  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yang  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       </a:t>
            </a:r>
            <a:endParaRPr lang="id-ID" dirty="0" smtClean="0"/>
          </a:p>
          <a:p>
            <a:r>
              <a:rPr lang="en-US" dirty="0" err="1" smtClean="0"/>
              <a:t>Orang-orang</a:t>
            </a:r>
            <a:r>
              <a:rPr lang="en-US" dirty="0" smtClean="0"/>
              <a:t>   </a:t>
            </a:r>
            <a:r>
              <a:rPr lang="en-US" dirty="0" err="1" smtClean="0"/>
              <a:t>menyumbangkan</a:t>
            </a:r>
            <a:r>
              <a:rPr lang="en-US" dirty="0" smtClean="0"/>
              <a:t>    </a:t>
            </a:r>
            <a:r>
              <a:rPr lang="en-US" dirty="0" err="1" smtClean="0"/>
              <a:t>pengetahuannya</a:t>
            </a:r>
            <a:r>
              <a:rPr lang="en-US" dirty="0" smtClean="0"/>
              <a:t>   </a:t>
            </a:r>
            <a:r>
              <a:rPr lang="en-US" dirty="0" err="1" smtClean="0"/>
              <a:t>kepada</a:t>
            </a:r>
            <a:r>
              <a:rPr lang="en-US" dirty="0" smtClean="0"/>
              <a:t>   </a:t>
            </a:r>
            <a:r>
              <a:rPr lang="en-US" dirty="0" err="1" smtClean="0"/>
              <a:t>organisasi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menukarnya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oraganisasi</a:t>
            </a:r>
            <a:r>
              <a:rPr lang="en-US" dirty="0" smtClean="0"/>
              <a:t>,   </a:t>
            </a:r>
            <a:r>
              <a:rPr lang="en-US" dirty="0" err="1" smtClean="0"/>
              <a:t>baik</a:t>
            </a:r>
            <a:r>
              <a:rPr lang="en-US" dirty="0" smtClean="0"/>
              <a:t>  yang  </a:t>
            </a:r>
            <a:r>
              <a:rPr lang="en-US" dirty="0" err="1" smtClean="0"/>
              <a:t>berupa</a:t>
            </a:r>
            <a:r>
              <a:rPr lang="en-US" dirty="0" smtClean="0"/>
              <a:t> 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ataupun</a:t>
            </a:r>
            <a:r>
              <a:rPr lang="en-US" dirty="0" smtClean="0"/>
              <a:t>   </a:t>
            </a:r>
            <a:r>
              <a:rPr lang="en-US" dirty="0" err="1" smtClean="0"/>
              <a:t>jasa</a:t>
            </a:r>
            <a:r>
              <a:rPr lang="en-US" dirty="0" smtClean="0"/>
              <a:t>,  </a:t>
            </a:r>
            <a:r>
              <a:rPr lang="en-US" dirty="0" err="1" smtClean="0"/>
              <a:t>kemudian</a:t>
            </a:r>
            <a:r>
              <a:rPr lang="en-US" dirty="0" smtClean="0"/>
              <a:t>   </a:t>
            </a:r>
            <a:r>
              <a:rPr lang="en-US" dirty="0" err="1" smtClean="0"/>
              <a:t>dijual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INSTRUMENTAL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harapannya</a:t>
            </a:r>
            <a:r>
              <a:rPr lang="en-US" dirty="0" smtClean="0"/>
              <a:t>  . </a:t>
            </a:r>
            <a:endParaRPr lang="id-ID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   </a:t>
            </a:r>
            <a:r>
              <a:rPr lang="en-US" dirty="0" err="1" smtClean="0"/>
              <a:t>akan</a:t>
            </a:r>
            <a:r>
              <a:rPr lang="en-US" dirty="0" smtClean="0"/>
              <a:t>  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 yang </a:t>
            </a:r>
            <a:r>
              <a:rPr lang="en-US" dirty="0" err="1" smtClean="0"/>
              <a:t>tinggi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berprestasi</a:t>
            </a:r>
            <a:r>
              <a:rPr lang="en-US" dirty="0" smtClean="0"/>
              <a:t> 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berkeyakinan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prestasinya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 yang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besar</a:t>
            </a:r>
            <a:r>
              <a:rPr lang="en-US" dirty="0" smtClean="0"/>
              <a:t>.  </a:t>
            </a:r>
            <a:endParaRPr lang="id-ID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 yang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 err="1" smtClean="0"/>
              <a:t>harapan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prestasinya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prestasinya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INSTRUMENTAL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Herzberg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faktor-faktor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 </a:t>
            </a:r>
            <a:r>
              <a:rPr lang="en-US" sz="1800" dirty="0" err="1" smtClean="0"/>
              <a:t>dinamakan</a:t>
            </a:r>
            <a:r>
              <a:rPr lang="en-US" sz="1800" dirty="0" smtClean="0"/>
              <a:t>  „factor  </a:t>
            </a:r>
            <a:r>
              <a:rPr lang="en-US" sz="1800" dirty="0" err="1" smtClean="0"/>
              <a:t>motivasi</a:t>
            </a:r>
            <a:r>
              <a:rPr lang="en-US" sz="1800" dirty="0" smtClean="0"/>
              <a:t>‟.  </a:t>
            </a:r>
            <a:endParaRPr lang="id-ID" sz="1800" dirty="0" smtClean="0"/>
          </a:p>
          <a:p>
            <a:r>
              <a:rPr lang="en-US" sz="1800" dirty="0" err="1" smtClean="0"/>
              <a:t>Sedangkan</a:t>
            </a:r>
            <a:r>
              <a:rPr lang="en-US" sz="1800" dirty="0" smtClean="0"/>
              <a:t>  </a:t>
            </a:r>
            <a:r>
              <a:rPr lang="en-US" sz="1800" dirty="0" err="1" smtClean="0"/>
              <a:t>faktor-faktor</a:t>
            </a:r>
            <a:r>
              <a:rPr lang="en-US" sz="1800" dirty="0" smtClean="0"/>
              <a:t>  yang 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ketidakpuasan</a:t>
            </a:r>
            <a:r>
              <a:rPr lang="en-US" sz="1800" dirty="0" smtClean="0"/>
              <a:t>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„</a:t>
            </a:r>
            <a:r>
              <a:rPr lang="en-US" sz="1800" dirty="0" err="1" smtClean="0"/>
              <a:t>faktor</a:t>
            </a:r>
            <a:r>
              <a:rPr lang="en-US" sz="1800" dirty="0" smtClean="0"/>
              <a:t> hygiene‟. </a:t>
            </a:r>
            <a:endParaRPr lang="id-ID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inilah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dikenal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“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Motivasi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Herzberg”. </a:t>
            </a:r>
            <a:endParaRPr lang="id-ID" sz="1800" dirty="0" smtClean="0"/>
          </a:p>
          <a:p>
            <a:r>
              <a:rPr lang="en-US" sz="1800" dirty="0" smtClean="0"/>
              <a:t> Hygiene </a:t>
            </a:r>
            <a:r>
              <a:rPr lang="en-US" sz="1800" dirty="0" err="1" smtClean="0"/>
              <a:t>faktor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ketidakpuasan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  </a:t>
            </a:r>
            <a:r>
              <a:rPr lang="en-US" sz="1800" dirty="0" err="1" smtClean="0"/>
              <a:t>para</a:t>
            </a:r>
            <a:r>
              <a:rPr lang="en-US" sz="1800" dirty="0" smtClean="0"/>
              <a:t>   </a:t>
            </a:r>
            <a:r>
              <a:rPr lang="en-US" sz="1800" dirty="0" err="1" smtClean="0"/>
              <a:t>pekerja</a:t>
            </a:r>
            <a:r>
              <a:rPr lang="en-US" sz="1800" dirty="0" smtClean="0"/>
              <a:t>.  </a:t>
            </a:r>
            <a:endParaRPr lang="id-ID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 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  </a:t>
            </a:r>
            <a:r>
              <a:rPr lang="en-US" sz="1800" dirty="0" err="1" smtClean="0"/>
              <a:t>itu</a:t>
            </a:r>
            <a:r>
              <a:rPr lang="en-US" sz="1800" dirty="0" smtClean="0"/>
              <a:t>  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  </a:t>
            </a:r>
            <a:r>
              <a:rPr lang="en-US" sz="1800" dirty="0" err="1" smtClean="0"/>
              <a:t>ini</a:t>
            </a:r>
            <a:r>
              <a:rPr lang="en-US" sz="1800" dirty="0" smtClean="0"/>
              <a:t>  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  </a:t>
            </a:r>
            <a:r>
              <a:rPr lang="en-US" sz="1800" dirty="0" err="1" smtClean="0"/>
              <a:t>untuk</a:t>
            </a:r>
            <a:r>
              <a:rPr lang="en-US" sz="1800" dirty="0" smtClean="0"/>
              <a:t>   </a:t>
            </a:r>
            <a:r>
              <a:rPr lang="en-US" sz="1800" dirty="0" err="1" smtClean="0"/>
              <a:t>mencegah</a:t>
            </a:r>
            <a:r>
              <a:rPr lang="en-US" sz="1800" dirty="0" smtClean="0"/>
              <a:t>  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ketidakpuasan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memotivasi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berprestasi</a:t>
            </a:r>
            <a:endParaRPr lang="id-ID" sz="1800" dirty="0" smtClean="0"/>
          </a:p>
          <a:p>
            <a:pPr>
              <a:buNone/>
            </a:pPr>
            <a:r>
              <a:rPr lang="id-ID" sz="1800" dirty="0" smtClean="0"/>
              <a:t>    l</a:t>
            </a:r>
            <a:r>
              <a:rPr lang="en-US" sz="1800" dirty="0" err="1" smtClean="0"/>
              <a:t>ebih</a:t>
            </a:r>
            <a:r>
              <a:rPr lang="en-US" sz="1800" dirty="0" smtClean="0"/>
              <a:t>  </a:t>
            </a:r>
            <a:r>
              <a:rPr lang="en-US" sz="1800" dirty="0" err="1" smtClean="0"/>
              <a:t>baik</a:t>
            </a:r>
            <a:r>
              <a:rPr lang="en-US" sz="1800" dirty="0" smtClean="0"/>
              <a:t>.  </a:t>
            </a:r>
            <a:endParaRPr lang="id-ID" sz="1800" dirty="0" smtClean="0"/>
          </a:p>
          <a:p>
            <a:r>
              <a:rPr lang="en-US" sz="1800" dirty="0" err="1" smtClean="0"/>
              <a:t>Faktor-faktor</a:t>
            </a:r>
            <a:r>
              <a:rPr lang="en-US" sz="1800" dirty="0" smtClean="0"/>
              <a:t> 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 lain: </a:t>
            </a:r>
            <a:r>
              <a:rPr lang="en-US" sz="1800" dirty="0" err="1" smtClean="0"/>
              <a:t>gaji</a:t>
            </a:r>
            <a:r>
              <a:rPr lang="en-US" sz="1800" dirty="0" smtClean="0"/>
              <a:t>, 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, 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, status, </a:t>
            </a:r>
            <a:r>
              <a:rPr lang="en-US" sz="1800" dirty="0" err="1" smtClean="0"/>
              <a:t>kebijakan-kebijakan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, </a:t>
            </a:r>
            <a:r>
              <a:rPr lang="en-US" sz="1800" dirty="0" err="1" smtClean="0"/>
              <a:t>kualitas</a:t>
            </a:r>
            <a:r>
              <a:rPr lang="en-US" sz="1800" dirty="0" smtClean="0"/>
              <a:t> </a:t>
            </a:r>
            <a:r>
              <a:rPr lang="en-US" sz="1800" dirty="0" err="1" smtClean="0"/>
              <a:t>supervisi</a:t>
            </a:r>
            <a:r>
              <a:rPr lang="en-US" sz="1800" dirty="0" smtClean="0"/>
              <a:t>, </a:t>
            </a:r>
            <a:r>
              <a:rPr lang="en-US" sz="1800" dirty="0" err="1" smtClean="0"/>
              <a:t>kualitas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atasan</a:t>
            </a:r>
            <a:r>
              <a:rPr lang="en-US" sz="1800" dirty="0" smtClean="0"/>
              <a:t>  </a:t>
            </a:r>
            <a:r>
              <a:rPr lang="en-US" sz="1800" dirty="0" err="1" smtClean="0"/>
              <a:t>dan</a:t>
            </a:r>
            <a:r>
              <a:rPr lang="en-US" sz="1800" dirty="0" smtClean="0"/>
              <a:t>  </a:t>
            </a:r>
            <a:r>
              <a:rPr lang="en-US" sz="1800" dirty="0" err="1" smtClean="0"/>
              <a:t>rekan</a:t>
            </a:r>
            <a:r>
              <a:rPr lang="en-US" sz="1800" dirty="0" smtClean="0"/>
              <a:t>  </a:t>
            </a:r>
            <a:r>
              <a:rPr lang="en-US" sz="1800" dirty="0" err="1" smtClean="0"/>
              <a:t>sejawat</a:t>
            </a:r>
            <a:r>
              <a:rPr lang="en-US" sz="1800" dirty="0" smtClean="0"/>
              <a:t>,  </a:t>
            </a:r>
            <a:r>
              <a:rPr lang="en-US" sz="1800" dirty="0" err="1" smtClean="0"/>
              <a:t>serta</a:t>
            </a:r>
            <a:r>
              <a:rPr lang="en-US" sz="1800" dirty="0" smtClean="0"/>
              <a:t> 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 </a:t>
            </a:r>
            <a:r>
              <a:rPr lang="en-US" sz="1800" dirty="0" err="1" smtClean="0"/>
              <a:t>sosial</a:t>
            </a:r>
            <a:r>
              <a:rPr lang="en-US" sz="1800" dirty="0" smtClean="0"/>
              <a:t>.  </a:t>
            </a: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Motivator  </a:t>
            </a:r>
            <a:r>
              <a:rPr lang="en-US" dirty="0" err="1" smtClean="0"/>
              <a:t>faktor</a:t>
            </a:r>
            <a:r>
              <a:rPr lang="en-US" dirty="0" smtClean="0"/>
              <a:t>, 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sejumlah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internal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motivator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 </a:t>
            </a:r>
            <a:r>
              <a:rPr lang="en-US" dirty="0" err="1" smtClean="0"/>
              <a:t>menimbulkan</a:t>
            </a:r>
            <a:r>
              <a:rPr lang="en-US" dirty="0" smtClean="0"/>
              <a:t>    </a:t>
            </a:r>
            <a:r>
              <a:rPr lang="en-US" dirty="0" err="1" smtClean="0"/>
              <a:t>adanya</a:t>
            </a:r>
            <a:r>
              <a:rPr lang="en-US" dirty="0" smtClean="0"/>
              <a:t>    </a:t>
            </a:r>
            <a:r>
              <a:rPr lang="en-US" dirty="0" err="1" smtClean="0"/>
              <a:t>ketidakpuasan</a:t>
            </a:r>
            <a:r>
              <a:rPr lang="en-US" dirty="0" smtClean="0"/>
              <a:t>.    </a:t>
            </a:r>
            <a:r>
              <a:rPr lang="en-US" dirty="0" err="1" smtClean="0"/>
              <a:t>Faktor</a:t>
            </a:r>
            <a:r>
              <a:rPr lang="en-US" dirty="0" smtClean="0"/>
              <a:t>   </a:t>
            </a:r>
            <a:r>
              <a:rPr lang="en-US" dirty="0" err="1" smtClean="0"/>
              <a:t>ini</a:t>
            </a:r>
            <a:r>
              <a:rPr lang="en-US" dirty="0" smtClean="0"/>
              <a:t>   </a:t>
            </a:r>
            <a:r>
              <a:rPr lang="en-US" dirty="0" err="1" smtClean="0"/>
              <a:t>berkenaan</a:t>
            </a: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:   </a:t>
            </a:r>
            <a:r>
              <a:rPr lang="en-US" dirty="0" err="1" smtClean="0"/>
              <a:t>prestasi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pengakuan</a:t>
            </a:r>
            <a:r>
              <a:rPr lang="en-US" dirty="0" smtClean="0"/>
              <a:t>,     </a:t>
            </a:r>
            <a:r>
              <a:rPr lang="en-US" dirty="0" err="1" smtClean="0"/>
              <a:t>pekerjaan</a:t>
            </a:r>
            <a:r>
              <a:rPr lang="en-US" dirty="0" smtClean="0"/>
              <a:t>,     </a:t>
            </a:r>
            <a:r>
              <a:rPr lang="en-US" dirty="0" err="1" smtClean="0"/>
              <a:t>tanggungjawab</a:t>
            </a:r>
            <a:r>
              <a:rPr lang="en-US" dirty="0" smtClean="0"/>
              <a:t>,      </a:t>
            </a:r>
            <a:r>
              <a:rPr lang="en-US" dirty="0" err="1" smtClean="0"/>
              <a:t>kemajuan-kemajuan</a:t>
            </a:r>
            <a:r>
              <a:rPr lang="en-US" dirty="0" smtClean="0"/>
              <a:t>,      </a:t>
            </a:r>
            <a:r>
              <a:rPr lang="en-US" dirty="0" err="1" smtClean="0"/>
              <a:t>dan</a:t>
            </a:r>
            <a:r>
              <a:rPr lang="en-US" dirty="0" smtClean="0"/>
              <a:t>   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Porter-Lawler,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</a:t>
            </a:r>
            <a:r>
              <a:rPr lang="en-US" dirty="0" err="1" smtClean="0"/>
              <a:t>seseorang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sebaliknya</a:t>
            </a:r>
            <a:r>
              <a:rPr lang="en-US" dirty="0" smtClean="0"/>
              <a:t>  </a:t>
            </a:r>
            <a:r>
              <a:rPr lang="en-US" dirty="0" err="1" smtClean="0"/>
              <a:t>ketidakpuasan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merusak</a:t>
            </a:r>
            <a:r>
              <a:rPr lang="en-US" dirty="0" smtClean="0"/>
              <a:t>  </a:t>
            </a:r>
            <a:r>
              <a:rPr lang="en-US" dirty="0" err="1" smtClean="0"/>
              <a:t>kinerja</a:t>
            </a:r>
            <a:r>
              <a:rPr lang="en-US" dirty="0" smtClean="0"/>
              <a:t> 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Dikatakannya</a:t>
            </a:r>
            <a:r>
              <a:rPr lang="en-US" dirty="0" smtClean="0"/>
              <a:t>,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selalu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kepuasan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  yang   </a:t>
            </a:r>
            <a:r>
              <a:rPr lang="en-US" dirty="0" err="1" smtClean="0"/>
              <a:t>lebih</a:t>
            </a:r>
            <a:r>
              <a:rPr lang="en-US" dirty="0" smtClean="0"/>
              <a:t>   </a:t>
            </a:r>
            <a:r>
              <a:rPr lang="en-US" dirty="0" err="1" smtClean="0"/>
              <a:t>penting</a:t>
            </a:r>
            <a:r>
              <a:rPr lang="en-US" dirty="0" smtClean="0"/>
              <a:t>   s</a:t>
            </a:r>
            <a:r>
              <a:rPr lang="id-ID" dirty="0" smtClean="0"/>
              <a:t>e</a:t>
            </a:r>
            <a:r>
              <a:rPr lang="en-US" dirty="0" err="1" smtClean="0"/>
              <a:t>cara</a:t>
            </a:r>
            <a:r>
              <a:rPr lang="en-US" dirty="0" smtClean="0"/>
              <a:t>   </a:t>
            </a:r>
            <a:r>
              <a:rPr lang="en-US" dirty="0" err="1" smtClean="0"/>
              <a:t>langsung</a:t>
            </a:r>
            <a:r>
              <a:rPr lang="en-US" dirty="0" smtClean="0"/>
              <a:t>   </a:t>
            </a:r>
            <a:r>
              <a:rPr lang="en-US" dirty="0" err="1" smtClean="0"/>
              <a:t>memberikan</a:t>
            </a:r>
            <a:r>
              <a:rPr lang="en-US" dirty="0" smtClean="0"/>
              <a:t>   </a:t>
            </a:r>
            <a:r>
              <a:rPr lang="en-US" dirty="0" err="1" smtClean="0"/>
              <a:t>kepuasan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  </a:t>
            </a:r>
            <a:r>
              <a:rPr lang="en-US" dirty="0" err="1" smtClean="0"/>
              <a:t>upah</a:t>
            </a:r>
            <a:r>
              <a:rPr lang="en-US" dirty="0" smtClean="0"/>
              <a:t>   yang </a:t>
            </a:r>
            <a:r>
              <a:rPr lang="en-US" dirty="0" err="1" smtClean="0"/>
              <a:t>diterimanya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pekerjaannya</a:t>
            </a:r>
            <a:r>
              <a:rPr lang="en-US" dirty="0" smtClean="0"/>
              <a:t>,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samping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  </a:t>
            </a:r>
            <a:r>
              <a:rPr lang="en-US" dirty="0" err="1" smtClean="0"/>
              <a:t>perhatian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Implikasinya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agar </a:t>
            </a:r>
            <a:r>
              <a:rPr lang="en-US" dirty="0" err="1" smtClean="0"/>
              <a:t>tercipta</a:t>
            </a:r>
            <a:r>
              <a:rPr lang="en-US" dirty="0" smtClean="0"/>
              <a:t>   </a:t>
            </a:r>
            <a:r>
              <a:rPr lang="en-US" dirty="0" err="1" smtClean="0"/>
              <a:t>motivasi</a:t>
            </a:r>
            <a:r>
              <a:rPr lang="en-US" dirty="0" smtClean="0"/>
              <a:t>   </a:t>
            </a:r>
            <a:r>
              <a:rPr lang="en-US" dirty="0" err="1" smtClean="0"/>
              <a:t>kerja</a:t>
            </a:r>
            <a:r>
              <a:rPr lang="en-US" dirty="0" smtClean="0"/>
              <a:t>,   </a:t>
            </a:r>
            <a:r>
              <a:rPr lang="en-US" dirty="0" err="1" smtClean="0"/>
              <a:t>yaitu</a:t>
            </a:r>
            <a:r>
              <a:rPr lang="en-US" dirty="0" smtClean="0"/>
              <a:t>:  </a:t>
            </a:r>
            <a:endParaRPr lang="id-ID" dirty="0" smtClean="0"/>
          </a:p>
          <a:p>
            <a:r>
              <a:rPr lang="en-US" dirty="0" smtClean="0"/>
              <a:t> (1)  </a:t>
            </a:r>
            <a:r>
              <a:rPr lang="en-US" dirty="0" err="1" smtClean="0"/>
              <a:t>kegunaan</a:t>
            </a:r>
            <a:r>
              <a:rPr lang="en-US" dirty="0" smtClean="0"/>
              <a:t>   </a:t>
            </a:r>
            <a:r>
              <a:rPr lang="en-US" dirty="0" err="1" smtClean="0"/>
              <a:t>terhadap</a:t>
            </a:r>
            <a:r>
              <a:rPr lang="en-US" dirty="0" smtClean="0"/>
              <a:t>   </a:t>
            </a:r>
            <a:r>
              <a:rPr lang="en-US" dirty="0" err="1" smtClean="0"/>
              <a:t>kemampuan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</a:t>
            </a:r>
            <a:r>
              <a:rPr lang="en-US" dirty="0" err="1" smtClean="0"/>
              <a:t>karyawan</a:t>
            </a:r>
            <a:r>
              <a:rPr lang="en-US" dirty="0" smtClean="0"/>
              <a:t>,</a:t>
            </a:r>
            <a:endParaRPr lang="id-ID" dirty="0" smtClean="0"/>
          </a:p>
          <a:p>
            <a:r>
              <a:rPr lang="en-US" dirty="0" smtClean="0"/>
              <a:t> (2) </a:t>
            </a:r>
            <a:r>
              <a:rPr lang="id-ID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-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en-US" dirty="0" smtClean="0"/>
              <a:t> (3) </a:t>
            </a:r>
            <a:r>
              <a:rPr lang="id-ID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 </a:t>
            </a:r>
            <a:r>
              <a:rPr lang="en-US" dirty="0" err="1" smtClean="0"/>
              <a:t>pekerja</a:t>
            </a:r>
            <a:r>
              <a:rPr lang="en-US" dirty="0" smtClean="0"/>
              <a:t>   </a:t>
            </a:r>
            <a:r>
              <a:rPr lang="en-US" dirty="0" err="1" smtClean="0"/>
              <a:t>terhadap</a:t>
            </a:r>
            <a:r>
              <a:rPr lang="en-US" dirty="0" smtClean="0"/>
              <a:t>   </a:t>
            </a:r>
            <a:r>
              <a:rPr lang="en-US" dirty="0" err="1" smtClean="0"/>
              <a:t>orang</a:t>
            </a:r>
            <a:r>
              <a:rPr lang="en-US" dirty="0" smtClean="0"/>
              <a:t>  lain,  </a:t>
            </a:r>
            <a:endParaRPr lang="id-ID" dirty="0" smtClean="0"/>
          </a:p>
          <a:p>
            <a:r>
              <a:rPr lang="en-US" dirty="0" smtClean="0"/>
              <a:t> (4)  </a:t>
            </a:r>
            <a:r>
              <a:rPr lang="en-US" dirty="0" err="1" smtClean="0"/>
              <a:t>keraguan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melaksanakan</a:t>
            </a:r>
            <a:r>
              <a:rPr lang="en-US" dirty="0" smtClean="0"/>
              <a:t>  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 yang </a:t>
            </a:r>
            <a:r>
              <a:rPr lang="en-US" dirty="0" err="1" smtClean="0"/>
              <a:t>perlu</a:t>
            </a:r>
            <a:r>
              <a:rPr lang="en-US" dirty="0" smtClean="0"/>
              <a:t>  </a:t>
            </a:r>
            <a:r>
              <a:rPr lang="en-US" dirty="0" err="1" smtClean="0"/>
              <a:t>diupayakan</a:t>
            </a:r>
            <a:r>
              <a:rPr lang="en-US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 lain: </a:t>
            </a:r>
            <a:endParaRPr lang="id-ID" dirty="0" smtClean="0"/>
          </a:p>
          <a:p>
            <a:r>
              <a:rPr lang="en-US" dirty="0" smtClean="0"/>
              <a:t> (1)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skala</a:t>
            </a:r>
            <a:r>
              <a:rPr lang="en-US" dirty="0" smtClean="0"/>
              <a:t>  </a:t>
            </a:r>
            <a:r>
              <a:rPr lang="en-US" dirty="0" err="1" smtClean="0"/>
              <a:t>upah</a:t>
            </a:r>
            <a:r>
              <a:rPr lang="en-US" dirty="0" smtClean="0"/>
              <a:t> 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en-US" dirty="0" smtClean="0"/>
              <a:t>(2)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en-US" dirty="0" smtClean="0"/>
              <a:t>(3)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 optimal,   </a:t>
            </a:r>
            <a:endParaRPr lang="id-ID" dirty="0" smtClean="0"/>
          </a:p>
          <a:p>
            <a:r>
              <a:rPr lang="en-US" dirty="0" smtClean="0"/>
              <a:t>(4)  </a:t>
            </a:r>
            <a:r>
              <a:rPr lang="en-US" dirty="0" err="1" smtClean="0"/>
              <a:t>adanya</a:t>
            </a:r>
            <a:r>
              <a:rPr lang="en-US" dirty="0" smtClean="0"/>
              <a:t>  </a:t>
            </a:r>
            <a:r>
              <a:rPr lang="en-US" dirty="0" err="1" smtClean="0"/>
              <a:t>kesesuaian</a:t>
            </a:r>
            <a:r>
              <a:rPr lang="en-US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 </a:t>
            </a:r>
            <a:r>
              <a:rPr lang="en-US" dirty="0" err="1" smtClean="0"/>
              <a:t>upah</a:t>
            </a:r>
            <a:r>
              <a:rPr lang="en-US" dirty="0" smtClean="0"/>
              <a:t>,  </a:t>
            </a:r>
            <a:r>
              <a:rPr lang="en-US" dirty="0" err="1" smtClean="0"/>
              <a:t>gaji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insentif</a:t>
            </a:r>
            <a:r>
              <a:rPr lang="en-US" dirty="0" smtClean="0"/>
              <a:t>  yang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  </a:t>
            </a:r>
            <a:r>
              <a:rPr lang="en-US" dirty="0" err="1" smtClean="0"/>
              <a:t>pengalaman</a:t>
            </a:r>
            <a:r>
              <a:rPr lang="en-US" dirty="0" smtClean="0"/>
              <a:t>   yang </a:t>
            </a:r>
            <a:r>
              <a:rPr lang="en-US" dirty="0" err="1" smtClean="0"/>
              <a:t>menyenangkan</a:t>
            </a:r>
            <a:r>
              <a:rPr lang="en-US" dirty="0" smtClean="0"/>
              <a:t> 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saat</a:t>
            </a:r>
            <a:r>
              <a:rPr lang="en-US" dirty="0" smtClean="0"/>
              <a:t>  </a:t>
            </a:r>
            <a:r>
              <a:rPr lang="en-US" dirty="0" err="1" smtClean="0"/>
              <a:t>terpenuhinya</a:t>
            </a:r>
            <a:r>
              <a:rPr lang="en-US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  <a:r>
              <a:rPr lang="en-US" dirty="0" err="1" smtClean="0"/>
              <a:t>dorongan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  </a:t>
            </a:r>
            <a:r>
              <a:rPr lang="en-US" dirty="0" err="1" smtClean="0"/>
              <a:t>dari</a:t>
            </a:r>
            <a:r>
              <a:rPr lang="en-US" dirty="0" smtClean="0"/>
              <a:t>   </a:t>
            </a:r>
            <a:r>
              <a:rPr lang="en-US" dirty="0" err="1" smtClean="0"/>
              <a:t>individu</a:t>
            </a:r>
            <a:r>
              <a:rPr lang="en-US" dirty="0" smtClean="0"/>
              <a:t> guru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melaksanakan</a:t>
            </a:r>
            <a:r>
              <a:rPr lang="en-US" dirty="0" smtClean="0"/>
              <a:t>   </a:t>
            </a:r>
            <a:r>
              <a:rPr lang="en-US" dirty="0" err="1" smtClean="0"/>
              <a:t>pekerjaan</a:t>
            </a:r>
            <a:r>
              <a:rPr lang="en-US" dirty="0" smtClean="0"/>
              <a:t>,   </a:t>
            </a:r>
            <a:r>
              <a:rPr lang="en-US" dirty="0" err="1" smtClean="0"/>
              <a:t>sehingga</a:t>
            </a:r>
            <a:r>
              <a:rPr lang="en-US" dirty="0" smtClean="0"/>
              <a:t>  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kepuasan</a:t>
            </a:r>
            <a:r>
              <a:rPr lang="en-US" dirty="0" smtClean="0"/>
              <a:t>.  </a:t>
            </a:r>
            <a:endParaRPr lang="id-ID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pimpinan</a:t>
            </a:r>
            <a:r>
              <a:rPr lang="en-US" dirty="0" smtClean="0"/>
              <a:t> 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memahami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 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 </a:t>
            </a:r>
            <a:r>
              <a:rPr lang="en-US" dirty="0" err="1" smtClean="0"/>
              <a:t>didahului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dorongan-dorongan</a:t>
            </a:r>
            <a:r>
              <a:rPr lang="en-US" dirty="0" smtClean="0"/>
              <a:t> yang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    </a:t>
            </a:r>
            <a:r>
              <a:rPr lang="en-US" dirty="0" err="1" smtClean="0"/>
              <a:t>konseptual</a:t>
            </a:r>
            <a:r>
              <a:rPr lang="en-US" dirty="0" smtClean="0"/>
              <a:t>,    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   </a:t>
            </a:r>
            <a:r>
              <a:rPr lang="en-US" dirty="0" err="1" smtClean="0"/>
              <a:t>terjemahan</a:t>
            </a:r>
            <a:r>
              <a:rPr lang="en-US" dirty="0" smtClean="0"/>
              <a:t>  yang paling </a:t>
            </a:r>
            <a:r>
              <a:rPr lang="en-US" dirty="0" err="1" smtClean="0"/>
              <a:t>dianggap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performance, </a:t>
            </a:r>
            <a:r>
              <a:rPr lang="en-US" dirty="0" err="1" smtClean="0"/>
              <a:t>juga</a:t>
            </a:r>
            <a:r>
              <a:rPr lang="en-US" dirty="0" smtClean="0"/>
              <a:t>  </a:t>
            </a:r>
            <a:r>
              <a:rPr lang="en-US" dirty="0" err="1" smtClean="0"/>
              <a:t>diartikan</a:t>
            </a:r>
            <a:r>
              <a:rPr lang="en-US" dirty="0" smtClean="0"/>
              <a:t> 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Smith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Yoyon</a:t>
            </a:r>
            <a:r>
              <a:rPr lang="en-US" dirty="0" smtClean="0"/>
              <a:t> </a:t>
            </a:r>
            <a:r>
              <a:rPr lang="en-US" dirty="0" err="1" smtClean="0"/>
              <a:t>Bahtiar</a:t>
            </a:r>
            <a:r>
              <a:rPr lang="en-US" dirty="0" smtClean="0"/>
              <a:t> </a:t>
            </a:r>
            <a:r>
              <a:rPr lang="en-US" dirty="0" err="1" smtClean="0"/>
              <a:t>Irianto</a:t>
            </a:r>
            <a:r>
              <a:rPr lang="en-US" dirty="0" smtClean="0"/>
              <a:t> (1997:82)   </a:t>
            </a:r>
            <a:r>
              <a:rPr lang="en-US" dirty="0" err="1" smtClean="0"/>
              <a:t>menyatakan</a:t>
            </a:r>
            <a:r>
              <a:rPr lang="en-US" dirty="0" smtClean="0"/>
              <a:t>   </a:t>
            </a:r>
            <a:r>
              <a:rPr lang="en-US" dirty="0" err="1" smtClean="0"/>
              <a:t>bahwa</a:t>
            </a:r>
            <a:r>
              <a:rPr lang="en-US" dirty="0" smtClean="0"/>
              <a:t>   performance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kinerja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  :"  output  drive  from processes, human or otherwise".    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dikatakanya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   </a:t>
            </a:r>
            <a:r>
              <a:rPr lang="en-US" dirty="0" err="1" smtClean="0"/>
              <a:t>proses</a:t>
            </a:r>
            <a:r>
              <a:rPr lang="en-US" dirty="0" smtClean="0"/>
              <a:t>.     </a:t>
            </a:r>
            <a:endParaRPr lang="id-ID" dirty="0" smtClean="0"/>
          </a:p>
          <a:p>
            <a:r>
              <a:rPr lang="en-US" dirty="0" err="1" smtClean="0"/>
              <a:t>Artinya</a:t>
            </a:r>
            <a:r>
              <a:rPr lang="en-US" dirty="0" smtClean="0"/>
              <a:t>, 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 yang     </a:t>
            </a:r>
            <a:r>
              <a:rPr lang="en-US" dirty="0" err="1" smtClean="0"/>
              <a:t>dicapai</a:t>
            </a:r>
            <a:r>
              <a:rPr lang="en-US" dirty="0" smtClean="0"/>
              <a:t>   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pegawai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 </a:t>
            </a:r>
            <a:r>
              <a:rPr lang="en-US" dirty="0" err="1" smtClean="0"/>
              <a:t>tugas</a:t>
            </a:r>
            <a:r>
              <a:rPr lang="en-US" dirty="0" smtClean="0"/>
              <a:t>-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br>
              <a:rPr lang="id-ID" dirty="0" smtClean="0"/>
            </a:br>
            <a:r>
              <a:rPr lang="en-US" dirty="0" smtClean="0"/>
              <a:t> 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Paul   Mali   (1978)   </a:t>
            </a:r>
            <a:r>
              <a:rPr lang="en-US" dirty="0" err="1" smtClean="0"/>
              <a:t>mengemukakan</a:t>
            </a:r>
            <a:r>
              <a:rPr lang="en-US" dirty="0" smtClean="0"/>
              <a:t>    </a:t>
            </a:r>
            <a:r>
              <a:rPr lang="en-US" dirty="0" err="1" smtClean="0"/>
              <a:t>bahwa</a:t>
            </a:r>
            <a:r>
              <a:rPr lang="en-US" dirty="0" smtClean="0"/>
              <a:t>  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 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  </a:t>
            </a:r>
            <a:r>
              <a:rPr lang="en-US" dirty="0" err="1" smtClean="0"/>
              <a:t>sumberdaya</a:t>
            </a:r>
            <a:r>
              <a:rPr lang="en-US" dirty="0" smtClean="0"/>
              <a:t>   </a:t>
            </a:r>
            <a:r>
              <a:rPr lang="en-US" dirty="0" err="1" smtClean="0"/>
              <a:t>secara</a:t>
            </a:r>
            <a:r>
              <a:rPr lang="en-US" dirty="0" smtClean="0"/>
              <a:t>   </a:t>
            </a:r>
            <a:r>
              <a:rPr lang="en-US" dirty="0" err="1" smtClean="0"/>
              <a:t>efesien</a:t>
            </a:r>
            <a:r>
              <a:rPr lang="en-US" dirty="0" smtClean="0"/>
              <a:t>.   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  </a:t>
            </a:r>
            <a:r>
              <a:rPr lang="en-US" dirty="0" err="1" smtClean="0"/>
              <a:t>karena</a:t>
            </a:r>
            <a:r>
              <a:rPr lang="en-US" dirty="0" smtClean="0"/>
              <a:t>   </a:t>
            </a:r>
            <a:r>
              <a:rPr lang="en-US" dirty="0" err="1" smtClean="0"/>
              <a:t>itu</a:t>
            </a:r>
            <a:r>
              <a:rPr lang="en-US" dirty="0" smtClean="0"/>
              <a:t>   </a:t>
            </a:r>
            <a:r>
              <a:rPr lang="en-US" dirty="0" err="1" smtClean="0"/>
              <a:t>produktivitas</a:t>
            </a:r>
            <a:r>
              <a:rPr lang="en-US" dirty="0" smtClean="0"/>
              <a:t>  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ratio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.  </a:t>
            </a:r>
            <a:endParaRPr lang="id-ID" dirty="0" smtClean="0"/>
          </a:p>
          <a:p>
            <a:r>
              <a:rPr lang="en-US" dirty="0" err="1" smtClean="0"/>
              <a:t>Produktiv</a:t>
            </a:r>
            <a:r>
              <a:rPr lang="id-ID" dirty="0" smtClean="0"/>
              <a:t>i</a:t>
            </a:r>
            <a:r>
              <a:rPr lang="en-US" dirty="0" err="1" smtClean="0"/>
              <a:t>tas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 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  </a:t>
            </a:r>
            <a:r>
              <a:rPr lang="en-US" dirty="0" err="1" smtClean="0"/>
              <a:t>mengacu</a:t>
            </a:r>
            <a:r>
              <a:rPr lang="en-US" dirty="0" smtClean="0"/>
              <a:t> 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  </a:t>
            </a:r>
            <a:r>
              <a:rPr lang="en-US" dirty="0" err="1" smtClean="0"/>
              <a:t>keefektivan</a:t>
            </a:r>
            <a:r>
              <a:rPr lang="en-US" dirty="0" smtClean="0"/>
              <a:t>,  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penggunaan</a:t>
            </a:r>
            <a:r>
              <a:rPr lang="en-US" dirty="0" smtClean="0"/>
              <a:t>   </a:t>
            </a:r>
            <a:r>
              <a:rPr lang="en-US" dirty="0" err="1" smtClean="0"/>
              <a:t>sumberdaya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 </a:t>
            </a:r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sikap</a:t>
            </a:r>
            <a:r>
              <a:rPr lang="en-US" dirty="0" smtClean="0"/>
              <a:t>      mental            yang </a:t>
            </a:r>
            <a:r>
              <a:rPr lang="en-US" dirty="0" err="1" smtClean="0"/>
              <a:t>senantiasa</a:t>
            </a:r>
            <a:r>
              <a:rPr lang="en-US" dirty="0" smtClean="0"/>
              <a:t>    </a:t>
            </a:r>
            <a:r>
              <a:rPr lang="en-US" dirty="0" err="1" smtClean="0"/>
              <a:t>berusaha</a:t>
            </a:r>
            <a:r>
              <a:rPr lang="en-US" dirty="0" smtClean="0"/>
              <a:t>     </a:t>
            </a:r>
            <a:r>
              <a:rPr lang="en-US" dirty="0" err="1" smtClean="0"/>
              <a:t>untuk</a:t>
            </a:r>
            <a:r>
              <a:rPr lang="en-US" dirty="0" smtClean="0"/>
              <a:t>    </a:t>
            </a:r>
            <a:r>
              <a:rPr lang="en-US" dirty="0" err="1" smtClean="0"/>
              <a:t>terus</a:t>
            </a:r>
            <a:r>
              <a:rPr lang="en-US" dirty="0" smtClean="0"/>
              <a:t>   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id-ID" dirty="0" smtClean="0"/>
          </a:p>
          <a:p>
            <a:r>
              <a:rPr lang="en-US" dirty="0" err="1" smtClean="0"/>
              <a:t>Perwujudan</a:t>
            </a:r>
            <a:r>
              <a:rPr lang="en-US" dirty="0" smtClean="0"/>
              <a:t>     </a:t>
            </a:r>
            <a:r>
              <a:rPr lang="en-US" dirty="0" err="1" smtClean="0"/>
              <a:t>sikap</a:t>
            </a:r>
            <a:r>
              <a:rPr lang="en-US" dirty="0" smtClean="0"/>
              <a:t>    mental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endParaRPr lang="id-ID" dirty="0" smtClean="0"/>
          </a:p>
          <a:p>
            <a:r>
              <a:rPr lang="en-US" dirty="0" smtClean="0"/>
              <a:t> (1) Yang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 </a:t>
            </a:r>
            <a:r>
              <a:rPr lang="en-US" dirty="0" err="1" smtClean="0"/>
              <a:t>peningkatan</a:t>
            </a:r>
            <a:r>
              <a:rPr lang="en-US" dirty="0" smtClean="0"/>
              <a:t>: (a) </a:t>
            </a:r>
            <a:r>
              <a:rPr lang="en-US" dirty="0" err="1" smtClean="0"/>
              <a:t>pengetahuan</a:t>
            </a:r>
            <a:r>
              <a:rPr lang="en-US" dirty="0" smtClean="0"/>
              <a:t>, (b)  </a:t>
            </a:r>
            <a:r>
              <a:rPr lang="en-US" dirty="0" err="1" smtClean="0"/>
              <a:t>keterampilan</a:t>
            </a:r>
            <a:r>
              <a:rPr lang="en-US" dirty="0" smtClean="0"/>
              <a:t>, (c) </a:t>
            </a:r>
            <a:r>
              <a:rPr lang="en-US" dirty="0" err="1" smtClean="0"/>
              <a:t>disiplin</a:t>
            </a:r>
            <a:r>
              <a:rPr lang="en-US" dirty="0" smtClean="0"/>
              <a:t>, (d)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(e)  </a:t>
            </a:r>
            <a:r>
              <a:rPr lang="en-US" dirty="0" err="1" smtClean="0"/>
              <a:t>kerukunan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 (2)</a:t>
            </a:r>
            <a:endParaRPr lang="id-ID" dirty="0" smtClean="0"/>
          </a:p>
          <a:p>
            <a:r>
              <a:rPr lang="id-ID" dirty="0" smtClean="0"/>
              <a:t>(2)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  (a)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yang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(b)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(c)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(d)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Basith</a:t>
            </a:r>
            <a:r>
              <a:rPr lang="en-US" dirty="0"/>
              <a:t> (2000),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yang paling </a:t>
            </a:r>
            <a:r>
              <a:rPr lang="en-US" dirty="0" err="1"/>
              <a:t>berpengaruh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motivasi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  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teknis</a:t>
            </a:r>
            <a:r>
              <a:rPr lang="en-US" dirty="0" smtClean="0"/>
              <a:t>  </a:t>
            </a:r>
            <a:r>
              <a:rPr lang="en-US" dirty="0" err="1" smtClean="0"/>
              <a:t>produktivitas</a:t>
            </a:r>
            <a:r>
              <a:rPr lang="en-US" dirty="0" smtClean="0"/>
              <a:t>  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diukur</a:t>
            </a: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dua</a:t>
            </a:r>
            <a:r>
              <a:rPr lang="en-US" dirty="0" smtClean="0"/>
              <a:t> 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  </a:t>
            </a:r>
            <a:r>
              <a:rPr lang="en-US" dirty="0" err="1" smtClean="0"/>
              <a:t>yaitu</a:t>
            </a:r>
            <a:r>
              <a:rPr lang="en-US" dirty="0" smtClean="0"/>
              <a:t>   </a:t>
            </a:r>
            <a:r>
              <a:rPr lang="en-US" dirty="0" err="1" smtClean="0"/>
              <a:t>produktivitas</a:t>
            </a:r>
            <a:r>
              <a:rPr lang="en-US" dirty="0" smtClean="0"/>
              <a:t>  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  </a:t>
            </a:r>
            <a:r>
              <a:rPr lang="en-US" dirty="0" err="1" smtClean="0"/>
              <a:t>nilai</a:t>
            </a:r>
            <a:r>
              <a:rPr lang="en-US" dirty="0" smtClean="0"/>
              <a:t>, 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dasarnilai-nilai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  </a:t>
            </a:r>
            <a:r>
              <a:rPr lang="en-US" dirty="0" err="1" smtClean="0"/>
              <a:t>perilaku</a:t>
            </a:r>
            <a:r>
              <a:rPr lang="en-US" dirty="0" smtClean="0"/>
              <a:t>,  </a:t>
            </a:r>
            <a:r>
              <a:rPr lang="en-US" dirty="0" err="1" smtClean="0"/>
              <a:t>disiplin</a:t>
            </a:r>
            <a:r>
              <a:rPr lang="en-US" dirty="0" smtClean="0"/>
              <a:t>,  </a:t>
            </a:r>
            <a:r>
              <a:rPr lang="en-US" dirty="0" err="1" smtClean="0"/>
              <a:t>motivasi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tugas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  </a:t>
            </a:r>
            <a:r>
              <a:rPr lang="en-US" dirty="0" err="1" smtClean="0"/>
              <a:t>mengukur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  </a:t>
            </a:r>
            <a:r>
              <a:rPr lang="en-US" dirty="0" err="1" smtClean="0"/>
              <a:t>samping</a:t>
            </a:r>
            <a:r>
              <a:rPr lang="en-US" dirty="0" smtClean="0"/>
              <a:t>  </a:t>
            </a:r>
            <a:r>
              <a:rPr lang="en-US" dirty="0" err="1" smtClean="0"/>
              <a:t>banyaknya</a:t>
            </a:r>
            <a:r>
              <a:rPr lang="en-US" dirty="0" smtClean="0"/>
              <a:t> 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 </a:t>
            </a:r>
            <a:r>
              <a:rPr lang="en-US" dirty="0" err="1" smtClean="0"/>
              <a:t>ukuran</a:t>
            </a:r>
            <a:r>
              <a:rPr lang="en-US" dirty="0" smtClean="0"/>
              <a:t>  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br>
              <a:rPr lang="en-US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</a:t>
            </a:r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 </a:t>
            </a:r>
            <a:r>
              <a:rPr lang="en-US" dirty="0" err="1" smtClean="0"/>
              <a:t>masukan</a:t>
            </a:r>
            <a:r>
              <a:rPr lang="en-US" dirty="0" smtClean="0"/>
              <a:t>     yang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lazim</a:t>
            </a:r>
            <a:r>
              <a:rPr lang="en-US" dirty="0" smtClean="0"/>
              <a:t> 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dirty="0" err="1" smtClean="0"/>
              <a:t>faktor</a:t>
            </a:r>
            <a:r>
              <a:rPr lang="en-US" dirty="0" smtClean="0"/>
              <a:t>  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Keluaran</a:t>
            </a:r>
            <a:r>
              <a:rPr lang="en-US" dirty="0" smtClean="0"/>
              <a:t>   yang </a:t>
            </a:r>
            <a:r>
              <a:rPr lang="en-US" dirty="0" err="1" smtClean="0"/>
              <a:t>dihasilkan</a:t>
            </a:r>
            <a:r>
              <a:rPr lang="en-US" dirty="0" smtClean="0"/>
              <a:t> 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yang 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(</a:t>
            </a:r>
            <a:r>
              <a:rPr lang="en-US" dirty="0" smtClean="0"/>
              <a:t>2) </a:t>
            </a:r>
            <a:r>
              <a:rPr lang="en-US" dirty="0" err="1" smtClean="0"/>
              <a:t>motivasi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(1)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,</a:t>
            </a:r>
            <a:endParaRPr lang="id-ID" dirty="0" smtClean="0"/>
          </a:p>
          <a:p>
            <a:pPr marL="624205" indent="-51435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keluarga</a:t>
            </a:r>
            <a:r>
              <a:rPr lang="en-US" dirty="0" smtClean="0"/>
              <a:t>,</a:t>
            </a:r>
            <a:endParaRPr lang="id-ID" dirty="0" smtClean="0"/>
          </a:p>
          <a:p>
            <a:pPr marL="624205" indent="-514350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fasilitas</a:t>
            </a:r>
            <a:r>
              <a:rPr lang="en-US" dirty="0" smtClean="0"/>
              <a:t> yang 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(4)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endParaRPr lang="id-ID" dirty="0" smtClean="0"/>
          </a:p>
          <a:p>
            <a:pPr marL="624205" indent="-514350">
              <a:buNone/>
            </a:pPr>
            <a:r>
              <a:rPr lang="en-US" dirty="0" smtClean="0"/>
              <a:t>(5)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endParaRPr lang="id-ID" dirty="0" smtClean="0"/>
          </a:p>
          <a:p>
            <a:pPr marL="624205" indent="-514350">
              <a:buNone/>
            </a:pPr>
            <a:r>
              <a:rPr lang="en-US" dirty="0" smtClean="0"/>
              <a:t>(6) </a:t>
            </a:r>
            <a:r>
              <a:rPr lang="en-US" dirty="0" err="1" smtClean="0"/>
              <a:t>kepemimpinan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TOSHIBA\Downloads\iStock_000037025822_Small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4282" y="285728"/>
            <a:ext cx="871543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Bentuklah kelompok menjadi 6 kelompok</a:t>
            </a:r>
            <a:endParaRPr lang="id-ID" dirty="0" smtClean="0"/>
          </a:p>
          <a:p>
            <a:r>
              <a:rPr lang="id-ID" dirty="0" smtClean="0"/>
              <a:t>Tema : Pemasaran</a:t>
            </a:r>
            <a:endParaRPr lang="id-ID" dirty="0" smtClean="0"/>
          </a:p>
          <a:p>
            <a:r>
              <a:rPr lang="id-ID" dirty="0" smtClean="0"/>
              <a:t>Bagaimana System/Cara menjual produk sehingga menghasilkan keuntungan.</a:t>
            </a:r>
            <a:endParaRPr lang="id-ID" dirty="0" smtClean="0"/>
          </a:p>
          <a:p>
            <a:pPr marL="109855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TUGAS KELOMPOK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  </a:t>
            </a:r>
            <a:r>
              <a:rPr lang="en-US" dirty="0" err="1" smtClean="0"/>
              <a:t>sesungguhnya</a:t>
            </a:r>
            <a:r>
              <a:rPr lang="en-US" dirty="0" smtClean="0"/>
              <a:t>   </a:t>
            </a:r>
            <a:r>
              <a:rPr lang="en-US" dirty="0" err="1" smtClean="0"/>
              <a:t>merupakan</a:t>
            </a:r>
            <a:r>
              <a:rPr lang="en-US" dirty="0" smtClean="0"/>
              <a:t>   </a:t>
            </a:r>
            <a:r>
              <a:rPr lang="en-US" dirty="0" err="1" smtClean="0"/>
              <a:t>proses</a:t>
            </a:r>
            <a:r>
              <a:rPr lang="en-US" dirty="0" smtClean="0"/>
              <a:t>   </a:t>
            </a:r>
            <a:r>
              <a:rPr lang="en-US" dirty="0" err="1" smtClean="0"/>
              <a:t>psikologis</a:t>
            </a:r>
            <a:r>
              <a:rPr lang="en-US" dirty="0" smtClean="0"/>
              <a:t>   yang   </a:t>
            </a:r>
            <a:r>
              <a:rPr lang="en-US" dirty="0" err="1" smtClean="0"/>
              <a:t>sangat</a:t>
            </a:r>
            <a:r>
              <a:rPr lang="en-US" dirty="0" smtClean="0"/>
              <a:t>   fundamental </a:t>
            </a:r>
            <a:r>
              <a:rPr lang="en-US" dirty="0" err="1" smtClean="0"/>
              <a:t>sifatnya</a:t>
            </a:r>
            <a:r>
              <a:rPr lang="en-US" dirty="0" smtClean="0"/>
              <a:t>.  </a:t>
            </a:r>
            <a:endParaRPr lang="id-ID" dirty="0" smtClean="0"/>
          </a:p>
          <a:p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sangat</a:t>
            </a:r>
            <a:r>
              <a:rPr lang="en-US" dirty="0" smtClean="0"/>
              <a:t>  </a:t>
            </a:r>
            <a:r>
              <a:rPr lang="en-US" dirty="0" err="1" smtClean="0"/>
              <a:t>sukar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menyanggah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 yang </a:t>
            </a:r>
            <a:r>
              <a:rPr lang="en-US" dirty="0" err="1" smtClean="0"/>
              <a:t>amat</a:t>
            </a:r>
            <a:r>
              <a:rPr lang="en-US" dirty="0" smtClean="0"/>
              <a:t>  </a:t>
            </a:r>
            <a:r>
              <a:rPr lang="en-US" dirty="0" err="1" smtClean="0"/>
              <a:t>penting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pemuasan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menjaminberbagai</a:t>
            </a:r>
            <a:r>
              <a:rPr lang="en-US" dirty="0" smtClean="0"/>
              <a:t> 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 </a:t>
            </a:r>
            <a:r>
              <a:rPr lang="en-US" dirty="0" err="1" smtClean="0"/>
              <a:t>anggota</a:t>
            </a:r>
            <a:r>
              <a:rPr lang="en-US" dirty="0" smtClean="0"/>
              <a:t> 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inner state  </a:t>
            </a:r>
            <a:r>
              <a:rPr lang="en-US" dirty="0" err="1" smtClean="0"/>
              <a:t>semacam</a:t>
            </a:r>
            <a:r>
              <a:rPr lang="en-US" dirty="0" smtClean="0"/>
              <a:t>  </a:t>
            </a:r>
            <a:r>
              <a:rPr lang="en-US" dirty="0" err="1" smtClean="0"/>
              <a:t>perasaan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kehendak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 ,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gerakan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id-ID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(goals).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persep</a:t>
            </a:r>
            <a:r>
              <a:rPr lang="id-ID" dirty="0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Ditinjau</a:t>
            </a:r>
            <a:r>
              <a:rPr lang="en-US" dirty="0" smtClean="0"/>
              <a:t>   </a:t>
            </a:r>
            <a:r>
              <a:rPr lang="en-US" dirty="0" err="1" smtClean="0"/>
              <a:t>dari</a:t>
            </a:r>
            <a:r>
              <a:rPr lang="en-US" dirty="0" smtClean="0"/>
              <a:t>   </a:t>
            </a:r>
            <a:r>
              <a:rPr lang="en-US" dirty="0" err="1" smtClean="0"/>
              <a:t>segi</a:t>
            </a:r>
            <a:r>
              <a:rPr lang="en-US" dirty="0" smtClean="0"/>
              <a:t>   </a:t>
            </a:r>
            <a:r>
              <a:rPr lang="en-US" dirty="0" err="1" smtClean="0"/>
              <a:t>lingkungan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faktor</a:t>
            </a:r>
            <a:r>
              <a:rPr lang="en-US" dirty="0" smtClean="0"/>
              <a:t>),   </a:t>
            </a:r>
            <a:r>
              <a:rPr lang="en-US" dirty="0" err="1" smtClean="0"/>
              <a:t>terdapat</a:t>
            </a:r>
            <a:r>
              <a:rPr lang="en-US" dirty="0" smtClean="0"/>
              <a:t>   </a:t>
            </a:r>
            <a:r>
              <a:rPr lang="en-US" dirty="0" err="1" smtClean="0"/>
              <a:t>faktor-faktor</a:t>
            </a:r>
            <a:r>
              <a:rPr lang="en-US" dirty="0" smtClean="0"/>
              <a:t>   yang  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termotivasi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intrinsik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ekstrinsik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id-ID" dirty="0" smtClean="0"/>
              <a:t>i</a:t>
            </a:r>
            <a:r>
              <a:rPr lang="en-US" dirty="0" err="1" smtClean="0"/>
              <a:t>nsik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diri</a:t>
            </a:r>
            <a:r>
              <a:rPr lang="en-US" dirty="0" smtClean="0"/>
              <a:t>   </a:t>
            </a:r>
            <a:r>
              <a:rPr lang="en-US" dirty="0" err="1" smtClean="0"/>
              <a:t>seseorang</a:t>
            </a:r>
            <a:r>
              <a:rPr lang="en-US" dirty="0" smtClean="0"/>
              <a:t>   </a:t>
            </a:r>
            <a:r>
              <a:rPr lang="en-US" dirty="0" err="1" smtClean="0"/>
              <a:t>berupa</a:t>
            </a:r>
            <a:r>
              <a:rPr lang="en-US" dirty="0" smtClean="0"/>
              <a:t>   </a:t>
            </a:r>
            <a:r>
              <a:rPr lang="en-US" dirty="0" err="1" smtClean="0"/>
              <a:t>sikap</a:t>
            </a:r>
            <a:r>
              <a:rPr lang="en-US" dirty="0" smtClean="0"/>
              <a:t>,   </a:t>
            </a:r>
            <a:r>
              <a:rPr lang="en-US" dirty="0" err="1" smtClean="0"/>
              <a:t>harapan</a:t>
            </a:r>
            <a:r>
              <a:rPr lang="en-US" dirty="0" smtClean="0"/>
              <a:t>,   </a:t>
            </a:r>
            <a:r>
              <a:rPr lang="en-US" dirty="0" err="1" smtClean="0"/>
              <a:t>cita-cita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disposisi</a:t>
            </a:r>
            <a:r>
              <a:rPr lang="en-US" dirty="0" smtClean="0"/>
              <a:t>   </a:t>
            </a:r>
            <a:r>
              <a:rPr lang="en-US" dirty="0" err="1" smtClean="0"/>
              <a:t>kebutuhan</a:t>
            </a:r>
            <a:r>
              <a:rPr lang="en-US" dirty="0" smtClean="0"/>
              <a:t>   yang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termotivasi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  </a:t>
            </a:r>
            <a:r>
              <a:rPr lang="en-US" dirty="0" err="1" smtClean="0"/>
              <a:t>motivasi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jelas</a:t>
            </a:r>
            <a:r>
              <a:rPr lang="en-US" dirty="0" smtClean="0"/>
              <a:t>  </a:t>
            </a:r>
            <a:r>
              <a:rPr lang="en-US" dirty="0" err="1" smtClean="0"/>
              <a:t>bila</a:t>
            </a:r>
            <a:r>
              <a:rPr lang="en-US" dirty="0" smtClean="0"/>
              <a:t>  </a:t>
            </a:r>
            <a:r>
              <a:rPr lang="en-US" dirty="0" err="1" smtClean="0"/>
              <a:t>ditinjau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id-ID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 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         </a:t>
            </a:r>
            <a:r>
              <a:rPr lang="en-US" dirty="0" err="1" smtClean="0"/>
              <a:t>Dorongan</a:t>
            </a:r>
            <a:r>
              <a:rPr lang="en-US" dirty="0" smtClean="0"/>
              <a:t>        </a:t>
            </a:r>
            <a:r>
              <a:rPr lang="id-ID" dirty="0" smtClean="0"/>
              <a:t>Tujuan</a:t>
            </a: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28926" y="350043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43570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ditunjukkan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:  (1) Needs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- </a:t>
            </a:r>
            <a:r>
              <a:rPr lang="en-US" dirty="0" err="1" smtClean="0"/>
              <a:t>kebutuhan</a:t>
            </a:r>
            <a:r>
              <a:rPr lang="en-US" dirty="0" smtClean="0"/>
              <a:t> 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;  </a:t>
            </a:r>
            <a:endParaRPr lang="id-ID" dirty="0" smtClean="0"/>
          </a:p>
          <a:p>
            <a:r>
              <a:rPr lang="en-US" dirty="0" smtClean="0"/>
              <a:t>(2)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fenomenanya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dorongan</a:t>
            </a:r>
            <a:r>
              <a:rPr lang="en-US" dirty="0" smtClean="0"/>
              <a:t>   (drive) yang  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 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tindakan</a:t>
            </a:r>
            <a:r>
              <a:rPr lang="en-US" dirty="0" smtClean="0"/>
              <a:t>;  </a:t>
            </a:r>
            <a:endParaRPr lang="id-ID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(3)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smtClean="0"/>
              <a:t>aka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 </a:t>
            </a:r>
            <a:r>
              <a:rPr lang="en-US" dirty="0" err="1" smtClean="0"/>
              <a:t>kebutuhannya</a:t>
            </a:r>
            <a:r>
              <a:rPr lang="en-US" dirty="0" smtClean="0"/>
              <a:t>,  </a:t>
            </a:r>
            <a:r>
              <a:rPr lang="en-US" dirty="0" err="1" smtClean="0"/>
              <a:t>selama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  </a:t>
            </a:r>
            <a:r>
              <a:rPr lang="en-US" dirty="0" err="1" smtClean="0"/>
              <a:t>tersebut</a:t>
            </a:r>
            <a:r>
              <a:rPr lang="en-US" dirty="0" smtClean="0"/>
              <a:t>    </a:t>
            </a:r>
            <a:r>
              <a:rPr lang="en-US" dirty="0" err="1" smtClean="0"/>
              <a:t>belum</a:t>
            </a:r>
            <a:r>
              <a:rPr lang="en-US" dirty="0" smtClean="0"/>
              <a:t>  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 “</a:t>
            </a:r>
            <a:r>
              <a:rPr lang="en-US" dirty="0" err="1" smtClean="0"/>
              <a:t>dorongan</a:t>
            </a:r>
            <a:r>
              <a:rPr lang="en-US" dirty="0" smtClean="0"/>
              <a:t>”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uraian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: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smtClean="0"/>
              <a:t>1.   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  </a:t>
            </a:r>
            <a:r>
              <a:rPr lang="en-US" sz="2000" dirty="0" err="1" smtClean="0"/>
              <a:t>pada</a:t>
            </a:r>
            <a:r>
              <a:rPr lang="en-US" sz="2000" dirty="0" smtClean="0"/>
              <a:t>  </a:t>
            </a:r>
            <a:r>
              <a:rPr lang="en-US" sz="2000" dirty="0" err="1" smtClean="0"/>
              <a:t>diri</a:t>
            </a:r>
            <a:r>
              <a:rPr lang="en-US" sz="2000" dirty="0" smtClean="0"/>
              <a:t> 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 </a:t>
            </a:r>
            <a:r>
              <a:rPr lang="en-US" sz="2000" dirty="0" err="1" smtClean="0"/>
              <a:t>tingkah</a:t>
            </a:r>
            <a:r>
              <a:rPr lang="en-US" sz="2000" dirty="0" smtClean="0"/>
              <a:t>  </a:t>
            </a:r>
            <a:r>
              <a:rPr lang="en-US" sz="2000" dirty="0" err="1" smtClean="0"/>
              <a:t>laku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smtClean="0"/>
              <a:t>2.   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  yang 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 </a:t>
            </a:r>
            <a:r>
              <a:rPr lang="en-US" sz="2000" dirty="0" err="1" smtClean="0"/>
              <a:t>jiwa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,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smtClean="0"/>
              <a:t>3.   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smtClean="0"/>
              <a:t>4.   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belakangi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berbuat</a:t>
            </a:r>
            <a:r>
              <a:rPr lang="en-US" sz="2000" dirty="0" smtClean="0"/>
              <a:t> </a:t>
            </a:r>
            <a:r>
              <a:rPr lang="en-US" sz="2000" dirty="0" err="1" smtClean="0"/>
              <a:t>supaya</a:t>
            </a:r>
            <a:r>
              <a:rPr lang="en-US" sz="2000" dirty="0" smtClean="0"/>
              <a:t> </a:t>
            </a:r>
            <a:r>
              <a:rPr lang="en-US" sz="2000" dirty="0" err="1" smtClean="0"/>
              <a:t>tercapai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dikehendakinya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smtClean="0"/>
              <a:t>5.   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 yang 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id-ID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id-ID" dirty="0" smtClean="0"/>
              <a:t>KONSEP MOTIVASI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15238</Words>
  <Application>WPS Presentation</Application>
  <PresentationFormat>On-screen Show (4:3)</PresentationFormat>
  <Paragraphs>268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5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Concourse</vt:lpstr>
      <vt:lpstr>Interpersonal Skill: MOTIVASI</vt:lpstr>
      <vt:lpstr>PowerPoint 演示文稿</vt:lpstr>
      <vt:lpstr>KONSEP MOTIVASI</vt:lpstr>
      <vt:lpstr>KONSEP MOTIVASI</vt:lpstr>
      <vt:lpstr>KONSEP MOTIVASI</vt:lpstr>
      <vt:lpstr>KONSEP MOTIVASI</vt:lpstr>
      <vt:lpstr>KONSEP MOTIVASI</vt:lpstr>
      <vt:lpstr>KONSEP MOTIVASI</vt:lpstr>
      <vt:lpstr>KONSEP MOTIVASI</vt:lpstr>
      <vt:lpstr>KONSEP MOTIVASI</vt:lpstr>
      <vt:lpstr>KONSEP MOTIVASI</vt:lpstr>
      <vt:lpstr>KONSEP MOTIVASI</vt:lpstr>
      <vt:lpstr>TEORI MOTIVASI</vt:lpstr>
      <vt:lpstr>TEORI KEBUTUHAN</vt:lpstr>
      <vt:lpstr>TEORI KEBUTUHAN</vt:lpstr>
      <vt:lpstr>TEORI KEBUTUHAN</vt:lpstr>
      <vt:lpstr>TEORI KEBUTUHAN</vt:lpstr>
      <vt:lpstr>TEORI KEBUTUHAN</vt:lpstr>
      <vt:lpstr>TEORI INSTRUMENTAL</vt:lpstr>
      <vt:lpstr>TEORI INSTRUMENTAL</vt:lpstr>
      <vt:lpstr>TEORI INSTRUMENTAL</vt:lpstr>
      <vt:lpstr>Motivasi dalam Kaitannya dengan Kepuasan Kerja</vt:lpstr>
      <vt:lpstr>Motivasi dalam Kaitannya dengan Kepuasan Kerja</vt:lpstr>
      <vt:lpstr>Teori Proses Motivasi Kerja</vt:lpstr>
      <vt:lpstr>Teori Proses Motivasi Kerja</vt:lpstr>
      <vt:lpstr>Keterkaitan Motivasi dengan Kepuasan Kerja </vt:lpstr>
      <vt:lpstr>Motivasi dalam Peningkatan Kinerja dan Produktivitas   </vt:lpstr>
      <vt:lpstr>Motivasi dalam Peningkatan Kinerja dan Produktivitas </vt:lpstr>
      <vt:lpstr>Motivasi dalam Peningkatan Kinerja dan Produktivitas</vt:lpstr>
      <vt:lpstr>Motivasi dalam Peningkatan Kinerja dan Produktivitas</vt:lpstr>
      <vt:lpstr>Motivasi dalam Peningkatan Kinerja dan Produktivitas</vt:lpstr>
      <vt:lpstr>Motivasi dalam Peningkatan Kinerja dan Produktivitas</vt:lpstr>
      <vt:lpstr>PowerPoint 演示文稿</vt:lpstr>
      <vt:lpstr>TUGAS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Skill: MOTIVASI</dc:title>
  <dc:creator>TOSHIBA</dc:creator>
  <cp:lastModifiedBy>Fefi</cp:lastModifiedBy>
  <cp:revision>23</cp:revision>
  <dcterms:created xsi:type="dcterms:W3CDTF">2016-11-01T21:09:00Z</dcterms:created>
  <dcterms:modified xsi:type="dcterms:W3CDTF">2021-03-22T15:56:38Z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