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158011"/>
            <a:ext cx="9144000" cy="1287564"/>
          </a:xfrm>
        </p:spPr>
        <p:txBody>
          <a:bodyPr>
            <a:noAutofit/>
          </a:bodyPr>
          <a:lstStyle/>
          <a:p>
            <a:r>
              <a:rPr lang="id-ID" b="1" dirty="0">
                <a:latin typeface="Cambria" panose="02040503050406030204" pitchFamily="18" charset="0"/>
                <a:ea typeface="Cambria" panose="02040503050406030204" pitchFamily="18" charset="0"/>
              </a:rPr>
              <a:t>PENGENALAN CSS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 itu CSS?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/>
              <a:t>CSS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singkatan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Cascading Style Sheet yang </a:t>
            </a:r>
            <a:r>
              <a:rPr lang="en-US" sz="4000" dirty="0" err="1"/>
              <a:t>Fungsi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mendefenisikan</a:t>
            </a:r>
            <a:r>
              <a:rPr lang="en-US" sz="4000" dirty="0"/>
              <a:t> style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gaya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suatu</a:t>
            </a:r>
            <a:r>
              <a:rPr lang="en-US" sz="4000" dirty="0"/>
              <a:t> </a:t>
            </a:r>
            <a:r>
              <a:rPr lang="en-US" sz="4000" dirty="0" err="1"/>
              <a:t>teks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huruf</a:t>
            </a:r>
            <a:r>
              <a:rPr lang="en-US" sz="4000" dirty="0"/>
              <a:t>, </a:t>
            </a:r>
            <a:r>
              <a:rPr lang="en-US" sz="4000" dirty="0" err="1"/>
              <a:t>ukuran</a:t>
            </a:r>
            <a:r>
              <a:rPr lang="en-US" sz="4000" dirty="0"/>
              <a:t>, </a:t>
            </a:r>
            <a:r>
              <a:rPr lang="en-US" sz="4000" dirty="0" err="1"/>
              <a:t>warna</a:t>
            </a:r>
            <a:r>
              <a:rPr lang="en-US" sz="4000" dirty="0"/>
              <a:t> </a:t>
            </a:r>
            <a:r>
              <a:rPr lang="en-US" sz="4000" dirty="0" err="1"/>
              <a:t>tertentu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8798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533"/>
            <a:ext cx="10515600" cy="3670429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id-ID" sz="4000" b="1" dirty="0"/>
              <a:t>Inline CSS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id-ID" sz="4000" b="1" dirty="0"/>
              <a:t>Internal CSS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id-ID" sz="4000" b="1" dirty="0"/>
              <a:t>External CSS</a:t>
            </a:r>
            <a:endParaRPr lang="en-ID" sz="4000" b="1" dirty="0"/>
          </a:p>
        </p:txBody>
      </p:sp>
    </p:spTree>
    <p:extLst>
      <p:ext uri="{BB962C8B-B14F-4D97-AF65-F5344CB8AC3E}">
        <p14:creationId xmlns:p14="http://schemas.microsoft.com/office/powerpoint/2010/main" val="214599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Inline CSS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1"/>
            <a:ext cx="10515600" cy="6659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Inline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tag HTML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style)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D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E86A4-D8E4-4BB2-B2C3-4F75312DB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551674"/>
            <a:ext cx="9759846" cy="1750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0433E-F277-4326-8E39-EB5829E5FCF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5141954"/>
            <a:ext cx="4213485" cy="1423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10ABEAA-784D-4C76-A178-B3C53977C78F}"/>
              </a:ext>
            </a:extLst>
          </p:cNvPr>
          <p:cNvSpPr txBox="1">
            <a:spLocks/>
          </p:cNvSpPr>
          <p:nvPr/>
        </p:nvSpPr>
        <p:spPr>
          <a:xfrm>
            <a:off x="838200" y="4439923"/>
            <a:ext cx="10515600" cy="665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asil :</a:t>
            </a:r>
            <a:endParaRPr lang="en-ID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7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Internal CSS 1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1"/>
            <a:ext cx="10515600" cy="6659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Internal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tag style 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tag head)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38BAD1-E92A-403E-ACAD-6673B0080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321888"/>
            <a:ext cx="5897381" cy="40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6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Internal CSS 2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39" y="1840590"/>
            <a:ext cx="11168921" cy="3176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Selector 	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tag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browser.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Property 	:  value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style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diinginkan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selector.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BFEF1-3532-45B5-A8FF-350A27DC9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4863" y="3633891"/>
            <a:ext cx="6355544" cy="2946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9F1F4-1F77-42DF-9739-747B7AE46D9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5806" y="4135680"/>
            <a:ext cx="4357978" cy="1320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8B8FF26-CFD6-4838-BCC0-833763028C03}"/>
              </a:ext>
            </a:extLst>
          </p:cNvPr>
          <p:cNvSpPr txBox="1">
            <a:spLocks/>
          </p:cNvSpPr>
          <p:nvPr/>
        </p:nvSpPr>
        <p:spPr>
          <a:xfrm>
            <a:off x="7485281" y="3633891"/>
            <a:ext cx="1425315" cy="64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asil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5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External CSS 1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11574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External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Memanggil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css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tag link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diletakkan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tag head)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1A24D-6EDE-4811-98A4-BE0BECBCA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961154"/>
            <a:ext cx="9939728" cy="13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External CSS 2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A5A7B5E-6BD5-4B2B-8095-23B8EE2EA42F}"/>
              </a:ext>
            </a:extLst>
          </p:cNvPr>
          <p:cNvSpPr txBox="1">
            <a:spLocks/>
          </p:cNvSpPr>
          <p:nvPr/>
        </p:nvSpPr>
        <p:spPr>
          <a:xfrm>
            <a:off x="838200" y="1482549"/>
            <a:ext cx="10515600" cy="2238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Setelah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link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selanjutnya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 CSS-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simpan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eksitensi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*.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css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(ex : style.css).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tulislah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CSS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35CE241-92D9-4DCD-9C91-E37DAB767E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427" y="3721416"/>
            <a:ext cx="6813447" cy="24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External CSS 2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A5A7B5E-6BD5-4B2B-8095-23B8EE2EA42F}"/>
              </a:ext>
            </a:extLst>
          </p:cNvPr>
          <p:cNvSpPr txBox="1">
            <a:spLocks/>
          </p:cNvSpPr>
          <p:nvPr/>
        </p:nvSpPr>
        <p:spPr>
          <a:xfrm>
            <a:off x="838200" y="1482549"/>
            <a:ext cx="10515600" cy="2238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Setelah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link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selanjutnya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 CSS-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simpan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eksitensi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*.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css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(ex : style.css).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tulislah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CSS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35CE241-92D9-4DCD-9C91-E37DAB767E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427" y="3721416"/>
            <a:ext cx="4295101" cy="2484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AF3D87-1426-4AAE-8F59-46AA8007903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9299" y="4430078"/>
            <a:ext cx="3474072" cy="177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5ACC58C-2C96-4611-BB2B-B8D71A9B4841}"/>
              </a:ext>
            </a:extLst>
          </p:cNvPr>
          <p:cNvSpPr txBox="1">
            <a:spLocks/>
          </p:cNvSpPr>
          <p:nvPr/>
        </p:nvSpPr>
        <p:spPr>
          <a:xfrm>
            <a:off x="6629299" y="3804346"/>
            <a:ext cx="1425315" cy="64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asil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1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165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PENGENALAN CSS</vt:lpstr>
      <vt:lpstr>Apa itu CSS?</vt:lpstr>
      <vt:lpstr>Penulisan CSS</vt:lpstr>
      <vt:lpstr>Inline CSS</vt:lpstr>
      <vt:lpstr>Internal CSS 1</vt:lpstr>
      <vt:lpstr>Internal CSS 2</vt:lpstr>
      <vt:lpstr>External CSS 1</vt:lpstr>
      <vt:lpstr>External CSS 2</vt:lpstr>
      <vt:lpstr>External CSS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166</cp:revision>
  <dcterms:created xsi:type="dcterms:W3CDTF">2023-08-21T11:06:22Z</dcterms:created>
  <dcterms:modified xsi:type="dcterms:W3CDTF">2023-12-04T20:31:16Z</dcterms:modified>
</cp:coreProperties>
</file>