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3" r:id="rId20"/>
    <p:sldId id="276" r:id="rId21"/>
    <p:sldId id="284" r:id="rId22"/>
    <p:sldId id="285" r:id="rId23"/>
    <p:sldId id="277" r:id="rId24"/>
    <p:sldId id="30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DD6"/>
    <a:srgbClr val="FF40FF"/>
    <a:srgbClr val="A92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88" autoAdjust="0"/>
    <p:restoredTop sz="94660"/>
  </p:normalViewPr>
  <p:slideViewPr>
    <p:cSldViewPr snapToGrid="0">
      <p:cViewPr>
        <p:scale>
          <a:sx n="69" d="100"/>
          <a:sy n="69" d="100"/>
        </p:scale>
        <p:origin x="-32" y="7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76A2D-946F-3A43-99FC-3FF4FB99B71A}" type="doc">
      <dgm:prSet loTypeId="urn:microsoft.com/office/officeart/2005/8/layout/hierarchy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96339E-A901-EE4C-ADF5-45F6A272ED52}">
      <dgm:prSet phldrT="[Text]"/>
      <dgm:spPr/>
      <dgm:t>
        <a:bodyPr/>
        <a:lstStyle/>
        <a:p>
          <a:r>
            <a:rPr lang="en-US" dirty="0"/>
            <a:t>IP Address</a:t>
          </a:r>
        </a:p>
      </dgm:t>
    </dgm:pt>
    <dgm:pt modelId="{747A3258-4B72-A34C-89DE-7490B3ED27F8}" type="parTrans" cxnId="{5C9C66A5-6E17-6E49-A918-A223923C659E}">
      <dgm:prSet/>
      <dgm:spPr/>
      <dgm:t>
        <a:bodyPr/>
        <a:lstStyle/>
        <a:p>
          <a:endParaRPr lang="en-US"/>
        </a:p>
      </dgm:t>
    </dgm:pt>
    <dgm:pt modelId="{AD82BECA-565F-994D-A9C5-F2A40729E670}" type="sibTrans" cxnId="{5C9C66A5-6E17-6E49-A918-A223923C659E}">
      <dgm:prSet/>
      <dgm:spPr/>
      <dgm:t>
        <a:bodyPr/>
        <a:lstStyle/>
        <a:p>
          <a:endParaRPr lang="en-US"/>
        </a:p>
      </dgm:t>
    </dgm:pt>
    <dgm:pt modelId="{DE3F88CD-10A5-9044-A82C-2EBFC38E5BE4}">
      <dgm:prSet phldrT="[Text]"/>
      <dgm:spPr/>
      <dgm:t>
        <a:bodyPr/>
        <a:lstStyle/>
        <a:p>
          <a:r>
            <a:rPr lang="en-US" dirty="0"/>
            <a:t>Statis</a:t>
          </a:r>
        </a:p>
      </dgm:t>
    </dgm:pt>
    <dgm:pt modelId="{67426950-9656-DB48-BC60-75FFD323C8A4}" type="parTrans" cxnId="{C1729CE9-0F4D-AA44-A79A-6704D619E481}">
      <dgm:prSet/>
      <dgm:spPr/>
      <dgm:t>
        <a:bodyPr/>
        <a:lstStyle/>
        <a:p>
          <a:endParaRPr lang="en-US"/>
        </a:p>
      </dgm:t>
    </dgm:pt>
    <dgm:pt modelId="{69453671-9701-8544-9E55-EEA3323CA98A}" type="sibTrans" cxnId="{C1729CE9-0F4D-AA44-A79A-6704D619E481}">
      <dgm:prSet/>
      <dgm:spPr/>
      <dgm:t>
        <a:bodyPr/>
        <a:lstStyle/>
        <a:p>
          <a:endParaRPr lang="en-US"/>
        </a:p>
      </dgm:t>
    </dgm:pt>
    <dgm:pt modelId="{85B13BEF-0EBE-894F-AFB4-5ABCC18B177F}">
      <dgm:prSet phldrT="[Text]"/>
      <dgm:spPr/>
      <dgm:t>
        <a:bodyPr/>
        <a:lstStyle/>
        <a:p>
          <a:r>
            <a:rPr lang="en-US" dirty="0"/>
            <a:t>IPv4</a:t>
          </a:r>
        </a:p>
      </dgm:t>
    </dgm:pt>
    <dgm:pt modelId="{C6E258F3-4043-6E4E-B89D-12CE10BCBCCE}" type="parTrans" cxnId="{98925064-DB21-2745-98DB-C37A900BA41D}">
      <dgm:prSet/>
      <dgm:spPr/>
      <dgm:t>
        <a:bodyPr/>
        <a:lstStyle/>
        <a:p>
          <a:endParaRPr lang="en-US"/>
        </a:p>
      </dgm:t>
    </dgm:pt>
    <dgm:pt modelId="{96AC6124-A79B-9D4C-A05C-D0A37DC8B7B4}" type="sibTrans" cxnId="{98925064-DB21-2745-98DB-C37A900BA41D}">
      <dgm:prSet/>
      <dgm:spPr/>
      <dgm:t>
        <a:bodyPr/>
        <a:lstStyle/>
        <a:p>
          <a:endParaRPr lang="en-US"/>
        </a:p>
      </dgm:t>
    </dgm:pt>
    <dgm:pt modelId="{5CDA0E14-D830-9148-8B9C-8B390CDFF474}">
      <dgm:prSet phldrT="[Text]"/>
      <dgm:spPr/>
      <dgm:t>
        <a:bodyPr/>
        <a:lstStyle/>
        <a:p>
          <a:r>
            <a:rPr lang="en-US" dirty="0"/>
            <a:t>IPv6</a:t>
          </a:r>
        </a:p>
      </dgm:t>
    </dgm:pt>
    <dgm:pt modelId="{D4ABB697-6A99-A747-B4CD-1D65377C8E3C}" type="parTrans" cxnId="{7A017CC6-7825-BE43-AF6A-D76C989A355E}">
      <dgm:prSet/>
      <dgm:spPr/>
      <dgm:t>
        <a:bodyPr/>
        <a:lstStyle/>
        <a:p>
          <a:endParaRPr lang="en-US"/>
        </a:p>
      </dgm:t>
    </dgm:pt>
    <dgm:pt modelId="{73B27B4C-C257-9D4E-B334-D6649626D2A7}" type="sibTrans" cxnId="{7A017CC6-7825-BE43-AF6A-D76C989A355E}">
      <dgm:prSet/>
      <dgm:spPr/>
      <dgm:t>
        <a:bodyPr/>
        <a:lstStyle/>
        <a:p>
          <a:endParaRPr lang="en-US"/>
        </a:p>
      </dgm:t>
    </dgm:pt>
    <dgm:pt modelId="{4B159CB7-5D52-294E-A67A-52314602716C}">
      <dgm:prSet phldrT="[Text]"/>
      <dgm:spPr/>
      <dgm:t>
        <a:bodyPr/>
        <a:lstStyle/>
        <a:p>
          <a:r>
            <a:rPr lang="en-US" dirty="0" err="1"/>
            <a:t>Dinamis</a:t>
          </a:r>
          <a:endParaRPr lang="en-US" dirty="0"/>
        </a:p>
      </dgm:t>
    </dgm:pt>
    <dgm:pt modelId="{9BC10AAA-2CB8-2749-9964-B20172CB0DC8}" type="parTrans" cxnId="{B936F7CA-F478-C340-9690-31290565B13A}">
      <dgm:prSet/>
      <dgm:spPr/>
      <dgm:t>
        <a:bodyPr/>
        <a:lstStyle/>
        <a:p>
          <a:endParaRPr lang="en-US"/>
        </a:p>
      </dgm:t>
    </dgm:pt>
    <dgm:pt modelId="{5333489C-F97D-0041-A860-48C9F3FE2288}" type="sibTrans" cxnId="{B936F7CA-F478-C340-9690-31290565B13A}">
      <dgm:prSet/>
      <dgm:spPr/>
      <dgm:t>
        <a:bodyPr/>
        <a:lstStyle/>
        <a:p>
          <a:endParaRPr lang="en-US"/>
        </a:p>
      </dgm:t>
    </dgm:pt>
    <dgm:pt modelId="{CFC5F830-49B6-7A43-9CB9-21A5B2F0B509}">
      <dgm:prSet phldrT="[Text]"/>
      <dgm:spPr/>
      <dgm:t>
        <a:bodyPr/>
        <a:lstStyle/>
        <a:p>
          <a:r>
            <a:rPr lang="en-US" dirty="0"/>
            <a:t>IPv4</a:t>
          </a:r>
        </a:p>
      </dgm:t>
    </dgm:pt>
    <dgm:pt modelId="{4591FC5A-E01E-7648-AFD5-45212F9FFFCA}" type="parTrans" cxnId="{AED518A4-9DFC-3A4D-9418-58391D9B99CD}">
      <dgm:prSet/>
      <dgm:spPr/>
      <dgm:t>
        <a:bodyPr/>
        <a:lstStyle/>
        <a:p>
          <a:endParaRPr lang="en-US"/>
        </a:p>
      </dgm:t>
    </dgm:pt>
    <dgm:pt modelId="{F24BB3D6-9655-1C46-8C5E-F30E3B97F779}" type="sibTrans" cxnId="{AED518A4-9DFC-3A4D-9418-58391D9B99CD}">
      <dgm:prSet/>
      <dgm:spPr/>
      <dgm:t>
        <a:bodyPr/>
        <a:lstStyle/>
        <a:p>
          <a:endParaRPr lang="en-US"/>
        </a:p>
      </dgm:t>
    </dgm:pt>
    <dgm:pt modelId="{CE7C86E7-EF6D-6348-822E-62DC98601B3C}">
      <dgm:prSet/>
      <dgm:spPr/>
      <dgm:t>
        <a:bodyPr/>
        <a:lstStyle/>
        <a:p>
          <a:r>
            <a:rPr lang="en-US" dirty="0"/>
            <a:t>IPv6</a:t>
          </a:r>
        </a:p>
      </dgm:t>
    </dgm:pt>
    <dgm:pt modelId="{F66EA129-B029-FA4F-A041-F0BB44FF34B8}" type="parTrans" cxnId="{72DAFD3C-8C93-104F-B17D-C0BF6458FD94}">
      <dgm:prSet/>
      <dgm:spPr/>
      <dgm:t>
        <a:bodyPr/>
        <a:lstStyle/>
        <a:p>
          <a:endParaRPr lang="en-US"/>
        </a:p>
      </dgm:t>
    </dgm:pt>
    <dgm:pt modelId="{91721310-C82A-C74D-97C1-EF632EAF7FAA}" type="sibTrans" cxnId="{72DAFD3C-8C93-104F-B17D-C0BF6458FD94}">
      <dgm:prSet/>
      <dgm:spPr/>
      <dgm:t>
        <a:bodyPr/>
        <a:lstStyle/>
        <a:p>
          <a:endParaRPr lang="en-US"/>
        </a:p>
      </dgm:t>
    </dgm:pt>
    <dgm:pt modelId="{2930CC65-30C7-AD4E-BE64-A63B9C9E1903}" type="pres">
      <dgm:prSet presAssocID="{3E276A2D-946F-3A43-99FC-3FF4FB99B7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63C5CE3-039A-6C4D-AF0E-11A9E6433A48}" type="pres">
      <dgm:prSet presAssocID="{0796339E-A901-EE4C-ADF5-45F6A272ED52}" presName="hierRoot1" presStyleCnt="0"/>
      <dgm:spPr/>
    </dgm:pt>
    <dgm:pt modelId="{92616F18-A2FC-9B41-90BD-8150FD400B3A}" type="pres">
      <dgm:prSet presAssocID="{0796339E-A901-EE4C-ADF5-45F6A272ED52}" presName="composite" presStyleCnt="0"/>
      <dgm:spPr/>
    </dgm:pt>
    <dgm:pt modelId="{FD92202D-EDFB-5048-8988-48EC69D107DD}" type="pres">
      <dgm:prSet presAssocID="{0796339E-A901-EE4C-ADF5-45F6A272ED52}" presName="background" presStyleLbl="node0" presStyleIdx="0" presStyleCnt="1"/>
      <dgm:spPr/>
    </dgm:pt>
    <dgm:pt modelId="{0C64B3A9-95F2-9449-A27D-6BB32C529059}" type="pres">
      <dgm:prSet presAssocID="{0796339E-A901-EE4C-ADF5-45F6A272ED52}" presName="text" presStyleLbl="fgAcc0" presStyleIdx="0" presStyleCnt="1">
        <dgm:presLayoutVars>
          <dgm:chPref val="3"/>
        </dgm:presLayoutVars>
      </dgm:prSet>
      <dgm:spPr/>
    </dgm:pt>
    <dgm:pt modelId="{BFD4BFEE-B64B-C649-8ECE-5CE8E7B2572B}" type="pres">
      <dgm:prSet presAssocID="{0796339E-A901-EE4C-ADF5-45F6A272ED52}" presName="hierChild2" presStyleCnt="0"/>
      <dgm:spPr/>
    </dgm:pt>
    <dgm:pt modelId="{50F26993-1439-A245-8CBE-2BEC33E17D45}" type="pres">
      <dgm:prSet presAssocID="{67426950-9656-DB48-BC60-75FFD323C8A4}" presName="Name10" presStyleLbl="parChTrans1D2" presStyleIdx="0" presStyleCnt="2"/>
      <dgm:spPr/>
    </dgm:pt>
    <dgm:pt modelId="{20190A91-10C7-C74B-AAD1-206EC1200338}" type="pres">
      <dgm:prSet presAssocID="{DE3F88CD-10A5-9044-A82C-2EBFC38E5BE4}" presName="hierRoot2" presStyleCnt="0"/>
      <dgm:spPr/>
    </dgm:pt>
    <dgm:pt modelId="{229DB764-0E0A-4B4B-9B02-DA7A2A17EE14}" type="pres">
      <dgm:prSet presAssocID="{DE3F88CD-10A5-9044-A82C-2EBFC38E5BE4}" presName="composite2" presStyleCnt="0"/>
      <dgm:spPr/>
    </dgm:pt>
    <dgm:pt modelId="{F1FE8B65-A40F-8149-B8B6-9B6A63A4F489}" type="pres">
      <dgm:prSet presAssocID="{DE3F88CD-10A5-9044-A82C-2EBFC38E5BE4}" presName="background2" presStyleLbl="node2" presStyleIdx="0" presStyleCnt="2"/>
      <dgm:spPr/>
    </dgm:pt>
    <dgm:pt modelId="{856C23F4-D310-AB43-A882-C11183DBD971}" type="pres">
      <dgm:prSet presAssocID="{DE3F88CD-10A5-9044-A82C-2EBFC38E5BE4}" presName="text2" presStyleLbl="fgAcc2" presStyleIdx="0" presStyleCnt="2">
        <dgm:presLayoutVars>
          <dgm:chPref val="3"/>
        </dgm:presLayoutVars>
      </dgm:prSet>
      <dgm:spPr/>
    </dgm:pt>
    <dgm:pt modelId="{97C01D61-A20C-3943-A8FA-C7AF90E6ABDE}" type="pres">
      <dgm:prSet presAssocID="{DE3F88CD-10A5-9044-A82C-2EBFC38E5BE4}" presName="hierChild3" presStyleCnt="0"/>
      <dgm:spPr/>
    </dgm:pt>
    <dgm:pt modelId="{BB172D76-1690-CE44-A471-8683B162A894}" type="pres">
      <dgm:prSet presAssocID="{C6E258F3-4043-6E4E-B89D-12CE10BCBCCE}" presName="Name17" presStyleLbl="parChTrans1D3" presStyleIdx="0" presStyleCnt="4"/>
      <dgm:spPr/>
    </dgm:pt>
    <dgm:pt modelId="{6632BC52-5C15-3C49-AB19-C8E85174AEE8}" type="pres">
      <dgm:prSet presAssocID="{85B13BEF-0EBE-894F-AFB4-5ABCC18B177F}" presName="hierRoot3" presStyleCnt="0"/>
      <dgm:spPr/>
    </dgm:pt>
    <dgm:pt modelId="{DE612BB0-23B7-BC40-BBD6-4EF8A3B2B2AA}" type="pres">
      <dgm:prSet presAssocID="{85B13BEF-0EBE-894F-AFB4-5ABCC18B177F}" presName="composite3" presStyleCnt="0"/>
      <dgm:spPr/>
    </dgm:pt>
    <dgm:pt modelId="{39F6A55B-3CB4-3F48-B64A-61102DD02FDD}" type="pres">
      <dgm:prSet presAssocID="{85B13BEF-0EBE-894F-AFB4-5ABCC18B177F}" presName="background3" presStyleLbl="node3" presStyleIdx="0" presStyleCnt="4"/>
      <dgm:spPr/>
    </dgm:pt>
    <dgm:pt modelId="{983ED64D-DFFF-DB49-A642-59E9CBDEE556}" type="pres">
      <dgm:prSet presAssocID="{85B13BEF-0EBE-894F-AFB4-5ABCC18B177F}" presName="text3" presStyleLbl="fgAcc3" presStyleIdx="0" presStyleCnt="4">
        <dgm:presLayoutVars>
          <dgm:chPref val="3"/>
        </dgm:presLayoutVars>
      </dgm:prSet>
      <dgm:spPr/>
    </dgm:pt>
    <dgm:pt modelId="{96B3E9EF-B4AD-F841-AE58-0A29B6B8FE23}" type="pres">
      <dgm:prSet presAssocID="{85B13BEF-0EBE-894F-AFB4-5ABCC18B177F}" presName="hierChild4" presStyleCnt="0"/>
      <dgm:spPr/>
    </dgm:pt>
    <dgm:pt modelId="{05623EED-DB36-9C4E-A610-B1797A1351D5}" type="pres">
      <dgm:prSet presAssocID="{D4ABB697-6A99-A747-B4CD-1D65377C8E3C}" presName="Name17" presStyleLbl="parChTrans1D3" presStyleIdx="1" presStyleCnt="4"/>
      <dgm:spPr/>
    </dgm:pt>
    <dgm:pt modelId="{51413B2F-99F2-8943-A544-279A54ECDBAA}" type="pres">
      <dgm:prSet presAssocID="{5CDA0E14-D830-9148-8B9C-8B390CDFF474}" presName="hierRoot3" presStyleCnt="0"/>
      <dgm:spPr/>
    </dgm:pt>
    <dgm:pt modelId="{5C94198B-F11B-A340-851E-7776A3C89E2E}" type="pres">
      <dgm:prSet presAssocID="{5CDA0E14-D830-9148-8B9C-8B390CDFF474}" presName="composite3" presStyleCnt="0"/>
      <dgm:spPr/>
    </dgm:pt>
    <dgm:pt modelId="{5AEE06F5-0591-DC47-B40C-103F46D67CF6}" type="pres">
      <dgm:prSet presAssocID="{5CDA0E14-D830-9148-8B9C-8B390CDFF474}" presName="background3" presStyleLbl="node3" presStyleIdx="1" presStyleCnt="4"/>
      <dgm:spPr/>
    </dgm:pt>
    <dgm:pt modelId="{45320C7B-C52C-FF47-BDD8-F363DFB1AF18}" type="pres">
      <dgm:prSet presAssocID="{5CDA0E14-D830-9148-8B9C-8B390CDFF474}" presName="text3" presStyleLbl="fgAcc3" presStyleIdx="1" presStyleCnt="4">
        <dgm:presLayoutVars>
          <dgm:chPref val="3"/>
        </dgm:presLayoutVars>
      </dgm:prSet>
      <dgm:spPr/>
    </dgm:pt>
    <dgm:pt modelId="{159D31F2-C105-E342-AA86-A198033ACD4D}" type="pres">
      <dgm:prSet presAssocID="{5CDA0E14-D830-9148-8B9C-8B390CDFF474}" presName="hierChild4" presStyleCnt="0"/>
      <dgm:spPr/>
    </dgm:pt>
    <dgm:pt modelId="{33A5BF8C-C9A0-B74C-877B-8039F3A17565}" type="pres">
      <dgm:prSet presAssocID="{9BC10AAA-2CB8-2749-9964-B20172CB0DC8}" presName="Name10" presStyleLbl="parChTrans1D2" presStyleIdx="1" presStyleCnt="2"/>
      <dgm:spPr/>
    </dgm:pt>
    <dgm:pt modelId="{E5F1F6FA-1D0E-2B40-B0B5-76DCCD4BECB0}" type="pres">
      <dgm:prSet presAssocID="{4B159CB7-5D52-294E-A67A-52314602716C}" presName="hierRoot2" presStyleCnt="0"/>
      <dgm:spPr/>
    </dgm:pt>
    <dgm:pt modelId="{DEE81E42-5E76-254E-B37F-1ED105A8561A}" type="pres">
      <dgm:prSet presAssocID="{4B159CB7-5D52-294E-A67A-52314602716C}" presName="composite2" presStyleCnt="0"/>
      <dgm:spPr/>
    </dgm:pt>
    <dgm:pt modelId="{6BE4472D-6344-C343-BE3D-98A66DEF6751}" type="pres">
      <dgm:prSet presAssocID="{4B159CB7-5D52-294E-A67A-52314602716C}" presName="background2" presStyleLbl="node2" presStyleIdx="1" presStyleCnt="2"/>
      <dgm:spPr/>
    </dgm:pt>
    <dgm:pt modelId="{08F6E45B-AC00-8A47-89C3-9227F5507C38}" type="pres">
      <dgm:prSet presAssocID="{4B159CB7-5D52-294E-A67A-52314602716C}" presName="text2" presStyleLbl="fgAcc2" presStyleIdx="1" presStyleCnt="2">
        <dgm:presLayoutVars>
          <dgm:chPref val="3"/>
        </dgm:presLayoutVars>
      </dgm:prSet>
      <dgm:spPr/>
    </dgm:pt>
    <dgm:pt modelId="{483873EA-5B87-9C4E-A647-53062AE206C5}" type="pres">
      <dgm:prSet presAssocID="{4B159CB7-5D52-294E-A67A-52314602716C}" presName="hierChild3" presStyleCnt="0"/>
      <dgm:spPr/>
    </dgm:pt>
    <dgm:pt modelId="{C1C129EA-A1FB-CB4C-B664-A6CB8110AEE3}" type="pres">
      <dgm:prSet presAssocID="{4591FC5A-E01E-7648-AFD5-45212F9FFFCA}" presName="Name17" presStyleLbl="parChTrans1D3" presStyleIdx="2" presStyleCnt="4"/>
      <dgm:spPr/>
    </dgm:pt>
    <dgm:pt modelId="{1BF38CAC-BD89-664C-B0F9-D6E658A6979E}" type="pres">
      <dgm:prSet presAssocID="{CFC5F830-49B6-7A43-9CB9-21A5B2F0B509}" presName="hierRoot3" presStyleCnt="0"/>
      <dgm:spPr/>
    </dgm:pt>
    <dgm:pt modelId="{1B1CF632-B14E-024E-9F68-BB9F7728B737}" type="pres">
      <dgm:prSet presAssocID="{CFC5F830-49B6-7A43-9CB9-21A5B2F0B509}" presName="composite3" presStyleCnt="0"/>
      <dgm:spPr/>
    </dgm:pt>
    <dgm:pt modelId="{42163E84-FD14-0B45-9DA2-E7E6451F37E2}" type="pres">
      <dgm:prSet presAssocID="{CFC5F830-49B6-7A43-9CB9-21A5B2F0B509}" presName="background3" presStyleLbl="node3" presStyleIdx="2" presStyleCnt="4"/>
      <dgm:spPr/>
    </dgm:pt>
    <dgm:pt modelId="{60A39D12-E77F-4A41-8CDF-6D816B9A40DE}" type="pres">
      <dgm:prSet presAssocID="{CFC5F830-49B6-7A43-9CB9-21A5B2F0B509}" presName="text3" presStyleLbl="fgAcc3" presStyleIdx="2" presStyleCnt="4">
        <dgm:presLayoutVars>
          <dgm:chPref val="3"/>
        </dgm:presLayoutVars>
      </dgm:prSet>
      <dgm:spPr/>
    </dgm:pt>
    <dgm:pt modelId="{62046C4E-8E5E-984B-B00F-08D9021C4723}" type="pres">
      <dgm:prSet presAssocID="{CFC5F830-49B6-7A43-9CB9-21A5B2F0B509}" presName="hierChild4" presStyleCnt="0"/>
      <dgm:spPr/>
    </dgm:pt>
    <dgm:pt modelId="{CFFAD7AF-8072-664B-A5F2-3718BD274932}" type="pres">
      <dgm:prSet presAssocID="{F66EA129-B029-FA4F-A041-F0BB44FF34B8}" presName="Name17" presStyleLbl="parChTrans1D3" presStyleIdx="3" presStyleCnt="4"/>
      <dgm:spPr/>
    </dgm:pt>
    <dgm:pt modelId="{A05D1094-D1B1-FD4E-96D2-D66B1835D6EC}" type="pres">
      <dgm:prSet presAssocID="{CE7C86E7-EF6D-6348-822E-62DC98601B3C}" presName="hierRoot3" presStyleCnt="0"/>
      <dgm:spPr/>
    </dgm:pt>
    <dgm:pt modelId="{18725B3B-141A-BB4D-A673-A060D51E02EB}" type="pres">
      <dgm:prSet presAssocID="{CE7C86E7-EF6D-6348-822E-62DC98601B3C}" presName="composite3" presStyleCnt="0"/>
      <dgm:spPr/>
    </dgm:pt>
    <dgm:pt modelId="{5F06D39D-023D-AB46-9593-01A9CC900175}" type="pres">
      <dgm:prSet presAssocID="{CE7C86E7-EF6D-6348-822E-62DC98601B3C}" presName="background3" presStyleLbl="node3" presStyleIdx="3" presStyleCnt="4"/>
      <dgm:spPr/>
    </dgm:pt>
    <dgm:pt modelId="{B864543E-2511-8744-A77A-B8C63C951C20}" type="pres">
      <dgm:prSet presAssocID="{CE7C86E7-EF6D-6348-822E-62DC98601B3C}" presName="text3" presStyleLbl="fgAcc3" presStyleIdx="3" presStyleCnt="4">
        <dgm:presLayoutVars>
          <dgm:chPref val="3"/>
        </dgm:presLayoutVars>
      </dgm:prSet>
      <dgm:spPr/>
    </dgm:pt>
    <dgm:pt modelId="{B7167B0C-B59E-214E-BF2D-A6D8EA34D384}" type="pres">
      <dgm:prSet presAssocID="{CE7C86E7-EF6D-6348-822E-62DC98601B3C}" presName="hierChild4" presStyleCnt="0"/>
      <dgm:spPr/>
    </dgm:pt>
  </dgm:ptLst>
  <dgm:cxnLst>
    <dgm:cxn modelId="{6D6C910C-5428-8942-97B7-9398DC8509AB}" type="presOf" srcId="{9BC10AAA-2CB8-2749-9964-B20172CB0DC8}" destId="{33A5BF8C-C9A0-B74C-877B-8039F3A17565}" srcOrd="0" destOrd="0" presId="urn:microsoft.com/office/officeart/2005/8/layout/hierarchy1"/>
    <dgm:cxn modelId="{78A9241E-22FE-4640-8141-3E74957AA7FE}" type="presOf" srcId="{0796339E-A901-EE4C-ADF5-45F6A272ED52}" destId="{0C64B3A9-95F2-9449-A27D-6BB32C529059}" srcOrd="0" destOrd="0" presId="urn:microsoft.com/office/officeart/2005/8/layout/hierarchy1"/>
    <dgm:cxn modelId="{25ECD42E-3728-7047-A813-EE032DEABBDE}" type="presOf" srcId="{67426950-9656-DB48-BC60-75FFD323C8A4}" destId="{50F26993-1439-A245-8CBE-2BEC33E17D45}" srcOrd="0" destOrd="0" presId="urn:microsoft.com/office/officeart/2005/8/layout/hierarchy1"/>
    <dgm:cxn modelId="{72DAFD3C-8C93-104F-B17D-C0BF6458FD94}" srcId="{4B159CB7-5D52-294E-A67A-52314602716C}" destId="{CE7C86E7-EF6D-6348-822E-62DC98601B3C}" srcOrd="1" destOrd="0" parTransId="{F66EA129-B029-FA4F-A041-F0BB44FF34B8}" sibTransId="{91721310-C82A-C74D-97C1-EF632EAF7FAA}"/>
    <dgm:cxn modelId="{DD53984A-818F-574D-8CFB-1F644991C766}" type="presOf" srcId="{85B13BEF-0EBE-894F-AFB4-5ABCC18B177F}" destId="{983ED64D-DFFF-DB49-A642-59E9CBDEE556}" srcOrd="0" destOrd="0" presId="urn:microsoft.com/office/officeart/2005/8/layout/hierarchy1"/>
    <dgm:cxn modelId="{F9691656-E35E-BA4C-B01D-6FC449771A65}" type="presOf" srcId="{CE7C86E7-EF6D-6348-822E-62DC98601B3C}" destId="{B864543E-2511-8744-A77A-B8C63C951C20}" srcOrd="0" destOrd="0" presId="urn:microsoft.com/office/officeart/2005/8/layout/hierarchy1"/>
    <dgm:cxn modelId="{B827EE5E-EE4F-3C40-8DFC-475853A24E59}" type="presOf" srcId="{C6E258F3-4043-6E4E-B89D-12CE10BCBCCE}" destId="{BB172D76-1690-CE44-A471-8683B162A894}" srcOrd="0" destOrd="0" presId="urn:microsoft.com/office/officeart/2005/8/layout/hierarchy1"/>
    <dgm:cxn modelId="{98925064-DB21-2745-98DB-C37A900BA41D}" srcId="{DE3F88CD-10A5-9044-A82C-2EBFC38E5BE4}" destId="{85B13BEF-0EBE-894F-AFB4-5ABCC18B177F}" srcOrd="0" destOrd="0" parTransId="{C6E258F3-4043-6E4E-B89D-12CE10BCBCCE}" sibTransId="{96AC6124-A79B-9D4C-A05C-D0A37DC8B7B4}"/>
    <dgm:cxn modelId="{2CE86F6E-F6F9-C144-A206-8C4CAFF2E472}" type="presOf" srcId="{5CDA0E14-D830-9148-8B9C-8B390CDFF474}" destId="{45320C7B-C52C-FF47-BDD8-F363DFB1AF18}" srcOrd="0" destOrd="0" presId="urn:microsoft.com/office/officeart/2005/8/layout/hierarchy1"/>
    <dgm:cxn modelId="{29FAE088-3C46-5E48-920F-3E4F1850A3FD}" type="presOf" srcId="{F66EA129-B029-FA4F-A041-F0BB44FF34B8}" destId="{CFFAD7AF-8072-664B-A5F2-3718BD274932}" srcOrd="0" destOrd="0" presId="urn:microsoft.com/office/officeart/2005/8/layout/hierarchy1"/>
    <dgm:cxn modelId="{ADBF728D-379D-8E4F-A0A7-EC06D0BC70B7}" type="presOf" srcId="{D4ABB697-6A99-A747-B4CD-1D65377C8E3C}" destId="{05623EED-DB36-9C4E-A610-B1797A1351D5}" srcOrd="0" destOrd="0" presId="urn:microsoft.com/office/officeart/2005/8/layout/hierarchy1"/>
    <dgm:cxn modelId="{AEE2F490-40BD-9641-9F37-EBB2297D5E1E}" type="presOf" srcId="{4B159CB7-5D52-294E-A67A-52314602716C}" destId="{08F6E45B-AC00-8A47-89C3-9227F5507C38}" srcOrd="0" destOrd="0" presId="urn:microsoft.com/office/officeart/2005/8/layout/hierarchy1"/>
    <dgm:cxn modelId="{AED518A4-9DFC-3A4D-9418-58391D9B99CD}" srcId="{4B159CB7-5D52-294E-A67A-52314602716C}" destId="{CFC5F830-49B6-7A43-9CB9-21A5B2F0B509}" srcOrd="0" destOrd="0" parTransId="{4591FC5A-E01E-7648-AFD5-45212F9FFFCA}" sibTransId="{F24BB3D6-9655-1C46-8C5E-F30E3B97F779}"/>
    <dgm:cxn modelId="{5C9C66A5-6E17-6E49-A918-A223923C659E}" srcId="{3E276A2D-946F-3A43-99FC-3FF4FB99B71A}" destId="{0796339E-A901-EE4C-ADF5-45F6A272ED52}" srcOrd="0" destOrd="0" parTransId="{747A3258-4B72-A34C-89DE-7490B3ED27F8}" sibTransId="{AD82BECA-565F-994D-A9C5-F2A40729E670}"/>
    <dgm:cxn modelId="{35A79EAB-1663-9345-BCA3-D17222E93BAF}" type="presOf" srcId="{DE3F88CD-10A5-9044-A82C-2EBFC38E5BE4}" destId="{856C23F4-D310-AB43-A882-C11183DBD971}" srcOrd="0" destOrd="0" presId="urn:microsoft.com/office/officeart/2005/8/layout/hierarchy1"/>
    <dgm:cxn modelId="{7A017CC6-7825-BE43-AF6A-D76C989A355E}" srcId="{DE3F88CD-10A5-9044-A82C-2EBFC38E5BE4}" destId="{5CDA0E14-D830-9148-8B9C-8B390CDFF474}" srcOrd="1" destOrd="0" parTransId="{D4ABB697-6A99-A747-B4CD-1D65377C8E3C}" sibTransId="{73B27B4C-C257-9D4E-B334-D6649626D2A7}"/>
    <dgm:cxn modelId="{B936F7CA-F478-C340-9690-31290565B13A}" srcId="{0796339E-A901-EE4C-ADF5-45F6A272ED52}" destId="{4B159CB7-5D52-294E-A67A-52314602716C}" srcOrd="1" destOrd="0" parTransId="{9BC10AAA-2CB8-2749-9964-B20172CB0DC8}" sibTransId="{5333489C-F97D-0041-A860-48C9F3FE2288}"/>
    <dgm:cxn modelId="{A2F38EDD-2337-1D44-BEB2-185DF581DCE1}" type="presOf" srcId="{4591FC5A-E01E-7648-AFD5-45212F9FFFCA}" destId="{C1C129EA-A1FB-CB4C-B664-A6CB8110AEE3}" srcOrd="0" destOrd="0" presId="urn:microsoft.com/office/officeart/2005/8/layout/hierarchy1"/>
    <dgm:cxn modelId="{E887FAE2-B0F8-194F-A2D8-EF84D9987E02}" type="presOf" srcId="{CFC5F830-49B6-7A43-9CB9-21A5B2F0B509}" destId="{60A39D12-E77F-4A41-8CDF-6D816B9A40DE}" srcOrd="0" destOrd="0" presId="urn:microsoft.com/office/officeart/2005/8/layout/hierarchy1"/>
    <dgm:cxn modelId="{E81547E5-FCAC-6F40-89CE-08D7D53661A3}" type="presOf" srcId="{3E276A2D-946F-3A43-99FC-3FF4FB99B71A}" destId="{2930CC65-30C7-AD4E-BE64-A63B9C9E1903}" srcOrd="0" destOrd="0" presId="urn:microsoft.com/office/officeart/2005/8/layout/hierarchy1"/>
    <dgm:cxn modelId="{C1729CE9-0F4D-AA44-A79A-6704D619E481}" srcId="{0796339E-A901-EE4C-ADF5-45F6A272ED52}" destId="{DE3F88CD-10A5-9044-A82C-2EBFC38E5BE4}" srcOrd="0" destOrd="0" parTransId="{67426950-9656-DB48-BC60-75FFD323C8A4}" sibTransId="{69453671-9701-8544-9E55-EEA3323CA98A}"/>
    <dgm:cxn modelId="{8A24FC9A-4A53-EF4C-AA48-4FB023A0F753}" type="presParOf" srcId="{2930CC65-30C7-AD4E-BE64-A63B9C9E1903}" destId="{763C5CE3-039A-6C4D-AF0E-11A9E6433A48}" srcOrd="0" destOrd="0" presId="urn:microsoft.com/office/officeart/2005/8/layout/hierarchy1"/>
    <dgm:cxn modelId="{A55E0878-6A52-6B44-AE4B-057F751D08D8}" type="presParOf" srcId="{763C5CE3-039A-6C4D-AF0E-11A9E6433A48}" destId="{92616F18-A2FC-9B41-90BD-8150FD400B3A}" srcOrd="0" destOrd="0" presId="urn:microsoft.com/office/officeart/2005/8/layout/hierarchy1"/>
    <dgm:cxn modelId="{7EC19810-6A22-0240-95E1-FEFB18E7CE65}" type="presParOf" srcId="{92616F18-A2FC-9B41-90BD-8150FD400B3A}" destId="{FD92202D-EDFB-5048-8988-48EC69D107DD}" srcOrd="0" destOrd="0" presId="urn:microsoft.com/office/officeart/2005/8/layout/hierarchy1"/>
    <dgm:cxn modelId="{DBB37924-7404-D34B-AFC4-88279B3C2490}" type="presParOf" srcId="{92616F18-A2FC-9B41-90BD-8150FD400B3A}" destId="{0C64B3A9-95F2-9449-A27D-6BB32C529059}" srcOrd="1" destOrd="0" presId="urn:microsoft.com/office/officeart/2005/8/layout/hierarchy1"/>
    <dgm:cxn modelId="{36F7EE5E-611E-F94B-947C-56A95DAE223A}" type="presParOf" srcId="{763C5CE3-039A-6C4D-AF0E-11A9E6433A48}" destId="{BFD4BFEE-B64B-C649-8ECE-5CE8E7B2572B}" srcOrd="1" destOrd="0" presId="urn:microsoft.com/office/officeart/2005/8/layout/hierarchy1"/>
    <dgm:cxn modelId="{7F02DD34-6420-E545-AF09-A87BDFA1C83E}" type="presParOf" srcId="{BFD4BFEE-B64B-C649-8ECE-5CE8E7B2572B}" destId="{50F26993-1439-A245-8CBE-2BEC33E17D45}" srcOrd="0" destOrd="0" presId="urn:microsoft.com/office/officeart/2005/8/layout/hierarchy1"/>
    <dgm:cxn modelId="{35E82A0C-6A63-C44A-98A0-6ADD2CA6387C}" type="presParOf" srcId="{BFD4BFEE-B64B-C649-8ECE-5CE8E7B2572B}" destId="{20190A91-10C7-C74B-AAD1-206EC1200338}" srcOrd="1" destOrd="0" presId="urn:microsoft.com/office/officeart/2005/8/layout/hierarchy1"/>
    <dgm:cxn modelId="{2F498A35-A290-7841-A9AE-5E14B5E019D2}" type="presParOf" srcId="{20190A91-10C7-C74B-AAD1-206EC1200338}" destId="{229DB764-0E0A-4B4B-9B02-DA7A2A17EE14}" srcOrd="0" destOrd="0" presId="urn:microsoft.com/office/officeart/2005/8/layout/hierarchy1"/>
    <dgm:cxn modelId="{281E431E-2556-8940-85E9-FFE11064AF36}" type="presParOf" srcId="{229DB764-0E0A-4B4B-9B02-DA7A2A17EE14}" destId="{F1FE8B65-A40F-8149-B8B6-9B6A63A4F489}" srcOrd="0" destOrd="0" presId="urn:microsoft.com/office/officeart/2005/8/layout/hierarchy1"/>
    <dgm:cxn modelId="{2B8AD1AF-7950-4B4A-B6A1-B2CCEA3E7AC4}" type="presParOf" srcId="{229DB764-0E0A-4B4B-9B02-DA7A2A17EE14}" destId="{856C23F4-D310-AB43-A882-C11183DBD971}" srcOrd="1" destOrd="0" presId="urn:microsoft.com/office/officeart/2005/8/layout/hierarchy1"/>
    <dgm:cxn modelId="{0EB70602-D3F5-4E40-BD10-7418B08183BA}" type="presParOf" srcId="{20190A91-10C7-C74B-AAD1-206EC1200338}" destId="{97C01D61-A20C-3943-A8FA-C7AF90E6ABDE}" srcOrd="1" destOrd="0" presId="urn:microsoft.com/office/officeart/2005/8/layout/hierarchy1"/>
    <dgm:cxn modelId="{600DBC07-31DE-1C41-A896-B4E2753DED5F}" type="presParOf" srcId="{97C01D61-A20C-3943-A8FA-C7AF90E6ABDE}" destId="{BB172D76-1690-CE44-A471-8683B162A894}" srcOrd="0" destOrd="0" presId="urn:microsoft.com/office/officeart/2005/8/layout/hierarchy1"/>
    <dgm:cxn modelId="{7EB47609-D3ED-9748-9EFB-E6CEEEE9FD5A}" type="presParOf" srcId="{97C01D61-A20C-3943-A8FA-C7AF90E6ABDE}" destId="{6632BC52-5C15-3C49-AB19-C8E85174AEE8}" srcOrd="1" destOrd="0" presId="urn:microsoft.com/office/officeart/2005/8/layout/hierarchy1"/>
    <dgm:cxn modelId="{39199C7D-6259-D040-9E6E-75A737E101B0}" type="presParOf" srcId="{6632BC52-5C15-3C49-AB19-C8E85174AEE8}" destId="{DE612BB0-23B7-BC40-BBD6-4EF8A3B2B2AA}" srcOrd="0" destOrd="0" presId="urn:microsoft.com/office/officeart/2005/8/layout/hierarchy1"/>
    <dgm:cxn modelId="{BA090C60-6D13-FB4D-A483-91D1593779E2}" type="presParOf" srcId="{DE612BB0-23B7-BC40-BBD6-4EF8A3B2B2AA}" destId="{39F6A55B-3CB4-3F48-B64A-61102DD02FDD}" srcOrd="0" destOrd="0" presId="urn:microsoft.com/office/officeart/2005/8/layout/hierarchy1"/>
    <dgm:cxn modelId="{6AD85153-ED72-274D-AA93-50275A9776D3}" type="presParOf" srcId="{DE612BB0-23B7-BC40-BBD6-4EF8A3B2B2AA}" destId="{983ED64D-DFFF-DB49-A642-59E9CBDEE556}" srcOrd="1" destOrd="0" presId="urn:microsoft.com/office/officeart/2005/8/layout/hierarchy1"/>
    <dgm:cxn modelId="{187DC070-78A2-934A-A139-AA153D42795B}" type="presParOf" srcId="{6632BC52-5C15-3C49-AB19-C8E85174AEE8}" destId="{96B3E9EF-B4AD-F841-AE58-0A29B6B8FE23}" srcOrd="1" destOrd="0" presId="urn:microsoft.com/office/officeart/2005/8/layout/hierarchy1"/>
    <dgm:cxn modelId="{3AFA903D-96C8-0D4C-93F1-031825649BB3}" type="presParOf" srcId="{97C01D61-A20C-3943-A8FA-C7AF90E6ABDE}" destId="{05623EED-DB36-9C4E-A610-B1797A1351D5}" srcOrd="2" destOrd="0" presId="urn:microsoft.com/office/officeart/2005/8/layout/hierarchy1"/>
    <dgm:cxn modelId="{A9EC44D7-675E-5446-9CB9-A3F8D1C7B339}" type="presParOf" srcId="{97C01D61-A20C-3943-A8FA-C7AF90E6ABDE}" destId="{51413B2F-99F2-8943-A544-279A54ECDBAA}" srcOrd="3" destOrd="0" presId="urn:microsoft.com/office/officeart/2005/8/layout/hierarchy1"/>
    <dgm:cxn modelId="{7909229B-E73C-444F-983A-DC5C398A6026}" type="presParOf" srcId="{51413B2F-99F2-8943-A544-279A54ECDBAA}" destId="{5C94198B-F11B-A340-851E-7776A3C89E2E}" srcOrd="0" destOrd="0" presId="urn:microsoft.com/office/officeart/2005/8/layout/hierarchy1"/>
    <dgm:cxn modelId="{BB4ECCC8-E6AD-6F41-B1B4-5FAEC9D49203}" type="presParOf" srcId="{5C94198B-F11B-A340-851E-7776A3C89E2E}" destId="{5AEE06F5-0591-DC47-B40C-103F46D67CF6}" srcOrd="0" destOrd="0" presId="urn:microsoft.com/office/officeart/2005/8/layout/hierarchy1"/>
    <dgm:cxn modelId="{8F6D4A08-CE1B-084B-898D-29A69E12F52D}" type="presParOf" srcId="{5C94198B-F11B-A340-851E-7776A3C89E2E}" destId="{45320C7B-C52C-FF47-BDD8-F363DFB1AF18}" srcOrd="1" destOrd="0" presId="urn:microsoft.com/office/officeart/2005/8/layout/hierarchy1"/>
    <dgm:cxn modelId="{779100B7-397C-CF4D-8FA4-65F1588E9104}" type="presParOf" srcId="{51413B2F-99F2-8943-A544-279A54ECDBAA}" destId="{159D31F2-C105-E342-AA86-A198033ACD4D}" srcOrd="1" destOrd="0" presId="urn:microsoft.com/office/officeart/2005/8/layout/hierarchy1"/>
    <dgm:cxn modelId="{C1172757-8501-9745-8855-FAC9AD548034}" type="presParOf" srcId="{BFD4BFEE-B64B-C649-8ECE-5CE8E7B2572B}" destId="{33A5BF8C-C9A0-B74C-877B-8039F3A17565}" srcOrd="2" destOrd="0" presId="urn:microsoft.com/office/officeart/2005/8/layout/hierarchy1"/>
    <dgm:cxn modelId="{EF268EF6-B15C-0049-9FA5-1B7EE81D89C1}" type="presParOf" srcId="{BFD4BFEE-B64B-C649-8ECE-5CE8E7B2572B}" destId="{E5F1F6FA-1D0E-2B40-B0B5-76DCCD4BECB0}" srcOrd="3" destOrd="0" presId="urn:microsoft.com/office/officeart/2005/8/layout/hierarchy1"/>
    <dgm:cxn modelId="{B31A9361-FBC2-424F-9451-28F6F0D24206}" type="presParOf" srcId="{E5F1F6FA-1D0E-2B40-B0B5-76DCCD4BECB0}" destId="{DEE81E42-5E76-254E-B37F-1ED105A8561A}" srcOrd="0" destOrd="0" presId="urn:microsoft.com/office/officeart/2005/8/layout/hierarchy1"/>
    <dgm:cxn modelId="{41644B63-4E98-B146-85EB-28E132C848CD}" type="presParOf" srcId="{DEE81E42-5E76-254E-B37F-1ED105A8561A}" destId="{6BE4472D-6344-C343-BE3D-98A66DEF6751}" srcOrd="0" destOrd="0" presId="urn:microsoft.com/office/officeart/2005/8/layout/hierarchy1"/>
    <dgm:cxn modelId="{EDC0D9D9-E37F-714F-87D8-3F17D75E6C2B}" type="presParOf" srcId="{DEE81E42-5E76-254E-B37F-1ED105A8561A}" destId="{08F6E45B-AC00-8A47-89C3-9227F5507C38}" srcOrd="1" destOrd="0" presId="urn:microsoft.com/office/officeart/2005/8/layout/hierarchy1"/>
    <dgm:cxn modelId="{01CEF775-61C9-BA4C-9F75-2D70753EDD4E}" type="presParOf" srcId="{E5F1F6FA-1D0E-2B40-B0B5-76DCCD4BECB0}" destId="{483873EA-5B87-9C4E-A647-53062AE206C5}" srcOrd="1" destOrd="0" presId="urn:microsoft.com/office/officeart/2005/8/layout/hierarchy1"/>
    <dgm:cxn modelId="{9EFCA10E-8FC3-1F4D-82A7-AFD50059A3E0}" type="presParOf" srcId="{483873EA-5B87-9C4E-A647-53062AE206C5}" destId="{C1C129EA-A1FB-CB4C-B664-A6CB8110AEE3}" srcOrd="0" destOrd="0" presId="urn:microsoft.com/office/officeart/2005/8/layout/hierarchy1"/>
    <dgm:cxn modelId="{38EF7F15-8BCE-C24A-BA0A-A8DC4FF32B63}" type="presParOf" srcId="{483873EA-5B87-9C4E-A647-53062AE206C5}" destId="{1BF38CAC-BD89-664C-B0F9-D6E658A6979E}" srcOrd="1" destOrd="0" presId="urn:microsoft.com/office/officeart/2005/8/layout/hierarchy1"/>
    <dgm:cxn modelId="{DF85DDD4-4A5B-754E-BA79-23BE9403EE6A}" type="presParOf" srcId="{1BF38CAC-BD89-664C-B0F9-D6E658A6979E}" destId="{1B1CF632-B14E-024E-9F68-BB9F7728B737}" srcOrd="0" destOrd="0" presId="urn:microsoft.com/office/officeart/2005/8/layout/hierarchy1"/>
    <dgm:cxn modelId="{6BEDE17C-7560-FF4D-999F-379535BF2C0D}" type="presParOf" srcId="{1B1CF632-B14E-024E-9F68-BB9F7728B737}" destId="{42163E84-FD14-0B45-9DA2-E7E6451F37E2}" srcOrd="0" destOrd="0" presId="urn:microsoft.com/office/officeart/2005/8/layout/hierarchy1"/>
    <dgm:cxn modelId="{6E76C169-0C28-E646-B392-7E9AED932511}" type="presParOf" srcId="{1B1CF632-B14E-024E-9F68-BB9F7728B737}" destId="{60A39D12-E77F-4A41-8CDF-6D816B9A40DE}" srcOrd="1" destOrd="0" presId="urn:microsoft.com/office/officeart/2005/8/layout/hierarchy1"/>
    <dgm:cxn modelId="{652232A1-3096-2A4A-99D4-9715BFE333F2}" type="presParOf" srcId="{1BF38CAC-BD89-664C-B0F9-D6E658A6979E}" destId="{62046C4E-8E5E-984B-B00F-08D9021C4723}" srcOrd="1" destOrd="0" presId="urn:microsoft.com/office/officeart/2005/8/layout/hierarchy1"/>
    <dgm:cxn modelId="{6C77B351-51D3-774D-9DD6-ED58BD3C214A}" type="presParOf" srcId="{483873EA-5B87-9C4E-A647-53062AE206C5}" destId="{CFFAD7AF-8072-664B-A5F2-3718BD274932}" srcOrd="2" destOrd="0" presId="urn:microsoft.com/office/officeart/2005/8/layout/hierarchy1"/>
    <dgm:cxn modelId="{9E0B76BD-9A27-0E42-AF3F-72F0FD52107C}" type="presParOf" srcId="{483873EA-5B87-9C4E-A647-53062AE206C5}" destId="{A05D1094-D1B1-FD4E-96D2-D66B1835D6EC}" srcOrd="3" destOrd="0" presId="urn:microsoft.com/office/officeart/2005/8/layout/hierarchy1"/>
    <dgm:cxn modelId="{CD51A36A-7C27-9041-9024-97146FB2DB50}" type="presParOf" srcId="{A05D1094-D1B1-FD4E-96D2-D66B1835D6EC}" destId="{18725B3B-141A-BB4D-A673-A060D51E02EB}" srcOrd="0" destOrd="0" presId="urn:microsoft.com/office/officeart/2005/8/layout/hierarchy1"/>
    <dgm:cxn modelId="{73BB9A06-D663-5B4D-9404-2C19A1CB1C0D}" type="presParOf" srcId="{18725B3B-141A-BB4D-A673-A060D51E02EB}" destId="{5F06D39D-023D-AB46-9593-01A9CC900175}" srcOrd="0" destOrd="0" presId="urn:microsoft.com/office/officeart/2005/8/layout/hierarchy1"/>
    <dgm:cxn modelId="{A196F9E6-74AD-AB40-AC3B-0082D0CB061C}" type="presParOf" srcId="{18725B3B-141A-BB4D-A673-A060D51E02EB}" destId="{B864543E-2511-8744-A77A-B8C63C951C20}" srcOrd="1" destOrd="0" presId="urn:microsoft.com/office/officeart/2005/8/layout/hierarchy1"/>
    <dgm:cxn modelId="{B0E6E239-B728-0941-B4ED-68EA5CD48EF5}" type="presParOf" srcId="{A05D1094-D1B1-FD4E-96D2-D66B1835D6EC}" destId="{B7167B0C-B59E-214E-BF2D-A6D8EA34D3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95A6FA-06D1-B741-9289-651BD8C5AEC2}" type="doc">
      <dgm:prSet loTypeId="urn:microsoft.com/office/officeart/2005/8/layout/hierarchy2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4D9D79-683C-C941-9EF9-8666178F585C}">
      <dgm:prSet phldrT="[Text]"/>
      <dgm:spPr/>
      <dgm:t>
        <a:bodyPr/>
        <a:lstStyle/>
        <a:p>
          <a:r>
            <a:rPr lang="en-US" dirty="0"/>
            <a:t>IP Address</a:t>
          </a:r>
        </a:p>
      </dgm:t>
    </dgm:pt>
    <dgm:pt modelId="{CC9AA0DC-76B5-0949-B2F0-C829CE75593E}" type="parTrans" cxnId="{53493DDC-FBB9-AE4F-992D-00A1A5F76120}">
      <dgm:prSet/>
      <dgm:spPr/>
      <dgm:t>
        <a:bodyPr/>
        <a:lstStyle/>
        <a:p>
          <a:endParaRPr lang="en-US"/>
        </a:p>
      </dgm:t>
    </dgm:pt>
    <dgm:pt modelId="{237E9C76-8D1F-1F4E-8685-90A148138C8F}" type="sibTrans" cxnId="{53493DDC-FBB9-AE4F-992D-00A1A5F76120}">
      <dgm:prSet/>
      <dgm:spPr/>
      <dgm:t>
        <a:bodyPr/>
        <a:lstStyle/>
        <a:p>
          <a:endParaRPr lang="en-US"/>
        </a:p>
      </dgm:t>
    </dgm:pt>
    <dgm:pt modelId="{189A3974-2BA2-1345-A776-846FA5F556BB}">
      <dgm:prSet phldrT="[Text]"/>
      <dgm:spPr/>
      <dgm:t>
        <a:bodyPr/>
        <a:lstStyle/>
        <a:p>
          <a:r>
            <a:rPr lang="en-US" dirty="0"/>
            <a:t>IP Private</a:t>
          </a:r>
        </a:p>
      </dgm:t>
    </dgm:pt>
    <dgm:pt modelId="{78DCA3B0-9665-4B41-AC6F-3DF75F06BA8F}" type="parTrans" cxnId="{18832E74-D5DA-A748-948B-3085F8FF907E}">
      <dgm:prSet/>
      <dgm:spPr/>
      <dgm:t>
        <a:bodyPr/>
        <a:lstStyle/>
        <a:p>
          <a:endParaRPr lang="en-US"/>
        </a:p>
      </dgm:t>
    </dgm:pt>
    <dgm:pt modelId="{8AD3C05D-C417-C74E-8492-1E2DBB72868E}" type="sibTrans" cxnId="{18832E74-D5DA-A748-948B-3085F8FF907E}">
      <dgm:prSet/>
      <dgm:spPr/>
      <dgm:t>
        <a:bodyPr/>
        <a:lstStyle/>
        <a:p>
          <a:endParaRPr lang="en-US"/>
        </a:p>
      </dgm:t>
    </dgm:pt>
    <dgm:pt modelId="{D42C41BD-9B2F-134E-B141-D36EA9016ABA}">
      <dgm:prSet phldrT="[Text]"/>
      <dgm:spPr/>
      <dgm:t>
        <a:bodyPr/>
        <a:lstStyle/>
        <a:p>
          <a:r>
            <a:rPr lang="en-US" dirty="0"/>
            <a:t>10.0.0.0</a:t>
          </a:r>
        </a:p>
      </dgm:t>
    </dgm:pt>
    <dgm:pt modelId="{372DB683-F9DC-F843-BF9D-2C3D1E8DE606}" type="parTrans" cxnId="{68F67A7B-9567-EB45-AC2D-0B7AB24582B6}">
      <dgm:prSet/>
      <dgm:spPr/>
      <dgm:t>
        <a:bodyPr/>
        <a:lstStyle/>
        <a:p>
          <a:endParaRPr lang="en-US"/>
        </a:p>
      </dgm:t>
    </dgm:pt>
    <dgm:pt modelId="{EEDD2455-F862-904E-A768-262E449D9F14}" type="sibTrans" cxnId="{68F67A7B-9567-EB45-AC2D-0B7AB24582B6}">
      <dgm:prSet/>
      <dgm:spPr/>
      <dgm:t>
        <a:bodyPr/>
        <a:lstStyle/>
        <a:p>
          <a:endParaRPr lang="en-US"/>
        </a:p>
      </dgm:t>
    </dgm:pt>
    <dgm:pt modelId="{90ACB9A4-3207-4940-AACB-AC2773199541}">
      <dgm:prSet phldrT="[Text]"/>
      <dgm:spPr/>
      <dgm:t>
        <a:bodyPr/>
        <a:lstStyle/>
        <a:p>
          <a:r>
            <a:rPr lang="en-US" dirty="0"/>
            <a:t>172.16.0.0</a:t>
          </a:r>
        </a:p>
      </dgm:t>
    </dgm:pt>
    <dgm:pt modelId="{CE79AB1B-3F9E-7845-9D19-74705AF187A2}" type="parTrans" cxnId="{08C78A80-3EBE-0E4E-A044-3BB8310E9902}">
      <dgm:prSet/>
      <dgm:spPr/>
      <dgm:t>
        <a:bodyPr/>
        <a:lstStyle/>
        <a:p>
          <a:endParaRPr lang="en-US"/>
        </a:p>
      </dgm:t>
    </dgm:pt>
    <dgm:pt modelId="{3466A9DB-0D89-B84C-830C-F585E9BB47C3}" type="sibTrans" cxnId="{08C78A80-3EBE-0E4E-A044-3BB8310E9902}">
      <dgm:prSet/>
      <dgm:spPr/>
      <dgm:t>
        <a:bodyPr/>
        <a:lstStyle/>
        <a:p>
          <a:endParaRPr lang="en-US"/>
        </a:p>
      </dgm:t>
    </dgm:pt>
    <dgm:pt modelId="{B5611AD5-E08A-7F43-B7BE-FEF51004039E}">
      <dgm:prSet phldrT="[Text]"/>
      <dgm:spPr/>
      <dgm:t>
        <a:bodyPr/>
        <a:lstStyle/>
        <a:p>
          <a:r>
            <a:rPr lang="en-US" dirty="0"/>
            <a:t>IP Public</a:t>
          </a:r>
        </a:p>
      </dgm:t>
    </dgm:pt>
    <dgm:pt modelId="{6495BCDB-C036-1243-A179-7FDF609040AB}" type="parTrans" cxnId="{BA7B1382-97B8-9F4F-8323-7608D05894FC}">
      <dgm:prSet/>
      <dgm:spPr/>
      <dgm:t>
        <a:bodyPr/>
        <a:lstStyle/>
        <a:p>
          <a:endParaRPr lang="en-US"/>
        </a:p>
      </dgm:t>
    </dgm:pt>
    <dgm:pt modelId="{801BBB13-DA07-6E4C-A813-A46B335DBB2F}" type="sibTrans" cxnId="{BA7B1382-97B8-9F4F-8323-7608D05894FC}">
      <dgm:prSet/>
      <dgm:spPr/>
      <dgm:t>
        <a:bodyPr/>
        <a:lstStyle/>
        <a:p>
          <a:endParaRPr lang="en-US"/>
        </a:p>
      </dgm:t>
    </dgm:pt>
    <dgm:pt modelId="{3EA9A5B7-4F79-BB42-AEA5-99C017545DD4}">
      <dgm:prSet phldrT="[Text]"/>
      <dgm:spPr/>
      <dgm:t>
        <a:bodyPr/>
        <a:lstStyle/>
        <a:p>
          <a:r>
            <a:rPr lang="en-US" dirty="0"/>
            <a:t>Internet</a:t>
          </a:r>
        </a:p>
      </dgm:t>
    </dgm:pt>
    <dgm:pt modelId="{29EAF0CC-BD98-0841-86F2-1AD203974B36}" type="parTrans" cxnId="{6E8BCCD3-7610-9C43-B4AC-93169659A26C}">
      <dgm:prSet/>
      <dgm:spPr/>
      <dgm:t>
        <a:bodyPr/>
        <a:lstStyle/>
        <a:p>
          <a:endParaRPr lang="en-US"/>
        </a:p>
      </dgm:t>
    </dgm:pt>
    <dgm:pt modelId="{BBCC115E-B407-204B-A4F0-1FDF7969777A}" type="sibTrans" cxnId="{6E8BCCD3-7610-9C43-B4AC-93169659A26C}">
      <dgm:prSet/>
      <dgm:spPr/>
      <dgm:t>
        <a:bodyPr/>
        <a:lstStyle/>
        <a:p>
          <a:endParaRPr lang="en-US"/>
        </a:p>
      </dgm:t>
    </dgm:pt>
    <dgm:pt modelId="{10653A6A-6245-2F42-95DC-569E58765284}">
      <dgm:prSet phldrT="[Text]"/>
      <dgm:spPr/>
      <dgm:t>
        <a:bodyPr/>
        <a:lstStyle/>
        <a:p>
          <a:r>
            <a:rPr lang="en-US" dirty="0"/>
            <a:t>192.168.0.0</a:t>
          </a:r>
        </a:p>
      </dgm:t>
    </dgm:pt>
    <dgm:pt modelId="{8201C1FE-33F7-274F-A530-B6B8290B14EA}" type="parTrans" cxnId="{7481D34D-94B7-C24A-8514-46987B7DE747}">
      <dgm:prSet/>
      <dgm:spPr/>
      <dgm:t>
        <a:bodyPr/>
        <a:lstStyle/>
        <a:p>
          <a:endParaRPr lang="en-US"/>
        </a:p>
      </dgm:t>
    </dgm:pt>
    <dgm:pt modelId="{25ACD579-6C1A-534F-B7F0-2399F55C685C}" type="sibTrans" cxnId="{7481D34D-94B7-C24A-8514-46987B7DE747}">
      <dgm:prSet/>
      <dgm:spPr/>
      <dgm:t>
        <a:bodyPr/>
        <a:lstStyle/>
        <a:p>
          <a:endParaRPr lang="en-US"/>
        </a:p>
      </dgm:t>
    </dgm:pt>
    <dgm:pt modelId="{5B20AEDA-69CE-B743-87C0-80A8461650B4}" type="pres">
      <dgm:prSet presAssocID="{9895A6FA-06D1-B741-9289-651BD8C5AEC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3653959-2896-8546-B167-82219259B442}" type="pres">
      <dgm:prSet presAssocID="{944D9D79-683C-C941-9EF9-8666178F585C}" presName="root1" presStyleCnt="0"/>
      <dgm:spPr/>
    </dgm:pt>
    <dgm:pt modelId="{BA507C02-2FA9-4041-8DAB-12E4FF028C29}" type="pres">
      <dgm:prSet presAssocID="{944D9D79-683C-C941-9EF9-8666178F585C}" presName="LevelOneTextNode" presStyleLbl="node0" presStyleIdx="0" presStyleCnt="1">
        <dgm:presLayoutVars>
          <dgm:chPref val="3"/>
        </dgm:presLayoutVars>
      </dgm:prSet>
      <dgm:spPr/>
    </dgm:pt>
    <dgm:pt modelId="{7E79A1DA-9497-9E47-ADB5-B394D681515B}" type="pres">
      <dgm:prSet presAssocID="{944D9D79-683C-C941-9EF9-8666178F585C}" presName="level2hierChild" presStyleCnt="0"/>
      <dgm:spPr/>
    </dgm:pt>
    <dgm:pt modelId="{B24A5F77-2163-B945-AA83-E70D4A596750}" type="pres">
      <dgm:prSet presAssocID="{78DCA3B0-9665-4B41-AC6F-3DF75F06BA8F}" presName="conn2-1" presStyleLbl="parChTrans1D2" presStyleIdx="0" presStyleCnt="2"/>
      <dgm:spPr/>
    </dgm:pt>
    <dgm:pt modelId="{460D3ED4-A9CA-6E4B-A0CB-7F7D6CAE8F3C}" type="pres">
      <dgm:prSet presAssocID="{78DCA3B0-9665-4B41-AC6F-3DF75F06BA8F}" presName="connTx" presStyleLbl="parChTrans1D2" presStyleIdx="0" presStyleCnt="2"/>
      <dgm:spPr/>
    </dgm:pt>
    <dgm:pt modelId="{78D5958B-93F1-5746-A5DF-3242300264B0}" type="pres">
      <dgm:prSet presAssocID="{189A3974-2BA2-1345-A776-846FA5F556BB}" presName="root2" presStyleCnt="0"/>
      <dgm:spPr/>
    </dgm:pt>
    <dgm:pt modelId="{018BB06C-CE80-0040-B96F-D0E6EAF865D8}" type="pres">
      <dgm:prSet presAssocID="{189A3974-2BA2-1345-A776-846FA5F556BB}" presName="LevelTwoTextNode" presStyleLbl="node2" presStyleIdx="0" presStyleCnt="2">
        <dgm:presLayoutVars>
          <dgm:chPref val="3"/>
        </dgm:presLayoutVars>
      </dgm:prSet>
      <dgm:spPr/>
    </dgm:pt>
    <dgm:pt modelId="{69BF10B9-2659-9F48-9789-8E3BB67D41D6}" type="pres">
      <dgm:prSet presAssocID="{189A3974-2BA2-1345-A776-846FA5F556BB}" presName="level3hierChild" presStyleCnt="0"/>
      <dgm:spPr/>
    </dgm:pt>
    <dgm:pt modelId="{287A4738-0990-974A-A7C7-2DD9AABAD455}" type="pres">
      <dgm:prSet presAssocID="{372DB683-F9DC-F843-BF9D-2C3D1E8DE606}" presName="conn2-1" presStyleLbl="parChTrans1D3" presStyleIdx="0" presStyleCnt="4"/>
      <dgm:spPr/>
    </dgm:pt>
    <dgm:pt modelId="{3D3F0F59-0DD6-4D46-B8DE-E062BA0F5FA8}" type="pres">
      <dgm:prSet presAssocID="{372DB683-F9DC-F843-BF9D-2C3D1E8DE606}" presName="connTx" presStyleLbl="parChTrans1D3" presStyleIdx="0" presStyleCnt="4"/>
      <dgm:spPr/>
    </dgm:pt>
    <dgm:pt modelId="{6A291B27-3480-8E47-903D-8B3A12FD0CD3}" type="pres">
      <dgm:prSet presAssocID="{D42C41BD-9B2F-134E-B141-D36EA9016ABA}" presName="root2" presStyleCnt="0"/>
      <dgm:spPr/>
    </dgm:pt>
    <dgm:pt modelId="{973CAE1D-DCCC-D149-8987-6184632EA8AF}" type="pres">
      <dgm:prSet presAssocID="{D42C41BD-9B2F-134E-B141-D36EA9016ABA}" presName="LevelTwoTextNode" presStyleLbl="node3" presStyleIdx="0" presStyleCnt="4">
        <dgm:presLayoutVars>
          <dgm:chPref val="3"/>
        </dgm:presLayoutVars>
      </dgm:prSet>
      <dgm:spPr/>
    </dgm:pt>
    <dgm:pt modelId="{784D5154-5F39-6F4C-9D19-E3B9AA95D0B4}" type="pres">
      <dgm:prSet presAssocID="{D42C41BD-9B2F-134E-B141-D36EA9016ABA}" presName="level3hierChild" presStyleCnt="0"/>
      <dgm:spPr/>
    </dgm:pt>
    <dgm:pt modelId="{CBAB0598-32B6-7242-8687-68E2E51FDDB9}" type="pres">
      <dgm:prSet presAssocID="{CE79AB1B-3F9E-7845-9D19-74705AF187A2}" presName="conn2-1" presStyleLbl="parChTrans1D3" presStyleIdx="1" presStyleCnt="4"/>
      <dgm:spPr/>
    </dgm:pt>
    <dgm:pt modelId="{D567C718-082C-6748-830D-C6C2E15D5F37}" type="pres">
      <dgm:prSet presAssocID="{CE79AB1B-3F9E-7845-9D19-74705AF187A2}" presName="connTx" presStyleLbl="parChTrans1D3" presStyleIdx="1" presStyleCnt="4"/>
      <dgm:spPr/>
    </dgm:pt>
    <dgm:pt modelId="{96119AEC-17B4-D44B-8E03-31805AE9E711}" type="pres">
      <dgm:prSet presAssocID="{90ACB9A4-3207-4940-AACB-AC2773199541}" presName="root2" presStyleCnt="0"/>
      <dgm:spPr/>
    </dgm:pt>
    <dgm:pt modelId="{DF9FBB83-0E50-AF42-9773-2C3EB611E9FE}" type="pres">
      <dgm:prSet presAssocID="{90ACB9A4-3207-4940-AACB-AC2773199541}" presName="LevelTwoTextNode" presStyleLbl="node3" presStyleIdx="1" presStyleCnt="4">
        <dgm:presLayoutVars>
          <dgm:chPref val="3"/>
        </dgm:presLayoutVars>
      </dgm:prSet>
      <dgm:spPr/>
    </dgm:pt>
    <dgm:pt modelId="{57B491BD-82A5-614F-A8BE-874D8E6A6949}" type="pres">
      <dgm:prSet presAssocID="{90ACB9A4-3207-4940-AACB-AC2773199541}" presName="level3hierChild" presStyleCnt="0"/>
      <dgm:spPr/>
    </dgm:pt>
    <dgm:pt modelId="{D5027119-E3C6-3B40-A328-D8DFE166C330}" type="pres">
      <dgm:prSet presAssocID="{8201C1FE-33F7-274F-A530-B6B8290B14EA}" presName="conn2-1" presStyleLbl="parChTrans1D3" presStyleIdx="2" presStyleCnt="4"/>
      <dgm:spPr/>
    </dgm:pt>
    <dgm:pt modelId="{02294059-2B91-DE49-83A1-A1A424973998}" type="pres">
      <dgm:prSet presAssocID="{8201C1FE-33F7-274F-A530-B6B8290B14EA}" presName="connTx" presStyleLbl="parChTrans1D3" presStyleIdx="2" presStyleCnt="4"/>
      <dgm:spPr/>
    </dgm:pt>
    <dgm:pt modelId="{D2A433B3-0ABE-9B47-8489-9605905DDDC9}" type="pres">
      <dgm:prSet presAssocID="{10653A6A-6245-2F42-95DC-569E58765284}" presName="root2" presStyleCnt="0"/>
      <dgm:spPr/>
    </dgm:pt>
    <dgm:pt modelId="{2DD98038-1020-3441-B76E-3717C532B8D2}" type="pres">
      <dgm:prSet presAssocID="{10653A6A-6245-2F42-95DC-569E58765284}" presName="LevelTwoTextNode" presStyleLbl="node3" presStyleIdx="2" presStyleCnt="4">
        <dgm:presLayoutVars>
          <dgm:chPref val="3"/>
        </dgm:presLayoutVars>
      </dgm:prSet>
      <dgm:spPr/>
    </dgm:pt>
    <dgm:pt modelId="{C82289EA-2111-7649-959C-91476D403DE1}" type="pres">
      <dgm:prSet presAssocID="{10653A6A-6245-2F42-95DC-569E58765284}" presName="level3hierChild" presStyleCnt="0"/>
      <dgm:spPr/>
    </dgm:pt>
    <dgm:pt modelId="{5D177D17-CBAF-4B4C-BB1A-0E2D76C93159}" type="pres">
      <dgm:prSet presAssocID="{6495BCDB-C036-1243-A179-7FDF609040AB}" presName="conn2-1" presStyleLbl="parChTrans1D2" presStyleIdx="1" presStyleCnt="2"/>
      <dgm:spPr/>
    </dgm:pt>
    <dgm:pt modelId="{E667BF75-CE28-574B-9E7A-AB90A1871811}" type="pres">
      <dgm:prSet presAssocID="{6495BCDB-C036-1243-A179-7FDF609040AB}" presName="connTx" presStyleLbl="parChTrans1D2" presStyleIdx="1" presStyleCnt="2"/>
      <dgm:spPr/>
    </dgm:pt>
    <dgm:pt modelId="{DFEF1DAD-B7B0-5448-B84C-D45ECDE0E08C}" type="pres">
      <dgm:prSet presAssocID="{B5611AD5-E08A-7F43-B7BE-FEF51004039E}" presName="root2" presStyleCnt="0"/>
      <dgm:spPr/>
    </dgm:pt>
    <dgm:pt modelId="{7C6B029A-1277-564E-A0C0-D56DDD499689}" type="pres">
      <dgm:prSet presAssocID="{B5611AD5-E08A-7F43-B7BE-FEF51004039E}" presName="LevelTwoTextNode" presStyleLbl="node2" presStyleIdx="1" presStyleCnt="2">
        <dgm:presLayoutVars>
          <dgm:chPref val="3"/>
        </dgm:presLayoutVars>
      </dgm:prSet>
      <dgm:spPr/>
    </dgm:pt>
    <dgm:pt modelId="{A1EDBE11-F1B9-8F4F-BFE7-33424C0E713A}" type="pres">
      <dgm:prSet presAssocID="{B5611AD5-E08A-7F43-B7BE-FEF51004039E}" presName="level3hierChild" presStyleCnt="0"/>
      <dgm:spPr/>
    </dgm:pt>
    <dgm:pt modelId="{EE5AE0AE-D18D-014F-A49C-8E15BB3F5BBA}" type="pres">
      <dgm:prSet presAssocID="{29EAF0CC-BD98-0841-86F2-1AD203974B36}" presName="conn2-1" presStyleLbl="parChTrans1D3" presStyleIdx="3" presStyleCnt="4"/>
      <dgm:spPr/>
    </dgm:pt>
    <dgm:pt modelId="{A36AC634-C8CF-1444-B041-458C1AB6BE6C}" type="pres">
      <dgm:prSet presAssocID="{29EAF0CC-BD98-0841-86F2-1AD203974B36}" presName="connTx" presStyleLbl="parChTrans1D3" presStyleIdx="3" presStyleCnt="4"/>
      <dgm:spPr/>
    </dgm:pt>
    <dgm:pt modelId="{B02CF30F-0C5F-E543-8DED-31AC5AE48DF0}" type="pres">
      <dgm:prSet presAssocID="{3EA9A5B7-4F79-BB42-AEA5-99C017545DD4}" presName="root2" presStyleCnt="0"/>
      <dgm:spPr/>
    </dgm:pt>
    <dgm:pt modelId="{C8D31F47-2DC0-384B-AE75-1300B980493E}" type="pres">
      <dgm:prSet presAssocID="{3EA9A5B7-4F79-BB42-AEA5-99C017545DD4}" presName="LevelTwoTextNode" presStyleLbl="node3" presStyleIdx="3" presStyleCnt="4">
        <dgm:presLayoutVars>
          <dgm:chPref val="3"/>
        </dgm:presLayoutVars>
      </dgm:prSet>
      <dgm:spPr/>
    </dgm:pt>
    <dgm:pt modelId="{78675888-E27E-5D42-8487-5003E64D496B}" type="pres">
      <dgm:prSet presAssocID="{3EA9A5B7-4F79-BB42-AEA5-99C017545DD4}" presName="level3hierChild" presStyleCnt="0"/>
      <dgm:spPr/>
    </dgm:pt>
  </dgm:ptLst>
  <dgm:cxnLst>
    <dgm:cxn modelId="{30044510-5E19-BC41-A1D2-1EAADF05388F}" type="presOf" srcId="{29EAF0CC-BD98-0841-86F2-1AD203974B36}" destId="{EE5AE0AE-D18D-014F-A49C-8E15BB3F5BBA}" srcOrd="0" destOrd="0" presId="urn:microsoft.com/office/officeart/2005/8/layout/hierarchy2"/>
    <dgm:cxn modelId="{EAC70E40-EED5-D643-A90F-FB8D10B3FB20}" type="presOf" srcId="{372DB683-F9DC-F843-BF9D-2C3D1E8DE606}" destId="{287A4738-0990-974A-A7C7-2DD9AABAD455}" srcOrd="0" destOrd="0" presId="urn:microsoft.com/office/officeart/2005/8/layout/hierarchy2"/>
    <dgm:cxn modelId="{A4EDD043-DE1C-A444-88FB-7CF0EC17C0FF}" type="presOf" srcId="{90ACB9A4-3207-4940-AACB-AC2773199541}" destId="{DF9FBB83-0E50-AF42-9773-2C3EB611E9FE}" srcOrd="0" destOrd="0" presId="urn:microsoft.com/office/officeart/2005/8/layout/hierarchy2"/>
    <dgm:cxn modelId="{7481D34D-94B7-C24A-8514-46987B7DE747}" srcId="{189A3974-2BA2-1345-A776-846FA5F556BB}" destId="{10653A6A-6245-2F42-95DC-569E58765284}" srcOrd="2" destOrd="0" parTransId="{8201C1FE-33F7-274F-A530-B6B8290B14EA}" sibTransId="{25ACD579-6C1A-534F-B7F0-2399F55C685C}"/>
    <dgm:cxn modelId="{D3A3EF62-57DB-5849-AA46-36446FAE2932}" type="presOf" srcId="{8201C1FE-33F7-274F-A530-B6B8290B14EA}" destId="{02294059-2B91-DE49-83A1-A1A424973998}" srcOrd="1" destOrd="0" presId="urn:microsoft.com/office/officeart/2005/8/layout/hierarchy2"/>
    <dgm:cxn modelId="{93EEF070-12EB-6647-A8DE-EBDD35C5F8DC}" type="presOf" srcId="{944D9D79-683C-C941-9EF9-8666178F585C}" destId="{BA507C02-2FA9-4041-8DAB-12E4FF028C29}" srcOrd="0" destOrd="0" presId="urn:microsoft.com/office/officeart/2005/8/layout/hierarchy2"/>
    <dgm:cxn modelId="{5BEA1472-4F2A-7241-9CCE-4DEE17CC3393}" type="presOf" srcId="{B5611AD5-E08A-7F43-B7BE-FEF51004039E}" destId="{7C6B029A-1277-564E-A0C0-D56DDD499689}" srcOrd="0" destOrd="0" presId="urn:microsoft.com/office/officeart/2005/8/layout/hierarchy2"/>
    <dgm:cxn modelId="{F9E06273-A221-564B-804F-8F58A46DE977}" type="presOf" srcId="{10653A6A-6245-2F42-95DC-569E58765284}" destId="{2DD98038-1020-3441-B76E-3717C532B8D2}" srcOrd="0" destOrd="0" presId="urn:microsoft.com/office/officeart/2005/8/layout/hierarchy2"/>
    <dgm:cxn modelId="{18832E74-D5DA-A748-948B-3085F8FF907E}" srcId="{944D9D79-683C-C941-9EF9-8666178F585C}" destId="{189A3974-2BA2-1345-A776-846FA5F556BB}" srcOrd="0" destOrd="0" parTransId="{78DCA3B0-9665-4B41-AC6F-3DF75F06BA8F}" sibTransId="{8AD3C05D-C417-C74E-8492-1E2DBB72868E}"/>
    <dgm:cxn modelId="{7D3EC874-101A-3549-A9A9-9D09AA44DC0C}" type="presOf" srcId="{9895A6FA-06D1-B741-9289-651BD8C5AEC2}" destId="{5B20AEDA-69CE-B743-87C0-80A8461650B4}" srcOrd="0" destOrd="0" presId="urn:microsoft.com/office/officeart/2005/8/layout/hierarchy2"/>
    <dgm:cxn modelId="{CF0B3E7B-A506-2946-9146-D37DF37A709B}" type="presOf" srcId="{6495BCDB-C036-1243-A179-7FDF609040AB}" destId="{5D177D17-CBAF-4B4C-BB1A-0E2D76C93159}" srcOrd="0" destOrd="0" presId="urn:microsoft.com/office/officeart/2005/8/layout/hierarchy2"/>
    <dgm:cxn modelId="{68F67A7B-9567-EB45-AC2D-0B7AB24582B6}" srcId="{189A3974-2BA2-1345-A776-846FA5F556BB}" destId="{D42C41BD-9B2F-134E-B141-D36EA9016ABA}" srcOrd="0" destOrd="0" parTransId="{372DB683-F9DC-F843-BF9D-2C3D1E8DE606}" sibTransId="{EEDD2455-F862-904E-A768-262E449D9F14}"/>
    <dgm:cxn modelId="{08C78A80-3EBE-0E4E-A044-3BB8310E9902}" srcId="{189A3974-2BA2-1345-A776-846FA5F556BB}" destId="{90ACB9A4-3207-4940-AACB-AC2773199541}" srcOrd="1" destOrd="0" parTransId="{CE79AB1B-3F9E-7845-9D19-74705AF187A2}" sibTransId="{3466A9DB-0D89-B84C-830C-F585E9BB47C3}"/>
    <dgm:cxn modelId="{BA7B1382-97B8-9F4F-8323-7608D05894FC}" srcId="{944D9D79-683C-C941-9EF9-8666178F585C}" destId="{B5611AD5-E08A-7F43-B7BE-FEF51004039E}" srcOrd="1" destOrd="0" parTransId="{6495BCDB-C036-1243-A179-7FDF609040AB}" sibTransId="{801BBB13-DA07-6E4C-A813-A46B335DBB2F}"/>
    <dgm:cxn modelId="{55B7118B-FA0C-AD40-8C35-280E0CF52E34}" type="presOf" srcId="{3EA9A5B7-4F79-BB42-AEA5-99C017545DD4}" destId="{C8D31F47-2DC0-384B-AE75-1300B980493E}" srcOrd="0" destOrd="0" presId="urn:microsoft.com/office/officeart/2005/8/layout/hierarchy2"/>
    <dgm:cxn modelId="{BF868C8E-ED74-4949-BA7B-B228DCE86118}" type="presOf" srcId="{78DCA3B0-9665-4B41-AC6F-3DF75F06BA8F}" destId="{460D3ED4-A9CA-6E4B-A0CB-7F7D6CAE8F3C}" srcOrd="1" destOrd="0" presId="urn:microsoft.com/office/officeart/2005/8/layout/hierarchy2"/>
    <dgm:cxn modelId="{ACEA8497-ADD1-B64D-A863-831A1874C769}" type="presOf" srcId="{D42C41BD-9B2F-134E-B141-D36EA9016ABA}" destId="{973CAE1D-DCCC-D149-8987-6184632EA8AF}" srcOrd="0" destOrd="0" presId="urn:microsoft.com/office/officeart/2005/8/layout/hierarchy2"/>
    <dgm:cxn modelId="{A5BDB39E-C5FA-E049-B18D-B3FDE15FDB9F}" type="presOf" srcId="{CE79AB1B-3F9E-7845-9D19-74705AF187A2}" destId="{D567C718-082C-6748-830D-C6C2E15D5F37}" srcOrd="1" destOrd="0" presId="urn:microsoft.com/office/officeart/2005/8/layout/hierarchy2"/>
    <dgm:cxn modelId="{262AC5A5-49DA-3844-98D4-01805A5EB7C8}" type="presOf" srcId="{6495BCDB-C036-1243-A179-7FDF609040AB}" destId="{E667BF75-CE28-574B-9E7A-AB90A1871811}" srcOrd="1" destOrd="0" presId="urn:microsoft.com/office/officeart/2005/8/layout/hierarchy2"/>
    <dgm:cxn modelId="{0E73D5A8-9E3E-C44C-9933-01284CC11256}" type="presOf" srcId="{CE79AB1B-3F9E-7845-9D19-74705AF187A2}" destId="{CBAB0598-32B6-7242-8687-68E2E51FDDB9}" srcOrd="0" destOrd="0" presId="urn:microsoft.com/office/officeart/2005/8/layout/hierarchy2"/>
    <dgm:cxn modelId="{B30428C5-94CA-1543-B4AC-EC65FD0469B6}" type="presOf" srcId="{78DCA3B0-9665-4B41-AC6F-3DF75F06BA8F}" destId="{B24A5F77-2163-B945-AA83-E70D4A596750}" srcOrd="0" destOrd="0" presId="urn:microsoft.com/office/officeart/2005/8/layout/hierarchy2"/>
    <dgm:cxn modelId="{80A4B6C5-74F2-9E45-8DDA-401C713E3170}" type="presOf" srcId="{29EAF0CC-BD98-0841-86F2-1AD203974B36}" destId="{A36AC634-C8CF-1444-B041-458C1AB6BE6C}" srcOrd="1" destOrd="0" presId="urn:microsoft.com/office/officeart/2005/8/layout/hierarchy2"/>
    <dgm:cxn modelId="{E9286BD1-1393-394E-A0FD-C9AF39504A9A}" type="presOf" srcId="{189A3974-2BA2-1345-A776-846FA5F556BB}" destId="{018BB06C-CE80-0040-B96F-D0E6EAF865D8}" srcOrd="0" destOrd="0" presId="urn:microsoft.com/office/officeart/2005/8/layout/hierarchy2"/>
    <dgm:cxn modelId="{6E8BCCD3-7610-9C43-B4AC-93169659A26C}" srcId="{B5611AD5-E08A-7F43-B7BE-FEF51004039E}" destId="{3EA9A5B7-4F79-BB42-AEA5-99C017545DD4}" srcOrd="0" destOrd="0" parTransId="{29EAF0CC-BD98-0841-86F2-1AD203974B36}" sibTransId="{BBCC115E-B407-204B-A4F0-1FDF7969777A}"/>
    <dgm:cxn modelId="{53493DDC-FBB9-AE4F-992D-00A1A5F76120}" srcId="{9895A6FA-06D1-B741-9289-651BD8C5AEC2}" destId="{944D9D79-683C-C941-9EF9-8666178F585C}" srcOrd="0" destOrd="0" parTransId="{CC9AA0DC-76B5-0949-B2F0-C829CE75593E}" sibTransId="{237E9C76-8D1F-1F4E-8685-90A148138C8F}"/>
    <dgm:cxn modelId="{FBB535E5-8AA3-E54F-AECB-0898FFB8853C}" type="presOf" srcId="{372DB683-F9DC-F843-BF9D-2C3D1E8DE606}" destId="{3D3F0F59-0DD6-4D46-B8DE-E062BA0F5FA8}" srcOrd="1" destOrd="0" presId="urn:microsoft.com/office/officeart/2005/8/layout/hierarchy2"/>
    <dgm:cxn modelId="{70A7D2FC-99BA-B64D-B71A-28CE88F9ED59}" type="presOf" srcId="{8201C1FE-33F7-274F-A530-B6B8290B14EA}" destId="{D5027119-E3C6-3B40-A328-D8DFE166C330}" srcOrd="0" destOrd="0" presId="urn:microsoft.com/office/officeart/2005/8/layout/hierarchy2"/>
    <dgm:cxn modelId="{8DA9D89F-2262-8841-89CF-DA4EA0DB6832}" type="presParOf" srcId="{5B20AEDA-69CE-B743-87C0-80A8461650B4}" destId="{33653959-2896-8546-B167-82219259B442}" srcOrd="0" destOrd="0" presId="urn:microsoft.com/office/officeart/2005/8/layout/hierarchy2"/>
    <dgm:cxn modelId="{3FF1AFAF-DD51-324E-B54F-7FFE6F4A1C14}" type="presParOf" srcId="{33653959-2896-8546-B167-82219259B442}" destId="{BA507C02-2FA9-4041-8DAB-12E4FF028C29}" srcOrd="0" destOrd="0" presId="urn:microsoft.com/office/officeart/2005/8/layout/hierarchy2"/>
    <dgm:cxn modelId="{E592085F-FEDA-6B47-9C73-8A18A8D61DDE}" type="presParOf" srcId="{33653959-2896-8546-B167-82219259B442}" destId="{7E79A1DA-9497-9E47-ADB5-B394D681515B}" srcOrd="1" destOrd="0" presId="urn:microsoft.com/office/officeart/2005/8/layout/hierarchy2"/>
    <dgm:cxn modelId="{09DFACCD-9AFF-4F4C-9323-BC3FFB7D5221}" type="presParOf" srcId="{7E79A1DA-9497-9E47-ADB5-B394D681515B}" destId="{B24A5F77-2163-B945-AA83-E70D4A596750}" srcOrd="0" destOrd="0" presId="urn:microsoft.com/office/officeart/2005/8/layout/hierarchy2"/>
    <dgm:cxn modelId="{9B4AC5B4-5167-6D49-9576-B7EE2311099C}" type="presParOf" srcId="{B24A5F77-2163-B945-AA83-E70D4A596750}" destId="{460D3ED4-A9CA-6E4B-A0CB-7F7D6CAE8F3C}" srcOrd="0" destOrd="0" presId="urn:microsoft.com/office/officeart/2005/8/layout/hierarchy2"/>
    <dgm:cxn modelId="{60E34D46-D4EB-484D-9DD6-19A296BF1A63}" type="presParOf" srcId="{7E79A1DA-9497-9E47-ADB5-B394D681515B}" destId="{78D5958B-93F1-5746-A5DF-3242300264B0}" srcOrd="1" destOrd="0" presId="urn:microsoft.com/office/officeart/2005/8/layout/hierarchy2"/>
    <dgm:cxn modelId="{34A72EB7-FF83-144D-A9A5-CD55E718F024}" type="presParOf" srcId="{78D5958B-93F1-5746-A5DF-3242300264B0}" destId="{018BB06C-CE80-0040-B96F-D0E6EAF865D8}" srcOrd="0" destOrd="0" presId="urn:microsoft.com/office/officeart/2005/8/layout/hierarchy2"/>
    <dgm:cxn modelId="{B484B40A-86F8-8A42-8914-72DE50A63B0C}" type="presParOf" srcId="{78D5958B-93F1-5746-A5DF-3242300264B0}" destId="{69BF10B9-2659-9F48-9789-8E3BB67D41D6}" srcOrd="1" destOrd="0" presId="urn:microsoft.com/office/officeart/2005/8/layout/hierarchy2"/>
    <dgm:cxn modelId="{28EF6342-F30A-6D44-AF8B-1EFB4E461E3B}" type="presParOf" srcId="{69BF10B9-2659-9F48-9789-8E3BB67D41D6}" destId="{287A4738-0990-974A-A7C7-2DD9AABAD455}" srcOrd="0" destOrd="0" presId="urn:microsoft.com/office/officeart/2005/8/layout/hierarchy2"/>
    <dgm:cxn modelId="{590A125B-8951-9A46-A4ED-D3655D95434A}" type="presParOf" srcId="{287A4738-0990-974A-A7C7-2DD9AABAD455}" destId="{3D3F0F59-0DD6-4D46-B8DE-E062BA0F5FA8}" srcOrd="0" destOrd="0" presId="urn:microsoft.com/office/officeart/2005/8/layout/hierarchy2"/>
    <dgm:cxn modelId="{71F7F481-2A99-534B-B364-83731772663A}" type="presParOf" srcId="{69BF10B9-2659-9F48-9789-8E3BB67D41D6}" destId="{6A291B27-3480-8E47-903D-8B3A12FD0CD3}" srcOrd="1" destOrd="0" presId="urn:microsoft.com/office/officeart/2005/8/layout/hierarchy2"/>
    <dgm:cxn modelId="{BCFEED89-CA9D-5D40-A48B-5B0893E2F0D0}" type="presParOf" srcId="{6A291B27-3480-8E47-903D-8B3A12FD0CD3}" destId="{973CAE1D-DCCC-D149-8987-6184632EA8AF}" srcOrd="0" destOrd="0" presId="urn:microsoft.com/office/officeart/2005/8/layout/hierarchy2"/>
    <dgm:cxn modelId="{D1E0B7F7-C6AD-AE41-939F-3CE3D0CA94D6}" type="presParOf" srcId="{6A291B27-3480-8E47-903D-8B3A12FD0CD3}" destId="{784D5154-5F39-6F4C-9D19-E3B9AA95D0B4}" srcOrd="1" destOrd="0" presId="urn:microsoft.com/office/officeart/2005/8/layout/hierarchy2"/>
    <dgm:cxn modelId="{A6FAF2AF-8EA5-5744-9933-5158866F1C59}" type="presParOf" srcId="{69BF10B9-2659-9F48-9789-8E3BB67D41D6}" destId="{CBAB0598-32B6-7242-8687-68E2E51FDDB9}" srcOrd="2" destOrd="0" presId="urn:microsoft.com/office/officeart/2005/8/layout/hierarchy2"/>
    <dgm:cxn modelId="{3CDDD50A-4725-1548-B096-390D4F8B6434}" type="presParOf" srcId="{CBAB0598-32B6-7242-8687-68E2E51FDDB9}" destId="{D567C718-082C-6748-830D-C6C2E15D5F37}" srcOrd="0" destOrd="0" presId="urn:microsoft.com/office/officeart/2005/8/layout/hierarchy2"/>
    <dgm:cxn modelId="{81BB068A-4C28-0A46-BB22-9F4D6274700B}" type="presParOf" srcId="{69BF10B9-2659-9F48-9789-8E3BB67D41D6}" destId="{96119AEC-17B4-D44B-8E03-31805AE9E711}" srcOrd="3" destOrd="0" presId="urn:microsoft.com/office/officeart/2005/8/layout/hierarchy2"/>
    <dgm:cxn modelId="{E3F7E8E0-C994-B548-8297-F25E75BE71FD}" type="presParOf" srcId="{96119AEC-17B4-D44B-8E03-31805AE9E711}" destId="{DF9FBB83-0E50-AF42-9773-2C3EB611E9FE}" srcOrd="0" destOrd="0" presId="urn:microsoft.com/office/officeart/2005/8/layout/hierarchy2"/>
    <dgm:cxn modelId="{DCB53E0B-7B1A-9F46-A262-4E698D83E629}" type="presParOf" srcId="{96119AEC-17B4-D44B-8E03-31805AE9E711}" destId="{57B491BD-82A5-614F-A8BE-874D8E6A6949}" srcOrd="1" destOrd="0" presId="urn:microsoft.com/office/officeart/2005/8/layout/hierarchy2"/>
    <dgm:cxn modelId="{94065F3E-4EF4-CC49-BA20-34B543C58B91}" type="presParOf" srcId="{69BF10B9-2659-9F48-9789-8E3BB67D41D6}" destId="{D5027119-E3C6-3B40-A328-D8DFE166C330}" srcOrd="4" destOrd="0" presId="urn:microsoft.com/office/officeart/2005/8/layout/hierarchy2"/>
    <dgm:cxn modelId="{BA3BAFFE-A646-5146-B81B-6D9B33C5B6DC}" type="presParOf" srcId="{D5027119-E3C6-3B40-A328-D8DFE166C330}" destId="{02294059-2B91-DE49-83A1-A1A424973998}" srcOrd="0" destOrd="0" presId="urn:microsoft.com/office/officeart/2005/8/layout/hierarchy2"/>
    <dgm:cxn modelId="{2310D7BD-A225-3442-A9BD-C8D9B3F67CB1}" type="presParOf" srcId="{69BF10B9-2659-9F48-9789-8E3BB67D41D6}" destId="{D2A433B3-0ABE-9B47-8489-9605905DDDC9}" srcOrd="5" destOrd="0" presId="urn:microsoft.com/office/officeart/2005/8/layout/hierarchy2"/>
    <dgm:cxn modelId="{74ABC149-96B7-3149-96F0-77DC16F40681}" type="presParOf" srcId="{D2A433B3-0ABE-9B47-8489-9605905DDDC9}" destId="{2DD98038-1020-3441-B76E-3717C532B8D2}" srcOrd="0" destOrd="0" presId="urn:microsoft.com/office/officeart/2005/8/layout/hierarchy2"/>
    <dgm:cxn modelId="{461F05B5-3BE5-3440-8BB2-D9AC33CD88D2}" type="presParOf" srcId="{D2A433B3-0ABE-9B47-8489-9605905DDDC9}" destId="{C82289EA-2111-7649-959C-91476D403DE1}" srcOrd="1" destOrd="0" presId="urn:microsoft.com/office/officeart/2005/8/layout/hierarchy2"/>
    <dgm:cxn modelId="{0E0F54EE-7408-C843-9E0F-11FF93F3252E}" type="presParOf" srcId="{7E79A1DA-9497-9E47-ADB5-B394D681515B}" destId="{5D177D17-CBAF-4B4C-BB1A-0E2D76C93159}" srcOrd="2" destOrd="0" presId="urn:microsoft.com/office/officeart/2005/8/layout/hierarchy2"/>
    <dgm:cxn modelId="{0B12EC37-43D4-804A-BE63-440CDAB11797}" type="presParOf" srcId="{5D177D17-CBAF-4B4C-BB1A-0E2D76C93159}" destId="{E667BF75-CE28-574B-9E7A-AB90A1871811}" srcOrd="0" destOrd="0" presId="urn:microsoft.com/office/officeart/2005/8/layout/hierarchy2"/>
    <dgm:cxn modelId="{C680A764-03C5-F548-A863-3DE551FB50BE}" type="presParOf" srcId="{7E79A1DA-9497-9E47-ADB5-B394D681515B}" destId="{DFEF1DAD-B7B0-5448-B84C-D45ECDE0E08C}" srcOrd="3" destOrd="0" presId="urn:microsoft.com/office/officeart/2005/8/layout/hierarchy2"/>
    <dgm:cxn modelId="{E81C5069-D756-5849-A929-92662B8518BF}" type="presParOf" srcId="{DFEF1DAD-B7B0-5448-B84C-D45ECDE0E08C}" destId="{7C6B029A-1277-564E-A0C0-D56DDD499689}" srcOrd="0" destOrd="0" presId="urn:microsoft.com/office/officeart/2005/8/layout/hierarchy2"/>
    <dgm:cxn modelId="{73B487A4-9B3A-1043-8004-A1A5485E1D7F}" type="presParOf" srcId="{DFEF1DAD-B7B0-5448-B84C-D45ECDE0E08C}" destId="{A1EDBE11-F1B9-8F4F-BFE7-33424C0E713A}" srcOrd="1" destOrd="0" presId="urn:microsoft.com/office/officeart/2005/8/layout/hierarchy2"/>
    <dgm:cxn modelId="{8950BDCC-0FDC-D74A-98F2-9F8991113AAE}" type="presParOf" srcId="{A1EDBE11-F1B9-8F4F-BFE7-33424C0E713A}" destId="{EE5AE0AE-D18D-014F-A49C-8E15BB3F5BBA}" srcOrd="0" destOrd="0" presId="urn:microsoft.com/office/officeart/2005/8/layout/hierarchy2"/>
    <dgm:cxn modelId="{0D14CF8C-BF17-0F4A-A31E-D60978FE475A}" type="presParOf" srcId="{EE5AE0AE-D18D-014F-A49C-8E15BB3F5BBA}" destId="{A36AC634-C8CF-1444-B041-458C1AB6BE6C}" srcOrd="0" destOrd="0" presId="urn:microsoft.com/office/officeart/2005/8/layout/hierarchy2"/>
    <dgm:cxn modelId="{BDFC2E1A-1975-0146-951F-77607D83FD3E}" type="presParOf" srcId="{A1EDBE11-F1B9-8F4F-BFE7-33424C0E713A}" destId="{B02CF30F-0C5F-E543-8DED-31AC5AE48DF0}" srcOrd="1" destOrd="0" presId="urn:microsoft.com/office/officeart/2005/8/layout/hierarchy2"/>
    <dgm:cxn modelId="{C6543B5E-CD2F-4945-A138-F59C3192E42F}" type="presParOf" srcId="{B02CF30F-0C5F-E543-8DED-31AC5AE48DF0}" destId="{C8D31F47-2DC0-384B-AE75-1300B980493E}" srcOrd="0" destOrd="0" presId="urn:microsoft.com/office/officeart/2005/8/layout/hierarchy2"/>
    <dgm:cxn modelId="{8334009A-5CD6-E74A-89B7-E18C019EF6E5}" type="presParOf" srcId="{B02CF30F-0C5F-E543-8DED-31AC5AE48DF0}" destId="{78675888-E27E-5D42-8487-5003E64D496B}" srcOrd="1" destOrd="0" presId="urn:microsoft.com/office/officeart/2005/8/layout/hierarchy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AD7AF-8072-664B-A5F2-3718BD274932}">
      <dsp:nvSpPr>
        <dsp:cNvPr id="0" name=""/>
        <dsp:cNvSpPr/>
      </dsp:nvSpPr>
      <dsp:spPr>
        <a:xfrm>
          <a:off x="6047581" y="3159417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1039018" y="336972"/>
              </a:lnTo>
              <a:lnTo>
                <a:pt x="1039018" y="4944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129EA-A1FB-CB4C-B664-A6CB8110AEE3}">
      <dsp:nvSpPr>
        <dsp:cNvPr id="0" name=""/>
        <dsp:cNvSpPr/>
      </dsp:nvSpPr>
      <dsp:spPr>
        <a:xfrm>
          <a:off x="5008562" y="3159417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1039018" y="0"/>
              </a:moveTo>
              <a:lnTo>
                <a:pt x="1039018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5BF8C-C9A0-B74C-877B-8039F3A17565}">
      <dsp:nvSpPr>
        <dsp:cNvPr id="0" name=""/>
        <dsp:cNvSpPr/>
      </dsp:nvSpPr>
      <dsp:spPr>
        <a:xfrm>
          <a:off x="3969543" y="1585304"/>
          <a:ext cx="2078037" cy="49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2078037" y="336972"/>
              </a:lnTo>
              <a:lnTo>
                <a:pt x="2078037" y="4944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23EED-DB36-9C4E-A610-B1797A1351D5}">
      <dsp:nvSpPr>
        <dsp:cNvPr id="0" name=""/>
        <dsp:cNvSpPr/>
      </dsp:nvSpPr>
      <dsp:spPr>
        <a:xfrm>
          <a:off x="1891506" y="3159417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972"/>
              </a:lnTo>
              <a:lnTo>
                <a:pt x="1039018" y="336972"/>
              </a:lnTo>
              <a:lnTo>
                <a:pt x="1039018" y="4944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72D76-1690-CE44-A471-8683B162A894}">
      <dsp:nvSpPr>
        <dsp:cNvPr id="0" name=""/>
        <dsp:cNvSpPr/>
      </dsp:nvSpPr>
      <dsp:spPr>
        <a:xfrm>
          <a:off x="852487" y="3159417"/>
          <a:ext cx="1039018" cy="494478"/>
        </a:xfrm>
        <a:custGeom>
          <a:avLst/>
          <a:gdLst/>
          <a:ahLst/>
          <a:cxnLst/>
          <a:rect l="0" t="0" r="0" b="0"/>
          <a:pathLst>
            <a:path>
              <a:moveTo>
                <a:pt x="1039018" y="0"/>
              </a:moveTo>
              <a:lnTo>
                <a:pt x="1039018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26993-1439-A245-8CBE-2BEC33E17D45}">
      <dsp:nvSpPr>
        <dsp:cNvPr id="0" name=""/>
        <dsp:cNvSpPr/>
      </dsp:nvSpPr>
      <dsp:spPr>
        <a:xfrm>
          <a:off x="1891506" y="1585304"/>
          <a:ext cx="2078037" cy="494478"/>
        </a:xfrm>
        <a:custGeom>
          <a:avLst/>
          <a:gdLst/>
          <a:ahLst/>
          <a:cxnLst/>
          <a:rect l="0" t="0" r="0" b="0"/>
          <a:pathLst>
            <a:path>
              <a:moveTo>
                <a:pt x="2078037" y="0"/>
              </a:moveTo>
              <a:lnTo>
                <a:pt x="2078037" y="336972"/>
              </a:lnTo>
              <a:lnTo>
                <a:pt x="0" y="336972"/>
              </a:lnTo>
              <a:lnTo>
                <a:pt x="0" y="4944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2202D-EDFB-5048-8988-48EC69D107DD}">
      <dsp:nvSpPr>
        <dsp:cNvPr id="0" name=""/>
        <dsp:cNvSpPr/>
      </dsp:nvSpPr>
      <dsp:spPr>
        <a:xfrm>
          <a:off x="3119437" y="505669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64B3A9-95F2-9449-A27D-6BB32C529059}">
      <dsp:nvSpPr>
        <dsp:cNvPr id="0" name=""/>
        <dsp:cNvSpPr/>
      </dsp:nvSpPr>
      <dsp:spPr>
        <a:xfrm>
          <a:off x="3308349" y="685136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IP Address</a:t>
          </a:r>
        </a:p>
      </dsp:txBody>
      <dsp:txXfrm>
        <a:off x="3339970" y="716757"/>
        <a:ext cx="1636970" cy="1016392"/>
      </dsp:txXfrm>
    </dsp:sp>
    <dsp:sp modelId="{F1FE8B65-A40F-8149-B8B6-9B6A63A4F489}">
      <dsp:nvSpPr>
        <dsp:cNvPr id="0" name=""/>
        <dsp:cNvSpPr/>
      </dsp:nvSpPr>
      <dsp:spPr>
        <a:xfrm>
          <a:off x="1041399" y="2079782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6C23F4-D310-AB43-A882-C11183DBD971}">
      <dsp:nvSpPr>
        <dsp:cNvPr id="0" name=""/>
        <dsp:cNvSpPr/>
      </dsp:nvSpPr>
      <dsp:spPr>
        <a:xfrm>
          <a:off x="1230312" y="2259249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Statis</a:t>
          </a:r>
        </a:p>
      </dsp:txBody>
      <dsp:txXfrm>
        <a:off x="1261933" y="2290870"/>
        <a:ext cx="1636970" cy="1016392"/>
      </dsp:txXfrm>
    </dsp:sp>
    <dsp:sp modelId="{39F6A55B-3CB4-3F48-B64A-61102DD02FDD}">
      <dsp:nvSpPr>
        <dsp:cNvPr id="0" name=""/>
        <dsp:cNvSpPr/>
      </dsp:nvSpPr>
      <dsp:spPr>
        <a:xfrm>
          <a:off x="2381" y="3653896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3ED64D-DFFF-DB49-A642-59E9CBDEE556}">
      <dsp:nvSpPr>
        <dsp:cNvPr id="0" name=""/>
        <dsp:cNvSpPr/>
      </dsp:nvSpPr>
      <dsp:spPr>
        <a:xfrm>
          <a:off x="191293" y="3833362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IPv4</a:t>
          </a:r>
        </a:p>
      </dsp:txBody>
      <dsp:txXfrm>
        <a:off x="222914" y="3864983"/>
        <a:ext cx="1636970" cy="1016392"/>
      </dsp:txXfrm>
    </dsp:sp>
    <dsp:sp modelId="{5AEE06F5-0591-DC47-B40C-103F46D67CF6}">
      <dsp:nvSpPr>
        <dsp:cNvPr id="0" name=""/>
        <dsp:cNvSpPr/>
      </dsp:nvSpPr>
      <dsp:spPr>
        <a:xfrm>
          <a:off x="2080418" y="3653896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320C7B-C52C-FF47-BDD8-F363DFB1AF18}">
      <dsp:nvSpPr>
        <dsp:cNvPr id="0" name=""/>
        <dsp:cNvSpPr/>
      </dsp:nvSpPr>
      <dsp:spPr>
        <a:xfrm>
          <a:off x="2269331" y="3833362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IPv6</a:t>
          </a:r>
        </a:p>
      </dsp:txBody>
      <dsp:txXfrm>
        <a:off x="2300952" y="3864983"/>
        <a:ext cx="1636970" cy="1016392"/>
      </dsp:txXfrm>
    </dsp:sp>
    <dsp:sp modelId="{6BE4472D-6344-C343-BE3D-98A66DEF6751}">
      <dsp:nvSpPr>
        <dsp:cNvPr id="0" name=""/>
        <dsp:cNvSpPr/>
      </dsp:nvSpPr>
      <dsp:spPr>
        <a:xfrm>
          <a:off x="5197474" y="2079782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F6E45B-AC00-8A47-89C3-9227F5507C38}">
      <dsp:nvSpPr>
        <dsp:cNvPr id="0" name=""/>
        <dsp:cNvSpPr/>
      </dsp:nvSpPr>
      <dsp:spPr>
        <a:xfrm>
          <a:off x="5386387" y="2259249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Dinamis</a:t>
          </a:r>
          <a:endParaRPr lang="en-US" sz="2800" kern="1200" dirty="0"/>
        </a:p>
      </dsp:txBody>
      <dsp:txXfrm>
        <a:off x="5418008" y="2290870"/>
        <a:ext cx="1636970" cy="1016392"/>
      </dsp:txXfrm>
    </dsp:sp>
    <dsp:sp modelId="{42163E84-FD14-0B45-9DA2-E7E6451F37E2}">
      <dsp:nvSpPr>
        <dsp:cNvPr id="0" name=""/>
        <dsp:cNvSpPr/>
      </dsp:nvSpPr>
      <dsp:spPr>
        <a:xfrm>
          <a:off x="4158456" y="3653896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A39D12-E77F-4A41-8CDF-6D816B9A40DE}">
      <dsp:nvSpPr>
        <dsp:cNvPr id="0" name=""/>
        <dsp:cNvSpPr/>
      </dsp:nvSpPr>
      <dsp:spPr>
        <a:xfrm>
          <a:off x="4347368" y="3833362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IPv4</a:t>
          </a:r>
        </a:p>
      </dsp:txBody>
      <dsp:txXfrm>
        <a:off x="4378989" y="3864983"/>
        <a:ext cx="1636970" cy="1016392"/>
      </dsp:txXfrm>
    </dsp:sp>
    <dsp:sp modelId="{5F06D39D-023D-AB46-9593-01A9CC900175}">
      <dsp:nvSpPr>
        <dsp:cNvPr id="0" name=""/>
        <dsp:cNvSpPr/>
      </dsp:nvSpPr>
      <dsp:spPr>
        <a:xfrm>
          <a:off x="6236493" y="3653896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64543E-2511-8744-A77A-B8C63C951C20}">
      <dsp:nvSpPr>
        <dsp:cNvPr id="0" name=""/>
        <dsp:cNvSpPr/>
      </dsp:nvSpPr>
      <dsp:spPr>
        <a:xfrm>
          <a:off x="6425406" y="3833362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IPv6</a:t>
          </a:r>
        </a:p>
      </dsp:txBody>
      <dsp:txXfrm>
        <a:off x="6457027" y="3864983"/>
        <a:ext cx="1636970" cy="1016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07C02-2FA9-4041-8DAB-12E4FF028C29}">
      <dsp:nvSpPr>
        <dsp:cNvPr id="0" name=""/>
        <dsp:cNvSpPr/>
      </dsp:nvSpPr>
      <dsp:spPr>
        <a:xfrm>
          <a:off x="713" y="2497699"/>
          <a:ext cx="2033629" cy="1016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IP Address</a:t>
          </a:r>
        </a:p>
      </dsp:txBody>
      <dsp:txXfrm>
        <a:off x="30494" y="2527480"/>
        <a:ext cx="1974067" cy="957252"/>
      </dsp:txXfrm>
    </dsp:sp>
    <dsp:sp modelId="{B24A5F77-2163-B945-AA83-E70D4A596750}">
      <dsp:nvSpPr>
        <dsp:cNvPr id="0" name=""/>
        <dsp:cNvSpPr/>
      </dsp:nvSpPr>
      <dsp:spPr>
        <a:xfrm rot="18289469">
          <a:off x="1728845" y="2402541"/>
          <a:ext cx="1424448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1424448" y="188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05458" y="2385826"/>
        <a:ext cx="71222" cy="71222"/>
      </dsp:txXfrm>
    </dsp:sp>
    <dsp:sp modelId="{018BB06C-CE80-0040-B96F-D0E6EAF865D8}">
      <dsp:nvSpPr>
        <dsp:cNvPr id="0" name=""/>
        <dsp:cNvSpPr/>
      </dsp:nvSpPr>
      <dsp:spPr>
        <a:xfrm>
          <a:off x="2847795" y="1328362"/>
          <a:ext cx="2033629" cy="1016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IP Private</a:t>
          </a:r>
        </a:p>
      </dsp:txBody>
      <dsp:txXfrm>
        <a:off x="2877576" y="1358143"/>
        <a:ext cx="1974067" cy="957252"/>
      </dsp:txXfrm>
    </dsp:sp>
    <dsp:sp modelId="{287A4738-0990-974A-A7C7-2DD9AABAD455}">
      <dsp:nvSpPr>
        <dsp:cNvPr id="0" name=""/>
        <dsp:cNvSpPr/>
      </dsp:nvSpPr>
      <dsp:spPr>
        <a:xfrm rot="18289469">
          <a:off x="4575926" y="1233204"/>
          <a:ext cx="1424448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1424448" y="188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52539" y="1216489"/>
        <a:ext cx="71222" cy="71222"/>
      </dsp:txXfrm>
    </dsp:sp>
    <dsp:sp modelId="{973CAE1D-DCCC-D149-8987-6184632EA8AF}">
      <dsp:nvSpPr>
        <dsp:cNvPr id="0" name=""/>
        <dsp:cNvSpPr/>
      </dsp:nvSpPr>
      <dsp:spPr>
        <a:xfrm>
          <a:off x="5694876" y="159025"/>
          <a:ext cx="2033629" cy="1016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10.0.0.0</a:t>
          </a:r>
        </a:p>
      </dsp:txBody>
      <dsp:txXfrm>
        <a:off x="5724657" y="188806"/>
        <a:ext cx="1974067" cy="957252"/>
      </dsp:txXfrm>
    </dsp:sp>
    <dsp:sp modelId="{CBAB0598-32B6-7242-8687-68E2E51FDDB9}">
      <dsp:nvSpPr>
        <dsp:cNvPr id="0" name=""/>
        <dsp:cNvSpPr/>
      </dsp:nvSpPr>
      <dsp:spPr>
        <a:xfrm>
          <a:off x="4881424" y="1817873"/>
          <a:ext cx="813451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813451" y="188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67814" y="1816433"/>
        <a:ext cx="40672" cy="40672"/>
      </dsp:txXfrm>
    </dsp:sp>
    <dsp:sp modelId="{DF9FBB83-0E50-AF42-9773-2C3EB611E9FE}">
      <dsp:nvSpPr>
        <dsp:cNvPr id="0" name=""/>
        <dsp:cNvSpPr/>
      </dsp:nvSpPr>
      <dsp:spPr>
        <a:xfrm>
          <a:off x="5694876" y="1328362"/>
          <a:ext cx="2033629" cy="1016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172.16.0.0</a:t>
          </a:r>
        </a:p>
      </dsp:txBody>
      <dsp:txXfrm>
        <a:off x="5724657" y="1358143"/>
        <a:ext cx="1974067" cy="957252"/>
      </dsp:txXfrm>
    </dsp:sp>
    <dsp:sp modelId="{D5027119-E3C6-3B40-A328-D8DFE166C330}">
      <dsp:nvSpPr>
        <dsp:cNvPr id="0" name=""/>
        <dsp:cNvSpPr/>
      </dsp:nvSpPr>
      <dsp:spPr>
        <a:xfrm rot="3310531">
          <a:off x="4575926" y="2402541"/>
          <a:ext cx="1424448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1424448" y="188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52539" y="2385826"/>
        <a:ext cx="71222" cy="71222"/>
      </dsp:txXfrm>
    </dsp:sp>
    <dsp:sp modelId="{2DD98038-1020-3441-B76E-3717C532B8D2}">
      <dsp:nvSpPr>
        <dsp:cNvPr id="0" name=""/>
        <dsp:cNvSpPr/>
      </dsp:nvSpPr>
      <dsp:spPr>
        <a:xfrm>
          <a:off x="5694876" y="2497699"/>
          <a:ext cx="2033629" cy="1016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192.168.0.0</a:t>
          </a:r>
        </a:p>
      </dsp:txBody>
      <dsp:txXfrm>
        <a:off x="5724657" y="2527480"/>
        <a:ext cx="1974067" cy="957252"/>
      </dsp:txXfrm>
    </dsp:sp>
    <dsp:sp modelId="{5D177D17-CBAF-4B4C-BB1A-0E2D76C93159}">
      <dsp:nvSpPr>
        <dsp:cNvPr id="0" name=""/>
        <dsp:cNvSpPr/>
      </dsp:nvSpPr>
      <dsp:spPr>
        <a:xfrm rot="3310531">
          <a:off x="1728845" y="3571878"/>
          <a:ext cx="1424448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1424448" y="188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05458" y="3555163"/>
        <a:ext cx="71222" cy="71222"/>
      </dsp:txXfrm>
    </dsp:sp>
    <dsp:sp modelId="{7C6B029A-1277-564E-A0C0-D56DDD499689}">
      <dsp:nvSpPr>
        <dsp:cNvPr id="0" name=""/>
        <dsp:cNvSpPr/>
      </dsp:nvSpPr>
      <dsp:spPr>
        <a:xfrm>
          <a:off x="2847795" y="3667036"/>
          <a:ext cx="2033629" cy="1016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IP Public</a:t>
          </a:r>
        </a:p>
      </dsp:txBody>
      <dsp:txXfrm>
        <a:off x="2877576" y="3696817"/>
        <a:ext cx="1974067" cy="957252"/>
      </dsp:txXfrm>
    </dsp:sp>
    <dsp:sp modelId="{EE5AE0AE-D18D-014F-A49C-8E15BB3F5BBA}">
      <dsp:nvSpPr>
        <dsp:cNvPr id="0" name=""/>
        <dsp:cNvSpPr/>
      </dsp:nvSpPr>
      <dsp:spPr>
        <a:xfrm>
          <a:off x="4881424" y="4156547"/>
          <a:ext cx="813451" cy="37792"/>
        </a:xfrm>
        <a:custGeom>
          <a:avLst/>
          <a:gdLst/>
          <a:ahLst/>
          <a:cxnLst/>
          <a:rect l="0" t="0" r="0" b="0"/>
          <a:pathLst>
            <a:path>
              <a:moveTo>
                <a:pt x="0" y="18896"/>
              </a:moveTo>
              <a:lnTo>
                <a:pt x="813451" y="188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67814" y="4155107"/>
        <a:ext cx="40672" cy="40672"/>
      </dsp:txXfrm>
    </dsp:sp>
    <dsp:sp modelId="{C8D31F47-2DC0-384B-AE75-1300B980493E}">
      <dsp:nvSpPr>
        <dsp:cNvPr id="0" name=""/>
        <dsp:cNvSpPr/>
      </dsp:nvSpPr>
      <dsp:spPr>
        <a:xfrm>
          <a:off x="5694876" y="3667036"/>
          <a:ext cx="2033629" cy="1016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Internet</a:t>
          </a:r>
        </a:p>
      </dsp:txBody>
      <dsp:txXfrm>
        <a:off x="5724657" y="3696817"/>
        <a:ext cx="1974067" cy="957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29A2-5E80-F63B-930D-1F2012F3C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DC4E9-4D21-ECB5-D333-B3822F89A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3F2C-F914-DF85-70CD-30ED6D4C3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B44E7-B0CD-4B50-AE54-C7B9E09C3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DB968-16D6-0B74-16EF-E35AC942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8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6AE66-3E16-BC71-F343-5DB9AE2E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8788B-DF4A-258A-D11A-59C90B742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DA803-EDD4-37E4-D868-40127AF3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26569-5EEF-8549-4882-80AC0DD8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9AD7C-88F7-AB05-C129-9E700BEE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1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F9FB8F-EA1A-BC85-DE7E-7170E0A07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D07BA-57A7-54A7-79A8-CD4F06709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70BA-0C54-2640-6A8B-ABFDD6ADF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DA40D-5C7D-D0C6-12FD-0C342447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BEA27-BB73-1525-7497-345EBDD4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4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D76B-2A3D-27E7-EA55-BFA822BF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D4B22-67AF-6A26-8750-D4B8DD8F5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BBA50-237B-1267-1CB0-726A7439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BA7B-6122-ED52-BF39-398AE49D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CD0E0-80E8-A011-74C1-D4C3556E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7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CAA8-D16B-5DF7-1654-348CD1465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34581-A231-63CC-15E8-BBAFC1096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CD457-0D73-D148-5BF8-5F819A4A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BBB3A-DCC0-E97C-B559-0E7E224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A51AA-7EE6-4431-BF55-FA97A266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7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FC38-B21C-1876-264E-92D66200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A4ACB-1F3D-C86E-46EF-1D7E3BB55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672B7-22C5-99A8-3FA0-E42C2B711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FA7BC-1662-E588-0032-33B61B4E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08F70-7E6F-DB77-876F-94E364D4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25A9D-E313-A093-4163-63799E68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0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3555-4AD6-C954-C787-B60EFB69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71F19-E84D-BA3D-F476-AE1290BA4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574F2-2004-E4BB-B8C6-574F6DCFC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B34EA-0B8E-77B0-097B-638106A87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C4DCE-3ADA-490A-46FC-F8F4F7305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040EB-5C61-BE0E-B603-4A327B7C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12/1/22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A76467-5DCB-1390-2339-6FDD3633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24061-932C-9AA4-E7E3-B5BA614E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6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5E425-0824-CEE0-02FC-39566254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C8349-DE7F-7D7B-500B-5B0F6649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12/1/22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DF4D0-82FC-58C6-B89F-80945C98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32F91-AB36-2112-98C0-53F10E9D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2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38CC1-D5B2-5729-1E74-317AEDEF9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12/1/22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ED13B-4ED4-C261-ECF6-3E55A8A0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5D824-E9CC-BBD3-DA7B-5F876898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4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C02-16FB-C79A-EB17-DB9465CC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042C-587D-C20B-5F26-BE12DBF3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AD6BB-D2FE-12D5-CD88-FAE2C7DA3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80AD4-C4F4-AC34-9D6B-EC3CECD0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3F284-628B-583F-44FF-B1583ABC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F92D0-EB87-8D8C-3474-C78BFA62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5FCC-112E-A285-7EE5-BC2FE1DE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B94F6-5093-C522-18F5-11FB7C09E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4460F-EB42-512C-9AC7-F933D2DBA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7C923-F5F2-F1AF-7BBA-6ECE76C3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CD25-4015-481E-94C9-A931395C8E35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BDADA-BF34-1DC1-8117-7D6C37D3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BBBE0-39EE-8275-0606-73920F83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6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7CCAC-4C82-B2C3-0621-A6AB8326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F82D5-1C9F-AECA-DA98-8B58A952A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5A8D7-99BB-BA31-715A-AE15C4CB5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8CD25-4015-481E-94C9-A931395C8E35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73B7A-DFB4-835A-92C3-12B955036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80BD4-3C8C-0545-E777-230AEF459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35205-7406-4E96-85E9-F173CE5CB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3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E5D2BE-B485-D97F-A815-C324CF747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1853"/>
            <a:ext cx="12110720" cy="86887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BAC1D7-8896-CCEB-38B4-69C815889EDC}"/>
              </a:ext>
            </a:extLst>
          </p:cNvPr>
          <p:cNvSpPr/>
          <p:nvPr/>
        </p:nvSpPr>
        <p:spPr>
          <a:xfrm>
            <a:off x="-243020" y="2224295"/>
            <a:ext cx="616073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JARINGAN KOMPUTER</a:t>
            </a:r>
            <a:b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Network Layer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11C663-935B-F09F-5BEE-19C16D07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28" y="1800644"/>
            <a:ext cx="5205802" cy="285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2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Kategori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b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IP Address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88907F6-0C38-EA9D-BF2A-D912D7C690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688599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495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Format IPv4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5FDA4468-D568-BB2F-4BA8-F1916AEB5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983" y="3153858"/>
            <a:ext cx="1800225" cy="649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11000000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6A23C7B-F026-0CD3-E44F-F208A01FD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2208" y="3153858"/>
            <a:ext cx="1800225" cy="649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10101000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5DCACC36-FEFE-3090-2241-D930037B7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433" y="3153858"/>
            <a:ext cx="1800225" cy="649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00000000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70DAAA72-19A4-6E92-3395-EB8919160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2658" y="3153858"/>
            <a:ext cx="1800225" cy="649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00101000</a:t>
            </a:r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15061E6E-B468-B0AA-2D12-9761D3E171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1983" y="2723646"/>
            <a:ext cx="72009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0">
            <a:extLst>
              <a:ext uri="{FF2B5EF4-FFF2-40B4-BE49-F238E27FC236}">
                <a16:creationId xmlns:a16="http://schemas.microsoft.com/office/drawing/2014/main" id="{3D1843CE-499F-56BE-32BB-1861C861C3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1983" y="2436308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1">
            <a:extLst>
              <a:ext uri="{FF2B5EF4-FFF2-40B4-BE49-F238E27FC236}">
                <a16:creationId xmlns:a16="http://schemas.microsoft.com/office/drawing/2014/main" id="{064AB0BA-3C8A-C9AA-85D6-5AE4795D33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72883" y="2436308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9DDC6E39-6B64-4520-6024-3A66AAC2A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5071" y="2453771"/>
            <a:ext cx="9794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32 bit</a:t>
            </a: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B514D83A-DC7A-75B1-F3AC-75B00E019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496" y="4439733"/>
            <a:ext cx="485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/>
              <a:t>192 . 168 .  0  .  40</a:t>
            </a:r>
          </a:p>
        </p:txBody>
      </p:sp>
      <p:sp>
        <p:nvSpPr>
          <p:cNvPr id="29" name="Line 14">
            <a:extLst>
              <a:ext uri="{FF2B5EF4-FFF2-40B4-BE49-F238E27FC236}">
                <a16:creationId xmlns:a16="http://schemas.microsoft.com/office/drawing/2014/main" id="{DA5E3068-7A10-4927-2427-89EBD8053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5583" y="3803146"/>
            <a:ext cx="792163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5">
            <a:extLst>
              <a:ext uri="{FF2B5EF4-FFF2-40B4-BE49-F238E27FC236}">
                <a16:creationId xmlns:a16="http://schemas.microsoft.com/office/drawing/2014/main" id="{91D89278-B469-5C44-C2AA-61C8823DB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8833" y="3803146"/>
            <a:ext cx="43180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6">
            <a:extLst>
              <a:ext uri="{FF2B5EF4-FFF2-40B4-BE49-F238E27FC236}">
                <a16:creationId xmlns:a16="http://schemas.microsoft.com/office/drawing/2014/main" id="{F585B7AC-0C8F-5691-DEDF-F491844265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4596" y="3803146"/>
            <a:ext cx="287337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7">
            <a:extLst>
              <a:ext uri="{FF2B5EF4-FFF2-40B4-BE49-F238E27FC236}">
                <a16:creationId xmlns:a16="http://schemas.microsoft.com/office/drawing/2014/main" id="{FFA87B74-14C3-369F-9304-386CD8CB6B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59996" y="3803146"/>
            <a:ext cx="64770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84F7B8E-7687-D514-6D61-4FFFAF7B8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233" y="5208083"/>
            <a:ext cx="863600" cy="2889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" name="Rectangle 19">
            <a:extLst>
              <a:ext uri="{FF2B5EF4-FFF2-40B4-BE49-F238E27FC236}">
                <a16:creationId xmlns:a16="http://schemas.microsoft.com/office/drawing/2014/main" id="{2A507F29-E8A0-64B8-100C-BC0A93C3E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233" y="5568446"/>
            <a:ext cx="863600" cy="288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" name="Text Box 20">
            <a:extLst>
              <a:ext uri="{FF2B5EF4-FFF2-40B4-BE49-F238E27FC236}">
                <a16:creationId xmlns:a16="http://schemas.microsoft.com/office/drawing/2014/main" id="{BF3E603D-B527-D607-683D-E31F604D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833" y="5201733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Alamat </a:t>
            </a:r>
            <a:r>
              <a:rPr lang="en-US" altLang="en-US" dirty="0" err="1"/>
              <a:t>Jaringan</a:t>
            </a:r>
            <a:endParaRPr lang="en-US" altLang="en-US" dirty="0"/>
          </a:p>
        </p:txBody>
      </p:sp>
      <p:sp>
        <p:nvSpPr>
          <p:cNvPr id="36" name="Text Box 21">
            <a:extLst>
              <a:ext uri="{FF2B5EF4-FFF2-40B4-BE49-F238E27FC236}">
                <a16:creationId xmlns:a16="http://schemas.microsoft.com/office/drawing/2014/main" id="{664A0FF2-68EE-88AB-338A-0734672AF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833" y="5562096"/>
            <a:ext cx="1428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Alamat Host</a:t>
            </a:r>
          </a:p>
        </p:txBody>
      </p:sp>
    </p:spTree>
    <p:extLst>
      <p:ext uri="{BB962C8B-B14F-4D97-AF65-F5344CB8AC3E}">
        <p14:creationId xmlns:p14="http://schemas.microsoft.com/office/powerpoint/2010/main" val="2388242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IPv4</a:t>
            </a:r>
            <a:b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Kelas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A)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CC1EC6E-F091-A83E-4304-62934A9FD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320" y="1716088"/>
            <a:ext cx="3546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IP Address </a:t>
            </a:r>
            <a:r>
              <a:rPr lang="en-US" altLang="en-US" sz="3200" b="1" dirty="0" err="1"/>
              <a:t>Klas</a:t>
            </a:r>
            <a:r>
              <a:rPr lang="en-US" altLang="en-US" sz="3200" b="1" dirty="0"/>
              <a:t> A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11EE90-2AE5-6184-A6D1-AB95BA189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070" y="3422650"/>
            <a:ext cx="1800225" cy="649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0 . . . . . . .</a:t>
            </a:r>
          </a:p>
        </p:txBody>
      </p:sp>
      <p:sp>
        <p:nvSpPr>
          <p:cNvPr id="6" name="Line 9">
            <a:extLst>
              <a:ext uri="{FF2B5EF4-FFF2-40B4-BE49-F238E27FC236}">
                <a16:creationId xmlns:a16="http://schemas.microsoft.com/office/drawing/2014/main" id="{544CD7B0-88E7-EFD9-4393-1C8E4CAC18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6070" y="2992438"/>
            <a:ext cx="72009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206B4D8E-350D-45D6-DD3C-F97025CB8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6070" y="2705100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1">
            <a:extLst>
              <a:ext uri="{FF2B5EF4-FFF2-40B4-BE49-F238E27FC236}">
                <a16:creationId xmlns:a16="http://schemas.microsoft.com/office/drawing/2014/main" id="{F0638904-F2A7-76B9-B5CE-53B361B7FE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46970" y="2705100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B237E39D-5A09-93BD-4CD5-45FBBACFD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158" y="2722563"/>
            <a:ext cx="9794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32 bit</a:t>
            </a: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AC468890-7777-BD0E-415B-A0F0EC7A3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295" y="3422650"/>
            <a:ext cx="1800225" cy="649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. . . . . . . .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A4A4121D-54EF-5E0C-540C-8DEACC20F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520" y="3422650"/>
            <a:ext cx="1800225" cy="649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. . . . . . . .</a:t>
            </a:r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2F2FC2BF-9DE1-FCF1-A4D0-FD15E2BAB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6745" y="3422650"/>
            <a:ext cx="1800225" cy="649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. . . . . . . .</a:t>
            </a:r>
          </a:p>
        </p:txBody>
      </p:sp>
      <p:sp>
        <p:nvSpPr>
          <p:cNvPr id="20" name="Line 22">
            <a:extLst>
              <a:ext uri="{FF2B5EF4-FFF2-40B4-BE49-F238E27FC236}">
                <a16:creationId xmlns:a16="http://schemas.microsoft.com/office/drawing/2014/main" id="{8370A76E-1D19-E91C-0D9C-B6F546CDDE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6070" y="4462463"/>
            <a:ext cx="72009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3">
            <a:extLst>
              <a:ext uri="{FF2B5EF4-FFF2-40B4-BE49-F238E27FC236}">
                <a16:creationId xmlns:a16="http://schemas.microsoft.com/office/drawing/2014/main" id="{E09400BA-FE08-A47A-4719-0C7B77E09E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6070" y="4175125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4">
            <a:extLst>
              <a:ext uri="{FF2B5EF4-FFF2-40B4-BE49-F238E27FC236}">
                <a16:creationId xmlns:a16="http://schemas.microsoft.com/office/drawing/2014/main" id="{ACB263C7-1795-D09C-FF63-C512BF481F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6295" y="4175125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5">
            <a:extLst>
              <a:ext uri="{FF2B5EF4-FFF2-40B4-BE49-F238E27FC236}">
                <a16:creationId xmlns:a16="http://schemas.microsoft.com/office/drawing/2014/main" id="{7E1494B4-A761-5AEC-4D56-CBFE1E4B9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46970" y="4175125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10416AD3-3E13-63A1-62EE-AB614679E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083" y="4240213"/>
            <a:ext cx="1158875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Alamat</a:t>
            </a:r>
          </a:p>
          <a:p>
            <a:pPr algn="ctr" eaLnBrk="1" hangingPunct="1"/>
            <a:r>
              <a:rPr lang="en-US" altLang="en-US" sz="2000"/>
              <a:t>Jaringan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04AF0739-F7B5-7177-5FE4-30EC2E49C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5933" y="4240213"/>
            <a:ext cx="974725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Alamat</a:t>
            </a:r>
          </a:p>
          <a:p>
            <a:pPr algn="ctr" eaLnBrk="1" hangingPunct="1"/>
            <a:r>
              <a:rPr lang="en-US" altLang="en-US" sz="2000"/>
              <a:t>Host</a:t>
            </a: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36AB467E-935C-061D-7063-F60F2A911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670" y="5541963"/>
            <a:ext cx="568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Range:</a:t>
            </a:r>
            <a:r>
              <a:rPr lang="en-US" altLang="en-US" sz="2000" b="1"/>
              <a:t> 1 . 0 . 0 . 0  </a:t>
            </a:r>
            <a:r>
              <a:rPr lang="en-US" altLang="en-US" sz="2000"/>
              <a:t>sampai</a:t>
            </a:r>
            <a:r>
              <a:rPr lang="en-US" altLang="en-US" sz="2000" b="1"/>
              <a:t>  127 . 255 . 255 . 255</a:t>
            </a:r>
          </a:p>
        </p:txBody>
      </p:sp>
    </p:spTree>
    <p:extLst>
      <p:ext uri="{BB962C8B-B14F-4D97-AF65-F5344CB8AC3E}">
        <p14:creationId xmlns:p14="http://schemas.microsoft.com/office/powerpoint/2010/main" val="3124669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IPv4</a:t>
            </a:r>
            <a:b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Kelas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8C54CDC6-9E2C-66CB-41F0-7A821BFD9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280" y="1738948"/>
            <a:ext cx="3546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IP Address </a:t>
            </a:r>
            <a:r>
              <a:rPr lang="en-US" altLang="en-US" sz="3200" b="1" dirty="0" err="1"/>
              <a:t>Klas</a:t>
            </a:r>
            <a:r>
              <a:rPr lang="en-US" altLang="en-US" sz="3200" b="1" dirty="0"/>
              <a:t> B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1723804-B4CA-DE37-65A4-720551846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6030" y="3445510"/>
            <a:ext cx="1800225" cy="649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10 . . . . . .</a:t>
            </a: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FA95C042-516B-9249-13D0-A8D3F36EC0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6030" y="3015298"/>
            <a:ext cx="72009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623B556A-15D9-917D-10EA-C75B474D1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6030" y="2727960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849A1B6A-D2E4-6A59-C9C0-9068A198C9D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26930" y="2727960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2BA2986-348B-E533-A8C0-32DA954BB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9118" y="2745423"/>
            <a:ext cx="9794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32 bit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03144A-3250-1BCD-30B5-485CD66A1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255" y="3445510"/>
            <a:ext cx="1800225" cy="649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. . . . . . . 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3A211B-396F-F197-E1C3-2B64C5101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480" y="3445510"/>
            <a:ext cx="1800225" cy="649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. . . . . . . 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034F52-5B60-FC0A-C5BE-529BFDD2A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705" y="3445510"/>
            <a:ext cx="1800225" cy="649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. . . . . . . .</a:t>
            </a:r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49A8DE58-8F6B-D31D-2248-78E6148078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6030" y="4485323"/>
            <a:ext cx="72009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CE656530-479F-C22D-C2A3-59D4ECC6A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6030" y="4197985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91A6665C-3E84-93C9-E8FD-1CA5746325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6480" y="4196398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DCAC5F77-2FA6-FDD6-3B67-D240F0402C3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26930" y="4197985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5C85A132-40E7-4EED-FDEC-B6B0F5636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030" y="4263073"/>
            <a:ext cx="1158875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Alamat</a:t>
            </a:r>
          </a:p>
          <a:p>
            <a:pPr algn="ctr" eaLnBrk="1" hangingPunct="1"/>
            <a:r>
              <a:rPr lang="en-US" altLang="en-US" sz="2000"/>
              <a:t>Jaringan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82C38755-DA0B-7CCC-ADD1-6A76D8BB9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880" y="4263073"/>
            <a:ext cx="974725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Alamat</a:t>
            </a:r>
          </a:p>
          <a:p>
            <a:pPr algn="ctr" eaLnBrk="1" hangingPunct="1"/>
            <a:r>
              <a:rPr lang="en-US" altLang="en-US" sz="2000" dirty="0"/>
              <a:t>Host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48DFCF9E-C24B-F0BC-FA0E-1E001C1D1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8193" y="5564823"/>
            <a:ext cx="5972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Range:</a:t>
            </a:r>
            <a:r>
              <a:rPr lang="en-US" altLang="en-US" sz="2000" b="1"/>
              <a:t> 128 . 0 . 0 . 0  </a:t>
            </a:r>
            <a:r>
              <a:rPr lang="en-US" altLang="en-US" sz="2000"/>
              <a:t>sampai</a:t>
            </a:r>
            <a:r>
              <a:rPr lang="en-US" altLang="en-US" sz="2000" b="1"/>
              <a:t>  191 . 255 . 255 . 255</a:t>
            </a:r>
          </a:p>
        </p:txBody>
      </p:sp>
    </p:spTree>
    <p:extLst>
      <p:ext uri="{BB962C8B-B14F-4D97-AF65-F5344CB8AC3E}">
        <p14:creationId xmlns:p14="http://schemas.microsoft.com/office/powerpoint/2010/main" val="4207342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IPv4</a:t>
            </a:r>
            <a:b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Kelas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C)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07DDDEE6-83D6-F472-E458-0534BB0CD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80" y="1624648"/>
            <a:ext cx="3546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IP Address </a:t>
            </a:r>
            <a:r>
              <a:rPr lang="en-US" altLang="en-US" sz="3200" b="1"/>
              <a:t>Klas C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915C20-DC74-F234-8544-C92A2B952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330" y="3331210"/>
            <a:ext cx="1800225" cy="649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110 . . . . .</a:t>
            </a: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40D6E242-478C-86FE-EC3F-B66440C75F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0330" y="2900998"/>
            <a:ext cx="72009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8C13F8C0-C50D-3EA9-EE30-4CCD23DC8C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0330" y="2613660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213A555A-59CD-4E78-30D4-8B85AA9F9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1230" y="2613660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2893763-23F1-12D6-2E1C-27B50DC4C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418" y="2631123"/>
            <a:ext cx="9794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32 bit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6384EA-A8DE-EBCB-F826-5F75FC249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55" y="3331210"/>
            <a:ext cx="1800225" cy="649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. . . . . . . 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013970-79ED-6629-B714-09572FBCF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780" y="3331210"/>
            <a:ext cx="1800225" cy="649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. . . . . . . 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DB7596-A5D6-ACD5-E442-340F57F1D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1005" y="3331210"/>
            <a:ext cx="1800225" cy="649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. . . . . . . .</a:t>
            </a:r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A37688E0-E8C8-B92F-6B33-99B5957DE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0330" y="4371023"/>
            <a:ext cx="72009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27272C41-FFF3-6FF8-3E6A-EA3BB587D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0330" y="4083685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26601931-79DB-5E44-69A7-0AFA4C37E1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1005" y="4082098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05D5FEFC-1739-4A8F-5F6E-2BFD1CB619BA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1230" y="4083685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0CECB44B-825F-B9B0-B247-278846BD9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518" y="4148773"/>
            <a:ext cx="1158875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Alamat</a:t>
            </a:r>
          </a:p>
          <a:p>
            <a:pPr algn="ctr" eaLnBrk="1" hangingPunct="1"/>
            <a:r>
              <a:rPr lang="en-US" altLang="en-US" sz="2000"/>
              <a:t>Jaringan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9ACA0851-9DE1-9813-8023-2BB58A9FC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368" y="4148773"/>
            <a:ext cx="974725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Alamat</a:t>
            </a:r>
          </a:p>
          <a:p>
            <a:pPr algn="ctr" eaLnBrk="1" hangingPunct="1"/>
            <a:r>
              <a:rPr lang="en-US" altLang="en-US" sz="2000"/>
              <a:t>Host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1102ED36-075C-3FF2-22D1-3548E65B6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493" y="5450523"/>
            <a:ext cx="5972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Range:</a:t>
            </a:r>
            <a:r>
              <a:rPr lang="en-US" altLang="en-US" sz="2000" b="1"/>
              <a:t> 192 . 0 . 0 . 0  </a:t>
            </a:r>
            <a:r>
              <a:rPr lang="en-US" altLang="en-US" sz="2000"/>
              <a:t>sampai</a:t>
            </a:r>
            <a:r>
              <a:rPr lang="en-US" altLang="en-US" sz="2000" b="1"/>
              <a:t>  223 . 255 . 255 . 255</a:t>
            </a:r>
          </a:p>
        </p:txBody>
      </p:sp>
    </p:spTree>
    <p:extLst>
      <p:ext uri="{BB962C8B-B14F-4D97-AF65-F5344CB8AC3E}">
        <p14:creationId xmlns:p14="http://schemas.microsoft.com/office/powerpoint/2010/main" val="1130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IPv4</a:t>
            </a:r>
            <a:b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Kelas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D)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3AE324DD-5C97-56DE-6E87-993DCAB41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020" y="1666434"/>
            <a:ext cx="3546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IP Address </a:t>
            </a:r>
            <a:r>
              <a:rPr lang="en-US" altLang="en-US" sz="3200" b="1"/>
              <a:t>Klas D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70F0E6-9E93-056F-AB7E-C87234D3E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1770" y="3372996"/>
            <a:ext cx="936625" cy="649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1110 </a:t>
            </a: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06C79940-9960-2296-18F6-5DED29020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1770" y="2942784"/>
            <a:ext cx="72009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70294FE1-9419-FAF8-5D78-7A800E9029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1770" y="2655446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08B3956A-92D8-C09F-9CBF-5D4D3A08D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9932670" y="2655446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6816335-9761-8E89-7FEE-B56B4F2F3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4858" y="2672909"/>
            <a:ext cx="9794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32 bit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BA68BDAB-2406-E5CB-59AB-745B76BF4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395" y="3372996"/>
            <a:ext cx="6264275" cy="649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. . . . . . . . . . . . . . . . . . . . . . . . . . . .</a:t>
            </a:r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0CBA59BC-2C69-1F6C-5847-7DC8DFF49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8395" y="4412809"/>
            <a:ext cx="62642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345ACD51-C92E-802F-A9D1-2FA0D31118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8395" y="4123884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">
            <a:extLst>
              <a:ext uri="{FF2B5EF4-FFF2-40B4-BE49-F238E27FC236}">
                <a16:creationId xmlns:a16="http://schemas.microsoft.com/office/drawing/2014/main" id="{4E6CB6E4-AB7C-A2F2-63E2-9C612A01B84A}"/>
              </a:ext>
            </a:extLst>
          </p:cNvPr>
          <p:cNvSpPr>
            <a:spLocks noChangeShapeType="1"/>
          </p:cNvSpPr>
          <p:nvPr/>
        </p:nvSpPr>
        <p:spPr bwMode="auto">
          <a:xfrm>
            <a:off x="9932670" y="4125471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30ABE22C-EEDF-4378-500B-61E989ADE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8883" y="4123884"/>
            <a:ext cx="1185862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Alamat</a:t>
            </a:r>
          </a:p>
          <a:p>
            <a:pPr algn="ctr" eaLnBrk="1" hangingPunct="1"/>
            <a:r>
              <a:rPr lang="en-US" altLang="en-US" sz="2000"/>
              <a:t>Multicast</a:t>
            </a: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F4C54BFF-C363-E30C-A6A1-098EC723D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3933" y="5492309"/>
            <a:ext cx="5972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Range:</a:t>
            </a:r>
            <a:r>
              <a:rPr lang="en-US" altLang="en-US" sz="2000" b="1"/>
              <a:t> 224 . 0 . 0 . 0  </a:t>
            </a:r>
            <a:r>
              <a:rPr lang="en-US" altLang="en-US" sz="2000"/>
              <a:t>sampai</a:t>
            </a:r>
            <a:r>
              <a:rPr lang="en-US" altLang="en-US" sz="2000" b="1"/>
              <a:t>  239 . 255 . 255 . 255</a:t>
            </a:r>
          </a:p>
        </p:txBody>
      </p:sp>
    </p:spTree>
    <p:extLst>
      <p:ext uri="{BB962C8B-B14F-4D97-AF65-F5344CB8AC3E}">
        <p14:creationId xmlns:p14="http://schemas.microsoft.com/office/powerpoint/2010/main" val="939177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IPv4</a:t>
            </a:r>
            <a:b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Kelas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E)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0A1168BF-78FC-7E3E-0B8D-DF49B4040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693" y="1670368"/>
            <a:ext cx="3524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IP Address </a:t>
            </a:r>
            <a:r>
              <a:rPr lang="en-US" altLang="en-US" sz="3200" b="1"/>
              <a:t>Klas 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33326C-217C-DEF0-EBCC-3EA3CABCA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330" y="3376930"/>
            <a:ext cx="1152525" cy="649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11110 </a:t>
            </a: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8F387AFE-69E6-13FD-49E8-7FD3CC41A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0330" y="2946718"/>
            <a:ext cx="72009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FA7DCFCC-87AE-E504-5DDD-251B695B9B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0330" y="2659380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EB9F92B7-7E26-A0E9-7748-CD0B6B84EA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1230" y="2659380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C3C3148-4569-97A6-32B0-13CFEF119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418" y="2676843"/>
            <a:ext cx="9794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32 bit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D19F98-A97B-1D86-E437-ECF98ED9C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855" y="3376930"/>
            <a:ext cx="6048375" cy="649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. . . . . . . . . . . . . . . . . . . . . . . . . . . .</a:t>
            </a: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386BF88A-22D0-CD84-CADD-20CBC83D13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2855" y="4416743"/>
            <a:ext cx="60483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89C99761-5FC9-9DE9-7699-BEBFE23816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2855" y="4127818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67E85234-6051-4717-0767-0EC8BACEB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1230" y="4129405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357214D7-E82D-7F36-06EE-77599C8C0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9068" y="4127818"/>
            <a:ext cx="3135312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/>
              <a:t>Alamat khusus untuk</a:t>
            </a:r>
          </a:p>
          <a:p>
            <a:pPr algn="ctr" eaLnBrk="1" hangingPunct="1"/>
            <a:r>
              <a:rPr lang="en-US" altLang="en-US" sz="2000"/>
              <a:t>Experimen dan Cadangan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6B05D866-6C81-38DD-430B-5E8A4C139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493" y="5496243"/>
            <a:ext cx="5972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Range:</a:t>
            </a:r>
            <a:r>
              <a:rPr lang="en-US" altLang="en-US" sz="2000" b="1"/>
              <a:t> 240 . 0 . 0 . 0  </a:t>
            </a:r>
            <a:r>
              <a:rPr lang="en-US" altLang="en-US" sz="2000"/>
              <a:t>sampai</a:t>
            </a:r>
            <a:r>
              <a:rPr lang="en-US" altLang="en-US" sz="2000" b="1"/>
              <a:t>  247 . 255 . 255 . 255</a:t>
            </a:r>
          </a:p>
        </p:txBody>
      </p:sp>
    </p:spTree>
    <p:extLst>
      <p:ext uri="{BB962C8B-B14F-4D97-AF65-F5344CB8AC3E}">
        <p14:creationId xmlns:p14="http://schemas.microsoft.com/office/powerpoint/2010/main" val="3617175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Kate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gori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IP Address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C0F7029-AC2A-2B78-58BF-8CA578B367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416781"/>
              </p:ext>
            </p:extLst>
          </p:nvPr>
        </p:nvGraphicFramePr>
        <p:xfrm>
          <a:off x="1871980" y="951558"/>
          <a:ext cx="7729220" cy="4842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1059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IP Address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Khusus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5EA6F9-241B-058B-C0B2-940F18D1AFA4}"/>
              </a:ext>
            </a:extLst>
          </p:cNvPr>
          <p:cNvSpPr txBox="1"/>
          <p:nvPr/>
        </p:nvSpPr>
        <p:spPr>
          <a:xfrm>
            <a:off x="845380" y="2427187"/>
            <a:ext cx="10881800" cy="294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 b="1" dirty="0">
                <a:solidFill>
                  <a:srgbClr val="CC3300"/>
                </a:solidFill>
              </a:rPr>
              <a:t>0.0.0.0</a:t>
            </a:r>
            <a:r>
              <a:rPr lang="en-US" altLang="en-US" sz="2600" b="1" dirty="0">
                <a:solidFill>
                  <a:srgbClr val="CC3300"/>
                </a:solidFill>
              </a:rPr>
              <a:t>	</a:t>
            </a:r>
            <a:r>
              <a:rPr lang="en-US" altLang="en-US" sz="2600" dirty="0"/>
              <a:t> 		: </a:t>
            </a:r>
            <a:r>
              <a:rPr lang="en-US" altLang="en-US" sz="2600" dirty="0" err="1"/>
              <a:t>sebuah</a:t>
            </a:r>
            <a:r>
              <a:rPr lang="en-US" altLang="en-US" sz="2600" dirty="0"/>
              <a:t> host yang </a:t>
            </a:r>
            <a:r>
              <a:rPr lang="en-US" altLang="en-US" sz="2600" dirty="0" err="1"/>
              <a:t>baru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diboot</a:t>
            </a:r>
            <a:r>
              <a:rPr lang="en-US" altLang="en-US" sz="2600" dirty="0"/>
              <a:t> (</a:t>
            </a:r>
            <a:r>
              <a:rPr lang="en-US" altLang="en-US" sz="2600" dirty="0" err="1"/>
              <a:t>belum</a:t>
            </a:r>
            <a:r>
              <a:rPr lang="en-US" altLang="en-US" sz="2600" dirty="0"/>
              <a:t> 						  </a:t>
            </a:r>
            <a:r>
              <a:rPr lang="en-US" altLang="en-US" sz="2600" dirty="0" err="1"/>
              <a:t>memilik</a:t>
            </a:r>
            <a:r>
              <a:rPr lang="en-US" altLang="en-US" sz="2600" dirty="0"/>
              <a:t> IP Address)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b="1" dirty="0">
                <a:solidFill>
                  <a:srgbClr val="CC3300"/>
                </a:solidFill>
              </a:rPr>
              <a:t>127.0.0.1 </a:t>
            </a:r>
            <a:r>
              <a:rPr lang="en-US" altLang="en-US" sz="3000" dirty="0">
                <a:solidFill>
                  <a:srgbClr val="CC3300"/>
                </a:solidFill>
              </a:rPr>
              <a:t> </a:t>
            </a:r>
            <a:r>
              <a:rPr lang="en-US" altLang="en-US" sz="2600" dirty="0">
                <a:solidFill>
                  <a:srgbClr val="CC3300"/>
                </a:solidFill>
              </a:rPr>
              <a:t>			</a:t>
            </a:r>
            <a:r>
              <a:rPr lang="en-US" altLang="en-US" sz="2600" dirty="0"/>
              <a:t>: IP Loopback, </a:t>
            </a:r>
            <a:r>
              <a:rPr lang="en-US" altLang="en-US" sz="2600" dirty="0" err="1"/>
              <a:t>menunjuk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</a:t>
            </a:r>
            <a:r>
              <a:rPr lang="en-US" altLang="en-US" sz="2600" dirty="0"/>
              <a:t> host </a:t>
            </a:r>
            <a:r>
              <a:rPr lang="en-US" altLang="en-US" sz="2600" dirty="0" err="1"/>
              <a:t>itu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sendiri</a:t>
            </a:r>
            <a:r>
              <a:rPr lang="en-US" altLang="en-US" sz="26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b="1" dirty="0">
                <a:solidFill>
                  <a:srgbClr val="CC3300"/>
                </a:solidFill>
              </a:rPr>
              <a:t>n.0.0.0	</a:t>
            </a:r>
            <a:r>
              <a:rPr lang="en-US" altLang="en-US" sz="4000" b="1" dirty="0">
                <a:solidFill>
                  <a:srgbClr val="CC3300"/>
                </a:solidFill>
              </a:rPr>
              <a:t>		</a:t>
            </a:r>
            <a:r>
              <a:rPr lang="en-US" altLang="en-US" sz="2600" dirty="0"/>
              <a:t>: IP </a:t>
            </a:r>
            <a:r>
              <a:rPr lang="en-US" altLang="en-US" sz="2600" dirty="0" err="1"/>
              <a:t>sebuah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jaringan</a:t>
            </a:r>
            <a:r>
              <a:rPr lang="en-US" altLang="en-US" sz="26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b="1" dirty="0">
                <a:solidFill>
                  <a:srgbClr val="CC3300"/>
                </a:solidFill>
              </a:rPr>
              <a:t>255.255.255.255</a:t>
            </a:r>
            <a:r>
              <a:rPr lang="en-US" altLang="en-US" sz="4000" b="1" dirty="0">
                <a:solidFill>
                  <a:srgbClr val="CC3300"/>
                </a:solidFill>
              </a:rPr>
              <a:t>	</a:t>
            </a:r>
            <a:r>
              <a:rPr lang="en-US" altLang="en-US" sz="2600" b="1" dirty="0">
                <a:solidFill>
                  <a:srgbClr val="CC3300"/>
                </a:solidFill>
              </a:rPr>
              <a:t>	</a:t>
            </a:r>
            <a:r>
              <a:rPr lang="en-US" altLang="en-US" sz="2600" dirty="0"/>
              <a:t>: Broadcast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jaringan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sendiri</a:t>
            </a: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3000" b="1" dirty="0">
                <a:solidFill>
                  <a:srgbClr val="CC3300"/>
                </a:solidFill>
              </a:rPr>
              <a:t>n.255.255.255	</a:t>
            </a:r>
            <a:r>
              <a:rPr lang="en-US" altLang="en-US" sz="4000" b="1" dirty="0">
                <a:solidFill>
                  <a:srgbClr val="CC3300"/>
                </a:solidFill>
              </a:rPr>
              <a:t>	</a:t>
            </a:r>
            <a:r>
              <a:rPr lang="en-US" altLang="en-US" sz="2600" dirty="0"/>
              <a:t>: broadcast </a:t>
            </a:r>
            <a:r>
              <a:rPr lang="en-US" altLang="en-US" sz="2600" dirty="0" err="1"/>
              <a:t>ke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jaringan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luar</a:t>
            </a:r>
            <a:r>
              <a:rPr lang="en-US" altLang="en-US" sz="2600" dirty="0"/>
              <a:t> (</a:t>
            </a:r>
            <a:r>
              <a:rPr lang="en-US" altLang="en-US" sz="2600" dirty="0" err="1"/>
              <a:t>dengan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alamat</a:t>
            </a:r>
            <a:r>
              <a:rPr lang="en-US" altLang="en-US" sz="2600" dirty="0"/>
              <a:t> n</a:t>
            </a:r>
            <a:r>
              <a:rPr lang="en-US" altLang="en-US" sz="2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6910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743784" y="474938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IPv6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5A207C-399D-674F-26E3-EDD622A62E9D}"/>
              </a:ext>
            </a:extLst>
          </p:cNvPr>
          <p:cNvSpPr txBox="1"/>
          <p:nvPr/>
        </p:nvSpPr>
        <p:spPr>
          <a:xfrm>
            <a:off x="1228724" y="1925359"/>
            <a:ext cx="9218296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600" b="0" i="0" dirty="0">
                <a:solidFill>
                  <a:srgbClr val="000000"/>
                </a:solidFill>
                <a:effectLst/>
              </a:rPr>
              <a:t>IPv6 </a:t>
            </a:r>
            <a:r>
              <a:rPr lang="en-ID" sz="2600" b="0" i="0" dirty="0" err="1">
                <a:solidFill>
                  <a:srgbClr val="000000"/>
                </a:solidFill>
                <a:effectLst/>
              </a:rPr>
              <a:t>merupakan</a:t>
            </a:r>
            <a:r>
              <a:rPr lang="en-ID" sz="2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</a:rPr>
              <a:t>protokol</a:t>
            </a:r>
            <a:r>
              <a:rPr lang="en-ID" sz="2600" b="0" i="0" dirty="0">
                <a:solidFill>
                  <a:srgbClr val="000000"/>
                </a:solidFill>
                <a:effectLst/>
              </a:rPr>
              <a:t> internet </a:t>
            </a:r>
            <a:r>
              <a:rPr lang="en-ID" sz="2600" b="0" i="0" dirty="0" err="1">
                <a:solidFill>
                  <a:srgbClr val="000000"/>
                </a:solidFill>
                <a:effectLst/>
              </a:rPr>
              <a:t>versi</a:t>
            </a:r>
            <a:r>
              <a:rPr lang="en-ID" sz="2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</a:rPr>
              <a:t>baru</a:t>
            </a:r>
            <a:r>
              <a:rPr lang="en-ID" sz="2600" b="0" i="0" dirty="0">
                <a:solidFill>
                  <a:srgbClr val="000000"/>
                </a:solidFill>
                <a:effectLst/>
              </a:rPr>
              <a:t> yang di </a:t>
            </a:r>
            <a:r>
              <a:rPr lang="en-ID" sz="2600" b="0" i="0" dirty="0" err="1">
                <a:solidFill>
                  <a:srgbClr val="000000"/>
                </a:solidFill>
                <a:effectLst/>
              </a:rPr>
              <a:t>desain</a:t>
            </a:r>
            <a:r>
              <a:rPr lang="en-ID" sz="2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</a:rPr>
              <a:t>sebagai</a:t>
            </a:r>
            <a:r>
              <a:rPr lang="en-ID" sz="2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</a:rPr>
              <a:t>pengganti</a:t>
            </a:r>
            <a:r>
              <a:rPr lang="en-ID" sz="2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</a:rPr>
              <a:t>dari</a:t>
            </a:r>
            <a:r>
              <a:rPr lang="en-ID" sz="2600" b="0" i="0" dirty="0">
                <a:solidFill>
                  <a:srgbClr val="000000"/>
                </a:solidFill>
                <a:effectLst/>
              </a:rPr>
              <a:t> Internet </a:t>
            </a:r>
            <a:r>
              <a:rPr lang="en-ID" sz="2600" b="0" i="0" dirty="0" err="1">
                <a:solidFill>
                  <a:srgbClr val="000000"/>
                </a:solidFill>
                <a:effectLst/>
              </a:rPr>
              <a:t>Protokol</a:t>
            </a:r>
            <a:r>
              <a:rPr lang="en-ID" sz="2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</a:rPr>
              <a:t>versi</a:t>
            </a:r>
            <a:r>
              <a:rPr lang="en-ID" sz="2600" b="0" i="0" dirty="0">
                <a:solidFill>
                  <a:srgbClr val="000000"/>
                </a:solidFill>
                <a:effectLst/>
              </a:rPr>
              <a:t> 4 (IPv4) yang </a:t>
            </a:r>
            <a:r>
              <a:rPr lang="en-ID" sz="2600" b="0" i="0" dirty="0" err="1">
                <a:solidFill>
                  <a:srgbClr val="000000"/>
                </a:solidFill>
                <a:effectLst/>
              </a:rPr>
              <a:t>memiliki</a:t>
            </a:r>
            <a:r>
              <a:rPr lang="en-ID" sz="2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</a:rPr>
              <a:t>fitur</a:t>
            </a:r>
            <a:r>
              <a:rPr lang="en-ID" sz="2600" b="0" i="0" dirty="0">
                <a:solidFill>
                  <a:srgbClr val="000000"/>
                </a:solidFill>
                <a:effectLst/>
              </a:rPr>
              <a:t> yang </a:t>
            </a:r>
            <a:r>
              <a:rPr lang="en-ID" sz="2600" b="0" i="0" dirty="0" err="1">
                <a:solidFill>
                  <a:srgbClr val="000000"/>
                </a:solidFill>
                <a:effectLst/>
              </a:rPr>
              <a:t>lebih</a:t>
            </a:r>
            <a:r>
              <a:rPr lang="en-ID" sz="2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</a:rPr>
              <a:t>baik</a:t>
            </a:r>
            <a:r>
              <a:rPr lang="en-ID" sz="2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</a:rPr>
              <a:t>dari</a:t>
            </a:r>
            <a:r>
              <a:rPr lang="en-ID" sz="2600" b="0" i="0" dirty="0">
                <a:solidFill>
                  <a:srgbClr val="000000"/>
                </a:solidFill>
                <a:effectLst/>
              </a:rPr>
              <a:t> IPv4.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600" b="0" i="0" dirty="0" err="1">
                <a:solidFill>
                  <a:srgbClr val="000000"/>
                </a:solidFill>
                <a:effectLst/>
              </a:rPr>
              <a:t>Struktur</a:t>
            </a:r>
            <a:r>
              <a:rPr lang="en-ID" sz="2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</a:rPr>
              <a:t>jaringan</a:t>
            </a:r>
            <a:r>
              <a:rPr lang="en-ID" sz="2600" b="0" i="0" dirty="0">
                <a:solidFill>
                  <a:srgbClr val="000000"/>
                </a:solidFill>
                <a:effectLst/>
              </a:rPr>
              <a:t> IPv6 </a:t>
            </a:r>
            <a:r>
              <a:rPr lang="en-ID" sz="2600" b="0" i="0" dirty="0" err="1">
                <a:solidFill>
                  <a:srgbClr val="000000"/>
                </a:solidFill>
                <a:effectLst/>
              </a:rPr>
              <a:t>lebih</a:t>
            </a:r>
            <a:r>
              <a:rPr lang="en-ID" sz="2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</a:rPr>
              <a:t>fleksibel</a:t>
            </a:r>
            <a:r>
              <a:rPr lang="en-ID" sz="2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</a:rPr>
              <a:t>karena</a:t>
            </a:r>
            <a:r>
              <a:rPr lang="en-ID" sz="2600" b="0" i="0" dirty="0">
                <a:solidFill>
                  <a:srgbClr val="000000"/>
                </a:solidFill>
                <a:effectLst/>
              </a:rPr>
              <a:t> masing-masing </a:t>
            </a:r>
            <a:r>
              <a:rPr lang="en-ID" sz="2600" b="0" i="0" dirty="0" err="1">
                <a:solidFill>
                  <a:srgbClr val="000000"/>
                </a:solidFill>
                <a:effectLst/>
              </a:rPr>
              <a:t>titik</a:t>
            </a:r>
            <a:r>
              <a:rPr lang="en-ID" sz="2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</a:rPr>
              <a:t>dapat</a:t>
            </a:r>
            <a:r>
              <a:rPr lang="en-ID" sz="2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</a:rPr>
              <a:t>mengalokasikan</a:t>
            </a:r>
            <a:r>
              <a:rPr lang="en-ID" sz="2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600" b="0" i="0" dirty="0" err="1">
                <a:solidFill>
                  <a:srgbClr val="000000"/>
                </a:solidFill>
                <a:effectLst/>
              </a:rPr>
              <a:t>alamatnya</a:t>
            </a:r>
            <a:r>
              <a:rPr lang="en-ID" sz="2600" b="0" i="0" dirty="0">
                <a:solidFill>
                  <a:srgbClr val="000000"/>
                </a:solidFill>
                <a:effectLst/>
              </a:rPr>
              <a:t> masing-masing.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800" b="0" i="0" dirty="0">
                <a:solidFill>
                  <a:srgbClr val="000000"/>
                </a:solidFill>
                <a:effectLst/>
              </a:rPr>
              <a:t>IPv6 </a:t>
            </a:r>
            <a:r>
              <a:rPr lang="en-ID" sz="2800" b="0" i="0" dirty="0" err="1">
                <a:solidFill>
                  <a:srgbClr val="000000"/>
                </a:solidFill>
                <a:effectLst/>
              </a:rPr>
              <a:t>merupakan</a:t>
            </a:r>
            <a:r>
              <a:rPr lang="en-ID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</a:rPr>
              <a:t>solusi</a:t>
            </a:r>
            <a:r>
              <a:rPr lang="en-ID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</a:rPr>
              <a:t>dari</a:t>
            </a:r>
            <a:r>
              <a:rPr lang="en-ID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</a:rPr>
              <a:t>keterbatasan</a:t>
            </a:r>
            <a:r>
              <a:rPr lang="en-ID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</a:rPr>
              <a:t>alamat</a:t>
            </a:r>
            <a:r>
              <a:rPr lang="en-ID" sz="2800" b="0" i="0" dirty="0">
                <a:solidFill>
                  <a:srgbClr val="000000"/>
                </a:solidFill>
                <a:effectLst/>
              </a:rPr>
              <a:t> IPv4 (32 bit). IPv6 </a:t>
            </a:r>
            <a:r>
              <a:rPr lang="en-ID" sz="2800" b="0" i="0" dirty="0" err="1">
                <a:solidFill>
                  <a:srgbClr val="000000"/>
                </a:solidFill>
                <a:effectLst/>
              </a:rPr>
              <a:t>dengan</a:t>
            </a:r>
            <a:r>
              <a:rPr lang="en-ID" sz="2800" b="0" i="0" dirty="0">
                <a:solidFill>
                  <a:srgbClr val="000000"/>
                </a:solidFill>
                <a:effectLst/>
              </a:rPr>
              <a:t> 128 bit </a:t>
            </a:r>
            <a:r>
              <a:rPr lang="en-ID" sz="2800" b="0" i="0" dirty="0" err="1">
                <a:solidFill>
                  <a:srgbClr val="000000"/>
                </a:solidFill>
                <a:effectLst/>
              </a:rPr>
              <a:t>memungkinkan</a:t>
            </a:r>
            <a:r>
              <a:rPr lang="en-ID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</a:rPr>
              <a:t>pengalamatan</a:t>
            </a:r>
            <a:r>
              <a:rPr lang="en-ID" sz="2800" b="0" i="0" dirty="0">
                <a:solidFill>
                  <a:srgbClr val="000000"/>
                </a:solidFill>
                <a:effectLst/>
              </a:rPr>
              <a:t> yang </a:t>
            </a:r>
            <a:r>
              <a:rPr lang="en-ID" sz="2800" b="0" i="0" dirty="0" err="1">
                <a:solidFill>
                  <a:srgbClr val="000000"/>
                </a:solidFill>
                <a:effectLst/>
              </a:rPr>
              <a:t>lebih</a:t>
            </a:r>
            <a:r>
              <a:rPr lang="en-ID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</a:rPr>
              <a:t>banyak</a:t>
            </a:r>
            <a:r>
              <a:rPr lang="en-ID" sz="2800" b="0" i="0" dirty="0">
                <a:solidFill>
                  <a:srgbClr val="000000"/>
                </a:solidFill>
                <a:effectLst/>
              </a:rPr>
              <a:t> Ip-</a:t>
            </a:r>
            <a:r>
              <a:rPr lang="en-ID" sz="2800" b="0" i="0" dirty="0" err="1">
                <a:solidFill>
                  <a:srgbClr val="000000"/>
                </a:solidFill>
                <a:effectLst/>
              </a:rPr>
              <a:t>nisasi</a:t>
            </a:r>
            <a:r>
              <a:rPr lang="en-ID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</a:rPr>
              <a:t>berbagai</a:t>
            </a:r>
            <a:r>
              <a:rPr lang="en-ID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</a:rPr>
              <a:t>perangkat</a:t>
            </a:r>
            <a:r>
              <a:rPr lang="en-ID" sz="2800" b="0" i="0" dirty="0">
                <a:solidFill>
                  <a:srgbClr val="000000"/>
                </a:solidFill>
                <a:effectLst/>
              </a:rPr>
              <a:t> (PDA, handphone, </a:t>
            </a:r>
            <a:r>
              <a:rPr lang="en-ID" sz="2800" b="0" i="0" dirty="0" err="1">
                <a:solidFill>
                  <a:srgbClr val="000000"/>
                </a:solidFill>
                <a:effectLst/>
              </a:rPr>
              <a:t>perangkat</a:t>
            </a:r>
            <a:r>
              <a:rPr lang="en-ID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</a:rPr>
              <a:t>rumah</a:t>
            </a:r>
            <a:r>
              <a:rPr lang="en-ID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</a:rPr>
              <a:t>tangga</a:t>
            </a:r>
            <a:r>
              <a:rPr lang="en-ID" sz="28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ID" sz="2800" b="0" i="0" dirty="0" err="1">
                <a:solidFill>
                  <a:srgbClr val="000000"/>
                </a:solidFill>
                <a:effectLst/>
              </a:rPr>
              <a:t>perlengkapan</a:t>
            </a:r>
            <a:r>
              <a:rPr lang="en-ID" sz="2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</a:rPr>
              <a:t>otomotif</a:t>
            </a:r>
            <a:r>
              <a:rPr lang="en-ID" sz="2800" b="0" i="0" dirty="0">
                <a:solidFill>
                  <a:srgbClr val="000000"/>
                </a:solidFill>
                <a:effectLst/>
              </a:rPr>
              <a:t>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81957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834" y="2469540"/>
            <a:ext cx="10080596" cy="2128586"/>
          </a:xfrm>
          <a:ln w="571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12700" marR="106045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mempelajari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mahasiswa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US" sz="2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0975" marR="106045" indent="-168275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Mahasiswa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menjelaskan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konsep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logical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adressing</a:t>
            </a:r>
            <a:endParaRPr lang="en-ID" sz="2500" dirty="0">
              <a:effectLst/>
              <a:latin typeface="Avenir Next LT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marR="106045" lvl="0" indent="-180975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Mahasiswa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menjelaskan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konsep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internet protocol</a:t>
            </a:r>
            <a:endParaRPr lang="en-ID" sz="2500" dirty="0">
              <a:effectLst/>
              <a:latin typeface="Avenir Next LT Pro" panose="020B050402020202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802567" y="353220"/>
            <a:ext cx="3090165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Tujuan</a:t>
            </a:r>
            <a:br>
              <a:rPr lang="en-US" sz="3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3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Pembelajaran</a:t>
            </a:r>
            <a:endParaRPr lang="en-US" sz="3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2462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Format</a:t>
            </a:r>
            <a:b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IPv6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307AD2-4AA2-377D-A2B7-5599E9601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7" y="3418557"/>
            <a:ext cx="1474463" cy="649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 . . . 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761" y="-2217724"/>
            <a:ext cx="13860130" cy="10466041"/>
          </a:xfrm>
          <a:prstGeom prst="rect">
            <a:avLst/>
          </a:prstGeom>
        </p:spPr>
      </p:pic>
      <p:sp>
        <p:nvSpPr>
          <p:cNvPr id="6" name="Line 5">
            <a:extLst>
              <a:ext uri="{FF2B5EF4-FFF2-40B4-BE49-F238E27FC236}">
                <a16:creationId xmlns:a16="http://schemas.microsoft.com/office/drawing/2014/main" id="{6F9114B3-2E2B-B85E-E98B-8CC7FD84F3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5777" y="3001078"/>
            <a:ext cx="11677415" cy="14219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453B3871-EB46-8A70-A600-AC0E82C13C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777" y="2688917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802CB4D6-D36A-A5C7-645B-1C49631DB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23201" y="2688916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D1E377FA-246F-38E1-0708-F2AA9DDF9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069" y="2745424"/>
            <a:ext cx="115929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/>
              <a:t>128 bit</a:t>
            </a: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BE9A8217-328B-990A-BF0E-ADAB24961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23192" y="4164241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1F4AD1F8-A4B7-FEC4-113A-A925C2DE1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993" y="4877197"/>
            <a:ext cx="185179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Network Prefix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554C59E1-42C8-E459-73FF-E4735E208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0222" y="4338806"/>
            <a:ext cx="1507144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Interface ID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034F072E-A921-7B34-A986-903AFA09F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240" y="3418557"/>
            <a:ext cx="1474463" cy="649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. . . . . .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6868C943-A2B8-F9AD-1654-64288AA5E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192" y="3412155"/>
            <a:ext cx="1474463" cy="649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. . . . . .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CF5D6A43-F3E6-F3F7-1893-72159FE2E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590" y="3411172"/>
            <a:ext cx="1474463" cy="649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. . . . . .</a:t>
            </a: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1D0AABF4-F61F-3BF1-D8A5-CF9DD4BE9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274" y="3423285"/>
            <a:ext cx="1474463" cy="649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. . . . . .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7756CEFE-DD3A-2965-BF72-3116B3EBA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113" y="3425852"/>
            <a:ext cx="1474463" cy="649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. . . . . .</a:t>
            </a: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1B9B20BA-A901-1517-FCC6-DBF3B435B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76" y="3411172"/>
            <a:ext cx="1474463" cy="649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. . . . . .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714EBEAA-7007-0AF4-7E4D-D4FB9DF1F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7974" y="3418557"/>
            <a:ext cx="1474463" cy="649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. . . . . 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3E21AA6-D7B7-3359-833A-9235F734493D}"/>
              </a:ext>
            </a:extLst>
          </p:cNvPr>
          <p:cNvGrpSpPr/>
          <p:nvPr/>
        </p:nvGrpSpPr>
        <p:grpSpPr>
          <a:xfrm>
            <a:off x="445777" y="4829624"/>
            <a:ext cx="5650223" cy="583169"/>
            <a:chOff x="445777" y="4252716"/>
            <a:chExt cx="5650223" cy="583169"/>
          </a:xfrm>
        </p:grpSpPr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7C5A2098-26C4-4236-8D30-0D19ED3330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777" y="4261210"/>
              <a:ext cx="0" cy="57467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49C824E0-D2C7-78CB-F251-71EC1AD3DA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0" y="4252716"/>
              <a:ext cx="0" cy="57467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5">
              <a:extLst>
                <a:ext uri="{FF2B5EF4-FFF2-40B4-BE49-F238E27FC236}">
                  <a16:creationId xmlns:a16="http://schemas.microsoft.com/office/drawing/2014/main" id="{7833D127-34AD-48C6-0D30-42680BAEA4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777" y="4562148"/>
              <a:ext cx="173885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5">
              <a:extLst>
                <a:ext uri="{FF2B5EF4-FFF2-40B4-BE49-F238E27FC236}">
                  <a16:creationId xmlns:a16="http://schemas.microsoft.com/office/drawing/2014/main" id="{9B77F0BF-DC71-7DAE-C105-138BD1F202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7143" y="4556744"/>
              <a:ext cx="173885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Line 5">
            <a:extLst>
              <a:ext uri="{FF2B5EF4-FFF2-40B4-BE49-F238E27FC236}">
                <a16:creationId xmlns:a16="http://schemas.microsoft.com/office/drawing/2014/main" id="{E5BF02D5-8AD4-CB59-2DB1-2E0270AE00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08095" y="4542596"/>
            <a:ext cx="1815098" cy="1414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4">
            <a:extLst>
              <a:ext uri="{FF2B5EF4-FFF2-40B4-BE49-F238E27FC236}">
                <a16:creationId xmlns:a16="http://schemas.microsoft.com/office/drawing/2014/main" id="{11B1748A-3371-69D7-5A92-32BB268136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1762" y="4254949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5">
            <a:extLst>
              <a:ext uri="{FF2B5EF4-FFF2-40B4-BE49-F238E27FC236}">
                <a16:creationId xmlns:a16="http://schemas.microsoft.com/office/drawing/2014/main" id="{F36DB5A9-19A3-8332-6C99-F160FFC604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31762" y="4556744"/>
            <a:ext cx="2047732" cy="1666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02BEE5-F40A-36BE-895E-D6152B21BF02}"/>
              </a:ext>
            </a:extLst>
          </p:cNvPr>
          <p:cNvSpPr/>
          <p:nvPr/>
        </p:nvSpPr>
        <p:spPr>
          <a:xfrm>
            <a:off x="705991" y="214260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Format </a:t>
            </a:r>
            <a:b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IPv6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1" name="Text Box 16">
            <a:extLst>
              <a:ext uri="{FF2B5EF4-FFF2-40B4-BE49-F238E27FC236}">
                <a16:creationId xmlns:a16="http://schemas.microsoft.com/office/drawing/2014/main" id="{E30DC55B-6A51-406F-DCA8-99CC055B3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793" y="4473267"/>
            <a:ext cx="939681" cy="40011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16 bits</a:t>
            </a:r>
          </a:p>
        </p:txBody>
      </p:sp>
      <p:sp>
        <p:nvSpPr>
          <p:cNvPr id="43" name="Bent Arrow 42">
            <a:extLst>
              <a:ext uri="{FF2B5EF4-FFF2-40B4-BE49-F238E27FC236}">
                <a16:creationId xmlns:a16="http://schemas.microsoft.com/office/drawing/2014/main" id="{CE930051-F293-932D-B731-FCC4F19A2028}"/>
              </a:ext>
            </a:extLst>
          </p:cNvPr>
          <p:cNvSpPr/>
          <p:nvPr/>
        </p:nvSpPr>
        <p:spPr>
          <a:xfrm rot="10800000" flipH="1">
            <a:off x="1315205" y="4086506"/>
            <a:ext cx="253952" cy="64926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35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60860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Format</a:t>
            </a:r>
            <a:b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IPv6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CC1EC6E-F091-A83E-4304-62934A9FD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619" y="1716088"/>
            <a:ext cx="48958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/>
              <a:t>Global Unicast Identifier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11EE90-2AE5-6184-A6D1-AB95BA189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805" y="3436145"/>
            <a:ext cx="3353430" cy="64928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chemeClr val="bg1"/>
                </a:solidFill>
                <a:latin typeface="PT Sans" panose="020B0503020203020204" pitchFamily="34" charset="77"/>
              </a:rPr>
              <a:t>gggg</a:t>
            </a:r>
            <a:r>
              <a:rPr lang="en-US" altLang="en-US" sz="2800" dirty="0">
                <a:solidFill>
                  <a:schemeClr val="bg1"/>
                </a:solidFill>
                <a:latin typeface="PT Sans" panose="020B0503020203020204" pitchFamily="34" charset="77"/>
              </a:rPr>
              <a:t> : </a:t>
            </a:r>
            <a:r>
              <a:rPr lang="en-US" altLang="en-US" sz="2800" dirty="0" err="1">
                <a:solidFill>
                  <a:schemeClr val="bg1"/>
                </a:solidFill>
                <a:latin typeface="PT Sans" panose="020B0503020203020204" pitchFamily="34" charset="77"/>
              </a:rPr>
              <a:t>gggg</a:t>
            </a:r>
            <a:r>
              <a:rPr lang="en-US" altLang="en-US" sz="2800" dirty="0">
                <a:solidFill>
                  <a:schemeClr val="bg1"/>
                </a:solidFill>
                <a:latin typeface="PT Sans" panose="020B0503020203020204" pitchFamily="34" charset="77"/>
              </a:rPr>
              <a:t> : </a:t>
            </a:r>
            <a:r>
              <a:rPr lang="en-US" altLang="en-US" sz="2800" dirty="0" err="1">
                <a:solidFill>
                  <a:schemeClr val="bg1"/>
                </a:solidFill>
                <a:latin typeface="PT Sans" panose="020B0503020203020204" pitchFamily="34" charset="77"/>
              </a:rPr>
              <a:t>gggg</a:t>
            </a:r>
            <a:r>
              <a:rPr lang="en-US" altLang="en-US" sz="2800" dirty="0">
                <a:solidFill>
                  <a:schemeClr val="bg1"/>
                </a:solidFill>
                <a:latin typeface="PT Sans" panose="020B0503020203020204" pitchFamily="34" charset="77"/>
              </a:rPr>
              <a:t> :</a:t>
            </a: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10416AD3-3E13-63A1-62EE-AB614679E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648" y="4564274"/>
            <a:ext cx="1952778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Global Routing </a:t>
            </a:r>
            <a:br>
              <a:rPr lang="en-US" altLang="en-US" sz="2000" dirty="0"/>
            </a:br>
            <a:r>
              <a:rPr lang="en-US" altLang="en-US" sz="2000" dirty="0"/>
              <a:t>Prefix</a:t>
            </a:r>
            <a:br>
              <a:rPr lang="en-US" altLang="en-US" sz="2000" dirty="0"/>
            </a:br>
            <a:r>
              <a:rPr lang="en-US" altLang="en-US" sz="2000" dirty="0"/>
              <a:t>n &lt;= 48 bits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04AF0739-F7B5-7177-5FE4-30EC2E49C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451" y="4583992"/>
            <a:ext cx="1324402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Subnet ID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E18F7A3A-85D0-A97E-24C1-A72861C5F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5" y="3442494"/>
            <a:ext cx="1146816" cy="649288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chemeClr val="bg1"/>
                </a:solidFill>
                <a:latin typeface="PT Sans" panose="020B0503020203020204" pitchFamily="34" charset="77"/>
              </a:rPr>
              <a:t>ssss</a:t>
            </a:r>
            <a:r>
              <a:rPr lang="en-US" altLang="en-US" sz="2800" dirty="0">
                <a:solidFill>
                  <a:schemeClr val="bg1"/>
                </a:solidFill>
                <a:latin typeface="PT Sans" panose="020B0503020203020204" pitchFamily="34" charset="77"/>
              </a:rPr>
              <a:t> :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E356A2D-8407-EEA2-6FDD-FDD8780F5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3051" y="3445182"/>
            <a:ext cx="3956802" cy="649288"/>
          </a:xfrm>
          <a:prstGeom prst="rect">
            <a:avLst/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chemeClr val="bg1"/>
                </a:solidFill>
                <a:latin typeface="PT Sans" panose="020B0503020203020204" pitchFamily="34" charset="77"/>
              </a:rPr>
              <a:t>xxxx</a:t>
            </a:r>
            <a:r>
              <a:rPr lang="en-US" altLang="en-US" sz="2800" dirty="0">
                <a:solidFill>
                  <a:schemeClr val="bg1"/>
                </a:solidFill>
                <a:latin typeface="PT Sans" panose="020B0503020203020204" pitchFamily="34" charset="77"/>
              </a:rPr>
              <a:t> : </a:t>
            </a:r>
            <a:r>
              <a:rPr lang="en-US" altLang="en-US" sz="2800" dirty="0" err="1">
                <a:solidFill>
                  <a:schemeClr val="bg1"/>
                </a:solidFill>
                <a:latin typeface="PT Sans" panose="020B0503020203020204" pitchFamily="34" charset="77"/>
              </a:rPr>
              <a:t>xxxx</a:t>
            </a:r>
            <a:r>
              <a:rPr lang="en-US" altLang="en-US" sz="2800" dirty="0">
                <a:solidFill>
                  <a:schemeClr val="bg1"/>
                </a:solidFill>
                <a:latin typeface="PT Sans" panose="020B0503020203020204" pitchFamily="34" charset="77"/>
              </a:rPr>
              <a:t> : </a:t>
            </a:r>
            <a:r>
              <a:rPr lang="en-US" altLang="en-US" sz="2800" dirty="0" err="1">
                <a:solidFill>
                  <a:schemeClr val="bg1"/>
                </a:solidFill>
                <a:latin typeface="PT Sans" panose="020B0503020203020204" pitchFamily="34" charset="77"/>
              </a:rPr>
              <a:t>xxxx</a:t>
            </a:r>
            <a:r>
              <a:rPr lang="en-US" altLang="en-US" sz="2800" dirty="0">
                <a:solidFill>
                  <a:schemeClr val="bg1"/>
                </a:solidFill>
                <a:latin typeface="PT Sans" panose="020B0503020203020204" pitchFamily="34" charset="77"/>
              </a:rPr>
              <a:t> : </a:t>
            </a:r>
            <a:r>
              <a:rPr lang="en-US" altLang="en-US" sz="2800" dirty="0" err="1">
                <a:solidFill>
                  <a:schemeClr val="bg1"/>
                </a:solidFill>
                <a:latin typeface="PT Sans" panose="020B0503020203020204" pitchFamily="34" charset="77"/>
              </a:rPr>
              <a:t>xxxx</a:t>
            </a:r>
            <a:endParaRPr lang="en-US" altLang="en-US" sz="2800" dirty="0">
              <a:solidFill>
                <a:schemeClr val="bg1"/>
              </a:solidFill>
              <a:latin typeface="PT Sans" panose="020B0503020203020204" pitchFamily="34" charset="77"/>
            </a:endParaRPr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B0BF29EC-41B7-823E-BC6B-14B7302653E5}"/>
              </a:ext>
            </a:extLst>
          </p:cNvPr>
          <p:cNvSpPr/>
          <p:nvPr/>
        </p:nvSpPr>
        <p:spPr>
          <a:xfrm>
            <a:off x="2102805" y="3074073"/>
            <a:ext cx="4500246" cy="354927"/>
          </a:xfrm>
          <a:prstGeom prst="trapezoid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 Portion</a:t>
            </a:r>
          </a:p>
        </p:txBody>
      </p:sp>
      <p:sp>
        <p:nvSpPr>
          <p:cNvPr id="15" name="Trapezoid 14">
            <a:extLst>
              <a:ext uri="{FF2B5EF4-FFF2-40B4-BE49-F238E27FC236}">
                <a16:creationId xmlns:a16="http://schemas.microsoft.com/office/drawing/2014/main" id="{E77CD24B-9602-41C3-B83D-8EB969252DE1}"/>
              </a:ext>
            </a:extLst>
          </p:cNvPr>
          <p:cNvSpPr/>
          <p:nvPr/>
        </p:nvSpPr>
        <p:spPr>
          <a:xfrm>
            <a:off x="6603051" y="3076120"/>
            <a:ext cx="3956802" cy="354927"/>
          </a:xfrm>
          <a:prstGeom prst="trapezoid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Interface ID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5F90DA7E-45B5-4749-C126-AB821C1AE12B}"/>
              </a:ext>
            </a:extLst>
          </p:cNvPr>
          <p:cNvSpPr/>
          <p:nvPr/>
        </p:nvSpPr>
        <p:spPr>
          <a:xfrm rot="5400000">
            <a:off x="3541528" y="2653855"/>
            <a:ext cx="464550" cy="3341998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8CE6A5AC-6759-AA9A-2F97-E9D3EB9E6075}"/>
              </a:ext>
            </a:extLst>
          </p:cNvPr>
          <p:cNvSpPr/>
          <p:nvPr/>
        </p:nvSpPr>
        <p:spPr>
          <a:xfrm rot="5400000">
            <a:off x="5794985" y="3789089"/>
            <a:ext cx="469316" cy="1097596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C6D533DE-021C-CD1F-6FBA-481F6BC44607}"/>
              </a:ext>
            </a:extLst>
          </p:cNvPr>
          <p:cNvSpPr/>
          <p:nvPr/>
        </p:nvSpPr>
        <p:spPr>
          <a:xfrm rot="5400000">
            <a:off x="8383537" y="2380813"/>
            <a:ext cx="435796" cy="3916836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CECAAB2-B87F-1A3E-878C-CBC68F42B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5425" y="4583992"/>
            <a:ext cx="712054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Host</a:t>
            </a:r>
          </a:p>
        </p:txBody>
      </p:sp>
    </p:spTree>
    <p:extLst>
      <p:ext uri="{BB962C8B-B14F-4D97-AF65-F5344CB8AC3E}">
        <p14:creationId xmlns:p14="http://schemas.microsoft.com/office/powerpoint/2010/main" val="2374258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302" y="-2164136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756679" y="282062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IPv6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CC1EC6E-F091-A83E-4304-62934A9FD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326" y="1716088"/>
            <a:ext cx="30764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/>
              <a:t>Penulisan</a:t>
            </a:r>
            <a:r>
              <a:rPr lang="en-US" altLang="en-US" sz="3200" b="1" dirty="0"/>
              <a:t> IPv6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11EE90-2AE5-6184-A6D1-AB95BA189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21" y="2419598"/>
            <a:ext cx="5588549" cy="649286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D" sz="2200" b="0" i="0" dirty="0">
                <a:solidFill>
                  <a:schemeClr val="bg1"/>
                </a:solidFill>
                <a:effectLst/>
                <a:latin typeface="Helvetica" pitchFamily="2" charset="0"/>
              </a:rPr>
              <a:t>2404:0176:0251:0000:0000:0000:0000:0005</a:t>
            </a:r>
            <a:endParaRPr lang="en-US" altLang="en-US" sz="2200" dirty="0">
              <a:solidFill>
                <a:schemeClr val="bg1"/>
              </a:solidFill>
              <a:latin typeface="PT Sans" panose="020B0503020203020204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C8925F-4F0D-DD7C-07DE-D868B69FE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9051" y="2419598"/>
            <a:ext cx="2829798" cy="649286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D" sz="2400" b="0" i="0" dirty="0">
                <a:solidFill>
                  <a:schemeClr val="bg1"/>
                </a:solidFill>
                <a:effectLst/>
                <a:latin typeface="Helvetica" pitchFamily="2" charset="0"/>
              </a:rPr>
              <a:t>: 2404:176:251::5</a:t>
            </a:r>
            <a:endParaRPr lang="en-US" altLang="en-US" sz="2200" dirty="0">
              <a:solidFill>
                <a:schemeClr val="bg1"/>
              </a:solidFill>
              <a:latin typeface="PT Sans" panose="020B0503020203020204" pitchFamily="34" charset="77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279D89-4A94-982A-8FA9-1A4759DE7F1C}"/>
              </a:ext>
            </a:extLst>
          </p:cNvPr>
          <p:cNvCxnSpPr>
            <a:cxnSpLocks/>
          </p:cNvCxnSpPr>
          <p:nvPr/>
        </p:nvCxnSpPr>
        <p:spPr>
          <a:xfrm>
            <a:off x="5934269" y="2766858"/>
            <a:ext cx="974782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5">
            <a:extLst>
              <a:ext uri="{FF2B5EF4-FFF2-40B4-BE49-F238E27FC236}">
                <a16:creationId xmlns:a16="http://schemas.microsoft.com/office/drawing/2014/main" id="{27528364-9457-DEC4-71C0-1448F72BA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07" y="3341183"/>
            <a:ext cx="5588549" cy="649286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D" sz="2200" b="0" i="0" dirty="0">
                <a:solidFill>
                  <a:schemeClr val="bg1"/>
                </a:solidFill>
                <a:effectLst/>
                <a:latin typeface="Helvetica" pitchFamily="2" charset="0"/>
              </a:rPr>
              <a:t>000:0000:0000:0000:0000:0000:0000:0001</a:t>
            </a:r>
            <a:endParaRPr lang="en-US" altLang="en-US" sz="2200" dirty="0">
              <a:solidFill>
                <a:schemeClr val="bg1"/>
              </a:solidFill>
              <a:latin typeface="PT Sans" panose="020B0503020203020204" pitchFamily="34" charset="77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3AAC95-3B25-751B-9C40-3EF13896950F}"/>
              </a:ext>
            </a:extLst>
          </p:cNvPr>
          <p:cNvCxnSpPr>
            <a:cxnSpLocks/>
          </p:cNvCxnSpPr>
          <p:nvPr/>
        </p:nvCxnSpPr>
        <p:spPr>
          <a:xfrm>
            <a:off x="5889870" y="3655272"/>
            <a:ext cx="974782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6338DEB-521B-D23C-3DAE-8A20864D3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9051" y="3330629"/>
            <a:ext cx="867758" cy="649286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D" sz="2400" b="0" i="0" dirty="0">
                <a:solidFill>
                  <a:schemeClr val="bg1"/>
                </a:solidFill>
                <a:effectLst/>
                <a:latin typeface="Helvetica" pitchFamily="2" charset="0"/>
              </a:rPr>
              <a:t>:: 1</a:t>
            </a:r>
            <a:endParaRPr lang="en-US" altLang="en-US" sz="2200" dirty="0">
              <a:solidFill>
                <a:schemeClr val="bg1"/>
              </a:solidFill>
              <a:latin typeface="PT Sans" panose="020B0503020203020204" pitchFamily="34" charset="77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93110039-E516-1B45-415B-E63F456CA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06" y="4220886"/>
            <a:ext cx="5588549" cy="649286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D" sz="2200" b="0" i="0" dirty="0">
                <a:solidFill>
                  <a:schemeClr val="bg1"/>
                </a:solidFill>
                <a:effectLst/>
                <a:latin typeface="Helvetica" pitchFamily="2" charset="0"/>
              </a:rPr>
              <a:t>000:0000:0000:0000:0000:0000:0000:0001</a:t>
            </a:r>
            <a:endParaRPr lang="en-US" altLang="en-US" sz="2200" dirty="0">
              <a:solidFill>
                <a:schemeClr val="bg1"/>
              </a:solidFill>
              <a:latin typeface="PT Sans" panose="020B0503020203020204" pitchFamily="34" charset="77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70530E2-3017-053B-5B04-CBF4EF8394DD}"/>
              </a:ext>
            </a:extLst>
          </p:cNvPr>
          <p:cNvCxnSpPr>
            <a:cxnSpLocks/>
          </p:cNvCxnSpPr>
          <p:nvPr/>
        </p:nvCxnSpPr>
        <p:spPr>
          <a:xfrm>
            <a:off x="5889870" y="4545529"/>
            <a:ext cx="974782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8B17446-39C2-3F52-3678-7FFD93A4C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366" y="4241660"/>
            <a:ext cx="422818" cy="649286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D" sz="2400" b="0" i="0" dirty="0">
                <a:solidFill>
                  <a:schemeClr val="bg1"/>
                </a:solidFill>
                <a:effectLst/>
                <a:latin typeface="Helvetica" pitchFamily="2" charset="0"/>
              </a:rPr>
              <a:t>::</a:t>
            </a:r>
            <a:endParaRPr lang="en-US" altLang="en-US" sz="2200" dirty="0">
              <a:solidFill>
                <a:schemeClr val="bg1"/>
              </a:solidFill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60682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Kelas</a:t>
            </a:r>
            <a:b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IPv6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4950D-18C8-7732-1025-2562425D9267}"/>
              </a:ext>
            </a:extLst>
          </p:cNvPr>
          <p:cNvSpPr txBox="1"/>
          <p:nvPr/>
        </p:nvSpPr>
        <p:spPr>
          <a:xfrm>
            <a:off x="1017036" y="2413337"/>
            <a:ext cx="919065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q"/>
            </a:pPr>
            <a:r>
              <a:rPr lang="en-ID" sz="2400" b="1" i="0" dirty="0" err="1">
                <a:effectLst/>
              </a:rPr>
              <a:t>Aggregatable</a:t>
            </a:r>
            <a:r>
              <a:rPr lang="en-ID" sz="2400" b="1" i="0" dirty="0">
                <a:effectLst/>
              </a:rPr>
              <a:t> Global Unicast Addresses </a:t>
            </a:r>
            <a:r>
              <a:rPr lang="en-ID" sz="2400" b="0" i="0" dirty="0" err="1">
                <a:effectLst/>
              </a:rPr>
              <a:t>dengan</a:t>
            </a:r>
            <a:r>
              <a:rPr lang="en-ID" sz="2400" b="0" i="0" dirty="0">
                <a:effectLst/>
              </a:rPr>
              <a:t> bit </a:t>
            </a:r>
            <a:r>
              <a:rPr lang="en-ID" sz="2400" b="0" i="0" dirty="0" err="1">
                <a:effectLst/>
              </a:rPr>
              <a:t>awal</a:t>
            </a:r>
            <a:r>
              <a:rPr lang="en-ID" sz="2400" b="0" i="0" dirty="0">
                <a:effectLst/>
              </a:rPr>
              <a:t> 001 (2000::/3)</a:t>
            </a:r>
            <a:endParaRPr lang="en-ID" sz="2400" dirty="0"/>
          </a:p>
          <a:p>
            <a:pPr marL="342900" indent="-342900" algn="l">
              <a:buFont typeface="Wingdings" pitchFamily="2" charset="2"/>
              <a:buChar char="q"/>
            </a:pPr>
            <a:r>
              <a:rPr lang="en-ID" sz="2400" b="1" i="0" dirty="0">
                <a:effectLst/>
              </a:rPr>
              <a:t>Link-Local Unicast </a:t>
            </a:r>
            <a:r>
              <a:rPr lang="en-ID" sz="2400" b="0" i="0" dirty="0" err="1">
                <a:effectLst/>
              </a:rPr>
              <a:t>dengan</a:t>
            </a:r>
            <a:r>
              <a:rPr lang="en-ID" sz="2400" b="0" i="0" dirty="0">
                <a:effectLst/>
              </a:rPr>
              <a:t> bit </a:t>
            </a:r>
            <a:r>
              <a:rPr lang="en-ID" sz="2400" b="0" i="0" dirty="0" err="1">
                <a:effectLst/>
              </a:rPr>
              <a:t>awal</a:t>
            </a:r>
            <a:r>
              <a:rPr lang="en-ID" sz="2400" b="0" i="0" dirty="0">
                <a:effectLst/>
              </a:rPr>
              <a:t> 1111 1110 10 (FE80::/10)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en-ID" sz="2400" b="1" i="0" dirty="0">
                <a:effectLst/>
              </a:rPr>
              <a:t>Site-Local Unicast Addresses </a:t>
            </a:r>
            <a:r>
              <a:rPr lang="en-ID" sz="2400" b="0" i="0" dirty="0" err="1">
                <a:effectLst/>
              </a:rPr>
              <a:t>dengan</a:t>
            </a:r>
            <a:r>
              <a:rPr lang="en-ID" sz="2400" b="0" i="0" dirty="0">
                <a:effectLst/>
              </a:rPr>
              <a:t> bit </a:t>
            </a:r>
            <a:r>
              <a:rPr lang="en-ID" sz="2400" b="0" i="0" dirty="0" err="1">
                <a:effectLst/>
              </a:rPr>
              <a:t>awal</a:t>
            </a:r>
            <a:r>
              <a:rPr lang="en-ID" sz="2400" b="0" i="0" dirty="0">
                <a:effectLst/>
              </a:rPr>
              <a:t> 1111 1110 11 (FEC0::/10)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en-ID" sz="2400" b="1" i="0" dirty="0">
                <a:effectLst/>
              </a:rPr>
              <a:t>Multicast Addresses </a:t>
            </a:r>
            <a:r>
              <a:rPr lang="en-ID" sz="2400" b="0" i="0" dirty="0">
                <a:effectLst/>
              </a:rPr>
              <a:t>: </a:t>
            </a:r>
            <a:r>
              <a:rPr lang="en-ID" sz="2400" b="0" i="0" dirty="0" err="1">
                <a:effectLst/>
              </a:rPr>
              <a:t>dengan</a:t>
            </a:r>
            <a:r>
              <a:rPr lang="en-ID" sz="2400" b="0" i="0" dirty="0">
                <a:effectLst/>
              </a:rPr>
              <a:t> bit </a:t>
            </a:r>
            <a:r>
              <a:rPr lang="en-ID" sz="2400" b="0" i="0" dirty="0" err="1">
                <a:effectLst/>
              </a:rPr>
              <a:t>awal</a:t>
            </a:r>
            <a:r>
              <a:rPr lang="en-ID" sz="2400" b="0" i="0" dirty="0">
                <a:effectLst/>
              </a:rPr>
              <a:t> 1111 1111 (FF00::/8)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en-ID" sz="2400" b="0" i="0" dirty="0">
                <a:effectLst/>
              </a:rPr>
              <a:t>::8 </a:t>
            </a:r>
            <a:r>
              <a:rPr lang="en-ID" sz="2400" b="0" i="0" dirty="0" err="1">
                <a:effectLst/>
              </a:rPr>
              <a:t>diperuntukkan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bagi</a:t>
            </a:r>
            <a:r>
              <a:rPr lang="en-ID" sz="2400" b="0" i="0" dirty="0">
                <a:effectLst/>
              </a:rPr>
              <a:t> </a:t>
            </a:r>
            <a:r>
              <a:rPr lang="en-ID" sz="2400" b="0" i="0" dirty="0" err="1">
                <a:effectLst/>
              </a:rPr>
              <a:t>pengalamatan</a:t>
            </a:r>
            <a:r>
              <a:rPr lang="en-ID" sz="2400" b="0" i="0" dirty="0">
                <a:effectLst/>
              </a:rPr>
              <a:t> yang </a:t>
            </a:r>
            <a:r>
              <a:rPr lang="en-ID" sz="2400" b="0" i="0" dirty="0" err="1">
                <a:effectLst/>
              </a:rPr>
              <a:t>belum</a:t>
            </a:r>
            <a:r>
              <a:rPr lang="en-ID" sz="2400" b="0" i="0" dirty="0">
                <a:effectLst/>
              </a:rPr>
              <a:t> di </a:t>
            </a:r>
            <a:r>
              <a:rPr lang="en-ID" sz="2400" b="0" i="0" dirty="0" err="1">
                <a:effectLst/>
              </a:rPr>
              <a:t>defenisikan</a:t>
            </a:r>
            <a:endParaRPr lang="en-ID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5200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1D3BE-A6D4-7FD1-29C3-FF873EBE983D}"/>
              </a:ext>
            </a:extLst>
          </p:cNvPr>
          <p:cNvSpPr txBox="1"/>
          <p:nvPr/>
        </p:nvSpPr>
        <p:spPr>
          <a:xfrm>
            <a:off x="3615542" y="3127499"/>
            <a:ext cx="5873425" cy="861198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US" sz="5000" dirty="0">
                <a:solidFill>
                  <a:srgbClr val="0070C0"/>
                </a:solidFill>
                <a:effectLst/>
                <a:latin typeface="Futura Md BT Medium" panose="020B0602020204020303" pitchFamily="34" charset="0"/>
                <a:ea typeface="Calibri" panose="020F0502020204030204" pitchFamily="34" charset="0"/>
                <a:cs typeface="Bangla Sangam MN" panose="02000000000000000000" pitchFamily="2" charset="0"/>
              </a:rPr>
              <a:t>TERIMA KASIH</a:t>
            </a:r>
            <a:endParaRPr lang="en-ID" sz="5000" dirty="0">
              <a:solidFill>
                <a:srgbClr val="0070C0"/>
              </a:solidFill>
              <a:effectLst/>
              <a:latin typeface="Futura Md BT Medium" panose="020B0602020204020303" pitchFamily="34" charset="0"/>
              <a:ea typeface="Calibri" panose="020F0502020204030204" pitchFamily="34" charset="0"/>
              <a:cs typeface="Bangla Sangam M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0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953" y="5014621"/>
            <a:ext cx="8974607" cy="959460"/>
          </a:xfrm>
          <a:ln>
            <a:solidFill>
              <a:srgbClr val="0070C0"/>
            </a:solidFill>
          </a:ln>
        </p:spPr>
        <p:txBody>
          <a:bodyPr>
            <a:normAutofit fontScale="85000" lnSpcReduction="10000"/>
          </a:bodyPr>
          <a:lstStyle/>
          <a:p>
            <a:pPr marR="18034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Fungsi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utam</a:t>
            </a:r>
            <a:r>
              <a:rPr lang="en-ID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ID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ID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routing.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Lapisan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bertanggung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jawab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pada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sebuah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internetwork dan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pengalamatan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Pengalamatan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dilakukan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yaitu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pengalamatan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logis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(logical address)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yaitu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IP</a:t>
            </a:r>
            <a:r>
              <a:rPr lang="en-ID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Address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Device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utama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pada layer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ini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ID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Router.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327094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Network Layer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FDD2A7-1F97-403D-C259-0C2ADDD43B29}"/>
              </a:ext>
            </a:extLst>
          </p:cNvPr>
          <p:cNvGrpSpPr/>
          <p:nvPr/>
        </p:nvGrpSpPr>
        <p:grpSpPr>
          <a:xfrm>
            <a:off x="5043495" y="1223205"/>
            <a:ext cx="1508760" cy="3631065"/>
            <a:chOff x="4785360" y="1376121"/>
            <a:chExt cx="1508760" cy="363106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67A29E0-1681-47B5-EAE1-FC59AFBB2F35}"/>
                </a:ext>
              </a:extLst>
            </p:cNvPr>
            <p:cNvSpPr/>
            <p:nvPr/>
          </p:nvSpPr>
          <p:spPr>
            <a:xfrm>
              <a:off x="4785360" y="1376121"/>
              <a:ext cx="1508760" cy="5486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9494F7-2BFB-29F0-D917-BC9FCBC056F3}"/>
                </a:ext>
              </a:extLst>
            </p:cNvPr>
            <p:cNvSpPr/>
            <p:nvPr/>
          </p:nvSpPr>
          <p:spPr>
            <a:xfrm>
              <a:off x="4785360" y="1920086"/>
              <a:ext cx="1508760" cy="5486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Presentation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4FA43B-6A97-6868-9A82-B4AE6CD9DE4D}"/>
                </a:ext>
              </a:extLst>
            </p:cNvPr>
            <p:cNvSpPr/>
            <p:nvPr/>
          </p:nvSpPr>
          <p:spPr>
            <a:xfrm>
              <a:off x="4785360" y="2439636"/>
              <a:ext cx="1508760" cy="5486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Session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0C4A0B-24DF-B2B2-6DC3-11D2ABD97146}"/>
                </a:ext>
              </a:extLst>
            </p:cNvPr>
            <p:cNvSpPr/>
            <p:nvPr/>
          </p:nvSpPr>
          <p:spPr>
            <a:xfrm>
              <a:off x="4785360" y="2906738"/>
              <a:ext cx="1508760" cy="5486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Transport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B70406-2E71-AC88-0326-776E1CDB0A19}"/>
                </a:ext>
              </a:extLst>
            </p:cNvPr>
            <p:cNvSpPr/>
            <p:nvPr/>
          </p:nvSpPr>
          <p:spPr>
            <a:xfrm>
              <a:off x="4785360" y="3449091"/>
              <a:ext cx="1508760" cy="54864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Network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58CBB4-15EC-1DA5-E58B-D0C91AC74790}"/>
                </a:ext>
              </a:extLst>
            </p:cNvPr>
            <p:cNvSpPr/>
            <p:nvPr/>
          </p:nvSpPr>
          <p:spPr>
            <a:xfrm>
              <a:off x="4785360" y="3917340"/>
              <a:ext cx="1508760" cy="5486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 Link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CD5071-3ACF-DF61-3362-605E104A7DE4}"/>
                </a:ext>
              </a:extLst>
            </p:cNvPr>
            <p:cNvSpPr/>
            <p:nvPr/>
          </p:nvSpPr>
          <p:spPr>
            <a:xfrm>
              <a:off x="4785360" y="4458546"/>
              <a:ext cx="1508760" cy="5486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Physical</a:t>
              </a:r>
            </a:p>
          </p:txBody>
        </p:sp>
      </p:grpSp>
      <p:sp>
        <p:nvSpPr>
          <p:cNvPr id="16" name="Right Brace 15">
            <a:extLst>
              <a:ext uri="{FF2B5EF4-FFF2-40B4-BE49-F238E27FC236}">
                <a16:creationId xmlns:a16="http://schemas.microsoft.com/office/drawing/2014/main" id="{C0A32F5D-A27D-2D7E-9CC6-55093315B836}"/>
              </a:ext>
            </a:extLst>
          </p:cNvPr>
          <p:cNvSpPr/>
          <p:nvPr/>
        </p:nvSpPr>
        <p:spPr>
          <a:xfrm>
            <a:off x="6766560" y="3429000"/>
            <a:ext cx="670560" cy="12649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404D638-4879-5597-DB77-55F5036A40EC}"/>
              </a:ext>
            </a:extLst>
          </p:cNvPr>
          <p:cNvSpPr txBox="1">
            <a:spLocks/>
          </p:cNvSpPr>
          <p:nvPr/>
        </p:nvSpPr>
        <p:spPr>
          <a:xfrm>
            <a:off x="7651425" y="3892373"/>
            <a:ext cx="2393625" cy="548237"/>
          </a:xfrm>
          <a:prstGeom prst="rect">
            <a:avLst/>
          </a:prstGeom>
          <a:ln>
            <a:solidFill>
              <a:srgbClr val="0070C0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180340" indent="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ID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LOWER LAYER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766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889" y="-2130625"/>
            <a:ext cx="13860130" cy="10466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02793" y="-680973"/>
            <a:ext cx="33534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b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Network</a:t>
            </a:r>
            <a:b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Layer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A7CE09-D7E4-D9D5-B9F3-167259B3F08B}"/>
              </a:ext>
            </a:extLst>
          </p:cNvPr>
          <p:cNvGrpSpPr/>
          <p:nvPr/>
        </p:nvGrpSpPr>
        <p:grpSpPr>
          <a:xfrm>
            <a:off x="2729377" y="3070301"/>
            <a:ext cx="1035333" cy="2862757"/>
            <a:chOff x="4785360" y="1376121"/>
            <a:chExt cx="1508760" cy="36310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2C400D-E740-6584-E34C-07CF446191F0}"/>
                </a:ext>
              </a:extLst>
            </p:cNvPr>
            <p:cNvSpPr/>
            <p:nvPr/>
          </p:nvSpPr>
          <p:spPr>
            <a:xfrm>
              <a:off x="4785360" y="1376121"/>
              <a:ext cx="1508760" cy="5486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Application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AE52558-F1BA-68F5-3F16-24B2F48BAD37}"/>
                </a:ext>
              </a:extLst>
            </p:cNvPr>
            <p:cNvSpPr/>
            <p:nvPr/>
          </p:nvSpPr>
          <p:spPr>
            <a:xfrm>
              <a:off x="4785360" y="1920086"/>
              <a:ext cx="1508760" cy="5486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Presentation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7134D2-F222-E18D-F1F3-113A9B47C313}"/>
                </a:ext>
              </a:extLst>
            </p:cNvPr>
            <p:cNvSpPr/>
            <p:nvPr/>
          </p:nvSpPr>
          <p:spPr>
            <a:xfrm>
              <a:off x="4785360" y="2439636"/>
              <a:ext cx="1508760" cy="5486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Session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D0CD0C6-9895-29C2-336C-EF12411AB4C6}"/>
                </a:ext>
              </a:extLst>
            </p:cNvPr>
            <p:cNvSpPr/>
            <p:nvPr/>
          </p:nvSpPr>
          <p:spPr>
            <a:xfrm>
              <a:off x="4785360" y="2906738"/>
              <a:ext cx="1508760" cy="5486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Transport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C5B2325-AA11-0EFD-1A08-65DEC5DFF793}"/>
                </a:ext>
              </a:extLst>
            </p:cNvPr>
            <p:cNvSpPr/>
            <p:nvPr/>
          </p:nvSpPr>
          <p:spPr>
            <a:xfrm>
              <a:off x="4785360" y="3449091"/>
              <a:ext cx="1508760" cy="54864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Network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FD3943-8CA2-622B-71F4-9D4C330D2C53}"/>
                </a:ext>
              </a:extLst>
            </p:cNvPr>
            <p:cNvSpPr/>
            <p:nvPr/>
          </p:nvSpPr>
          <p:spPr>
            <a:xfrm>
              <a:off x="4785360" y="3917340"/>
              <a:ext cx="1508760" cy="5486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Data Link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D48135-BC8A-E969-E9DD-BF9EFEB1AF8C}"/>
                </a:ext>
              </a:extLst>
            </p:cNvPr>
            <p:cNvSpPr/>
            <p:nvPr/>
          </p:nvSpPr>
          <p:spPr>
            <a:xfrm>
              <a:off x="4785360" y="4458546"/>
              <a:ext cx="1508760" cy="5486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Physical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3E82E4-92A3-AE34-ADF4-D5141B1CB578}"/>
              </a:ext>
            </a:extLst>
          </p:cNvPr>
          <p:cNvGrpSpPr/>
          <p:nvPr/>
        </p:nvGrpSpPr>
        <p:grpSpPr>
          <a:xfrm>
            <a:off x="8414031" y="3102396"/>
            <a:ext cx="1035333" cy="2862757"/>
            <a:chOff x="4785360" y="1376121"/>
            <a:chExt cx="1508760" cy="363106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6D2453C-4C1D-CC85-B28C-B3EBC491F3EA}"/>
                </a:ext>
              </a:extLst>
            </p:cNvPr>
            <p:cNvSpPr/>
            <p:nvPr/>
          </p:nvSpPr>
          <p:spPr>
            <a:xfrm>
              <a:off x="4785360" y="1376121"/>
              <a:ext cx="1508760" cy="5486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Application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5E6DB4-23B4-0730-8488-2169F10F6324}"/>
                </a:ext>
              </a:extLst>
            </p:cNvPr>
            <p:cNvSpPr/>
            <p:nvPr/>
          </p:nvSpPr>
          <p:spPr>
            <a:xfrm>
              <a:off x="4785360" y="1920086"/>
              <a:ext cx="1508760" cy="5486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Presentation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EEDDDC-A9A7-D6BB-AC2B-FB86CD4C5C48}"/>
                </a:ext>
              </a:extLst>
            </p:cNvPr>
            <p:cNvSpPr/>
            <p:nvPr/>
          </p:nvSpPr>
          <p:spPr>
            <a:xfrm>
              <a:off x="4785360" y="2439636"/>
              <a:ext cx="1508760" cy="5486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Session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854FA20-84FA-6852-EA33-C7CD8839588B}"/>
                </a:ext>
              </a:extLst>
            </p:cNvPr>
            <p:cNvSpPr/>
            <p:nvPr/>
          </p:nvSpPr>
          <p:spPr>
            <a:xfrm>
              <a:off x="4785360" y="2906738"/>
              <a:ext cx="1508760" cy="5486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Transport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F7D22F-6FFD-E266-799B-3C60E78F58BD}"/>
                </a:ext>
              </a:extLst>
            </p:cNvPr>
            <p:cNvSpPr/>
            <p:nvPr/>
          </p:nvSpPr>
          <p:spPr>
            <a:xfrm>
              <a:off x="4785360" y="3449091"/>
              <a:ext cx="1508760" cy="54864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Network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78AB89-24C4-9B32-73A6-E7974004D8FE}"/>
                </a:ext>
              </a:extLst>
            </p:cNvPr>
            <p:cNvSpPr/>
            <p:nvPr/>
          </p:nvSpPr>
          <p:spPr>
            <a:xfrm>
              <a:off x="4785360" y="3917340"/>
              <a:ext cx="1508760" cy="5486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Data Link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F8EBDA-DD29-9CB0-2D59-DDC450F32E32}"/>
                </a:ext>
              </a:extLst>
            </p:cNvPr>
            <p:cNvSpPr/>
            <p:nvPr/>
          </p:nvSpPr>
          <p:spPr>
            <a:xfrm>
              <a:off x="4785360" y="4458546"/>
              <a:ext cx="1508760" cy="5486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Physical</a:t>
              </a:r>
            </a:p>
          </p:txBody>
        </p:sp>
      </p:grpSp>
      <p:sp>
        <p:nvSpPr>
          <p:cNvPr id="27" name="Down Arrow 26">
            <a:extLst>
              <a:ext uri="{FF2B5EF4-FFF2-40B4-BE49-F238E27FC236}">
                <a16:creationId xmlns:a16="http://schemas.microsoft.com/office/drawing/2014/main" id="{32C1E587-0AEA-8F4B-B803-AB08BDAEF2F1}"/>
              </a:ext>
            </a:extLst>
          </p:cNvPr>
          <p:cNvSpPr/>
          <p:nvPr/>
        </p:nvSpPr>
        <p:spPr>
          <a:xfrm>
            <a:off x="1997671" y="2312675"/>
            <a:ext cx="595428" cy="3678484"/>
          </a:xfrm>
          <a:prstGeom prst="down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b="1" dirty="0" err="1"/>
              <a:t>Encapsulat</a:t>
            </a:r>
            <a:endParaRPr lang="en-US" sz="1300" b="1" dirty="0"/>
          </a:p>
          <a:p>
            <a:pPr algn="ctr"/>
            <a:r>
              <a:rPr lang="en-US" sz="1300" b="1" dirty="0"/>
              <a:t>ion</a:t>
            </a:r>
          </a:p>
        </p:txBody>
      </p:sp>
      <p:sp>
        <p:nvSpPr>
          <p:cNvPr id="29" name="Up Arrow 28">
            <a:extLst>
              <a:ext uri="{FF2B5EF4-FFF2-40B4-BE49-F238E27FC236}">
                <a16:creationId xmlns:a16="http://schemas.microsoft.com/office/drawing/2014/main" id="{006AFFE2-9F0D-3299-3B2D-8FD46AA7C2ED}"/>
              </a:ext>
            </a:extLst>
          </p:cNvPr>
          <p:cNvSpPr/>
          <p:nvPr/>
        </p:nvSpPr>
        <p:spPr>
          <a:xfrm>
            <a:off x="9381614" y="2275805"/>
            <a:ext cx="595428" cy="3721998"/>
          </a:xfrm>
          <a:prstGeom prst="up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b="1" dirty="0"/>
              <a:t>De</a:t>
            </a:r>
          </a:p>
          <a:p>
            <a:pPr algn="ctr"/>
            <a:r>
              <a:rPr lang="en-US" sz="1300" b="1" dirty="0" err="1"/>
              <a:t>Encapsulat</a:t>
            </a:r>
            <a:endParaRPr lang="en-US" sz="1300" b="1" dirty="0"/>
          </a:p>
          <a:p>
            <a:pPr algn="ctr"/>
            <a:r>
              <a:rPr lang="en-US" sz="1300" b="1" dirty="0"/>
              <a:t>ion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0ADB65-0171-4F9F-30FB-FB7DBC399CB4}"/>
              </a:ext>
            </a:extLst>
          </p:cNvPr>
          <p:cNvCxnSpPr/>
          <p:nvPr/>
        </p:nvCxnSpPr>
        <p:spPr>
          <a:xfrm>
            <a:off x="3749065" y="5716782"/>
            <a:ext cx="472388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72BC979-75BE-BEDC-864C-12A2204B6710}"/>
              </a:ext>
            </a:extLst>
          </p:cNvPr>
          <p:cNvCxnSpPr/>
          <p:nvPr/>
        </p:nvCxnSpPr>
        <p:spPr>
          <a:xfrm>
            <a:off x="7941643" y="5748392"/>
            <a:ext cx="472388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68B3F73-01D0-6288-7EC3-8E679B5301C9}"/>
              </a:ext>
            </a:extLst>
          </p:cNvPr>
          <p:cNvSpPr txBox="1"/>
          <p:nvPr/>
        </p:nvSpPr>
        <p:spPr>
          <a:xfrm>
            <a:off x="4237098" y="5586376"/>
            <a:ext cx="3704545" cy="36933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0111001110001100000011100111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9FAD2B6-C5A9-F468-C42D-8AADFE6C8491}"/>
              </a:ext>
            </a:extLst>
          </p:cNvPr>
          <p:cNvCxnSpPr/>
          <p:nvPr/>
        </p:nvCxnSpPr>
        <p:spPr>
          <a:xfrm>
            <a:off x="3776847" y="5341767"/>
            <a:ext cx="472388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F4F3642-00A3-6ED7-3977-76D392C72946}"/>
              </a:ext>
            </a:extLst>
          </p:cNvPr>
          <p:cNvCxnSpPr>
            <a:cxnSpLocks/>
          </p:cNvCxnSpPr>
          <p:nvPr/>
        </p:nvCxnSpPr>
        <p:spPr>
          <a:xfrm>
            <a:off x="7941643" y="5341125"/>
            <a:ext cx="472388" cy="210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4A0DA74-65F2-698B-4494-872E16E4BD51}"/>
              </a:ext>
            </a:extLst>
          </p:cNvPr>
          <p:cNvSpPr txBox="1"/>
          <p:nvPr/>
        </p:nvSpPr>
        <p:spPr>
          <a:xfrm>
            <a:off x="4237098" y="5163616"/>
            <a:ext cx="733804" cy="400110"/>
          </a:xfrm>
          <a:prstGeom prst="rect">
            <a:avLst/>
          </a:prstGeom>
          <a:solidFill>
            <a:srgbClr val="A92C0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Frame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Header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57F79B-924A-622A-DB90-15D17C814E3E}"/>
              </a:ext>
            </a:extLst>
          </p:cNvPr>
          <p:cNvSpPr txBox="1"/>
          <p:nvPr/>
        </p:nvSpPr>
        <p:spPr>
          <a:xfrm>
            <a:off x="4978635" y="5166496"/>
            <a:ext cx="733804" cy="4001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Packet Header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6B7440-A7FD-A0E3-7673-EF9A2DC10D9B}"/>
              </a:ext>
            </a:extLst>
          </p:cNvPr>
          <p:cNvSpPr txBox="1"/>
          <p:nvPr/>
        </p:nvSpPr>
        <p:spPr>
          <a:xfrm>
            <a:off x="5720172" y="5166496"/>
            <a:ext cx="733804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Segment Header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BDF5D1-DEAD-3686-4E8E-7F87672B8E3C}"/>
              </a:ext>
            </a:extLst>
          </p:cNvPr>
          <p:cNvSpPr txBox="1"/>
          <p:nvPr/>
        </p:nvSpPr>
        <p:spPr>
          <a:xfrm>
            <a:off x="7196436" y="5166496"/>
            <a:ext cx="733804" cy="400110"/>
          </a:xfrm>
          <a:prstGeom prst="rect">
            <a:avLst/>
          </a:prstGeom>
          <a:solidFill>
            <a:srgbClr val="FF40FF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Frame Trailer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D2ABB97-BC6D-FDA5-F3F7-6B017A57A3FF}"/>
              </a:ext>
            </a:extLst>
          </p:cNvPr>
          <p:cNvSpPr/>
          <p:nvPr/>
        </p:nvSpPr>
        <p:spPr>
          <a:xfrm>
            <a:off x="6453976" y="5163616"/>
            <a:ext cx="742460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Data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57C028-C05C-32AD-27B4-3F68AC6AC74B}"/>
              </a:ext>
            </a:extLst>
          </p:cNvPr>
          <p:cNvSpPr txBox="1"/>
          <p:nvPr/>
        </p:nvSpPr>
        <p:spPr>
          <a:xfrm>
            <a:off x="4998201" y="4739344"/>
            <a:ext cx="733804" cy="4001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Packet Header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4D2E4F-5E7B-C42F-06FA-7E00E1629AC5}"/>
              </a:ext>
            </a:extLst>
          </p:cNvPr>
          <p:cNvSpPr txBox="1"/>
          <p:nvPr/>
        </p:nvSpPr>
        <p:spPr>
          <a:xfrm>
            <a:off x="5739738" y="4739344"/>
            <a:ext cx="733804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Segment Header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FF0829A-C0DA-B1EF-5283-FA037BC8996C}"/>
              </a:ext>
            </a:extLst>
          </p:cNvPr>
          <p:cNvSpPr/>
          <p:nvPr/>
        </p:nvSpPr>
        <p:spPr>
          <a:xfrm>
            <a:off x="6473542" y="4742980"/>
            <a:ext cx="742460" cy="39359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Data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484F8F8-0774-E32F-6CCC-7B4316740663}"/>
              </a:ext>
            </a:extLst>
          </p:cNvPr>
          <p:cNvCxnSpPr>
            <a:cxnSpLocks/>
          </p:cNvCxnSpPr>
          <p:nvPr/>
        </p:nvCxnSpPr>
        <p:spPr>
          <a:xfrm>
            <a:off x="7222823" y="4918817"/>
            <a:ext cx="1191208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913753B-4748-5786-9AEB-009DDEF1CF0D}"/>
              </a:ext>
            </a:extLst>
          </p:cNvPr>
          <p:cNvCxnSpPr>
            <a:cxnSpLocks/>
          </p:cNvCxnSpPr>
          <p:nvPr/>
        </p:nvCxnSpPr>
        <p:spPr>
          <a:xfrm>
            <a:off x="3782664" y="4918817"/>
            <a:ext cx="1188238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7E7A9B45-331F-D9D1-A9B4-B2C7214DA627}"/>
              </a:ext>
            </a:extLst>
          </p:cNvPr>
          <p:cNvSpPr/>
          <p:nvPr/>
        </p:nvSpPr>
        <p:spPr>
          <a:xfrm>
            <a:off x="6444103" y="3122399"/>
            <a:ext cx="742460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Data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0E27D1A-6C49-AE5F-7724-ABF06B327059}"/>
              </a:ext>
            </a:extLst>
          </p:cNvPr>
          <p:cNvSpPr txBox="1"/>
          <p:nvPr/>
        </p:nvSpPr>
        <p:spPr>
          <a:xfrm>
            <a:off x="5726414" y="4295303"/>
            <a:ext cx="733804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Segment Header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DD9801C-8A80-0DE9-534B-30FA573745E1}"/>
              </a:ext>
            </a:extLst>
          </p:cNvPr>
          <p:cNvSpPr/>
          <p:nvPr/>
        </p:nvSpPr>
        <p:spPr>
          <a:xfrm>
            <a:off x="6460218" y="4292423"/>
            <a:ext cx="742460" cy="41222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Data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CD5868-7CE3-344D-DDE4-1E259E2D5A20}"/>
              </a:ext>
            </a:extLst>
          </p:cNvPr>
          <p:cNvCxnSpPr>
            <a:cxnSpLocks/>
          </p:cNvCxnSpPr>
          <p:nvPr/>
        </p:nvCxnSpPr>
        <p:spPr>
          <a:xfrm>
            <a:off x="3782664" y="4461617"/>
            <a:ext cx="1929775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AF9D906-A6F0-71E2-7374-8DE9322F9758}"/>
              </a:ext>
            </a:extLst>
          </p:cNvPr>
          <p:cNvCxnSpPr>
            <a:cxnSpLocks/>
          </p:cNvCxnSpPr>
          <p:nvPr/>
        </p:nvCxnSpPr>
        <p:spPr>
          <a:xfrm>
            <a:off x="7222823" y="4461617"/>
            <a:ext cx="1191208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8D55DAE-84F7-F6FD-B31A-410C00BD3F71}"/>
              </a:ext>
            </a:extLst>
          </p:cNvPr>
          <p:cNvCxnSpPr>
            <a:cxnSpLocks/>
          </p:cNvCxnSpPr>
          <p:nvPr/>
        </p:nvCxnSpPr>
        <p:spPr>
          <a:xfrm>
            <a:off x="7216002" y="3314135"/>
            <a:ext cx="1191208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D92E95A-047C-9130-DFD0-CF63C350EE79}"/>
              </a:ext>
            </a:extLst>
          </p:cNvPr>
          <p:cNvCxnSpPr>
            <a:cxnSpLocks/>
          </p:cNvCxnSpPr>
          <p:nvPr/>
        </p:nvCxnSpPr>
        <p:spPr>
          <a:xfrm>
            <a:off x="3782664" y="3314135"/>
            <a:ext cx="2661439" cy="831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78638BED-4CFE-2518-1FE8-722BF0E03881}"/>
              </a:ext>
            </a:extLst>
          </p:cNvPr>
          <p:cNvSpPr txBox="1"/>
          <p:nvPr/>
        </p:nvSpPr>
        <p:spPr>
          <a:xfrm>
            <a:off x="2634850" y="1965972"/>
            <a:ext cx="107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Pengirim</a:t>
            </a:r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2C46E3E-4F52-198E-4D77-C65E7E817745}"/>
              </a:ext>
            </a:extLst>
          </p:cNvPr>
          <p:cNvSpPr txBox="1"/>
          <p:nvPr/>
        </p:nvSpPr>
        <p:spPr>
          <a:xfrm>
            <a:off x="8395449" y="1990448"/>
            <a:ext cx="107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Penerima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DEC86-4BDB-A955-7436-8939F1F7FF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1" t="65475" r="27034" b="5502"/>
          <a:stretch/>
        </p:blipFill>
        <p:spPr>
          <a:xfrm>
            <a:off x="2911995" y="2391002"/>
            <a:ext cx="667269" cy="61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D3DAD5-4814-0DE3-350D-0F6F277A86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1" t="65475" r="27034" b="5502"/>
          <a:stretch/>
        </p:blipFill>
        <p:spPr>
          <a:xfrm>
            <a:off x="8612736" y="2369356"/>
            <a:ext cx="667269" cy="6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8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428" y="2735943"/>
            <a:ext cx="4111680" cy="1831900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R="18034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Internet Protocol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adalah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seperangkat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aturan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mengatur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perutean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pengalamatan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paket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data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sehingga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dapat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melakukan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pengiriman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melintasi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jaringan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tiba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dipenerima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benar</a:t>
            </a:r>
            <a:r>
              <a:rPr lang="en-ID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Internet Protocol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14E7B9-6A33-DA8E-1892-1EDD850AAD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88" r="17778"/>
          <a:stretch/>
        </p:blipFill>
        <p:spPr>
          <a:xfrm>
            <a:off x="6096000" y="1551436"/>
            <a:ext cx="4191000" cy="366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8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428" y="2735943"/>
            <a:ext cx="4111680" cy="1423681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altLang="en-US" sz="1800" dirty="0"/>
              <a:t>Alamat yang </a:t>
            </a:r>
            <a:r>
              <a:rPr lang="en-US" altLang="en-US" sz="1800" dirty="0" err="1"/>
              <a:t>menjadi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tanda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pengenal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untuk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setiap</a:t>
            </a:r>
            <a:r>
              <a:rPr lang="en-US" altLang="en-US" sz="1800" dirty="0"/>
              <a:t> host yang </a:t>
            </a:r>
            <a:r>
              <a:rPr lang="en-US" altLang="en-US" sz="1800" dirty="0" err="1"/>
              <a:t>terhubung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jaringan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dengan</a:t>
            </a:r>
            <a:r>
              <a:rPr lang="en-US" altLang="en-US" sz="1800" dirty="0"/>
              <a:t> TCP/IP (internet), </a:t>
            </a:r>
            <a:r>
              <a:rPr lang="en-US" altLang="en-US" sz="1800" dirty="0" err="1"/>
              <a:t>berdasarkan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aturan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dari</a:t>
            </a:r>
            <a:r>
              <a:rPr lang="en-US" altLang="en-US" sz="1800" dirty="0"/>
              <a:t> Internet Protocol (IP).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IP Address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0AD637-FD3D-2E90-689B-4316A33067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1" t="65475" r="27034" b="5502"/>
          <a:stretch/>
        </p:blipFill>
        <p:spPr>
          <a:xfrm>
            <a:off x="6060102" y="3016052"/>
            <a:ext cx="997527" cy="915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7CAAFF-F0E3-5AF0-7187-EDA881B98E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1" t="65475" r="27034" b="5502"/>
          <a:stretch/>
        </p:blipFill>
        <p:spPr>
          <a:xfrm>
            <a:off x="7963112" y="4429328"/>
            <a:ext cx="997527" cy="915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168819-A353-89F0-EFB7-01DDA2822F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1" t="65475" r="27034" b="5502"/>
          <a:stretch/>
        </p:blipFill>
        <p:spPr>
          <a:xfrm>
            <a:off x="9806550" y="2999600"/>
            <a:ext cx="997527" cy="915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8C012C-79FD-C2AE-4E87-32FA81B08D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1" t="65475" r="27034" b="5502"/>
          <a:stretch/>
        </p:blipFill>
        <p:spPr>
          <a:xfrm>
            <a:off x="7912067" y="1512722"/>
            <a:ext cx="997527" cy="915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171289-1992-0FA7-4159-F8F89496A3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9" t="39021" r="4397" b="36978"/>
          <a:stretch/>
        </p:blipFill>
        <p:spPr>
          <a:xfrm>
            <a:off x="7963112" y="3127499"/>
            <a:ext cx="895438" cy="69305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2A9A7F-A743-743B-916C-C67753590381}"/>
              </a:ext>
            </a:extLst>
          </p:cNvPr>
          <p:cNvCxnSpPr>
            <a:cxnSpLocks/>
          </p:cNvCxnSpPr>
          <p:nvPr/>
        </p:nvCxnSpPr>
        <p:spPr>
          <a:xfrm>
            <a:off x="8401562" y="3687811"/>
            <a:ext cx="0" cy="8800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A316B6-5853-DD3C-6BE7-8BEC84215737}"/>
              </a:ext>
            </a:extLst>
          </p:cNvPr>
          <p:cNvCxnSpPr>
            <a:cxnSpLocks/>
          </p:cNvCxnSpPr>
          <p:nvPr/>
        </p:nvCxnSpPr>
        <p:spPr>
          <a:xfrm>
            <a:off x="8401562" y="2295927"/>
            <a:ext cx="0" cy="8800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51C528-8219-39F9-A853-EFE642CD5F61}"/>
              </a:ext>
            </a:extLst>
          </p:cNvPr>
          <p:cNvCxnSpPr>
            <a:cxnSpLocks/>
          </p:cNvCxnSpPr>
          <p:nvPr/>
        </p:nvCxnSpPr>
        <p:spPr>
          <a:xfrm flipH="1">
            <a:off x="8778241" y="3414084"/>
            <a:ext cx="116153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974C969-7694-9A6B-A169-4B4C2FDA1C59}"/>
              </a:ext>
            </a:extLst>
          </p:cNvPr>
          <p:cNvCxnSpPr>
            <a:cxnSpLocks/>
          </p:cNvCxnSpPr>
          <p:nvPr/>
        </p:nvCxnSpPr>
        <p:spPr>
          <a:xfrm flipH="1">
            <a:off x="6878557" y="3408028"/>
            <a:ext cx="116153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94E19CD-AC16-12A9-9C99-BCC507496D8C}"/>
              </a:ext>
            </a:extLst>
          </p:cNvPr>
          <p:cNvSpPr txBox="1"/>
          <p:nvPr/>
        </p:nvSpPr>
        <p:spPr>
          <a:xfrm>
            <a:off x="5817129" y="2562288"/>
            <a:ext cx="1470251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192.168.10.2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6D9938-3E45-E3BB-7105-13F4DAB8485B}"/>
              </a:ext>
            </a:extLst>
          </p:cNvPr>
          <p:cNvSpPr txBox="1"/>
          <p:nvPr/>
        </p:nvSpPr>
        <p:spPr>
          <a:xfrm>
            <a:off x="7519688" y="1100195"/>
            <a:ext cx="1470251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192.168.10.3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76695F-2E8E-A78B-8D61-BD9C00782DBF}"/>
              </a:ext>
            </a:extLst>
          </p:cNvPr>
          <p:cNvSpPr txBox="1"/>
          <p:nvPr/>
        </p:nvSpPr>
        <p:spPr>
          <a:xfrm>
            <a:off x="9570187" y="2613835"/>
            <a:ext cx="1470251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192.168.10.4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A9E0FD-04FC-25BC-4405-B95094E42D43}"/>
              </a:ext>
            </a:extLst>
          </p:cNvPr>
          <p:cNvSpPr txBox="1"/>
          <p:nvPr/>
        </p:nvSpPr>
        <p:spPr>
          <a:xfrm>
            <a:off x="7726749" y="5345278"/>
            <a:ext cx="1470251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192.168.10.5</a:t>
            </a:r>
          </a:p>
        </p:txBody>
      </p:sp>
    </p:spTree>
    <p:extLst>
      <p:ext uri="{BB962C8B-B14F-4D97-AF65-F5344CB8AC3E}">
        <p14:creationId xmlns:p14="http://schemas.microsoft.com/office/powerpoint/2010/main" val="1296978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980" y="2746954"/>
            <a:ext cx="4111680" cy="1831900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ID" sz="1800" b="1" i="0" dirty="0">
                <a:solidFill>
                  <a:srgbClr val="202124"/>
                </a:solidFill>
                <a:effectLst/>
              </a:rPr>
              <a:t>Alamat Unicast</a:t>
            </a:r>
            <a:r>
              <a:rPr lang="en-ID" sz="1800" b="0" i="0" dirty="0">
                <a:solidFill>
                  <a:srgbClr val="202124"/>
                </a:solidFill>
                <a:effectLst/>
              </a:rPr>
              <a:t> </a:t>
            </a:r>
            <a:r>
              <a:rPr lang="en-ID" sz="1800" b="0" i="0" dirty="0" err="1">
                <a:solidFill>
                  <a:srgbClr val="202124"/>
                </a:solidFill>
                <a:effectLst/>
              </a:rPr>
              <a:t>merupakan</a:t>
            </a:r>
            <a:r>
              <a:rPr lang="en-ID" sz="1800" b="0" i="0" dirty="0">
                <a:solidFill>
                  <a:srgbClr val="202124"/>
                </a:solidFill>
                <a:effectLst/>
              </a:rPr>
              <a:t> </a:t>
            </a:r>
            <a:r>
              <a:rPr lang="en-ID" sz="1800" b="0" i="0" dirty="0" err="1">
                <a:solidFill>
                  <a:srgbClr val="202124"/>
                </a:solidFill>
                <a:effectLst/>
              </a:rPr>
              <a:t>suatu</a:t>
            </a:r>
            <a:r>
              <a:rPr lang="en-ID" sz="1800" b="0" i="0" dirty="0">
                <a:solidFill>
                  <a:srgbClr val="202124"/>
                </a:solidFill>
                <a:effectLst/>
              </a:rPr>
              <a:t> </a:t>
            </a:r>
            <a:r>
              <a:rPr lang="en-ID" sz="1800" b="0" i="0" dirty="0" err="1">
                <a:solidFill>
                  <a:srgbClr val="202124"/>
                </a:solidFill>
                <a:effectLst/>
              </a:rPr>
              <a:t>metode</a:t>
            </a:r>
            <a:r>
              <a:rPr lang="en-ID" sz="1800" b="0" i="0" dirty="0">
                <a:solidFill>
                  <a:srgbClr val="202124"/>
                </a:solidFill>
                <a:effectLst/>
              </a:rPr>
              <a:t> </a:t>
            </a:r>
            <a:r>
              <a:rPr lang="en-ID" sz="1800" b="0" i="0" dirty="0" err="1">
                <a:solidFill>
                  <a:srgbClr val="202124"/>
                </a:solidFill>
                <a:effectLst/>
              </a:rPr>
              <a:t>pengiriman</a:t>
            </a:r>
            <a:r>
              <a:rPr lang="en-ID" sz="1800" b="0" i="0" dirty="0">
                <a:solidFill>
                  <a:srgbClr val="202124"/>
                </a:solidFill>
                <a:effectLst/>
              </a:rPr>
              <a:t> (</a:t>
            </a:r>
            <a:r>
              <a:rPr lang="en-ID" sz="1800" b="0" i="0" dirty="0" err="1">
                <a:solidFill>
                  <a:srgbClr val="202124"/>
                </a:solidFill>
                <a:effectLst/>
              </a:rPr>
              <a:t>transmisi</a:t>
            </a:r>
            <a:r>
              <a:rPr lang="en-ID" sz="1800" b="0" i="0" dirty="0">
                <a:solidFill>
                  <a:srgbClr val="202124"/>
                </a:solidFill>
                <a:effectLst/>
              </a:rPr>
              <a:t>) data </a:t>
            </a:r>
            <a:r>
              <a:rPr lang="en-ID" sz="1800" b="0" i="0" dirty="0" err="1">
                <a:solidFill>
                  <a:srgbClr val="202124"/>
                </a:solidFill>
                <a:effectLst/>
              </a:rPr>
              <a:t>dalam</a:t>
            </a:r>
            <a:r>
              <a:rPr lang="en-ID" sz="1800" b="0" i="0" dirty="0">
                <a:solidFill>
                  <a:srgbClr val="202124"/>
                </a:solidFill>
                <a:effectLst/>
              </a:rPr>
              <a:t> </a:t>
            </a:r>
            <a:r>
              <a:rPr lang="en-ID" sz="1800" b="0" i="0" dirty="0" err="1">
                <a:solidFill>
                  <a:srgbClr val="202124"/>
                </a:solidFill>
                <a:effectLst/>
              </a:rPr>
              <a:t>jaringan</a:t>
            </a:r>
            <a:r>
              <a:rPr lang="en-ID" sz="1800" b="0" i="0" dirty="0">
                <a:solidFill>
                  <a:srgbClr val="202124"/>
                </a:solidFill>
                <a:effectLst/>
              </a:rPr>
              <a:t> </a:t>
            </a:r>
            <a:r>
              <a:rPr lang="en-ID" sz="1800" b="0" i="0" dirty="0" err="1">
                <a:solidFill>
                  <a:srgbClr val="202124"/>
                </a:solidFill>
                <a:effectLst/>
              </a:rPr>
              <a:t>dengan</a:t>
            </a:r>
            <a:r>
              <a:rPr lang="en-ID" sz="1800" b="0" i="0" dirty="0">
                <a:solidFill>
                  <a:srgbClr val="202124"/>
                </a:solidFill>
                <a:effectLst/>
              </a:rPr>
              <a:t> </a:t>
            </a:r>
            <a:r>
              <a:rPr lang="en-ID" sz="1800" b="0" i="0" dirty="0" err="1">
                <a:solidFill>
                  <a:srgbClr val="202124"/>
                </a:solidFill>
                <a:effectLst/>
              </a:rPr>
              <a:t>mekanisme</a:t>
            </a:r>
            <a:r>
              <a:rPr lang="en-ID" sz="1800" b="0" i="0" dirty="0">
                <a:solidFill>
                  <a:srgbClr val="202124"/>
                </a:solidFill>
                <a:effectLst/>
              </a:rPr>
              <a:t> 1 : 1 </a:t>
            </a:r>
            <a:r>
              <a:rPr lang="en-ID" sz="1800" b="0" i="0" dirty="0" err="1">
                <a:solidFill>
                  <a:srgbClr val="202124"/>
                </a:solidFill>
                <a:effectLst/>
              </a:rPr>
              <a:t>atau</a:t>
            </a:r>
            <a:r>
              <a:rPr lang="en-ID" sz="1800" b="0" i="0" dirty="0">
                <a:solidFill>
                  <a:srgbClr val="202124"/>
                </a:solidFill>
                <a:effectLst/>
              </a:rPr>
              <a:t> PTP (Point-to-Point). </a:t>
            </a:r>
            <a:r>
              <a:rPr lang="en-ID" sz="1800" b="0" i="0" dirty="0" err="1">
                <a:solidFill>
                  <a:srgbClr val="202124"/>
                </a:solidFill>
                <a:effectLst/>
              </a:rPr>
              <a:t>Dengan</a:t>
            </a:r>
            <a:r>
              <a:rPr lang="en-ID" sz="1800" b="0" i="0" dirty="0">
                <a:solidFill>
                  <a:srgbClr val="202124"/>
                </a:solidFill>
                <a:effectLst/>
              </a:rPr>
              <a:t> kata lain </a:t>
            </a:r>
            <a:r>
              <a:rPr lang="en-ID" sz="1800" b="0" i="0" dirty="0" err="1">
                <a:solidFill>
                  <a:srgbClr val="202124"/>
                </a:solidFill>
                <a:effectLst/>
              </a:rPr>
              <a:t>pengiriman</a:t>
            </a:r>
            <a:r>
              <a:rPr lang="en-ID" sz="1800" b="0" i="0" dirty="0">
                <a:solidFill>
                  <a:srgbClr val="202124"/>
                </a:solidFill>
                <a:effectLst/>
              </a:rPr>
              <a:t> data </a:t>
            </a:r>
            <a:r>
              <a:rPr lang="en-ID" sz="1800" b="0" i="0" dirty="0" err="1">
                <a:solidFill>
                  <a:srgbClr val="202124"/>
                </a:solidFill>
                <a:effectLst/>
              </a:rPr>
              <a:t>dilakukan</a:t>
            </a:r>
            <a:r>
              <a:rPr lang="en-ID" sz="1800" b="0" i="0" dirty="0">
                <a:solidFill>
                  <a:srgbClr val="202124"/>
                </a:solidFill>
                <a:effectLst/>
              </a:rPr>
              <a:t> </a:t>
            </a:r>
            <a:r>
              <a:rPr lang="en-ID" sz="1800" b="0" i="0" dirty="0" err="1">
                <a:solidFill>
                  <a:srgbClr val="202124"/>
                </a:solidFill>
                <a:effectLst/>
              </a:rPr>
              <a:t>antara</a:t>
            </a:r>
            <a:r>
              <a:rPr lang="en-ID" sz="1800" b="0" i="0" dirty="0">
                <a:solidFill>
                  <a:srgbClr val="202124"/>
                </a:solidFill>
                <a:effectLst/>
              </a:rPr>
              <a:t> </a:t>
            </a:r>
            <a:r>
              <a:rPr lang="en-ID" sz="1800" b="0" i="0" dirty="0" err="1">
                <a:solidFill>
                  <a:srgbClr val="202124"/>
                </a:solidFill>
                <a:effectLst/>
              </a:rPr>
              <a:t>satu</a:t>
            </a:r>
            <a:r>
              <a:rPr lang="en-ID" sz="1800" b="0" i="0" dirty="0">
                <a:solidFill>
                  <a:srgbClr val="202124"/>
                </a:solidFill>
                <a:effectLst/>
              </a:rPr>
              <a:t> </a:t>
            </a:r>
            <a:r>
              <a:rPr lang="en-ID" sz="1800" b="1" i="0" dirty="0" err="1">
                <a:solidFill>
                  <a:srgbClr val="202124"/>
                </a:solidFill>
                <a:effectLst/>
              </a:rPr>
              <a:t>alamat</a:t>
            </a:r>
            <a:r>
              <a:rPr lang="en-ID" sz="1800" b="0" i="0" dirty="0">
                <a:solidFill>
                  <a:srgbClr val="202124"/>
                </a:solidFill>
                <a:effectLst/>
              </a:rPr>
              <a:t> </a:t>
            </a:r>
            <a:r>
              <a:rPr lang="en-ID" sz="1800" b="0" i="0" dirty="0" err="1">
                <a:solidFill>
                  <a:srgbClr val="202124"/>
                </a:solidFill>
                <a:effectLst/>
              </a:rPr>
              <a:t>pengirim</a:t>
            </a:r>
            <a:r>
              <a:rPr lang="en-ID" sz="1800" b="0" i="0" dirty="0">
                <a:solidFill>
                  <a:srgbClr val="202124"/>
                </a:solidFill>
                <a:effectLst/>
              </a:rPr>
              <a:t> dan </a:t>
            </a:r>
            <a:r>
              <a:rPr lang="en-ID" sz="1800" b="0" i="0" dirty="0" err="1">
                <a:solidFill>
                  <a:srgbClr val="202124"/>
                </a:solidFill>
                <a:effectLst/>
              </a:rPr>
              <a:t>satu</a:t>
            </a:r>
            <a:r>
              <a:rPr lang="en-ID" sz="1800" b="0" i="0" dirty="0">
                <a:solidFill>
                  <a:srgbClr val="202124"/>
                </a:solidFill>
                <a:effectLst/>
              </a:rPr>
              <a:t> </a:t>
            </a:r>
            <a:r>
              <a:rPr lang="en-ID" sz="1800" b="1" i="0" dirty="0" err="1">
                <a:solidFill>
                  <a:srgbClr val="202124"/>
                </a:solidFill>
                <a:effectLst/>
              </a:rPr>
              <a:t>alamat</a:t>
            </a:r>
            <a:r>
              <a:rPr lang="en-ID" sz="1800" b="0" i="0" dirty="0">
                <a:solidFill>
                  <a:srgbClr val="202124"/>
                </a:solidFill>
                <a:effectLst/>
              </a:rPr>
              <a:t> </a:t>
            </a:r>
            <a:r>
              <a:rPr lang="en-ID" sz="1800" b="0" i="0" dirty="0" err="1">
                <a:solidFill>
                  <a:srgbClr val="202124"/>
                </a:solidFill>
                <a:effectLst/>
              </a:rPr>
              <a:t>penerima</a:t>
            </a:r>
            <a:r>
              <a:rPr lang="en-ID" sz="1800" b="0" i="0" dirty="0">
                <a:solidFill>
                  <a:srgbClr val="202124"/>
                </a:solidFill>
                <a:effectLst/>
              </a:rPr>
              <a:t>.</a:t>
            </a:r>
            <a:endParaRPr lang="en-US" alt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Unicast Address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0AD637-FD3D-2E90-689B-4316A33067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1" t="65475" r="27034" b="5502"/>
          <a:stretch/>
        </p:blipFill>
        <p:spPr>
          <a:xfrm>
            <a:off x="6060102" y="3016052"/>
            <a:ext cx="997527" cy="915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7CAAFF-F0E3-5AF0-7187-EDA881B98E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1" t="65475" r="27034" b="5502"/>
          <a:stretch/>
        </p:blipFill>
        <p:spPr>
          <a:xfrm>
            <a:off x="7963112" y="4429328"/>
            <a:ext cx="997527" cy="915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168819-A353-89F0-EFB7-01DDA2822F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1" t="65475" r="27034" b="5502"/>
          <a:stretch/>
        </p:blipFill>
        <p:spPr>
          <a:xfrm>
            <a:off x="9806550" y="2999600"/>
            <a:ext cx="997527" cy="915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8C012C-79FD-C2AE-4E87-32FA81B08D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1" t="65475" r="27034" b="5502"/>
          <a:stretch/>
        </p:blipFill>
        <p:spPr>
          <a:xfrm>
            <a:off x="7912067" y="1512722"/>
            <a:ext cx="997527" cy="915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171289-1992-0FA7-4159-F8F89496A3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9" t="39021" r="4397" b="36978"/>
          <a:stretch/>
        </p:blipFill>
        <p:spPr>
          <a:xfrm>
            <a:off x="7963112" y="3127499"/>
            <a:ext cx="895438" cy="69305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2A9A7F-A743-743B-916C-C67753590381}"/>
              </a:ext>
            </a:extLst>
          </p:cNvPr>
          <p:cNvCxnSpPr>
            <a:cxnSpLocks/>
          </p:cNvCxnSpPr>
          <p:nvPr/>
        </p:nvCxnSpPr>
        <p:spPr>
          <a:xfrm>
            <a:off x="8401562" y="3687811"/>
            <a:ext cx="0" cy="8800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A316B6-5853-DD3C-6BE7-8BEC84215737}"/>
              </a:ext>
            </a:extLst>
          </p:cNvPr>
          <p:cNvCxnSpPr>
            <a:cxnSpLocks/>
          </p:cNvCxnSpPr>
          <p:nvPr/>
        </p:nvCxnSpPr>
        <p:spPr>
          <a:xfrm>
            <a:off x="8401562" y="2295927"/>
            <a:ext cx="0" cy="8800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51C528-8219-39F9-A853-EFE642CD5F61}"/>
              </a:ext>
            </a:extLst>
          </p:cNvPr>
          <p:cNvCxnSpPr>
            <a:cxnSpLocks/>
          </p:cNvCxnSpPr>
          <p:nvPr/>
        </p:nvCxnSpPr>
        <p:spPr>
          <a:xfrm flipH="1">
            <a:off x="8778241" y="3414084"/>
            <a:ext cx="116153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974C969-7694-9A6B-A169-4B4C2FDA1C59}"/>
              </a:ext>
            </a:extLst>
          </p:cNvPr>
          <p:cNvCxnSpPr>
            <a:cxnSpLocks/>
          </p:cNvCxnSpPr>
          <p:nvPr/>
        </p:nvCxnSpPr>
        <p:spPr>
          <a:xfrm flipH="1">
            <a:off x="6878557" y="3408028"/>
            <a:ext cx="116153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94E19CD-AC16-12A9-9C99-BCC507496D8C}"/>
              </a:ext>
            </a:extLst>
          </p:cNvPr>
          <p:cNvSpPr txBox="1"/>
          <p:nvPr/>
        </p:nvSpPr>
        <p:spPr>
          <a:xfrm>
            <a:off x="5817129" y="2562288"/>
            <a:ext cx="1470251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192.168.10.2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6D9938-3E45-E3BB-7105-13F4DAB8485B}"/>
              </a:ext>
            </a:extLst>
          </p:cNvPr>
          <p:cNvSpPr txBox="1"/>
          <p:nvPr/>
        </p:nvSpPr>
        <p:spPr>
          <a:xfrm>
            <a:off x="7519688" y="1100195"/>
            <a:ext cx="1470251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192.168.10.3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76695F-2E8E-A78B-8D61-BD9C00782DBF}"/>
              </a:ext>
            </a:extLst>
          </p:cNvPr>
          <p:cNvSpPr txBox="1"/>
          <p:nvPr/>
        </p:nvSpPr>
        <p:spPr>
          <a:xfrm>
            <a:off x="9570187" y="2613835"/>
            <a:ext cx="1470251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192.168.10.4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A9E0FD-04FC-25BC-4405-B95094E42D43}"/>
              </a:ext>
            </a:extLst>
          </p:cNvPr>
          <p:cNvSpPr txBox="1"/>
          <p:nvPr/>
        </p:nvSpPr>
        <p:spPr>
          <a:xfrm>
            <a:off x="7726749" y="5345278"/>
            <a:ext cx="1470251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192.168.10.5</a:t>
            </a:r>
          </a:p>
        </p:txBody>
      </p:sp>
    </p:spTree>
    <p:extLst>
      <p:ext uri="{BB962C8B-B14F-4D97-AF65-F5344CB8AC3E}">
        <p14:creationId xmlns:p14="http://schemas.microsoft.com/office/powerpoint/2010/main" val="1506618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980" y="2746954"/>
            <a:ext cx="4111680" cy="1831900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D" sz="1800" b="1" i="0" dirty="0">
                <a:solidFill>
                  <a:srgbClr val="000000"/>
                </a:solidFill>
                <a:effectLst/>
              </a:rPr>
              <a:t>Alamat Multicast</a:t>
            </a:r>
            <a:r>
              <a:rPr lang="en-ID" sz="18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ID" sz="1800" b="0" i="0" dirty="0" err="1">
                <a:solidFill>
                  <a:srgbClr val="000000"/>
                </a:solidFill>
                <a:effectLst/>
              </a:rPr>
              <a:t>merupakan</a:t>
            </a:r>
            <a:r>
              <a:rPr lang="en-ID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</a:rPr>
              <a:t>alamat</a:t>
            </a:r>
            <a:r>
              <a:rPr lang="en-ID" sz="1800" b="0" i="0" dirty="0">
                <a:solidFill>
                  <a:srgbClr val="000000"/>
                </a:solidFill>
                <a:effectLst/>
              </a:rPr>
              <a:t> IPv4 yang </a:t>
            </a:r>
            <a:r>
              <a:rPr lang="en-ID" sz="1800" b="0" i="0" dirty="0" err="1">
                <a:solidFill>
                  <a:srgbClr val="000000"/>
                </a:solidFill>
                <a:effectLst/>
              </a:rPr>
              <a:t>didesain</a:t>
            </a:r>
            <a:r>
              <a:rPr lang="en-ID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</a:rPr>
              <a:t>supaya</a:t>
            </a:r>
            <a:r>
              <a:rPr lang="en-ID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</a:rPr>
              <a:t>diproses</a:t>
            </a:r>
            <a:r>
              <a:rPr lang="en-ID" sz="1800" b="0" i="0" dirty="0">
                <a:solidFill>
                  <a:srgbClr val="000000"/>
                </a:solidFill>
                <a:effectLst/>
              </a:rPr>
              <a:t> oleh </a:t>
            </a:r>
            <a:r>
              <a:rPr lang="en-ID" sz="1800" b="0" i="0" dirty="0" err="1">
                <a:solidFill>
                  <a:srgbClr val="000000"/>
                </a:solidFill>
                <a:effectLst/>
              </a:rPr>
              <a:t>satu</a:t>
            </a:r>
            <a:r>
              <a:rPr lang="en-ID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</a:rPr>
              <a:t>atau</a:t>
            </a:r>
            <a:r>
              <a:rPr lang="en-ID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</a:rPr>
              <a:t>beberapa</a:t>
            </a:r>
            <a:r>
              <a:rPr lang="en-ID" sz="1800" b="0" i="0" dirty="0">
                <a:solidFill>
                  <a:srgbClr val="000000"/>
                </a:solidFill>
                <a:effectLst/>
              </a:rPr>
              <a:t> node </a:t>
            </a:r>
            <a:r>
              <a:rPr lang="en-ID" sz="1800" b="0" i="0" dirty="0" err="1">
                <a:solidFill>
                  <a:srgbClr val="000000"/>
                </a:solidFill>
                <a:effectLst/>
              </a:rPr>
              <a:t>dalam</a:t>
            </a:r>
            <a:r>
              <a:rPr lang="en-ID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</a:rPr>
              <a:t>segmen</a:t>
            </a:r>
            <a:r>
              <a:rPr lang="en-ID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</a:rPr>
              <a:t>jaringan</a:t>
            </a:r>
            <a:r>
              <a:rPr lang="en-ID" sz="1800" b="0" i="0" dirty="0">
                <a:solidFill>
                  <a:srgbClr val="000000"/>
                </a:solidFill>
                <a:effectLst/>
              </a:rPr>
              <a:t> yang </a:t>
            </a:r>
            <a:r>
              <a:rPr lang="en-ID" sz="1800" b="0" i="0" dirty="0" err="1">
                <a:solidFill>
                  <a:srgbClr val="000000"/>
                </a:solidFill>
                <a:effectLst/>
              </a:rPr>
              <a:t>sama</a:t>
            </a:r>
            <a:r>
              <a:rPr lang="en-ID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</a:rPr>
              <a:t>atau</a:t>
            </a:r>
            <a:r>
              <a:rPr lang="en-ID" sz="1800" b="0" i="0" dirty="0">
                <a:solidFill>
                  <a:srgbClr val="000000"/>
                </a:solidFill>
                <a:effectLst/>
              </a:rPr>
              <a:t> lain. Alamat multicast </a:t>
            </a:r>
            <a:r>
              <a:rPr lang="en-ID" sz="1800" b="0" i="0" dirty="0" err="1">
                <a:solidFill>
                  <a:srgbClr val="000000"/>
                </a:solidFill>
                <a:effectLst/>
              </a:rPr>
              <a:t>digunakan</a:t>
            </a:r>
            <a:r>
              <a:rPr lang="en-ID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</a:rPr>
              <a:t>dalam</a:t>
            </a:r>
            <a:r>
              <a:rPr lang="en-ID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</a:rPr>
              <a:t>komunikasi</a:t>
            </a:r>
            <a:r>
              <a:rPr lang="en-ID" sz="1800" b="0" i="0" dirty="0">
                <a:solidFill>
                  <a:srgbClr val="000000"/>
                </a:solidFill>
                <a:effectLst/>
              </a:rPr>
              <a:t> </a:t>
            </a:r>
            <a:r>
              <a:rPr lang="en-ID" sz="1800" b="0" i="1" dirty="0">
                <a:solidFill>
                  <a:srgbClr val="000000"/>
                </a:solidFill>
                <a:effectLst/>
              </a:rPr>
              <a:t>one-to-many</a:t>
            </a:r>
            <a:r>
              <a:rPr lang="en-ID" sz="1800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Multicast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Address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0AD637-FD3D-2E90-689B-4316A33067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1" t="65475" r="27034" b="5502"/>
          <a:stretch/>
        </p:blipFill>
        <p:spPr>
          <a:xfrm>
            <a:off x="6060102" y="3016052"/>
            <a:ext cx="997527" cy="915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7CAAFF-F0E3-5AF0-7187-EDA881B98E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1" t="65475" r="27034" b="5502"/>
          <a:stretch/>
        </p:blipFill>
        <p:spPr>
          <a:xfrm>
            <a:off x="7963112" y="4429328"/>
            <a:ext cx="997527" cy="915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168819-A353-89F0-EFB7-01DDA2822F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1" t="65475" r="27034" b="5502"/>
          <a:stretch/>
        </p:blipFill>
        <p:spPr>
          <a:xfrm>
            <a:off x="9806550" y="2999600"/>
            <a:ext cx="997527" cy="915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8C012C-79FD-C2AE-4E87-32FA81B08D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1" t="65475" r="27034" b="5502"/>
          <a:stretch/>
        </p:blipFill>
        <p:spPr>
          <a:xfrm>
            <a:off x="7912067" y="1512722"/>
            <a:ext cx="997527" cy="915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171289-1992-0FA7-4159-F8F89496A3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9" t="39021" r="4397" b="36978"/>
          <a:stretch/>
        </p:blipFill>
        <p:spPr>
          <a:xfrm>
            <a:off x="7963112" y="3127499"/>
            <a:ext cx="895438" cy="69305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2A9A7F-A743-743B-916C-C67753590381}"/>
              </a:ext>
            </a:extLst>
          </p:cNvPr>
          <p:cNvCxnSpPr>
            <a:cxnSpLocks/>
          </p:cNvCxnSpPr>
          <p:nvPr/>
        </p:nvCxnSpPr>
        <p:spPr>
          <a:xfrm>
            <a:off x="8401562" y="3687811"/>
            <a:ext cx="0" cy="8800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A316B6-5853-DD3C-6BE7-8BEC84215737}"/>
              </a:ext>
            </a:extLst>
          </p:cNvPr>
          <p:cNvCxnSpPr>
            <a:cxnSpLocks/>
          </p:cNvCxnSpPr>
          <p:nvPr/>
        </p:nvCxnSpPr>
        <p:spPr>
          <a:xfrm>
            <a:off x="8401562" y="2295927"/>
            <a:ext cx="0" cy="8800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51C528-8219-39F9-A853-EFE642CD5F61}"/>
              </a:ext>
            </a:extLst>
          </p:cNvPr>
          <p:cNvCxnSpPr>
            <a:cxnSpLocks/>
          </p:cNvCxnSpPr>
          <p:nvPr/>
        </p:nvCxnSpPr>
        <p:spPr>
          <a:xfrm flipH="1">
            <a:off x="8778241" y="3414084"/>
            <a:ext cx="116153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974C969-7694-9A6B-A169-4B4C2FDA1C59}"/>
              </a:ext>
            </a:extLst>
          </p:cNvPr>
          <p:cNvCxnSpPr>
            <a:cxnSpLocks/>
          </p:cNvCxnSpPr>
          <p:nvPr/>
        </p:nvCxnSpPr>
        <p:spPr>
          <a:xfrm flipH="1">
            <a:off x="6878557" y="3408028"/>
            <a:ext cx="116153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94E19CD-AC16-12A9-9C99-BCC507496D8C}"/>
              </a:ext>
            </a:extLst>
          </p:cNvPr>
          <p:cNvSpPr txBox="1"/>
          <p:nvPr/>
        </p:nvSpPr>
        <p:spPr>
          <a:xfrm>
            <a:off x="5817129" y="2562288"/>
            <a:ext cx="1470251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192.168.10.2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6D9938-3E45-E3BB-7105-13F4DAB8485B}"/>
              </a:ext>
            </a:extLst>
          </p:cNvPr>
          <p:cNvSpPr txBox="1"/>
          <p:nvPr/>
        </p:nvSpPr>
        <p:spPr>
          <a:xfrm>
            <a:off x="7519688" y="1100195"/>
            <a:ext cx="1470251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192.168.10.3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76695F-2E8E-A78B-8D61-BD9C00782DBF}"/>
              </a:ext>
            </a:extLst>
          </p:cNvPr>
          <p:cNvSpPr txBox="1"/>
          <p:nvPr/>
        </p:nvSpPr>
        <p:spPr>
          <a:xfrm>
            <a:off x="9570187" y="2613835"/>
            <a:ext cx="1470251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192.168.10.4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A9E0FD-04FC-25BC-4405-B95094E42D43}"/>
              </a:ext>
            </a:extLst>
          </p:cNvPr>
          <p:cNvSpPr txBox="1"/>
          <p:nvPr/>
        </p:nvSpPr>
        <p:spPr>
          <a:xfrm>
            <a:off x="7726749" y="5345278"/>
            <a:ext cx="1470251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192.168.10.5</a:t>
            </a:r>
          </a:p>
        </p:txBody>
      </p:sp>
    </p:spTree>
    <p:extLst>
      <p:ext uri="{BB962C8B-B14F-4D97-AF65-F5344CB8AC3E}">
        <p14:creationId xmlns:p14="http://schemas.microsoft.com/office/powerpoint/2010/main" val="4294727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2FBA6-66F6-8EAC-5B2E-9417866E7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810" y="-2105521"/>
            <a:ext cx="13860130" cy="104660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17258-4AD8-39F8-0FBD-A52E72EF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763" y="2260009"/>
            <a:ext cx="4111680" cy="2896192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88900" marR="106045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Alamat Broadcast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IP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versi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menyampaikan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paket-paket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data "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satu-untuk-semua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". Jika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host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pengirim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hendak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mengirimkan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paket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alama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broadcast,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node yang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terdapat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segmen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jaringan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menerima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paket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memprosesnya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1761-3839-0505-1C6B-2ABA81B08B9A}"/>
              </a:ext>
            </a:extLst>
          </p:cNvPr>
          <p:cNvSpPr/>
          <p:nvPr/>
        </p:nvSpPr>
        <p:spPr>
          <a:xfrm>
            <a:off x="698064" y="-27982"/>
            <a:ext cx="33534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Broadcast 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Address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0AD637-FD3D-2E90-689B-4316A33067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1" t="65475" r="27034" b="5502"/>
          <a:stretch/>
        </p:blipFill>
        <p:spPr>
          <a:xfrm>
            <a:off x="6060102" y="3016052"/>
            <a:ext cx="997527" cy="915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7CAAFF-F0E3-5AF0-7187-EDA881B98E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1" t="65475" r="27034" b="5502"/>
          <a:stretch/>
        </p:blipFill>
        <p:spPr>
          <a:xfrm>
            <a:off x="7963112" y="4429328"/>
            <a:ext cx="997527" cy="915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168819-A353-89F0-EFB7-01DDA2822F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1" t="65475" r="27034" b="5502"/>
          <a:stretch/>
        </p:blipFill>
        <p:spPr>
          <a:xfrm>
            <a:off x="9806550" y="2999600"/>
            <a:ext cx="997527" cy="915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8C012C-79FD-C2AE-4E87-32FA81B08D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1" t="65475" r="27034" b="5502"/>
          <a:stretch/>
        </p:blipFill>
        <p:spPr>
          <a:xfrm>
            <a:off x="7912067" y="1512722"/>
            <a:ext cx="997527" cy="915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171289-1992-0FA7-4159-F8F89496A3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9" t="39021" r="4397" b="36978"/>
          <a:stretch/>
        </p:blipFill>
        <p:spPr>
          <a:xfrm>
            <a:off x="7963112" y="3127499"/>
            <a:ext cx="895438" cy="69305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2A9A7F-A743-743B-916C-C67753590381}"/>
              </a:ext>
            </a:extLst>
          </p:cNvPr>
          <p:cNvCxnSpPr>
            <a:cxnSpLocks/>
          </p:cNvCxnSpPr>
          <p:nvPr/>
        </p:nvCxnSpPr>
        <p:spPr>
          <a:xfrm>
            <a:off x="8401562" y="3687811"/>
            <a:ext cx="0" cy="8800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A316B6-5853-DD3C-6BE7-8BEC84215737}"/>
              </a:ext>
            </a:extLst>
          </p:cNvPr>
          <p:cNvCxnSpPr>
            <a:cxnSpLocks/>
          </p:cNvCxnSpPr>
          <p:nvPr/>
        </p:nvCxnSpPr>
        <p:spPr>
          <a:xfrm>
            <a:off x="8401562" y="2295927"/>
            <a:ext cx="0" cy="8800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51C528-8219-39F9-A853-EFE642CD5F61}"/>
              </a:ext>
            </a:extLst>
          </p:cNvPr>
          <p:cNvCxnSpPr>
            <a:cxnSpLocks/>
          </p:cNvCxnSpPr>
          <p:nvPr/>
        </p:nvCxnSpPr>
        <p:spPr>
          <a:xfrm flipH="1">
            <a:off x="8778241" y="3414084"/>
            <a:ext cx="116153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974C969-7694-9A6B-A169-4B4C2FDA1C59}"/>
              </a:ext>
            </a:extLst>
          </p:cNvPr>
          <p:cNvCxnSpPr>
            <a:cxnSpLocks/>
          </p:cNvCxnSpPr>
          <p:nvPr/>
        </p:nvCxnSpPr>
        <p:spPr>
          <a:xfrm flipH="1">
            <a:off x="6878557" y="3408028"/>
            <a:ext cx="116153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94E19CD-AC16-12A9-9C99-BCC507496D8C}"/>
              </a:ext>
            </a:extLst>
          </p:cNvPr>
          <p:cNvSpPr txBox="1"/>
          <p:nvPr/>
        </p:nvSpPr>
        <p:spPr>
          <a:xfrm>
            <a:off x="5817129" y="2562288"/>
            <a:ext cx="1470251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192.168.10.2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6D9938-3E45-E3BB-7105-13F4DAB8485B}"/>
              </a:ext>
            </a:extLst>
          </p:cNvPr>
          <p:cNvSpPr txBox="1"/>
          <p:nvPr/>
        </p:nvSpPr>
        <p:spPr>
          <a:xfrm>
            <a:off x="7519688" y="1100195"/>
            <a:ext cx="1470251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192.168.10.3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76695F-2E8E-A78B-8D61-BD9C00782DBF}"/>
              </a:ext>
            </a:extLst>
          </p:cNvPr>
          <p:cNvSpPr txBox="1"/>
          <p:nvPr/>
        </p:nvSpPr>
        <p:spPr>
          <a:xfrm>
            <a:off x="9570187" y="2613835"/>
            <a:ext cx="1470251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192.168.10.4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A9E0FD-04FC-25BC-4405-B95094E42D43}"/>
              </a:ext>
            </a:extLst>
          </p:cNvPr>
          <p:cNvSpPr txBox="1"/>
          <p:nvPr/>
        </p:nvSpPr>
        <p:spPr>
          <a:xfrm>
            <a:off x="7726749" y="5345278"/>
            <a:ext cx="1470251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192.168.10.5</a:t>
            </a:r>
          </a:p>
        </p:txBody>
      </p:sp>
    </p:spTree>
    <p:extLst>
      <p:ext uri="{BB962C8B-B14F-4D97-AF65-F5344CB8AC3E}">
        <p14:creationId xmlns:p14="http://schemas.microsoft.com/office/powerpoint/2010/main" val="3079911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1012</Words>
  <Application>Microsoft Macintosh PowerPoint</Application>
  <PresentationFormat>Widescreen</PresentationFormat>
  <Paragraphs>202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Avenir Next LT Pro</vt:lpstr>
      <vt:lpstr>Calibri</vt:lpstr>
      <vt:lpstr>Calibri Light</vt:lpstr>
      <vt:lpstr>Futura Md BT Medium</vt:lpstr>
      <vt:lpstr>Helvetica</vt:lpstr>
      <vt:lpstr>PT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sinarring.laga@perbanas.ac.id</dc:creator>
  <cp:lastModifiedBy>Microsoft Office User</cp:lastModifiedBy>
  <cp:revision>18</cp:revision>
  <dcterms:created xsi:type="dcterms:W3CDTF">2022-08-25T13:17:53Z</dcterms:created>
  <dcterms:modified xsi:type="dcterms:W3CDTF">2022-12-01T07:53:30Z</dcterms:modified>
</cp:coreProperties>
</file>