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83" r:id="rId8"/>
    <p:sldId id="309" r:id="rId9"/>
    <p:sldId id="263" r:id="rId10"/>
    <p:sldId id="264" r:id="rId11"/>
    <p:sldId id="272" r:id="rId12"/>
    <p:sldId id="310" r:id="rId13"/>
  </p:sldIdLst>
  <p:sldSz cx="9144000" cy="5143500" type="screen16x9"/>
  <p:notesSz cx="6858000" cy="9144000"/>
  <p:embeddedFontLst>
    <p:embeddedFont>
      <p:font typeface="Barrio" charset="0"/>
      <p:regular r:id="rId15"/>
    </p:embeddedFont>
    <p:embeddedFont>
      <p:font typeface="Catamaran" charset="0"/>
      <p:regular r:id="rId16"/>
      <p:bold r:id="rId17"/>
    </p:embeddedFont>
    <p:embeddedFont>
      <p:font typeface="Amasis MT Pro Light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25DDF91-DCA2-4F37-8BC6-F283C217EFE5}">
  <a:tblStyle styleId="{325DDF91-DCA2-4F37-8BC6-F283C217EF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99" autoAdjust="0"/>
    <p:restoredTop sz="94660"/>
  </p:normalViewPr>
  <p:slideViewPr>
    <p:cSldViewPr snapToGrid="0">
      <p:cViewPr varScale="1">
        <p:scale>
          <a:sx n="91" d="100"/>
          <a:sy n="91" d="100"/>
        </p:scale>
        <p:origin x="-78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70e230a8b6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70e230a8b6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712a54105b_0_3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712a54105b_0_3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70e230a8b6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70e230a8b6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9147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03ffb4b00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03ffb4b00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12a54105b_0_32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12a54105b_0_32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703ffb4b00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703ffb4b00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0e230a8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0e230a8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0e230a8b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0e230a8b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712a54105b_0_31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712a54105b_0_31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70e230a8b6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70e230a8b6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35564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70e230a8b6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70e230a8b6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560350" y="914125"/>
            <a:ext cx="4023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Font typeface="Barrio"/>
              <a:buNone/>
              <a:defRPr sz="4800">
                <a:latin typeface="Barrio"/>
                <a:ea typeface="Barrio"/>
                <a:cs typeface="Barrio"/>
                <a:sym typeface="Barrio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30627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_HEADER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152925" y="2164307"/>
            <a:ext cx="373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 idx="2" hasCustomPrompt="1"/>
          </p:nvPr>
        </p:nvSpPr>
        <p:spPr>
          <a:xfrm>
            <a:off x="1152925" y="1107107"/>
            <a:ext cx="3738900" cy="10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1152925" y="3287432"/>
            <a:ext cx="3267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16"/>
          <p:cNvSpPr/>
          <p:nvPr/>
        </p:nvSpPr>
        <p:spPr>
          <a:xfrm rot="10800000">
            <a:off x="5579966" y="-32465"/>
            <a:ext cx="3564034" cy="5175979"/>
          </a:xfrm>
          <a:custGeom>
            <a:avLst/>
            <a:gdLst/>
            <a:ahLst/>
            <a:cxnLst/>
            <a:rect l="l" t="t" r="r" b="b"/>
            <a:pathLst>
              <a:path w="66357" h="96369" extrusionOk="0">
                <a:moveTo>
                  <a:pt x="0" y="0"/>
                </a:moveTo>
                <a:lnTo>
                  <a:pt x="0" y="96368"/>
                </a:lnTo>
                <a:lnTo>
                  <a:pt x="49484" y="96368"/>
                </a:lnTo>
                <a:cubicBezTo>
                  <a:pt x="60260" y="82662"/>
                  <a:pt x="45845" y="74013"/>
                  <a:pt x="34265" y="66829"/>
                </a:cubicBezTo>
                <a:cubicBezTo>
                  <a:pt x="22828" y="59740"/>
                  <a:pt x="10067" y="32706"/>
                  <a:pt x="38188" y="27034"/>
                </a:cubicBezTo>
                <a:cubicBezTo>
                  <a:pt x="66357" y="21316"/>
                  <a:pt x="58369" y="0"/>
                  <a:pt x="58369" y="0"/>
                </a:cubicBezTo>
                <a:close/>
              </a:path>
            </a:pathLst>
          </a:custGeom>
          <a:solidFill>
            <a:srgbClr val="FFFFFF">
              <a:alpha val="31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BIG_NUMBER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/>
          <p:nvPr/>
        </p:nvSpPr>
        <p:spPr>
          <a:xfrm rot="-9900065">
            <a:off x="46337" y="-750820"/>
            <a:ext cx="8482530" cy="5870429"/>
          </a:xfrm>
          <a:custGeom>
            <a:avLst/>
            <a:gdLst/>
            <a:ahLst/>
            <a:cxnLst/>
            <a:rect l="l" t="t" r="r" b="b"/>
            <a:pathLst>
              <a:path w="31503" h="21802" extrusionOk="0">
                <a:moveTo>
                  <a:pt x="20340" y="0"/>
                </a:moveTo>
                <a:cubicBezTo>
                  <a:pt x="19242" y="0"/>
                  <a:pt x="17881" y="320"/>
                  <a:pt x="16284" y="1298"/>
                </a:cubicBezTo>
                <a:cubicBezTo>
                  <a:pt x="14206" y="2561"/>
                  <a:pt x="12890" y="2886"/>
                  <a:pt x="11634" y="2886"/>
                </a:cubicBezTo>
                <a:cubicBezTo>
                  <a:pt x="10633" y="2886"/>
                  <a:pt x="9670" y="2679"/>
                  <a:pt x="8391" y="2574"/>
                </a:cubicBezTo>
                <a:cubicBezTo>
                  <a:pt x="8274" y="2567"/>
                  <a:pt x="8153" y="2563"/>
                  <a:pt x="8028" y="2563"/>
                </a:cubicBezTo>
                <a:cubicBezTo>
                  <a:pt x="5031" y="2563"/>
                  <a:pt x="1" y="4792"/>
                  <a:pt x="1680" y="11507"/>
                </a:cubicBezTo>
                <a:cubicBezTo>
                  <a:pt x="3129" y="17303"/>
                  <a:pt x="8537" y="21801"/>
                  <a:pt x="14032" y="21801"/>
                </a:cubicBezTo>
                <a:cubicBezTo>
                  <a:pt x="15168" y="21801"/>
                  <a:pt x="16309" y="21609"/>
                  <a:pt x="17418" y="21196"/>
                </a:cubicBezTo>
                <a:cubicBezTo>
                  <a:pt x="23893" y="18833"/>
                  <a:pt x="31502" y="8671"/>
                  <a:pt x="23562" y="1157"/>
                </a:cubicBezTo>
                <a:cubicBezTo>
                  <a:pt x="23562" y="1157"/>
                  <a:pt x="22426" y="0"/>
                  <a:pt x="20340" y="0"/>
                </a:cubicBezTo>
                <a:close/>
              </a:path>
            </a:pathLst>
          </a:custGeom>
          <a:solidFill>
            <a:srgbClr val="FFFFFF">
              <a:alpha val="31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title" hasCustomPrompt="1"/>
          </p:nvPr>
        </p:nvSpPr>
        <p:spPr>
          <a:xfrm>
            <a:off x="2973750" y="1567025"/>
            <a:ext cx="31965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4" name="Google Shape;134;p23"/>
          <p:cNvSpPr txBox="1">
            <a:spLocks noGrp="1"/>
          </p:cNvSpPr>
          <p:nvPr>
            <p:ph type="subTitle" idx="1"/>
          </p:nvPr>
        </p:nvSpPr>
        <p:spPr>
          <a:xfrm>
            <a:off x="2973750" y="2421825"/>
            <a:ext cx="31965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 idx="2" hasCustomPrompt="1"/>
          </p:nvPr>
        </p:nvSpPr>
        <p:spPr>
          <a:xfrm>
            <a:off x="1009688" y="3268600"/>
            <a:ext cx="31965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23"/>
          <p:cNvSpPr txBox="1">
            <a:spLocks noGrp="1"/>
          </p:cNvSpPr>
          <p:nvPr>
            <p:ph type="subTitle" idx="3"/>
          </p:nvPr>
        </p:nvSpPr>
        <p:spPr>
          <a:xfrm>
            <a:off x="1009688" y="4123400"/>
            <a:ext cx="31965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 idx="4" hasCustomPrompt="1"/>
          </p:nvPr>
        </p:nvSpPr>
        <p:spPr>
          <a:xfrm>
            <a:off x="4937813" y="3268600"/>
            <a:ext cx="31965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8" name="Google Shape;138;p23"/>
          <p:cNvSpPr txBox="1">
            <a:spLocks noGrp="1"/>
          </p:cNvSpPr>
          <p:nvPr>
            <p:ph type="subTitle" idx="5"/>
          </p:nvPr>
        </p:nvSpPr>
        <p:spPr>
          <a:xfrm>
            <a:off x="4937813" y="4123400"/>
            <a:ext cx="31965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 idx="6"/>
          </p:nvPr>
        </p:nvSpPr>
        <p:spPr>
          <a:xfrm>
            <a:off x="311700" y="33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429525" y="2164307"/>
            <a:ext cx="3738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4429525" y="1107107"/>
            <a:ext cx="3738900" cy="10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429525" y="3287432"/>
            <a:ext cx="3267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14"/>
            <a:ext cx="3541639" cy="5143454"/>
          </a:xfrm>
          <a:custGeom>
            <a:avLst/>
            <a:gdLst/>
            <a:ahLst/>
            <a:cxnLst/>
            <a:rect l="l" t="t" r="r" b="b"/>
            <a:pathLst>
              <a:path w="66357" h="96369" extrusionOk="0">
                <a:moveTo>
                  <a:pt x="0" y="0"/>
                </a:moveTo>
                <a:lnTo>
                  <a:pt x="0" y="96368"/>
                </a:lnTo>
                <a:lnTo>
                  <a:pt x="49484" y="96368"/>
                </a:lnTo>
                <a:cubicBezTo>
                  <a:pt x="60260" y="82662"/>
                  <a:pt x="45845" y="74013"/>
                  <a:pt x="34265" y="66829"/>
                </a:cubicBezTo>
                <a:cubicBezTo>
                  <a:pt x="22828" y="59740"/>
                  <a:pt x="10067" y="32706"/>
                  <a:pt x="38188" y="27034"/>
                </a:cubicBezTo>
                <a:cubicBezTo>
                  <a:pt x="66357" y="21316"/>
                  <a:pt x="58369" y="0"/>
                  <a:pt x="58369" y="0"/>
                </a:cubicBezTo>
                <a:close/>
              </a:path>
            </a:pathLst>
          </a:custGeom>
          <a:solidFill>
            <a:srgbClr val="FFFFFF">
              <a:alpha val="31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66200" y="1134050"/>
            <a:ext cx="7611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33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11700" y="33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 rot="-314852">
            <a:off x="-864114" y="485682"/>
            <a:ext cx="10169364" cy="5762739"/>
          </a:xfrm>
          <a:custGeom>
            <a:avLst/>
            <a:gdLst/>
            <a:ahLst/>
            <a:cxnLst/>
            <a:rect l="l" t="t" r="r" b="b"/>
            <a:pathLst>
              <a:path w="98213" h="55655" extrusionOk="0">
                <a:moveTo>
                  <a:pt x="17637" y="1"/>
                </a:moveTo>
                <a:cubicBezTo>
                  <a:pt x="17095" y="1"/>
                  <a:pt x="16541" y="14"/>
                  <a:pt x="15975" y="42"/>
                </a:cubicBezTo>
                <a:cubicBezTo>
                  <a:pt x="851" y="798"/>
                  <a:pt x="0" y="23248"/>
                  <a:pt x="10824" y="31944"/>
                </a:cubicBezTo>
                <a:cubicBezTo>
                  <a:pt x="13770" y="34304"/>
                  <a:pt x="17069" y="35167"/>
                  <a:pt x="20374" y="35167"/>
                </a:cubicBezTo>
                <a:cubicBezTo>
                  <a:pt x="26665" y="35167"/>
                  <a:pt x="32977" y="32038"/>
                  <a:pt x="36913" y="30148"/>
                </a:cubicBezTo>
                <a:cubicBezTo>
                  <a:pt x="38557" y="29342"/>
                  <a:pt x="40160" y="28982"/>
                  <a:pt x="41707" y="28982"/>
                </a:cubicBezTo>
                <a:cubicBezTo>
                  <a:pt x="46782" y="28982"/>
                  <a:pt x="51245" y="32859"/>
                  <a:pt x="54542" y="37568"/>
                </a:cubicBezTo>
                <a:cubicBezTo>
                  <a:pt x="58275" y="42861"/>
                  <a:pt x="60024" y="51794"/>
                  <a:pt x="69098" y="54866"/>
                </a:cubicBezTo>
                <a:cubicBezTo>
                  <a:pt x="70793" y="55428"/>
                  <a:pt x="72479" y="55654"/>
                  <a:pt x="74095" y="55654"/>
                </a:cubicBezTo>
                <a:cubicBezTo>
                  <a:pt x="80771" y="55654"/>
                  <a:pt x="86255" y="51794"/>
                  <a:pt x="86255" y="51794"/>
                </a:cubicBezTo>
                <a:cubicBezTo>
                  <a:pt x="86255" y="51794"/>
                  <a:pt x="98212" y="44043"/>
                  <a:pt x="97551" y="28730"/>
                </a:cubicBezTo>
                <a:cubicBezTo>
                  <a:pt x="96884" y="13220"/>
                  <a:pt x="83321" y="7168"/>
                  <a:pt x="70248" y="7168"/>
                </a:cubicBezTo>
                <a:cubicBezTo>
                  <a:pt x="65712" y="7168"/>
                  <a:pt x="61236" y="7896"/>
                  <a:pt x="57377" y="9211"/>
                </a:cubicBezTo>
                <a:cubicBezTo>
                  <a:pt x="54780" y="10101"/>
                  <a:pt x="52462" y="10475"/>
                  <a:pt x="50328" y="10475"/>
                </a:cubicBezTo>
                <a:cubicBezTo>
                  <a:pt x="39035" y="10475"/>
                  <a:pt x="32874" y="1"/>
                  <a:pt x="17637" y="1"/>
                </a:cubicBezTo>
                <a:close/>
              </a:path>
            </a:pathLst>
          </a:custGeom>
          <a:solidFill>
            <a:srgbClr val="FFFFFF">
              <a:alpha val="31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4950125" y="804450"/>
            <a:ext cx="3117000" cy="123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rio"/>
              <a:buNone/>
              <a:defRPr>
                <a:latin typeface="Barrio"/>
                <a:ea typeface="Barrio"/>
                <a:cs typeface="Barrio"/>
                <a:sym typeface="Barri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50125" y="2169900"/>
            <a:ext cx="3117000" cy="23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1700" y="33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/>
        </p:nvSpPr>
        <p:spPr>
          <a:xfrm rot="2700000" flipH="1">
            <a:off x="-769905" y="-262170"/>
            <a:ext cx="8315434" cy="7965491"/>
          </a:xfrm>
          <a:custGeom>
            <a:avLst/>
            <a:gdLst/>
            <a:ahLst/>
            <a:cxnLst/>
            <a:rect l="l" t="t" r="r" b="b"/>
            <a:pathLst>
              <a:path w="60071" h="57543" extrusionOk="0">
                <a:moveTo>
                  <a:pt x="34477" y="1"/>
                </a:moveTo>
                <a:cubicBezTo>
                  <a:pt x="31792" y="1"/>
                  <a:pt x="28878" y="213"/>
                  <a:pt x="25853" y="582"/>
                </a:cubicBezTo>
                <a:cubicBezTo>
                  <a:pt x="13470" y="2094"/>
                  <a:pt x="0" y="7860"/>
                  <a:pt x="1891" y="19534"/>
                </a:cubicBezTo>
                <a:cubicBezTo>
                  <a:pt x="3781" y="31208"/>
                  <a:pt x="32044" y="23788"/>
                  <a:pt x="33037" y="31775"/>
                </a:cubicBezTo>
                <a:cubicBezTo>
                  <a:pt x="34029" y="39715"/>
                  <a:pt x="27129" y="45245"/>
                  <a:pt x="29019" y="51294"/>
                </a:cubicBezTo>
                <a:cubicBezTo>
                  <a:pt x="30234" y="55087"/>
                  <a:pt x="33919" y="57542"/>
                  <a:pt x="38573" y="57542"/>
                </a:cubicBezTo>
                <a:cubicBezTo>
                  <a:pt x="41342" y="57542"/>
                  <a:pt x="44455" y="56672"/>
                  <a:pt x="47594" y="54697"/>
                </a:cubicBezTo>
                <a:cubicBezTo>
                  <a:pt x="56006" y="49404"/>
                  <a:pt x="60071" y="43118"/>
                  <a:pt x="59882" y="36738"/>
                </a:cubicBezTo>
                <a:cubicBezTo>
                  <a:pt x="59693" y="30357"/>
                  <a:pt x="53832" y="27758"/>
                  <a:pt x="52036" y="23693"/>
                </a:cubicBezTo>
                <a:cubicBezTo>
                  <a:pt x="52036" y="23693"/>
                  <a:pt x="49012" y="17691"/>
                  <a:pt x="49295" y="8616"/>
                </a:cubicBezTo>
                <a:cubicBezTo>
                  <a:pt x="49440" y="2227"/>
                  <a:pt x="43159" y="1"/>
                  <a:pt x="34477" y="1"/>
                </a:cubicBezTo>
                <a:close/>
              </a:path>
            </a:pathLst>
          </a:custGeom>
          <a:solidFill>
            <a:srgbClr val="FFFFFF">
              <a:alpha val="31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311700" y="33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978725" y="1704275"/>
            <a:ext cx="225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1"/>
          </p:nvPr>
        </p:nvSpPr>
        <p:spPr>
          <a:xfrm>
            <a:off x="978725" y="2082975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 hasCustomPrompt="1"/>
          </p:nvPr>
        </p:nvSpPr>
        <p:spPr>
          <a:xfrm>
            <a:off x="1486175" y="1194825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3"/>
          </p:nvPr>
        </p:nvSpPr>
        <p:spPr>
          <a:xfrm>
            <a:off x="3443100" y="1704275"/>
            <a:ext cx="225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4"/>
          </p:nvPr>
        </p:nvSpPr>
        <p:spPr>
          <a:xfrm>
            <a:off x="3443100" y="2082975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5" hasCustomPrompt="1"/>
          </p:nvPr>
        </p:nvSpPr>
        <p:spPr>
          <a:xfrm>
            <a:off x="3950550" y="1194825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6"/>
          </p:nvPr>
        </p:nvSpPr>
        <p:spPr>
          <a:xfrm>
            <a:off x="5907475" y="1704275"/>
            <a:ext cx="225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7"/>
          </p:nvPr>
        </p:nvSpPr>
        <p:spPr>
          <a:xfrm>
            <a:off x="5907475" y="2082975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8" hasCustomPrompt="1"/>
          </p:nvPr>
        </p:nvSpPr>
        <p:spPr>
          <a:xfrm>
            <a:off x="6414925" y="1194825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9"/>
          </p:nvPr>
        </p:nvSpPr>
        <p:spPr>
          <a:xfrm>
            <a:off x="978725" y="3763175"/>
            <a:ext cx="225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3"/>
          </p:nvPr>
        </p:nvSpPr>
        <p:spPr>
          <a:xfrm>
            <a:off x="978725" y="4141875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4" hasCustomPrompt="1"/>
          </p:nvPr>
        </p:nvSpPr>
        <p:spPr>
          <a:xfrm>
            <a:off x="1486175" y="3253725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15"/>
          </p:nvPr>
        </p:nvSpPr>
        <p:spPr>
          <a:xfrm>
            <a:off x="3443100" y="3763175"/>
            <a:ext cx="225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6"/>
          </p:nvPr>
        </p:nvSpPr>
        <p:spPr>
          <a:xfrm>
            <a:off x="3443100" y="4141875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7" hasCustomPrompt="1"/>
          </p:nvPr>
        </p:nvSpPr>
        <p:spPr>
          <a:xfrm>
            <a:off x="3950550" y="3253725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8"/>
          </p:nvPr>
        </p:nvSpPr>
        <p:spPr>
          <a:xfrm>
            <a:off x="5907475" y="3763175"/>
            <a:ext cx="225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9"/>
          </p:nvPr>
        </p:nvSpPr>
        <p:spPr>
          <a:xfrm>
            <a:off x="5907475" y="4141875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20" hasCustomPrompt="1"/>
          </p:nvPr>
        </p:nvSpPr>
        <p:spPr>
          <a:xfrm>
            <a:off x="6414925" y="3253725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ONLY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895450" y="3355500"/>
            <a:ext cx="33531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1"/>
          </p:nvPr>
        </p:nvSpPr>
        <p:spPr>
          <a:xfrm>
            <a:off x="2395500" y="1298875"/>
            <a:ext cx="43530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DC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rio"/>
              <a:buNone/>
              <a:defRPr sz="2800">
                <a:solidFill>
                  <a:schemeClr val="accent3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atamaran"/>
              <a:buChar char="●"/>
              <a:defRPr sz="1800"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tamaran"/>
              <a:buChar char="○"/>
              <a:defRPr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tamaran"/>
              <a:buChar char="■"/>
              <a:defRPr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tamaran"/>
              <a:buChar char="●"/>
              <a:defRPr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tamaran"/>
              <a:buChar char="○"/>
              <a:defRPr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tamaran"/>
              <a:buChar char="■"/>
              <a:defRPr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tamaran"/>
              <a:buChar char="●"/>
              <a:defRPr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tamaran"/>
              <a:buChar char="○"/>
              <a:defRPr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Catamaran"/>
              <a:buChar char="■"/>
              <a:defRPr>
                <a:solidFill>
                  <a:schemeClr val="accent3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6" r:id="rId6"/>
    <p:sldLayoutId id="2147483658" r:id="rId7"/>
    <p:sldLayoutId id="2147483659" r:id="rId8"/>
    <p:sldLayoutId id="2147483661" r:id="rId9"/>
    <p:sldLayoutId id="2147483662" r:id="rId10"/>
    <p:sldLayoutId id="2147483669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/>
          <p:nvPr/>
        </p:nvSpPr>
        <p:spPr>
          <a:xfrm rot="3065205">
            <a:off x="2459811" y="-18631"/>
            <a:ext cx="4346638" cy="4799757"/>
          </a:xfrm>
          <a:custGeom>
            <a:avLst/>
            <a:gdLst/>
            <a:ahLst/>
            <a:cxnLst/>
            <a:rect l="l" t="t" r="r" b="b"/>
            <a:pathLst>
              <a:path w="33162" h="36619" extrusionOk="0">
                <a:moveTo>
                  <a:pt x="15990" y="1"/>
                </a:moveTo>
                <a:cubicBezTo>
                  <a:pt x="14090" y="1"/>
                  <a:pt x="12049" y="393"/>
                  <a:pt x="9879" y="1268"/>
                </a:cubicBezTo>
                <a:cubicBezTo>
                  <a:pt x="9879" y="1268"/>
                  <a:pt x="4727" y="3064"/>
                  <a:pt x="5625" y="10862"/>
                </a:cubicBezTo>
                <a:cubicBezTo>
                  <a:pt x="6381" y="17196"/>
                  <a:pt x="4632" y="18377"/>
                  <a:pt x="2553" y="22111"/>
                </a:cubicBezTo>
                <a:cubicBezTo>
                  <a:pt x="520" y="25845"/>
                  <a:pt x="1" y="34352"/>
                  <a:pt x="10257" y="36290"/>
                </a:cubicBezTo>
                <a:cubicBezTo>
                  <a:pt x="11431" y="36511"/>
                  <a:pt x="12618" y="36618"/>
                  <a:pt x="13802" y="36618"/>
                </a:cubicBezTo>
                <a:cubicBezTo>
                  <a:pt x="22960" y="36618"/>
                  <a:pt x="31890" y="30238"/>
                  <a:pt x="32517" y="21449"/>
                </a:cubicBezTo>
                <a:cubicBezTo>
                  <a:pt x="33161" y="12954"/>
                  <a:pt x="26912" y="1"/>
                  <a:pt x="15990" y="1"/>
                </a:cubicBezTo>
                <a:close/>
              </a:path>
            </a:pathLst>
          </a:custGeom>
          <a:solidFill>
            <a:srgbClr val="FFFFFF">
              <a:alpha val="31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ctrTitle"/>
          </p:nvPr>
        </p:nvSpPr>
        <p:spPr>
          <a:xfrm>
            <a:off x="2560350" y="914125"/>
            <a:ext cx="4023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Strategi marketing public relations</a:t>
            </a:r>
            <a:endParaRPr dirty="0"/>
          </a:p>
        </p:txBody>
      </p:sp>
      <p:sp>
        <p:nvSpPr>
          <p:cNvPr id="162" name="Google Shape;162;p29"/>
          <p:cNvSpPr txBox="1">
            <a:spLocks noGrp="1"/>
          </p:cNvSpPr>
          <p:nvPr>
            <p:ph type="subTitle" idx="1"/>
          </p:nvPr>
        </p:nvSpPr>
        <p:spPr>
          <a:xfrm>
            <a:off x="311700" y="3510455"/>
            <a:ext cx="8520600" cy="11421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400" b="1" dirty="0" smtClean="0"/>
              <a:t>NOMENSEN BANUNAEK.,M.Kes</a:t>
            </a:r>
            <a:endParaRPr lang="en" sz="1400" b="1" dirty="0"/>
          </a:p>
        </p:txBody>
      </p:sp>
      <p:sp>
        <p:nvSpPr>
          <p:cNvPr id="163" name="Google Shape;163;p29"/>
          <p:cNvSpPr/>
          <p:nvPr/>
        </p:nvSpPr>
        <p:spPr>
          <a:xfrm>
            <a:off x="-184529" y="238375"/>
            <a:ext cx="547036" cy="1501483"/>
          </a:xfrm>
          <a:custGeom>
            <a:avLst/>
            <a:gdLst/>
            <a:ahLst/>
            <a:cxnLst/>
            <a:rect l="l" t="t" r="r" b="b"/>
            <a:pathLst>
              <a:path w="13223" h="36294" extrusionOk="0">
                <a:moveTo>
                  <a:pt x="6612" y="0"/>
                </a:moveTo>
                <a:cubicBezTo>
                  <a:pt x="2961" y="0"/>
                  <a:pt x="1" y="3721"/>
                  <a:pt x="1" y="8309"/>
                </a:cubicBezTo>
                <a:cubicBezTo>
                  <a:pt x="1" y="12675"/>
                  <a:pt x="2680" y="16251"/>
                  <a:pt x="6082" y="16591"/>
                </a:cubicBezTo>
                <a:lnTo>
                  <a:pt x="5704" y="17553"/>
                </a:lnTo>
                <a:lnTo>
                  <a:pt x="6342" y="17553"/>
                </a:lnTo>
                <a:lnTo>
                  <a:pt x="6342" y="36293"/>
                </a:lnTo>
                <a:lnTo>
                  <a:pt x="6637" y="36293"/>
                </a:lnTo>
                <a:lnTo>
                  <a:pt x="6637" y="17553"/>
                </a:lnTo>
                <a:lnTo>
                  <a:pt x="7350" y="17553"/>
                </a:lnTo>
                <a:lnTo>
                  <a:pt x="6851" y="16612"/>
                </a:lnTo>
                <a:cubicBezTo>
                  <a:pt x="10391" y="16453"/>
                  <a:pt x="13222" y="12798"/>
                  <a:pt x="13222" y="8309"/>
                </a:cubicBezTo>
                <a:cubicBezTo>
                  <a:pt x="13222" y="3720"/>
                  <a:pt x="10263" y="0"/>
                  <a:pt x="66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29"/>
          <p:cNvGrpSpPr/>
          <p:nvPr/>
        </p:nvGrpSpPr>
        <p:grpSpPr>
          <a:xfrm>
            <a:off x="-159449" y="982178"/>
            <a:ext cx="1576357" cy="1716448"/>
            <a:chOff x="1341450" y="867975"/>
            <a:chExt cx="1145775" cy="1247600"/>
          </a:xfrm>
        </p:grpSpPr>
        <p:sp>
          <p:nvSpPr>
            <p:cNvPr id="165" name="Google Shape;165;p29"/>
            <p:cNvSpPr/>
            <p:nvPr/>
          </p:nvSpPr>
          <p:spPr>
            <a:xfrm>
              <a:off x="2101950" y="1045875"/>
              <a:ext cx="352075" cy="124350"/>
            </a:xfrm>
            <a:custGeom>
              <a:avLst/>
              <a:gdLst/>
              <a:ahLst/>
              <a:cxnLst/>
              <a:rect l="l" t="t" r="r" b="b"/>
              <a:pathLst>
                <a:path w="14083" h="4974" extrusionOk="0">
                  <a:moveTo>
                    <a:pt x="14083" y="0"/>
                  </a:moveTo>
                  <a:cubicBezTo>
                    <a:pt x="10191" y="1436"/>
                    <a:pt x="3713" y="1585"/>
                    <a:pt x="1181" y="1585"/>
                  </a:cubicBezTo>
                  <a:cubicBezTo>
                    <a:pt x="513" y="1585"/>
                    <a:pt x="120" y="1575"/>
                    <a:pt x="120" y="1575"/>
                  </a:cubicBezTo>
                  <a:lnTo>
                    <a:pt x="1" y="2487"/>
                  </a:lnTo>
                  <a:cubicBezTo>
                    <a:pt x="177" y="2464"/>
                    <a:pt x="384" y="2453"/>
                    <a:pt x="618" y="2453"/>
                  </a:cubicBezTo>
                  <a:cubicBezTo>
                    <a:pt x="4210" y="2453"/>
                    <a:pt x="14083" y="4973"/>
                    <a:pt x="14083" y="4973"/>
                  </a:cubicBezTo>
                  <a:lnTo>
                    <a:pt x="140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2425725" y="1045875"/>
              <a:ext cx="61500" cy="124350"/>
            </a:xfrm>
            <a:custGeom>
              <a:avLst/>
              <a:gdLst/>
              <a:ahLst/>
              <a:cxnLst/>
              <a:rect l="l" t="t" r="r" b="b"/>
              <a:pathLst>
                <a:path w="2460" h="4974" extrusionOk="0">
                  <a:moveTo>
                    <a:pt x="1230" y="0"/>
                  </a:moveTo>
                  <a:cubicBezTo>
                    <a:pt x="551" y="0"/>
                    <a:pt x="1" y="1113"/>
                    <a:pt x="1" y="2487"/>
                  </a:cubicBezTo>
                  <a:cubicBezTo>
                    <a:pt x="1" y="3860"/>
                    <a:pt x="551" y="4973"/>
                    <a:pt x="1230" y="4973"/>
                  </a:cubicBezTo>
                  <a:cubicBezTo>
                    <a:pt x="1909" y="4973"/>
                    <a:pt x="2459" y="3860"/>
                    <a:pt x="2459" y="2487"/>
                  </a:cubicBezTo>
                  <a:cubicBezTo>
                    <a:pt x="2459" y="1113"/>
                    <a:pt x="1909" y="0"/>
                    <a:pt x="1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1871025" y="897600"/>
              <a:ext cx="279000" cy="322950"/>
            </a:xfrm>
            <a:custGeom>
              <a:avLst/>
              <a:gdLst/>
              <a:ahLst/>
              <a:cxnLst/>
              <a:rect l="l" t="t" r="r" b="b"/>
              <a:pathLst>
                <a:path w="11160" h="12918" extrusionOk="0">
                  <a:moveTo>
                    <a:pt x="6359" y="1"/>
                  </a:moveTo>
                  <a:cubicBezTo>
                    <a:pt x="5439" y="1"/>
                    <a:pt x="4522" y="215"/>
                    <a:pt x="3806" y="583"/>
                  </a:cubicBezTo>
                  <a:cubicBezTo>
                    <a:pt x="1465" y="1786"/>
                    <a:pt x="2667" y="4948"/>
                    <a:pt x="2667" y="4948"/>
                  </a:cubicBezTo>
                  <a:cubicBezTo>
                    <a:pt x="2759" y="5693"/>
                    <a:pt x="2973" y="6417"/>
                    <a:pt x="3301" y="7093"/>
                  </a:cubicBezTo>
                  <a:cubicBezTo>
                    <a:pt x="2191" y="7848"/>
                    <a:pt x="1104" y="8644"/>
                    <a:pt x="1" y="9357"/>
                  </a:cubicBezTo>
                  <a:cubicBezTo>
                    <a:pt x="936" y="10508"/>
                    <a:pt x="1930" y="11715"/>
                    <a:pt x="2781" y="12917"/>
                  </a:cubicBezTo>
                  <a:cubicBezTo>
                    <a:pt x="2973" y="12594"/>
                    <a:pt x="3238" y="12290"/>
                    <a:pt x="3482" y="11997"/>
                  </a:cubicBezTo>
                  <a:cubicBezTo>
                    <a:pt x="4046" y="11318"/>
                    <a:pt x="4672" y="10693"/>
                    <a:pt x="5353" y="10129"/>
                  </a:cubicBezTo>
                  <a:cubicBezTo>
                    <a:pt x="5448" y="10050"/>
                    <a:pt x="5551" y="9975"/>
                    <a:pt x="5655" y="9903"/>
                  </a:cubicBezTo>
                  <a:cubicBezTo>
                    <a:pt x="6712" y="10698"/>
                    <a:pt x="7790" y="11129"/>
                    <a:pt x="8423" y="11212"/>
                  </a:cubicBezTo>
                  <a:cubicBezTo>
                    <a:pt x="8464" y="11217"/>
                    <a:pt x="8504" y="11220"/>
                    <a:pt x="8543" y="11220"/>
                  </a:cubicBezTo>
                  <a:cubicBezTo>
                    <a:pt x="9297" y="11220"/>
                    <a:pt x="9669" y="10218"/>
                    <a:pt x="9904" y="8622"/>
                  </a:cubicBezTo>
                  <a:cubicBezTo>
                    <a:pt x="10420" y="8267"/>
                    <a:pt x="10504" y="7536"/>
                    <a:pt x="10081" y="7075"/>
                  </a:cubicBezTo>
                  <a:cubicBezTo>
                    <a:pt x="10089" y="6991"/>
                    <a:pt x="10096" y="6910"/>
                    <a:pt x="10104" y="6825"/>
                  </a:cubicBezTo>
                  <a:cubicBezTo>
                    <a:pt x="10116" y="6825"/>
                    <a:pt x="10127" y="6826"/>
                    <a:pt x="10139" y="6826"/>
                  </a:cubicBezTo>
                  <a:cubicBezTo>
                    <a:pt x="10145" y="6826"/>
                    <a:pt x="10151" y="6826"/>
                    <a:pt x="10158" y="6825"/>
                  </a:cubicBezTo>
                  <a:cubicBezTo>
                    <a:pt x="10423" y="6807"/>
                    <a:pt x="10964" y="6745"/>
                    <a:pt x="11053" y="6451"/>
                  </a:cubicBezTo>
                  <a:cubicBezTo>
                    <a:pt x="11159" y="6101"/>
                    <a:pt x="10729" y="5855"/>
                    <a:pt x="10544" y="5618"/>
                  </a:cubicBezTo>
                  <a:cubicBezTo>
                    <a:pt x="10412" y="5445"/>
                    <a:pt x="10310" y="5250"/>
                    <a:pt x="10245" y="5043"/>
                  </a:cubicBezTo>
                  <a:cubicBezTo>
                    <a:pt x="10270" y="4702"/>
                    <a:pt x="10295" y="4355"/>
                    <a:pt x="10322" y="4000"/>
                  </a:cubicBezTo>
                  <a:cubicBezTo>
                    <a:pt x="10542" y="1101"/>
                    <a:pt x="8445" y="1"/>
                    <a:pt x="6359" y="1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1870075" y="867975"/>
              <a:ext cx="283525" cy="256175"/>
            </a:xfrm>
            <a:custGeom>
              <a:avLst/>
              <a:gdLst/>
              <a:ahLst/>
              <a:cxnLst/>
              <a:rect l="l" t="t" r="r" b="b"/>
              <a:pathLst>
                <a:path w="11341" h="10247" extrusionOk="0">
                  <a:moveTo>
                    <a:pt x="6452" y="1"/>
                  </a:moveTo>
                  <a:cubicBezTo>
                    <a:pt x="6098" y="1"/>
                    <a:pt x="5720" y="29"/>
                    <a:pt x="5315" y="92"/>
                  </a:cubicBezTo>
                  <a:cubicBezTo>
                    <a:pt x="47" y="898"/>
                    <a:pt x="807" y="3128"/>
                    <a:pt x="0" y="8823"/>
                  </a:cubicBezTo>
                  <a:lnTo>
                    <a:pt x="6928" y="10246"/>
                  </a:lnTo>
                  <a:lnTo>
                    <a:pt x="6928" y="4802"/>
                  </a:lnTo>
                  <a:lnTo>
                    <a:pt x="11340" y="4125"/>
                  </a:lnTo>
                  <a:cubicBezTo>
                    <a:pt x="11340" y="4125"/>
                    <a:pt x="10694" y="1"/>
                    <a:pt x="6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2243150" y="1049550"/>
              <a:ext cx="106625" cy="162300"/>
            </a:xfrm>
            <a:custGeom>
              <a:avLst/>
              <a:gdLst/>
              <a:ahLst/>
              <a:cxnLst/>
              <a:rect l="l" t="t" r="r" b="b"/>
              <a:pathLst>
                <a:path w="4265" h="6492" extrusionOk="0">
                  <a:moveTo>
                    <a:pt x="1126" y="1"/>
                  </a:moveTo>
                  <a:cubicBezTo>
                    <a:pt x="907" y="1"/>
                    <a:pt x="921" y="302"/>
                    <a:pt x="921" y="302"/>
                  </a:cubicBezTo>
                  <a:lnTo>
                    <a:pt x="921" y="1231"/>
                  </a:lnTo>
                  <a:cubicBezTo>
                    <a:pt x="919" y="1470"/>
                    <a:pt x="921" y="1626"/>
                    <a:pt x="921" y="1626"/>
                  </a:cubicBezTo>
                  <a:cubicBezTo>
                    <a:pt x="855" y="998"/>
                    <a:pt x="385" y="435"/>
                    <a:pt x="154" y="435"/>
                  </a:cubicBezTo>
                  <a:cubicBezTo>
                    <a:pt x="56" y="435"/>
                    <a:pt x="0" y="537"/>
                    <a:pt x="38" y="780"/>
                  </a:cubicBezTo>
                  <a:cubicBezTo>
                    <a:pt x="163" y="1592"/>
                    <a:pt x="95" y="3411"/>
                    <a:pt x="95" y="3411"/>
                  </a:cubicBezTo>
                  <a:lnTo>
                    <a:pt x="1484" y="6492"/>
                  </a:lnTo>
                  <a:lnTo>
                    <a:pt x="3595" y="6304"/>
                  </a:lnTo>
                  <a:cubicBezTo>
                    <a:pt x="4265" y="4896"/>
                    <a:pt x="4237" y="2088"/>
                    <a:pt x="4064" y="715"/>
                  </a:cubicBezTo>
                  <a:cubicBezTo>
                    <a:pt x="4039" y="464"/>
                    <a:pt x="3909" y="378"/>
                    <a:pt x="3778" y="378"/>
                  </a:cubicBezTo>
                  <a:cubicBezTo>
                    <a:pt x="3683" y="378"/>
                    <a:pt x="3586" y="424"/>
                    <a:pt x="3529" y="486"/>
                  </a:cubicBezTo>
                  <a:cubicBezTo>
                    <a:pt x="3435" y="589"/>
                    <a:pt x="3107" y="656"/>
                    <a:pt x="2751" y="656"/>
                  </a:cubicBezTo>
                  <a:cubicBezTo>
                    <a:pt x="2596" y="656"/>
                    <a:pt x="2437" y="643"/>
                    <a:pt x="2288" y="615"/>
                  </a:cubicBezTo>
                  <a:cubicBezTo>
                    <a:pt x="1796" y="525"/>
                    <a:pt x="1734" y="265"/>
                    <a:pt x="1317" y="56"/>
                  </a:cubicBezTo>
                  <a:cubicBezTo>
                    <a:pt x="1239" y="17"/>
                    <a:pt x="1176" y="1"/>
                    <a:pt x="1126" y="1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1819500" y="1419750"/>
              <a:ext cx="210425" cy="656475"/>
            </a:xfrm>
            <a:custGeom>
              <a:avLst/>
              <a:gdLst/>
              <a:ahLst/>
              <a:cxnLst/>
              <a:rect l="l" t="t" r="r" b="b"/>
              <a:pathLst>
                <a:path w="8417" h="26259" extrusionOk="0">
                  <a:moveTo>
                    <a:pt x="5564" y="0"/>
                  </a:moveTo>
                  <a:lnTo>
                    <a:pt x="1" y="24390"/>
                  </a:lnTo>
                  <a:lnTo>
                    <a:pt x="7038" y="26259"/>
                  </a:lnTo>
                  <a:lnTo>
                    <a:pt x="84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1341450" y="1121000"/>
              <a:ext cx="1143625" cy="994575"/>
            </a:xfrm>
            <a:custGeom>
              <a:avLst/>
              <a:gdLst/>
              <a:ahLst/>
              <a:cxnLst/>
              <a:rect l="l" t="t" r="r" b="b"/>
              <a:pathLst>
                <a:path w="45745" h="39783" extrusionOk="0">
                  <a:moveTo>
                    <a:pt x="16523" y="0"/>
                  </a:moveTo>
                  <a:cubicBezTo>
                    <a:pt x="16491" y="0"/>
                    <a:pt x="16458" y="3"/>
                    <a:pt x="16425" y="3"/>
                  </a:cubicBezTo>
                  <a:cubicBezTo>
                    <a:pt x="16394" y="3"/>
                    <a:pt x="16365" y="4"/>
                    <a:pt x="16334" y="5"/>
                  </a:cubicBezTo>
                  <a:cubicBezTo>
                    <a:pt x="7312" y="189"/>
                    <a:pt x="1" y="16670"/>
                    <a:pt x="1" y="16670"/>
                  </a:cubicBezTo>
                  <a:lnTo>
                    <a:pt x="1" y="39783"/>
                  </a:lnTo>
                  <a:cubicBezTo>
                    <a:pt x="10958" y="39783"/>
                    <a:pt x="19209" y="29509"/>
                    <a:pt x="23702" y="22867"/>
                  </a:cubicBezTo>
                  <a:cubicBezTo>
                    <a:pt x="25607" y="23948"/>
                    <a:pt x="30852" y="27522"/>
                    <a:pt x="33250" y="28051"/>
                  </a:cubicBezTo>
                  <a:cubicBezTo>
                    <a:pt x="33875" y="28189"/>
                    <a:pt x="34455" y="28254"/>
                    <a:pt x="34995" y="28254"/>
                  </a:cubicBezTo>
                  <a:cubicBezTo>
                    <a:pt x="45744" y="28254"/>
                    <a:pt x="40127" y="2230"/>
                    <a:pt x="40127" y="2230"/>
                  </a:cubicBezTo>
                  <a:lnTo>
                    <a:pt x="40127" y="2230"/>
                  </a:lnTo>
                  <a:lnTo>
                    <a:pt x="36881" y="2426"/>
                  </a:lnTo>
                  <a:cubicBezTo>
                    <a:pt x="37076" y="5972"/>
                    <a:pt x="32290" y="13540"/>
                    <a:pt x="32290" y="13540"/>
                  </a:cubicBezTo>
                  <a:cubicBezTo>
                    <a:pt x="32290" y="13540"/>
                    <a:pt x="26306" y="4635"/>
                    <a:pt x="20472" y="1277"/>
                  </a:cubicBezTo>
                  <a:cubicBezTo>
                    <a:pt x="19335" y="486"/>
                    <a:pt x="18028" y="8"/>
                    <a:pt x="165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1749800" y="1055200"/>
              <a:ext cx="339100" cy="268625"/>
            </a:xfrm>
            <a:custGeom>
              <a:avLst/>
              <a:gdLst/>
              <a:ahLst/>
              <a:cxnLst/>
              <a:rect l="l" t="t" r="r" b="b"/>
              <a:pathLst>
                <a:path w="13564" h="10745" extrusionOk="0">
                  <a:moveTo>
                    <a:pt x="1393" y="1"/>
                  </a:moveTo>
                  <a:cubicBezTo>
                    <a:pt x="861" y="1"/>
                    <a:pt x="1025" y="666"/>
                    <a:pt x="1025" y="666"/>
                  </a:cubicBezTo>
                  <a:cubicBezTo>
                    <a:pt x="975" y="1994"/>
                    <a:pt x="0" y="2637"/>
                    <a:pt x="0" y="2637"/>
                  </a:cubicBezTo>
                  <a:lnTo>
                    <a:pt x="11762" y="10745"/>
                  </a:lnTo>
                  <a:cubicBezTo>
                    <a:pt x="11762" y="10745"/>
                    <a:pt x="11794" y="8484"/>
                    <a:pt x="12679" y="7796"/>
                  </a:cubicBezTo>
                  <a:cubicBezTo>
                    <a:pt x="13564" y="7107"/>
                    <a:pt x="13564" y="6272"/>
                    <a:pt x="13564" y="6272"/>
                  </a:cubicBezTo>
                  <a:cubicBezTo>
                    <a:pt x="13564" y="6272"/>
                    <a:pt x="2303" y="174"/>
                    <a:pt x="1566" y="20"/>
                  </a:cubicBezTo>
                  <a:cubicBezTo>
                    <a:pt x="1502" y="7"/>
                    <a:pt x="1444" y="1"/>
                    <a:pt x="1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" name="Google Shape;173;p29"/>
          <p:cNvGrpSpPr/>
          <p:nvPr/>
        </p:nvGrpSpPr>
        <p:grpSpPr>
          <a:xfrm>
            <a:off x="-352384" y="1859621"/>
            <a:ext cx="1769279" cy="1718305"/>
            <a:chOff x="1129675" y="2289025"/>
            <a:chExt cx="1286000" cy="1248950"/>
          </a:xfrm>
        </p:grpSpPr>
        <p:sp>
          <p:nvSpPr>
            <p:cNvPr id="174" name="Google Shape;174;p29"/>
            <p:cNvSpPr/>
            <p:nvPr/>
          </p:nvSpPr>
          <p:spPr>
            <a:xfrm>
              <a:off x="2176675" y="2551850"/>
              <a:ext cx="181250" cy="196300"/>
            </a:xfrm>
            <a:custGeom>
              <a:avLst/>
              <a:gdLst/>
              <a:ahLst/>
              <a:cxnLst/>
              <a:rect l="l" t="t" r="r" b="b"/>
              <a:pathLst>
                <a:path w="7250" h="7852" extrusionOk="0">
                  <a:moveTo>
                    <a:pt x="5610" y="1"/>
                  </a:moveTo>
                  <a:cubicBezTo>
                    <a:pt x="5142" y="1"/>
                    <a:pt x="3205" y="2113"/>
                    <a:pt x="3205" y="2113"/>
                  </a:cubicBezTo>
                  <a:cubicBezTo>
                    <a:pt x="3678" y="1494"/>
                    <a:pt x="3680" y="554"/>
                    <a:pt x="3408" y="554"/>
                  </a:cubicBezTo>
                  <a:cubicBezTo>
                    <a:pt x="3336" y="554"/>
                    <a:pt x="3245" y="620"/>
                    <a:pt x="3138" y="776"/>
                  </a:cubicBezTo>
                  <a:cubicBezTo>
                    <a:pt x="2627" y="1517"/>
                    <a:pt x="1207" y="2916"/>
                    <a:pt x="1207" y="2916"/>
                  </a:cubicBezTo>
                  <a:lnTo>
                    <a:pt x="1" y="6416"/>
                  </a:lnTo>
                  <a:lnTo>
                    <a:pt x="1824" y="7852"/>
                  </a:lnTo>
                  <a:cubicBezTo>
                    <a:pt x="3950" y="7024"/>
                    <a:pt x="6959" y="3272"/>
                    <a:pt x="6831" y="2966"/>
                  </a:cubicBezTo>
                  <a:cubicBezTo>
                    <a:pt x="6808" y="2912"/>
                    <a:pt x="6768" y="2890"/>
                    <a:pt x="6717" y="2890"/>
                  </a:cubicBezTo>
                  <a:cubicBezTo>
                    <a:pt x="6476" y="2890"/>
                    <a:pt x="5995" y="3376"/>
                    <a:pt x="5995" y="3376"/>
                  </a:cubicBezTo>
                  <a:cubicBezTo>
                    <a:pt x="5995" y="3376"/>
                    <a:pt x="7249" y="1706"/>
                    <a:pt x="7017" y="1292"/>
                  </a:cubicBezTo>
                  <a:cubicBezTo>
                    <a:pt x="6992" y="1248"/>
                    <a:pt x="6954" y="1228"/>
                    <a:pt x="6907" y="1228"/>
                  </a:cubicBezTo>
                  <a:cubicBezTo>
                    <a:pt x="6519" y="1228"/>
                    <a:pt x="5488" y="2581"/>
                    <a:pt x="5488" y="2581"/>
                  </a:cubicBezTo>
                  <a:cubicBezTo>
                    <a:pt x="5488" y="2581"/>
                    <a:pt x="6926" y="428"/>
                    <a:pt x="6596" y="131"/>
                  </a:cubicBezTo>
                  <a:cubicBezTo>
                    <a:pt x="6574" y="111"/>
                    <a:pt x="6546" y="101"/>
                    <a:pt x="6514" y="101"/>
                  </a:cubicBezTo>
                  <a:cubicBezTo>
                    <a:pt x="6098" y="101"/>
                    <a:pt x="4975" y="1716"/>
                    <a:pt x="4892" y="1836"/>
                  </a:cubicBezTo>
                  <a:lnTo>
                    <a:pt x="4892" y="1836"/>
                  </a:lnTo>
                  <a:cubicBezTo>
                    <a:pt x="4972" y="1721"/>
                    <a:pt x="5994" y="217"/>
                    <a:pt x="5665" y="15"/>
                  </a:cubicBezTo>
                  <a:cubicBezTo>
                    <a:pt x="5650" y="5"/>
                    <a:pt x="5632" y="1"/>
                    <a:pt x="5610" y="1"/>
                  </a:cubicBez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9"/>
            <p:cNvSpPr/>
            <p:nvPr/>
          </p:nvSpPr>
          <p:spPr>
            <a:xfrm>
              <a:off x="1407725" y="2641875"/>
              <a:ext cx="834925" cy="612725"/>
            </a:xfrm>
            <a:custGeom>
              <a:avLst/>
              <a:gdLst/>
              <a:ahLst/>
              <a:cxnLst/>
              <a:rect l="l" t="t" r="r" b="b"/>
              <a:pathLst>
                <a:path w="33397" h="24509" extrusionOk="0">
                  <a:moveTo>
                    <a:pt x="8036" y="0"/>
                  </a:moveTo>
                  <a:cubicBezTo>
                    <a:pt x="5980" y="0"/>
                    <a:pt x="3958" y="1049"/>
                    <a:pt x="2827" y="2992"/>
                  </a:cubicBezTo>
                  <a:lnTo>
                    <a:pt x="1400" y="5440"/>
                  </a:lnTo>
                  <a:cubicBezTo>
                    <a:pt x="0" y="7847"/>
                    <a:pt x="433" y="10896"/>
                    <a:pt x="2446" y="12820"/>
                  </a:cubicBezTo>
                  <a:cubicBezTo>
                    <a:pt x="7083" y="17250"/>
                    <a:pt x="15242" y="24508"/>
                    <a:pt x="18922" y="24508"/>
                  </a:cubicBezTo>
                  <a:cubicBezTo>
                    <a:pt x="19199" y="24508"/>
                    <a:pt x="19451" y="24467"/>
                    <a:pt x="19674" y="24380"/>
                  </a:cubicBezTo>
                  <a:cubicBezTo>
                    <a:pt x="24157" y="22635"/>
                    <a:pt x="33397" y="4409"/>
                    <a:pt x="33397" y="4409"/>
                  </a:cubicBezTo>
                  <a:lnTo>
                    <a:pt x="30945" y="1496"/>
                  </a:lnTo>
                  <a:lnTo>
                    <a:pt x="20938" y="10541"/>
                  </a:lnTo>
                  <a:cubicBezTo>
                    <a:pt x="20938" y="10541"/>
                    <a:pt x="20053" y="8929"/>
                    <a:pt x="16211" y="5217"/>
                  </a:cubicBezTo>
                  <a:cubicBezTo>
                    <a:pt x="14893" y="3944"/>
                    <a:pt x="13336" y="2599"/>
                    <a:pt x="11852" y="1375"/>
                  </a:cubicBezTo>
                  <a:cubicBezTo>
                    <a:pt x="10724" y="444"/>
                    <a:pt x="9373" y="0"/>
                    <a:pt x="8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9"/>
            <p:cNvSpPr/>
            <p:nvPr/>
          </p:nvSpPr>
          <p:spPr>
            <a:xfrm>
              <a:off x="1607700" y="2359500"/>
              <a:ext cx="245650" cy="341300"/>
            </a:xfrm>
            <a:custGeom>
              <a:avLst/>
              <a:gdLst/>
              <a:ahLst/>
              <a:cxnLst/>
              <a:rect l="l" t="t" r="r" b="b"/>
              <a:pathLst>
                <a:path w="9826" h="13652" extrusionOk="0">
                  <a:moveTo>
                    <a:pt x="5265" y="0"/>
                  </a:moveTo>
                  <a:cubicBezTo>
                    <a:pt x="3668" y="0"/>
                    <a:pt x="1772" y="444"/>
                    <a:pt x="1076" y="1794"/>
                  </a:cubicBezTo>
                  <a:cubicBezTo>
                    <a:pt x="0" y="3886"/>
                    <a:pt x="737" y="6821"/>
                    <a:pt x="2347" y="8411"/>
                  </a:cubicBezTo>
                  <a:cubicBezTo>
                    <a:pt x="2363" y="8405"/>
                    <a:pt x="2377" y="8401"/>
                    <a:pt x="2390" y="8401"/>
                  </a:cubicBezTo>
                  <a:cubicBezTo>
                    <a:pt x="2537" y="8401"/>
                    <a:pt x="2512" y="8804"/>
                    <a:pt x="2489" y="8894"/>
                  </a:cubicBezTo>
                  <a:cubicBezTo>
                    <a:pt x="2432" y="9124"/>
                    <a:pt x="2335" y="9393"/>
                    <a:pt x="2268" y="9616"/>
                  </a:cubicBezTo>
                  <a:cubicBezTo>
                    <a:pt x="1934" y="10702"/>
                    <a:pt x="666" y="11160"/>
                    <a:pt x="371" y="11578"/>
                  </a:cubicBezTo>
                  <a:lnTo>
                    <a:pt x="4928" y="13651"/>
                  </a:lnTo>
                  <a:cubicBezTo>
                    <a:pt x="5567" y="12530"/>
                    <a:pt x="6413" y="9899"/>
                    <a:pt x="7658" y="9374"/>
                  </a:cubicBezTo>
                  <a:cubicBezTo>
                    <a:pt x="8256" y="9123"/>
                    <a:pt x="8858" y="9172"/>
                    <a:pt x="9341" y="8695"/>
                  </a:cubicBezTo>
                  <a:cubicBezTo>
                    <a:pt x="9728" y="8314"/>
                    <a:pt x="9825" y="7797"/>
                    <a:pt x="9796" y="7276"/>
                  </a:cubicBezTo>
                  <a:cubicBezTo>
                    <a:pt x="9749" y="6466"/>
                    <a:pt x="9220" y="5952"/>
                    <a:pt x="8856" y="5317"/>
                  </a:cubicBezTo>
                  <a:cubicBezTo>
                    <a:pt x="9141" y="5245"/>
                    <a:pt x="9425" y="5115"/>
                    <a:pt x="9512" y="4891"/>
                  </a:cubicBezTo>
                  <a:cubicBezTo>
                    <a:pt x="9703" y="4392"/>
                    <a:pt x="8927" y="4021"/>
                    <a:pt x="8506" y="3604"/>
                  </a:cubicBezTo>
                  <a:cubicBezTo>
                    <a:pt x="8514" y="3449"/>
                    <a:pt x="8525" y="3297"/>
                    <a:pt x="8538" y="3152"/>
                  </a:cubicBezTo>
                  <a:cubicBezTo>
                    <a:pt x="8591" y="2553"/>
                    <a:pt x="8784" y="1962"/>
                    <a:pt x="8552" y="1358"/>
                  </a:cubicBezTo>
                  <a:cubicBezTo>
                    <a:pt x="8188" y="412"/>
                    <a:pt x="7272" y="200"/>
                    <a:pt x="6370" y="74"/>
                  </a:cubicBezTo>
                  <a:cubicBezTo>
                    <a:pt x="6035" y="27"/>
                    <a:pt x="5659" y="0"/>
                    <a:pt x="5265" y="0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9"/>
            <p:cNvSpPr/>
            <p:nvPr/>
          </p:nvSpPr>
          <p:spPr>
            <a:xfrm>
              <a:off x="1733500" y="2590525"/>
              <a:ext cx="74325" cy="61025"/>
            </a:xfrm>
            <a:custGeom>
              <a:avLst/>
              <a:gdLst/>
              <a:ahLst/>
              <a:cxnLst/>
              <a:rect l="l" t="t" r="r" b="b"/>
              <a:pathLst>
                <a:path w="2973" h="2441" extrusionOk="0">
                  <a:moveTo>
                    <a:pt x="2782" y="0"/>
                  </a:moveTo>
                  <a:cubicBezTo>
                    <a:pt x="2291" y="0"/>
                    <a:pt x="1712" y="184"/>
                    <a:pt x="1264" y="292"/>
                  </a:cubicBezTo>
                  <a:cubicBezTo>
                    <a:pt x="825" y="398"/>
                    <a:pt x="396" y="538"/>
                    <a:pt x="1" y="722"/>
                  </a:cubicBezTo>
                  <a:cubicBezTo>
                    <a:pt x="483" y="1162"/>
                    <a:pt x="645" y="1819"/>
                    <a:pt x="838" y="2440"/>
                  </a:cubicBezTo>
                  <a:cubicBezTo>
                    <a:pt x="1326" y="1433"/>
                    <a:pt x="1909" y="435"/>
                    <a:pt x="2626" y="133"/>
                  </a:cubicBezTo>
                  <a:cubicBezTo>
                    <a:pt x="2739" y="87"/>
                    <a:pt x="2855" y="48"/>
                    <a:pt x="2972" y="17"/>
                  </a:cubicBezTo>
                  <a:cubicBezTo>
                    <a:pt x="2970" y="14"/>
                    <a:pt x="2969" y="11"/>
                    <a:pt x="2966" y="10"/>
                  </a:cubicBezTo>
                  <a:cubicBezTo>
                    <a:pt x="2907" y="3"/>
                    <a:pt x="2845" y="0"/>
                    <a:pt x="2782" y="0"/>
                  </a:cubicBez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9"/>
            <p:cNvSpPr/>
            <p:nvPr/>
          </p:nvSpPr>
          <p:spPr>
            <a:xfrm>
              <a:off x="1590450" y="2289025"/>
              <a:ext cx="289475" cy="301150"/>
            </a:xfrm>
            <a:custGeom>
              <a:avLst/>
              <a:gdLst/>
              <a:ahLst/>
              <a:cxnLst/>
              <a:rect l="l" t="t" r="r" b="b"/>
              <a:pathLst>
                <a:path w="11579" h="12046" extrusionOk="0">
                  <a:moveTo>
                    <a:pt x="9861" y="1"/>
                  </a:moveTo>
                  <a:cubicBezTo>
                    <a:pt x="9313" y="1"/>
                    <a:pt x="8691" y="525"/>
                    <a:pt x="8219" y="698"/>
                  </a:cubicBezTo>
                  <a:cubicBezTo>
                    <a:pt x="7656" y="904"/>
                    <a:pt x="7065" y="935"/>
                    <a:pt x="6449" y="935"/>
                  </a:cubicBezTo>
                  <a:cubicBezTo>
                    <a:pt x="6178" y="935"/>
                    <a:pt x="5903" y="929"/>
                    <a:pt x="5622" y="929"/>
                  </a:cubicBezTo>
                  <a:cubicBezTo>
                    <a:pt x="4808" y="929"/>
                    <a:pt x="3954" y="980"/>
                    <a:pt x="3065" y="1379"/>
                  </a:cubicBezTo>
                  <a:cubicBezTo>
                    <a:pt x="1164" y="2232"/>
                    <a:pt x="370" y="3499"/>
                    <a:pt x="195" y="5511"/>
                  </a:cubicBezTo>
                  <a:cubicBezTo>
                    <a:pt x="0" y="7752"/>
                    <a:pt x="593" y="9572"/>
                    <a:pt x="2058" y="11163"/>
                  </a:cubicBezTo>
                  <a:cubicBezTo>
                    <a:pt x="1556" y="11781"/>
                    <a:pt x="2053" y="12046"/>
                    <a:pt x="2614" y="12046"/>
                  </a:cubicBezTo>
                  <a:cubicBezTo>
                    <a:pt x="2840" y="12046"/>
                    <a:pt x="3077" y="12002"/>
                    <a:pt x="3262" y="11922"/>
                  </a:cubicBezTo>
                  <a:cubicBezTo>
                    <a:pt x="3960" y="11618"/>
                    <a:pt x="4575" y="10896"/>
                    <a:pt x="4445" y="10089"/>
                  </a:cubicBezTo>
                  <a:cubicBezTo>
                    <a:pt x="3797" y="10046"/>
                    <a:pt x="2861" y="9196"/>
                    <a:pt x="3282" y="8239"/>
                  </a:cubicBezTo>
                  <a:cubicBezTo>
                    <a:pt x="3472" y="7807"/>
                    <a:pt x="3810" y="7627"/>
                    <a:pt x="4170" y="7627"/>
                  </a:cubicBezTo>
                  <a:cubicBezTo>
                    <a:pt x="4678" y="7627"/>
                    <a:pt x="5230" y="7985"/>
                    <a:pt x="5472" y="8499"/>
                  </a:cubicBezTo>
                  <a:cubicBezTo>
                    <a:pt x="6596" y="7568"/>
                    <a:pt x="6362" y="6699"/>
                    <a:pt x="6349" y="5433"/>
                  </a:cubicBezTo>
                  <a:cubicBezTo>
                    <a:pt x="6817" y="5198"/>
                    <a:pt x="7348" y="5167"/>
                    <a:pt x="7891" y="5167"/>
                  </a:cubicBezTo>
                  <a:cubicBezTo>
                    <a:pt x="8083" y="5167"/>
                    <a:pt x="8277" y="5171"/>
                    <a:pt x="8470" y="5171"/>
                  </a:cubicBezTo>
                  <a:cubicBezTo>
                    <a:pt x="9062" y="5171"/>
                    <a:pt x="9647" y="5135"/>
                    <a:pt x="10163" y="4841"/>
                  </a:cubicBezTo>
                  <a:cubicBezTo>
                    <a:pt x="11204" y="4248"/>
                    <a:pt x="11578" y="2477"/>
                    <a:pt x="10076" y="2477"/>
                  </a:cubicBezTo>
                  <a:cubicBezTo>
                    <a:pt x="10397" y="1801"/>
                    <a:pt x="11188" y="614"/>
                    <a:pt x="10207" y="85"/>
                  </a:cubicBezTo>
                  <a:cubicBezTo>
                    <a:pt x="10097" y="26"/>
                    <a:pt x="9981" y="1"/>
                    <a:pt x="98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1791675" y="2509600"/>
              <a:ext cx="38125" cy="23425"/>
            </a:xfrm>
            <a:custGeom>
              <a:avLst/>
              <a:gdLst/>
              <a:ahLst/>
              <a:cxnLst/>
              <a:rect l="l" t="t" r="r" b="b"/>
              <a:pathLst>
                <a:path w="1525" h="937" extrusionOk="0">
                  <a:moveTo>
                    <a:pt x="1" y="0"/>
                  </a:moveTo>
                  <a:cubicBezTo>
                    <a:pt x="1" y="0"/>
                    <a:pt x="375" y="937"/>
                    <a:pt x="1078" y="937"/>
                  </a:cubicBezTo>
                  <a:cubicBezTo>
                    <a:pt x="1096" y="937"/>
                    <a:pt x="1113" y="936"/>
                    <a:pt x="1131" y="935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9"/>
            <p:cNvSpPr/>
            <p:nvPr/>
          </p:nvSpPr>
          <p:spPr>
            <a:xfrm>
              <a:off x="2251550" y="2530550"/>
              <a:ext cx="164125" cy="207600"/>
            </a:xfrm>
            <a:custGeom>
              <a:avLst/>
              <a:gdLst/>
              <a:ahLst/>
              <a:cxnLst/>
              <a:rect l="l" t="t" r="r" b="b"/>
              <a:pathLst>
                <a:path w="6565" h="8304" extrusionOk="0">
                  <a:moveTo>
                    <a:pt x="5642" y="1"/>
                  </a:moveTo>
                  <a:cubicBezTo>
                    <a:pt x="5239" y="1"/>
                    <a:pt x="4308" y="1814"/>
                    <a:pt x="4245" y="1938"/>
                  </a:cubicBezTo>
                  <a:lnTo>
                    <a:pt x="4245" y="1938"/>
                  </a:lnTo>
                  <a:cubicBezTo>
                    <a:pt x="4304" y="1820"/>
                    <a:pt x="5125" y="186"/>
                    <a:pt x="4771" y="28"/>
                  </a:cubicBezTo>
                  <a:cubicBezTo>
                    <a:pt x="4759" y="23"/>
                    <a:pt x="4747" y="21"/>
                    <a:pt x="4733" y="21"/>
                  </a:cubicBezTo>
                  <a:cubicBezTo>
                    <a:pt x="4295" y="21"/>
                    <a:pt x="2611" y="2433"/>
                    <a:pt x="2611" y="2433"/>
                  </a:cubicBezTo>
                  <a:cubicBezTo>
                    <a:pt x="2989" y="1770"/>
                    <a:pt x="2879" y="861"/>
                    <a:pt x="2620" y="861"/>
                  </a:cubicBezTo>
                  <a:cubicBezTo>
                    <a:pt x="2545" y="861"/>
                    <a:pt x="2457" y="937"/>
                    <a:pt x="2366" y="1117"/>
                  </a:cubicBezTo>
                  <a:cubicBezTo>
                    <a:pt x="1958" y="1920"/>
                    <a:pt x="735" y="3494"/>
                    <a:pt x="735" y="3494"/>
                  </a:cubicBezTo>
                  <a:lnTo>
                    <a:pt x="1" y="7122"/>
                  </a:lnTo>
                  <a:lnTo>
                    <a:pt x="1999" y="8304"/>
                  </a:lnTo>
                  <a:cubicBezTo>
                    <a:pt x="3997" y="7203"/>
                    <a:pt x="6483" y="3085"/>
                    <a:pt x="6316" y="2800"/>
                  </a:cubicBezTo>
                  <a:cubicBezTo>
                    <a:pt x="6291" y="2757"/>
                    <a:pt x="6256" y="2739"/>
                    <a:pt x="6214" y="2739"/>
                  </a:cubicBezTo>
                  <a:cubicBezTo>
                    <a:pt x="5979" y="2739"/>
                    <a:pt x="5542" y="3317"/>
                    <a:pt x="5542" y="3317"/>
                  </a:cubicBezTo>
                  <a:cubicBezTo>
                    <a:pt x="5542" y="3317"/>
                    <a:pt x="6565" y="1496"/>
                    <a:pt x="6279" y="1117"/>
                  </a:cubicBezTo>
                  <a:cubicBezTo>
                    <a:pt x="6253" y="1082"/>
                    <a:pt x="6219" y="1066"/>
                    <a:pt x="6181" y="1066"/>
                  </a:cubicBezTo>
                  <a:cubicBezTo>
                    <a:pt x="5806" y="1066"/>
                    <a:pt x="4934" y="2596"/>
                    <a:pt x="4934" y="2596"/>
                  </a:cubicBezTo>
                  <a:cubicBezTo>
                    <a:pt x="4934" y="2596"/>
                    <a:pt x="6075" y="273"/>
                    <a:pt x="5709" y="21"/>
                  </a:cubicBezTo>
                  <a:cubicBezTo>
                    <a:pt x="5689" y="8"/>
                    <a:pt x="5666" y="1"/>
                    <a:pt x="5642" y="1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9"/>
            <p:cNvSpPr/>
            <p:nvPr/>
          </p:nvSpPr>
          <p:spPr>
            <a:xfrm>
              <a:off x="1129675" y="2635775"/>
              <a:ext cx="1231075" cy="902200"/>
            </a:xfrm>
            <a:custGeom>
              <a:avLst/>
              <a:gdLst/>
              <a:ahLst/>
              <a:cxnLst/>
              <a:rect l="l" t="t" r="r" b="b"/>
              <a:pathLst>
                <a:path w="49243" h="36088" extrusionOk="0">
                  <a:moveTo>
                    <a:pt x="18054" y="1"/>
                  </a:moveTo>
                  <a:cubicBezTo>
                    <a:pt x="17794" y="1"/>
                    <a:pt x="17529" y="7"/>
                    <a:pt x="17260" y="18"/>
                  </a:cubicBezTo>
                  <a:cubicBezTo>
                    <a:pt x="12170" y="240"/>
                    <a:pt x="9220" y="5477"/>
                    <a:pt x="6491" y="7616"/>
                  </a:cubicBezTo>
                  <a:cubicBezTo>
                    <a:pt x="3762" y="9756"/>
                    <a:pt x="0" y="9829"/>
                    <a:pt x="0" y="9829"/>
                  </a:cubicBezTo>
                  <a:lnTo>
                    <a:pt x="11507" y="36088"/>
                  </a:lnTo>
                  <a:lnTo>
                    <a:pt x="26406" y="19197"/>
                  </a:lnTo>
                  <a:cubicBezTo>
                    <a:pt x="32182" y="25401"/>
                    <a:pt x="37337" y="26254"/>
                    <a:pt x="39736" y="26254"/>
                  </a:cubicBezTo>
                  <a:cubicBezTo>
                    <a:pt x="40601" y="26253"/>
                    <a:pt x="41426" y="25882"/>
                    <a:pt x="42002" y="25236"/>
                  </a:cubicBezTo>
                  <a:cubicBezTo>
                    <a:pt x="49242" y="17110"/>
                    <a:pt x="48127" y="5835"/>
                    <a:pt x="47903" y="4087"/>
                  </a:cubicBezTo>
                  <a:cubicBezTo>
                    <a:pt x="47884" y="3940"/>
                    <a:pt x="47800" y="3810"/>
                    <a:pt x="47674" y="3733"/>
                  </a:cubicBezTo>
                  <a:lnTo>
                    <a:pt x="44838" y="1983"/>
                  </a:lnTo>
                  <a:cubicBezTo>
                    <a:pt x="44758" y="1933"/>
                    <a:pt x="44669" y="1910"/>
                    <a:pt x="44581" y="1910"/>
                  </a:cubicBezTo>
                  <a:cubicBezTo>
                    <a:pt x="44410" y="1910"/>
                    <a:pt x="44243" y="1999"/>
                    <a:pt x="44153" y="2160"/>
                  </a:cubicBezTo>
                  <a:lnTo>
                    <a:pt x="38208" y="12706"/>
                  </a:lnTo>
                  <a:cubicBezTo>
                    <a:pt x="38208" y="12706"/>
                    <a:pt x="35037" y="11525"/>
                    <a:pt x="30386" y="6584"/>
                  </a:cubicBezTo>
                  <a:cubicBezTo>
                    <a:pt x="25981" y="1903"/>
                    <a:pt x="22711" y="1"/>
                    <a:pt x="180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2173575" y="2471450"/>
              <a:ext cx="58975" cy="56250"/>
            </a:xfrm>
            <a:custGeom>
              <a:avLst/>
              <a:gdLst/>
              <a:ahLst/>
              <a:cxnLst/>
              <a:rect l="l" t="t" r="r" b="b"/>
              <a:pathLst>
                <a:path w="2359" h="2250" fill="none" extrusionOk="0">
                  <a:moveTo>
                    <a:pt x="0" y="0"/>
                  </a:moveTo>
                  <a:lnTo>
                    <a:pt x="2358" y="2249"/>
                  </a:lnTo>
                </a:path>
              </a:pathLst>
            </a:custGeom>
            <a:noFill/>
            <a:ln w="14750" cap="rnd" cmpd="sng">
              <a:solidFill>
                <a:srgbClr val="8723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2257250" y="2429125"/>
              <a:ext cx="19900" cy="83125"/>
            </a:xfrm>
            <a:custGeom>
              <a:avLst/>
              <a:gdLst/>
              <a:ahLst/>
              <a:cxnLst/>
              <a:rect l="l" t="t" r="r" b="b"/>
              <a:pathLst>
                <a:path w="796" h="3325" fill="none" extrusionOk="0">
                  <a:moveTo>
                    <a:pt x="796" y="3324"/>
                  </a:moveTo>
                  <a:lnTo>
                    <a:pt x="1" y="1"/>
                  </a:lnTo>
                </a:path>
              </a:pathLst>
            </a:custGeom>
            <a:noFill/>
            <a:ln w="14750" cap="rnd" cmpd="sng">
              <a:solidFill>
                <a:srgbClr val="8723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2320175" y="2437200"/>
              <a:ext cx="26725" cy="70000"/>
            </a:xfrm>
            <a:custGeom>
              <a:avLst/>
              <a:gdLst/>
              <a:ahLst/>
              <a:cxnLst/>
              <a:rect l="l" t="t" r="r" b="b"/>
              <a:pathLst>
                <a:path w="1069" h="2800" fill="none" extrusionOk="0">
                  <a:moveTo>
                    <a:pt x="1" y="2800"/>
                  </a:moveTo>
                  <a:lnTo>
                    <a:pt x="1069" y="1"/>
                  </a:lnTo>
                </a:path>
              </a:pathLst>
            </a:custGeom>
            <a:noFill/>
            <a:ln w="14750" cap="rnd" cmpd="sng">
              <a:solidFill>
                <a:srgbClr val="8723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2148950" y="2543025"/>
              <a:ext cx="50625" cy="20075"/>
            </a:xfrm>
            <a:custGeom>
              <a:avLst/>
              <a:gdLst/>
              <a:ahLst/>
              <a:cxnLst/>
              <a:rect l="l" t="t" r="r" b="b"/>
              <a:pathLst>
                <a:path w="2025" h="803" fill="none" extrusionOk="0">
                  <a:moveTo>
                    <a:pt x="2025" y="802"/>
                  </a:moveTo>
                  <a:lnTo>
                    <a:pt x="0" y="0"/>
                  </a:lnTo>
                </a:path>
              </a:pathLst>
            </a:custGeom>
            <a:noFill/>
            <a:ln w="14750" cap="rnd" cmpd="sng">
              <a:solidFill>
                <a:srgbClr val="8723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186" name="Google Shape;186;p29"/>
          <p:cNvSpPr/>
          <p:nvPr/>
        </p:nvSpPr>
        <p:spPr>
          <a:xfrm>
            <a:off x="8211533" y="3330825"/>
            <a:ext cx="547036" cy="1501483"/>
          </a:xfrm>
          <a:custGeom>
            <a:avLst/>
            <a:gdLst/>
            <a:ahLst/>
            <a:cxnLst/>
            <a:rect l="l" t="t" r="r" b="b"/>
            <a:pathLst>
              <a:path w="13223" h="36294" extrusionOk="0">
                <a:moveTo>
                  <a:pt x="6612" y="0"/>
                </a:moveTo>
                <a:cubicBezTo>
                  <a:pt x="2961" y="0"/>
                  <a:pt x="1" y="3721"/>
                  <a:pt x="1" y="8309"/>
                </a:cubicBezTo>
                <a:cubicBezTo>
                  <a:pt x="1" y="12675"/>
                  <a:pt x="2680" y="16251"/>
                  <a:pt x="6082" y="16591"/>
                </a:cubicBezTo>
                <a:lnTo>
                  <a:pt x="5704" y="17553"/>
                </a:lnTo>
                <a:lnTo>
                  <a:pt x="6342" y="17553"/>
                </a:lnTo>
                <a:lnTo>
                  <a:pt x="6342" y="36293"/>
                </a:lnTo>
                <a:lnTo>
                  <a:pt x="6637" y="36293"/>
                </a:lnTo>
                <a:lnTo>
                  <a:pt x="6637" y="17553"/>
                </a:lnTo>
                <a:lnTo>
                  <a:pt x="7350" y="17553"/>
                </a:lnTo>
                <a:lnTo>
                  <a:pt x="6851" y="16612"/>
                </a:lnTo>
                <a:cubicBezTo>
                  <a:pt x="10391" y="16453"/>
                  <a:pt x="13222" y="12798"/>
                  <a:pt x="13222" y="8309"/>
                </a:cubicBezTo>
                <a:cubicBezTo>
                  <a:pt x="13222" y="3720"/>
                  <a:pt x="10263" y="0"/>
                  <a:pt x="66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29"/>
          <p:cNvGrpSpPr/>
          <p:nvPr/>
        </p:nvGrpSpPr>
        <p:grpSpPr>
          <a:xfrm>
            <a:off x="7597887" y="360122"/>
            <a:ext cx="1774335" cy="2092489"/>
            <a:chOff x="5265025" y="2219225"/>
            <a:chExt cx="1289675" cy="1520925"/>
          </a:xfrm>
        </p:grpSpPr>
        <p:sp>
          <p:nvSpPr>
            <p:cNvPr id="188" name="Google Shape;188;p29"/>
            <p:cNvSpPr/>
            <p:nvPr/>
          </p:nvSpPr>
          <p:spPr>
            <a:xfrm>
              <a:off x="5917700" y="2219225"/>
              <a:ext cx="168225" cy="190425"/>
            </a:xfrm>
            <a:custGeom>
              <a:avLst/>
              <a:gdLst/>
              <a:ahLst/>
              <a:cxnLst/>
              <a:rect l="l" t="t" r="r" b="b"/>
              <a:pathLst>
                <a:path w="6729" h="7617" extrusionOk="0">
                  <a:moveTo>
                    <a:pt x="6407" y="0"/>
                  </a:moveTo>
                  <a:cubicBezTo>
                    <a:pt x="6375" y="0"/>
                    <a:pt x="6341" y="6"/>
                    <a:pt x="6307" y="20"/>
                  </a:cubicBezTo>
                  <a:lnTo>
                    <a:pt x="1" y="2540"/>
                  </a:lnTo>
                  <a:lnTo>
                    <a:pt x="3601" y="7617"/>
                  </a:lnTo>
                  <a:lnTo>
                    <a:pt x="6651" y="370"/>
                  </a:lnTo>
                  <a:cubicBezTo>
                    <a:pt x="6728" y="186"/>
                    <a:pt x="6586" y="0"/>
                    <a:pt x="6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5746725" y="2239125"/>
              <a:ext cx="297125" cy="301875"/>
            </a:xfrm>
            <a:custGeom>
              <a:avLst/>
              <a:gdLst/>
              <a:ahLst/>
              <a:cxnLst/>
              <a:rect l="l" t="t" r="r" b="b"/>
              <a:pathLst>
                <a:path w="11885" h="12075" extrusionOk="0">
                  <a:moveTo>
                    <a:pt x="4165" y="0"/>
                  </a:moveTo>
                  <a:cubicBezTo>
                    <a:pt x="3268" y="0"/>
                    <a:pt x="2377" y="419"/>
                    <a:pt x="2116" y="1298"/>
                  </a:cubicBezTo>
                  <a:cubicBezTo>
                    <a:pt x="1933" y="1918"/>
                    <a:pt x="2091" y="2110"/>
                    <a:pt x="1506" y="2477"/>
                  </a:cubicBezTo>
                  <a:cubicBezTo>
                    <a:pt x="1107" y="2728"/>
                    <a:pt x="776" y="2863"/>
                    <a:pt x="554" y="3319"/>
                  </a:cubicBezTo>
                  <a:cubicBezTo>
                    <a:pt x="1" y="4467"/>
                    <a:pt x="461" y="5688"/>
                    <a:pt x="1075" y="6689"/>
                  </a:cubicBezTo>
                  <a:cubicBezTo>
                    <a:pt x="1275" y="7112"/>
                    <a:pt x="1274" y="7398"/>
                    <a:pt x="1258" y="7670"/>
                  </a:cubicBezTo>
                  <a:cubicBezTo>
                    <a:pt x="1226" y="8304"/>
                    <a:pt x="1021" y="9136"/>
                    <a:pt x="1441" y="9725"/>
                  </a:cubicBezTo>
                  <a:cubicBezTo>
                    <a:pt x="1960" y="10449"/>
                    <a:pt x="3732" y="10552"/>
                    <a:pt x="4444" y="10824"/>
                  </a:cubicBezTo>
                  <a:cubicBezTo>
                    <a:pt x="5045" y="11052"/>
                    <a:pt x="5458" y="11600"/>
                    <a:pt x="6098" y="11835"/>
                  </a:cubicBezTo>
                  <a:cubicBezTo>
                    <a:pt x="6478" y="11974"/>
                    <a:pt x="6866" y="12075"/>
                    <a:pt x="7255" y="12075"/>
                  </a:cubicBezTo>
                  <a:cubicBezTo>
                    <a:pt x="7564" y="12075"/>
                    <a:pt x="7875" y="12011"/>
                    <a:pt x="8183" y="11851"/>
                  </a:cubicBezTo>
                  <a:cubicBezTo>
                    <a:pt x="9026" y="11413"/>
                    <a:pt x="9142" y="10944"/>
                    <a:pt x="9521" y="10211"/>
                  </a:cubicBezTo>
                  <a:cubicBezTo>
                    <a:pt x="9825" y="9622"/>
                    <a:pt x="10415" y="9608"/>
                    <a:pt x="10877" y="9185"/>
                  </a:cubicBezTo>
                  <a:cubicBezTo>
                    <a:pt x="11830" y="8312"/>
                    <a:pt x="11057" y="7284"/>
                    <a:pt x="11435" y="6296"/>
                  </a:cubicBezTo>
                  <a:cubicBezTo>
                    <a:pt x="11634" y="5776"/>
                    <a:pt x="11885" y="5520"/>
                    <a:pt x="11791" y="4879"/>
                  </a:cubicBezTo>
                  <a:cubicBezTo>
                    <a:pt x="11719" y="4394"/>
                    <a:pt x="11479" y="3698"/>
                    <a:pt x="11047" y="3395"/>
                  </a:cubicBezTo>
                  <a:cubicBezTo>
                    <a:pt x="10668" y="3129"/>
                    <a:pt x="10100" y="3199"/>
                    <a:pt x="9803" y="2770"/>
                  </a:cubicBezTo>
                  <a:cubicBezTo>
                    <a:pt x="9521" y="2361"/>
                    <a:pt x="9684" y="1888"/>
                    <a:pt x="9254" y="1512"/>
                  </a:cubicBezTo>
                  <a:cubicBezTo>
                    <a:pt x="8808" y="1124"/>
                    <a:pt x="8249" y="1190"/>
                    <a:pt x="7692" y="1175"/>
                  </a:cubicBezTo>
                  <a:cubicBezTo>
                    <a:pt x="7016" y="1159"/>
                    <a:pt x="5939" y="560"/>
                    <a:pt x="5365" y="272"/>
                  </a:cubicBezTo>
                  <a:cubicBezTo>
                    <a:pt x="5007" y="92"/>
                    <a:pt x="4585" y="0"/>
                    <a:pt x="4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5746550" y="2347525"/>
              <a:ext cx="202400" cy="257950"/>
            </a:xfrm>
            <a:custGeom>
              <a:avLst/>
              <a:gdLst/>
              <a:ahLst/>
              <a:cxnLst/>
              <a:rect l="l" t="t" r="r" b="b"/>
              <a:pathLst>
                <a:path w="8096" h="10318" extrusionOk="0">
                  <a:moveTo>
                    <a:pt x="3284" y="0"/>
                  </a:moveTo>
                  <a:cubicBezTo>
                    <a:pt x="3277" y="0"/>
                    <a:pt x="3270" y="0"/>
                    <a:pt x="3263" y="1"/>
                  </a:cubicBezTo>
                  <a:cubicBezTo>
                    <a:pt x="3037" y="11"/>
                    <a:pt x="2764" y="169"/>
                    <a:pt x="2545" y="263"/>
                  </a:cubicBezTo>
                  <a:cubicBezTo>
                    <a:pt x="2533" y="269"/>
                    <a:pt x="2521" y="275"/>
                    <a:pt x="2507" y="281"/>
                  </a:cubicBezTo>
                  <a:cubicBezTo>
                    <a:pt x="1785" y="1264"/>
                    <a:pt x="1" y="3984"/>
                    <a:pt x="592" y="6151"/>
                  </a:cubicBezTo>
                  <a:cubicBezTo>
                    <a:pt x="1054" y="7845"/>
                    <a:pt x="1806" y="8160"/>
                    <a:pt x="2301" y="8160"/>
                  </a:cubicBezTo>
                  <a:cubicBezTo>
                    <a:pt x="2594" y="8160"/>
                    <a:pt x="2797" y="8050"/>
                    <a:pt x="2797" y="8050"/>
                  </a:cubicBezTo>
                  <a:lnTo>
                    <a:pt x="2797" y="10317"/>
                  </a:lnTo>
                  <a:lnTo>
                    <a:pt x="6902" y="10317"/>
                  </a:lnTo>
                  <a:cubicBezTo>
                    <a:pt x="6902" y="10317"/>
                    <a:pt x="6902" y="7648"/>
                    <a:pt x="6902" y="7405"/>
                  </a:cubicBezTo>
                  <a:cubicBezTo>
                    <a:pt x="6903" y="6992"/>
                    <a:pt x="6715" y="6656"/>
                    <a:pt x="6688" y="6273"/>
                  </a:cubicBezTo>
                  <a:cubicBezTo>
                    <a:pt x="6666" y="5956"/>
                    <a:pt x="6874" y="5976"/>
                    <a:pt x="7148" y="5822"/>
                  </a:cubicBezTo>
                  <a:cubicBezTo>
                    <a:pt x="7385" y="5688"/>
                    <a:pt x="7616" y="5497"/>
                    <a:pt x="7760" y="5294"/>
                  </a:cubicBezTo>
                  <a:cubicBezTo>
                    <a:pt x="8016" y="4933"/>
                    <a:pt x="8095" y="4369"/>
                    <a:pt x="7760" y="4062"/>
                  </a:cubicBezTo>
                  <a:cubicBezTo>
                    <a:pt x="7585" y="3902"/>
                    <a:pt x="7406" y="3838"/>
                    <a:pt x="7228" y="3838"/>
                  </a:cubicBezTo>
                  <a:cubicBezTo>
                    <a:pt x="6946" y="3838"/>
                    <a:pt x="6668" y="3998"/>
                    <a:pt x="6419" y="4187"/>
                  </a:cubicBezTo>
                  <a:cubicBezTo>
                    <a:pt x="6144" y="3822"/>
                    <a:pt x="6065" y="3296"/>
                    <a:pt x="6104" y="2847"/>
                  </a:cubicBezTo>
                  <a:cubicBezTo>
                    <a:pt x="6137" y="2478"/>
                    <a:pt x="6342" y="2160"/>
                    <a:pt x="6383" y="1834"/>
                  </a:cubicBezTo>
                  <a:cubicBezTo>
                    <a:pt x="6427" y="1471"/>
                    <a:pt x="6171" y="1472"/>
                    <a:pt x="5920" y="1297"/>
                  </a:cubicBezTo>
                  <a:cubicBezTo>
                    <a:pt x="5697" y="1140"/>
                    <a:pt x="5530" y="938"/>
                    <a:pt x="5401" y="699"/>
                  </a:cubicBezTo>
                  <a:cubicBezTo>
                    <a:pt x="5251" y="419"/>
                    <a:pt x="5262" y="301"/>
                    <a:pt x="4979" y="301"/>
                  </a:cubicBezTo>
                  <a:cubicBezTo>
                    <a:pt x="4958" y="301"/>
                    <a:pt x="4935" y="301"/>
                    <a:pt x="4911" y="303"/>
                  </a:cubicBezTo>
                  <a:cubicBezTo>
                    <a:pt x="4743" y="311"/>
                    <a:pt x="4579" y="326"/>
                    <a:pt x="4416" y="326"/>
                  </a:cubicBezTo>
                  <a:cubicBezTo>
                    <a:pt x="4248" y="326"/>
                    <a:pt x="4082" y="310"/>
                    <a:pt x="3915" y="255"/>
                  </a:cubicBezTo>
                  <a:cubicBezTo>
                    <a:pt x="3662" y="171"/>
                    <a:pt x="3518" y="0"/>
                    <a:pt x="3284" y="0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5816500" y="2526900"/>
              <a:ext cx="67300" cy="55350"/>
            </a:xfrm>
            <a:custGeom>
              <a:avLst/>
              <a:gdLst/>
              <a:ahLst/>
              <a:cxnLst/>
              <a:rect l="l" t="t" r="r" b="b"/>
              <a:pathLst>
                <a:path w="2692" h="2214" extrusionOk="0">
                  <a:moveTo>
                    <a:pt x="2692" y="1"/>
                  </a:moveTo>
                  <a:lnTo>
                    <a:pt x="0" y="875"/>
                  </a:lnTo>
                  <a:lnTo>
                    <a:pt x="0" y="2213"/>
                  </a:lnTo>
                  <a:lnTo>
                    <a:pt x="2692" y="1"/>
                  </a:ln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9"/>
            <p:cNvSpPr/>
            <p:nvPr/>
          </p:nvSpPr>
          <p:spPr>
            <a:xfrm>
              <a:off x="5478225" y="2368875"/>
              <a:ext cx="261950" cy="107775"/>
            </a:xfrm>
            <a:custGeom>
              <a:avLst/>
              <a:gdLst/>
              <a:ahLst/>
              <a:cxnLst/>
              <a:rect l="l" t="t" r="r" b="b"/>
              <a:pathLst>
                <a:path w="10478" h="4311" extrusionOk="0">
                  <a:moveTo>
                    <a:pt x="2148" y="1"/>
                  </a:moveTo>
                  <a:cubicBezTo>
                    <a:pt x="1980" y="1"/>
                    <a:pt x="1805" y="24"/>
                    <a:pt x="1626" y="71"/>
                  </a:cubicBezTo>
                  <a:cubicBezTo>
                    <a:pt x="834" y="276"/>
                    <a:pt x="205" y="859"/>
                    <a:pt x="95" y="1488"/>
                  </a:cubicBezTo>
                  <a:cubicBezTo>
                    <a:pt x="1" y="2030"/>
                    <a:pt x="194" y="2721"/>
                    <a:pt x="577" y="3209"/>
                  </a:cubicBezTo>
                  <a:cubicBezTo>
                    <a:pt x="872" y="3586"/>
                    <a:pt x="1255" y="3810"/>
                    <a:pt x="1657" y="3838"/>
                  </a:cubicBezTo>
                  <a:lnTo>
                    <a:pt x="10167" y="4310"/>
                  </a:lnTo>
                  <a:cubicBezTo>
                    <a:pt x="10170" y="4310"/>
                    <a:pt x="10174" y="4310"/>
                    <a:pt x="10177" y="4310"/>
                  </a:cubicBezTo>
                  <a:cubicBezTo>
                    <a:pt x="10186" y="4310"/>
                    <a:pt x="10194" y="4309"/>
                    <a:pt x="10203" y="4309"/>
                  </a:cubicBezTo>
                  <a:cubicBezTo>
                    <a:pt x="10358" y="4297"/>
                    <a:pt x="10477" y="4165"/>
                    <a:pt x="10474" y="4010"/>
                  </a:cubicBezTo>
                  <a:cubicBezTo>
                    <a:pt x="10471" y="3854"/>
                    <a:pt x="10348" y="3728"/>
                    <a:pt x="10193" y="3720"/>
                  </a:cubicBezTo>
                  <a:lnTo>
                    <a:pt x="1691" y="3248"/>
                  </a:lnTo>
                  <a:cubicBezTo>
                    <a:pt x="1400" y="3227"/>
                    <a:pt x="1176" y="3017"/>
                    <a:pt x="1041" y="2846"/>
                  </a:cubicBezTo>
                  <a:cubicBezTo>
                    <a:pt x="760" y="2485"/>
                    <a:pt x="609" y="1969"/>
                    <a:pt x="676" y="1589"/>
                  </a:cubicBezTo>
                  <a:cubicBezTo>
                    <a:pt x="746" y="1194"/>
                    <a:pt x="1217" y="786"/>
                    <a:pt x="1774" y="642"/>
                  </a:cubicBezTo>
                  <a:cubicBezTo>
                    <a:pt x="1860" y="620"/>
                    <a:pt x="1999" y="592"/>
                    <a:pt x="2153" y="592"/>
                  </a:cubicBezTo>
                  <a:cubicBezTo>
                    <a:pt x="2375" y="592"/>
                    <a:pt x="2631" y="651"/>
                    <a:pt x="2809" y="870"/>
                  </a:cubicBezTo>
                  <a:cubicBezTo>
                    <a:pt x="3039" y="1152"/>
                    <a:pt x="2843" y="1634"/>
                    <a:pt x="2520" y="1939"/>
                  </a:cubicBezTo>
                  <a:cubicBezTo>
                    <a:pt x="2458" y="1996"/>
                    <a:pt x="2211" y="2212"/>
                    <a:pt x="1949" y="2212"/>
                  </a:cubicBezTo>
                  <a:cubicBezTo>
                    <a:pt x="1846" y="2212"/>
                    <a:pt x="1740" y="2179"/>
                    <a:pt x="1643" y="2089"/>
                  </a:cubicBezTo>
                  <a:cubicBezTo>
                    <a:pt x="1497" y="1953"/>
                    <a:pt x="1448" y="1833"/>
                    <a:pt x="1500" y="1732"/>
                  </a:cubicBezTo>
                  <a:cubicBezTo>
                    <a:pt x="1567" y="1603"/>
                    <a:pt x="1759" y="1515"/>
                    <a:pt x="1892" y="1515"/>
                  </a:cubicBezTo>
                  <a:cubicBezTo>
                    <a:pt x="1908" y="1515"/>
                    <a:pt x="1924" y="1516"/>
                    <a:pt x="1938" y="1519"/>
                  </a:cubicBezTo>
                  <a:cubicBezTo>
                    <a:pt x="1972" y="1526"/>
                    <a:pt x="2000" y="1533"/>
                    <a:pt x="2006" y="1624"/>
                  </a:cubicBezTo>
                  <a:cubicBezTo>
                    <a:pt x="2015" y="1780"/>
                    <a:pt x="2144" y="1902"/>
                    <a:pt x="2300" y="1902"/>
                  </a:cubicBezTo>
                  <a:cubicBezTo>
                    <a:pt x="2306" y="1902"/>
                    <a:pt x="2311" y="1902"/>
                    <a:pt x="2317" y="1901"/>
                  </a:cubicBezTo>
                  <a:cubicBezTo>
                    <a:pt x="2479" y="1892"/>
                    <a:pt x="2604" y="1753"/>
                    <a:pt x="2595" y="1590"/>
                  </a:cubicBezTo>
                  <a:cubicBezTo>
                    <a:pt x="2575" y="1252"/>
                    <a:pt x="2375" y="1010"/>
                    <a:pt x="2062" y="942"/>
                  </a:cubicBezTo>
                  <a:cubicBezTo>
                    <a:pt x="2004" y="930"/>
                    <a:pt x="1945" y="924"/>
                    <a:pt x="1885" y="924"/>
                  </a:cubicBezTo>
                  <a:cubicBezTo>
                    <a:pt x="1524" y="924"/>
                    <a:pt x="1141" y="1141"/>
                    <a:pt x="975" y="1461"/>
                  </a:cubicBezTo>
                  <a:cubicBezTo>
                    <a:pt x="890" y="1626"/>
                    <a:pt x="745" y="2061"/>
                    <a:pt x="1244" y="2523"/>
                  </a:cubicBezTo>
                  <a:cubicBezTo>
                    <a:pt x="1446" y="2709"/>
                    <a:pt x="1691" y="2801"/>
                    <a:pt x="1948" y="2801"/>
                  </a:cubicBezTo>
                  <a:cubicBezTo>
                    <a:pt x="2273" y="2801"/>
                    <a:pt x="2618" y="2655"/>
                    <a:pt x="2923" y="2369"/>
                  </a:cubicBezTo>
                  <a:cubicBezTo>
                    <a:pt x="3436" y="1887"/>
                    <a:pt x="3730" y="1067"/>
                    <a:pt x="3266" y="497"/>
                  </a:cubicBezTo>
                  <a:cubicBezTo>
                    <a:pt x="3003" y="173"/>
                    <a:pt x="2605" y="1"/>
                    <a:pt x="21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5626225" y="2449875"/>
              <a:ext cx="154150" cy="39575"/>
            </a:xfrm>
            <a:custGeom>
              <a:avLst/>
              <a:gdLst/>
              <a:ahLst/>
              <a:cxnLst/>
              <a:rect l="l" t="t" r="r" b="b"/>
              <a:pathLst>
                <a:path w="6166" h="1583" extrusionOk="0">
                  <a:moveTo>
                    <a:pt x="70" y="1"/>
                  </a:moveTo>
                  <a:lnTo>
                    <a:pt x="0" y="1097"/>
                  </a:lnTo>
                  <a:lnTo>
                    <a:pt x="6144" y="1583"/>
                  </a:lnTo>
                  <a:cubicBezTo>
                    <a:pt x="6082" y="1418"/>
                    <a:pt x="6050" y="1245"/>
                    <a:pt x="6048" y="1070"/>
                  </a:cubicBezTo>
                  <a:cubicBezTo>
                    <a:pt x="6048" y="868"/>
                    <a:pt x="6089" y="669"/>
                    <a:pt x="6166" y="483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5265025" y="2584400"/>
              <a:ext cx="1289675" cy="1155750"/>
            </a:xfrm>
            <a:custGeom>
              <a:avLst/>
              <a:gdLst/>
              <a:ahLst/>
              <a:cxnLst/>
              <a:rect l="l" t="t" r="r" b="b"/>
              <a:pathLst>
                <a:path w="51587" h="46230" extrusionOk="0">
                  <a:moveTo>
                    <a:pt x="27940" y="1"/>
                  </a:moveTo>
                  <a:lnTo>
                    <a:pt x="19982" y="592"/>
                  </a:lnTo>
                  <a:lnTo>
                    <a:pt x="20115" y="2760"/>
                  </a:lnTo>
                  <a:cubicBezTo>
                    <a:pt x="17336" y="3557"/>
                    <a:pt x="15079" y="4293"/>
                    <a:pt x="13548" y="6269"/>
                  </a:cubicBezTo>
                  <a:cubicBezTo>
                    <a:pt x="11154" y="8796"/>
                    <a:pt x="6534" y="14791"/>
                    <a:pt x="2579" y="26511"/>
                  </a:cubicBezTo>
                  <a:cubicBezTo>
                    <a:pt x="0" y="34155"/>
                    <a:pt x="3476" y="37532"/>
                    <a:pt x="7778" y="37532"/>
                  </a:cubicBezTo>
                  <a:cubicBezTo>
                    <a:pt x="10385" y="37532"/>
                    <a:pt x="13295" y="36292"/>
                    <a:pt x="15345" y="34010"/>
                  </a:cubicBezTo>
                  <a:cubicBezTo>
                    <a:pt x="18800" y="40841"/>
                    <a:pt x="23459" y="46229"/>
                    <a:pt x="23459" y="46229"/>
                  </a:cubicBezTo>
                  <a:lnTo>
                    <a:pt x="51587" y="39542"/>
                  </a:lnTo>
                  <a:cubicBezTo>
                    <a:pt x="51587" y="39542"/>
                    <a:pt x="42244" y="11513"/>
                    <a:pt x="39195" y="6103"/>
                  </a:cubicBezTo>
                  <a:cubicBezTo>
                    <a:pt x="37073" y="2338"/>
                    <a:pt x="32592" y="1766"/>
                    <a:pt x="30064" y="1766"/>
                  </a:cubicBezTo>
                  <a:cubicBezTo>
                    <a:pt x="28961" y="1766"/>
                    <a:pt x="28229" y="1875"/>
                    <a:pt x="28229" y="1875"/>
                  </a:cubicBezTo>
                  <a:lnTo>
                    <a:pt x="279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5378200" y="3005075"/>
              <a:ext cx="387425" cy="433000"/>
            </a:xfrm>
            <a:custGeom>
              <a:avLst/>
              <a:gdLst/>
              <a:ahLst/>
              <a:cxnLst/>
              <a:rect l="l" t="t" r="r" b="b"/>
              <a:pathLst>
                <a:path w="15497" h="17320" fill="none" extrusionOk="0">
                  <a:moveTo>
                    <a:pt x="0" y="11061"/>
                  </a:moveTo>
                  <a:cubicBezTo>
                    <a:pt x="0" y="11061"/>
                    <a:pt x="197" y="8450"/>
                    <a:pt x="3737" y="6289"/>
                  </a:cubicBezTo>
                  <a:cubicBezTo>
                    <a:pt x="6522" y="4589"/>
                    <a:pt x="10072" y="1584"/>
                    <a:pt x="11461" y="378"/>
                  </a:cubicBezTo>
                  <a:cubicBezTo>
                    <a:pt x="11824" y="64"/>
                    <a:pt x="12341" y="1"/>
                    <a:pt x="12769" y="219"/>
                  </a:cubicBezTo>
                  <a:lnTo>
                    <a:pt x="14750" y="1212"/>
                  </a:lnTo>
                  <a:cubicBezTo>
                    <a:pt x="15243" y="1461"/>
                    <a:pt x="15497" y="2020"/>
                    <a:pt x="15362" y="2556"/>
                  </a:cubicBezTo>
                  <a:cubicBezTo>
                    <a:pt x="14622" y="5476"/>
                    <a:pt x="12018" y="14421"/>
                    <a:pt x="10888" y="17320"/>
                  </a:cubicBezTo>
                </a:path>
              </a:pathLst>
            </a:custGeom>
            <a:noFill/>
            <a:ln w="73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5639750" y="3033275"/>
              <a:ext cx="37825" cy="37800"/>
            </a:xfrm>
            <a:custGeom>
              <a:avLst/>
              <a:gdLst/>
              <a:ahLst/>
              <a:cxnLst/>
              <a:rect l="l" t="t" r="r" b="b"/>
              <a:pathLst>
                <a:path w="1513" h="1512" fill="none" extrusionOk="0">
                  <a:moveTo>
                    <a:pt x="0" y="1512"/>
                  </a:moveTo>
                  <a:lnTo>
                    <a:pt x="1512" y="0"/>
                  </a:lnTo>
                </a:path>
              </a:pathLst>
            </a:custGeom>
            <a:noFill/>
            <a:ln w="73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5672950" y="3052150"/>
              <a:ext cx="25825" cy="38275"/>
            </a:xfrm>
            <a:custGeom>
              <a:avLst/>
              <a:gdLst/>
              <a:ahLst/>
              <a:cxnLst/>
              <a:rect l="l" t="t" r="r" b="b"/>
              <a:pathLst>
                <a:path w="1033" h="1531" fill="none" extrusionOk="0">
                  <a:moveTo>
                    <a:pt x="0" y="1531"/>
                  </a:moveTo>
                  <a:lnTo>
                    <a:pt x="1033" y="0"/>
                  </a:lnTo>
                </a:path>
              </a:pathLst>
            </a:custGeom>
            <a:noFill/>
            <a:ln w="73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5714400" y="3062050"/>
              <a:ext cx="13875" cy="41300"/>
            </a:xfrm>
            <a:custGeom>
              <a:avLst/>
              <a:gdLst/>
              <a:ahLst/>
              <a:cxnLst/>
              <a:rect l="l" t="t" r="r" b="b"/>
              <a:pathLst>
                <a:path w="555" h="1652" fill="none" extrusionOk="0">
                  <a:moveTo>
                    <a:pt x="1" y="1651"/>
                  </a:moveTo>
                  <a:lnTo>
                    <a:pt x="555" y="1"/>
                  </a:lnTo>
                </a:path>
              </a:pathLst>
            </a:custGeom>
            <a:noFill/>
            <a:ln w="73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5759900" y="2812175"/>
              <a:ext cx="157125" cy="249900"/>
            </a:xfrm>
            <a:custGeom>
              <a:avLst/>
              <a:gdLst/>
              <a:ahLst/>
              <a:cxnLst/>
              <a:rect l="l" t="t" r="r" b="b"/>
              <a:pathLst>
                <a:path w="6285" h="9996" extrusionOk="0">
                  <a:moveTo>
                    <a:pt x="6285" y="1"/>
                  </a:moveTo>
                  <a:lnTo>
                    <a:pt x="0" y="141"/>
                  </a:lnTo>
                  <a:lnTo>
                    <a:pt x="1399" y="9996"/>
                  </a:lnTo>
                  <a:lnTo>
                    <a:pt x="5324" y="9909"/>
                  </a:lnTo>
                  <a:lnTo>
                    <a:pt x="6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5759350" y="2766750"/>
              <a:ext cx="158275" cy="94425"/>
            </a:xfrm>
            <a:custGeom>
              <a:avLst/>
              <a:gdLst/>
              <a:ahLst/>
              <a:cxnLst/>
              <a:rect l="l" t="t" r="r" b="b"/>
              <a:pathLst>
                <a:path w="6331" h="3777" extrusionOk="0">
                  <a:moveTo>
                    <a:pt x="3241" y="0"/>
                  </a:moveTo>
                  <a:cubicBezTo>
                    <a:pt x="3202" y="0"/>
                    <a:pt x="3163" y="1"/>
                    <a:pt x="3123" y="2"/>
                  </a:cubicBezTo>
                  <a:cubicBezTo>
                    <a:pt x="1388" y="40"/>
                    <a:pt x="0" y="916"/>
                    <a:pt x="22" y="1958"/>
                  </a:cubicBezTo>
                  <a:cubicBezTo>
                    <a:pt x="45" y="2976"/>
                    <a:pt x="1407" y="3776"/>
                    <a:pt x="3089" y="3776"/>
                  </a:cubicBezTo>
                  <a:cubicBezTo>
                    <a:pt x="3128" y="3776"/>
                    <a:pt x="3168" y="3776"/>
                    <a:pt x="3207" y="3775"/>
                  </a:cubicBezTo>
                  <a:cubicBezTo>
                    <a:pt x="4942" y="3736"/>
                    <a:pt x="6330" y="2860"/>
                    <a:pt x="6307" y="1818"/>
                  </a:cubicBezTo>
                  <a:cubicBezTo>
                    <a:pt x="6284" y="801"/>
                    <a:pt x="4922" y="0"/>
                    <a:pt x="32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5766550" y="2803625"/>
              <a:ext cx="144650" cy="57550"/>
            </a:xfrm>
            <a:custGeom>
              <a:avLst/>
              <a:gdLst/>
              <a:ahLst/>
              <a:cxnLst/>
              <a:rect l="l" t="t" r="r" b="b"/>
              <a:pathLst>
                <a:path w="5786" h="2302" extrusionOk="0">
                  <a:moveTo>
                    <a:pt x="2987" y="0"/>
                  </a:moveTo>
                  <a:cubicBezTo>
                    <a:pt x="2948" y="0"/>
                    <a:pt x="2908" y="0"/>
                    <a:pt x="2868" y="1"/>
                  </a:cubicBezTo>
                  <a:cubicBezTo>
                    <a:pt x="1568" y="30"/>
                    <a:pt x="463" y="528"/>
                    <a:pt x="0" y="1215"/>
                  </a:cubicBezTo>
                  <a:cubicBezTo>
                    <a:pt x="479" y="1860"/>
                    <a:pt x="1553" y="2301"/>
                    <a:pt x="2804" y="2301"/>
                  </a:cubicBezTo>
                  <a:cubicBezTo>
                    <a:pt x="2842" y="2301"/>
                    <a:pt x="2881" y="2301"/>
                    <a:pt x="2919" y="2300"/>
                  </a:cubicBezTo>
                  <a:cubicBezTo>
                    <a:pt x="4218" y="2271"/>
                    <a:pt x="5323" y="1772"/>
                    <a:pt x="5786" y="1087"/>
                  </a:cubicBezTo>
                  <a:cubicBezTo>
                    <a:pt x="5308" y="441"/>
                    <a:pt x="4236" y="0"/>
                    <a:pt x="29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5681350" y="2850625"/>
              <a:ext cx="282550" cy="201575"/>
            </a:xfrm>
            <a:custGeom>
              <a:avLst/>
              <a:gdLst/>
              <a:ahLst/>
              <a:cxnLst/>
              <a:rect l="l" t="t" r="r" b="b"/>
              <a:pathLst>
                <a:path w="11302" h="8063" extrusionOk="0">
                  <a:moveTo>
                    <a:pt x="2626" y="1"/>
                  </a:moveTo>
                  <a:cubicBezTo>
                    <a:pt x="2432" y="1"/>
                    <a:pt x="2506" y="290"/>
                    <a:pt x="2565" y="484"/>
                  </a:cubicBezTo>
                  <a:cubicBezTo>
                    <a:pt x="2635" y="715"/>
                    <a:pt x="2648" y="968"/>
                    <a:pt x="2646" y="1220"/>
                  </a:cubicBezTo>
                  <a:cubicBezTo>
                    <a:pt x="2637" y="2328"/>
                    <a:pt x="995" y="2418"/>
                    <a:pt x="1515" y="4346"/>
                  </a:cubicBezTo>
                  <a:cubicBezTo>
                    <a:pt x="1287" y="4726"/>
                    <a:pt x="1101" y="5000"/>
                    <a:pt x="874" y="5390"/>
                  </a:cubicBezTo>
                  <a:cubicBezTo>
                    <a:pt x="598" y="5863"/>
                    <a:pt x="137" y="6384"/>
                    <a:pt x="1" y="6910"/>
                  </a:cubicBezTo>
                  <a:cubicBezTo>
                    <a:pt x="510" y="7861"/>
                    <a:pt x="1751" y="7607"/>
                    <a:pt x="2726" y="8063"/>
                  </a:cubicBezTo>
                  <a:cubicBezTo>
                    <a:pt x="2894" y="7568"/>
                    <a:pt x="3180" y="7085"/>
                    <a:pt x="3513" y="6635"/>
                  </a:cubicBezTo>
                  <a:cubicBezTo>
                    <a:pt x="3602" y="6685"/>
                    <a:pt x="3697" y="6722"/>
                    <a:pt x="3796" y="6745"/>
                  </a:cubicBezTo>
                  <a:cubicBezTo>
                    <a:pt x="3879" y="6763"/>
                    <a:pt x="3964" y="6770"/>
                    <a:pt x="4051" y="6770"/>
                  </a:cubicBezTo>
                  <a:cubicBezTo>
                    <a:pt x="4374" y="6770"/>
                    <a:pt x="4721" y="6667"/>
                    <a:pt x="5017" y="6597"/>
                  </a:cubicBezTo>
                  <a:cubicBezTo>
                    <a:pt x="5321" y="6524"/>
                    <a:pt x="8054" y="5611"/>
                    <a:pt x="8546" y="5482"/>
                  </a:cubicBezTo>
                  <a:cubicBezTo>
                    <a:pt x="8948" y="5376"/>
                    <a:pt x="9353" y="5309"/>
                    <a:pt x="9761" y="5230"/>
                  </a:cubicBezTo>
                  <a:cubicBezTo>
                    <a:pt x="9845" y="5214"/>
                    <a:pt x="9922" y="5211"/>
                    <a:pt x="10005" y="5190"/>
                  </a:cubicBezTo>
                  <a:cubicBezTo>
                    <a:pt x="9972" y="4968"/>
                    <a:pt x="9631" y="4881"/>
                    <a:pt x="9442" y="4851"/>
                  </a:cubicBezTo>
                  <a:cubicBezTo>
                    <a:pt x="9326" y="4832"/>
                    <a:pt x="9203" y="4823"/>
                    <a:pt x="9079" y="4823"/>
                  </a:cubicBezTo>
                  <a:cubicBezTo>
                    <a:pt x="8903" y="4823"/>
                    <a:pt x="8726" y="4841"/>
                    <a:pt x="8562" y="4872"/>
                  </a:cubicBezTo>
                  <a:cubicBezTo>
                    <a:pt x="8830" y="4687"/>
                    <a:pt x="8989" y="4312"/>
                    <a:pt x="9075" y="3995"/>
                  </a:cubicBezTo>
                  <a:cubicBezTo>
                    <a:pt x="9153" y="3706"/>
                    <a:pt x="9331" y="3463"/>
                    <a:pt x="9513" y="3231"/>
                  </a:cubicBezTo>
                  <a:cubicBezTo>
                    <a:pt x="9590" y="3133"/>
                    <a:pt x="9718" y="3008"/>
                    <a:pt x="9756" y="2884"/>
                  </a:cubicBezTo>
                  <a:cubicBezTo>
                    <a:pt x="9779" y="2810"/>
                    <a:pt x="9751" y="2795"/>
                    <a:pt x="9698" y="2795"/>
                  </a:cubicBezTo>
                  <a:cubicBezTo>
                    <a:pt x="9672" y="2795"/>
                    <a:pt x="9641" y="2799"/>
                    <a:pt x="9606" y="2801"/>
                  </a:cubicBezTo>
                  <a:cubicBezTo>
                    <a:pt x="9419" y="2812"/>
                    <a:pt x="9244" y="2854"/>
                    <a:pt x="9072" y="2910"/>
                  </a:cubicBezTo>
                  <a:cubicBezTo>
                    <a:pt x="9353" y="2745"/>
                    <a:pt x="9648" y="2605"/>
                    <a:pt x="9954" y="2492"/>
                  </a:cubicBezTo>
                  <a:cubicBezTo>
                    <a:pt x="10440" y="2313"/>
                    <a:pt x="11301" y="2031"/>
                    <a:pt x="10220" y="1778"/>
                  </a:cubicBezTo>
                  <a:cubicBezTo>
                    <a:pt x="10149" y="1762"/>
                    <a:pt x="10073" y="1754"/>
                    <a:pt x="9993" y="1754"/>
                  </a:cubicBezTo>
                  <a:cubicBezTo>
                    <a:pt x="9532" y="1754"/>
                    <a:pt x="8929" y="2005"/>
                    <a:pt x="8474" y="2284"/>
                  </a:cubicBezTo>
                  <a:cubicBezTo>
                    <a:pt x="7926" y="2620"/>
                    <a:pt x="6245" y="3267"/>
                    <a:pt x="5040" y="3267"/>
                  </a:cubicBezTo>
                  <a:cubicBezTo>
                    <a:pt x="4488" y="3267"/>
                    <a:pt x="4035" y="3131"/>
                    <a:pt x="3836" y="2768"/>
                  </a:cubicBezTo>
                  <a:cubicBezTo>
                    <a:pt x="3555" y="2255"/>
                    <a:pt x="3609" y="1371"/>
                    <a:pt x="3409" y="787"/>
                  </a:cubicBezTo>
                  <a:cubicBezTo>
                    <a:pt x="3356" y="629"/>
                    <a:pt x="3285" y="202"/>
                    <a:pt x="2725" y="19"/>
                  </a:cubicBezTo>
                  <a:cubicBezTo>
                    <a:pt x="2686" y="6"/>
                    <a:pt x="2653" y="1"/>
                    <a:pt x="2626" y="1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5966900" y="2946650"/>
              <a:ext cx="385550" cy="235275"/>
            </a:xfrm>
            <a:custGeom>
              <a:avLst/>
              <a:gdLst/>
              <a:ahLst/>
              <a:cxnLst/>
              <a:rect l="l" t="t" r="r" b="b"/>
              <a:pathLst>
                <a:path w="15422" h="9411" extrusionOk="0">
                  <a:moveTo>
                    <a:pt x="498" y="1"/>
                  </a:moveTo>
                  <a:lnTo>
                    <a:pt x="1" y="8542"/>
                  </a:lnTo>
                  <a:lnTo>
                    <a:pt x="14924" y="9410"/>
                  </a:lnTo>
                  <a:lnTo>
                    <a:pt x="15422" y="868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6153450" y="2957500"/>
              <a:ext cx="199000" cy="224425"/>
            </a:xfrm>
            <a:custGeom>
              <a:avLst/>
              <a:gdLst/>
              <a:ahLst/>
              <a:cxnLst/>
              <a:rect l="l" t="t" r="r" b="b"/>
              <a:pathLst>
                <a:path w="7960" h="8977" extrusionOk="0">
                  <a:moveTo>
                    <a:pt x="498" y="0"/>
                  </a:moveTo>
                  <a:lnTo>
                    <a:pt x="0" y="8543"/>
                  </a:lnTo>
                  <a:lnTo>
                    <a:pt x="7462" y="8976"/>
                  </a:lnTo>
                  <a:lnTo>
                    <a:pt x="7960" y="435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5951600" y="2912000"/>
              <a:ext cx="429075" cy="145175"/>
            </a:xfrm>
            <a:custGeom>
              <a:avLst/>
              <a:gdLst/>
              <a:ahLst/>
              <a:cxnLst/>
              <a:rect l="l" t="t" r="r" b="b"/>
              <a:pathLst>
                <a:path w="17163" h="5807" extrusionOk="0">
                  <a:moveTo>
                    <a:pt x="1237" y="1"/>
                  </a:moveTo>
                  <a:cubicBezTo>
                    <a:pt x="617" y="1"/>
                    <a:pt x="97" y="486"/>
                    <a:pt x="61" y="1113"/>
                  </a:cubicBezTo>
                  <a:lnTo>
                    <a:pt x="38" y="1505"/>
                  </a:lnTo>
                  <a:cubicBezTo>
                    <a:pt x="1" y="2156"/>
                    <a:pt x="497" y="2714"/>
                    <a:pt x="1148" y="2752"/>
                  </a:cubicBezTo>
                  <a:lnTo>
                    <a:pt x="1197" y="2755"/>
                  </a:lnTo>
                  <a:cubicBezTo>
                    <a:pt x="2032" y="2804"/>
                    <a:pt x="2265" y="3051"/>
                    <a:pt x="2513" y="3867"/>
                  </a:cubicBezTo>
                  <a:cubicBezTo>
                    <a:pt x="2699" y="4480"/>
                    <a:pt x="2451" y="5601"/>
                    <a:pt x="3240" y="5782"/>
                  </a:cubicBezTo>
                  <a:cubicBezTo>
                    <a:pt x="3312" y="5799"/>
                    <a:pt x="3377" y="5807"/>
                    <a:pt x="3436" y="5807"/>
                  </a:cubicBezTo>
                  <a:cubicBezTo>
                    <a:pt x="4526" y="5807"/>
                    <a:pt x="3557" y="3139"/>
                    <a:pt x="4568" y="3139"/>
                  </a:cubicBezTo>
                  <a:cubicBezTo>
                    <a:pt x="4673" y="3139"/>
                    <a:pt x="4798" y="3167"/>
                    <a:pt x="4950" y="3231"/>
                  </a:cubicBezTo>
                  <a:cubicBezTo>
                    <a:pt x="5360" y="3401"/>
                    <a:pt x="5599" y="3708"/>
                    <a:pt x="5961" y="3708"/>
                  </a:cubicBezTo>
                  <a:cubicBezTo>
                    <a:pt x="6103" y="3708"/>
                    <a:pt x="6264" y="3661"/>
                    <a:pt x="6461" y="3541"/>
                  </a:cubicBezTo>
                  <a:cubicBezTo>
                    <a:pt x="6826" y="3319"/>
                    <a:pt x="7017" y="3181"/>
                    <a:pt x="7289" y="3108"/>
                  </a:cubicBezTo>
                  <a:lnTo>
                    <a:pt x="10127" y="3274"/>
                  </a:lnTo>
                  <a:cubicBezTo>
                    <a:pt x="10178" y="3295"/>
                    <a:pt x="10227" y="3318"/>
                    <a:pt x="10276" y="3344"/>
                  </a:cubicBezTo>
                  <a:cubicBezTo>
                    <a:pt x="10596" y="3534"/>
                    <a:pt x="10546" y="3802"/>
                    <a:pt x="10739" y="4036"/>
                  </a:cubicBezTo>
                  <a:cubicBezTo>
                    <a:pt x="10960" y="4303"/>
                    <a:pt x="11291" y="4391"/>
                    <a:pt x="11626" y="4391"/>
                  </a:cubicBezTo>
                  <a:cubicBezTo>
                    <a:pt x="11715" y="4391"/>
                    <a:pt x="11804" y="4385"/>
                    <a:pt x="11892" y="4374"/>
                  </a:cubicBezTo>
                  <a:cubicBezTo>
                    <a:pt x="12498" y="4301"/>
                    <a:pt x="13080" y="3848"/>
                    <a:pt x="13580" y="3474"/>
                  </a:cubicBezTo>
                  <a:lnTo>
                    <a:pt x="15855" y="3606"/>
                  </a:lnTo>
                  <a:cubicBezTo>
                    <a:pt x="15879" y="3607"/>
                    <a:pt x="15903" y="3608"/>
                    <a:pt x="15926" y="3608"/>
                  </a:cubicBezTo>
                  <a:cubicBezTo>
                    <a:pt x="16546" y="3608"/>
                    <a:pt x="17064" y="3124"/>
                    <a:pt x="17101" y="2497"/>
                  </a:cubicBezTo>
                  <a:lnTo>
                    <a:pt x="17125" y="2103"/>
                  </a:lnTo>
                  <a:cubicBezTo>
                    <a:pt x="17162" y="1453"/>
                    <a:pt x="16666" y="895"/>
                    <a:pt x="16015" y="857"/>
                  </a:cubicBezTo>
                  <a:lnTo>
                    <a:pt x="1307" y="3"/>
                  </a:lnTo>
                  <a:cubicBezTo>
                    <a:pt x="1284" y="1"/>
                    <a:pt x="1260" y="1"/>
                    <a:pt x="1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6016300" y="2814900"/>
              <a:ext cx="308975" cy="117050"/>
            </a:xfrm>
            <a:custGeom>
              <a:avLst/>
              <a:gdLst/>
              <a:ahLst/>
              <a:cxnLst/>
              <a:rect l="l" t="t" r="r" b="b"/>
              <a:pathLst>
                <a:path w="12359" h="4682" extrusionOk="0">
                  <a:moveTo>
                    <a:pt x="232" y="0"/>
                  </a:moveTo>
                  <a:lnTo>
                    <a:pt x="0" y="3977"/>
                  </a:lnTo>
                  <a:lnTo>
                    <a:pt x="12126" y="4682"/>
                  </a:lnTo>
                  <a:lnTo>
                    <a:pt x="12358" y="706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6199850" y="2825550"/>
              <a:ext cx="125425" cy="106400"/>
            </a:xfrm>
            <a:custGeom>
              <a:avLst/>
              <a:gdLst/>
              <a:ahLst/>
              <a:cxnLst/>
              <a:rect l="l" t="t" r="r" b="b"/>
              <a:pathLst>
                <a:path w="5017" h="4256" extrusionOk="0">
                  <a:moveTo>
                    <a:pt x="231" y="1"/>
                  </a:moveTo>
                  <a:lnTo>
                    <a:pt x="0" y="3977"/>
                  </a:lnTo>
                  <a:lnTo>
                    <a:pt x="4784" y="4256"/>
                  </a:lnTo>
                  <a:lnTo>
                    <a:pt x="5016" y="280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6006750" y="2785050"/>
              <a:ext cx="334950" cy="110800"/>
            </a:xfrm>
            <a:custGeom>
              <a:avLst/>
              <a:gdLst/>
              <a:ahLst/>
              <a:cxnLst/>
              <a:rect l="l" t="t" r="r" b="b"/>
              <a:pathLst>
                <a:path w="13398" h="4432" extrusionOk="0">
                  <a:moveTo>
                    <a:pt x="661" y="1"/>
                  </a:moveTo>
                  <a:cubicBezTo>
                    <a:pt x="344" y="1"/>
                    <a:pt x="80" y="248"/>
                    <a:pt x="61" y="568"/>
                  </a:cubicBezTo>
                  <a:lnTo>
                    <a:pt x="20" y="1279"/>
                  </a:lnTo>
                  <a:cubicBezTo>
                    <a:pt x="0" y="1612"/>
                    <a:pt x="254" y="1896"/>
                    <a:pt x="586" y="1916"/>
                  </a:cubicBezTo>
                  <a:lnTo>
                    <a:pt x="2182" y="2008"/>
                  </a:lnTo>
                  <a:cubicBezTo>
                    <a:pt x="2404" y="2519"/>
                    <a:pt x="1922" y="3753"/>
                    <a:pt x="2069" y="4109"/>
                  </a:cubicBezTo>
                  <a:cubicBezTo>
                    <a:pt x="2163" y="4338"/>
                    <a:pt x="2317" y="4432"/>
                    <a:pt x="2476" y="4432"/>
                  </a:cubicBezTo>
                  <a:cubicBezTo>
                    <a:pt x="2683" y="4432"/>
                    <a:pt x="2897" y="4274"/>
                    <a:pt x="2999" y="4050"/>
                  </a:cubicBezTo>
                  <a:cubicBezTo>
                    <a:pt x="3126" y="3774"/>
                    <a:pt x="3048" y="3413"/>
                    <a:pt x="3186" y="3138"/>
                  </a:cubicBezTo>
                  <a:cubicBezTo>
                    <a:pt x="3323" y="2865"/>
                    <a:pt x="3461" y="2772"/>
                    <a:pt x="3605" y="2772"/>
                  </a:cubicBezTo>
                  <a:cubicBezTo>
                    <a:pt x="3912" y="2772"/>
                    <a:pt x="4250" y="3191"/>
                    <a:pt x="4688" y="3191"/>
                  </a:cubicBezTo>
                  <a:cubicBezTo>
                    <a:pt x="4692" y="3191"/>
                    <a:pt x="4697" y="3191"/>
                    <a:pt x="4701" y="3191"/>
                  </a:cubicBezTo>
                  <a:cubicBezTo>
                    <a:pt x="5454" y="3176"/>
                    <a:pt x="5542" y="2721"/>
                    <a:pt x="5874" y="2222"/>
                  </a:cubicBezTo>
                  <a:lnTo>
                    <a:pt x="12700" y="2619"/>
                  </a:lnTo>
                  <a:cubicBezTo>
                    <a:pt x="12713" y="2620"/>
                    <a:pt x="12725" y="2620"/>
                    <a:pt x="12737" y="2620"/>
                  </a:cubicBezTo>
                  <a:cubicBezTo>
                    <a:pt x="13053" y="2620"/>
                    <a:pt x="13319" y="2372"/>
                    <a:pt x="13337" y="2052"/>
                  </a:cubicBezTo>
                  <a:lnTo>
                    <a:pt x="13379" y="1341"/>
                  </a:lnTo>
                  <a:cubicBezTo>
                    <a:pt x="13398" y="1009"/>
                    <a:pt x="13143" y="725"/>
                    <a:pt x="12812" y="705"/>
                  </a:cubicBezTo>
                  <a:lnTo>
                    <a:pt x="697" y="2"/>
                  </a:lnTo>
                  <a:cubicBezTo>
                    <a:pt x="685" y="1"/>
                    <a:pt x="673" y="1"/>
                    <a:pt x="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5912800" y="3157125"/>
              <a:ext cx="471500" cy="51875"/>
            </a:xfrm>
            <a:custGeom>
              <a:avLst/>
              <a:gdLst/>
              <a:ahLst/>
              <a:cxnLst/>
              <a:rect l="l" t="t" r="r" b="b"/>
              <a:pathLst>
                <a:path w="18860" h="2075" extrusionOk="0">
                  <a:moveTo>
                    <a:pt x="58" y="0"/>
                  </a:moveTo>
                  <a:lnTo>
                    <a:pt x="1" y="979"/>
                  </a:lnTo>
                  <a:lnTo>
                    <a:pt x="18803" y="2074"/>
                  </a:lnTo>
                  <a:lnTo>
                    <a:pt x="18860" y="109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6160775" y="2708425"/>
              <a:ext cx="44250" cy="87250"/>
            </a:xfrm>
            <a:custGeom>
              <a:avLst/>
              <a:gdLst/>
              <a:ahLst/>
              <a:cxnLst/>
              <a:rect l="l" t="t" r="r" b="b"/>
              <a:pathLst>
                <a:path w="1770" h="3490" extrusionOk="0">
                  <a:moveTo>
                    <a:pt x="198" y="1"/>
                  </a:moveTo>
                  <a:lnTo>
                    <a:pt x="1" y="3399"/>
                  </a:lnTo>
                  <a:lnTo>
                    <a:pt x="1571" y="3490"/>
                  </a:lnTo>
                  <a:lnTo>
                    <a:pt x="1769" y="92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6147475" y="2628200"/>
              <a:ext cx="76200" cy="81050"/>
            </a:xfrm>
            <a:custGeom>
              <a:avLst/>
              <a:gdLst/>
              <a:ahLst/>
              <a:cxnLst/>
              <a:rect l="l" t="t" r="r" b="b"/>
              <a:pathLst>
                <a:path w="3048" h="3242" extrusionOk="0">
                  <a:moveTo>
                    <a:pt x="2659" y="1"/>
                  </a:moveTo>
                  <a:lnTo>
                    <a:pt x="2659" y="1"/>
                  </a:lnTo>
                  <a:cubicBezTo>
                    <a:pt x="2449" y="606"/>
                    <a:pt x="1370" y="560"/>
                    <a:pt x="901" y="1011"/>
                  </a:cubicBezTo>
                  <a:cubicBezTo>
                    <a:pt x="0" y="1880"/>
                    <a:pt x="573" y="2958"/>
                    <a:pt x="1537" y="3241"/>
                  </a:cubicBezTo>
                  <a:cubicBezTo>
                    <a:pt x="3047" y="3034"/>
                    <a:pt x="2840" y="909"/>
                    <a:pt x="26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6054175" y="3137025"/>
              <a:ext cx="216750" cy="114100"/>
            </a:xfrm>
            <a:custGeom>
              <a:avLst/>
              <a:gdLst/>
              <a:ahLst/>
              <a:cxnLst/>
              <a:rect l="l" t="t" r="r" b="b"/>
              <a:pathLst>
                <a:path w="8670" h="4564" extrusionOk="0">
                  <a:moveTo>
                    <a:pt x="6934" y="0"/>
                  </a:moveTo>
                  <a:cubicBezTo>
                    <a:pt x="6866" y="0"/>
                    <a:pt x="6818" y="56"/>
                    <a:pt x="6797" y="186"/>
                  </a:cubicBezTo>
                  <a:cubicBezTo>
                    <a:pt x="6658" y="1060"/>
                    <a:pt x="7593" y="1825"/>
                    <a:pt x="7220" y="2437"/>
                  </a:cubicBezTo>
                  <a:lnTo>
                    <a:pt x="4102" y="2298"/>
                  </a:lnTo>
                  <a:cubicBezTo>
                    <a:pt x="3438" y="1820"/>
                    <a:pt x="2246" y="1316"/>
                    <a:pt x="2041" y="1234"/>
                  </a:cubicBezTo>
                  <a:cubicBezTo>
                    <a:pt x="1917" y="1185"/>
                    <a:pt x="1628" y="1054"/>
                    <a:pt x="1422" y="1054"/>
                  </a:cubicBezTo>
                  <a:cubicBezTo>
                    <a:pt x="1357" y="1054"/>
                    <a:pt x="1299" y="1067"/>
                    <a:pt x="1259" y="1100"/>
                  </a:cubicBezTo>
                  <a:cubicBezTo>
                    <a:pt x="1053" y="1269"/>
                    <a:pt x="1380" y="1436"/>
                    <a:pt x="1517" y="1528"/>
                  </a:cubicBezTo>
                  <a:cubicBezTo>
                    <a:pt x="1840" y="1745"/>
                    <a:pt x="2283" y="1974"/>
                    <a:pt x="2648" y="2250"/>
                  </a:cubicBezTo>
                  <a:cubicBezTo>
                    <a:pt x="1886" y="2201"/>
                    <a:pt x="933" y="2131"/>
                    <a:pt x="1" y="2095"/>
                  </a:cubicBezTo>
                  <a:lnTo>
                    <a:pt x="1" y="2095"/>
                  </a:lnTo>
                  <a:cubicBezTo>
                    <a:pt x="229" y="2178"/>
                    <a:pt x="354" y="2405"/>
                    <a:pt x="539" y="2575"/>
                  </a:cubicBezTo>
                  <a:cubicBezTo>
                    <a:pt x="883" y="2891"/>
                    <a:pt x="1284" y="3104"/>
                    <a:pt x="1674" y="3354"/>
                  </a:cubicBezTo>
                  <a:cubicBezTo>
                    <a:pt x="2394" y="3814"/>
                    <a:pt x="3138" y="4160"/>
                    <a:pt x="3983" y="4352"/>
                  </a:cubicBezTo>
                  <a:cubicBezTo>
                    <a:pt x="4514" y="4472"/>
                    <a:pt x="5110" y="4563"/>
                    <a:pt x="5701" y="4563"/>
                  </a:cubicBezTo>
                  <a:cubicBezTo>
                    <a:pt x="6580" y="4563"/>
                    <a:pt x="7448" y="4360"/>
                    <a:pt x="8079" y="3744"/>
                  </a:cubicBezTo>
                  <a:cubicBezTo>
                    <a:pt x="8316" y="3512"/>
                    <a:pt x="8669" y="3003"/>
                    <a:pt x="8664" y="2646"/>
                  </a:cubicBezTo>
                  <a:cubicBezTo>
                    <a:pt x="8664" y="2376"/>
                    <a:pt x="8400" y="2085"/>
                    <a:pt x="8274" y="1800"/>
                  </a:cubicBezTo>
                  <a:cubicBezTo>
                    <a:pt x="8124" y="1463"/>
                    <a:pt x="7280" y="0"/>
                    <a:pt x="6934" y="0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9"/>
          <p:cNvGrpSpPr/>
          <p:nvPr/>
        </p:nvGrpSpPr>
        <p:grpSpPr>
          <a:xfrm>
            <a:off x="7435647" y="1493175"/>
            <a:ext cx="2279976" cy="1938365"/>
            <a:chOff x="4953250" y="4067425"/>
            <a:chExt cx="1657200" cy="1408900"/>
          </a:xfrm>
        </p:grpSpPr>
        <p:sp>
          <p:nvSpPr>
            <p:cNvPr id="214" name="Google Shape;214;p29"/>
            <p:cNvSpPr/>
            <p:nvPr/>
          </p:nvSpPr>
          <p:spPr>
            <a:xfrm>
              <a:off x="5584450" y="4128225"/>
              <a:ext cx="464050" cy="507000"/>
            </a:xfrm>
            <a:custGeom>
              <a:avLst/>
              <a:gdLst/>
              <a:ahLst/>
              <a:cxnLst/>
              <a:rect l="l" t="t" r="r" b="b"/>
              <a:pathLst>
                <a:path w="18562" h="20280" extrusionOk="0">
                  <a:moveTo>
                    <a:pt x="5333" y="1"/>
                  </a:moveTo>
                  <a:cubicBezTo>
                    <a:pt x="5297" y="1"/>
                    <a:pt x="5258" y="6"/>
                    <a:pt x="5215" y="18"/>
                  </a:cubicBezTo>
                  <a:cubicBezTo>
                    <a:pt x="4728" y="151"/>
                    <a:pt x="4180" y="177"/>
                    <a:pt x="3444" y="575"/>
                  </a:cubicBezTo>
                  <a:cubicBezTo>
                    <a:pt x="2937" y="850"/>
                    <a:pt x="1653" y="893"/>
                    <a:pt x="1594" y="1730"/>
                  </a:cubicBezTo>
                  <a:cubicBezTo>
                    <a:pt x="1566" y="2133"/>
                    <a:pt x="1854" y="2554"/>
                    <a:pt x="2223" y="2827"/>
                  </a:cubicBezTo>
                  <a:cubicBezTo>
                    <a:pt x="2012" y="2984"/>
                    <a:pt x="1793" y="3131"/>
                    <a:pt x="1565" y="3267"/>
                  </a:cubicBezTo>
                  <a:cubicBezTo>
                    <a:pt x="1" y="4199"/>
                    <a:pt x="1297" y="6182"/>
                    <a:pt x="2107" y="6455"/>
                  </a:cubicBezTo>
                  <a:cubicBezTo>
                    <a:pt x="2916" y="6728"/>
                    <a:pt x="1492" y="8651"/>
                    <a:pt x="2116" y="10365"/>
                  </a:cubicBezTo>
                  <a:cubicBezTo>
                    <a:pt x="2739" y="12079"/>
                    <a:pt x="3972" y="11779"/>
                    <a:pt x="4213" y="12682"/>
                  </a:cubicBezTo>
                  <a:cubicBezTo>
                    <a:pt x="4453" y="13585"/>
                    <a:pt x="2378" y="15419"/>
                    <a:pt x="2949" y="17345"/>
                  </a:cubicBezTo>
                  <a:cubicBezTo>
                    <a:pt x="3358" y="18721"/>
                    <a:pt x="4748" y="20279"/>
                    <a:pt x="6496" y="20279"/>
                  </a:cubicBezTo>
                  <a:cubicBezTo>
                    <a:pt x="7195" y="20279"/>
                    <a:pt x="7951" y="20030"/>
                    <a:pt x="8725" y="19420"/>
                  </a:cubicBezTo>
                  <a:cubicBezTo>
                    <a:pt x="11432" y="17284"/>
                    <a:pt x="10621" y="16081"/>
                    <a:pt x="11793" y="14998"/>
                  </a:cubicBezTo>
                  <a:cubicBezTo>
                    <a:pt x="12966" y="13915"/>
                    <a:pt x="15553" y="13675"/>
                    <a:pt x="15794" y="12261"/>
                  </a:cubicBezTo>
                  <a:cubicBezTo>
                    <a:pt x="16035" y="10847"/>
                    <a:pt x="18561" y="9553"/>
                    <a:pt x="15794" y="8590"/>
                  </a:cubicBezTo>
                  <a:cubicBezTo>
                    <a:pt x="13027" y="7628"/>
                    <a:pt x="10379" y="3206"/>
                    <a:pt x="10379" y="3206"/>
                  </a:cubicBezTo>
                  <a:lnTo>
                    <a:pt x="6980" y="1521"/>
                  </a:lnTo>
                  <a:lnTo>
                    <a:pt x="6600" y="1438"/>
                  </a:lnTo>
                  <a:cubicBezTo>
                    <a:pt x="6490" y="1246"/>
                    <a:pt x="6344" y="1080"/>
                    <a:pt x="6168" y="948"/>
                  </a:cubicBezTo>
                  <a:cubicBezTo>
                    <a:pt x="5746" y="631"/>
                    <a:pt x="5717" y="1"/>
                    <a:pt x="53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5640125" y="4105075"/>
              <a:ext cx="303700" cy="350375"/>
            </a:xfrm>
            <a:custGeom>
              <a:avLst/>
              <a:gdLst/>
              <a:ahLst/>
              <a:cxnLst/>
              <a:rect l="l" t="t" r="r" b="b"/>
              <a:pathLst>
                <a:path w="12148" h="14015" extrusionOk="0">
                  <a:moveTo>
                    <a:pt x="5730" y="1"/>
                  </a:moveTo>
                  <a:cubicBezTo>
                    <a:pt x="5730" y="1"/>
                    <a:pt x="2200" y="362"/>
                    <a:pt x="1237" y="2969"/>
                  </a:cubicBezTo>
                  <a:cubicBezTo>
                    <a:pt x="886" y="3922"/>
                    <a:pt x="808" y="4724"/>
                    <a:pt x="826" y="5453"/>
                  </a:cubicBezTo>
                  <a:cubicBezTo>
                    <a:pt x="616" y="5829"/>
                    <a:pt x="210" y="6117"/>
                    <a:pt x="0" y="6448"/>
                  </a:cubicBezTo>
                  <a:cubicBezTo>
                    <a:pt x="75" y="6509"/>
                    <a:pt x="505" y="6621"/>
                    <a:pt x="917" y="6700"/>
                  </a:cubicBezTo>
                  <a:cubicBezTo>
                    <a:pt x="992" y="7460"/>
                    <a:pt x="1054" y="8184"/>
                    <a:pt x="836" y="8985"/>
                  </a:cubicBezTo>
                  <a:cubicBezTo>
                    <a:pt x="589" y="9899"/>
                    <a:pt x="1340" y="10187"/>
                    <a:pt x="2451" y="10187"/>
                  </a:cubicBezTo>
                  <a:cubicBezTo>
                    <a:pt x="3276" y="10187"/>
                    <a:pt x="4299" y="10029"/>
                    <a:pt x="5260" y="9851"/>
                  </a:cubicBezTo>
                  <a:lnTo>
                    <a:pt x="8377" y="14015"/>
                  </a:lnTo>
                  <a:lnTo>
                    <a:pt x="12147" y="11231"/>
                  </a:lnTo>
                  <a:cubicBezTo>
                    <a:pt x="12147" y="11231"/>
                    <a:pt x="9657" y="10240"/>
                    <a:pt x="7759" y="7474"/>
                  </a:cubicBezTo>
                  <a:cubicBezTo>
                    <a:pt x="9514" y="4759"/>
                    <a:pt x="10577" y="361"/>
                    <a:pt x="5730" y="1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5656975" y="4067425"/>
              <a:ext cx="471725" cy="336825"/>
            </a:xfrm>
            <a:custGeom>
              <a:avLst/>
              <a:gdLst/>
              <a:ahLst/>
              <a:cxnLst/>
              <a:rect l="l" t="t" r="r" b="b"/>
              <a:pathLst>
                <a:path w="18869" h="13473" extrusionOk="0">
                  <a:moveTo>
                    <a:pt x="5036" y="1"/>
                  </a:moveTo>
                  <a:cubicBezTo>
                    <a:pt x="4671" y="1"/>
                    <a:pt x="4305" y="81"/>
                    <a:pt x="3920" y="278"/>
                  </a:cubicBezTo>
                  <a:cubicBezTo>
                    <a:pt x="3524" y="481"/>
                    <a:pt x="3158" y="738"/>
                    <a:pt x="2747" y="914"/>
                  </a:cubicBezTo>
                  <a:cubicBezTo>
                    <a:pt x="2276" y="1115"/>
                    <a:pt x="2167" y="1591"/>
                    <a:pt x="1687" y="1765"/>
                  </a:cubicBezTo>
                  <a:cubicBezTo>
                    <a:pt x="0" y="2379"/>
                    <a:pt x="352" y="3924"/>
                    <a:pt x="355" y="3924"/>
                  </a:cubicBezTo>
                  <a:cubicBezTo>
                    <a:pt x="434" y="3891"/>
                    <a:pt x="528" y="3876"/>
                    <a:pt x="631" y="3876"/>
                  </a:cubicBezTo>
                  <a:cubicBezTo>
                    <a:pt x="1245" y="3876"/>
                    <a:pt x="2208" y="4394"/>
                    <a:pt x="2517" y="4694"/>
                  </a:cubicBezTo>
                  <a:cubicBezTo>
                    <a:pt x="3073" y="5236"/>
                    <a:pt x="3046" y="5720"/>
                    <a:pt x="3015" y="6415"/>
                  </a:cubicBezTo>
                  <a:cubicBezTo>
                    <a:pt x="2979" y="7214"/>
                    <a:pt x="3521" y="7853"/>
                    <a:pt x="4361" y="7981"/>
                  </a:cubicBezTo>
                  <a:cubicBezTo>
                    <a:pt x="5125" y="8098"/>
                    <a:pt x="6182" y="7981"/>
                    <a:pt x="6786" y="8534"/>
                  </a:cubicBezTo>
                  <a:cubicBezTo>
                    <a:pt x="7376" y="9072"/>
                    <a:pt x="7064" y="9894"/>
                    <a:pt x="7122" y="10562"/>
                  </a:cubicBezTo>
                  <a:cubicBezTo>
                    <a:pt x="7195" y="11439"/>
                    <a:pt x="7771" y="12433"/>
                    <a:pt x="8512" y="12985"/>
                  </a:cubicBezTo>
                  <a:cubicBezTo>
                    <a:pt x="8964" y="13323"/>
                    <a:pt x="9597" y="13473"/>
                    <a:pt x="10239" y="13473"/>
                  </a:cubicBezTo>
                  <a:cubicBezTo>
                    <a:pt x="10936" y="13473"/>
                    <a:pt x="11642" y="13296"/>
                    <a:pt x="12140" y="12990"/>
                  </a:cubicBezTo>
                  <a:cubicBezTo>
                    <a:pt x="12880" y="12533"/>
                    <a:pt x="14623" y="12171"/>
                    <a:pt x="15506" y="12171"/>
                  </a:cubicBezTo>
                  <a:cubicBezTo>
                    <a:pt x="15885" y="12171"/>
                    <a:pt x="16263" y="12150"/>
                    <a:pt x="16639" y="12150"/>
                  </a:cubicBezTo>
                  <a:cubicBezTo>
                    <a:pt x="16883" y="12150"/>
                    <a:pt x="17127" y="12159"/>
                    <a:pt x="17370" y="12187"/>
                  </a:cubicBezTo>
                  <a:cubicBezTo>
                    <a:pt x="17902" y="12248"/>
                    <a:pt x="18374" y="12432"/>
                    <a:pt x="18868" y="12539"/>
                  </a:cubicBezTo>
                  <a:cubicBezTo>
                    <a:pt x="18517" y="11569"/>
                    <a:pt x="18769" y="10410"/>
                    <a:pt x="17869" y="9633"/>
                  </a:cubicBezTo>
                  <a:cubicBezTo>
                    <a:pt x="17473" y="9290"/>
                    <a:pt x="16913" y="9035"/>
                    <a:pt x="16391" y="8898"/>
                  </a:cubicBezTo>
                  <a:cubicBezTo>
                    <a:pt x="15824" y="8749"/>
                    <a:pt x="15236" y="8846"/>
                    <a:pt x="14664" y="8738"/>
                  </a:cubicBezTo>
                  <a:cubicBezTo>
                    <a:pt x="13879" y="8590"/>
                    <a:pt x="13694" y="8183"/>
                    <a:pt x="13922" y="7535"/>
                  </a:cubicBezTo>
                  <a:cubicBezTo>
                    <a:pt x="14097" y="7037"/>
                    <a:pt x="14218" y="6575"/>
                    <a:pt x="14024" y="6063"/>
                  </a:cubicBezTo>
                  <a:cubicBezTo>
                    <a:pt x="13756" y="5357"/>
                    <a:pt x="13176" y="5372"/>
                    <a:pt x="12490" y="5176"/>
                  </a:cubicBezTo>
                  <a:cubicBezTo>
                    <a:pt x="11364" y="4856"/>
                    <a:pt x="10874" y="4151"/>
                    <a:pt x="10739" y="3092"/>
                  </a:cubicBezTo>
                  <a:cubicBezTo>
                    <a:pt x="10635" y="2282"/>
                    <a:pt x="10387" y="1079"/>
                    <a:pt x="9107" y="684"/>
                  </a:cubicBezTo>
                  <a:cubicBezTo>
                    <a:pt x="8920" y="626"/>
                    <a:pt x="8746" y="608"/>
                    <a:pt x="8578" y="608"/>
                  </a:cubicBezTo>
                  <a:cubicBezTo>
                    <a:pt x="8270" y="608"/>
                    <a:pt x="7984" y="670"/>
                    <a:pt x="7686" y="670"/>
                  </a:cubicBezTo>
                  <a:cubicBezTo>
                    <a:pt x="7494" y="670"/>
                    <a:pt x="7297" y="644"/>
                    <a:pt x="7087" y="559"/>
                  </a:cubicBezTo>
                  <a:cubicBezTo>
                    <a:pt x="6339" y="258"/>
                    <a:pt x="5689" y="1"/>
                    <a:pt x="50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5771650" y="4333200"/>
              <a:ext cx="47825" cy="67175"/>
            </a:xfrm>
            <a:custGeom>
              <a:avLst/>
              <a:gdLst/>
              <a:ahLst/>
              <a:cxnLst/>
              <a:rect l="l" t="t" r="r" b="b"/>
              <a:pathLst>
                <a:path w="1913" h="2687" extrusionOk="0">
                  <a:moveTo>
                    <a:pt x="1912" y="1"/>
                  </a:moveTo>
                  <a:lnTo>
                    <a:pt x="0" y="726"/>
                  </a:lnTo>
                  <a:lnTo>
                    <a:pt x="1467" y="2687"/>
                  </a:lnTo>
                  <a:lnTo>
                    <a:pt x="1912" y="1"/>
                  </a:ln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5670325" y="4288500"/>
              <a:ext cx="29500" cy="27075"/>
            </a:xfrm>
            <a:custGeom>
              <a:avLst/>
              <a:gdLst/>
              <a:ahLst/>
              <a:cxnLst/>
              <a:rect l="l" t="t" r="r" b="b"/>
              <a:pathLst>
                <a:path w="1180" h="1083" extrusionOk="0">
                  <a:moveTo>
                    <a:pt x="1180" y="1"/>
                  </a:moveTo>
                  <a:lnTo>
                    <a:pt x="0" y="197"/>
                  </a:lnTo>
                  <a:lnTo>
                    <a:pt x="246" y="1082"/>
                  </a:lnTo>
                  <a:lnTo>
                    <a:pt x="11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5000150" y="4482400"/>
              <a:ext cx="157125" cy="249850"/>
            </a:xfrm>
            <a:custGeom>
              <a:avLst/>
              <a:gdLst/>
              <a:ahLst/>
              <a:cxnLst/>
              <a:rect l="l" t="t" r="r" b="b"/>
              <a:pathLst>
                <a:path w="6285" h="9994" extrusionOk="0">
                  <a:moveTo>
                    <a:pt x="0" y="0"/>
                  </a:moveTo>
                  <a:lnTo>
                    <a:pt x="961" y="9908"/>
                  </a:lnTo>
                  <a:lnTo>
                    <a:pt x="4886" y="9994"/>
                  </a:lnTo>
                  <a:lnTo>
                    <a:pt x="6285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4999575" y="4436925"/>
              <a:ext cx="158300" cy="94425"/>
            </a:xfrm>
            <a:custGeom>
              <a:avLst/>
              <a:gdLst/>
              <a:ahLst/>
              <a:cxnLst/>
              <a:rect l="l" t="t" r="r" b="b"/>
              <a:pathLst>
                <a:path w="6332" h="3777" extrusionOk="0">
                  <a:moveTo>
                    <a:pt x="3089" y="1"/>
                  </a:moveTo>
                  <a:cubicBezTo>
                    <a:pt x="1407" y="1"/>
                    <a:pt x="46" y="801"/>
                    <a:pt x="23" y="1819"/>
                  </a:cubicBezTo>
                  <a:cubicBezTo>
                    <a:pt x="0" y="2860"/>
                    <a:pt x="1388" y="3737"/>
                    <a:pt x="3123" y="3775"/>
                  </a:cubicBezTo>
                  <a:cubicBezTo>
                    <a:pt x="3163" y="3776"/>
                    <a:pt x="3202" y="3777"/>
                    <a:pt x="3241" y="3777"/>
                  </a:cubicBezTo>
                  <a:cubicBezTo>
                    <a:pt x="4923" y="3777"/>
                    <a:pt x="6285" y="2976"/>
                    <a:pt x="6308" y="1958"/>
                  </a:cubicBezTo>
                  <a:cubicBezTo>
                    <a:pt x="6331" y="916"/>
                    <a:pt x="4943" y="40"/>
                    <a:pt x="3207" y="2"/>
                  </a:cubicBezTo>
                  <a:cubicBezTo>
                    <a:pt x="3167" y="1"/>
                    <a:pt x="3128" y="1"/>
                    <a:pt x="3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5005975" y="4473800"/>
              <a:ext cx="144650" cy="57550"/>
            </a:xfrm>
            <a:custGeom>
              <a:avLst/>
              <a:gdLst/>
              <a:ahLst/>
              <a:cxnLst/>
              <a:rect l="l" t="t" r="r" b="b"/>
              <a:pathLst>
                <a:path w="5786" h="2302" extrusionOk="0">
                  <a:moveTo>
                    <a:pt x="2799" y="0"/>
                  </a:moveTo>
                  <a:cubicBezTo>
                    <a:pt x="1550" y="0"/>
                    <a:pt x="479" y="443"/>
                    <a:pt x="1" y="1087"/>
                  </a:cubicBezTo>
                  <a:cubicBezTo>
                    <a:pt x="463" y="1772"/>
                    <a:pt x="1568" y="2271"/>
                    <a:pt x="2867" y="2300"/>
                  </a:cubicBezTo>
                  <a:cubicBezTo>
                    <a:pt x="2905" y="2301"/>
                    <a:pt x="2944" y="2301"/>
                    <a:pt x="2982" y="2301"/>
                  </a:cubicBezTo>
                  <a:cubicBezTo>
                    <a:pt x="4233" y="2301"/>
                    <a:pt x="5307" y="1860"/>
                    <a:pt x="5786" y="1215"/>
                  </a:cubicBezTo>
                  <a:cubicBezTo>
                    <a:pt x="5323" y="528"/>
                    <a:pt x="4218" y="31"/>
                    <a:pt x="2918" y="1"/>
                  </a:cubicBezTo>
                  <a:cubicBezTo>
                    <a:pt x="2878" y="1"/>
                    <a:pt x="2839" y="0"/>
                    <a:pt x="2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5544100" y="4335725"/>
              <a:ext cx="1066350" cy="1140600"/>
            </a:xfrm>
            <a:custGeom>
              <a:avLst/>
              <a:gdLst/>
              <a:ahLst/>
              <a:cxnLst/>
              <a:rect l="l" t="t" r="r" b="b"/>
              <a:pathLst>
                <a:path w="42654" h="45624" extrusionOk="0">
                  <a:moveTo>
                    <a:pt x="19257" y="0"/>
                  </a:moveTo>
                  <a:cubicBezTo>
                    <a:pt x="17443" y="0"/>
                    <a:pt x="15306" y="913"/>
                    <a:pt x="12736" y="3160"/>
                  </a:cubicBezTo>
                  <a:cubicBezTo>
                    <a:pt x="0" y="14298"/>
                    <a:pt x="24211" y="36858"/>
                    <a:pt x="30976" y="45624"/>
                  </a:cubicBezTo>
                  <a:lnTo>
                    <a:pt x="42654" y="16733"/>
                  </a:lnTo>
                  <a:cubicBezTo>
                    <a:pt x="42654" y="16733"/>
                    <a:pt x="28535" y="8996"/>
                    <a:pt x="25096" y="3925"/>
                  </a:cubicBezTo>
                  <a:cubicBezTo>
                    <a:pt x="23554" y="1651"/>
                    <a:pt x="21697" y="0"/>
                    <a:pt x="19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4953250" y="4421575"/>
              <a:ext cx="1124500" cy="662825"/>
            </a:xfrm>
            <a:custGeom>
              <a:avLst/>
              <a:gdLst/>
              <a:ahLst/>
              <a:cxnLst/>
              <a:rect l="l" t="t" r="r" b="b"/>
              <a:pathLst>
                <a:path w="44980" h="26513" extrusionOk="0">
                  <a:moveTo>
                    <a:pt x="37898" y="0"/>
                  </a:moveTo>
                  <a:cubicBezTo>
                    <a:pt x="37028" y="0"/>
                    <a:pt x="36164" y="229"/>
                    <a:pt x="35368" y="709"/>
                  </a:cubicBezTo>
                  <a:lnTo>
                    <a:pt x="22600" y="15578"/>
                  </a:lnTo>
                  <a:cubicBezTo>
                    <a:pt x="22600" y="15578"/>
                    <a:pt x="9893" y="8490"/>
                    <a:pt x="9788" y="8315"/>
                  </a:cubicBezTo>
                  <a:cubicBezTo>
                    <a:pt x="10308" y="6387"/>
                    <a:pt x="8666" y="6296"/>
                    <a:pt x="8656" y="5189"/>
                  </a:cubicBezTo>
                  <a:cubicBezTo>
                    <a:pt x="8655" y="4937"/>
                    <a:pt x="8668" y="4684"/>
                    <a:pt x="8738" y="4453"/>
                  </a:cubicBezTo>
                  <a:cubicBezTo>
                    <a:pt x="8797" y="4259"/>
                    <a:pt x="8871" y="3969"/>
                    <a:pt x="8678" y="3969"/>
                  </a:cubicBezTo>
                  <a:cubicBezTo>
                    <a:pt x="8650" y="3969"/>
                    <a:pt x="8617" y="3975"/>
                    <a:pt x="8577" y="3988"/>
                  </a:cubicBezTo>
                  <a:cubicBezTo>
                    <a:pt x="8019" y="4171"/>
                    <a:pt x="7947" y="4598"/>
                    <a:pt x="7894" y="4756"/>
                  </a:cubicBezTo>
                  <a:cubicBezTo>
                    <a:pt x="7694" y="5340"/>
                    <a:pt x="7748" y="6224"/>
                    <a:pt x="7467" y="6737"/>
                  </a:cubicBezTo>
                  <a:cubicBezTo>
                    <a:pt x="7268" y="7100"/>
                    <a:pt x="6816" y="7236"/>
                    <a:pt x="6264" y="7236"/>
                  </a:cubicBezTo>
                  <a:cubicBezTo>
                    <a:pt x="5058" y="7236"/>
                    <a:pt x="3377" y="6589"/>
                    <a:pt x="2829" y="6253"/>
                  </a:cubicBezTo>
                  <a:cubicBezTo>
                    <a:pt x="2374" y="5974"/>
                    <a:pt x="1772" y="5723"/>
                    <a:pt x="1310" y="5723"/>
                  </a:cubicBezTo>
                  <a:cubicBezTo>
                    <a:pt x="1230" y="5723"/>
                    <a:pt x="1154" y="5731"/>
                    <a:pt x="1084" y="5747"/>
                  </a:cubicBezTo>
                  <a:cubicBezTo>
                    <a:pt x="1" y="6000"/>
                    <a:pt x="865" y="6282"/>
                    <a:pt x="1348" y="6461"/>
                  </a:cubicBezTo>
                  <a:cubicBezTo>
                    <a:pt x="1655" y="6574"/>
                    <a:pt x="1950" y="6714"/>
                    <a:pt x="2230" y="6880"/>
                  </a:cubicBezTo>
                  <a:cubicBezTo>
                    <a:pt x="2058" y="6824"/>
                    <a:pt x="1883" y="6781"/>
                    <a:pt x="1697" y="6771"/>
                  </a:cubicBezTo>
                  <a:cubicBezTo>
                    <a:pt x="1662" y="6768"/>
                    <a:pt x="1629" y="6765"/>
                    <a:pt x="1603" y="6765"/>
                  </a:cubicBezTo>
                  <a:cubicBezTo>
                    <a:pt x="1552" y="6765"/>
                    <a:pt x="1524" y="6780"/>
                    <a:pt x="1547" y="6854"/>
                  </a:cubicBezTo>
                  <a:cubicBezTo>
                    <a:pt x="1585" y="6977"/>
                    <a:pt x="1713" y="7102"/>
                    <a:pt x="1790" y="7201"/>
                  </a:cubicBezTo>
                  <a:cubicBezTo>
                    <a:pt x="1971" y="7432"/>
                    <a:pt x="2149" y="7675"/>
                    <a:pt x="2228" y="7964"/>
                  </a:cubicBezTo>
                  <a:cubicBezTo>
                    <a:pt x="2315" y="8282"/>
                    <a:pt x="2473" y="8657"/>
                    <a:pt x="2741" y="8841"/>
                  </a:cubicBezTo>
                  <a:cubicBezTo>
                    <a:pt x="2578" y="8810"/>
                    <a:pt x="2400" y="8792"/>
                    <a:pt x="2225" y="8792"/>
                  </a:cubicBezTo>
                  <a:cubicBezTo>
                    <a:pt x="2101" y="8792"/>
                    <a:pt x="1978" y="8801"/>
                    <a:pt x="1861" y="8820"/>
                  </a:cubicBezTo>
                  <a:cubicBezTo>
                    <a:pt x="1671" y="8850"/>
                    <a:pt x="1331" y="8938"/>
                    <a:pt x="1298" y="9159"/>
                  </a:cubicBezTo>
                  <a:cubicBezTo>
                    <a:pt x="1381" y="9180"/>
                    <a:pt x="1459" y="9183"/>
                    <a:pt x="1542" y="9199"/>
                  </a:cubicBezTo>
                  <a:cubicBezTo>
                    <a:pt x="1950" y="9278"/>
                    <a:pt x="2356" y="9345"/>
                    <a:pt x="2758" y="9451"/>
                  </a:cubicBezTo>
                  <a:cubicBezTo>
                    <a:pt x="3248" y="9580"/>
                    <a:pt x="5982" y="10494"/>
                    <a:pt x="6286" y="10566"/>
                  </a:cubicBezTo>
                  <a:cubicBezTo>
                    <a:pt x="6582" y="10637"/>
                    <a:pt x="6928" y="10739"/>
                    <a:pt x="7251" y="10739"/>
                  </a:cubicBezTo>
                  <a:cubicBezTo>
                    <a:pt x="7339" y="10739"/>
                    <a:pt x="7424" y="10732"/>
                    <a:pt x="7507" y="10714"/>
                  </a:cubicBezTo>
                  <a:cubicBezTo>
                    <a:pt x="7606" y="10691"/>
                    <a:pt x="7701" y="10654"/>
                    <a:pt x="7789" y="10604"/>
                  </a:cubicBezTo>
                  <a:cubicBezTo>
                    <a:pt x="7879" y="10724"/>
                    <a:pt x="12897" y="15389"/>
                    <a:pt x="14635" y="18099"/>
                  </a:cubicBezTo>
                  <a:cubicBezTo>
                    <a:pt x="16852" y="21558"/>
                    <a:pt x="18810" y="25153"/>
                    <a:pt x="22708" y="26432"/>
                  </a:cubicBezTo>
                  <a:cubicBezTo>
                    <a:pt x="22873" y="26486"/>
                    <a:pt x="23044" y="26512"/>
                    <a:pt x="23215" y="26512"/>
                  </a:cubicBezTo>
                  <a:cubicBezTo>
                    <a:pt x="23532" y="26512"/>
                    <a:pt x="23847" y="26421"/>
                    <a:pt x="24124" y="26252"/>
                  </a:cubicBezTo>
                  <a:cubicBezTo>
                    <a:pt x="25645" y="25317"/>
                    <a:pt x="29549" y="23001"/>
                    <a:pt x="32116" y="22201"/>
                  </a:cubicBezTo>
                  <a:cubicBezTo>
                    <a:pt x="35361" y="21191"/>
                    <a:pt x="43918" y="16839"/>
                    <a:pt x="44508" y="9537"/>
                  </a:cubicBezTo>
                  <a:cubicBezTo>
                    <a:pt x="44980" y="3689"/>
                    <a:pt x="41395" y="0"/>
                    <a:pt x="37898" y="0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29"/>
          <p:cNvGrpSpPr/>
          <p:nvPr/>
        </p:nvGrpSpPr>
        <p:grpSpPr>
          <a:xfrm>
            <a:off x="6723355" y="3278107"/>
            <a:ext cx="2400668" cy="1981840"/>
            <a:chOff x="2919475" y="3958075"/>
            <a:chExt cx="1744925" cy="1440500"/>
          </a:xfrm>
        </p:grpSpPr>
        <p:sp>
          <p:nvSpPr>
            <p:cNvPr id="225" name="Google Shape;225;p29"/>
            <p:cNvSpPr/>
            <p:nvPr/>
          </p:nvSpPr>
          <p:spPr>
            <a:xfrm>
              <a:off x="2919475" y="4282200"/>
              <a:ext cx="1580150" cy="1116375"/>
            </a:xfrm>
            <a:custGeom>
              <a:avLst/>
              <a:gdLst/>
              <a:ahLst/>
              <a:cxnLst/>
              <a:rect l="l" t="t" r="r" b="b"/>
              <a:pathLst>
                <a:path w="63206" h="44655" extrusionOk="0">
                  <a:moveTo>
                    <a:pt x="24738" y="0"/>
                  </a:moveTo>
                  <a:cubicBezTo>
                    <a:pt x="22603" y="0"/>
                    <a:pt x="20318" y="269"/>
                    <a:pt x="18482" y="1133"/>
                  </a:cubicBezTo>
                  <a:cubicBezTo>
                    <a:pt x="13607" y="3426"/>
                    <a:pt x="2" y="10836"/>
                    <a:pt x="0" y="21494"/>
                  </a:cubicBezTo>
                  <a:cubicBezTo>
                    <a:pt x="0" y="27914"/>
                    <a:pt x="5133" y="29015"/>
                    <a:pt x="8654" y="29015"/>
                  </a:cubicBezTo>
                  <a:cubicBezTo>
                    <a:pt x="10492" y="29015"/>
                    <a:pt x="11891" y="28715"/>
                    <a:pt x="11891" y="28715"/>
                  </a:cubicBezTo>
                  <a:lnTo>
                    <a:pt x="12352" y="43705"/>
                  </a:lnTo>
                  <a:lnTo>
                    <a:pt x="47269" y="44655"/>
                  </a:lnTo>
                  <a:lnTo>
                    <a:pt x="46294" y="31835"/>
                  </a:lnTo>
                  <a:lnTo>
                    <a:pt x="46294" y="31835"/>
                  </a:lnTo>
                  <a:lnTo>
                    <a:pt x="48928" y="36139"/>
                  </a:lnTo>
                  <a:cubicBezTo>
                    <a:pt x="50148" y="37365"/>
                    <a:pt x="51604" y="37904"/>
                    <a:pt x="53079" y="37904"/>
                  </a:cubicBezTo>
                  <a:cubicBezTo>
                    <a:pt x="58030" y="37904"/>
                    <a:pt x="63205" y="31832"/>
                    <a:pt x="60465" y="25225"/>
                  </a:cubicBezTo>
                  <a:cubicBezTo>
                    <a:pt x="58766" y="21134"/>
                    <a:pt x="49389" y="15647"/>
                    <a:pt x="48102" y="12502"/>
                  </a:cubicBezTo>
                  <a:cubicBezTo>
                    <a:pt x="46693" y="9057"/>
                    <a:pt x="42907" y="2668"/>
                    <a:pt x="31399" y="738"/>
                  </a:cubicBezTo>
                  <a:cubicBezTo>
                    <a:pt x="31399" y="738"/>
                    <a:pt x="28273" y="0"/>
                    <a:pt x="247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3494575" y="4282200"/>
              <a:ext cx="440200" cy="176450"/>
            </a:xfrm>
            <a:custGeom>
              <a:avLst/>
              <a:gdLst/>
              <a:ahLst/>
              <a:cxnLst/>
              <a:rect l="l" t="t" r="r" b="b"/>
              <a:pathLst>
                <a:path w="17608" h="7058" extrusionOk="0">
                  <a:moveTo>
                    <a:pt x="1737" y="1"/>
                  </a:moveTo>
                  <a:cubicBezTo>
                    <a:pt x="1165" y="1"/>
                    <a:pt x="582" y="20"/>
                    <a:pt x="1" y="65"/>
                  </a:cubicBezTo>
                  <a:cubicBezTo>
                    <a:pt x="559" y="1386"/>
                    <a:pt x="2783" y="5602"/>
                    <a:pt x="8846" y="6838"/>
                  </a:cubicBezTo>
                  <a:cubicBezTo>
                    <a:pt x="9591" y="6989"/>
                    <a:pt x="10289" y="7058"/>
                    <a:pt x="10943" y="7058"/>
                  </a:cubicBezTo>
                  <a:cubicBezTo>
                    <a:pt x="14218" y="7058"/>
                    <a:pt x="16370" y="5351"/>
                    <a:pt x="17607" y="3905"/>
                  </a:cubicBezTo>
                  <a:cubicBezTo>
                    <a:pt x="15304" y="2536"/>
                    <a:pt x="12296" y="1392"/>
                    <a:pt x="8395" y="738"/>
                  </a:cubicBezTo>
                  <a:cubicBezTo>
                    <a:pt x="8395" y="738"/>
                    <a:pt x="5271" y="1"/>
                    <a:pt x="1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3342425" y="4638250"/>
              <a:ext cx="654025" cy="455125"/>
            </a:xfrm>
            <a:custGeom>
              <a:avLst/>
              <a:gdLst/>
              <a:ahLst/>
              <a:cxnLst/>
              <a:rect l="l" t="t" r="r" b="b"/>
              <a:pathLst>
                <a:path w="26161" h="18205" extrusionOk="0">
                  <a:moveTo>
                    <a:pt x="8930" y="0"/>
                  </a:moveTo>
                  <a:cubicBezTo>
                    <a:pt x="8611" y="0"/>
                    <a:pt x="8289" y="19"/>
                    <a:pt x="7964" y="59"/>
                  </a:cubicBezTo>
                  <a:cubicBezTo>
                    <a:pt x="3296" y="624"/>
                    <a:pt x="0" y="5132"/>
                    <a:pt x="605" y="10126"/>
                  </a:cubicBezTo>
                  <a:cubicBezTo>
                    <a:pt x="1168" y="14773"/>
                    <a:pt x="4909" y="18205"/>
                    <a:pt x="9186" y="18205"/>
                  </a:cubicBezTo>
                  <a:cubicBezTo>
                    <a:pt x="9507" y="18205"/>
                    <a:pt x="9830" y="18185"/>
                    <a:pt x="10155" y="18146"/>
                  </a:cubicBezTo>
                  <a:cubicBezTo>
                    <a:pt x="11842" y="17942"/>
                    <a:pt x="13347" y="17223"/>
                    <a:pt x="14555" y="16153"/>
                  </a:cubicBezTo>
                  <a:cubicBezTo>
                    <a:pt x="15097" y="15673"/>
                    <a:pt x="15798" y="15417"/>
                    <a:pt x="16510" y="15417"/>
                  </a:cubicBezTo>
                  <a:cubicBezTo>
                    <a:pt x="16724" y="15417"/>
                    <a:pt x="16938" y="15440"/>
                    <a:pt x="17150" y="15487"/>
                  </a:cubicBezTo>
                  <a:cubicBezTo>
                    <a:pt x="17632" y="15594"/>
                    <a:pt x="18124" y="15648"/>
                    <a:pt x="18616" y="15648"/>
                  </a:cubicBezTo>
                  <a:cubicBezTo>
                    <a:pt x="18888" y="15648"/>
                    <a:pt x="19161" y="15632"/>
                    <a:pt x="19432" y="15599"/>
                  </a:cubicBezTo>
                  <a:cubicBezTo>
                    <a:pt x="23376" y="15121"/>
                    <a:pt x="26160" y="11313"/>
                    <a:pt x="25649" y="7094"/>
                  </a:cubicBezTo>
                  <a:cubicBezTo>
                    <a:pt x="25173" y="3168"/>
                    <a:pt x="22015" y="269"/>
                    <a:pt x="18400" y="269"/>
                  </a:cubicBezTo>
                  <a:cubicBezTo>
                    <a:pt x="18130" y="269"/>
                    <a:pt x="17856" y="285"/>
                    <a:pt x="17582" y="319"/>
                  </a:cubicBezTo>
                  <a:cubicBezTo>
                    <a:pt x="16819" y="411"/>
                    <a:pt x="16080" y="631"/>
                    <a:pt x="15392" y="971"/>
                  </a:cubicBezTo>
                  <a:cubicBezTo>
                    <a:pt x="14980" y="1176"/>
                    <a:pt x="14528" y="1279"/>
                    <a:pt x="14077" y="1279"/>
                  </a:cubicBezTo>
                  <a:cubicBezTo>
                    <a:pt x="13607" y="1279"/>
                    <a:pt x="13138" y="1168"/>
                    <a:pt x="12714" y="945"/>
                  </a:cubicBezTo>
                  <a:cubicBezTo>
                    <a:pt x="11560" y="338"/>
                    <a:pt x="10272" y="0"/>
                    <a:pt x="89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3619375" y="4773750"/>
              <a:ext cx="168275" cy="151275"/>
            </a:xfrm>
            <a:custGeom>
              <a:avLst/>
              <a:gdLst/>
              <a:ahLst/>
              <a:cxnLst/>
              <a:rect l="l" t="t" r="r" b="b"/>
              <a:pathLst>
                <a:path w="6731" h="6051" extrusionOk="0">
                  <a:moveTo>
                    <a:pt x="3364" y="0"/>
                  </a:moveTo>
                  <a:cubicBezTo>
                    <a:pt x="2046" y="0"/>
                    <a:pt x="834" y="869"/>
                    <a:pt x="457" y="2200"/>
                  </a:cubicBezTo>
                  <a:cubicBezTo>
                    <a:pt x="0" y="3806"/>
                    <a:pt x="933" y="5478"/>
                    <a:pt x="2540" y="5934"/>
                  </a:cubicBezTo>
                  <a:cubicBezTo>
                    <a:pt x="2816" y="6013"/>
                    <a:pt x="3094" y="6050"/>
                    <a:pt x="3367" y="6050"/>
                  </a:cubicBezTo>
                  <a:cubicBezTo>
                    <a:pt x="4685" y="6050"/>
                    <a:pt x="5898" y="5182"/>
                    <a:pt x="6275" y="3851"/>
                  </a:cubicBezTo>
                  <a:cubicBezTo>
                    <a:pt x="6731" y="2244"/>
                    <a:pt x="5798" y="572"/>
                    <a:pt x="4192" y="116"/>
                  </a:cubicBezTo>
                  <a:cubicBezTo>
                    <a:pt x="3916" y="38"/>
                    <a:pt x="3637" y="0"/>
                    <a:pt x="3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3495425" y="4785125"/>
              <a:ext cx="62325" cy="171975"/>
            </a:xfrm>
            <a:custGeom>
              <a:avLst/>
              <a:gdLst/>
              <a:ahLst/>
              <a:cxnLst/>
              <a:rect l="l" t="t" r="r" b="b"/>
              <a:pathLst>
                <a:path w="2493" h="6879" extrusionOk="0">
                  <a:moveTo>
                    <a:pt x="1685" y="1"/>
                  </a:moveTo>
                  <a:lnTo>
                    <a:pt x="0" y="205"/>
                  </a:lnTo>
                  <a:lnTo>
                    <a:pt x="808" y="6878"/>
                  </a:lnTo>
                  <a:lnTo>
                    <a:pt x="2493" y="6674"/>
                  </a:lnTo>
                  <a:lnTo>
                    <a:pt x="16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3860700" y="4717075"/>
              <a:ext cx="571400" cy="157600"/>
            </a:xfrm>
            <a:custGeom>
              <a:avLst/>
              <a:gdLst/>
              <a:ahLst/>
              <a:cxnLst/>
              <a:rect l="l" t="t" r="r" b="b"/>
              <a:pathLst>
                <a:path w="22856" h="6304" extrusionOk="0">
                  <a:moveTo>
                    <a:pt x="22422" y="1"/>
                  </a:moveTo>
                  <a:lnTo>
                    <a:pt x="0" y="2716"/>
                  </a:lnTo>
                  <a:cubicBezTo>
                    <a:pt x="928" y="3682"/>
                    <a:pt x="1105" y="5144"/>
                    <a:pt x="435" y="6304"/>
                  </a:cubicBezTo>
                  <a:lnTo>
                    <a:pt x="22855" y="3589"/>
                  </a:lnTo>
                  <a:lnTo>
                    <a:pt x="224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4409125" y="4660900"/>
              <a:ext cx="255275" cy="175300"/>
            </a:xfrm>
            <a:custGeom>
              <a:avLst/>
              <a:gdLst/>
              <a:ahLst/>
              <a:cxnLst/>
              <a:rect l="l" t="t" r="r" b="b"/>
              <a:pathLst>
                <a:path w="10211" h="7012" extrusionOk="0">
                  <a:moveTo>
                    <a:pt x="9500" y="0"/>
                  </a:moveTo>
                  <a:lnTo>
                    <a:pt x="1814" y="710"/>
                  </a:lnTo>
                  <a:lnTo>
                    <a:pt x="1" y="2307"/>
                  </a:lnTo>
                  <a:lnTo>
                    <a:pt x="436" y="5895"/>
                  </a:lnTo>
                  <a:lnTo>
                    <a:pt x="2577" y="7012"/>
                  </a:lnTo>
                  <a:lnTo>
                    <a:pt x="10210" y="5867"/>
                  </a:lnTo>
                  <a:lnTo>
                    <a:pt x="95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4458025" y="4622425"/>
              <a:ext cx="35000" cy="63125"/>
            </a:xfrm>
            <a:custGeom>
              <a:avLst/>
              <a:gdLst/>
              <a:ahLst/>
              <a:cxnLst/>
              <a:rect l="l" t="t" r="r" b="b"/>
              <a:pathLst>
                <a:path w="1400" h="2525" extrusionOk="0">
                  <a:moveTo>
                    <a:pt x="763" y="1"/>
                  </a:moveTo>
                  <a:cubicBezTo>
                    <a:pt x="627" y="1"/>
                    <a:pt x="488" y="47"/>
                    <a:pt x="369" y="148"/>
                  </a:cubicBezTo>
                  <a:cubicBezTo>
                    <a:pt x="1" y="464"/>
                    <a:pt x="134" y="1065"/>
                    <a:pt x="601" y="1196"/>
                  </a:cubicBezTo>
                  <a:lnTo>
                    <a:pt x="762" y="2524"/>
                  </a:lnTo>
                  <a:lnTo>
                    <a:pt x="1226" y="2467"/>
                  </a:lnTo>
                  <a:lnTo>
                    <a:pt x="1065" y="1139"/>
                  </a:lnTo>
                  <a:cubicBezTo>
                    <a:pt x="1280" y="1019"/>
                    <a:pt x="1400" y="781"/>
                    <a:pt x="1369" y="537"/>
                  </a:cubicBezTo>
                  <a:cubicBezTo>
                    <a:pt x="1330" y="209"/>
                    <a:pt x="1053" y="1"/>
                    <a:pt x="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4520900" y="4614825"/>
              <a:ext cx="35000" cy="63100"/>
            </a:xfrm>
            <a:custGeom>
              <a:avLst/>
              <a:gdLst/>
              <a:ahLst/>
              <a:cxnLst/>
              <a:rect l="l" t="t" r="r" b="b"/>
              <a:pathLst>
                <a:path w="1400" h="2524" extrusionOk="0">
                  <a:moveTo>
                    <a:pt x="763" y="0"/>
                  </a:moveTo>
                  <a:cubicBezTo>
                    <a:pt x="627" y="0"/>
                    <a:pt x="488" y="47"/>
                    <a:pt x="370" y="148"/>
                  </a:cubicBezTo>
                  <a:cubicBezTo>
                    <a:pt x="0" y="464"/>
                    <a:pt x="133" y="1064"/>
                    <a:pt x="601" y="1195"/>
                  </a:cubicBezTo>
                  <a:lnTo>
                    <a:pt x="762" y="2524"/>
                  </a:lnTo>
                  <a:lnTo>
                    <a:pt x="1225" y="2467"/>
                  </a:lnTo>
                  <a:lnTo>
                    <a:pt x="1065" y="1139"/>
                  </a:lnTo>
                  <a:cubicBezTo>
                    <a:pt x="1279" y="1018"/>
                    <a:pt x="1399" y="780"/>
                    <a:pt x="1370" y="536"/>
                  </a:cubicBezTo>
                  <a:cubicBezTo>
                    <a:pt x="1330" y="208"/>
                    <a:pt x="1052" y="0"/>
                    <a:pt x="7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4582500" y="4607350"/>
              <a:ext cx="35000" cy="63100"/>
            </a:xfrm>
            <a:custGeom>
              <a:avLst/>
              <a:gdLst/>
              <a:ahLst/>
              <a:cxnLst/>
              <a:rect l="l" t="t" r="r" b="b"/>
              <a:pathLst>
                <a:path w="1400" h="2524" extrusionOk="0">
                  <a:moveTo>
                    <a:pt x="763" y="1"/>
                  </a:moveTo>
                  <a:cubicBezTo>
                    <a:pt x="627" y="1"/>
                    <a:pt x="488" y="47"/>
                    <a:pt x="370" y="148"/>
                  </a:cubicBezTo>
                  <a:cubicBezTo>
                    <a:pt x="1" y="465"/>
                    <a:pt x="134" y="1065"/>
                    <a:pt x="602" y="1196"/>
                  </a:cubicBezTo>
                  <a:lnTo>
                    <a:pt x="762" y="2523"/>
                  </a:lnTo>
                  <a:lnTo>
                    <a:pt x="1226" y="2467"/>
                  </a:lnTo>
                  <a:lnTo>
                    <a:pt x="1066" y="1140"/>
                  </a:lnTo>
                  <a:cubicBezTo>
                    <a:pt x="1279" y="1018"/>
                    <a:pt x="1399" y="781"/>
                    <a:pt x="1370" y="537"/>
                  </a:cubicBezTo>
                  <a:cubicBezTo>
                    <a:pt x="1331" y="209"/>
                    <a:pt x="1053" y="1"/>
                    <a:pt x="7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4486925" y="4819575"/>
              <a:ext cx="34325" cy="63125"/>
            </a:xfrm>
            <a:custGeom>
              <a:avLst/>
              <a:gdLst/>
              <a:ahLst/>
              <a:cxnLst/>
              <a:rect l="l" t="t" r="r" b="b"/>
              <a:pathLst>
                <a:path w="1373" h="2525" extrusionOk="0">
                  <a:moveTo>
                    <a:pt x="726" y="0"/>
                  </a:moveTo>
                  <a:lnTo>
                    <a:pt x="262" y="56"/>
                  </a:lnTo>
                  <a:lnTo>
                    <a:pt x="423" y="1384"/>
                  </a:lnTo>
                  <a:cubicBezTo>
                    <a:pt x="0" y="1623"/>
                    <a:pt x="14" y="2239"/>
                    <a:pt x="448" y="2458"/>
                  </a:cubicBezTo>
                  <a:cubicBezTo>
                    <a:pt x="538" y="2503"/>
                    <a:pt x="632" y="2524"/>
                    <a:pt x="722" y="2524"/>
                  </a:cubicBezTo>
                  <a:cubicBezTo>
                    <a:pt x="1067" y="2524"/>
                    <a:pt x="1373" y="2223"/>
                    <a:pt x="1327" y="1841"/>
                  </a:cubicBezTo>
                  <a:cubicBezTo>
                    <a:pt x="1298" y="1598"/>
                    <a:pt x="1124" y="1395"/>
                    <a:pt x="887" y="1328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4549775" y="4811975"/>
              <a:ext cx="34350" cy="63100"/>
            </a:xfrm>
            <a:custGeom>
              <a:avLst/>
              <a:gdLst/>
              <a:ahLst/>
              <a:cxnLst/>
              <a:rect l="l" t="t" r="r" b="b"/>
              <a:pathLst>
                <a:path w="1374" h="2524" extrusionOk="0">
                  <a:moveTo>
                    <a:pt x="727" y="0"/>
                  </a:moveTo>
                  <a:lnTo>
                    <a:pt x="263" y="56"/>
                  </a:lnTo>
                  <a:lnTo>
                    <a:pt x="424" y="1385"/>
                  </a:lnTo>
                  <a:cubicBezTo>
                    <a:pt x="1" y="1624"/>
                    <a:pt x="15" y="2238"/>
                    <a:pt x="448" y="2458"/>
                  </a:cubicBezTo>
                  <a:cubicBezTo>
                    <a:pt x="538" y="2503"/>
                    <a:pt x="632" y="2524"/>
                    <a:pt x="722" y="2524"/>
                  </a:cubicBezTo>
                  <a:cubicBezTo>
                    <a:pt x="1067" y="2524"/>
                    <a:pt x="1373" y="2223"/>
                    <a:pt x="1327" y="1841"/>
                  </a:cubicBezTo>
                  <a:cubicBezTo>
                    <a:pt x="1297" y="1597"/>
                    <a:pt x="1123" y="1394"/>
                    <a:pt x="888" y="1328"/>
                  </a:cubicBezTo>
                  <a:lnTo>
                    <a:pt x="7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4611375" y="4804500"/>
              <a:ext cx="34375" cy="63100"/>
            </a:xfrm>
            <a:custGeom>
              <a:avLst/>
              <a:gdLst/>
              <a:ahLst/>
              <a:cxnLst/>
              <a:rect l="l" t="t" r="r" b="b"/>
              <a:pathLst>
                <a:path w="1375" h="2524" extrusionOk="0">
                  <a:moveTo>
                    <a:pt x="728" y="1"/>
                  </a:moveTo>
                  <a:lnTo>
                    <a:pt x="264" y="57"/>
                  </a:lnTo>
                  <a:lnTo>
                    <a:pt x="425" y="1385"/>
                  </a:lnTo>
                  <a:cubicBezTo>
                    <a:pt x="1" y="1623"/>
                    <a:pt x="16" y="2238"/>
                    <a:pt x="450" y="2457"/>
                  </a:cubicBezTo>
                  <a:cubicBezTo>
                    <a:pt x="540" y="2503"/>
                    <a:pt x="634" y="2524"/>
                    <a:pt x="725" y="2524"/>
                  </a:cubicBezTo>
                  <a:cubicBezTo>
                    <a:pt x="1069" y="2524"/>
                    <a:pt x="1375" y="2223"/>
                    <a:pt x="1329" y="1841"/>
                  </a:cubicBezTo>
                  <a:cubicBezTo>
                    <a:pt x="1298" y="1597"/>
                    <a:pt x="1125" y="1395"/>
                    <a:pt x="888" y="1329"/>
                  </a:cubicBezTo>
                  <a:lnTo>
                    <a:pt x="7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3521825" y="4724250"/>
              <a:ext cx="888625" cy="114775"/>
            </a:xfrm>
            <a:custGeom>
              <a:avLst/>
              <a:gdLst/>
              <a:ahLst/>
              <a:cxnLst/>
              <a:rect l="l" t="t" r="r" b="b"/>
              <a:pathLst>
                <a:path w="35545" h="4591" extrusionOk="0">
                  <a:moveTo>
                    <a:pt x="35508" y="0"/>
                  </a:moveTo>
                  <a:lnTo>
                    <a:pt x="0" y="4297"/>
                  </a:lnTo>
                  <a:lnTo>
                    <a:pt x="37" y="4591"/>
                  </a:lnTo>
                  <a:lnTo>
                    <a:pt x="35544" y="294"/>
                  </a:lnTo>
                  <a:lnTo>
                    <a:pt x="355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3524475" y="4746225"/>
              <a:ext cx="888625" cy="114750"/>
            </a:xfrm>
            <a:custGeom>
              <a:avLst/>
              <a:gdLst/>
              <a:ahLst/>
              <a:cxnLst/>
              <a:rect l="l" t="t" r="r" b="b"/>
              <a:pathLst>
                <a:path w="35545" h="4590" extrusionOk="0">
                  <a:moveTo>
                    <a:pt x="35508" y="0"/>
                  </a:moveTo>
                  <a:lnTo>
                    <a:pt x="1" y="4297"/>
                  </a:lnTo>
                  <a:lnTo>
                    <a:pt x="37" y="4590"/>
                  </a:lnTo>
                  <a:lnTo>
                    <a:pt x="35544" y="293"/>
                  </a:lnTo>
                  <a:lnTo>
                    <a:pt x="355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3527150" y="4768200"/>
              <a:ext cx="888600" cy="114750"/>
            </a:xfrm>
            <a:custGeom>
              <a:avLst/>
              <a:gdLst/>
              <a:ahLst/>
              <a:cxnLst/>
              <a:rect l="l" t="t" r="r" b="b"/>
              <a:pathLst>
                <a:path w="35544" h="4590" extrusionOk="0">
                  <a:moveTo>
                    <a:pt x="35508" y="0"/>
                  </a:moveTo>
                  <a:lnTo>
                    <a:pt x="1" y="4297"/>
                  </a:lnTo>
                  <a:lnTo>
                    <a:pt x="36" y="4590"/>
                  </a:lnTo>
                  <a:lnTo>
                    <a:pt x="35543" y="293"/>
                  </a:lnTo>
                  <a:lnTo>
                    <a:pt x="355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3529800" y="4790175"/>
              <a:ext cx="888600" cy="114750"/>
            </a:xfrm>
            <a:custGeom>
              <a:avLst/>
              <a:gdLst/>
              <a:ahLst/>
              <a:cxnLst/>
              <a:rect l="l" t="t" r="r" b="b"/>
              <a:pathLst>
                <a:path w="35544" h="4590" extrusionOk="0">
                  <a:moveTo>
                    <a:pt x="35508" y="0"/>
                  </a:moveTo>
                  <a:lnTo>
                    <a:pt x="1" y="4297"/>
                  </a:lnTo>
                  <a:lnTo>
                    <a:pt x="36" y="4590"/>
                  </a:lnTo>
                  <a:lnTo>
                    <a:pt x="35543" y="293"/>
                  </a:lnTo>
                  <a:lnTo>
                    <a:pt x="355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4229500" y="4703950"/>
              <a:ext cx="210950" cy="207050"/>
            </a:xfrm>
            <a:custGeom>
              <a:avLst/>
              <a:gdLst/>
              <a:ahLst/>
              <a:cxnLst/>
              <a:rect l="l" t="t" r="r" b="b"/>
              <a:pathLst>
                <a:path w="8438" h="8282" extrusionOk="0">
                  <a:moveTo>
                    <a:pt x="8019" y="1"/>
                  </a:moveTo>
                  <a:cubicBezTo>
                    <a:pt x="8005" y="1"/>
                    <a:pt x="7991" y="1"/>
                    <a:pt x="7976" y="2"/>
                  </a:cubicBezTo>
                  <a:cubicBezTo>
                    <a:pt x="7566" y="29"/>
                    <a:pt x="6933" y="1042"/>
                    <a:pt x="6729" y="1324"/>
                  </a:cubicBezTo>
                  <a:cubicBezTo>
                    <a:pt x="6302" y="1915"/>
                    <a:pt x="6111" y="2668"/>
                    <a:pt x="5744" y="3249"/>
                  </a:cubicBezTo>
                  <a:cubicBezTo>
                    <a:pt x="5717" y="2641"/>
                    <a:pt x="5909" y="1923"/>
                    <a:pt x="6131" y="1352"/>
                  </a:cubicBezTo>
                  <a:cubicBezTo>
                    <a:pt x="6208" y="1155"/>
                    <a:pt x="6749" y="350"/>
                    <a:pt x="6490" y="172"/>
                  </a:cubicBezTo>
                  <a:cubicBezTo>
                    <a:pt x="6467" y="156"/>
                    <a:pt x="6439" y="149"/>
                    <a:pt x="6409" y="149"/>
                  </a:cubicBezTo>
                  <a:cubicBezTo>
                    <a:pt x="6093" y="149"/>
                    <a:pt x="5446" y="966"/>
                    <a:pt x="5339" y="1110"/>
                  </a:cubicBezTo>
                  <a:cubicBezTo>
                    <a:pt x="4907" y="1689"/>
                    <a:pt x="4893" y="2405"/>
                    <a:pt x="4601" y="3027"/>
                  </a:cubicBezTo>
                  <a:cubicBezTo>
                    <a:pt x="4617" y="2453"/>
                    <a:pt x="4628" y="1887"/>
                    <a:pt x="4723" y="1325"/>
                  </a:cubicBezTo>
                  <a:cubicBezTo>
                    <a:pt x="4779" y="999"/>
                    <a:pt x="5035" y="519"/>
                    <a:pt x="4751" y="256"/>
                  </a:cubicBezTo>
                  <a:cubicBezTo>
                    <a:pt x="4744" y="251"/>
                    <a:pt x="4736" y="248"/>
                    <a:pt x="4728" y="248"/>
                  </a:cubicBezTo>
                  <a:cubicBezTo>
                    <a:pt x="4720" y="248"/>
                    <a:pt x="4713" y="250"/>
                    <a:pt x="4706" y="254"/>
                  </a:cubicBezTo>
                  <a:cubicBezTo>
                    <a:pt x="3718" y="971"/>
                    <a:pt x="3658" y="2208"/>
                    <a:pt x="3557" y="3327"/>
                  </a:cubicBezTo>
                  <a:cubicBezTo>
                    <a:pt x="3278" y="3020"/>
                    <a:pt x="3395" y="2354"/>
                    <a:pt x="3287" y="1950"/>
                  </a:cubicBezTo>
                  <a:cubicBezTo>
                    <a:pt x="3188" y="1588"/>
                    <a:pt x="3103" y="1447"/>
                    <a:pt x="3026" y="1447"/>
                  </a:cubicBezTo>
                  <a:cubicBezTo>
                    <a:pt x="2770" y="1447"/>
                    <a:pt x="2614" y="3021"/>
                    <a:pt x="2410" y="3168"/>
                  </a:cubicBezTo>
                  <a:cubicBezTo>
                    <a:pt x="2159" y="3349"/>
                    <a:pt x="1600" y="3270"/>
                    <a:pt x="1280" y="3431"/>
                  </a:cubicBezTo>
                  <a:cubicBezTo>
                    <a:pt x="910" y="3616"/>
                    <a:pt x="454" y="3875"/>
                    <a:pt x="375" y="4285"/>
                  </a:cubicBezTo>
                  <a:cubicBezTo>
                    <a:pt x="125" y="5040"/>
                    <a:pt x="44" y="6339"/>
                    <a:pt x="16" y="7337"/>
                  </a:cubicBezTo>
                  <a:cubicBezTo>
                    <a:pt x="0" y="7839"/>
                    <a:pt x="473" y="7979"/>
                    <a:pt x="936" y="8173"/>
                  </a:cubicBezTo>
                  <a:cubicBezTo>
                    <a:pt x="1116" y="8248"/>
                    <a:pt x="1302" y="8282"/>
                    <a:pt x="1489" y="8282"/>
                  </a:cubicBezTo>
                  <a:cubicBezTo>
                    <a:pt x="1880" y="8282"/>
                    <a:pt x="2273" y="8133"/>
                    <a:pt x="2620" y="7906"/>
                  </a:cubicBezTo>
                  <a:cubicBezTo>
                    <a:pt x="2904" y="7719"/>
                    <a:pt x="3221" y="7597"/>
                    <a:pt x="3281" y="7261"/>
                  </a:cubicBezTo>
                  <a:cubicBezTo>
                    <a:pt x="3509" y="5981"/>
                    <a:pt x="4944" y="6170"/>
                    <a:pt x="5881" y="5659"/>
                  </a:cubicBezTo>
                  <a:cubicBezTo>
                    <a:pt x="6856" y="5128"/>
                    <a:pt x="6884" y="3896"/>
                    <a:pt x="7102" y="2911"/>
                  </a:cubicBezTo>
                  <a:cubicBezTo>
                    <a:pt x="7286" y="2084"/>
                    <a:pt x="7610" y="1438"/>
                    <a:pt x="8034" y="715"/>
                  </a:cubicBezTo>
                  <a:cubicBezTo>
                    <a:pt x="8181" y="463"/>
                    <a:pt x="8437" y="1"/>
                    <a:pt x="8019" y="1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3369325" y="4810175"/>
              <a:ext cx="291850" cy="189050"/>
            </a:xfrm>
            <a:custGeom>
              <a:avLst/>
              <a:gdLst/>
              <a:ahLst/>
              <a:cxnLst/>
              <a:rect l="l" t="t" r="r" b="b"/>
              <a:pathLst>
                <a:path w="11674" h="7562" extrusionOk="0">
                  <a:moveTo>
                    <a:pt x="8683" y="1"/>
                  </a:moveTo>
                  <a:cubicBezTo>
                    <a:pt x="8455" y="1"/>
                    <a:pt x="8176" y="53"/>
                    <a:pt x="8066" y="65"/>
                  </a:cubicBezTo>
                  <a:cubicBezTo>
                    <a:pt x="7530" y="127"/>
                    <a:pt x="6970" y="301"/>
                    <a:pt x="6482" y="530"/>
                  </a:cubicBezTo>
                  <a:cubicBezTo>
                    <a:pt x="5447" y="1015"/>
                    <a:pt x="4513" y="1494"/>
                    <a:pt x="3330" y="1496"/>
                  </a:cubicBezTo>
                  <a:cubicBezTo>
                    <a:pt x="2697" y="1496"/>
                    <a:pt x="2064" y="1463"/>
                    <a:pt x="1452" y="1283"/>
                  </a:cubicBezTo>
                  <a:cubicBezTo>
                    <a:pt x="1096" y="1180"/>
                    <a:pt x="772" y="966"/>
                    <a:pt x="422" y="878"/>
                  </a:cubicBezTo>
                  <a:lnTo>
                    <a:pt x="0" y="4523"/>
                  </a:lnTo>
                  <a:cubicBezTo>
                    <a:pt x="338" y="4589"/>
                    <a:pt x="3347" y="5011"/>
                    <a:pt x="4037" y="5018"/>
                  </a:cubicBezTo>
                  <a:cubicBezTo>
                    <a:pt x="4732" y="5027"/>
                    <a:pt x="5454" y="5331"/>
                    <a:pt x="6038" y="5731"/>
                  </a:cubicBezTo>
                  <a:cubicBezTo>
                    <a:pt x="6444" y="6010"/>
                    <a:pt x="6650" y="6270"/>
                    <a:pt x="6976" y="6650"/>
                  </a:cubicBezTo>
                  <a:cubicBezTo>
                    <a:pt x="7097" y="6792"/>
                    <a:pt x="7215" y="7022"/>
                    <a:pt x="7318" y="7022"/>
                  </a:cubicBezTo>
                  <a:cubicBezTo>
                    <a:pt x="7365" y="7022"/>
                    <a:pt x="7408" y="6974"/>
                    <a:pt x="7448" y="6846"/>
                  </a:cubicBezTo>
                  <a:cubicBezTo>
                    <a:pt x="7589" y="6396"/>
                    <a:pt x="6989" y="5571"/>
                    <a:pt x="6780" y="5206"/>
                  </a:cubicBezTo>
                  <a:lnTo>
                    <a:pt x="6780" y="5206"/>
                  </a:lnTo>
                  <a:cubicBezTo>
                    <a:pt x="7075" y="5421"/>
                    <a:pt x="7406" y="5607"/>
                    <a:pt x="7659" y="5879"/>
                  </a:cubicBezTo>
                  <a:cubicBezTo>
                    <a:pt x="8334" y="6605"/>
                    <a:pt x="8312" y="6962"/>
                    <a:pt x="8547" y="7370"/>
                  </a:cubicBezTo>
                  <a:cubicBezTo>
                    <a:pt x="8626" y="7506"/>
                    <a:pt x="8693" y="7562"/>
                    <a:pt x="8750" y="7562"/>
                  </a:cubicBezTo>
                  <a:cubicBezTo>
                    <a:pt x="8941" y="7562"/>
                    <a:pt x="9010" y="6930"/>
                    <a:pt x="8988" y="6657"/>
                  </a:cubicBezTo>
                  <a:cubicBezTo>
                    <a:pt x="8940" y="6049"/>
                    <a:pt x="8543" y="5312"/>
                    <a:pt x="8168" y="4835"/>
                  </a:cubicBezTo>
                  <a:lnTo>
                    <a:pt x="8168" y="4835"/>
                  </a:lnTo>
                  <a:cubicBezTo>
                    <a:pt x="8456" y="5135"/>
                    <a:pt x="8719" y="5407"/>
                    <a:pt x="9011" y="5717"/>
                  </a:cubicBezTo>
                  <a:cubicBezTo>
                    <a:pt x="9530" y="6266"/>
                    <a:pt x="9615" y="6613"/>
                    <a:pt x="9804" y="6796"/>
                  </a:cubicBezTo>
                  <a:cubicBezTo>
                    <a:pt x="9872" y="6861"/>
                    <a:pt x="9926" y="6889"/>
                    <a:pt x="9970" y="6889"/>
                  </a:cubicBezTo>
                  <a:cubicBezTo>
                    <a:pt x="10168" y="6889"/>
                    <a:pt x="10135" y="6309"/>
                    <a:pt x="10073" y="6059"/>
                  </a:cubicBezTo>
                  <a:cubicBezTo>
                    <a:pt x="9883" y="5292"/>
                    <a:pt x="9434" y="4824"/>
                    <a:pt x="8997" y="4207"/>
                  </a:cubicBezTo>
                  <a:lnTo>
                    <a:pt x="8997" y="4207"/>
                  </a:lnTo>
                  <a:cubicBezTo>
                    <a:pt x="9502" y="4525"/>
                    <a:pt x="9614" y="4451"/>
                    <a:pt x="10076" y="4834"/>
                  </a:cubicBezTo>
                  <a:cubicBezTo>
                    <a:pt x="10523" y="5207"/>
                    <a:pt x="10778" y="5726"/>
                    <a:pt x="10932" y="5810"/>
                  </a:cubicBezTo>
                  <a:cubicBezTo>
                    <a:pt x="11037" y="5867"/>
                    <a:pt x="11120" y="5893"/>
                    <a:pt x="11184" y="5893"/>
                  </a:cubicBezTo>
                  <a:cubicBezTo>
                    <a:pt x="11673" y="5893"/>
                    <a:pt x="11009" y="4350"/>
                    <a:pt x="10142" y="3674"/>
                  </a:cubicBezTo>
                  <a:cubicBezTo>
                    <a:pt x="9100" y="2861"/>
                    <a:pt x="8297" y="2127"/>
                    <a:pt x="7208" y="1524"/>
                  </a:cubicBezTo>
                  <a:cubicBezTo>
                    <a:pt x="7466" y="1194"/>
                    <a:pt x="7675" y="959"/>
                    <a:pt x="8121" y="914"/>
                  </a:cubicBezTo>
                  <a:cubicBezTo>
                    <a:pt x="8869" y="838"/>
                    <a:pt x="9221" y="323"/>
                    <a:pt x="8987" y="75"/>
                  </a:cubicBezTo>
                  <a:cubicBezTo>
                    <a:pt x="8934" y="19"/>
                    <a:pt x="8818" y="1"/>
                    <a:pt x="8683" y="1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3192950" y="4749700"/>
              <a:ext cx="253625" cy="250375"/>
            </a:xfrm>
            <a:custGeom>
              <a:avLst/>
              <a:gdLst/>
              <a:ahLst/>
              <a:cxnLst/>
              <a:rect l="l" t="t" r="r" b="b"/>
              <a:pathLst>
                <a:path w="10145" h="10015" extrusionOk="0">
                  <a:moveTo>
                    <a:pt x="0" y="0"/>
                  </a:moveTo>
                  <a:lnTo>
                    <a:pt x="952" y="10015"/>
                  </a:lnTo>
                  <a:lnTo>
                    <a:pt x="10106" y="7704"/>
                  </a:lnTo>
                  <a:lnTo>
                    <a:pt x="10144" y="3721"/>
                  </a:lnTo>
                  <a:cubicBezTo>
                    <a:pt x="10144" y="3721"/>
                    <a:pt x="2274" y="146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3685775" y="3958075"/>
              <a:ext cx="216200" cy="201450"/>
            </a:xfrm>
            <a:custGeom>
              <a:avLst/>
              <a:gdLst/>
              <a:ahLst/>
              <a:cxnLst/>
              <a:rect l="l" t="t" r="r" b="b"/>
              <a:pathLst>
                <a:path w="8648" h="8058" extrusionOk="0">
                  <a:moveTo>
                    <a:pt x="2941" y="1"/>
                  </a:moveTo>
                  <a:lnTo>
                    <a:pt x="1" y="3532"/>
                  </a:lnTo>
                  <a:lnTo>
                    <a:pt x="7396" y="8057"/>
                  </a:lnTo>
                  <a:lnTo>
                    <a:pt x="8648" y="3615"/>
                  </a:lnTo>
                  <a:cubicBezTo>
                    <a:pt x="7164" y="813"/>
                    <a:pt x="2941" y="1"/>
                    <a:pt x="29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3685750" y="3996475"/>
              <a:ext cx="206650" cy="163000"/>
            </a:xfrm>
            <a:custGeom>
              <a:avLst/>
              <a:gdLst/>
              <a:ahLst/>
              <a:cxnLst/>
              <a:rect l="l" t="t" r="r" b="b"/>
              <a:pathLst>
                <a:path w="8266" h="6520" extrusionOk="0">
                  <a:moveTo>
                    <a:pt x="1662" y="0"/>
                  </a:moveTo>
                  <a:lnTo>
                    <a:pt x="1" y="1995"/>
                  </a:lnTo>
                  <a:lnTo>
                    <a:pt x="7397" y="6520"/>
                  </a:lnTo>
                  <a:lnTo>
                    <a:pt x="8265" y="3439"/>
                  </a:lnTo>
                  <a:cubicBezTo>
                    <a:pt x="6374" y="984"/>
                    <a:pt x="3008" y="216"/>
                    <a:pt x="16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3607425" y="4009275"/>
              <a:ext cx="315025" cy="178075"/>
            </a:xfrm>
            <a:custGeom>
              <a:avLst/>
              <a:gdLst/>
              <a:ahLst/>
              <a:cxnLst/>
              <a:rect l="l" t="t" r="r" b="b"/>
              <a:pathLst>
                <a:path w="12601" h="7123" extrusionOk="0">
                  <a:moveTo>
                    <a:pt x="2757" y="1"/>
                  </a:moveTo>
                  <a:cubicBezTo>
                    <a:pt x="1681" y="1"/>
                    <a:pt x="890" y="293"/>
                    <a:pt x="611" y="888"/>
                  </a:cubicBezTo>
                  <a:cubicBezTo>
                    <a:pt x="0" y="2188"/>
                    <a:pt x="2053" y="4438"/>
                    <a:pt x="5196" y="5913"/>
                  </a:cubicBezTo>
                  <a:cubicBezTo>
                    <a:pt x="6898" y="6714"/>
                    <a:pt x="8570" y="7122"/>
                    <a:pt x="9843" y="7122"/>
                  </a:cubicBezTo>
                  <a:cubicBezTo>
                    <a:pt x="10920" y="7122"/>
                    <a:pt x="11710" y="6830"/>
                    <a:pt x="11989" y="6234"/>
                  </a:cubicBezTo>
                  <a:cubicBezTo>
                    <a:pt x="12600" y="4935"/>
                    <a:pt x="10548" y="2686"/>
                    <a:pt x="7405" y="1209"/>
                  </a:cubicBezTo>
                  <a:cubicBezTo>
                    <a:pt x="5703" y="409"/>
                    <a:pt x="4030" y="1"/>
                    <a:pt x="27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3682975" y="4057375"/>
              <a:ext cx="180600" cy="219000"/>
            </a:xfrm>
            <a:custGeom>
              <a:avLst/>
              <a:gdLst/>
              <a:ahLst/>
              <a:cxnLst/>
              <a:rect l="l" t="t" r="r" b="b"/>
              <a:pathLst>
                <a:path w="7224" h="8760" extrusionOk="0">
                  <a:moveTo>
                    <a:pt x="1228" y="0"/>
                  </a:moveTo>
                  <a:cubicBezTo>
                    <a:pt x="1113" y="201"/>
                    <a:pt x="977" y="384"/>
                    <a:pt x="873" y="572"/>
                  </a:cubicBezTo>
                  <a:cubicBezTo>
                    <a:pt x="159" y="1857"/>
                    <a:pt x="96" y="4055"/>
                    <a:pt x="56" y="5503"/>
                  </a:cubicBezTo>
                  <a:cubicBezTo>
                    <a:pt x="1" y="7469"/>
                    <a:pt x="1411" y="8759"/>
                    <a:pt x="2867" y="8759"/>
                  </a:cubicBezTo>
                  <a:cubicBezTo>
                    <a:pt x="3416" y="8759"/>
                    <a:pt x="3971" y="8576"/>
                    <a:pt x="4456" y="8177"/>
                  </a:cubicBezTo>
                  <a:cubicBezTo>
                    <a:pt x="5167" y="7592"/>
                    <a:pt x="5541" y="7259"/>
                    <a:pt x="5803" y="6868"/>
                  </a:cubicBezTo>
                  <a:cubicBezTo>
                    <a:pt x="6769" y="5417"/>
                    <a:pt x="7180" y="4394"/>
                    <a:pt x="7224" y="3527"/>
                  </a:cubicBezTo>
                  <a:cubicBezTo>
                    <a:pt x="6410" y="2504"/>
                    <a:pt x="4897" y="1425"/>
                    <a:pt x="3015" y="628"/>
                  </a:cubicBezTo>
                  <a:cubicBezTo>
                    <a:pt x="2434" y="380"/>
                    <a:pt x="1837" y="171"/>
                    <a:pt x="1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3586050" y="4052850"/>
              <a:ext cx="259025" cy="340450"/>
            </a:xfrm>
            <a:custGeom>
              <a:avLst/>
              <a:gdLst/>
              <a:ahLst/>
              <a:cxnLst/>
              <a:rect l="l" t="t" r="r" b="b"/>
              <a:pathLst>
                <a:path w="10361" h="13618" extrusionOk="0">
                  <a:moveTo>
                    <a:pt x="4372" y="1"/>
                  </a:moveTo>
                  <a:cubicBezTo>
                    <a:pt x="3691" y="328"/>
                    <a:pt x="3008" y="741"/>
                    <a:pt x="2613" y="1401"/>
                  </a:cubicBezTo>
                  <a:cubicBezTo>
                    <a:pt x="2360" y="1823"/>
                    <a:pt x="2262" y="2520"/>
                    <a:pt x="1845" y="2831"/>
                  </a:cubicBezTo>
                  <a:cubicBezTo>
                    <a:pt x="1527" y="3069"/>
                    <a:pt x="1177" y="2934"/>
                    <a:pt x="834" y="3088"/>
                  </a:cubicBezTo>
                  <a:cubicBezTo>
                    <a:pt x="1" y="3462"/>
                    <a:pt x="1679" y="4386"/>
                    <a:pt x="1679" y="4386"/>
                  </a:cubicBezTo>
                  <a:cubicBezTo>
                    <a:pt x="1679" y="4386"/>
                    <a:pt x="1455" y="5315"/>
                    <a:pt x="1227" y="5944"/>
                  </a:cubicBezTo>
                  <a:cubicBezTo>
                    <a:pt x="931" y="6762"/>
                    <a:pt x="982" y="7285"/>
                    <a:pt x="1846" y="7918"/>
                  </a:cubicBezTo>
                  <a:cubicBezTo>
                    <a:pt x="2292" y="8245"/>
                    <a:pt x="2894" y="8360"/>
                    <a:pt x="3507" y="8383"/>
                  </a:cubicBezTo>
                  <a:lnTo>
                    <a:pt x="2303" y="11884"/>
                  </a:lnTo>
                  <a:cubicBezTo>
                    <a:pt x="2303" y="11884"/>
                    <a:pt x="2631" y="13500"/>
                    <a:pt x="4773" y="13610"/>
                  </a:cubicBezTo>
                  <a:cubicBezTo>
                    <a:pt x="4872" y="13615"/>
                    <a:pt x="4968" y="13618"/>
                    <a:pt x="5061" y="13618"/>
                  </a:cubicBezTo>
                  <a:cubicBezTo>
                    <a:pt x="7304" y="13618"/>
                    <a:pt x="8009" y="12208"/>
                    <a:pt x="8009" y="12208"/>
                  </a:cubicBezTo>
                  <a:cubicBezTo>
                    <a:pt x="8009" y="12208"/>
                    <a:pt x="8046" y="8419"/>
                    <a:pt x="8502" y="6488"/>
                  </a:cubicBezTo>
                  <a:cubicBezTo>
                    <a:pt x="8768" y="6368"/>
                    <a:pt x="9289" y="6385"/>
                    <a:pt x="9622" y="6041"/>
                  </a:cubicBezTo>
                  <a:cubicBezTo>
                    <a:pt x="10360" y="5280"/>
                    <a:pt x="9899" y="4530"/>
                    <a:pt x="9161" y="4182"/>
                  </a:cubicBezTo>
                  <a:cubicBezTo>
                    <a:pt x="9161" y="4182"/>
                    <a:pt x="8479" y="5073"/>
                    <a:pt x="7854" y="5269"/>
                  </a:cubicBezTo>
                  <a:cubicBezTo>
                    <a:pt x="7854" y="5269"/>
                    <a:pt x="6611" y="4075"/>
                    <a:pt x="6339" y="3557"/>
                  </a:cubicBezTo>
                  <a:cubicBezTo>
                    <a:pt x="5678" y="2308"/>
                    <a:pt x="5558" y="1060"/>
                    <a:pt x="5494" y="296"/>
                  </a:cubicBezTo>
                  <a:cubicBezTo>
                    <a:pt x="5110" y="177"/>
                    <a:pt x="4736" y="79"/>
                    <a:pt x="4372" y="1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3654100" y="4223075"/>
              <a:ext cx="92125" cy="96375"/>
            </a:xfrm>
            <a:custGeom>
              <a:avLst/>
              <a:gdLst/>
              <a:ahLst/>
              <a:cxnLst/>
              <a:rect l="l" t="t" r="r" b="b"/>
              <a:pathLst>
                <a:path w="3685" h="3855" extrusionOk="0">
                  <a:moveTo>
                    <a:pt x="3684" y="1"/>
                  </a:moveTo>
                  <a:lnTo>
                    <a:pt x="3684" y="1"/>
                  </a:lnTo>
                  <a:cubicBezTo>
                    <a:pt x="2235" y="1541"/>
                    <a:pt x="784" y="1574"/>
                    <a:pt x="784" y="1574"/>
                  </a:cubicBezTo>
                  <a:lnTo>
                    <a:pt x="1" y="3854"/>
                  </a:lnTo>
                  <a:cubicBezTo>
                    <a:pt x="2268" y="2758"/>
                    <a:pt x="3684" y="1"/>
                    <a:pt x="3684" y="1"/>
                  </a:cubicBez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3625725" y="4171525"/>
              <a:ext cx="41800" cy="23050"/>
            </a:xfrm>
            <a:custGeom>
              <a:avLst/>
              <a:gdLst/>
              <a:ahLst/>
              <a:cxnLst/>
              <a:rect l="l" t="t" r="r" b="b"/>
              <a:pathLst>
                <a:path w="1672" h="922" extrusionOk="0">
                  <a:moveTo>
                    <a:pt x="0" y="0"/>
                  </a:moveTo>
                  <a:lnTo>
                    <a:pt x="295" y="921"/>
                  </a:lnTo>
                  <a:cubicBezTo>
                    <a:pt x="1426" y="921"/>
                    <a:pt x="1672" y="0"/>
                    <a:pt x="1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3639500" y="4081300"/>
              <a:ext cx="148575" cy="79225"/>
            </a:xfrm>
            <a:custGeom>
              <a:avLst/>
              <a:gdLst/>
              <a:ahLst/>
              <a:cxnLst/>
              <a:rect l="l" t="t" r="r" b="b"/>
              <a:pathLst>
                <a:path w="5943" h="3169" extrusionOk="0">
                  <a:moveTo>
                    <a:pt x="1190" y="294"/>
                  </a:moveTo>
                  <a:cubicBezTo>
                    <a:pt x="1243" y="294"/>
                    <a:pt x="1296" y="305"/>
                    <a:pt x="1345" y="326"/>
                  </a:cubicBezTo>
                  <a:cubicBezTo>
                    <a:pt x="1645" y="453"/>
                    <a:pt x="1735" y="949"/>
                    <a:pt x="1539" y="1409"/>
                  </a:cubicBezTo>
                  <a:cubicBezTo>
                    <a:pt x="1376" y="1794"/>
                    <a:pt x="1056" y="2054"/>
                    <a:pt x="779" y="2054"/>
                  </a:cubicBezTo>
                  <a:cubicBezTo>
                    <a:pt x="726" y="2054"/>
                    <a:pt x="674" y="2045"/>
                    <a:pt x="625" y="2024"/>
                  </a:cubicBezTo>
                  <a:cubicBezTo>
                    <a:pt x="487" y="1966"/>
                    <a:pt x="388" y="1826"/>
                    <a:pt x="347" y="1634"/>
                  </a:cubicBezTo>
                  <a:cubicBezTo>
                    <a:pt x="301" y="1421"/>
                    <a:pt x="331" y="1175"/>
                    <a:pt x="431" y="940"/>
                  </a:cubicBezTo>
                  <a:cubicBezTo>
                    <a:pt x="594" y="554"/>
                    <a:pt x="913" y="294"/>
                    <a:pt x="1190" y="294"/>
                  </a:cubicBezTo>
                  <a:close/>
                  <a:moveTo>
                    <a:pt x="1193" y="1"/>
                  </a:moveTo>
                  <a:cubicBezTo>
                    <a:pt x="798" y="1"/>
                    <a:pt x="372" y="323"/>
                    <a:pt x="159" y="825"/>
                  </a:cubicBezTo>
                  <a:cubicBezTo>
                    <a:pt x="37" y="1116"/>
                    <a:pt x="1" y="1425"/>
                    <a:pt x="59" y="1695"/>
                  </a:cubicBezTo>
                  <a:cubicBezTo>
                    <a:pt x="121" y="1984"/>
                    <a:pt x="282" y="2198"/>
                    <a:pt x="511" y="2296"/>
                  </a:cubicBezTo>
                  <a:cubicBezTo>
                    <a:pt x="596" y="2331"/>
                    <a:pt x="687" y="2349"/>
                    <a:pt x="778" y="2349"/>
                  </a:cubicBezTo>
                  <a:cubicBezTo>
                    <a:pt x="1140" y="2349"/>
                    <a:pt x="1523" y="2079"/>
                    <a:pt x="1749" y="1651"/>
                  </a:cubicBezTo>
                  <a:lnTo>
                    <a:pt x="5840" y="3169"/>
                  </a:lnTo>
                  <a:lnTo>
                    <a:pt x="5942" y="2893"/>
                  </a:lnTo>
                  <a:lnTo>
                    <a:pt x="1862" y="1378"/>
                  </a:lnTo>
                  <a:cubicBezTo>
                    <a:pt x="2043" y="806"/>
                    <a:pt x="1880" y="231"/>
                    <a:pt x="1460" y="54"/>
                  </a:cubicBezTo>
                  <a:cubicBezTo>
                    <a:pt x="1375" y="18"/>
                    <a:pt x="1285" y="1"/>
                    <a:pt x="11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29"/>
          <p:cNvGrpSpPr/>
          <p:nvPr/>
        </p:nvGrpSpPr>
        <p:grpSpPr>
          <a:xfrm>
            <a:off x="-265650" y="3220950"/>
            <a:ext cx="709275" cy="815425"/>
            <a:chOff x="2564825" y="2042200"/>
            <a:chExt cx="709275" cy="815425"/>
          </a:xfrm>
        </p:grpSpPr>
        <p:sp>
          <p:nvSpPr>
            <p:cNvPr id="254" name="Google Shape;254;p29"/>
            <p:cNvSpPr/>
            <p:nvPr/>
          </p:nvSpPr>
          <p:spPr>
            <a:xfrm>
              <a:off x="2564825" y="2231525"/>
              <a:ext cx="663150" cy="626100"/>
            </a:xfrm>
            <a:custGeom>
              <a:avLst/>
              <a:gdLst/>
              <a:ahLst/>
              <a:cxnLst/>
              <a:rect l="l" t="t" r="r" b="b"/>
              <a:pathLst>
                <a:path w="26526" h="25044" extrusionOk="0">
                  <a:moveTo>
                    <a:pt x="15540" y="0"/>
                  </a:moveTo>
                  <a:lnTo>
                    <a:pt x="2906" y="2024"/>
                  </a:lnTo>
                  <a:lnTo>
                    <a:pt x="1" y="18907"/>
                  </a:lnTo>
                  <a:lnTo>
                    <a:pt x="10682" y="25043"/>
                  </a:lnTo>
                  <a:lnTo>
                    <a:pt x="22505" y="22679"/>
                  </a:lnTo>
                  <a:lnTo>
                    <a:pt x="26525" y="6372"/>
                  </a:lnTo>
                  <a:lnTo>
                    <a:pt x="15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2831875" y="2390325"/>
              <a:ext cx="396100" cy="467300"/>
            </a:xfrm>
            <a:custGeom>
              <a:avLst/>
              <a:gdLst/>
              <a:ahLst/>
              <a:cxnLst/>
              <a:rect l="l" t="t" r="r" b="b"/>
              <a:pathLst>
                <a:path w="15844" h="18692" extrusionOk="0">
                  <a:moveTo>
                    <a:pt x="15807" y="0"/>
                  </a:moveTo>
                  <a:lnTo>
                    <a:pt x="3411" y="1015"/>
                  </a:lnTo>
                  <a:lnTo>
                    <a:pt x="0" y="18691"/>
                  </a:lnTo>
                  <a:lnTo>
                    <a:pt x="11823" y="16327"/>
                  </a:lnTo>
                  <a:lnTo>
                    <a:pt x="15843" y="20"/>
                  </a:lnTo>
                  <a:lnTo>
                    <a:pt x="158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2607100" y="2203125"/>
              <a:ext cx="667000" cy="270275"/>
            </a:xfrm>
            <a:custGeom>
              <a:avLst/>
              <a:gdLst/>
              <a:ahLst/>
              <a:cxnLst/>
              <a:rect l="l" t="t" r="r" b="b"/>
              <a:pathLst>
                <a:path w="26680" h="10811" extrusionOk="0">
                  <a:moveTo>
                    <a:pt x="13719" y="1"/>
                  </a:moveTo>
                  <a:lnTo>
                    <a:pt x="597" y="2029"/>
                  </a:lnTo>
                  <a:lnTo>
                    <a:pt x="0" y="5069"/>
                  </a:lnTo>
                  <a:lnTo>
                    <a:pt x="11598" y="10810"/>
                  </a:lnTo>
                  <a:lnTo>
                    <a:pt x="25709" y="10114"/>
                  </a:lnTo>
                  <a:lnTo>
                    <a:pt x="26680" y="6758"/>
                  </a:lnTo>
                  <a:lnTo>
                    <a:pt x="137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2607100" y="2253825"/>
              <a:ext cx="667000" cy="219575"/>
            </a:xfrm>
            <a:custGeom>
              <a:avLst/>
              <a:gdLst/>
              <a:ahLst/>
              <a:cxnLst/>
              <a:rect l="l" t="t" r="r" b="b"/>
              <a:pathLst>
                <a:path w="26680" h="8783" extrusionOk="0">
                  <a:moveTo>
                    <a:pt x="597" y="1"/>
                  </a:moveTo>
                  <a:lnTo>
                    <a:pt x="0" y="3041"/>
                  </a:lnTo>
                  <a:lnTo>
                    <a:pt x="11598" y="8782"/>
                  </a:lnTo>
                  <a:lnTo>
                    <a:pt x="25709" y="8086"/>
                  </a:lnTo>
                  <a:lnTo>
                    <a:pt x="26680" y="4729"/>
                  </a:lnTo>
                  <a:lnTo>
                    <a:pt x="26680" y="4729"/>
                  </a:lnTo>
                  <a:lnTo>
                    <a:pt x="12613" y="5599"/>
                  </a:lnTo>
                  <a:cubicBezTo>
                    <a:pt x="12613" y="5599"/>
                    <a:pt x="553" y="226"/>
                    <a:pt x="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2645450" y="2214425"/>
              <a:ext cx="498400" cy="613750"/>
            </a:xfrm>
            <a:custGeom>
              <a:avLst/>
              <a:gdLst/>
              <a:ahLst/>
              <a:cxnLst/>
              <a:rect l="l" t="t" r="r" b="b"/>
              <a:pathLst>
                <a:path w="19936" h="24550" extrusionOk="0">
                  <a:moveTo>
                    <a:pt x="9264" y="1"/>
                  </a:moveTo>
                  <a:lnTo>
                    <a:pt x="6631" y="408"/>
                  </a:lnTo>
                  <a:lnTo>
                    <a:pt x="9679" y="2357"/>
                  </a:lnTo>
                  <a:lnTo>
                    <a:pt x="3317" y="3665"/>
                  </a:lnTo>
                  <a:lnTo>
                    <a:pt x="0" y="21443"/>
                  </a:lnTo>
                  <a:lnTo>
                    <a:pt x="2868" y="23090"/>
                  </a:lnTo>
                  <a:lnTo>
                    <a:pt x="6682" y="5200"/>
                  </a:lnTo>
                  <a:lnTo>
                    <a:pt x="12366" y="4074"/>
                  </a:lnTo>
                  <a:lnTo>
                    <a:pt x="16676" y="6830"/>
                  </a:lnTo>
                  <a:lnTo>
                    <a:pt x="13348" y="24550"/>
                  </a:lnTo>
                  <a:lnTo>
                    <a:pt x="16078" y="24004"/>
                  </a:lnTo>
                  <a:lnTo>
                    <a:pt x="19935" y="6628"/>
                  </a:lnTo>
                  <a:lnTo>
                    <a:pt x="14988" y="3555"/>
                  </a:lnTo>
                  <a:lnTo>
                    <a:pt x="18526" y="2855"/>
                  </a:lnTo>
                  <a:lnTo>
                    <a:pt x="15339" y="1192"/>
                  </a:lnTo>
                  <a:lnTo>
                    <a:pt x="12217" y="1835"/>
                  </a:lnTo>
                  <a:lnTo>
                    <a:pt x="92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2645450" y="2306025"/>
              <a:ext cx="167075" cy="485675"/>
            </a:xfrm>
            <a:custGeom>
              <a:avLst/>
              <a:gdLst/>
              <a:ahLst/>
              <a:cxnLst/>
              <a:rect l="l" t="t" r="r" b="b"/>
              <a:pathLst>
                <a:path w="6683" h="19427" extrusionOk="0">
                  <a:moveTo>
                    <a:pt x="3317" y="1"/>
                  </a:moveTo>
                  <a:lnTo>
                    <a:pt x="0" y="17779"/>
                  </a:lnTo>
                  <a:lnTo>
                    <a:pt x="2868" y="19426"/>
                  </a:lnTo>
                  <a:lnTo>
                    <a:pt x="6682" y="1536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2788850" y="2042200"/>
              <a:ext cx="353775" cy="253125"/>
            </a:xfrm>
            <a:custGeom>
              <a:avLst/>
              <a:gdLst/>
              <a:ahLst/>
              <a:cxnLst/>
              <a:rect l="l" t="t" r="r" b="b"/>
              <a:pathLst>
                <a:path w="14151" h="10125" extrusionOk="0">
                  <a:moveTo>
                    <a:pt x="3827" y="1772"/>
                  </a:moveTo>
                  <a:cubicBezTo>
                    <a:pt x="3882" y="1772"/>
                    <a:pt x="3929" y="1782"/>
                    <a:pt x="3970" y="1802"/>
                  </a:cubicBezTo>
                  <a:cubicBezTo>
                    <a:pt x="3990" y="1812"/>
                    <a:pt x="4010" y="1824"/>
                    <a:pt x="4028" y="1837"/>
                  </a:cubicBezTo>
                  <a:cubicBezTo>
                    <a:pt x="4671" y="2273"/>
                    <a:pt x="5246" y="4609"/>
                    <a:pt x="5265" y="7750"/>
                  </a:cubicBezTo>
                  <a:cubicBezTo>
                    <a:pt x="3865" y="6883"/>
                    <a:pt x="2035" y="5469"/>
                    <a:pt x="1866" y="4124"/>
                  </a:cubicBezTo>
                  <a:lnTo>
                    <a:pt x="1865" y="4124"/>
                  </a:lnTo>
                  <a:cubicBezTo>
                    <a:pt x="1836" y="3894"/>
                    <a:pt x="1748" y="3197"/>
                    <a:pt x="2824" y="2298"/>
                  </a:cubicBezTo>
                  <a:cubicBezTo>
                    <a:pt x="3232" y="1958"/>
                    <a:pt x="3591" y="1772"/>
                    <a:pt x="3827" y="1772"/>
                  </a:cubicBezTo>
                  <a:close/>
                  <a:moveTo>
                    <a:pt x="10762" y="3005"/>
                  </a:moveTo>
                  <a:cubicBezTo>
                    <a:pt x="11001" y="3005"/>
                    <a:pt x="11324" y="3325"/>
                    <a:pt x="11637" y="3868"/>
                  </a:cubicBezTo>
                  <a:cubicBezTo>
                    <a:pt x="12339" y="5082"/>
                    <a:pt x="12015" y="5707"/>
                    <a:pt x="11908" y="5912"/>
                  </a:cubicBezTo>
                  <a:cubicBezTo>
                    <a:pt x="11285" y="7116"/>
                    <a:pt x="9079" y="7812"/>
                    <a:pt x="7465" y="8143"/>
                  </a:cubicBezTo>
                  <a:cubicBezTo>
                    <a:pt x="8568" y="5200"/>
                    <a:pt x="9914" y="3206"/>
                    <a:pt x="10667" y="3019"/>
                  </a:cubicBezTo>
                  <a:cubicBezTo>
                    <a:pt x="10689" y="3013"/>
                    <a:pt x="10711" y="3009"/>
                    <a:pt x="10733" y="3007"/>
                  </a:cubicBezTo>
                  <a:cubicBezTo>
                    <a:pt x="10743" y="3006"/>
                    <a:pt x="10752" y="3005"/>
                    <a:pt x="10762" y="3005"/>
                  </a:cubicBezTo>
                  <a:close/>
                  <a:moveTo>
                    <a:pt x="3835" y="0"/>
                  </a:moveTo>
                  <a:cubicBezTo>
                    <a:pt x="3260" y="0"/>
                    <a:pt x="2540" y="230"/>
                    <a:pt x="1690" y="940"/>
                  </a:cubicBezTo>
                  <a:cubicBezTo>
                    <a:pt x="187" y="2194"/>
                    <a:pt x="1" y="3484"/>
                    <a:pt x="109" y="4345"/>
                  </a:cubicBezTo>
                  <a:cubicBezTo>
                    <a:pt x="343" y="6208"/>
                    <a:pt x="2133" y="7792"/>
                    <a:pt x="3641" y="8817"/>
                  </a:cubicBezTo>
                  <a:cubicBezTo>
                    <a:pt x="4645" y="9499"/>
                    <a:pt x="5525" y="9932"/>
                    <a:pt x="5739" y="10034"/>
                  </a:cubicBezTo>
                  <a:cubicBezTo>
                    <a:pt x="5762" y="10044"/>
                    <a:pt x="5785" y="10049"/>
                    <a:pt x="5808" y="10057"/>
                  </a:cubicBezTo>
                  <a:lnTo>
                    <a:pt x="5809" y="10057"/>
                  </a:lnTo>
                  <a:cubicBezTo>
                    <a:pt x="5864" y="10078"/>
                    <a:pt x="5921" y="10094"/>
                    <a:pt x="5980" y="10105"/>
                  </a:cubicBezTo>
                  <a:cubicBezTo>
                    <a:pt x="6041" y="10119"/>
                    <a:pt x="6103" y="10125"/>
                    <a:pt x="6166" y="10125"/>
                  </a:cubicBezTo>
                  <a:cubicBezTo>
                    <a:pt x="6189" y="10125"/>
                    <a:pt x="6212" y="10124"/>
                    <a:pt x="6235" y="10122"/>
                  </a:cubicBezTo>
                  <a:cubicBezTo>
                    <a:pt x="6470" y="10100"/>
                    <a:pt x="7446" y="9997"/>
                    <a:pt x="8623" y="9703"/>
                  </a:cubicBezTo>
                  <a:cubicBezTo>
                    <a:pt x="10393" y="9262"/>
                    <a:pt x="12618" y="8393"/>
                    <a:pt x="13481" y="6726"/>
                  </a:cubicBezTo>
                  <a:cubicBezTo>
                    <a:pt x="13880" y="5955"/>
                    <a:pt x="14150" y="4681"/>
                    <a:pt x="13172" y="2985"/>
                  </a:cubicBezTo>
                  <a:cubicBezTo>
                    <a:pt x="12360" y="1572"/>
                    <a:pt x="11452" y="1234"/>
                    <a:pt x="10768" y="1234"/>
                  </a:cubicBezTo>
                  <a:cubicBezTo>
                    <a:pt x="10690" y="1234"/>
                    <a:pt x="10614" y="1239"/>
                    <a:pt x="10542" y="1247"/>
                  </a:cubicBezTo>
                  <a:cubicBezTo>
                    <a:pt x="9287" y="1387"/>
                    <a:pt x="8084" y="2646"/>
                    <a:pt x="6874" y="5092"/>
                  </a:cubicBezTo>
                  <a:cubicBezTo>
                    <a:pt x="6582" y="2377"/>
                    <a:pt x="5889" y="780"/>
                    <a:pt x="4758" y="216"/>
                  </a:cubicBezTo>
                  <a:cubicBezTo>
                    <a:pt x="4512" y="94"/>
                    <a:pt x="4203" y="0"/>
                    <a:pt x="38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29"/>
          <p:cNvGrpSpPr/>
          <p:nvPr/>
        </p:nvGrpSpPr>
        <p:grpSpPr>
          <a:xfrm>
            <a:off x="-265647" y="2818781"/>
            <a:ext cx="2371123" cy="2428253"/>
            <a:chOff x="1008100" y="3652175"/>
            <a:chExt cx="1723450" cy="1764975"/>
          </a:xfrm>
        </p:grpSpPr>
        <p:sp>
          <p:nvSpPr>
            <p:cNvPr id="262" name="Google Shape;262;p29"/>
            <p:cNvSpPr/>
            <p:nvPr/>
          </p:nvSpPr>
          <p:spPr>
            <a:xfrm>
              <a:off x="2142550" y="3793100"/>
              <a:ext cx="156125" cy="260150"/>
            </a:xfrm>
            <a:custGeom>
              <a:avLst/>
              <a:gdLst/>
              <a:ahLst/>
              <a:cxnLst/>
              <a:rect l="l" t="t" r="r" b="b"/>
              <a:pathLst>
                <a:path w="6245" h="10406" extrusionOk="0">
                  <a:moveTo>
                    <a:pt x="6244" y="1"/>
                  </a:moveTo>
                  <a:lnTo>
                    <a:pt x="1" y="722"/>
                  </a:lnTo>
                  <a:lnTo>
                    <a:pt x="2309" y="10406"/>
                  </a:lnTo>
                  <a:lnTo>
                    <a:pt x="6208" y="9955"/>
                  </a:lnTo>
                  <a:lnTo>
                    <a:pt x="62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2139550" y="3754400"/>
              <a:ext cx="162125" cy="95500"/>
            </a:xfrm>
            <a:custGeom>
              <a:avLst/>
              <a:gdLst/>
              <a:ahLst/>
              <a:cxnLst/>
              <a:rect l="l" t="t" r="r" b="b"/>
              <a:pathLst>
                <a:path w="6485" h="3820" extrusionOk="0">
                  <a:moveTo>
                    <a:pt x="3626" y="0"/>
                  </a:moveTo>
                  <a:cubicBezTo>
                    <a:pt x="3430" y="0"/>
                    <a:pt x="3230" y="12"/>
                    <a:pt x="3026" y="36"/>
                  </a:cubicBezTo>
                  <a:cubicBezTo>
                    <a:pt x="1302" y="235"/>
                    <a:pt x="1" y="1235"/>
                    <a:pt x="121" y="2270"/>
                  </a:cubicBezTo>
                  <a:cubicBezTo>
                    <a:pt x="227" y="3185"/>
                    <a:pt x="1402" y="3819"/>
                    <a:pt x="2862" y="3819"/>
                  </a:cubicBezTo>
                  <a:cubicBezTo>
                    <a:pt x="3056" y="3819"/>
                    <a:pt x="3256" y="3808"/>
                    <a:pt x="3459" y="3785"/>
                  </a:cubicBezTo>
                  <a:cubicBezTo>
                    <a:pt x="5183" y="3585"/>
                    <a:pt x="6484" y="2583"/>
                    <a:pt x="6364" y="1549"/>
                  </a:cubicBezTo>
                  <a:cubicBezTo>
                    <a:pt x="6259" y="636"/>
                    <a:pt x="5084" y="0"/>
                    <a:pt x="36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2150850" y="3791050"/>
              <a:ext cx="143775" cy="58850"/>
            </a:xfrm>
            <a:custGeom>
              <a:avLst/>
              <a:gdLst/>
              <a:ahLst/>
              <a:cxnLst/>
              <a:rect l="l" t="t" r="r" b="b"/>
              <a:pathLst>
                <a:path w="5751" h="2354" extrusionOk="0">
                  <a:moveTo>
                    <a:pt x="3342" y="0"/>
                  </a:moveTo>
                  <a:cubicBezTo>
                    <a:pt x="3147" y="0"/>
                    <a:pt x="2947" y="11"/>
                    <a:pt x="2744" y="35"/>
                  </a:cubicBezTo>
                  <a:cubicBezTo>
                    <a:pt x="1452" y="184"/>
                    <a:pt x="398" y="783"/>
                    <a:pt x="1" y="1508"/>
                  </a:cubicBezTo>
                  <a:cubicBezTo>
                    <a:pt x="468" y="2028"/>
                    <a:pt x="1367" y="2353"/>
                    <a:pt x="2410" y="2353"/>
                  </a:cubicBezTo>
                  <a:cubicBezTo>
                    <a:pt x="2605" y="2353"/>
                    <a:pt x="2805" y="2342"/>
                    <a:pt x="3007" y="2319"/>
                  </a:cubicBezTo>
                  <a:cubicBezTo>
                    <a:pt x="4299" y="2169"/>
                    <a:pt x="5353" y="1570"/>
                    <a:pt x="5750" y="844"/>
                  </a:cubicBezTo>
                  <a:cubicBezTo>
                    <a:pt x="5284" y="324"/>
                    <a:pt x="4385" y="0"/>
                    <a:pt x="33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2220600" y="3652175"/>
              <a:ext cx="85350" cy="61250"/>
            </a:xfrm>
            <a:custGeom>
              <a:avLst/>
              <a:gdLst/>
              <a:ahLst/>
              <a:cxnLst/>
              <a:rect l="l" t="t" r="r" b="b"/>
              <a:pathLst>
                <a:path w="3414" h="2450" extrusionOk="0">
                  <a:moveTo>
                    <a:pt x="2184" y="0"/>
                  </a:moveTo>
                  <a:cubicBezTo>
                    <a:pt x="2118" y="0"/>
                    <a:pt x="2047" y="5"/>
                    <a:pt x="1968" y="17"/>
                  </a:cubicBezTo>
                  <a:cubicBezTo>
                    <a:pt x="420" y="237"/>
                    <a:pt x="1" y="2449"/>
                    <a:pt x="1" y="2449"/>
                  </a:cubicBezTo>
                  <a:cubicBezTo>
                    <a:pt x="2404" y="1889"/>
                    <a:pt x="3414" y="0"/>
                    <a:pt x="218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2152050" y="3668800"/>
              <a:ext cx="65575" cy="64900"/>
            </a:xfrm>
            <a:custGeom>
              <a:avLst/>
              <a:gdLst/>
              <a:ahLst/>
              <a:cxnLst/>
              <a:rect l="l" t="t" r="r" b="b"/>
              <a:pathLst>
                <a:path w="2623" h="2596" extrusionOk="0">
                  <a:moveTo>
                    <a:pt x="1510" y="1"/>
                  </a:moveTo>
                  <a:cubicBezTo>
                    <a:pt x="1464" y="1"/>
                    <a:pt x="1414" y="5"/>
                    <a:pt x="1360" y="14"/>
                  </a:cubicBezTo>
                  <a:cubicBezTo>
                    <a:pt x="1" y="235"/>
                    <a:pt x="669" y="2596"/>
                    <a:pt x="669" y="2596"/>
                  </a:cubicBezTo>
                  <a:cubicBezTo>
                    <a:pt x="1461" y="2454"/>
                    <a:pt x="2622" y="1"/>
                    <a:pt x="15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2092625" y="3851250"/>
              <a:ext cx="95300" cy="155550"/>
            </a:xfrm>
            <a:custGeom>
              <a:avLst/>
              <a:gdLst/>
              <a:ahLst/>
              <a:cxnLst/>
              <a:rect l="l" t="t" r="r" b="b"/>
              <a:pathLst>
                <a:path w="3812" h="6222" extrusionOk="0">
                  <a:moveTo>
                    <a:pt x="3541" y="1"/>
                  </a:moveTo>
                  <a:cubicBezTo>
                    <a:pt x="3514" y="1"/>
                    <a:pt x="3484" y="6"/>
                    <a:pt x="3449" y="18"/>
                  </a:cubicBezTo>
                  <a:cubicBezTo>
                    <a:pt x="3312" y="63"/>
                    <a:pt x="3332" y="218"/>
                    <a:pt x="3277" y="340"/>
                  </a:cubicBezTo>
                  <a:cubicBezTo>
                    <a:pt x="3195" y="517"/>
                    <a:pt x="3075" y="666"/>
                    <a:pt x="2933" y="806"/>
                  </a:cubicBezTo>
                  <a:cubicBezTo>
                    <a:pt x="2713" y="1018"/>
                    <a:pt x="2417" y="1192"/>
                    <a:pt x="2238" y="1445"/>
                  </a:cubicBezTo>
                  <a:cubicBezTo>
                    <a:pt x="2084" y="1663"/>
                    <a:pt x="2011" y="1932"/>
                    <a:pt x="1913" y="2170"/>
                  </a:cubicBezTo>
                  <a:cubicBezTo>
                    <a:pt x="1726" y="2628"/>
                    <a:pt x="1643" y="3004"/>
                    <a:pt x="1291" y="3345"/>
                  </a:cubicBezTo>
                  <a:cubicBezTo>
                    <a:pt x="1087" y="3541"/>
                    <a:pt x="843" y="3705"/>
                    <a:pt x="622" y="3879"/>
                  </a:cubicBezTo>
                  <a:lnTo>
                    <a:pt x="1" y="4270"/>
                  </a:lnTo>
                  <a:cubicBezTo>
                    <a:pt x="140" y="4653"/>
                    <a:pt x="1137" y="6222"/>
                    <a:pt x="1137" y="6222"/>
                  </a:cubicBezTo>
                  <a:cubicBezTo>
                    <a:pt x="1315" y="6096"/>
                    <a:pt x="1477" y="6021"/>
                    <a:pt x="1585" y="5968"/>
                  </a:cubicBezTo>
                  <a:cubicBezTo>
                    <a:pt x="1823" y="5851"/>
                    <a:pt x="2067" y="5764"/>
                    <a:pt x="2317" y="5680"/>
                  </a:cubicBezTo>
                  <a:cubicBezTo>
                    <a:pt x="2719" y="5544"/>
                    <a:pt x="3299" y="5403"/>
                    <a:pt x="3590" y="5076"/>
                  </a:cubicBezTo>
                  <a:cubicBezTo>
                    <a:pt x="3590" y="5076"/>
                    <a:pt x="3085" y="3036"/>
                    <a:pt x="3054" y="2667"/>
                  </a:cubicBezTo>
                  <a:cubicBezTo>
                    <a:pt x="3017" y="2236"/>
                    <a:pt x="3109" y="1822"/>
                    <a:pt x="3302" y="1432"/>
                  </a:cubicBezTo>
                  <a:cubicBezTo>
                    <a:pt x="3433" y="1166"/>
                    <a:pt x="3622" y="963"/>
                    <a:pt x="3695" y="683"/>
                  </a:cubicBezTo>
                  <a:cubicBezTo>
                    <a:pt x="3737" y="525"/>
                    <a:pt x="3812" y="1"/>
                    <a:pt x="3541" y="1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1295775" y="3936525"/>
              <a:ext cx="867025" cy="804375"/>
            </a:xfrm>
            <a:custGeom>
              <a:avLst/>
              <a:gdLst/>
              <a:ahLst/>
              <a:cxnLst/>
              <a:rect l="l" t="t" r="r" b="b"/>
              <a:pathLst>
                <a:path w="34681" h="32175" extrusionOk="0">
                  <a:moveTo>
                    <a:pt x="32582" y="0"/>
                  </a:moveTo>
                  <a:cubicBezTo>
                    <a:pt x="32582" y="0"/>
                    <a:pt x="12489" y="12584"/>
                    <a:pt x="7834" y="15827"/>
                  </a:cubicBezTo>
                  <a:cubicBezTo>
                    <a:pt x="5491" y="17459"/>
                    <a:pt x="1" y="19916"/>
                    <a:pt x="1" y="23407"/>
                  </a:cubicBezTo>
                  <a:cubicBezTo>
                    <a:pt x="370" y="28331"/>
                    <a:pt x="1749" y="31821"/>
                    <a:pt x="6124" y="32160"/>
                  </a:cubicBezTo>
                  <a:cubicBezTo>
                    <a:pt x="6251" y="32170"/>
                    <a:pt x="6387" y="32175"/>
                    <a:pt x="6532" y="32175"/>
                  </a:cubicBezTo>
                  <a:cubicBezTo>
                    <a:pt x="8923" y="32175"/>
                    <a:pt x="13656" y="30876"/>
                    <a:pt x="14990" y="29727"/>
                  </a:cubicBezTo>
                  <a:cubicBezTo>
                    <a:pt x="21628" y="24009"/>
                    <a:pt x="24173" y="18310"/>
                    <a:pt x="25283" y="16088"/>
                  </a:cubicBezTo>
                  <a:cubicBezTo>
                    <a:pt x="29697" y="7250"/>
                    <a:pt x="34681" y="2582"/>
                    <a:pt x="34681" y="2582"/>
                  </a:cubicBezTo>
                  <a:lnTo>
                    <a:pt x="325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1881750" y="4029050"/>
              <a:ext cx="317250" cy="146750"/>
            </a:xfrm>
            <a:custGeom>
              <a:avLst/>
              <a:gdLst/>
              <a:ahLst/>
              <a:cxnLst/>
              <a:rect l="l" t="t" r="r" b="b"/>
              <a:pathLst>
                <a:path w="12690" h="5870" extrusionOk="0">
                  <a:moveTo>
                    <a:pt x="10582" y="0"/>
                  </a:moveTo>
                  <a:cubicBezTo>
                    <a:pt x="10179" y="0"/>
                    <a:pt x="9785" y="191"/>
                    <a:pt x="9522" y="545"/>
                  </a:cubicBezTo>
                  <a:cubicBezTo>
                    <a:pt x="9216" y="975"/>
                    <a:pt x="9287" y="1518"/>
                    <a:pt x="9695" y="1867"/>
                  </a:cubicBezTo>
                  <a:cubicBezTo>
                    <a:pt x="9880" y="2024"/>
                    <a:pt x="10127" y="2123"/>
                    <a:pt x="10383" y="2123"/>
                  </a:cubicBezTo>
                  <a:cubicBezTo>
                    <a:pt x="10623" y="2123"/>
                    <a:pt x="10871" y="2035"/>
                    <a:pt x="11082" y="1826"/>
                  </a:cubicBezTo>
                  <a:lnTo>
                    <a:pt x="11290" y="1622"/>
                  </a:lnTo>
                  <a:cubicBezTo>
                    <a:pt x="11405" y="1508"/>
                    <a:pt x="11406" y="1321"/>
                    <a:pt x="11291" y="1204"/>
                  </a:cubicBezTo>
                  <a:cubicBezTo>
                    <a:pt x="11233" y="1146"/>
                    <a:pt x="11157" y="1117"/>
                    <a:pt x="11081" y="1117"/>
                  </a:cubicBezTo>
                  <a:cubicBezTo>
                    <a:pt x="11007" y="1117"/>
                    <a:pt x="10932" y="1145"/>
                    <a:pt x="10875" y="1202"/>
                  </a:cubicBezTo>
                  <a:lnTo>
                    <a:pt x="10667" y="1406"/>
                  </a:lnTo>
                  <a:cubicBezTo>
                    <a:pt x="10573" y="1500"/>
                    <a:pt x="10473" y="1533"/>
                    <a:pt x="10380" y="1533"/>
                  </a:cubicBezTo>
                  <a:cubicBezTo>
                    <a:pt x="10256" y="1533"/>
                    <a:pt x="10144" y="1473"/>
                    <a:pt x="10078" y="1417"/>
                  </a:cubicBezTo>
                  <a:cubicBezTo>
                    <a:pt x="10031" y="1377"/>
                    <a:pt x="9807" y="1164"/>
                    <a:pt x="10011" y="876"/>
                  </a:cubicBezTo>
                  <a:cubicBezTo>
                    <a:pt x="10147" y="691"/>
                    <a:pt x="10360" y="590"/>
                    <a:pt x="10578" y="590"/>
                  </a:cubicBezTo>
                  <a:cubicBezTo>
                    <a:pt x="10672" y="590"/>
                    <a:pt x="10767" y="608"/>
                    <a:pt x="10857" y="647"/>
                  </a:cubicBezTo>
                  <a:lnTo>
                    <a:pt x="11476" y="911"/>
                  </a:lnTo>
                  <a:cubicBezTo>
                    <a:pt x="11848" y="1068"/>
                    <a:pt x="12012" y="1504"/>
                    <a:pt x="11837" y="1868"/>
                  </a:cubicBezTo>
                  <a:cubicBezTo>
                    <a:pt x="11633" y="2294"/>
                    <a:pt x="11249" y="2607"/>
                    <a:pt x="10788" y="2719"/>
                  </a:cubicBezTo>
                  <a:lnTo>
                    <a:pt x="242" y="5288"/>
                  </a:lnTo>
                  <a:cubicBezTo>
                    <a:pt x="98" y="5323"/>
                    <a:pt x="1" y="5461"/>
                    <a:pt x="19" y="5609"/>
                  </a:cubicBezTo>
                  <a:cubicBezTo>
                    <a:pt x="37" y="5757"/>
                    <a:pt x="163" y="5869"/>
                    <a:pt x="312" y="5870"/>
                  </a:cubicBezTo>
                  <a:cubicBezTo>
                    <a:pt x="335" y="5869"/>
                    <a:pt x="359" y="5866"/>
                    <a:pt x="382" y="5860"/>
                  </a:cubicBezTo>
                  <a:lnTo>
                    <a:pt x="10929" y="3291"/>
                  </a:lnTo>
                  <a:cubicBezTo>
                    <a:pt x="11561" y="3138"/>
                    <a:pt x="12090" y="2709"/>
                    <a:pt x="12370" y="2123"/>
                  </a:cubicBezTo>
                  <a:cubicBezTo>
                    <a:pt x="12690" y="1455"/>
                    <a:pt x="12388" y="657"/>
                    <a:pt x="11707" y="368"/>
                  </a:cubicBezTo>
                  <a:lnTo>
                    <a:pt x="11088" y="104"/>
                  </a:lnTo>
                  <a:cubicBezTo>
                    <a:pt x="10923" y="34"/>
                    <a:pt x="10752" y="0"/>
                    <a:pt x="105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1799275" y="4119875"/>
              <a:ext cx="230350" cy="85675"/>
            </a:xfrm>
            <a:custGeom>
              <a:avLst/>
              <a:gdLst/>
              <a:ahLst/>
              <a:cxnLst/>
              <a:rect l="l" t="t" r="r" b="b"/>
              <a:pathLst>
                <a:path w="9214" h="3427" extrusionOk="0">
                  <a:moveTo>
                    <a:pt x="8916" y="1"/>
                  </a:moveTo>
                  <a:lnTo>
                    <a:pt x="1" y="2251"/>
                  </a:lnTo>
                  <a:lnTo>
                    <a:pt x="297" y="3427"/>
                  </a:lnTo>
                  <a:lnTo>
                    <a:pt x="9213" y="1177"/>
                  </a:lnTo>
                  <a:lnTo>
                    <a:pt x="89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1844675" y="4086475"/>
              <a:ext cx="176275" cy="216275"/>
            </a:xfrm>
            <a:custGeom>
              <a:avLst/>
              <a:gdLst/>
              <a:ahLst/>
              <a:cxnLst/>
              <a:rect l="l" t="t" r="r" b="b"/>
              <a:pathLst>
                <a:path w="7051" h="8651" extrusionOk="0">
                  <a:moveTo>
                    <a:pt x="6227" y="1"/>
                  </a:moveTo>
                  <a:cubicBezTo>
                    <a:pt x="5817" y="1"/>
                    <a:pt x="5402" y="1620"/>
                    <a:pt x="5389" y="1823"/>
                  </a:cubicBezTo>
                  <a:cubicBezTo>
                    <a:pt x="5375" y="2041"/>
                    <a:pt x="5329" y="2118"/>
                    <a:pt x="5263" y="2118"/>
                  </a:cubicBezTo>
                  <a:cubicBezTo>
                    <a:pt x="5121" y="2118"/>
                    <a:pt x="4883" y="1761"/>
                    <a:pt x="4669" y="1684"/>
                  </a:cubicBezTo>
                  <a:cubicBezTo>
                    <a:pt x="4575" y="1651"/>
                    <a:pt x="4486" y="1642"/>
                    <a:pt x="4398" y="1642"/>
                  </a:cubicBezTo>
                  <a:cubicBezTo>
                    <a:pt x="4309" y="1642"/>
                    <a:pt x="4222" y="1651"/>
                    <a:pt x="4137" y="1651"/>
                  </a:cubicBezTo>
                  <a:cubicBezTo>
                    <a:pt x="4054" y="1651"/>
                    <a:pt x="3973" y="1643"/>
                    <a:pt x="3892" y="1610"/>
                  </a:cubicBezTo>
                  <a:cubicBezTo>
                    <a:pt x="3609" y="1493"/>
                    <a:pt x="3580" y="1166"/>
                    <a:pt x="3286" y="1166"/>
                  </a:cubicBezTo>
                  <a:cubicBezTo>
                    <a:pt x="3224" y="1166"/>
                    <a:pt x="3149" y="1181"/>
                    <a:pt x="3058" y="1216"/>
                  </a:cubicBezTo>
                  <a:cubicBezTo>
                    <a:pt x="2949" y="1258"/>
                    <a:pt x="2843" y="1307"/>
                    <a:pt x="2740" y="1359"/>
                  </a:cubicBezTo>
                  <a:cubicBezTo>
                    <a:pt x="2740" y="1359"/>
                    <a:pt x="2207" y="778"/>
                    <a:pt x="2069" y="558"/>
                  </a:cubicBezTo>
                  <a:cubicBezTo>
                    <a:pt x="1870" y="238"/>
                    <a:pt x="1515" y="89"/>
                    <a:pt x="1155" y="89"/>
                  </a:cubicBezTo>
                  <a:cubicBezTo>
                    <a:pt x="584" y="89"/>
                    <a:pt x="0" y="465"/>
                    <a:pt x="12" y="1124"/>
                  </a:cubicBezTo>
                  <a:cubicBezTo>
                    <a:pt x="17" y="1428"/>
                    <a:pt x="238" y="1685"/>
                    <a:pt x="301" y="1978"/>
                  </a:cubicBezTo>
                  <a:cubicBezTo>
                    <a:pt x="345" y="2189"/>
                    <a:pt x="318" y="2379"/>
                    <a:pt x="297" y="2590"/>
                  </a:cubicBezTo>
                  <a:cubicBezTo>
                    <a:pt x="269" y="2876"/>
                    <a:pt x="225" y="3217"/>
                    <a:pt x="459" y="3217"/>
                  </a:cubicBezTo>
                  <a:cubicBezTo>
                    <a:pt x="487" y="3217"/>
                    <a:pt x="519" y="3212"/>
                    <a:pt x="556" y="3202"/>
                  </a:cubicBezTo>
                  <a:cubicBezTo>
                    <a:pt x="1091" y="3050"/>
                    <a:pt x="1159" y="2455"/>
                    <a:pt x="1037" y="2041"/>
                  </a:cubicBezTo>
                  <a:cubicBezTo>
                    <a:pt x="970" y="1811"/>
                    <a:pt x="842" y="1486"/>
                    <a:pt x="945" y="1244"/>
                  </a:cubicBezTo>
                  <a:cubicBezTo>
                    <a:pt x="978" y="1168"/>
                    <a:pt x="1031" y="1132"/>
                    <a:pt x="1101" y="1132"/>
                  </a:cubicBezTo>
                  <a:cubicBezTo>
                    <a:pt x="1341" y="1132"/>
                    <a:pt x="1771" y="1573"/>
                    <a:pt x="2180" y="2371"/>
                  </a:cubicBezTo>
                  <a:cubicBezTo>
                    <a:pt x="2386" y="2771"/>
                    <a:pt x="2752" y="3653"/>
                    <a:pt x="3005" y="4023"/>
                  </a:cubicBezTo>
                  <a:cubicBezTo>
                    <a:pt x="3139" y="4217"/>
                    <a:pt x="3368" y="4482"/>
                    <a:pt x="3301" y="4744"/>
                  </a:cubicBezTo>
                  <a:cubicBezTo>
                    <a:pt x="3257" y="4918"/>
                    <a:pt x="3148" y="4985"/>
                    <a:pt x="3016" y="4985"/>
                  </a:cubicBezTo>
                  <a:cubicBezTo>
                    <a:pt x="2850" y="4985"/>
                    <a:pt x="2650" y="4880"/>
                    <a:pt x="2499" y="4749"/>
                  </a:cubicBezTo>
                  <a:cubicBezTo>
                    <a:pt x="2212" y="4501"/>
                    <a:pt x="1928" y="3748"/>
                    <a:pt x="1436" y="3748"/>
                  </a:cubicBezTo>
                  <a:cubicBezTo>
                    <a:pt x="1378" y="3748"/>
                    <a:pt x="1318" y="3759"/>
                    <a:pt x="1254" y="3781"/>
                  </a:cubicBezTo>
                  <a:cubicBezTo>
                    <a:pt x="1136" y="3823"/>
                    <a:pt x="945" y="4005"/>
                    <a:pt x="1004" y="4153"/>
                  </a:cubicBezTo>
                  <a:cubicBezTo>
                    <a:pt x="1041" y="4248"/>
                    <a:pt x="1253" y="4399"/>
                    <a:pt x="1345" y="4456"/>
                  </a:cubicBezTo>
                  <a:cubicBezTo>
                    <a:pt x="1658" y="4650"/>
                    <a:pt x="1695" y="4913"/>
                    <a:pt x="1810" y="5254"/>
                  </a:cubicBezTo>
                  <a:cubicBezTo>
                    <a:pt x="1971" y="5734"/>
                    <a:pt x="2137" y="6144"/>
                    <a:pt x="2301" y="6608"/>
                  </a:cubicBezTo>
                  <a:cubicBezTo>
                    <a:pt x="2435" y="6987"/>
                    <a:pt x="2680" y="7094"/>
                    <a:pt x="2963" y="7094"/>
                  </a:cubicBezTo>
                  <a:cubicBezTo>
                    <a:pt x="3308" y="7094"/>
                    <a:pt x="3708" y="6935"/>
                    <a:pt x="4031" y="6919"/>
                  </a:cubicBezTo>
                  <a:cubicBezTo>
                    <a:pt x="4048" y="6919"/>
                    <a:pt x="4064" y="6918"/>
                    <a:pt x="4079" y="6918"/>
                  </a:cubicBezTo>
                  <a:cubicBezTo>
                    <a:pt x="4442" y="6918"/>
                    <a:pt x="4539" y="7149"/>
                    <a:pt x="4673" y="7481"/>
                  </a:cubicBezTo>
                  <a:cubicBezTo>
                    <a:pt x="4842" y="7901"/>
                    <a:pt x="5068" y="8273"/>
                    <a:pt x="5309" y="8651"/>
                  </a:cubicBezTo>
                  <a:cubicBezTo>
                    <a:pt x="5538" y="8484"/>
                    <a:pt x="7050" y="7770"/>
                    <a:pt x="7050" y="7770"/>
                  </a:cubicBezTo>
                  <a:cubicBezTo>
                    <a:pt x="7050" y="7770"/>
                    <a:pt x="6796" y="7081"/>
                    <a:pt x="6703" y="6801"/>
                  </a:cubicBezTo>
                  <a:cubicBezTo>
                    <a:pt x="6546" y="6330"/>
                    <a:pt x="6528" y="6070"/>
                    <a:pt x="6746" y="5642"/>
                  </a:cubicBezTo>
                  <a:cubicBezTo>
                    <a:pt x="6996" y="5151"/>
                    <a:pt x="6952" y="4714"/>
                    <a:pt x="6752" y="4208"/>
                  </a:cubicBezTo>
                  <a:cubicBezTo>
                    <a:pt x="6527" y="3638"/>
                    <a:pt x="6138" y="2621"/>
                    <a:pt x="6126" y="2005"/>
                  </a:cubicBezTo>
                  <a:cubicBezTo>
                    <a:pt x="6119" y="1725"/>
                    <a:pt x="6571" y="305"/>
                    <a:pt x="6384" y="88"/>
                  </a:cubicBezTo>
                  <a:cubicBezTo>
                    <a:pt x="6333" y="28"/>
                    <a:pt x="6280" y="1"/>
                    <a:pt x="6227" y="1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1769700" y="4117750"/>
              <a:ext cx="45750" cy="38975"/>
            </a:xfrm>
            <a:custGeom>
              <a:avLst/>
              <a:gdLst/>
              <a:ahLst/>
              <a:cxnLst/>
              <a:rect l="l" t="t" r="r" b="b"/>
              <a:pathLst>
                <a:path w="1830" h="1559" extrusionOk="0">
                  <a:moveTo>
                    <a:pt x="1" y="1"/>
                  </a:moveTo>
                  <a:lnTo>
                    <a:pt x="1" y="1"/>
                  </a:lnTo>
                  <a:cubicBezTo>
                    <a:pt x="148" y="478"/>
                    <a:pt x="177" y="862"/>
                    <a:pt x="364" y="1233"/>
                  </a:cubicBezTo>
                  <a:cubicBezTo>
                    <a:pt x="483" y="1467"/>
                    <a:pt x="567" y="1558"/>
                    <a:pt x="699" y="1558"/>
                  </a:cubicBezTo>
                  <a:cubicBezTo>
                    <a:pt x="792" y="1558"/>
                    <a:pt x="910" y="1514"/>
                    <a:pt x="1080" y="1443"/>
                  </a:cubicBezTo>
                  <a:cubicBezTo>
                    <a:pt x="1306" y="1348"/>
                    <a:pt x="1715" y="1187"/>
                    <a:pt x="1760" y="911"/>
                  </a:cubicBezTo>
                  <a:cubicBezTo>
                    <a:pt x="1830" y="464"/>
                    <a:pt x="1257" y="537"/>
                    <a:pt x="968" y="496"/>
                  </a:cubicBezTo>
                  <a:cubicBezTo>
                    <a:pt x="610" y="446"/>
                    <a:pt x="216" y="307"/>
                    <a:pt x="1" y="1"/>
                  </a:cubicBez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1537900" y="4022500"/>
              <a:ext cx="300550" cy="364100"/>
            </a:xfrm>
            <a:custGeom>
              <a:avLst/>
              <a:gdLst/>
              <a:ahLst/>
              <a:cxnLst/>
              <a:rect l="l" t="t" r="r" b="b"/>
              <a:pathLst>
                <a:path w="12022" h="14564" extrusionOk="0">
                  <a:moveTo>
                    <a:pt x="4972" y="1"/>
                  </a:moveTo>
                  <a:cubicBezTo>
                    <a:pt x="4024" y="1"/>
                    <a:pt x="3189" y="293"/>
                    <a:pt x="2319" y="746"/>
                  </a:cubicBezTo>
                  <a:cubicBezTo>
                    <a:pt x="1270" y="1293"/>
                    <a:pt x="515" y="2357"/>
                    <a:pt x="314" y="3522"/>
                  </a:cubicBezTo>
                  <a:cubicBezTo>
                    <a:pt x="1" y="5340"/>
                    <a:pt x="536" y="6796"/>
                    <a:pt x="1476" y="8288"/>
                  </a:cubicBezTo>
                  <a:cubicBezTo>
                    <a:pt x="1793" y="8793"/>
                    <a:pt x="2101" y="9234"/>
                    <a:pt x="2533" y="9646"/>
                  </a:cubicBezTo>
                  <a:cubicBezTo>
                    <a:pt x="2773" y="9875"/>
                    <a:pt x="2982" y="10029"/>
                    <a:pt x="3057" y="10345"/>
                  </a:cubicBezTo>
                  <a:cubicBezTo>
                    <a:pt x="3146" y="10720"/>
                    <a:pt x="1989" y="13468"/>
                    <a:pt x="1989" y="13468"/>
                  </a:cubicBezTo>
                  <a:cubicBezTo>
                    <a:pt x="2274" y="13970"/>
                    <a:pt x="3776" y="14336"/>
                    <a:pt x="4280" y="14413"/>
                  </a:cubicBezTo>
                  <a:cubicBezTo>
                    <a:pt x="4874" y="14504"/>
                    <a:pt x="5490" y="14564"/>
                    <a:pt x="6102" y="14564"/>
                  </a:cubicBezTo>
                  <a:cubicBezTo>
                    <a:pt x="6279" y="14564"/>
                    <a:pt x="6456" y="14559"/>
                    <a:pt x="6632" y="14548"/>
                  </a:cubicBezTo>
                  <a:cubicBezTo>
                    <a:pt x="6842" y="14012"/>
                    <a:pt x="7448" y="11270"/>
                    <a:pt x="7908" y="10755"/>
                  </a:cubicBezTo>
                  <a:cubicBezTo>
                    <a:pt x="8293" y="10322"/>
                    <a:pt x="9118" y="10106"/>
                    <a:pt x="9634" y="9851"/>
                  </a:cubicBezTo>
                  <a:cubicBezTo>
                    <a:pt x="10217" y="9564"/>
                    <a:pt x="10956" y="9156"/>
                    <a:pt x="11279" y="8566"/>
                  </a:cubicBezTo>
                  <a:cubicBezTo>
                    <a:pt x="12021" y="7211"/>
                    <a:pt x="10534" y="5850"/>
                    <a:pt x="9971" y="4725"/>
                  </a:cubicBezTo>
                  <a:cubicBezTo>
                    <a:pt x="9446" y="3679"/>
                    <a:pt x="9540" y="2382"/>
                    <a:pt x="8820" y="1437"/>
                  </a:cubicBezTo>
                  <a:cubicBezTo>
                    <a:pt x="8110" y="504"/>
                    <a:pt x="6525" y="125"/>
                    <a:pt x="5408" y="21"/>
                  </a:cubicBezTo>
                  <a:cubicBezTo>
                    <a:pt x="5260" y="7"/>
                    <a:pt x="5114" y="1"/>
                    <a:pt x="4972" y="1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1537825" y="4022500"/>
              <a:ext cx="208025" cy="268225"/>
            </a:xfrm>
            <a:custGeom>
              <a:avLst/>
              <a:gdLst/>
              <a:ahLst/>
              <a:cxnLst/>
              <a:rect l="l" t="t" r="r" b="b"/>
              <a:pathLst>
                <a:path w="8321" h="10729" extrusionOk="0">
                  <a:moveTo>
                    <a:pt x="4973" y="0"/>
                  </a:moveTo>
                  <a:cubicBezTo>
                    <a:pt x="4068" y="0"/>
                    <a:pt x="3267" y="268"/>
                    <a:pt x="2441" y="685"/>
                  </a:cubicBezTo>
                  <a:cubicBezTo>
                    <a:pt x="1335" y="1245"/>
                    <a:pt x="532" y="2288"/>
                    <a:pt x="318" y="3510"/>
                  </a:cubicBezTo>
                  <a:cubicBezTo>
                    <a:pt x="0" y="5333"/>
                    <a:pt x="538" y="6793"/>
                    <a:pt x="1478" y="8289"/>
                  </a:cubicBezTo>
                  <a:cubicBezTo>
                    <a:pt x="1796" y="8793"/>
                    <a:pt x="2103" y="9234"/>
                    <a:pt x="2536" y="9646"/>
                  </a:cubicBezTo>
                  <a:cubicBezTo>
                    <a:pt x="2776" y="9875"/>
                    <a:pt x="2985" y="10029"/>
                    <a:pt x="3060" y="10345"/>
                  </a:cubicBezTo>
                  <a:cubicBezTo>
                    <a:pt x="3064" y="10368"/>
                    <a:pt x="3065" y="10391"/>
                    <a:pt x="3064" y="10415"/>
                  </a:cubicBezTo>
                  <a:cubicBezTo>
                    <a:pt x="3387" y="10558"/>
                    <a:pt x="3874" y="10728"/>
                    <a:pt x="4365" y="10728"/>
                  </a:cubicBezTo>
                  <a:cubicBezTo>
                    <a:pt x="4790" y="10728"/>
                    <a:pt x="5217" y="10602"/>
                    <a:pt x="5547" y="10221"/>
                  </a:cubicBezTo>
                  <a:cubicBezTo>
                    <a:pt x="6533" y="9081"/>
                    <a:pt x="6625" y="7282"/>
                    <a:pt x="6625" y="7282"/>
                  </a:cubicBezTo>
                  <a:lnTo>
                    <a:pt x="6625" y="7282"/>
                  </a:lnTo>
                  <a:cubicBezTo>
                    <a:pt x="6625" y="7282"/>
                    <a:pt x="6617" y="7283"/>
                    <a:pt x="6601" y="7283"/>
                  </a:cubicBezTo>
                  <a:cubicBezTo>
                    <a:pt x="6465" y="7283"/>
                    <a:pt x="5771" y="7223"/>
                    <a:pt x="5577" y="6030"/>
                  </a:cubicBezTo>
                  <a:cubicBezTo>
                    <a:pt x="5466" y="5347"/>
                    <a:pt x="5789" y="5089"/>
                    <a:pt x="6166" y="5089"/>
                  </a:cubicBezTo>
                  <a:cubicBezTo>
                    <a:pt x="6520" y="5089"/>
                    <a:pt x="6922" y="5316"/>
                    <a:pt x="7056" y="5629"/>
                  </a:cubicBezTo>
                  <a:lnTo>
                    <a:pt x="7426" y="6430"/>
                  </a:lnTo>
                  <a:cubicBezTo>
                    <a:pt x="7870" y="6277"/>
                    <a:pt x="8108" y="5795"/>
                    <a:pt x="7960" y="5348"/>
                  </a:cubicBezTo>
                  <a:lnTo>
                    <a:pt x="7766" y="4765"/>
                  </a:lnTo>
                  <a:cubicBezTo>
                    <a:pt x="7766" y="4765"/>
                    <a:pt x="8321" y="3717"/>
                    <a:pt x="7735" y="2577"/>
                  </a:cubicBezTo>
                  <a:cubicBezTo>
                    <a:pt x="7366" y="1858"/>
                    <a:pt x="7536" y="1078"/>
                    <a:pt x="7712" y="599"/>
                  </a:cubicBezTo>
                  <a:cubicBezTo>
                    <a:pt x="6979" y="256"/>
                    <a:pt x="6105" y="85"/>
                    <a:pt x="5411" y="21"/>
                  </a:cubicBezTo>
                  <a:cubicBezTo>
                    <a:pt x="5262" y="7"/>
                    <a:pt x="5117" y="0"/>
                    <a:pt x="4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1418575" y="3997500"/>
              <a:ext cx="213250" cy="139800"/>
            </a:xfrm>
            <a:custGeom>
              <a:avLst/>
              <a:gdLst/>
              <a:ahLst/>
              <a:cxnLst/>
              <a:rect l="l" t="t" r="r" b="b"/>
              <a:pathLst>
                <a:path w="8530" h="5592" extrusionOk="0">
                  <a:moveTo>
                    <a:pt x="218" y="1"/>
                  </a:moveTo>
                  <a:cubicBezTo>
                    <a:pt x="83" y="1"/>
                    <a:pt x="0" y="168"/>
                    <a:pt x="100" y="276"/>
                  </a:cubicBezTo>
                  <a:lnTo>
                    <a:pt x="4996" y="5589"/>
                  </a:lnTo>
                  <a:cubicBezTo>
                    <a:pt x="4996" y="5589"/>
                    <a:pt x="5024" y="5592"/>
                    <a:pt x="5075" y="5592"/>
                  </a:cubicBezTo>
                  <a:cubicBezTo>
                    <a:pt x="5395" y="5592"/>
                    <a:pt x="6616" y="5499"/>
                    <a:pt x="7501" y="4153"/>
                  </a:cubicBezTo>
                  <a:cubicBezTo>
                    <a:pt x="8530" y="2591"/>
                    <a:pt x="7210" y="1685"/>
                    <a:pt x="7210" y="1685"/>
                  </a:cubicBezTo>
                  <a:lnTo>
                    <a:pt x="259" y="6"/>
                  </a:lnTo>
                  <a:cubicBezTo>
                    <a:pt x="245" y="2"/>
                    <a:pt x="231" y="1"/>
                    <a:pt x="2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1008100" y="4257850"/>
              <a:ext cx="1723450" cy="1159300"/>
            </a:xfrm>
            <a:custGeom>
              <a:avLst/>
              <a:gdLst/>
              <a:ahLst/>
              <a:cxnLst/>
              <a:rect l="l" t="t" r="r" b="b"/>
              <a:pathLst>
                <a:path w="68938" h="46372" extrusionOk="0">
                  <a:moveTo>
                    <a:pt x="40514" y="0"/>
                  </a:moveTo>
                  <a:lnTo>
                    <a:pt x="37760" y="372"/>
                  </a:lnTo>
                  <a:cubicBezTo>
                    <a:pt x="40514" y="7032"/>
                    <a:pt x="44970" y="11729"/>
                    <a:pt x="44970" y="11729"/>
                  </a:cubicBezTo>
                  <a:cubicBezTo>
                    <a:pt x="44970" y="11729"/>
                    <a:pt x="37373" y="6564"/>
                    <a:pt x="28947" y="3984"/>
                  </a:cubicBezTo>
                  <a:cubicBezTo>
                    <a:pt x="27027" y="3395"/>
                    <a:pt x="25256" y="3164"/>
                    <a:pt x="23651" y="3164"/>
                  </a:cubicBezTo>
                  <a:cubicBezTo>
                    <a:pt x="20769" y="3164"/>
                    <a:pt x="18423" y="3910"/>
                    <a:pt x="16720" y="4671"/>
                  </a:cubicBezTo>
                  <a:cubicBezTo>
                    <a:pt x="13514" y="6104"/>
                    <a:pt x="10130" y="10277"/>
                    <a:pt x="10130" y="10277"/>
                  </a:cubicBezTo>
                  <a:cubicBezTo>
                    <a:pt x="1279" y="21391"/>
                    <a:pt x="0" y="46371"/>
                    <a:pt x="0" y="46371"/>
                  </a:cubicBezTo>
                  <a:lnTo>
                    <a:pt x="31472" y="46371"/>
                  </a:lnTo>
                  <a:cubicBezTo>
                    <a:pt x="31472" y="46371"/>
                    <a:pt x="32259" y="33882"/>
                    <a:pt x="35307" y="31127"/>
                  </a:cubicBezTo>
                  <a:cubicBezTo>
                    <a:pt x="38355" y="28374"/>
                    <a:pt x="45929" y="29006"/>
                    <a:pt x="55075" y="24145"/>
                  </a:cubicBezTo>
                  <a:cubicBezTo>
                    <a:pt x="68938" y="16778"/>
                    <a:pt x="57667" y="6216"/>
                    <a:pt x="50649" y="4057"/>
                  </a:cubicBezTo>
                  <a:cubicBezTo>
                    <a:pt x="42576" y="1574"/>
                    <a:pt x="40514" y="0"/>
                    <a:pt x="40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1022725" y="5072025"/>
              <a:ext cx="806400" cy="252900"/>
            </a:xfrm>
            <a:custGeom>
              <a:avLst/>
              <a:gdLst/>
              <a:ahLst/>
              <a:cxnLst/>
              <a:rect l="l" t="t" r="r" b="b"/>
              <a:pathLst>
                <a:path w="32256" h="10116" extrusionOk="0">
                  <a:moveTo>
                    <a:pt x="10043" y="1"/>
                  </a:moveTo>
                  <a:cubicBezTo>
                    <a:pt x="7640" y="1"/>
                    <a:pt x="5356" y="190"/>
                    <a:pt x="3193" y="570"/>
                  </a:cubicBezTo>
                  <a:cubicBezTo>
                    <a:pt x="2398" y="710"/>
                    <a:pt x="1655" y="871"/>
                    <a:pt x="957" y="1047"/>
                  </a:cubicBezTo>
                  <a:cubicBezTo>
                    <a:pt x="540" y="3421"/>
                    <a:pt x="229" y="5631"/>
                    <a:pt x="0" y="7523"/>
                  </a:cubicBezTo>
                  <a:cubicBezTo>
                    <a:pt x="1236" y="7048"/>
                    <a:pt x="2835" y="6585"/>
                    <a:pt x="4838" y="6280"/>
                  </a:cubicBezTo>
                  <a:cubicBezTo>
                    <a:pt x="6500" y="6026"/>
                    <a:pt x="8214" y="5911"/>
                    <a:pt x="9953" y="5911"/>
                  </a:cubicBezTo>
                  <a:cubicBezTo>
                    <a:pt x="17237" y="5911"/>
                    <a:pt x="24967" y="7919"/>
                    <a:pt x="31246" y="10116"/>
                  </a:cubicBezTo>
                  <a:cubicBezTo>
                    <a:pt x="31459" y="8360"/>
                    <a:pt x="31784" y="6214"/>
                    <a:pt x="32255" y="4219"/>
                  </a:cubicBezTo>
                  <a:cubicBezTo>
                    <a:pt x="24032" y="1412"/>
                    <a:pt x="16599" y="1"/>
                    <a:pt x="100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1053925" y="4945475"/>
              <a:ext cx="810150" cy="197425"/>
            </a:xfrm>
            <a:custGeom>
              <a:avLst/>
              <a:gdLst/>
              <a:ahLst/>
              <a:cxnLst/>
              <a:rect l="l" t="t" r="r" b="b"/>
              <a:pathLst>
                <a:path w="32406" h="7897" extrusionOk="0">
                  <a:moveTo>
                    <a:pt x="10126" y="0"/>
                  </a:moveTo>
                  <a:cubicBezTo>
                    <a:pt x="6154" y="0"/>
                    <a:pt x="2992" y="568"/>
                    <a:pt x="693" y="1206"/>
                  </a:cubicBezTo>
                  <a:cubicBezTo>
                    <a:pt x="438" y="2329"/>
                    <a:pt x="208" y="3442"/>
                    <a:pt x="1" y="4528"/>
                  </a:cubicBezTo>
                  <a:cubicBezTo>
                    <a:pt x="1612" y="3972"/>
                    <a:pt x="4056" y="3335"/>
                    <a:pt x="7269" y="3086"/>
                  </a:cubicBezTo>
                  <a:cubicBezTo>
                    <a:pt x="8124" y="3020"/>
                    <a:pt x="9062" y="2979"/>
                    <a:pt x="10078" y="2979"/>
                  </a:cubicBezTo>
                  <a:cubicBezTo>
                    <a:pt x="15250" y="2979"/>
                    <a:pt x="22472" y="4017"/>
                    <a:pt x="31368" y="7897"/>
                  </a:cubicBezTo>
                  <a:cubicBezTo>
                    <a:pt x="31665" y="6858"/>
                    <a:pt x="32009" y="5906"/>
                    <a:pt x="32405" y="5127"/>
                  </a:cubicBezTo>
                  <a:cubicBezTo>
                    <a:pt x="23380" y="1200"/>
                    <a:pt x="15898" y="0"/>
                    <a:pt x="10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29"/>
          <p:cNvGrpSpPr/>
          <p:nvPr/>
        </p:nvGrpSpPr>
        <p:grpSpPr>
          <a:xfrm>
            <a:off x="8903750" y="2966725"/>
            <a:ext cx="709275" cy="815425"/>
            <a:chOff x="2564825" y="2042200"/>
            <a:chExt cx="709275" cy="815425"/>
          </a:xfrm>
        </p:grpSpPr>
        <p:sp>
          <p:nvSpPr>
            <p:cNvPr id="280" name="Google Shape;280;p29"/>
            <p:cNvSpPr/>
            <p:nvPr/>
          </p:nvSpPr>
          <p:spPr>
            <a:xfrm>
              <a:off x="2564825" y="2231525"/>
              <a:ext cx="663150" cy="626100"/>
            </a:xfrm>
            <a:custGeom>
              <a:avLst/>
              <a:gdLst/>
              <a:ahLst/>
              <a:cxnLst/>
              <a:rect l="l" t="t" r="r" b="b"/>
              <a:pathLst>
                <a:path w="26526" h="25044" extrusionOk="0">
                  <a:moveTo>
                    <a:pt x="15540" y="0"/>
                  </a:moveTo>
                  <a:lnTo>
                    <a:pt x="2906" y="2024"/>
                  </a:lnTo>
                  <a:lnTo>
                    <a:pt x="1" y="18907"/>
                  </a:lnTo>
                  <a:lnTo>
                    <a:pt x="10682" y="25043"/>
                  </a:lnTo>
                  <a:lnTo>
                    <a:pt x="22505" y="22679"/>
                  </a:lnTo>
                  <a:lnTo>
                    <a:pt x="26525" y="6372"/>
                  </a:lnTo>
                  <a:lnTo>
                    <a:pt x="15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2831875" y="2390325"/>
              <a:ext cx="396100" cy="467300"/>
            </a:xfrm>
            <a:custGeom>
              <a:avLst/>
              <a:gdLst/>
              <a:ahLst/>
              <a:cxnLst/>
              <a:rect l="l" t="t" r="r" b="b"/>
              <a:pathLst>
                <a:path w="15844" h="18692" extrusionOk="0">
                  <a:moveTo>
                    <a:pt x="15807" y="0"/>
                  </a:moveTo>
                  <a:lnTo>
                    <a:pt x="3411" y="1015"/>
                  </a:lnTo>
                  <a:lnTo>
                    <a:pt x="0" y="18691"/>
                  </a:lnTo>
                  <a:lnTo>
                    <a:pt x="11823" y="16327"/>
                  </a:lnTo>
                  <a:lnTo>
                    <a:pt x="15843" y="20"/>
                  </a:lnTo>
                  <a:lnTo>
                    <a:pt x="158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2607100" y="2203125"/>
              <a:ext cx="667000" cy="270275"/>
            </a:xfrm>
            <a:custGeom>
              <a:avLst/>
              <a:gdLst/>
              <a:ahLst/>
              <a:cxnLst/>
              <a:rect l="l" t="t" r="r" b="b"/>
              <a:pathLst>
                <a:path w="26680" h="10811" extrusionOk="0">
                  <a:moveTo>
                    <a:pt x="13719" y="1"/>
                  </a:moveTo>
                  <a:lnTo>
                    <a:pt x="597" y="2029"/>
                  </a:lnTo>
                  <a:lnTo>
                    <a:pt x="0" y="5069"/>
                  </a:lnTo>
                  <a:lnTo>
                    <a:pt x="11598" y="10810"/>
                  </a:lnTo>
                  <a:lnTo>
                    <a:pt x="25709" y="10114"/>
                  </a:lnTo>
                  <a:lnTo>
                    <a:pt x="26680" y="6758"/>
                  </a:lnTo>
                  <a:lnTo>
                    <a:pt x="137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2607100" y="2253825"/>
              <a:ext cx="667000" cy="219575"/>
            </a:xfrm>
            <a:custGeom>
              <a:avLst/>
              <a:gdLst/>
              <a:ahLst/>
              <a:cxnLst/>
              <a:rect l="l" t="t" r="r" b="b"/>
              <a:pathLst>
                <a:path w="26680" h="8783" extrusionOk="0">
                  <a:moveTo>
                    <a:pt x="597" y="1"/>
                  </a:moveTo>
                  <a:lnTo>
                    <a:pt x="0" y="3041"/>
                  </a:lnTo>
                  <a:lnTo>
                    <a:pt x="11598" y="8782"/>
                  </a:lnTo>
                  <a:lnTo>
                    <a:pt x="25709" y="8086"/>
                  </a:lnTo>
                  <a:lnTo>
                    <a:pt x="26680" y="4729"/>
                  </a:lnTo>
                  <a:lnTo>
                    <a:pt x="26680" y="4729"/>
                  </a:lnTo>
                  <a:lnTo>
                    <a:pt x="12613" y="5599"/>
                  </a:lnTo>
                  <a:cubicBezTo>
                    <a:pt x="12613" y="5599"/>
                    <a:pt x="553" y="226"/>
                    <a:pt x="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2645450" y="2214425"/>
              <a:ext cx="498400" cy="613750"/>
            </a:xfrm>
            <a:custGeom>
              <a:avLst/>
              <a:gdLst/>
              <a:ahLst/>
              <a:cxnLst/>
              <a:rect l="l" t="t" r="r" b="b"/>
              <a:pathLst>
                <a:path w="19936" h="24550" extrusionOk="0">
                  <a:moveTo>
                    <a:pt x="9264" y="1"/>
                  </a:moveTo>
                  <a:lnTo>
                    <a:pt x="6631" y="408"/>
                  </a:lnTo>
                  <a:lnTo>
                    <a:pt x="9679" y="2357"/>
                  </a:lnTo>
                  <a:lnTo>
                    <a:pt x="3317" y="3665"/>
                  </a:lnTo>
                  <a:lnTo>
                    <a:pt x="0" y="21443"/>
                  </a:lnTo>
                  <a:lnTo>
                    <a:pt x="2868" y="23090"/>
                  </a:lnTo>
                  <a:lnTo>
                    <a:pt x="6682" y="5200"/>
                  </a:lnTo>
                  <a:lnTo>
                    <a:pt x="12366" y="4074"/>
                  </a:lnTo>
                  <a:lnTo>
                    <a:pt x="16676" y="6830"/>
                  </a:lnTo>
                  <a:lnTo>
                    <a:pt x="13348" y="24550"/>
                  </a:lnTo>
                  <a:lnTo>
                    <a:pt x="16078" y="24004"/>
                  </a:lnTo>
                  <a:lnTo>
                    <a:pt x="19935" y="6628"/>
                  </a:lnTo>
                  <a:lnTo>
                    <a:pt x="14988" y="3555"/>
                  </a:lnTo>
                  <a:lnTo>
                    <a:pt x="18526" y="2855"/>
                  </a:lnTo>
                  <a:lnTo>
                    <a:pt x="15339" y="1192"/>
                  </a:lnTo>
                  <a:lnTo>
                    <a:pt x="12217" y="1835"/>
                  </a:lnTo>
                  <a:lnTo>
                    <a:pt x="92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2645450" y="2306025"/>
              <a:ext cx="167075" cy="485675"/>
            </a:xfrm>
            <a:custGeom>
              <a:avLst/>
              <a:gdLst/>
              <a:ahLst/>
              <a:cxnLst/>
              <a:rect l="l" t="t" r="r" b="b"/>
              <a:pathLst>
                <a:path w="6683" h="19427" extrusionOk="0">
                  <a:moveTo>
                    <a:pt x="3317" y="1"/>
                  </a:moveTo>
                  <a:lnTo>
                    <a:pt x="0" y="17779"/>
                  </a:lnTo>
                  <a:lnTo>
                    <a:pt x="2868" y="19426"/>
                  </a:lnTo>
                  <a:lnTo>
                    <a:pt x="6682" y="1536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2788850" y="2042200"/>
              <a:ext cx="353775" cy="253125"/>
            </a:xfrm>
            <a:custGeom>
              <a:avLst/>
              <a:gdLst/>
              <a:ahLst/>
              <a:cxnLst/>
              <a:rect l="l" t="t" r="r" b="b"/>
              <a:pathLst>
                <a:path w="14151" h="10125" extrusionOk="0">
                  <a:moveTo>
                    <a:pt x="3827" y="1772"/>
                  </a:moveTo>
                  <a:cubicBezTo>
                    <a:pt x="3882" y="1772"/>
                    <a:pt x="3929" y="1782"/>
                    <a:pt x="3970" y="1802"/>
                  </a:cubicBezTo>
                  <a:cubicBezTo>
                    <a:pt x="3990" y="1812"/>
                    <a:pt x="4010" y="1824"/>
                    <a:pt x="4028" y="1837"/>
                  </a:cubicBezTo>
                  <a:cubicBezTo>
                    <a:pt x="4671" y="2273"/>
                    <a:pt x="5246" y="4609"/>
                    <a:pt x="5265" y="7750"/>
                  </a:cubicBezTo>
                  <a:cubicBezTo>
                    <a:pt x="3865" y="6883"/>
                    <a:pt x="2035" y="5469"/>
                    <a:pt x="1866" y="4124"/>
                  </a:cubicBezTo>
                  <a:lnTo>
                    <a:pt x="1865" y="4124"/>
                  </a:lnTo>
                  <a:cubicBezTo>
                    <a:pt x="1836" y="3894"/>
                    <a:pt x="1748" y="3197"/>
                    <a:pt x="2824" y="2298"/>
                  </a:cubicBezTo>
                  <a:cubicBezTo>
                    <a:pt x="3232" y="1958"/>
                    <a:pt x="3591" y="1772"/>
                    <a:pt x="3827" y="1772"/>
                  </a:cubicBezTo>
                  <a:close/>
                  <a:moveTo>
                    <a:pt x="10762" y="3005"/>
                  </a:moveTo>
                  <a:cubicBezTo>
                    <a:pt x="11001" y="3005"/>
                    <a:pt x="11324" y="3325"/>
                    <a:pt x="11637" y="3868"/>
                  </a:cubicBezTo>
                  <a:cubicBezTo>
                    <a:pt x="12339" y="5082"/>
                    <a:pt x="12015" y="5707"/>
                    <a:pt x="11908" y="5912"/>
                  </a:cubicBezTo>
                  <a:cubicBezTo>
                    <a:pt x="11285" y="7116"/>
                    <a:pt x="9079" y="7812"/>
                    <a:pt x="7465" y="8143"/>
                  </a:cubicBezTo>
                  <a:cubicBezTo>
                    <a:pt x="8568" y="5200"/>
                    <a:pt x="9914" y="3206"/>
                    <a:pt x="10667" y="3019"/>
                  </a:cubicBezTo>
                  <a:cubicBezTo>
                    <a:pt x="10689" y="3013"/>
                    <a:pt x="10711" y="3009"/>
                    <a:pt x="10733" y="3007"/>
                  </a:cubicBezTo>
                  <a:cubicBezTo>
                    <a:pt x="10743" y="3006"/>
                    <a:pt x="10752" y="3005"/>
                    <a:pt x="10762" y="3005"/>
                  </a:cubicBezTo>
                  <a:close/>
                  <a:moveTo>
                    <a:pt x="3835" y="0"/>
                  </a:moveTo>
                  <a:cubicBezTo>
                    <a:pt x="3260" y="0"/>
                    <a:pt x="2540" y="230"/>
                    <a:pt x="1690" y="940"/>
                  </a:cubicBezTo>
                  <a:cubicBezTo>
                    <a:pt x="187" y="2194"/>
                    <a:pt x="1" y="3484"/>
                    <a:pt x="109" y="4345"/>
                  </a:cubicBezTo>
                  <a:cubicBezTo>
                    <a:pt x="343" y="6208"/>
                    <a:pt x="2133" y="7792"/>
                    <a:pt x="3641" y="8817"/>
                  </a:cubicBezTo>
                  <a:cubicBezTo>
                    <a:pt x="4645" y="9499"/>
                    <a:pt x="5525" y="9932"/>
                    <a:pt x="5739" y="10034"/>
                  </a:cubicBezTo>
                  <a:cubicBezTo>
                    <a:pt x="5762" y="10044"/>
                    <a:pt x="5785" y="10049"/>
                    <a:pt x="5808" y="10057"/>
                  </a:cubicBezTo>
                  <a:lnTo>
                    <a:pt x="5809" y="10057"/>
                  </a:lnTo>
                  <a:cubicBezTo>
                    <a:pt x="5864" y="10078"/>
                    <a:pt x="5921" y="10094"/>
                    <a:pt x="5980" y="10105"/>
                  </a:cubicBezTo>
                  <a:cubicBezTo>
                    <a:pt x="6041" y="10119"/>
                    <a:pt x="6103" y="10125"/>
                    <a:pt x="6166" y="10125"/>
                  </a:cubicBezTo>
                  <a:cubicBezTo>
                    <a:pt x="6189" y="10125"/>
                    <a:pt x="6212" y="10124"/>
                    <a:pt x="6235" y="10122"/>
                  </a:cubicBezTo>
                  <a:cubicBezTo>
                    <a:pt x="6470" y="10100"/>
                    <a:pt x="7446" y="9997"/>
                    <a:pt x="8623" y="9703"/>
                  </a:cubicBezTo>
                  <a:cubicBezTo>
                    <a:pt x="10393" y="9262"/>
                    <a:pt x="12618" y="8393"/>
                    <a:pt x="13481" y="6726"/>
                  </a:cubicBezTo>
                  <a:cubicBezTo>
                    <a:pt x="13880" y="5955"/>
                    <a:pt x="14150" y="4681"/>
                    <a:pt x="13172" y="2985"/>
                  </a:cubicBezTo>
                  <a:cubicBezTo>
                    <a:pt x="12360" y="1572"/>
                    <a:pt x="11452" y="1234"/>
                    <a:pt x="10768" y="1234"/>
                  </a:cubicBezTo>
                  <a:cubicBezTo>
                    <a:pt x="10690" y="1234"/>
                    <a:pt x="10614" y="1239"/>
                    <a:pt x="10542" y="1247"/>
                  </a:cubicBezTo>
                  <a:cubicBezTo>
                    <a:pt x="9287" y="1387"/>
                    <a:pt x="8084" y="2646"/>
                    <a:pt x="6874" y="5092"/>
                  </a:cubicBezTo>
                  <a:cubicBezTo>
                    <a:pt x="6582" y="2377"/>
                    <a:pt x="5889" y="780"/>
                    <a:pt x="4758" y="216"/>
                  </a:cubicBezTo>
                  <a:cubicBezTo>
                    <a:pt x="4512" y="94"/>
                    <a:pt x="4203" y="0"/>
                    <a:pt x="38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7"/>
          <p:cNvSpPr txBox="1">
            <a:spLocks noGrp="1"/>
          </p:cNvSpPr>
          <p:nvPr>
            <p:ph type="title" idx="2"/>
          </p:nvPr>
        </p:nvSpPr>
        <p:spPr>
          <a:xfrm>
            <a:off x="656864" y="733878"/>
            <a:ext cx="4399753" cy="6085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ID" sz="2800" dirty="0"/>
              <a:t>Review feeds </a:t>
            </a:r>
            <a:r>
              <a:rPr lang="en-ID" sz="2800" dirty="0" err="1"/>
              <a:t>instagram</a:t>
            </a:r>
            <a:endParaRPr lang="en" sz="2800" dirty="0"/>
          </a:p>
        </p:txBody>
      </p:sp>
      <p:grpSp>
        <p:nvGrpSpPr>
          <p:cNvPr id="544" name="Google Shape;544;p37"/>
          <p:cNvGrpSpPr/>
          <p:nvPr/>
        </p:nvGrpSpPr>
        <p:grpSpPr>
          <a:xfrm>
            <a:off x="5798171" y="1840761"/>
            <a:ext cx="3345823" cy="3380575"/>
            <a:chOff x="4973650" y="536825"/>
            <a:chExt cx="1359925" cy="1374050"/>
          </a:xfrm>
        </p:grpSpPr>
        <p:sp>
          <p:nvSpPr>
            <p:cNvPr id="545" name="Google Shape;545;p37"/>
            <p:cNvSpPr/>
            <p:nvPr/>
          </p:nvSpPr>
          <p:spPr>
            <a:xfrm>
              <a:off x="4973650" y="733300"/>
              <a:ext cx="1359925" cy="1177575"/>
            </a:xfrm>
            <a:custGeom>
              <a:avLst/>
              <a:gdLst/>
              <a:ahLst/>
              <a:cxnLst/>
              <a:rect l="l" t="t" r="r" b="b"/>
              <a:pathLst>
                <a:path w="54397" h="47103" extrusionOk="0">
                  <a:moveTo>
                    <a:pt x="29886" y="1"/>
                  </a:moveTo>
                  <a:lnTo>
                    <a:pt x="27566" y="1389"/>
                  </a:lnTo>
                  <a:lnTo>
                    <a:pt x="29729" y="7296"/>
                  </a:lnTo>
                  <a:cubicBezTo>
                    <a:pt x="29729" y="7296"/>
                    <a:pt x="22108" y="9589"/>
                    <a:pt x="20396" y="13581"/>
                  </a:cubicBezTo>
                  <a:cubicBezTo>
                    <a:pt x="18684" y="17575"/>
                    <a:pt x="15947" y="25333"/>
                    <a:pt x="15947" y="25333"/>
                  </a:cubicBezTo>
                  <a:lnTo>
                    <a:pt x="7988" y="14079"/>
                  </a:lnTo>
                  <a:lnTo>
                    <a:pt x="6989" y="11035"/>
                  </a:lnTo>
                  <a:cubicBezTo>
                    <a:pt x="6989" y="11035"/>
                    <a:pt x="5365" y="9388"/>
                    <a:pt x="4786" y="8519"/>
                  </a:cubicBezTo>
                  <a:cubicBezTo>
                    <a:pt x="4664" y="8335"/>
                    <a:pt x="4558" y="8257"/>
                    <a:pt x="4474" y="8257"/>
                  </a:cubicBezTo>
                  <a:cubicBezTo>
                    <a:pt x="4160" y="8257"/>
                    <a:pt x="4148" y="9344"/>
                    <a:pt x="4685" y="10069"/>
                  </a:cubicBezTo>
                  <a:cubicBezTo>
                    <a:pt x="4685" y="10069"/>
                    <a:pt x="2465" y="7577"/>
                    <a:pt x="1927" y="7577"/>
                  </a:cubicBezTo>
                  <a:cubicBezTo>
                    <a:pt x="1904" y="7577"/>
                    <a:pt x="1884" y="7582"/>
                    <a:pt x="1867" y="7592"/>
                  </a:cubicBezTo>
                  <a:cubicBezTo>
                    <a:pt x="1480" y="7822"/>
                    <a:pt x="2653" y="9598"/>
                    <a:pt x="2735" y="9721"/>
                  </a:cubicBezTo>
                  <a:lnTo>
                    <a:pt x="2735" y="9721"/>
                  </a:lnTo>
                  <a:cubicBezTo>
                    <a:pt x="2649" y="9593"/>
                    <a:pt x="1361" y="7678"/>
                    <a:pt x="880" y="7678"/>
                  </a:cubicBezTo>
                  <a:cubicBezTo>
                    <a:pt x="844" y="7678"/>
                    <a:pt x="813" y="7689"/>
                    <a:pt x="786" y="7712"/>
                  </a:cubicBezTo>
                  <a:cubicBezTo>
                    <a:pt x="398" y="8052"/>
                    <a:pt x="2029" y="10574"/>
                    <a:pt x="2029" y="10574"/>
                  </a:cubicBezTo>
                  <a:cubicBezTo>
                    <a:pt x="2029" y="10574"/>
                    <a:pt x="852" y="8978"/>
                    <a:pt x="404" y="8978"/>
                  </a:cubicBezTo>
                  <a:cubicBezTo>
                    <a:pt x="351" y="8978"/>
                    <a:pt x="308" y="9001"/>
                    <a:pt x="278" y="9051"/>
                  </a:cubicBezTo>
                  <a:cubicBezTo>
                    <a:pt x="1" y="9527"/>
                    <a:pt x="1428" y="11487"/>
                    <a:pt x="1428" y="11487"/>
                  </a:cubicBezTo>
                  <a:cubicBezTo>
                    <a:pt x="1428" y="11487"/>
                    <a:pt x="874" y="10911"/>
                    <a:pt x="596" y="10911"/>
                  </a:cubicBezTo>
                  <a:cubicBezTo>
                    <a:pt x="538" y="10911"/>
                    <a:pt x="491" y="10936"/>
                    <a:pt x="465" y="10997"/>
                  </a:cubicBezTo>
                  <a:cubicBezTo>
                    <a:pt x="324" y="11320"/>
                    <a:pt x="3204" y="15062"/>
                    <a:pt x="5574" y="16441"/>
                  </a:cubicBezTo>
                  <a:cubicBezTo>
                    <a:pt x="5574" y="16441"/>
                    <a:pt x="8075" y="25219"/>
                    <a:pt x="8759" y="28756"/>
                  </a:cubicBezTo>
                  <a:cubicBezTo>
                    <a:pt x="9443" y="32292"/>
                    <a:pt x="11383" y="37397"/>
                    <a:pt x="16404" y="40378"/>
                  </a:cubicBezTo>
                  <a:cubicBezTo>
                    <a:pt x="17008" y="40737"/>
                    <a:pt x="17588" y="40895"/>
                    <a:pt x="18140" y="40895"/>
                  </a:cubicBezTo>
                  <a:cubicBezTo>
                    <a:pt x="22173" y="40895"/>
                    <a:pt x="24732" y="32466"/>
                    <a:pt x="24732" y="32466"/>
                  </a:cubicBezTo>
                  <a:lnTo>
                    <a:pt x="27128" y="47103"/>
                  </a:lnTo>
                  <a:lnTo>
                    <a:pt x="54396" y="46474"/>
                  </a:lnTo>
                  <a:lnTo>
                    <a:pt x="52530" y="12204"/>
                  </a:lnTo>
                  <a:cubicBezTo>
                    <a:pt x="52373" y="9293"/>
                    <a:pt x="50727" y="6635"/>
                    <a:pt x="48133" y="5305"/>
                  </a:cubicBezTo>
                  <a:cubicBezTo>
                    <a:pt x="46709" y="4574"/>
                    <a:pt x="44822" y="4074"/>
                    <a:pt x="42330" y="4074"/>
                  </a:cubicBezTo>
                  <a:cubicBezTo>
                    <a:pt x="40029" y="4074"/>
                    <a:pt x="37212" y="4501"/>
                    <a:pt x="33766" y="5567"/>
                  </a:cubicBezTo>
                  <a:lnTo>
                    <a:pt x="29886" y="1"/>
                  </a:ln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5524250" y="544325"/>
              <a:ext cx="305725" cy="302075"/>
            </a:xfrm>
            <a:custGeom>
              <a:avLst/>
              <a:gdLst/>
              <a:ahLst/>
              <a:cxnLst/>
              <a:rect l="l" t="t" r="r" b="b"/>
              <a:pathLst>
                <a:path w="12229" h="12083" extrusionOk="0">
                  <a:moveTo>
                    <a:pt x="6588" y="0"/>
                  </a:moveTo>
                  <a:cubicBezTo>
                    <a:pt x="4295" y="0"/>
                    <a:pt x="1693" y="1956"/>
                    <a:pt x="2376" y="5162"/>
                  </a:cubicBezTo>
                  <a:cubicBezTo>
                    <a:pt x="2010" y="5552"/>
                    <a:pt x="1592" y="5915"/>
                    <a:pt x="1200" y="6264"/>
                  </a:cubicBezTo>
                  <a:cubicBezTo>
                    <a:pt x="812" y="6607"/>
                    <a:pt x="1" y="7133"/>
                    <a:pt x="931" y="7302"/>
                  </a:cubicBezTo>
                  <a:cubicBezTo>
                    <a:pt x="1294" y="7369"/>
                    <a:pt x="1772" y="7414"/>
                    <a:pt x="2236" y="7414"/>
                  </a:cubicBezTo>
                  <a:cubicBezTo>
                    <a:pt x="2253" y="7414"/>
                    <a:pt x="2270" y="7414"/>
                    <a:pt x="2287" y="7414"/>
                  </a:cubicBezTo>
                  <a:lnTo>
                    <a:pt x="2287" y="7414"/>
                  </a:lnTo>
                  <a:cubicBezTo>
                    <a:pt x="2157" y="8024"/>
                    <a:pt x="1937" y="8748"/>
                    <a:pt x="1564" y="9557"/>
                  </a:cubicBezTo>
                  <a:cubicBezTo>
                    <a:pt x="944" y="10900"/>
                    <a:pt x="2099" y="12082"/>
                    <a:pt x="3837" y="12082"/>
                  </a:cubicBezTo>
                  <a:cubicBezTo>
                    <a:pt x="5253" y="12082"/>
                    <a:pt x="7055" y="11299"/>
                    <a:pt x="8601" y="9181"/>
                  </a:cubicBezTo>
                  <a:cubicBezTo>
                    <a:pt x="12229" y="4213"/>
                    <a:pt x="10237" y="1026"/>
                    <a:pt x="7740" y="182"/>
                  </a:cubicBezTo>
                  <a:cubicBezTo>
                    <a:pt x="7378" y="60"/>
                    <a:pt x="6988" y="0"/>
                    <a:pt x="6588" y="0"/>
                  </a:cubicBez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5547825" y="536825"/>
              <a:ext cx="266600" cy="309525"/>
            </a:xfrm>
            <a:custGeom>
              <a:avLst/>
              <a:gdLst/>
              <a:ahLst/>
              <a:cxnLst/>
              <a:rect l="l" t="t" r="r" b="b"/>
              <a:pathLst>
                <a:path w="10664" h="12381" extrusionOk="0">
                  <a:moveTo>
                    <a:pt x="9476" y="1"/>
                  </a:moveTo>
                  <a:cubicBezTo>
                    <a:pt x="8853" y="1"/>
                    <a:pt x="8367" y="682"/>
                    <a:pt x="8283" y="1343"/>
                  </a:cubicBezTo>
                  <a:cubicBezTo>
                    <a:pt x="7851" y="960"/>
                    <a:pt x="7346" y="666"/>
                    <a:pt x="6797" y="482"/>
                  </a:cubicBezTo>
                  <a:cubicBezTo>
                    <a:pt x="6435" y="360"/>
                    <a:pt x="6045" y="301"/>
                    <a:pt x="5646" y="301"/>
                  </a:cubicBezTo>
                  <a:cubicBezTo>
                    <a:pt x="4696" y="301"/>
                    <a:pt x="3694" y="636"/>
                    <a:pt x="2894" y="1256"/>
                  </a:cubicBezTo>
                  <a:cubicBezTo>
                    <a:pt x="2902" y="1263"/>
                    <a:pt x="2909" y="1270"/>
                    <a:pt x="2918" y="1279"/>
                  </a:cubicBezTo>
                  <a:cubicBezTo>
                    <a:pt x="3418" y="1778"/>
                    <a:pt x="3773" y="2654"/>
                    <a:pt x="4232" y="3247"/>
                  </a:cubicBezTo>
                  <a:cubicBezTo>
                    <a:pt x="4494" y="3587"/>
                    <a:pt x="4716" y="3987"/>
                    <a:pt x="4962" y="4362"/>
                  </a:cubicBezTo>
                  <a:cubicBezTo>
                    <a:pt x="5174" y="4688"/>
                    <a:pt x="5233" y="5089"/>
                    <a:pt x="5127" y="5463"/>
                  </a:cubicBezTo>
                  <a:cubicBezTo>
                    <a:pt x="5092" y="5586"/>
                    <a:pt x="5055" y="5707"/>
                    <a:pt x="5013" y="5827"/>
                  </a:cubicBezTo>
                  <a:cubicBezTo>
                    <a:pt x="4637" y="6912"/>
                    <a:pt x="3778" y="7469"/>
                    <a:pt x="2661" y="7585"/>
                  </a:cubicBezTo>
                  <a:cubicBezTo>
                    <a:pt x="2590" y="7592"/>
                    <a:pt x="2516" y="7595"/>
                    <a:pt x="2438" y="7595"/>
                  </a:cubicBezTo>
                  <a:cubicBezTo>
                    <a:pt x="2286" y="7595"/>
                    <a:pt x="2124" y="7585"/>
                    <a:pt x="1964" y="7585"/>
                  </a:cubicBezTo>
                  <a:cubicBezTo>
                    <a:pt x="1724" y="7585"/>
                    <a:pt x="1489" y="7607"/>
                    <a:pt x="1302" y="7714"/>
                  </a:cubicBezTo>
                  <a:cubicBezTo>
                    <a:pt x="1312" y="7714"/>
                    <a:pt x="1321" y="7715"/>
                    <a:pt x="1330" y="7715"/>
                  </a:cubicBezTo>
                  <a:cubicBezTo>
                    <a:pt x="1334" y="7715"/>
                    <a:pt x="1339" y="7714"/>
                    <a:pt x="1344" y="7714"/>
                  </a:cubicBezTo>
                  <a:lnTo>
                    <a:pt x="1344" y="7714"/>
                  </a:lnTo>
                  <a:cubicBezTo>
                    <a:pt x="1214" y="8324"/>
                    <a:pt x="994" y="9048"/>
                    <a:pt x="621" y="9857"/>
                  </a:cubicBezTo>
                  <a:cubicBezTo>
                    <a:pt x="1" y="11200"/>
                    <a:pt x="1155" y="12380"/>
                    <a:pt x="2893" y="12380"/>
                  </a:cubicBezTo>
                  <a:cubicBezTo>
                    <a:pt x="3655" y="12380"/>
                    <a:pt x="4529" y="12153"/>
                    <a:pt x="5415" y="11613"/>
                  </a:cubicBezTo>
                  <a:cubicBezTo>
                    <a:pt x="5518" y="11205"/>
                    <a:pt x="5568" y="10787"/>
                    <a:pt x="5567" y="10366"/>
                  </a:cubicBezTo>
                  <a:cubicBezTo>
                    <a:pt x="5567" y="9469"/>
                    <a:pt x="5485" y="8587"/>
                    <a:pt x="5397" y="7695"/>
                  </a:cubicBezTo>
                  <a:cubicBezTo>
                    <a:pt x="5343" y="7153"/>
                    <a:pt x="5322" y="6580"/>
                    <a:pt x="5403" y="6041"/>
                  </a:cubicBezTo>
                  <a:cubicBezTo>
                    <a:pt x="5461" y="5650"/>
                    <a:pt x="5644" y="5078"/>
                    <a:pt x="5968" y="4759"/>
                  </a:cubicBezTo>
                  <a:cubicBezTo>
                    <a:pt x="6204" y="4572"/>
                    <a:pt x="6490" y="4478"/>
                    <a:pt x="6772" y="4478"/>
                  </a:cubicBezTo>
                  <a:cubicBezTo>
                    <a:pt x="7274" y="4478"/>
                    <a:pt x="7763" y="4776"/>
                    <a:pt x="7930" y="5380"/>
                  </a:cubicBezTo>
                  <a:cubicBezTo>
                    <a:pt x="8168" y="6237"/>
                    <a:pt x="7682" y="7113"/>
                    <a:pt x="6872" y="7113"/>
                  </a:cubicBezTo>
                  <a:cubicBezTo>
                    <a:pt x="6751" y="7113"/>
                    <a:pt x="6622" y="7093"/>
                    <a:pt x="6488" y="7051"/>
                  </a:cubicBezTo>
                  <a:lnTo>
                    <a:pt x="6488" y="7051"/>
                  </a:lnTo>
                  <a:cubicBezTo>
                    <a:pt x="6734" y="7603"/>
                    <a:pt x="7094" y="8143"/>
                    <a:pt x="7436" y="8661"/>
                  </a:cubicBezTo>
                  <a:cubicBezTo>
                    <a:pt x="7561" y="8852"/>
                    <a:pt x="7704" y="9029"/>
                    <a:pt x="7861" y="9193"/>
                  </a:cubicBezTo>
                  <a:cubicBezTo>
                    <a:pt x="9147" y="7346"/>
                    <a:pt x="9646" y="5755"/>
                    <a:pt x="9636" y="4445"/>
                  </a:cubicBezTo>
                  <a:cubicBezTo>
                    <a:pt x="9652" y="4437"/>
                    <a:pt x="9666" y="4431"/>
                    <a:pt x="9681" y="4422"/>
                  </a:cubicBezTo>
                  <a:cubicBezTo>
                    <a:pt x="10098" y="4149"/>
                    <a:pt x="10118" y="3810"/>
                    <a:pt x="10142" y="3353"/>
                  </a:cubicBezTo>
                  <a:cubicBezTo>
                    <a:pt x="10175" y="2768"/>
                    <a:pt x="10497" y="2273"/>
                    <a:pt x="10582" y="1706"/>
                  </a:cubicBezTo>
                  <a:cubicBezTo>
                    <a:pt x="10663" y="1156"/>
                    <a:pt x="10533" y="503"/>
                    <a:pt x="10027" y="177"/>
                  </a:cubicBezTo>
                  <a:cubicBezTo>
                    <a:pt x="9836" y="54"/>
                    <a:pt x="9651" y="1"/>
                    <a:pt x="94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5587725" y="739550"/>
              <a:ext cx="38125" cy="20700"/>
            </a:xfrm>
            <a:custGeom>
              <a:avLst/>
              <a:gdLst/>
              <a:ahLst/>
              <a:cxnLst/>
              <a:rect l="l" t="t" r="r" b="b"/>
              <a:pathLst>
                <a:path w="1525" h="828" extrusionOk="0">
                  <a:moveTo>
                    <a:pt x="1524" y="0"/>
                  </a:moveTo>
                  <a:lnTo>
                    <a:pt x="1524" y="0"/>
                  </a:lnTo>
                  <a:cubicBezTo>
                    <a:pt x="1164" y="206"/>
                    <a:pt x="762" y="255"/>
                    <a:pt x="462" y="255"/>
                  </a:cubicBezTo>
                  <a:cubicBezTo>
                    <a:pt x="190" y="255"/>
                    <a:pt x="1" y="215"/>
                    <a:pt x="0" y="215"/>
                  </a:cubicBezTo>
                  <a:lnTo>
                    <a:pt x="0" y="215"/>
                  </a:lnTo>
                  <a:cubicBezTo>
                    <a:pt x="330" y="669"/>
                    <a:pt x="599" y="827"/>
                    <a:pt x="816" y="827"/>
                  </a:cubicBezTo>
                  <a:cubicBezTo>
                    <a:pt x="1310" y="827"/>
                    <a:pt x="1524" y="0"/>
                    <a:pt x="1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5372300" y="835250"/>
              <a:ext cx="961275" cy="1075625"/>
            </a:xfrm>
            <a:custGeom>
              <a:avLst/>
              <a:gdLst/>
              <a:ahLst/>
              <a:cxnLst/>
              <a:rect l="l" t="t" r="r" b="b"/>
              <a:pathLst>
                <a:path w="38451" h="43025" extrusionOk="0">
                  <a:moveTo>
                    <a:pt x="26396" y="0"/>
                  </a:moveTo>
                  <a:cubicBezTo>
                    <a:pt x="24520" y="0"/>
                    <a:pt x="22302" y="283"/>
                    <a:pt x="19680" y="965"/>
                  </a:cubicBezTo>
                  <a:cubicBezTo>
                    <a:pt x="17998" y="3803"/>
                    <a:pt x="16301" y="4547"/>
                    <a:pt x="14985" y="4547"/>
                  </a:cubicBezTo>
                  <a:cubicBezTo>
                    <a:pt x="13537" y="4547"/>
                    <a:pt x="12549" y="3646"/>
                    <a:pt x="12549" y="3646"/>
                  </a:cubicBezTo>
                  <a:cubicBezTo>
                    <a:pt x="10319" y="4480"/>
                    <a:pt x="5731" y="6516"/>
                    <a:pt x="4450" y="9505"/>
                  </a:cubicBezTo>
                  <a:cubicBezTo>
                    <a:pt x="2739" y="13497"/>
                    <a:pt x="1" y="21256"/>
                    <a:pt x="1" y="21256"/>
                  </a:cubicBezTo>
                  <a:lnTo>
                    <a:pt x="5477" y="36544"/>
                  </a:lnTo>
                  <a:cubicBezTo>
                    <a:pt x="7835" y="34142"/>
                    <a:pt x="8785" y="29870"/>
                    <a:pt x="8785" y="29870"/>
                  </a:cubicBezTo>
                  <a:lnTo>
                    <a:pt x="11182" y="43025"/>
                  </a:lnTo>
                  <a:lnTo>
                    <a:pt x="38450" y="42395"/>
                  </a:lnTo>
                  <a:lnTo>
                    <a:pt x="36585" y="8126"/>
                  </a:lnTo>
                  <a:cubicBezTo>
                    <a:pt x="36427" y="5215"/>
                    <a:pt x="34781" y="2557"/>
                    <a:pt x="32187" y="1227"/>
                  </a:cubicBezTo>
                  <a:cubicBezTo>
                    <a:pt x="30766" y="498"/>
                    <a:pt x="28882" y="0"/>
                    <a:pt x="26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5329900" y="983200"/>
              <a:ext cx="601175" cy="826750"/>
            </a:xfrm>
            <a:custGeom>
              <a:avLst/>
              <a:gdLst/>
              <a:ahLst/>
              <a:cxnLst/>
              <a:rect l="l" t="t" r="r" b="b"/>
              <a:pathLst>
                <a:path w="24047" h="33070" extrusionOk="0">
                  <a:moveTo>
                    <a:pt x="1927" y="0"/>
                  </a:moveTo>
                  <a:cubicBezTo>
                    <a:pt x="1904" y="0"/>
                    <a:pt x="1884" y="5"/>
                    <a:pt x="1867" y="15"/>
                  </a:cubicBezTo>
                  <a:cubicBezTo>
                    <a:pt x="1480" y="244"/>
                    <a:pt x="2648" y="2014"/>
                    <a:pt x="2734" y="2143"/>
                  </a:cubicBezTo>
                  <a:lnTo>
                    <a:pt x="2734" y="2143"/>
                  </a:lnTo>
                  <a:cubicBezTo>
                    <a:pt x="2644" y="2009"/>
                    <a:pt x="1359" y="100"/>
                    <a:pt x="880" y="100"/>
                  </a:cubicBezTo>
                  <a:cubicBezTo>
                    <a:pt x="844" y="100"/>
                    <a:pt x="812" y="111"/>
                    <a:pt x="786" y="134"/>
                  </a:cubicBezTo>
                  <a:cubicBezTo>
                    <a:pt x="398" y="474"/>
                    <a:pt x="2029" y="2996"/>
                    <a:pt x="2029" y="2996"/>
                  </a:cubicBezTo>
                  <a:cubicBezTo>
                    <a:pt x="2029" y="2996"/>
                    <a:pt x="851" y="1401"/>
                    <a:pt x="404" y="1401"/>
                  </a:cubicBezTo>
                  <a:cubicBezTo>
                    <a:pt x="350" y="1401"/>
                    <a:pt x="307" y="1424"/>
                    <a:pt x="278" y="1474"/>
                  </a:cubicBezTo>
                  <a:cubicBezTo>
                    <a:pt x="0" y="1950"/>
                    <a:pt x="1427" y="3909"/>
                    <a:pt x="1427" y="3909"/>
                  </a:cubicBezTo>
                  <a:cubicBezTo>
                    <a:pt x="1427" y="3909"/>
                    <a:pt x="874" y="3334"/>
                    <a:pt x="595" y="3334"/>
                  </a:cubicBezTo>
                  <a:cubicBezTo>
                    <a:pt x="537" y="3334"/>
                    <a:pt x="491" y="3359"/>
                    <a:pt x="464" y="3420"/>
                  </a:cubicBezTo>
                  <a:cubicBezTo>
                    <a:pt x="323" y="3743"/>
                    <a:pt x="3204" y="7485"/>
                    <a:pt x="5574" y="8864"/>
                  </a:cubicBezTo>
                  <a:cubicBezTo>
                    <a:pt x="5574" y="8864"/>
                    <a:pt x="8074" y="17642"/>
                    <a:pt x="8758" y="21178"/>
                  </a:cubicBezTo>
                  <a:cubicBezTo>
                    <a:pt x="9443" y="24715"/>
                    <a:pt x="11382" y="29820"/>
                    <a:pt x="16403" y="32801"/>
                  </a:cubicBezTo>
                  <a:cubicBezTo>
                    <a:pt x="16711" y="32984"/>
                    <a:pt x="17033" y="33070"/>
                    <a:pt x="17366" y="33070"/>
                  </a:cubicBezTo>
                  <a:cubicBezTo>
                    <a:pt x="19407" y="33070"/>
                    <a:pt x="21852" y="29836"/>
                    <a:pt x="24047" y="25964"/>
                  </a:cubicBezTo>
                  <a:lnTo>
                    <a:pt x="15946" y="17756"/>
                  </a:lnTo>
                  <a:lnTo>
                    <a:pt x="7988" y="6502"/>
                  </a:lnTo>
                  <a:lnTo>
                    <a:pt x="6989" y="3457"/>
                  </a:lnTo>
                  <a:cubicBezTo>
                    <a:pt x="6989" y="3457"/>
                    <a:pt x="5365" y="1811"/>
                    <a:pt x="4786" y="942"/>
                  </a:cubicBezTo>
                  <a:cubicBezTo>
                    <a:pt x="4663" y="758"/>
                    <a:pt x="4558" y="680"/>
                    <a:pt x="4474" y="680"/>
                  </a:cubicBezTo>
                  <a:cubicBezTo>
                    <a:pt x="4160" y="680"/>
                    <a:pt x="4147" y="1767"/>
                    <a:pt x="4684" y="2492"/>
                  </a:cubicBezTo>
                  <a:cubicBezTo>
                    <a:pt x="4684" y="2492"/>
                    <a:pt x="2465" y="0"/>
                    <a:pt x="1927" y="0"/>
                  </a:cubicBez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5185900" y="827700"/>
              <a:ext cx="20100" cy="78975"/>
            </a:xfrm>
            <a:custGeom>
              <a:avLst/>
              <a:gdLst/>
              <a:ahLst/>
              <a:cxnLst/>
              <a:rect l="l" t="t" r="r" b="b"/>
              <a:pathLst>
                <a:path w="804" h="3159" fill="none" extrusionOk="0">
                  <a:moveTo>
                    <a:pt x="1" y="1"/>
                  </a:moveTo>
                  <a:lnTo>
                    <a:pt x="804" y="3158"/>
                  </a:lnTo>
                </a:path>
              </a:pathLst>
            </a:custGeom>
            <a:noFill/>
            <a:ln w="147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5251975" y="836350"/>
              <a:ext cx="27350" cy="80950"/>
            </a:xfrm>
            <a:custGeom>
              <a:avLst/>
              <a:gdLst/>
              <a:ahLst/>
              <a:cxnLst/>
              <a:rect l="l" t="t" r="r" b="b"/>
              <a:pathLst>
                <a:path w="1094" h="3238" fill="none" extrusionOk="0">
                  <a:moveTo>
                    <a:pt x="0" y="3238"/>
                  </a:moveTo>
                  <a:lnTo>
                    <a:pt x="1094" y="1"/>
                  </a:lnTo>
                </a:path>
              </a:pathLst>
            </a:custGeom>
            <a:noFill/>
            <a:ln w="147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5291100" y="890850"/>
              <a:ext cx="59825" cy="45075"/>
            </a:xfrm>
            <a:custGeom>
              <a:avLst/>
              <a:gdLst/>
              <a:ahLst/>
              <a:cxnLst/>
              <a:rect l="l" t="t" r="r" b="b"/>
              <a:pathLst>
                <a:path w="2393" h="1803" fill="none" extrusionOk="0">
                  <a:moveTo>
                    <a:pt x="1" y="1803"/>
                  </a:moveTo>
                  <a:lnTo>
                    <a:pt x="2393" y="1"/>
                  </a:lnTo>
                </a:path>
              </a:pathLst>
            </a:custGeom>
            <a:noFill/>
            <a:ln w="147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5127000" y="875225"/>
              <a:ext cx="32225" cy="43925"/>
            </a:xfrm>
            <a:custGeom>
              <a:avLst/>
              <a:gdLst/>
              <a:ahLst/>
              <a:cxnLst/>
              <a:rect l="l" t="t" r="r" b="b"/>
              <a:pathLst>
                <a:path w="1289" h="1757" fill="none" extrusionOk="0">
                  <a:moveTo>
                    <a:pt x="1289" y="1756"/>
                  </a:moveTo>
                  <a:lnTo>
                    <a:pt x="1" y="1"/>
                  </a:lnTo>
                </a:path>
              </a:pathLst>
            </a:custGeom>
            <a:noFill/>
            <a:ln w="147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37"/>
          <p:cNvGrpSpPr/>
          <p:nvPr/>
        </p:nvGrpSpPr>
        <p:grpSpPr>
          <a:xfrm>
            <a:off x="5579981" y="811099"/>
            <a:ext cx="1000787" cy="1150565"/>
            <a:chOff x="2564825" y="2042200"/>
            <a:chExt cx="709275" cy="815425"/>
          </a:xfrm>
        </p:grpSpPr>
        <p:sp>
          <p:nvSpPr>
            <p:cNvPr id="556" name="Google Shape;556;p37"/>
            <p:cNvSpPr/>
            <p:nvPr/>
          </p:nvSpPr>
          <p:spPr>
            <a:xfrm>
              <a:off x="2564825" y="2231525"/>
              <a:ext cx="663150" cy="626100"/>
            </a:xfrm>
            <a:custGeom>
              <a:avLst/>
              <a:gdLst/>
              <a:ahLst/>
              <a:cxnLst/>
              <a:rect l="l" t="t" r="r" b="b"/>
              <a:pathLst>
                <a:path w="26526" h="25044" extrusionOk="0">
                  <a:moveTo>
                    <a:pt x="15540" y="0"/>
                  </a:moveTo>
                  <a:lnTo>
                    <a:pt x="2906" y="2024"/>
                  </a:lnTo>
                  <a:lnTo>
                    <a:pt x="1" y="18907"/>
                  </a:lnTo>
                  <a:lnTo>
                    <a:pt x="10682" y="25043"/>
                  </a:lnTo>
                  <a:lnTo>
                    <a:pt x="22505" y="22679"/>
                  </a:lnTo>
                  <a:lnTo>
                    <a:pt x="26525" y="6372"/>
                  </a:lnTo>
                  <a:lnTo>
                    <a:pt x="155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2831875" y="2390325"/>
              <a:ext cx="396100" cy="467300"/>
            </a:xfrm>
            <a:custGeom>
              <a:avLst/>
              <a:gdLst/>
              <a:ahLst/>
              <a:cxnLst/>
              <a:rect l="l" t="t" r="r" b="b"/>
              <a:pathLst>
                <a:path w="15844" h="18692" extrusionOk="0">
                  <a:moveTo>
                    <a:pt x="15807" y="0"/>
                  </a:moveTo>
                  <a:lnTo>
                    <a:pt x="3411" y="1015"/>
                  </a:lnTo>
                  <a:lnTo>
                    <a:pt x="0" y="18691"/>
                  </a:lnTo>
                  <a:lnTo>
                    <a:pt x="11823" y="16327"/>
                  </a:lnTo>
                  <a:lnTo>
                    <a:pt x="15843" y="20"/>
                  </a:lnTo>
                  <a:lnTo>
                    <a:pt x="158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2607100" y="2203125"/>
              <a:ext cx="667000" cy="270275"/>
            </a:xfrm>
            <a:custGeom>
              <a:avLst/>
              <a:gdLst/>
              <a:ahLst/>
              <a:cxnLst/>
              <a:rect l="l" t="t" r="r" b="b"/>
              <a:pathLst>
                <a:path w="26680" h="10811" extrusionOk="0">
                  <a:moveTo>
                    <a:pt x="13719" y="1"/>
                  </a:moveTo>
                  <a:lnTo>
                    <a:pt x="597" y="2029"/>
                  </a:lnTo>
                  <a:lnTo>
                    <a:pt x="0" y="5069"/>
                  </a:lnTo>
                  <a:lnTo>
                    <a:pt x="11598" y="10810"/>
                  </a:lnTo>
                  <a:lnTo>
                    <a:pt x="25709" y="10114"/>
                  </a:lnTo>
                  <a:lnTo>
                    <a:pt x="26680" y="6758"/>
                  </a:lnTo>
                  <a:lnTo>
                    <a:pt x="137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2607100" y="2253825"/>
              <a:ext cx="667000" cy="219575"/>
            </a:xfrm>
            <a:custGeom>
              <a:avLst/>
              <a:gdLst/>
              <a:ahLst/>
              <a:cxnLst/>
              <a:rect l="l" t="t" r="r" b="b"/>
              <a:pathLst>
                <a:path w="26680" h="8783" extrusionOk="0">
                  <a:moveTo>
                    <a:pt x="597" y="1"/>
                  </a:moveTo>
                  <a:lnTo>
                    <a:pt x="0" y="3041"/>
                  </a:lnTo>
                  <a:lnTo>
                    <a:pt x="11598" y="8782"/>
                  </a:lnTo>
                  <a:lnTo>
                    <a:pt x="25709" y="8086"/>
                  </a:lnTo>
                  <a:lnTo>
                    <a:pt x="26680" y="4729"/>
                  </a:lnTo>
                  <a:lnTo>
                    <a:pt x="26680" y="4729"/>
                  </a:lnTo>
                  <a:lnTo>
                    <a:pt x="12613" y="5599"/>
                  </a:lnTo>
                  <a:cubicBezTo>
                    <a:pt x="12613" y="5599"/>
                    <a:pt x="553" y="226"/>
                    <a:pt x="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2645450" y="2214425"/>
              <a:ext cx="498400" cy="613750"/>
            </a:xfrm>
            <a:custGeom>
              <a:avLst/>
              <a:gdLst/>
              <a:ahLst/>
              <a:cxnLst/>
              <a:rect l="l" t="t" r="r" b="b"/>
              <a:pathLst>
                <a:path w="19936" h="24550" extrusionOk="0">
                  <a:moveTo>
                    <a:pt x="9264" y="1"/>
                  </a:moveTo>
                  <a:lnTo>
                    <a:pt x="6631" y="408"/>
                  </a:lnTo>
                  <a:lnTo>
                    <a:pt x="9679" y="2357"/>
                  </a:lnTo>
                  <a:lnTo>
                    <a:pt x="3317" y="3665"/>
                  </a:lnTo>
                  <a:lnTo>
                    <a:pt x="0" y="21443"/>
                  </a:lnTo>
                  <a:lnTo>
                    <a:pt x="2868" y="23090"/>
                  </a:lnTo>
                  <a:lnTo>
                    <a:pt x="6682" y="5200"/>
                  </a:lnTo>
                  <a:lnTo>
                    <a:pt x="12366" y="4074"/>
                  </a:lnTo>
                  <a:lnTo>
                    <a:pt x="16676" y="6830"/>
                  </a:lnTo>
                  <a:lnTo>
                    <a:pt x="13348" y="24550"/>
                  </a:lnTo>
                  <a:lnTo>
                    <a:pt x="16078" y="24004"/>
                  </a:lnTo>
                  <a:lnTo>
                    <a:pt x="19935" y="6628"/>
                  </a:lnTo>
                  <a:lnTo>
                    <a:pt x="14988" y="3555"/>
                  </a:lnTo>
                  <a:lnTo>
                    <a:pt x="18526" y="2855"/>
                  </a:lnTo>
                  <a:lnTo>
                    <a:pt x="15339" y="1192"/>
                  </a:lnTo>
                  <a:lnTo>
                    <a:pt x="12217" y="1835"/>
                  </a:lnTo>
                  <a:lnTo>
                    <a:pt x="92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2645450" y="2306025"/>
              <a:ext cx="167075" cy="485675"/>
            </a:xfrm>
            <a:custGeom>
              <a:avLst/>
              <a:gdLst/>
              <a:ahLst/>
              <a:cxnLst/>
              <a:rect l="l" t="t" r="r" b="b"/>
              <a:pathLst>
                <a:path w="6683" h="19427" extrusionOk="0">
                  <a:moveTo>
                    <a:pt x="3317" y="1"/>
                  </a:moveTo>
                  <a:lnTo>
                    <a:pt x="0" y="17779"/>
                  </a:lnTo>
                  <a:lnTo>
                    <a:pt x="2868" y="19426"/>
                  </a:lnTo>
                  <a:lnTo>
                    <a:pt x="6682" y="1536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2788850" y="2042200"/>
              <a:ext cx="353775" cy="253125"/>
            </a:xfrm>
            <a:custGeom>
              <a:avLst/>
              <a:gdLst/>
              <a:ahLst/>
              <a:cxnLst/>
              <a:rect l="l" t="t" r="r" b="b"/>
              <a:pathLst>
                <a:path w="14151" h="10125" extrusionOk="0">
                  <a:moveTo>
                    <a:pt x="3827" y="1772"/>
                  </a:moveTo>
                  <a:cubicBezTo>
                    <a:pt x="3882" y="1772"/>
                    <a:pt x="3929" y="1782"/>
                    <a:pt x="3970" y="1802"/>
                  </a:cubicBezTo>
                  <a:cubicBezTo>
                    <a:pt x="3990" y="1812"/>
                    <a:pt x="4010" y="1824"/>
                    <a:pt x="4028" y="1837"/>
                  </a:cubicBezTo>
                  <a:cubicBezTo>
                    <a:pt x="4671" y="2273"/>
                    <a:pt x="5246" y="4609"/>
                    <a:pt x="5265" y="7750"/>
                  </a:cubicBezTo>
                  <a:cubicBezTo>
                    <a:pt x="3865" y="6883"/>
                    <a:pt x="2035" y="5469"/>
                    <a:pt x="1866" y="4124"/>
                  </a:cubicBezTo>
                  <a:lnTo>
                    <a:pt x="1865" y="4124"/>
                  </a:lnTo>
                  <a:cubicBezTo>
                    <a:pt x="1836" y="3894"/>
                    <a:pt x="1748" y="3197"/>
                    <a:pt x="2824" y="2298"/>
                  </a:cubicBezTo>
                  <a:cubicBezTo>
                    <a:pt x="3232" y="1958"/>
                    <a:pt x="3591" y="1772"/>
                    <a:pt x="3827" y="1772"/>
                  </a:cubicBezTo>
                  <a:close/>
                  <a:moveTo>
                    <a:pt x="10762" y="3005"/>
                  </a:moveTo>
                  <a:cubicBezTo>
                    <a:pt x="11001" y="3005"/>
                    <a:pt x="11324" y="3325"/>
                    <a:pt x="11637" y="3868"/>
                  </a:cubicBezTo>
                  <a:cubicBezTo>
                    <a:pt x="12339" y="5082"/>
                    <a:pt x="12015" y="5707"/>
                    <a:pt x="11908" y="5912"/>
                  </a:cubicBezTo>
                  <a:cubicBezTo>
                    <a:pt x="11285" y="7116"/>
                    <a:pt x="9079" y="7812"/>
                    <a:pt x="7465" y="8143"/>
                  </a:cubicBezTo>
                  <a:cubicBezTo>
                    <a:pt x="8568" y="5200"/>
                    <a:pt x="9914" y="3206"/>
                    <a:pt x="10667" y="3019"/>
                  </a:cubicBezTo>
                  <a:cubicBezTo>
                    <a:pt x="10689" y="3013"/>
                    <a:pt x="10711" y="3009"/>
                    <a:pt x="10733" y="3007"/>
                  </a:cubicBezTo>
                  <a:cubicBezTo>
                    <a:pt x="10743" y="3006"/>
                    <a:pt x="10752" y="3005"/>
                    <a:pt x="10762" y="3005"/>
                  </a:cubicBezTo>
                  <a:close/>
                  <a:moveTo>
                    <a:pt x="3835" y="0"/>
                  </a:moveTo>
                  <a:cubicBezTo>
                    <a:pt x="3260" y="0"/>
                    <a:pt x="2540" y="230"/>
                    <a:pt x="1690" y="940"/>
                  </a:cubicBezTo>
                  <a:cubicBezTo>
                    <a:pt x="187" y="2194"/>
                    <a:pt x="1" y="3484"/>
                    <a:pt x="109" y="4345"/>
                  </a:cubicBezTo>
                  <a:cubicBezTo>
                    <a:pt x="343" y="6208"/>
                    <a:pt x="2133" y="7792"/>
                    <a:pt x="3641" y="8817"/>
                  </a:cubicBezTo>
                  <a:cubicBezTo>
                    <a:pt x="4645" y="9499"/>
                    <a:pt x="5525" y="9932"/>
                    <a:pt x="5739" y="10034"/>
                  </a:cubicBezTo>
                  <a:cubicBezTo>
                    <a:pt x="5762" y="10044"/>
                    <a:pt x="5785" y="10049"/>
                    <a:pt x="5808" y="10057"/>
                  </a:cubicBezTo>
                  <a:lnTo>
                    <a:pt x="5809" y="10057"/>
                  </a:lnTo>
                  <a:cubicBezTo>
                    <a:pt x="5864" y="10078"/>
                    <a:pt x="5921" y="10094"/>
                    <a:pt x="5980" y="10105"/>
                  </a:cubicBezTo>
                  <a:cubicBezTo>
                    <a:pt x="6041" y="10119"/>
                    <a:pt x="6103" y="10125"/>
                    <a:pt x="6166" y="10125"/>
                  </a:cubicBezTo>
                  <a:cubicBezTo>
                    <a:pt x="6189" y="10125"/>
                    <a:pt x="6212" y="10124"/>
                    <a:pt x="6235" y="10122"/>
                  </a:cubicBezTo>
                  <a:cubicBezTo>
                    <a:pt x="6470" y="10100"/>
                    <a:pt x="7446" y="9997"/>
                    <a:pt x="8623" y="9703"/>
                  </a:cubicBezTo>
                  <a:cubicBezTo>
                    <a:pt x="10393" y="9262"/>
                    <a:pt x="12618" y="8393"/>
                    <a:pt x="13481" y="6726"/>
                  </a:cubicBezTo>
                  <a:cubicBezTo>
                    <a:pt x="13880" y="5955"/>
                    <a:pt x="14150" y="4681"/>
                    <a:pt x="13172" y="2985"/>
                  </a:cubicBezTo>
                  <a:cubicBezTo>
                    <a:pt x="12360" y="1572"/>
                    <a:pt x="11452" y="1234"/>
                    <a:pt x="10768" y="1234"/>
                  </a:cubicBezTo>
                  <a:cubicBezTo>
                    <a:pt x="10690" y="1234"/>
                    <a:pt x="10614" y="1239"/>
                    <a:pt x="10542" y="1247"/>
                  </a:cubicBezTo>
                  <a:cubicBezTo>
                    <a:pt x="9287" y="1387"/>
                    <a:pt x="8084" y="2646"/>
                    <a:pt x="6874" y="5092"/>
                  </a:cubicBezTo>
                  <a:cubicBezTo>
                    <a:pt x="6582" y="2377"/>
                    <a:pt x="5889" y="780"/>
                    <a:pt x="4758" y="216"/>
                  </a:cubicBezTo>
                  <a:cubicBezTo>
                    <a:pt x="4512" y="94"/>
                    <a:pt x="4203" y="0"/>
                    <a:pt x="38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DD6F99-3E70-964B-28C4-CB9203BD1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188" y="1374112"/>
            <a:ext cx="5242332" cy="36515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ID" sz="14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Feed Instagram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artinya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halaman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profil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utama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membagikan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konten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seperti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foto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dan video.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Konten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bertujuan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menarik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pengguna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menyukai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melihat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konten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menarik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n-ID" sz="1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114300" indent="0"/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Postingan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seperti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foto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dan video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akan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ditampilkan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halaman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1400" b="0" i="0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profil</a:t>
            </a:r>
            <a:r>
              <a:rPr lang="en-ID" sz="14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ID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Tampilan</a:t>
            </a:r>
            <a:r>
              <a:rPr lang="en-ID" sz="1400" dirty="0">
                <a:solidFill>
                  <a:srgbClr val="002060"/>
                </a:solidFill>
                <a:latin typeface="arial" panose="020B0604020202020204" pitchFamily="34" charset="0"/>
              </a:rPr>
              <a:t> di profile  </a:t>
            </a:r>
            <a:r>
              <a:rPr lang="en-ID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ini</a:t>
            </a:r>
            <a:r>
              <a:rPr lang="en-ID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tentunya</a:t>
            </a:r>
            <a:r>
              <a:rPr lang="en-ID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akan</a:t>
            </a:r>
            <a:r>
              <a:rPr lang="en-ID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menjadi</a:t>
            </a:r>
            <a:r>
              <a:rPr lang="en-ID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daya</a:t>
            </a:r>
            <a:r>
              <a:rPr lang="en-ID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tarik</a:t>
            </a:r>
            <a:r>
              <a:rPr lang="en-ID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sendiri</a:t>
            </a:r>
            <a:r>
              <a:rPr lang="en-ID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bagi</a:t>
            </a:r>
            <a:r>
              <a:rPr lang="en-ID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pengunjung</a:t>
            </a:r>
            <a:r>
              <a:rPr lang="en-ID" sz="1400" dirty="0">
                <a:solidFill>
                  <a:srgbClr val="002060"/>
                </a:solidFill>
                <a:latin typeface="arial" panose="020B0604020202020204" pitchFamily="34" charset="0"/>
              </a:rPr>
              <a:t>, review </a:t>
            </a:r>
            <a:r>
              <a:rPr lang="en-ID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baik</a:t>
            </a:r>
            <a:r>
              <a:rPr lang="en-ID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buruknya</a:t>
            </a:r>
            <a:r>
              <a:rPr lang="en-ID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suatu</a:t>
            </a:r>
            <a:r>
              <a:rPr lang="en-ID" sz="1400" dirty="0">
                <a:solidFill>
                  <a:srgbClr val="002060"/>
                </a:solidFill>
                <a:latin typeface="arial" panose="020B0604020202020204" pitchFamily="34" charset="0"/>
              </a:rPr>
              <a:t> brand </a:t>
            </a:r>
            <a:r>
              <a:rPr lang="en-ID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tentunya</a:t>
            </a:r>
            <a:r>
              <a:rPr lang="en-ID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akan</a:t>
            </a:r>
            <a:r>
              <a:rPr lang="en-ID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terlihat</a:t>
            </a:r>
            <a:r>
              <a:rPr lang="en-ID" sz="1400" dirty="0">
                <a:solidFill>
                  <a:srgbClr val="002060"/>
                </a:solidFill>
                <a:latin typeface="arial" panose="020B0604020202020204" pitchFamily="34" charset="0"/>
              </a:rPr>
              <a:t> di </a:t>
            </a:r>
            <a:r>
              <a:rPr lang="en-ID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awal</a:t>
            </a:r>
            <a:r>
              <a:rPr lang="en-ID" sz="14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ID" sz="1400" dirty="0" err="1">
                <a:solidFill>
                  <a:srgbClr val="002060"/>
                </a:solidFill>
                <a:latin typeface="arial" panose="020B0604020202020204" pitchFamily="34" charset="0"/>
              </a:rPr>
              <a:t>halaman</a:t>
            </a:r>
            <a:r>
              <a:rPr lang="en-ID" sz="1400" dirty="0">
                <a:solidFill>
                  <a:srgbClr val="002060"/>
                </a:solidFill>
                <a:latin typeface="arial" panose="020B0604020202020204" pitchFamily="34" charset="0"/>
              </a:rPr>
              <a:t> profile</a:t>
            </a:r>
            <a:endParaRPr lang="en-ID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45"/>
          <p:cNvSpPr txBox="1">
            <a:spLocks noGrp="1"/>
          </p:cNvSpPr>
          <p:nvPr>
            <p:ph type="title"/>
          </p:nvPr>
        </p:nvSpPr>
        <p:spPr>
          <a:xfrm>
            <a:off x="311700" y="33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STRATEGY pembuatan feeds instagram</a:t>
            </a:r>
            <a:endParaRPr dirty="0"/>
          </a:p>
        </p:txBody>
      </p:sp>
      <p:sp>
        <p:nvSpPr>
          <p:cNvPr id="895" name="Google Shape;895;p45"/>
          <p:cNvSpPr/>
          <p:nvPr/>
        </p:nvSpPr>
        <p:spPr>
          <a:xfrm>
            <a:off x="1827400" y="2765625"/>
            <a:ext cx="456300" cy="4563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45"/>
          <p:cNvSpPr/>
          <p:nvPr/>
        </p:nvSpPr>
        <p:spPr>
          <a:xfrm>
            <a:off x="3085625" y="2765625"/>
            <a:ext cx="456300" cy="4563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45"/>
          <p:cNvSpPr/>
          <p:nvPr/>
        </p:nvSpPr>
        <p:spPr>
          <a:xfrm>
            <a:off x="4343850" y="2765625"/>
            <a:ext cx="456300" cy="4563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45"/>
          <p:cNvSpPr/>
          <p:nvPr/>
        </p:nvSpPr>
        <p:spPr>
          <a:xfrm>
            <a:off x="5602075" y="2765625"/>
            <a:ext cx="456300" cy="4563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45"/>
          <p:cNvSpPr/>
          <p:nvPr/>
        </p:nvSpPr>
        <p:spPr>
          <a:xfrm>
            <a:off x="6860300" y="2765625"/>
            <a:ext cx="456300" cy="456300"/>
          </a:xfrm>
          <a:prstGeom prst="ellipse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45"/>
          <p:cNvSpPr txBox="1">
            <a:spLocks noGrp="1"/>
          </p:cNvSpPr>
          <p:nvPr>
            <p:ph type="title" idx="4294967295"/>
          </p:nvPr>
        </p:nvSpPr>
        <p:spPr>
          <a:xfrm>
            <a:off x="1175795" y="3471185"/>
            <a:ext cx="17595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STEP 1</a:t>
            </a:r>
            <a:endParaRPr sz="1800"/>
          </a:p>
        </p:txBody>
      </p:sp>
      <p:sp>
        <p:nvSpPr>
          <p:cNvPr id="901" name="Google Shape;901;p45"/>
          <p:cNvSpPr txBox="1">
            <a:spLocks noGrp="1"/>
          </p:cNvSpPr>
          <p:nvPr>
            <p:ph type="subTitle" idx="4294967295"/>
          </p:nvPr>
        </p:nvSpPr>
        <p:spPr>
          <a:xfrm>
            <a:off x="1175800" y="3849885"/>
            <a:ext cx="17595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/>
              <a:t>Tentukan</a:t>
            </a:r>
            <a:r>
              <a:rPr lang="en-US" sz="1400" dirty="0"/>
              <a:t> grid Instagram agar feeds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terlihat</a:t>
            </a:r>
            <a:r>
              <a:rPr lang="en-US" sz="1400" dirty="0"/>
              <a:t> </a:t>
            </a:r>
            <a:r>
              <a:rPr lang="en-US" sz="1400" dirty="0" err="1"/>
              <a:t>menarik</a:t>
            </a:r>
            <a:r>
              <a:rPr lang="en-US" sz="1400" dirty="0"/>
              <a:t> dan </a:t>
            </a:r>
            <a:r>
              <a:rPr lang="en-US" sz="1400" dirty="0" err="1"/>
              <a:t>rapi</a:t>
            </a:r>
            <a:endParaRPr sz="1400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902" name="Google Shape;902;p45"/>
          <p:cNvSpPr txBox="1">
            <a:spLocks noGrp="1"/>
          </p:cNvSpPr>
          <p:nvPr>
            <p:ph type="title" idx="4294967295"/>
          </p:nvPr>
        </p:nvSpPr>
        <p:spPr>
          <a:xfrm>
            <a:off x="3692245" y="3471185"/>
            <a:ext cx="17595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STEP 3</a:t>
            </a:r>
            <a:endParaRPr sz="1800"/>
          </a:p>
        </p:txBody>
      </p:sp>
      <p:sp>
        <p:nvSpPr>
          <p:cNvPr id="903" name="Google Shape;903;p45"/>
          <p:cNvSpPr txBox="1">
            <a:spLocks noGrp="1"/>
          </p:cNvSpPr>
          <p:nvPr>
            <p:ph type="subTitle" idx="4294967295"/>
          </p:nvPr>
        </p:nvSpPr>
        <p:spPr>
          <a:xfrm>
            <a:off x="3692240" y="3720485"/>
            <a:ext cx="17595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400" dirty="0" err="1"/>
              <a:t>Menentukan</a:t>
            </a:r>
            <a:r>
              <a:rPr lang="en-US" sz="1400" dirty="0"/>
              <a:t> </a:t>
            </a:r>
            <a:r>
              <a:rPr lang="en-US" sz="1400" dirty="0" err="1"/>
              <a:t>skema</a:t>
            </a:r>
            <a:r>
              <a:rPr lang="en-US" sz="1400" dirty="0"/>
              <a:t> </a:t>
            </a:r>
            <a:r>
              <a:rPr lang="en-US" sz="1400" dirty="0" err="1"/>
              <a:t>warna</a:t>
            </a:r>
            <a:r>
              <a:rPr lang="en-US" sz="1400" dirty="0"/>
              <a:t> agar </a:t>
            </a:r>
            <a:r>
              <a:rPr lang="en-US" sz="1400" dirty="0" err="1"/>
              <a:t>terkesan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tertata</a:t>
            </a:r>
            <a:r>
              <a:rPr lang="en-US" sz="1400" dirty="0"/>
              <a:t> dan </a:t>
            </a:r>
            <a:r>
              <a:rPr lang="en-US" sz="1400" dirty="0" err="1"/>
              <a:t>menarik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dilihat</a:t>
            </a:r>
            <a:endParaRPr sz="1400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904" name="Google Shape;904;p45"/>
          <p:cNvSpPr txBox="1">
            <a:spLocks noGrp="1"/>
          </p:cNvSpPr>
          <p:nvPr>
            <p:ph type="title" idx="4294967295"/>
          </p:nvPr>
        </p:nvSpPr>
        <p:spPr>
          <a:xfrm>
            <a:off x="6208695" y="3471185"/>
            <a:ext cx="17595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STEP 5</a:t>
            </a:r>
            <a:endParaRPr sz="1800"/>
          </a:p>
        </p:txBody>
      </p:sp>
      <p:sp>
        <p:nvSpPr>
          <p:cNvPr id="905" name="Google Shape;905;p45"/>
          <p:cNvSpPr txBox="1">
            <a:spLocks noGrp="1"/>
          </p:cNvSpPr>
          <p:nvPr>
            <p:ph type="subTitle" idx="4294967295"/>
          </p:nvPr>
        </p:nvSpPr>
        <p:spPr>
          <a:xfrm>
            <a:off x="6058375" y="3619194"/>
            <a:ext cx="2273661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400" dirty="0" err="1"/>
              <a:t>Menentukan</a:t>
            </a:r>
            <a:r>
              <a:rPr lang="en-US" sz="1400" dirty="0"/>
              <a:t> </a:t>
            </a:r>
            <a:r>
              <a:rPr lang="en-US" sz="1400" dirty="0" err="1"/>
              <a:t>inspirasi</a:t>
            </a:r>
            <a:r>
              <a:rPr lang="en-US" sz="1400" dirty="0"/>
              <a:t> feed, </a:t>
            </a:r>
            <a:r>
              <a:rPr lang="en-US" sz="1400" dirty="0" err="1"/>
              <a:t>kita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Pinterest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konsep</a:t>
            </a:r>
            <a:r>
              <a:rPr lang="en-US" sz="1400" dirty="0"/>
              <a:t> feeds </a:t>
            </a:r>
            <a:r>
              <a:rPr lang="en-US" sz="1400" dirty="0" err="1"/>
              <a:t>yg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kita</a:t>
            </a:r>
            <a:r>
              <a:rPr lang="en-US" sz="1400" dirty="0"/>
              <a:t> </a:t>
            </a:r>
            <a:r>
              <a:rPr lang="en-US" sz="1400" dirty="0" err="1"/>
              <a:t>gunakan</a:t>
            </a:r>
            <a:endParaRPr sz="1400"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906" name="Google Shape;906;p45"/>
          <p:cNvSpPr txBox="1">
            <a:spLocks noGrp="1"/>
          </p:cNvSpPr>
          <p:nvPr>
            <p:ph type="title" idx="4294967295"/>
          </p:nvPr>
        </p:nvSpPr>
        <p:spPr>
          <a:xfrm>
            <a:off x="2434020" y="1315400"/>
            <a:ext cx="17595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STEP 2</a:t>
            </a:r>
            <a:endParaRPr sz="1800"/>
          </a:p>
        </p:txBody>
      </p:sp>
      <p:sp>
        <p:nvSpPr>
          <p:cNvPr id="907" name="Google Shape;907;p45"/>
          <p:cNvSpPr txBox="1">
            <a:spLocks noGrp="1"/>
          </p:cNvSpPr>
          <p:nvPr>
            <p:ph type="subTitle" idx="4294967295"/>
          </p:nvPr>
        </p:nvSpPr>
        <p:spPr>
          <a:xfrm>
            <a:off x="2434020" y="1560075"/>
            <a:ext cx="17595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400" dirty="0" err="1"/>
              <a:t>Menentukan</a:t>
            </a:r>
            <a:r>
              <a:rPr lang="en-US" sz="1400" dirty="0"/>
              <a:t> </a:t>
            </a:r>
            <a:r>
              <a:rPr lang="en-US" sz="1400" dirty="0" err="1"/>
              <a:t>tema</a:t>
            </a:r>
            <a:r>
              <a:rPr lang="en-US" sz="1400" dirty="0"/>
              <a:t> yang </a:t>
            </a:r>
            <a:r>
              <a:rPr lang="en-US" sz="1400" dirty="0" err="1"/>
              <a:t>berhubungan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bisnis</a:t>
            </a:r>
            <a:r>
              <a:rPr lang="en-US" sz="1400" dirty="0"/>
              <a:t> </a:t>
            </a:r>
            <a:r>
              <a:rPr lang="en-US" sz="1400" dirty="0" err="1"/>
              <a:t>kita</a:t>
            </a:r>
            <a:endParaRPr sz="1400" dirty="0"/>
          </a:p>
        </p:txBody>
      </p:sp>
      <p:sp>
        <p:nvSpPr>
          <p:cNvPr id="908" name="Google Shape;908;p45"/>
          <p:cNvSpPr txBox="1">
            <a:spLocks noGrp="1"/>
          </p:cNvSpPr>
          <p:nvPr>
            <p:ph type="title" idx="4294967295"/>
          </p:nvPr>
        </p:nvSpPr>
        <p:spPr>
          <a:xfrm>
            <a:off x="4950470" y="1315400"/>
            <a:ext cx="17595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STEP 4</a:t>
            </a:r>
            <a:endParaRPr sz="1800"/>
          </a:p>
        </p:txBody>
      </p:sp>
      <p:sp>
        <p:nvSpPr>
          <p:cNvPr id="909" name="Google Shape;909;p45"/>
          <p:cNvSpPr txBox="1">
            <a:spLocks noGrp="1"/>
          </p:cNvSpPr>
          <p:nvPr>
            <p:ph type="subTitle" idx="4294967295"/>
          </p:nvPr>
        </p:nvSpPr>
        <p:spPr>
          <a:xfrm>
            <a:off x="4950470" y="1386684"/>
            <a:ext cx="17595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perencanaan</a:t>
            </a:r>
            <a:r>
              <a:rPr lang="en-US" sz="1400" dirty="0"/>
              <a:t> </a:t>
            </a:r>
            <a:r>
              <a:rPr lang="en-US" sz="1400" dirty="0" err="1"/>
              <a:t>konten</a:t>
            </a:r>
            <a:r>
              <a:rPr lang="en-US" sz="1400" dirty="0"/>
              <a:t> dan </a:t>
            </a:r>
            <a:r>
              <a:rPr lang="en-US" sz="1400" dirty="0" err="1"/>
              <a:t>mengunggahnya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kualitas</a:t>
            </a:r>
            <a:r>
              <a:rPr lang="en-US" sz="1400" dirty="0"/>
              <a:t> </a:t>
            </a:r>
            <a:r>
              <a:rPr lang="en-US" sz="1400" dirty="0" err="1"/>
              <a:t>terbaik</a:t>
            </a:r>
            <a:endParaRPr sz="1400" dirty="0"/>
          </a:p>
        </p:txBody>
      </p:sp>
      <p:cxnSp>
        <p:nvCxnSpPr>
          <p:cNvPr id="910" name="Google Shape;910;p45"/>
          <p:cNvCxnSpPr>
            <a:stCxn id="895" idx="4"/>
            <a:endCxn id="900" idx="0"/>
          </p:cNvCxnSpPr>
          <p:nvPr/>
        </p:nvCxnSpPr>
        <p:spPr>
          <a:xfrm>
            <a:off x="2055550" y="3221925"/>
            <a:ext cx="0" cy="249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1" name="Google Shape;911;p45"/>
          <p:cNvCxnSpPr>
            <a:cxnSpLocks/>
          </p:cNvCxnSpPr>
          <p:nvPr/>
        </p:nvCxnSpPr>
        <p:spPr>
          <a:xfrm rot="10800000">
            <a:off x="3313776" y="2511825"/>
            <a:ext cx="0" cy="253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2" name="Google Shape;912;p45"/>
          <p:cNvCxnSpPr>
            <a:stCxn id="897" idx="4"/>
            <a:endCxn id="902" idx="0"/>
          </p:cNvCxnSpPr>
          <p:nvPr/>
        </p:nvCxnSpPr>
        <p:spPr>
          <a:xfrm>
            <a:off x="4572000" y="3221925"/>
            <a:ext cx="0" cy="249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4" name="Google Shape;914;p45"/>
          <p:cNvCxnSpPr>
            <a:stCxn id="899" idx="4"/>
            <a:endCxn id="904" idx="0"/>
          </p:cNvCxnSpPr>
          <p:nvPr/>
        </p:nvCxnSpPr>
        <p:spPr>
          <a:xfrm>
            <a:off x="7088450" y="3221925"/>
            <a:ext cx="0" cy="249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5" name="Google Shape;915;p45"/>
          <p:cNvCxnSpPr>
            <a:stCxn id="895" idx="6"/>
            <a:endCxn id="896" idx="2"/>
          </p:cNvCxnSpPr>
          <p:nvPr/>
        </p:nvCxnSpPr>
        <p:spPr>
          <a:xfrm>
            <a:off x="2283700" y="2993775"/>
            <a:ext cx="801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6" name="Google Shape;916;p45"/>
          <p:cNvCxnSpPr>
            <a:stCxn id="896" idx="6"/>
            <a:endCxn id="897" idx="2"/>
          </p:cNvCxnSpPr>
          <p:nvPr/>
        </p:nvCxnSpPr>
        <p:spPr>
          <a:xfrm>
            <a:off x="3541925" y="2993775"/>
            <a:ext cx="801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7" name="Google Shape;917;p45"/>
          <p:cNvCxnSpPr>
            <a:stCxn id="897" idx="6"/>
            <a:endCxn id="898" idx="2"/>
          </p:cNvCxnSpPr>
          <p:nvPr/>
        </p:nvCxnSpPr>
        <p:spPr>
          <a:xfrm>
            <a:off x="4800150" y="2993775"/>
            <a:ext cx="801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8" name="Google Shape;918;p45"/>
          <p:cNvCxnSpPr>
            <a:stCxn id="898" idx="6"/>
            <a:endCxn id="899" idx="2"/>
          </p:cNvCxnSpPr>
          <p:nvPr/>
        </p:nvCxnSpPr>
        <p:spPr>
          <a:xfrm>
            <a:off x="6058375" y="2993775"/>
            <a:ext cx="801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7"/>
          <p:cNvSpPr txBox="1">
            <a:spLocks noGrp="1"/>
          </p:cNvSpPr>
          <p:nvPr>
            <p:ph type="title" idx="2"/>
          </p:nvPr>
        </p:nvSpPr>
        <p:spPr>
          <a:xfrm>
            <a:off x="656864" y="313318"/>
            <a:ext cx="4399753" cy="6085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ID" sz="2800" dirty="0"/>
              <a:t>KESIMPULAN</a:t>
            </a:r>
            <a:endParaRPr lang="en" sz="2800" dirty="0"/>
          </a:p>
        </p:txBody>
      </p:sp>
      <p:grpSp>
        <p:nvGrpSpPr>
          <p:cNvPr id="544" name="Google Shape;544;p37"/>
          <p:cNvGrpSpPr/>
          <p:nvPr/>
        </p:nvGrpSpPr>
        <p:grpSpPr>
          <a:xfrm>
            <a:off x="5798171" y="1840761"/>
            <a:ext cx="3345823" cy="3380575"/>
            <a:chOff x="4973650" y="536825"/>
            <a:chExt cx="1359925" cy="1374050"/>
          </a:xfrm>
        </p:grpSpPr>
        <p:sp>
          <p:nvSpPr>
            <p:cNvPr id="545" name="Google Shape;545;p37"/>
            <p:cNvSpPr/>
            <p:nvPr/>
          </p:nvSpPr>
          <p:spPr>
            <a:xfrm>
              <a:off x="4973650" y="733300"/>
              <a:ext cx="1359925" cy="1177575"/>
            </a:xfrm>
            <a:custGeom>
              <a:avLst/>
              <a:gdLst/>
              <a:ahLst/>
              <a:cxnLst/>
              <a:rect l="l" t="t" r="r" b="b"/>
              <a:pathLst>
                <a:path w="54397" h="47103" extrusionOk="0">
                  <a:moveTo>
                    <a:pt x="29886" y="1"/>
                  </a:moveTo>
                  <a:lnTo>
                    <a:pt x="27566" y="1389"/>
                  </a:lnTo>
                  <a:lnTo>
                    <a:pt x="29729" y="7296"/>
                  </a:lnTo>
                  <a:cubicBezTo>
                    <a:pt x="29729" y="7296"/>
                    <a:pt x="22108" y="9589"/>
                    <a:pt x="20396" y="13581"/>
                  </a:cubicBezTo>
                  <a:cubicBezTo>
                    <a:pt x="18684" y="17575"/>
                    <a:pt x="15947" y="25333"/>
                    <a:pt x="15947" y="25333"/>
                  </a:cubicBezTo>
                  <a:lnTo>
                    <a:pt x="7988" y="14079"/>
                  </a:lnTo>
                  <a:lnTo>
                    <a:pt x="6989" y="11035"/>
                  </a:lnTo>
                  <a:cubicBezTo>
                    <a:pt x="6989" y="11035"/>
                    <a:pt x="5365" y="9388"/>
                    <a:pt x="4786" y="8519"/>
                  </a:cubicBezTo>
                  <a:cubicBezTo>
                    <a:pt x="4664" y="8335"/>
                    <a:pt x="4558" y="8257"/>
                    <a:pt x="4474" y="8257"/>
                  </a:cubicBezTo>
                  <a:cubicBezTo>
                    <a:pt x="4160" y="8257"/>
                    <a:pt x="4148" y="9344"/>
                    <a:pt x="4685" y="10069"/>
                  </a:cubicBezTo>
                  <a:cubicBezTo>
                    <a:pt x="4685" y="10069"/>
                    <a:pt x="2465" y="7577"/>
                    <a:pt x="1927" y="7577"/>
                  </a:cubicBezTo>
                  <a:cubicBezTo>
                    <a:pt x="1904" y="7577"/>
                    <a:pt x="1884" y="7582"/>
                    <a:pt x="1867" y="7592"/>
                  </a:cubicBezTo>
                  <a:cubicBezTo>
                    <a:pt x="1480" y="7822"/>
                    <a:pt x="2653" y="9598"/>
                    <a:pt x="2735" y="9721"/>
                  </a:cubicBezTo>
                  <a:lnTo>
                    <a:pt x="2735" y="9721"/>
                  </a:lnTo>
                  <a:cubicBezTo>
                    <a:pt x="2649" y="9593"/>
                    <a:pt x="1361" y="7678"/>
                    <a:pt x="880" y="7678"/>
                  </a:cubicBezTo>
                  <a:cubicBezTo>
                    <a:pt x="844" y="7678"/>
                    <a:pt x="813" y="7689"/>
                    <a:pt x="786" y="7712"/>
                  </a:cubicBezTo>
                  <a:cubicBezTo>
                    <a:pt x="398" y="8052"/>
                    <a:pt x="2029" y="10574"/>
                    <a:pt x="2029" y="10574"/>
                  </a:cubicBezTo>
                  <a:cubicBezTo>
                    <a:pt x="2029" y="10574"/>
                    <a:pt x="852" y="8978"/>
                    <a:pt x="404" y="8978"/>
                  </a:cubicBezTo>
                  <a:cubicBezTo>
                    <a:pt x="351" y="8978"/>
                    <a:pt x="308" y="9001"/>
                    <a:pt x="278" y="9051"/>
                  </a:cubicBezTo>
                  <a:cubicBezTo>
                    <a:pt x="1" y="9527"/>
                    <a:pt x="1428" y="11487"/>
                    <a:pt x="1428" y="11487"/>
                  </a:cubicBezTo>
                  <a:cubicBezTo>
                    <a:pt x="1428" y="11487"/>
                    <a:pt x="874" y="10911"/>
                    <a:pt x="596" y="10911"/>
                  </a:cubicBezTo>
                  <a:cubicBezTo>
                    <a:pt x="538" y="10911"/>
                    <a:pt x="491" y="10936"/>
                    <a:pt x="465" y="10997"/>
                  </a:cubicBezTo>
                  <a:cubicBezTo>
                    <a:pt x="324" y="11320"/>
                    <a:pt x="3204" y="15062"/>
                    <a:pt x="5574" y="16441"/>
                  </a:cubicBezTo>
                  <a:cubicBezTo>
                    <a:pt x="5574" y="16441"/>
                    <a:pt x="8075" y="25219"/>
                    <a:pt x="8759" y="28756"/>
                  </a:cubicBezTo>
                  <a:cubicBezTo>
                    <a:pt x="9443" y="32292"/>
                    <a:pt x="11383" y="37397"/>
                    <a:pt x="16404" y="40378"/>
                  </a:cubicBezTo>
                  <a:cubicBezTo>
                    <a:pt x="17008" y="40737"/>
                    <a:pt x="17588" y="40895"/>
                    <a:pt x="18140" y="40895"/>
                  </a:cubicBezTo>
                  <a:cubicBezTo>
                    <a:pt x="22173" y="40895"/>
                    <a:pt x="24732" y="32466"/>
                    <a:pt x="24732" y="32466"/>
                  </a:cubicBezTo>
                  <a:lnTo>
                    <a:pt x="27128" y="47103"/>
                  </a:lnTo>
                  <a:lnTo>
                    <a:pt x="54396" y="46474"/>
                  </a:lnTo>
                  <a:lnTo>
                    <a:pt x="52530" y="12204"/>
                  </a:lnTo>
                  <a:cubicBezTo>
                    <a:pt x="52373" y="9293"/>
                    <a:pt x="50727" y="6635"/>
                    <a:pt x="48133" y="5305"/>
                  </a:cubicBezTo>
                  <a:cubicBezTo>
                    <a:pt x="46709" y="4574"/>
                    <a:pt x="44822" y="4074"/>
                    <a:pt x="42330" y="4074"/>
                  </a:cubicBezTo>
                  <a:cubicBezTo>
                    <a:pt x="40029" y="4074"/>
                    <a:pt x="37212" y="4501"/>
                    <a:pt x="33766" y="5567"/>
                  </a:cubicBezTo>
                  <a:lnTo>
                    <a:pt x="29886" y="1"/>
                  </a:ln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7"/>
            <p:cNvSpPr/>
            <p:nvPr/>
          </p:nvSpPr>
          <p:spPr>
            <a:xfrm>
              <a:off x="5524250" y="544325"/>
              <a:ext cx="305725" cy="302075"/>
            </a:xfrm>
            <a:custGeom>
              <a:avLst/>
              <a:gdLst/>
              <a:ahLst/>
              <a:cxnLst/>
              <a:rect l="l" t="t" r="r" b="b"/>
              <a:pathLst>
                <a:path w="12229" h="12083" extrusionOk="0">
                  <a:moveTo>
                    <a:pt x="6588" y="0"/>
                  </a:moveTo>
                  <a:cubicBezTo>
                    <a:pt x="4295" y="0"/>
                    <a:pt x="1693" y="1956"/>
                    <a:pt x="2376" y="5162"/>
                  </a:cubicBezTo>
                  <a:cubicBezTo>
                    <a:pt x="2010" y="5552"/>
                    <a:pt x="1592" y="5915"/>
                    <a:pt x="1200" y="6264"/>
                  </a:cubicBezTo>
                  <a:cubicBezTo>
                    <a:pt x="812" y="6607"/>
                    <a:pt x="1" y="7133"/>
                    <a:pt x="931" y="7302"/>
                  </a:cubicBezTo>
                  <a:cubicBezTo>
                    <a:pt x="1294" y="7369"/>
                    <a:pt x="1772" y="7414"/>
                    <a:pt x="2236" y="7414"/>
                  </a:cubicBezTo>
                  <a:cubicBezTo>
                    <a:pt x="2253" y="7414"/>
                    <a:pt x="2270" y="7414"/>
                    <a:pt x="2287" y="7414"/>
                  </a:cubicBezTo>
                  <a:lnTo>
                    <a:pt x="2287" y="7414"/>
                  </a:lnTo>
                  <a:cubicBezTo>
                    <a:pt x="2157" y="8024"/>
                    <a:pt x="1937" y="8748"/>
                    <a:pt x="1564" y="9557"/>
                  </a:cubicBezTo>
                  <a:cubicBezTo>
                    <a:pt x="944" y="10900"/>
                    <a:pt x="2099" y="12082"/>
                    <a:pt x="3837" y="12082"/>
                  </a:cubicBezTo>
                  <a:cubicBezTo>
                    <a:pt x="5253" y="12082"/>
                    <a:pt x="7055" y="11299"/>
                    <a:pt x="8601" y="9181"/>
                  </a:cubicBezTo>
                  <a:cubicBezTo>
                    <a:pt x="12229" y="4213"/>
                    <a:pt x="10237" y="1026"/>
                    <a:pt x="7740" y="182"/>
                  </a:cubicBezTo>
                  <a:cubicBezTo>
                    <a:pt x="7378" y="60"/>
                    <a:pt x="6988" y="0"/>
                    <a:pt x="6588" y="0"/>
                  </a:cubicBez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7"/>
            <p:cNvSpPr/>
            <p:nvPr/>
          </p:nvSpPr>
          <p:spPr>
            <a:xfrm>
              <a:off x="5547825" y="536825"/>
              <a:ext cx="266600" cy="309525"/>
            </a:xfrm>
            <a:custGeom>
              <a:avLst/>
              <a:gdLst/>
              <a:ahLst/>
              <a:cxnLst/>
              <a:rect l="l" t="t" r="r" b="b"/>
              <a:pathLst>
                <a:path w="10664" h="12381" extrusionOk="0">
                  <a:moveTo>
                    <a:pt x="9476" y="1"/>
                  </a:moveTo>
                  <a:cubicBezTo>
                    <a:pt x="8853" y="1"/>
                    <a:pt x="8367" y="682"/>
                    <a:pt x="8283" y="1343"/>
                  </a:cubicBezTo>
                  <a:cubicBezTo>
                    <a:pt x="7851" y="960"/>
                    <a:pt x="7346" y="666"/>
                    <a:pt x="6797" y="482"/>
                  </a:cubicBezTo>
                  <a:cubicBezTo>
                    <a:pt x="6435" y="360"/>
                    <a:pt x="6045" y="301"/>
                    <a:pt x="5646" y="301"/>
                  </a:cubicBezTo>
                  <a:cubicBezTo>
                    <a:pt x="4696" y="301"/>
                    <a:pt x="3694" y="636"/>
                    <a:pt x="2894" y="1256"/>
                  </a:cubicBezTo>
                  <a:cubicBezTo>
                    <a:pt x="2902" y="1263"/>
                    <a:pt x="2909" y="1270"/>
                    <a:pt x="2918" y="1279"/>
                  </a:cubicBezTo>
                  <a:cubicBezTo>
                    <a:pt x="3418" y="1778"/>
                    <a:pt x="3773" y="2654"/>
                    <a:pt x="4232" y="3247"/>
                  </a:cubicBezTo>
                  <a:cubicBezTo>
                    <a:pt x="4494" y="3587"/>
                    <a:pt x="4716" y="3987"/>
                    <a:pt x="4962" y="4362"/>
                  </a:cubicBezTo>
                  <a:cubicBezTo>
                    <a:pt x="5174" y="4688"/>
                    <a:pt x="5233" y="5089"/>
                    <a:pt x="5127" y="5463"/>
                  </a:cubicBezTo>
                  <a:cubicBezTo>
                    <a:pt x="5092" y="5586"/>
                    <a:pt x="5055" y="5707"/>
                    <a:pt x="5013" y="5827"/>
                  </a:cubicBezTo>
                  <a:cubicBezTo>
                    <a:pt x="4637" y="6912"/>
                    <a:pt x="3778" y="7469"/>
                    <a:pt x="2661" y="7585"/>
                  </a:cubicBezTo>
                  <a:cubicBezTo>
                    <a:pt x="2590" y="7592"/>
                    <a:pt x="2516" y="7595"/>
                    <a:pt x="2438" y="7595"/>
                  </a:cubicBezTo>
                  <a:cubicBezTo>
                    <a:pt x="2286" y="7595"/>
                    <a:pt x="2124" y="7585"/>
                    <a:pt x="1964" y="7585"/>
                  </a:cubicBezTo>
                  <a:cubicBezTo>
                    <a:pt x="1724" y="7585"/>
                    <a:pt x="1489" y="7607"/>
                    <a:pt x="1302" y="7714"/>
                  </a:cubicBezTo>
                  <a:cubicBezTo>
                    <a:pt x="1312" y="7714"/>
                    <a:pt x="1321" y="7715"/>
                    <a:pt x="1330" y="7715"/>
                  </a:cubicBezTo>
                  <a:cubicBezTo>
                    <a:pt x="1334" y="7715"/>
                    <a:pt x="1339" y="7714"/>
                    <a:pt x="1344" y="7714"/>
                  </a:cubicBezTo>
                  <a:lnTo>
                    <a:pt x="1344" y="7714"/>
                  </a:lnTo>
                  <a:cubicBezTo>
                    <a:pt x="1214" y="8324"/>
                    <a:pt x="994" y="9048"/>
                    <a:pt x="621" y="9857"/>
                  </a:cubicBezTo>
                  <a:cubicBezTo>
                    <a:pt x="1" y="11200"/>
                    <a:pt x="1155" y="12380"/>
                    <a:pt x="2893" y="12380"/>
                  </a:cubicBezTo>
                  <a:cubicBezTo>
                    <a:pt x="3655" y="12380"/>
                    <a:pt x="4529" y="12153"/>
                    <a:pt x="5415" y="11613"/>
                  </a:cubicBezTo>
                  <a:cubicBezTo>
                    <a:pt x="5518" y="11205"/>
                    <a:pt x="5568" y="10787"/>
                    <a:pt x="5567" y="10366"/>
                  </a:cubicBezTo>
                  <a:cubicBezTo>
                    <a:pt x="5567" y="9469"/>
                    <a:pt x="5485" y="8587"/>
                    <a:pt x="5397" y="7695"/>
                  </a:cubicBezTo>
                  <a:cubicBezTo>
                    <a:pt x="5343" y="7153"/>
                    <a:pt x="5322" y="6580"/>
                    <a:pt x="5403" y="6041"/>
                  </a:cubicBezTo>
                  <a:cubicBezTo>
                    <a:pt x="5461" y="5650"/>
                    <a:pt x="5644" y="5078"/>
                    <a:pt x="5968" y="4759"/>
                  </a:cubicBezTo>
                  <a:cubicBezTo>
                    <a:pt x="6204" y="4572"/>
                    <a:pt x="6490" y="4478"/>
                    <a:pt x="6772" y="4478"/>
                  </a:cubicBezTo>
                  <a:cubicBezTo>
                    <a:pt x="7274" y="4478"/>
                    <a:pt x="7763" y="4776"/>
                    <a:pt x="7930" y="5380"/>
                  </a:cubicBezTo>
                  <a:cubicBezTo>
                    <a:pt x="8168" y="6237"/>
                    <a:pt x="7682" y="7113"/>
                    <a:pt x="6872" y="7113"/>
                  </a:cubicBezTo>
                  <a:cubicBezTo>
                    <a:pt x="6751" y="7113"/>
                    <a:pt x="6622" y="7093"/>
                    <a:pt x="6488" y="7051"/>
                  </a:cubicBezTo>
                  <a:lnTo>
                    <a:pt x="6488" y="7051"/>
                  </a:lnTo>
                  <a:cubicBezTo>
                    <a:pt x="6734" y="7603"/>
                    <a:pt x="7094" y="8143"/>
                    <a:pt x="7436" y="8661"/>
                  </a:cubicBezTo>
                  <a:cubicBezTo>
                    <a:pt x="7561" y="8852"/>
                    <a:pt x="7704" y="9029"/>
                    <a:pt x="7861" y="9193"/>
                  </a:cubicBezTo>
                  <a:cubicBezTo>
                    <a:pt x="9147" y="7346"/>
                    <a:pt x="9646" y="5755"/>
                    <a:pt x="9636" y="4445"/>
                  </a:cubicBezTo>
                  <a:cubicBezTo>
                    <a:pt x="9652" y="4437"/>
                    <a:pt x="9666" y="4431"/>
                    <a:pt x="9681" y="4422"/>
                  </a:cubicBezTo>
                  <a:cubicBezTo>
                    <a:pt x="10098" y="4149"/>
                    <a:pt x="10118" y="3810"/>
                    <a:pt x="10142" y="3353"/>
                  </a:cubicBezTo>
                  <a:cubicBezTo>
                    <a:pt x="10175" y="2768"/>
                    <a:pt x="10497" y="2273"/>
                    <a:pt x="10582" y="1706"/>
                  </a:cubicBezTo>
                  <a:cubicBezTo>
                    <a:pt x="10663" y="1156"/>
                    <a:pt x="10533" y="503"/>
                    <a:pt x="10027" y="177"/>
                  </a:cubicBezTo>
                  <a:cubicBezTo>
                    <a:pt x="9836" y="54"/>
                    <a:pt x="9651" y="1"/>
                    <a:pt x="94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5587725" y="739550"/>
              <a:ext cx="38125" cy="20700"/>
            </a:xfrm>
            <a:custGeom>
              <a:avLst/>
              <a:gdLst/>
              <a:ahLst/>
              <a:cxnLst/>
              <a:rect l="l" t="t" r="r" b="b"/>
              <a:pathLst>
                <a:path w="1525" h="828" extrusionOk="0">
                  <a:moveTo>
                    <a:pt x="1524" y="0"/>
                  </a:moveTo>
                  <a:lnTo>
                    <a:pt x="1524" y="0"/>
                  </a:lnTo>
                  <a:cubicBezTo>
                    <a:pt x="1164" y="206"/>
                    <a:pt x="762" y="255"/>
                    <a:pt x="462" y="255"/>
                  </a:cubicBezTo>
                  <a:cubicBezTo>
                    <a:pt x="190" y="255"/>
                    <a:pt x="1" y="215"/>
                    <a:pt x="0" y="215"/>
                  </a:cubicBezTo>
                  <a:lnTo>
                    <a:pt x="0" y="215"/>
                  </a:lnTo>
                  <a:cubicBezTo>
                    <a:pt x="330" y="669"/>
                    <a:pt x="599" y="827"/>
                    <a:pt x="816" y="827"/>
                  </a:cubicBezTo>
                  <a:cubicBezTo>
                    <a:pt x="1310" y="827"/>
                    <a:pt x="1524" y="0"/>
                    <a:pt x="1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7"/>
            <p:cNvSpPr/>
            <p:nvPr/>
          </p:nvSpPr>
          <p:spPr>
            <a:xfrm>
              <a:off x="5372300" y="835250"/>
              <a:ext cx="961275" cy="1075625"/>
            </a:xfrm>
            <a:custGeom>
              <a:avLst/>
              <a:gdLst/>
              <a:ahLst/>
              <a:cxnLst/>
              <a:rect l="l" t="t" r="r" b="b"/>
              <a:pathLst>
                <a:path w="38451" h="43025" extrusionOk="0">
                  <a:moveTo>
                    <a:pt x="26396" y="0"/>
                  </a:moveTo>
                  <a:cubicBezTo>
                    <a:pt x="24520" y="0"/>
                    <a:pt x="22302" y="283"/>
                    <a:pt x="19680" y="965"/>
                  </a:cubicBezTo>
                  <a:cubicBezTo>
                    <a:pt x="17998" y="3803"/>
                    <a:pt x="16301" y="4547"/>
                    <a:pt x="14985" y="4547"/>
                  </a:cubicBezTo>
                  <a:cubicBezTo>
                    <a:pt x="13537" y="4547"/>
                    <a:pt x="12549" y="3646"/>
                    <a:pt x="12549" y="3646"/>
                  </a:cubicBezTo>
                  <a:cubicBezTo>
                    <a:pt x="10319" y="4480"/>
                    <a:pt x="5731" y="6516"/>
                    <a:pt x="4450" y="9505"/>
                  </a:cubicBezTo>
                  <a:cubicBezTo>
                    <a:pt x="2739" y="13497"/>
                    <a:pt x="1" y="21256"/>
                    <a:pt x="1" y="21256"/>
                  </a:cubicBezTo>
                  <a:lnTo>
                    <a:pt x="5477" y="36544"/>
                  </a:lnTo>
                  <a:cubicBezTo>
                    <a:pt x="7835" y="34142"/>
                    <a:pt x="8785" y="29870"/>
                    <a:pt x="8785" y="29870"/>
                  </a:cubicBezTo>
                  <a:lnTo>
                    <a:pt x="11182" y="43025"/>
                  </a:lnTo>
                  <a:lnTo>
                    <a:pt x="38450" y="42395"/>
                  </a:lnTo>
                  <a:lnTo>
                    <a:pt x="36585" y="8126"/>
                  </a:lnTo>
                  <a:cubicBezTo>
                    <a:pt x="36427" y="5215"/>
                    <a:pt x="34781" y="2557"/>
                    <a:pt x="32187" y="1227"/>
                  </a:cubicBezTo>
                  <a:cubicBezTo>
                    <a:pt x="30766" y="498"/>
                    <a:pt x="28882" y="0"/>
                    <a:pt x="26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7"/>
            <p:cNvSpPr/>
            <p:nvPr/>
          </p:nvSpPr>
          <p:spPr>
            <a:xfrm>
              <a:off x="5329900" y="983200"/>
              <a:ext cx="601175" cy="826750"/>
            </a:xfrm>
            <a:custGeom>
              <a:avLst/>
              <a:gdLst/>
              <a:ahLst/>
              <a:cxnLst/>
              <a:rect l="l" t="t" r="r" b="b"/>
              <a:pathLst>
                <a:path w="24047" h="33070" extrusionOk="0">
                  <a:moveTo>
                    <a:pt x="1927" y="0"/>
                  </a:moveTo>
                  <a:cubicBezTo>
                    <a:pt x="1904" y="0"/>
                    <a:pt x="1884" y="5"/>
                    <a:pt x="1867" y="15"/>
                  </a:cubicBezTo>
                  <a:cubicBezTo>
                    <a:pt x="1480" y="244"/>
                    <a:pt x="2648" y="2014"/>
                    <a:pt x="2734" y="2143"/>
                  </a:cubicBezTo>
                  <a:lnTo>
                    <a:pt x="2734" y="2143"/>
                  </a:lnTo>
                  <a:cubicBezTo>
                    <a:pt x="2644" y="2009"/>
                    <a:pt x="1359" y="100"/>
                    <a:pt x="880" y="100"/>
                  </a:cubicBezTo>
                  <a:cubicBezTo>
                    <a:pt x="844" y="100"/>
                    <a:pt x="812" y="111"/>
                    <a:pt x="786" y="134"/>
                  </a:cubicBezTo>
                  <a:cubicBezTo>
                    <a:pt x="398" y="474"/>
                    <a:pt x="2029" y="2996"/>
                    <a:pt x="2029" y="2996"/>
                  </a:cubicBezTo>
                  <a:cubicBezTo>
                    <a:pt x="2029" y="2996"/>
                    <a:pt x="851" y="1401"/>
                    <a:pt x="404" y="1401"/>
                  </a:cubicBezTo>
                  <a:cubicBezTo>
                    <a:pt x="350" y="1401"/>
                    <a:pt x="307" y="1424"/>
                    <a:pt x="278" y="1474"/>
                  </a:cubicBezTo>
                  <a:cubicBezTo>
                    <a:pt x="0" y="1950"/>
                    <a:pt x="1427" y="3909"/>
                    <a:pt x="1427" y="3909"/>
                  </a:cubicBezTo>
                  <a:cubicBezTo>
                    <a:pt x="1427" y="3909"/>
                    <a:pt x="874" y="3334"/>
                    <a:pt x="595" y="3334"/>
                  </a:cubicBezTo>
                  <a:cubicBezTo>
                    <a:pt x="537" y="3334"/>
                    <a:pt x="491" y="3359"/>
                    <a:pt x="464" y="3420"/>
                  </a:cubicBezTo>
                  <a:cubicBezTo>
                    <a:pt x="323" y="3743"/>
                    <a:pt x="3204" y="7485"/>
                    <a:pt x="5574" y="8864"/>
                  </a:cubicBezTo>
                  <a:cubicBezTo>
                    <a:pt x="5574" y="8864"/>
                    <a:pt x="8074" y="17642"/>
                    <a:pt x="8758" y="21178"/>
                  </a:cubicBezTo>
                  <a:cubicBezTo>
                    <a:pt x="9443" y="24715"/>
                    <a:pt x="11382" y="29820"/>
                    <a:pt x="16403" y="32801"/>
                  </a:cubicBezTo>
                  <a:cubicBezTo>
                    <a:pt x="16711" y="32984"/>
                    <a:pt x="17033" y="33070"/>
                    <a:pt x="17366" y="33070"/>
                  </a:cubicBezTo>
                  <a:cubicBezTo>
                    <a:pt x="19407" y="33070"/>
                    <a:pt x="21852" y="29836"/>
                    <a:pt x="24047" y="25964"/>
                  </a:cubicBezTo>
                  <a:lnTo>
                    <a:pt x="15946" y="17756"/>
                  </a:lnTo>
                  <a:lnTo>
                    <a:pt x="7988" y="6502"/>
                  </a:lnTo>
                  <a:lnTo>
                    <a:pt x="6989" y="3457"/>
                  </a:lnTo>
                  <a:cubicBezTo>
                    <a:pt x="6989" y="3457"/>
                    <a:pt x="5365" y="1811"/>
                    <a:pt x="4786" y="942"/>
                  </a:cubicBezTo>
                  <a:cubicBezTo>
                    <a:pt x="4663" y="758"/>
                    <a:pt x="4558" y="680"/>
                    <a:pt x="4474" y="680"/>
                  </a:cubicBezTo>
                  <a:cubicBezTo>
                    <a:pt x="4160" y="680"/>
                    <a:pt x="4147" y="1767"/>
                    <a:pt x="4684" y="2492"/>
                  </a:cubicBezTo>
                  <a:cubicBezTo>
                    <a:pt x="4684" y="2492"/>
                    <a:pt x="2465" y="0"/>
                    <a:pt x="1927" y="0"/>
                  </a:cubicBez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7"/>
            <p:cNvSpPr/>
            <p:nvPr/>
          </p:nvSpPr>
          <p:spPr>
            <a:xfrm>
              <a:off x="5185900" y="827700"/>
              <a:ext cx="20100" cy="78975"/>
            </a:xfrm>
            <a:custGeom>
              <a:avLst/>
              <a:gdLst/>
              <a:ahLst/>
              <a:cxnLst/>
              <a:rect l="l" t="t" r="r" b="b"/>
              <a:pathLst>
                <a:path w="804" h="3159" fill="none" extrusionOk="0">
                  <a:moveTo>
                    <a:pt x="1" y="1"/>
                  </a:moveTo>
                  <a:lnTo>
                    <a:pt x="804" y="3158"/>
                  </a:lnTo>
                </a:path>
              </a:pathLst>
            </a:custGeom>
            <a:noFill/>
            <a:ln w="147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5251975" y="836350"/>
              <a:ext cx="27350" cy="80950"/>
            </a:xfrm>
            <a:custGeom>
              <a:avLst/>
              <a:gdLst/>
              <a:ahLst/>
              <a:cxnLst/>
              <a:rect l="l" t="t" r="r" b="b"/>
              <a:pathLst>
                <a:path w="1094" h="3238" fill="none" extrusionOk="0">
                  <a:moveTo>
                    <a:pt x="0" y="3238"/>
                  </a:moveTo>
                  <a:lnTo>
                    <a:pt x="1094" y="1"/>
                  </a:lnTo>
                </a:path>
              </a:pathLst>
            </a:custGeom>
            <a:noFill/>
            <a:ln w="147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5291100" y="890850"/>
              <a:ext cx="59825" cy="45075"/>
            </a:xfrm>
            <a:custGeom>
              <a:avLst/>
              <a:gdLst/>
              <a:ahLst/>
              <a:cxnLst/>
              <a:rect l="l" t="t" r="r" b="b"/>
              <a:pathLst>
                <a:path w="2393" h="1803" fill="none" extrusionOk="0">
                  <a:moveTo>
                    <a:pt x="1" y="1803"/>
                  </a:moveTo>
                  <a:lnTo>
                    <a:pt x="2393" y="1"/>
                  </a:lnTo>
                </a:path>
              </a:pathLst>
            </a:custGeom>
            <a:noFill/>
            <a:ln w="147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5127000" y="875225"/>
              <a:ext cx="32225" cy="43925"/>
            </a:xfrm>
            <a:custGeom>
              <a:avLst/>
              <a:gdLst/>
              <a:ahLst/>
              <a:cxnLst/>
              <a:rect l="l" t="t" r="r" b="b"/>
              <a:pathLst>
                <a:path w="1289" h="1757" fill="none" extrusionOk="0">
                  <a:moveTo>
                    <a:pt x="1289" y="1756"/>
                  </a:moveTo>
                  <a:lnTo>
                    <a:pt x="1" y="1"/>
                  </a:lnTo>
                </a:path>
              </a:pathLst>
            </a:custGeom>
            <a:noFill/>
            <a:ln w="147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37"/>
          <p:cNvGrpSpPr/>
          <p:nvPr/>
        </p:nvGrpSpPr>
        <p:grpSpPr>
          <a:xfrm>
            <a:off x="5579981" y="811099"/>
            <a:ext cx="1000787" cy="1150565"/>
            <a:chOff x="2564825" y="2042200"/>
            <a:chExt cx="709275" cy="815425"/>
          </a:xfrm>
        </p:grpSpPr>
        <p:sp>
          <p:nvSpPr>
            <p:cNvPr id="556" name="Google Shape;556;p37"/>
            <p:cNvSpPr/>
            <p:nvPr/>
          </p:nvSpPr>
          <p:spPr>
            <a:xfrm>
              <a:off x="2564825" y="2231525"/>
              <a:ext cx="663150" cy="626100"/>
            </a:xfrm>
            <a:custGeom>
              <a:avLst/>
              <a:gdLst/>
              <a:ahLst/>
              <a:cxnLst/>
              <a:rect l="l" t="t" r="r" b="b"/>
              <a:pathLst>
                <a:path w="26526" h="25044" extrusionOk="0">
                  <a:moveTo>
                    <a:pt x="15540" y="0"/>
                  </a:moveTo>
                  <a:lnTo>
                    <a:pt x="2906" y="2024"/>
                  </a:lnTo>
                  <a:lnTo>
                    <a:pt x="1" y="18907"/>
                  </a:lnTo>
                  <a:lnTo>
                    <a:pt x="10682" y="25043"/>
                  </a:lnTo>
                  <a:lnTo>
                    <a:pt x="22505" y="22679"/>
                  </a:lnTo>
                  <a:lnTo>
                    <a:pt x="26525" y="6372"/>
                  </a:lnTo>
                  <a:lnTo>
                    <a:pt x="155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2831875" y="2390325"/>
              <a:ext cx="396100" cy="467300"/>
            </a:xfrm>
            <a:custGeom>
              <a:avLst/>
              <a:gdLst/>
              <a:ahLst/>
              <a:cxnLst/>
              <a:rect l="l" t="t" r="r" b="b"/>
              <a:pathLst>
                <a:path w="15844" h="18692" extrusionOk="0">
                  <a:moveTo>
                    <a:pt x="15807" y="0"/>
                  </a:moveTo>
                  <a:lnTo>
                    <a:pt x="3411" y="1015"/>
                  </a:lnTo>
                  <a:lnTo>
                    <a:pt x="0" y="18691"/>
                  </a:lnTo>
                  <a:lnTo>
                    <a:pt x="11823" y="16327"/>
                  </a:lnTo>
                  <a:lnTo>
                    <a:pt x="15843" y="20"/>
                  </a:lnTo>
                  <a:lnTo>
                    <a:pt x="158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2607100" y="2203125"/>
              <a:ext cx="667000" cy="270275"/>
            </a:xfrm>
            <a:custGeom>
              <a:avLst/>
              <a:gdLst/>
              <a:ahLst/>
              <a:cxnLst/>
              <a:rect l="l" t="t" r="r" b="b"/>
              <a:pathLst>
                <a:path w="26680" h="10811" extrusionOk="0">
                  <a:moveTo>
                    <a:pt x="13719" y="1"/>
                  </a:moveTo>
                  <a:lnTo>
                    <a:pt x="597" y="2029"/>
                  </a:lnTo>
                  <a:lnTo>
                    <a:pt x="0" y="5069"/>
                  </a:lnTo>
                  <a:lnTo>
                    <a:pt x="11598" y="10810"/>
                  </a:lnTo>
                  <a:lnTo>
                    <a:pt x="25709" y="10114"/>
                  </a:lnTo>
                  <a:lnTo>
                    <a:pt x="26680" y="6758"/>
                  </a:lnTo>
                  <a:lnTo>
                    <a:pt x="137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2607100" y="2253825"/>
              <a:ext cx="667000" cy="219575"/>
            </a:xfrm>
            <a:custGeom>
              <a:avLst/>
              <a:gdLst/>
              <a:ahLst/>
              <a:cxnLst/>
              <a:rect l="l" t="t" r="r" b="b"/>
              <a:pathLst>
                <a:path w="26680" h="8783" extrusionOk="0">
                  <a:moveTo>
                    <a:pt x="597" y="1"/>
                  </a:moveTo>
                  <a:lnTo>
                    <a:pt x="0" y="3041"/>
                  </a:lnTo>
                  <a:lnTo>
                    <a:pt x="11598" y="8782"/>
                  </a:lnTo>
                  <a:lnTo>
                    <a:pt x="25709" y="8086"/>
                  </a:lnTo>
                  <a:lnTo>
                    <a:pt x="26680" y="4729"/>
                  </a:lnTo>
                  <a:lnTo>
                    <a:pt x="26680" y="4729"/>
                  </a:lnTo>
                  <a:lnTo>
                    <a:pt x="12613" y="5599"/>
                  </a:lnTo>
                  <a:cubicBezTo>
                    <a:pt x="12613" y="5599"/>
                    <a:pt x="553" y="226"/>
                    <a:pt x="5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2645450" y="2214425"/>
              <a:ext cx="498400" cy="613750"/>
            </a:xfrm>
            <a:custGeom>
              <a:avLst/>
              <a:gdLst/>
              <a:ahLst/>
              <a:cxnLst/>
              <a:rect l="l" t="t" r="r" b="b"/>
              <a:pathLst>
                <a:path w="19936" h="24550" extrusionOk="0">
                  <a:moveTo>
                    <a:pt x="9264" y="1"/>
                  </a:moveTo>
                  <a:lnTo>
                    <a:pt x="6631" y="408"/>
                  </a:lnTo>
                  <a:lnTo>
                    <a:pt x="9679" y="2357"/>
                  </a:lnTo>
                  <a:lnTo>
                    <a:pt x="3317" y="3665"/>
                  </a:lnTo>
                  <a:lnTo>
                    <a:pt x="0" y="21443"/>
                  </a:lnTo>
                  <a:lnTo>
                    <a:pt x="2868" y="23090"/>
                  </a:lnTo>
                  <a:lnTo>
                    <a:pt x="6682" y="5200"/>
                  </a:lnTo>
                  <a:lnTo>
                    <a:pt x="12366" y="4074"/>
                  </a:lnTo>
                  <a:lnTo>
                    <a:pt x="16676" y="6830"/>
                  </a:lnTo>
                  <a:lnTo>
                    <a:pt x="13348" y="24550"/>
                  </a:lnTo>
                  <a:lnTo>
                    <a:pt x="16078" y="24004"/>
                  </a:lnTo>
                  <a:lnTo>
                    <a:pt x="19935" y="6628"/>
                  </a:lnTo>
                  <a:lnTo>
                    <a:pt x="14988" y="3555"/>
                  </a:lnTo>
                  <a:lnTo>
                    <a:pt x="18526" y="2855"/>
                  </a:lnTo>
                  <a:lnTo>
                    <a:pt x="15339" y="1192"/>
                  </a:lnTo>
                  <a:lnTo>
                    <a:pt x="12217" y="1835"/>
                  </a:lnTo>
                  <a:lnTo>
                    <a:pt x="92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2645450" y="2306025"/>
              <a:ext cx="167075" cy="485675"/>
            </a:xfrm>
            <a:custGeom>
              <a:avLst/>
              <a:gdLst/>
              <a:ahLst/>
              <a:cxnLst/>
              <a:rect l="l" t="t" r="r" b="b"/>
              <a:pathLst>
                <a:path w="6683" h="19427" extrusionOk="0">
                  <a:moveTo>
                    <a:pt x="3317" y="1"/>
                  </a:moveTo>
                  <a:lnTo>
                    <a:pt x="0" y="17779"/>
                  </a:lnTo>
                  <a:lnTo>
                    <a:pt x="2868" y="19426"/>
                  </a:lnTo>
                  <a:lnTo>
                    <a:pt x="6682" y="1536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2788850" y="2042200"/>
              <a:ext cx="353775" cy="253125"/>
            </a:xfrm>
            <a:custGeom>
              <a:avLst/>
              <a:gdLst/>
              <a:ahLst/>
              <a:cxnLst/>
              <a:rect l="l" t="t" r="r" b="b"/>
              <a:pathLst>
                <a:path w="14151" h="10125" extrusionOk="0">
                  <a:moveTo>
                    <a:pt x="3827" y="1772"/>
                  </a:moveTo>
                  <a:cubicBezTo>
                    <a:pt x="3882" y="1772"/>
                    <a:pt x="3929" y="1782"/>
                    <a:pt x="3970" y="1802"/>
                  </a:cubicBezTo>
                  <a:cubicBezTo>
                    <a:pt x="3990" y="1812"/>
                    <a:pt x="4010" y="1824"/>
                    <a:pt x="4028" y="1837"/>
                  </a:cubicBezTo>
                  <a:cubicBezTo>
                    <a:pt x="4671" y="2273"/>
                    <a:pt x="5246" y="4609"/>
                    <a:pt x="5265" y="7750"/>
                  </a:cubicBezTo>
                  <a:cubicBezTo>
                    <a:pt x="3865" y="6883"/>
                    <a:pt x="2035" y="5469"/>
                    <a:pt x="1866" y="4124"/>
                  </a:cubicBezTo>
                  <a:lnTo>
                    <a:pt x="1865" y="4124"/>
                  </a:lnTo>
                  <a:cubicBezTo>
                    <a:pt x="1836" y="3894"/>
                    <a:pt x="1748" y="3197"/>
                    <a:pt x="2824" y="2298"/>
                  </a:cubicBezTo>
                  <a:cubicBezTo>
                    <a:pt x="3232" y="1958"/>
                    <a:pt x="3591" y="1772"/>
                    <a:pt x="3827" y="1772"/>
                  </a:cubicBezTo>
                  <a:close/>
                  <a:moveTo>
                    <a:pt x="10762" y="3005"/>
                  </a:moveTo>
                  <a:cubicBezTo>
                    <a:pt x="11001" y="3005"/>
                    <a:pt x="11324" y="3325"/>
                    <a:pt x="11637" y="3868"/>
                  </a:cubicBezTo>
                  <a:cubicBezTo>
                    <a:pt x="12339" y="5082"/>
                    <a:pt x="12015" y="5707"/>
                    <a:pt x="11908" y="5912"/>
                  </a:cubicBezTo>
                  <a:cubicBezTo>
                    <a:pt x="11285" y="7116"/>
                    <a:pt x="9079" y="7812"/>
                    <a:pt x="7465" y="8143"/>
                  </a:cubicBezTo>
                  <a:cubicBezTo>
                    <a:pt x="8568" y="5200"/>
                    <a:pt x="9914" y="3206"/>
                    <a:pt x="10667" y="3019"/>
                  </a:cubicBezTo>
                  <a:cubicBezTo>
                    <a:pt x="10689" y="3013"/>
                    <a:pt x="10711" y="3009"/>
                    <a:pt x="10733" y="3007"/>
                  </a:cubicBezTo>
                  <a:cubicBezTo>
                    <a:pt x="10743" y="3006"/>
                    <a:pt x="10752" y="3005"/>
                    <a:pt x="10762" y="3005"/>
                  </a:cubicBezTo>
                  <a:close/>
                  <a:moveTo>
                    <a:pt x="3835" y="0"/>
                  </a:moveTo>
                  <a:cubicBezTo>
                    <a:pt x="3260" y="0"/>
                    <a:pt x="2540" y="230"/>
                    <a:pt x="1690" y="940"/>
                  </a:cubicBezTo>
                  <a:cubicBezTo>
                    <a:pt x="187" y="2194"/>
                    <a:pt x="1" y="3484"/>
                    <a:pt x="109" y="4345"/>
                  </a:cubicBezTo>
                  <a:cubicBezTo>
                    <a:pt x="343" y="6208"/>
                    <a:pt x="2133" y="7792"/>
                    <a:pt x="3641" y="8817"/>
                  </a:cubicBezTo>
                  <a:cubicBezTo>
                    <a:pt x="4645" y="9499"/>
                    <a:pt x="5525" y="9932"/>
                    <a:pt x="5739" y="10034"/>
                  </a:cubicBezTo>
                  <a:cubicBezTo>
                    <a:pt x="5762" y="10044"/>
                    <a:pt x="5785" y="10049"/>
                    <a:pt x="5808" y="10057"/>
                  </a:cubicBezTo>
                  <a:lnTo>
                    <a:pt x="5809" y="10057"/>
                  </a:lnTo>
                  <a:cubicBezTo>
                    <a:pt x="5864" y="10078"/>
                    <a:pt x="5921" y="10094"/>
                    <a:pt x="5980" y="10105"/>
                  </a:cubicBezTo>
                  <a:cubicBezTo>
                    <a:pt x="6041" y="10119"/>
                    <a:pt x="6103" y="10125"/>
                    <a:pt x="6166" y="10125"/>
                  </a:cubicBezTo>
                  <a:cubicBezTo>
                    <a:pt x="6189" y="10125"/>
                    <a:pt x="6212" y="10124"/>
                    <a:pt x="6235" y="10122"/>
                  </a:cubicBezTo>
                  <a:cubicBezTo>
                    <a:pt x="6470" y="10100"/>
                    <a:pt x="7446" y="9997"/>
                    <a:pt x="8623" y="9703"/>
                  </a:cubicBezTo>
                  <a:cubicBezTo>
                    <a:pt x="10393" y="9262"/>
                    <a:pt x="12618" y="8393"/>
                    <a:pt x="13481" y="6726"/>
                  </a:cubicBezTo>
                  <a:cubicBezTo>
                    <a:pt x="13880" y="5955"/>
                    <a:pt x="14150" y="4681"/>
                    <a:pt x="13172" y="2985"/>
                  </a:cubicBezTo>
                  <a:cubicBezTo>
                    <a:pt x="12360" y="1572"/>
                    <a:pt x="11452" y="1234"/>
                    <a:pt x="10768" y="1234"/>
                  </a:cubicBezTo>
                  <a:cubicBezTo>
                    <a:pt x="10690" y="1234"/>
                    <a:pt x="10614" y="1239"/>
                    <a:pt x="10542" y="1247"/>
                  </a:cubicBezTo>
                  <a:cubicBezTo>
                    <a:pt x="9287" y="1387"/>
                    <a:pt x="8084" y="2646"/>
                    <a:pt x="6874" y="5092"/>
                  </a:cubicBezTo>
                  <a:cubicBezTo>
                    <a:pt x="6582" y="2377"/>
                    <a:pt x="5889" y="780"/>
                    <a:pt x="4758" y="216"/>
                  </a:cubicBezTo>
                  <a:cubicBezTo>
                    <a:pt x="4512" y="94"/>
                    <a:pt x="4203" y="0"/>
                    <a:pt x="38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DD6F99-3E70-964B-28C4-CB9203BD1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188" y="924931"/>
            <a:ext cx="5242332" cy="3905251"/>
          </a:xfrm>
        </p:spPr>
        <p:txBody>
          <a:bodyPr/>
          <a:lstStyle/>
          <a:p>
            <a:pPr marL="114300" indent="0"/>
            <a:r>
              <a:rPr lang="en-ID" sz="1200" dirty="0" err="1">
                <a:solidFill>
                  <a:srgbClr val="002060"/>
                </a:solidFill>
              </a:rPr>
              <a:t>Berdasarkan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hasil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penelitian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dari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tugas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akhir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ini</a:t>
            </a:r>
            <a:r>
              <a:rPr lang="en-ID" sz="1200" dirty="0">
                <a:solidFill>
                  <a:srgbClr val="002060"/>
                </a:solidFill>
              </a:rPr>
              <a:t>, </a:t>
            </a:r>
            <a:r>
              <a:rPr lang="en-ID" sz="1200" dirty="0" err="1">
                <a:solidFill>
                  <a:srgbClr val="002060"/>
                </a:solidFill>
              </a:rPr>
              <a:t>terdapat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beberapa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hal</a:t>
            </a:r>
            <a:r>
              <a:rPr lang="en-ID" sz="1200" dirty="0">
                <a:solidFill>
                  <a:srgbClr val="002060"/>
                </a:solidFill>
              </a:rPr>
              <a:t> yang </a:t>
            </a:r>
            <a:r>
              <a:rPr lang="en-ID" sz="1200" dirty="0" err="1">
                <a:solidFill>
                  <a:srgbClr val="002060"/>
                </a:solidFill>
              </a:rPr>
              <a:t>dapat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disimpulkan</a:t>
            </a:r>
            <a:r>
              <a:rPr lang="en-ID" sz="1200" dirty="0">
                <a:solidFill>
                  <a:srgbClr val="002060"/>
                </a:solidFill>
              </a:rPr>
              <a:t>, </a:t>
            </a:r>
            <a:r>
              <a:rPr lang="en-ID" sz="1200" dirty="0" err="1">
                <a:solidFill>
                  <a:srgbClr val="002060"/>
                </a:solidFill>
              </a:rPr>
              <a:t>yaitu</a:t>
            </a:r>
            <a:r>
              <a:rPr lang="en-ID" sz="1200" dirty="0">
                <a:solidFill>
                  <a:srgbClr val="002060"/>
                </a:solidFill>
              </a:rPr>
              <a:t>:</a:t>
            </a:r>
          </a:p>
          <a:p>
            <a:pPr marL="114300" indent="0"/>
            <a:r>
              <a:rPr lang="en-ID" sz="1200" dirty="0">
                <a:solidFill>
                  <a:srgbClr val="002060"/>
                </a:solidFill>
              </a:rPr>
              <a:t/>
            </a:r>
            <a:br>
              <a:rPr lang="en-ID" sz="1200" dirty="0">
                <a:solidFill>
                  <a:srgbClr val="002060"/>
                </a:solidFill>
              </a:rPr>
            </a:br>
            <a:r>
              <a:rPr lang="en-ID" sz="1200" b="1" dirty="0">
                <a:solidFill>
                  <a:srgbClr val="002060"/>
                </a:solidFill>
              </a:rPr>
              <a:t>Content planning</a:t>
            </a:r>
          </a:p>
          <a:p>
            <a:pPr marL="114300" indent="0"/>
            <a:r>
              <a:rPr lang="en-ID" sz="1200" dirty="0" err="1">
                <a:solidFill>
                  <a:srgbClr val="002060"/>
                </a:solidFill>
              </a:rPr>
              <a:t>Disusun</a:t>
            </a:r>
            <a:r>
              <a:rPr lang="en-ID" sz="1200" dirty="0">
                <a:solidFill>
                  <a:srgbClr val="002060"/>
                </a:solidFill>
              </a:rPr>
              <a:t> pada </a:t>
            </a:r>
            <a:r>
              <a:rPr lang="en-ID" sz="1200" dirty="0" err="1">
                <a:solidFill>
                  <a:srgbClr val="002060"/>
                </a:solidFill>
              </a:rPr>
              <a:t>awal</a:t>
            </a:r>
            <a:r>
              <a:rPr lang="en-ID" sz="1200" dirty="0">
                <a:solidFill>
                  <a:srgbClr val="002060"/>
                </a:solidFill>
              </a:rPr>
              <a:t> proses </a:t>
            </a:r>
            <a:r>
              <a:rPr lang="en-ID" sz="1200" dirty="0" err="1">
                <a:solidFill>
                  <a:srgbClr val="002060"/>
                </a:solidFill>
              </a:rPr>
              <a:t>untuk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menentukan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jenis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konten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apa</a:t>
            </a:r>
            <a:r>
              <a:rPr lang="en-ID" sz="1200" dirty="0">
                <a:solidFill>
                  <a:srgbClr val="002060"/>
                </a:solidFill>
              </a:rPr>
              <a:t> dan </a:t>
            </a:r>
            <a:r>
              <a:rPr lang="en-ID" sz="1200" dirty="0" err="1">
                <a:solidFill>
                  <a:srgbClr val="002060"/>
                </a:solidFill>
              </a:rPr>
              <a:t>kapan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konten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tersebut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akan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diunggah</a:t>
            </a:r>
            <a:r>
              <a:rPr lang="en-ID" sz="1200" dirty="0">
                <a:solidFill>
                  <a:srgbClr val="002060"/>
                </a:solidFill>
              </a:rPr>
              <a:t>. Adapun proses </a:t>
            </a:r>
            <a:r>
              <a:rPr lang="en-ID" sz="1200" dirty="0" err="1">
                <a:solidFill>
                  <a:srgbClr val="002060"/>
                </a:solidFill>
              </a:rPr>
              <a:t>conten</a:t>
            </a:r>
            <a:r>
              <a:rPr lang="en-ID" sz="1200" dirty="0">
                <a:solidFill>
                  <a:srgbClr val="002060"/>
                </a:solidFill>
              </a:rPr>
              <a:t> planning pada </a:t>
            </a:r>
            <a:r>
              <a:rPr lang="en-ID" sz="1200" dirty="0" err="1">
                <a:solidFill>
                  <a:srgbClr val="002060"/>
                </a:solidFill>
              </a:rPr>
              <a:t>akun</a:t>
            </a:r>
            <a:r>
              <a:rPr lang="en-ID" sz="1200" dirty="0">
                <a:solidFill>
                  <a:srgbClr val="002060"/>
                </a:solidFill>
              </a:rPr>
              <a:t> @karyaukm.id </a:t>
            </a:r>
            <a:r>
              <a:rPr lang="en-ID" sz="1200" dirty="0" err="1">
                <a:solidFill>
                  <a:srgbClr val="002060"/>
                </a:solidFill>
              </a:rPr>
              <a:t>adalah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sebagai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berikut</a:t>
            </a:r>
            <a:r>
              <a:rPr lang="en-ID" sz="1200" dirty="0">
                <a:solidFill>
                  <a:srgbClr val="002060"/>
                </a:solidFill>
              </a:rPr>
              <a:t> :</a:t>
            </a:r>
          </a:p>
          <a:p>
            <a:pPr marL="114300" indent="0"/>
            <a:endParaRPr lang="en-ID" sz="1200" dirty="0">
              <a:solidFill>
                <a:srgbClr val="002060"/>
              </a:solidFill>
            </a:endParaRPr>
          </a:p>
          <a:p>
            <a:pPr marL="114300" indent="0"/>
            <a:r>
              <a:rPr lang="en-ID" sz="1200" dirty="0">
                <a:solidFill>
                  <a:srgbClr val="002060"/>
                </a:solidFill>
              </a:rPr>
              <a:t>a. Analisa Instagram pada </a:t>
            </a:r>
            <a:r>
              <a:rPr lang="en-ID" sz="1200" dirty="0" err="1">
                <a:solidFill>
                  <a:srgbClr val="002060"/>
                </a:solidFill>
              </a:rPr>
              <a:t>akun</a:t>
            </a:r>
            <a:r>
              <a:rPr lang="en-ID" sz="1200" dirty="0">
                <a:solidFill>
                  <a:srgbClr val="002060"/>
                </a:solidFill>
              </a:rPr>
              <a:t> @karyaukm.id </a:t>
            </a:r>
          </a:p>
          <a:p>
            <a:pPr marL="114300" indent="0"/>
            <a:r>
              <a:rPr lang="en-ID" sz="1200" dirty="0">
                <a:solidFill>
                  <a:srgbClr val="002060"/>
                </a:solidFill>
              </a:rPr>
              <a:t>b. </a:t>
            </a:r>
            <a:r>
              <a:rPr lang="en-ID" sz="1200" dirty="0" err="1">
                <a:solidFill>
                  <a:srgbClr val="002060"/>
                </a:solidFill>
              </a:rPr>
              <a:t>Penempatan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konten</a:t>
            </a:r>
            <a:r>
              <a:rPr lang="en-ID" sz="1200" dirty="0">
                <a:solidFill>
                  <a:srgbClr val="002060"/>
                </a:solidFill>
              </a:rPr>
              <a:t> pada content planning</a:t>
            </a:r>
          </a:p>
          <a:p>
            <a:pPr marL="114300" indent="0"/>
            <a:r>
              <a:rPr lang="en-ID" sz="1200" dirty="0">
                <a:solidFill>
                  <a:srgbClr val="002060"/>
                </a:solidFill>
              </a:rPr>
              <a:t>c. Proses </a:t>
            </a:r>
            <a:r>
              <a:rPr lang="en-ID" sz="1200" dirty="0" err="1">
                <a:solidFill>
                  <a:srgbClr val="002060"/>
                </a:solidFill>
              </a:rPr>
              <a:t>riset</a:t>
            </a:r>
            <a:r>
              <a:rPr lang="en-ID" sz="1200" dirty="0">
                <a:solidFill>
                  <a:srgbClr val="002060"/>
                </a:solidFill>
              </a:rPr>
              <a:t> pasar</a:t>
            </a:r>
          </a:p>
          <a:p>
            <a:pPr marL="114300" indent="0"/>
            <a:r>
              <a:rPr lang="en-ID" sz="1200" dirty="0">
                <a:solidFill>
                  <a:srgbClr val="002060"/>
                </a:solidFill>
              </a:rPr>
              <a:t>d. Analisa </a:t>
            </a:r>
            <a:r>
              <a:rPr lang="en-ID" sz="1200" dirty="0" err="1">
                <a:solidFill>
                  <a:srgbClr val="002060"/>
                </a:solidFill>
              </a:rPr>
              <a:t>performa</a:t>
            </a:r>
            <a:r>
              <a:rPr lang="en-ID" sz="1200" dirty="0">
                <a:solidFill>
                  <a:srgbClr val="002060"/>
                </a:solidFill>
              </a:rPr>
              <a:t> Instagram</a:t>
            </a:r>
          </a:p>
          <a:p>
            <a:pPr marL="114300" indent="0"/>
            <a:endParaRPr lang="en-ID" sz="1200" dirty="0">
              <a:solidFill>
                <a:srgbClr val="002060"/>
              </a:solidFill>
            </a:endParaRPr>
          </a:p>
          <a:p>
            <a:pPr marL="114300" indent="0"/>
            <a:r>
              <a:rPr lang="en-ID" sz="1200" dirty="0">
                <a:solidFill>
                  <a:srgbClr val="002060"/>
                </a:solidFill>
              </a:rPr>
              <a:t>Dari </a:t>
            </a:r>
            <a:r>
              <a:rPr lang="en-ID" sz="1200" dirty="0" err="1">
                <a:solidFill>
                  <a:srgbClr val="002060"/>
                </a:solidFill>
              </a:rPr>
              <a:t>hasil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analisa</a:t>
            </a:r>
            <a:r>
              <a:rPr lang="en-ID" sz="1200" dirty="0">
                <a:solidFill>
                  <a:srgbClr val="002060"/>
                </a:solidFill>
              </a:rPr>
              <a:t> competitor </a:t>
            </a:r>
            <a:r>
              <a:rPr lang="en-ID" sz="1200" dirty="0" err="1">
                <a:solidFill>
                  <a:srgbClr val="002060"/>
                </a:solidFill>
              </a:rPr>
              <a:t>sampai</a:t>
            </a:r>
            <a:r>
              <a:rPr lang="en-ID" sz="1200" dirty="0">
                <a:solidFill>
                  <a:srgbClr val="002060"/>
                </a:solidFill>
              </a:rPr>
              <a:t> proses </a:t>
            </a:r>
            <a:r>
              <a:rPr lang="en-ID" sz="1200" dirty="0" err="1">
                <a:solidFill>
                  <a:srgbClr val="002060"/>
                </a:solidFill>
              </a:rPr>
              <a:t>pengunggahan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konten</a:t>
            </a:r>
            <a:r>
              <a:rPr lang="en-ID" sz="1200" dirty="0">
                <a:solidFill>
                  <a:srgbClr val="002060"/>
                </a:solidFill>
              </a:rPr>
              <a:t>, </a:t>
            </a:r>
            <a:r>
              <a:rPr lang="en-ID" sz="1200" dirty="0" err="1">
                <a:solidFill>
                  <a:srgbClr val="002060"/>
                </a:solidFill>
              </a:rPr>
              <a:t>dapat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disimpulkan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bahwa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penggunaan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metode</a:t>
            </a:r>
            <a:r>
              <a:rPr lang="en-ID" sz="1200" dirty="0">
                <a:solidFill>
                  <a:srgbClr val="002060"/>
                </a:solidFill>
              </a:rPr>
              <a:t> content planning pada </a:t>
            </a:r>
            <a:r>
              <a:rPr lang="en-ID" sz="1200" dirty="0" err="1">
                <a:solidFill>
                  <a:srgbClr val="002060"/>
                </a:solidFill>
              </a:rPr>
              <a:t>instagram</a:t>
            </a:r>
            <a:r>
              <a:rPr lang="en-ID" sz="1200" dirty="0">
                <a:solidFill>
                  <a:srgbClr val="002060"/>
                </a:solidFill>
              </a:rPr>
              <a:t> story </a:t>
            </a:r>
            <a:r>
              <a:rPr lang="en-ID" sz="1200" dirty="0" err="1">
                <a:solidFill>
                  <a:srgbClr val="002060"/>
                </a:solidFill>
              </a:rPr>
              <a:t>memberikan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pengaruh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positif</a:t>
            </a:r>
            <a:r>
              <a:rPr lang="en-ID" sz="1200" dirty="0">
                <a:solidFill>
                  <a:srgbClr val="002060"/>
                </a:solidFill>
              </a:rPr>
              <a:t>. </a:t>
            </a:r>
          </a:p>
          <a:p>
            <a:pPr marL="114300" indent="0"/>
            <a:endParaRPr lang="en-ID" sz="1200" dirty="0">
              <a:solidFill>
                <a:srgbClr val="002060"/>
              </a:solidFill>
            </a:endParaRPr>
          </a:p>
          <a:p>
            <a:pPr marL="114300" indent="0"/>
            <a:r>
              <a:rPr lang="en-ID" sz="1200" dirty="0" err="1">
                <a:solidFill>
                  <a:srgbClr val="002060"/>
                </a:solidFill>
              </a:rPr>
              <a:t>Penerapan</a:t>
            </a:r>
            <a:r>
              <a:rPr lang="en-ID" sz="1200" dirty="0">
                <a:solidFill>
                  <a:srgbClr val="002060"/>
                </a:solidFill>
              </a:rPr>
              <a:t> content planning </a:t>
            </a:r>
            <a:r>
              <a:rPr lang="en-ID" sz="1200" dirty="0" err="1">
                <a:solidFill>
                  <a:srgbClr val="002060"/>
                </a:solidFill>
              </a:rPr>
              <a:t>berpengaruh</a:t>
            </a:r>
            <a:r>
              <a:rPr lang="en-ID" sz="1200" dirty="0">
                <a:solidFill>
                  <a:srgbClr val="002060"/>
                </a:solidFill>
              </a:rPr>
              <a:t> pada </a:t>
            </a:r>
            <a:r>
              <a:rPr lang="en-ID" sz="1200" dirty="0" err="1">
                <a:solidFill>
                  <a:srgbClr val="002060"/>
                </a:solidFill>
              </a:rPr>
              <a:t>meningkatnya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jumlah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interaksi</a:t>
            </a:r>
            <a:r>
              <a:rPr lang="en-ID" sz="1200" dirty="0">
                <a:solidFill>
                  <a:srgbClr val="002060"/>
                </a:solidFill>
              </a:rPr>
              <a:t>, </a:t>
            </a:r>
            <a:r>
              <a:rPr lang="en-ID" sz="1200" dirty="0" err="1">
                <a:solidFill>
                  <a:srgbClr val="002060"/>
                </a:solidFill>
              </a:rPr>
              <a:t>jumlah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jangkauan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maupun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jumlah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impresi</a:t>
            </a:r>
            <a:r>
              <a:rPr lang="en-ID" sz="1200" dirty="0">
                <a:solidFill>
                  <a:srgbClr val="002060"/>
                </a:solidFill>
              </a:rPr>
              <a:t>, dan </a:t>
            </a:r>
            <a:r>
              <a:rPr lang="en-ID" sz="1200" dirty="0" err="1">
                <a:solidFill>
                  <a:srgbClr val="002060"/>
                </a:solidFill>
              </a:rPr>
              <a:t>tersetrukturnya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konten-konten</a:t>
            </a:r>
            <a:r>
              <a:rPr lang="en-ID" sz="1200" dirty="0">
                <a:solidFill>
                  <a:srgbClr val="002060"/>
                </a:solidFill>
              </a:rPr>
              <a:t> yang </a:t>
            </a:r>
            <a:r>
              <a:rPr lang="en-ID" sz="1200" dirty="0" err="1">
                <a:solidFill>
                  <a:srgbClr val="002060"/>
                </a:solidFill>
              </a:rPr>
              <a:t>akan</a:t>
            </a:r>
            <a:r>
              <a:rPr lang="en-ID" sz="1200" dirty="0">
                <a:solidFill>
                  <a:srgbClr val="002060"/>
                </a:solidFill>
              </a:rPr>
              <a:t> </a:t>
            </a:r>
            <a:r>
              <a:rPr lang="en-ID" sz="1200" dirty="0" err="1">
                <a:solidFill>
                  <a:srgbClr val="002060"/>
                </a:solidFill>
              </a:rPr>
              <a:t>diunggah</a:t>
            </a:r>
            <a:r>
              <a:rPr lang="en-ID" sz="1200" dirty="0">
                <a:solidFill>
                  <a:srgbClr val="002060"/>
                </a:solidFill>
              </a:rPr>
              <a:t> di </a:t>
            </a:r>
            <a:r>
              <a:rPr lang="en-ID" sz="1200" dirty="0" err="1">
                <a:solidFill>
                  <a:srgbClr val="002060"/>
                </a:solidFill>
              </a:rPr>
              <a:t>instagram</a:t>
            </a:r>
            <a:r>
              <a:rPr lang="en-ID" sz="1200" dirty="0">
                <a:solidFill>
                  <a:srgbClr val="002060"/>
                </a:solidFill>
              </a:rPr>
              <a:t> story.</a:t>
            </a:r>
          </a:p>
        </p:txBody>
      </p:sp>
    </p:spTree>
    <p:extLst>
      <p:ext uri="{BB962C8B-B14F-4D97-AF65-F5344CB8AC3E}">
        <p14:creationId xmlns:p14="http://schemas.microsoft.com/office/powerpoint/2010/main" xmlns="" val="3629560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/>
          <p:nvPr/>
        </p:nvSpPr>
        <p:spPr>
          <a:xfrm>
            <a:off x="1829825" y="1080525"/>
            <a:ext cx="555600" cy="555600"/>
          </a:xfrm>
          <a:prstGeom prst="ellipse">
            <a:avLst/>
          </a:prstGeom>
          <a:solidFill>
            <a:srgbClr val="FFFFFF">
              <a:alpha val="31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1"/>
          <p:cNvSpPr txBox="1">
            <a:spLocks noGrp="1"/>
          </p:cNvSpPr>
          <p:nvPr>
            <p:ph type="title" idx="2"/>
          </p:nvPr>
        </p:nvSpPr>
        <p:spPr>
          <a:xfrm>
            <a:off x="1486175" y="1194825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300" name="Google Shape;300;p31"/>
          <p:cNvGrpSpPr/>
          <p:nvPr/>
        </p:nvGrpSpPr>
        <p:grpSpPr>
          <a:xfrm>
            <a:off x="-84992" y="-58917"/>
            <a:ext cx="2339429" cy="933947"/>
            <a:chOff x="2240325" y="239850"/>
            <a:chExt cx="1525350" cy="608950"/>
          </a:xfrm>
        </p:grpSpPr>
        <p:sp>
          <p:nvSpPr>
            <p:cNvPr id="301" name="Google Shape;301;p31"/>
            <p:cNvSpPr/>
            <p:nvPr/>
          </p:nvSpPr>
          <p:spPr>
            <a:xfrm>
              <a:off x="3541475" y="299625"/>
              <a:ext cx="224200" cy="217000"/>
            </a:xfrm>
            <a:custGeom>
              <a:avLst/>
              <a:gdLst/>
              <a:ahLst/>
              <a:cxnLst/>
              <a:rect l="l" t="t" r="r" b="b"/>
              <a:pathLst>
                <a:path w="8968" h="8680" extrusionOk="0">
                  <a:moveTo>
                    <a:pt x="6349" y="1"/>
                  </a:moveTo>
                  <a:lnTo>
                    <a:pt x="5639" y="1066"/>
                  </a:lnTo>
                  <a:cubicBezTo>
                    <a:pt x="5520" y="1243"/>
                    <a:pt x="5404" y="1424"/>
                    <a:pt x="5282" y="1598"/>
                  </a:cubicBezTo>
                  <a:lnTo>
                    <a:pt x="4905" y="2106"/>
                  </a:lnTo>
                  <a:lnTo>
                    <a:pt x="4155" y="3125"/>
                  </a:lnTo>
                  <a:lnTo>
                    <a:pt x="3967" y="3380"/>
                  </a:lnTo>
                  <a:lnTo>
                    <a:pt x="3769" y="3622"/>
                  </a:lnTo>
                  <a:lnTo>
                    <a:pt x="3370" y="4104"/>
                  </a:lnTo>
                  <a:lnTo>
                    <a:pt x="2576" y="5069"/>
                  </a:lnTo>
                  <a:lnTo>
                    <a:pt x="1737" y="5974"/>
                  </a:lnTo>
                  <a:cubicBezTo>
                    <a:pt x="1194" y="6599"/>
                    <a:pt x="583" y="7130"/>
                    <a:pt x="0" y="7698"/>
                  </a:cubicBezTo>
                  <a:cubicBezTo>
                    <a:pt x="1393" y="8022"/>
                    <a:pt x="2892" y="8311"/>
                    <a:pt x="4372" y="8449"/>
                  </a:cubicBezTo>
                  <a:cubicBezTo>
                    <a:pt x="5120" y="8527"/>
                    <a:pt x="5883" y="8589"/>
                    <a:pt x="6661" y="8634"/>
                  </a:cubicBezTo>
                  <a:cubicBezTo>
                    <a:pt x="7420" y="8666"/>
                    <a:pt x="8187" y="8680"/>
                    <a:pt x="8968" y="8680"/>
                  </a:cubicBezTo>
                  <a:cubicBezTo>
                    <a:pt x="8680" y="7164"/>
                    <a:pt x="8270" y="5665"/>
                    <a:pt x="7835" y="4225"/>
                  </a:cubicBezTo>
                  <a:lnTo>
                    <a:pt x="7502" y="3155"/>
                  </a:lnTo>
                  <a:cubicBezTo>
                    <a:pt x="7383" y="2800"/>
                    <a:pt x="7256" y="2441"/>
                    <a:pt x="7130" y="2087"/>
                  </a:cubicBezTo>
                  <a:cubicBezTo>
                    <a:pt x="6878" y="1380"/>
                    <a:pt x="6617" y="684"/>
                    <a:pt x="6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3248150" y="555425"/>
              <a:ext cx="221825" cy="222200"/>
            </a:xfrm>
            <a:custGeom>
              <a:avLst/>
              <a:gdLst/>
              <a:ahLst/>
              <a:cxnLst/>
              <a:rect l="l" t="t" r="r" b="b"/>
              <a:pathLst>
                <a:path w="8873" h="8888" extrusionOk="0">
                  <a:moveTo>
                    <a:pt x="8873" y="0"/>
                  </a:moveTo>
                  <a:lnTo>
                    <a:pt x="8873" y="0"/>
                  </a:lnTo>
                  <a:cubicBezTo>
                    <a:pt x="8188" y="405"/>
                    <a:pt x="7527" y="850"/>
                    <a:pt x="6805" y="1185"/>
                  </a:cubicBezTo>
                  <a:cubicBezTo>
                    <a:pt x="6448" y="1361"/>
                    <a:pt x="6102" y="1557"/>
                    <a:pt x="5738" y="1719"/>
                  </a:cubicBezTo>
                  <a:lnTo>
                    <a:pt x="4633" y="2180"/>
                  </a:lnTo>
                  <a:lnTo>
                    <a:pt x="4080" y="2412"/>
                  </a:lnTo>
                  <a:lnTo>
                    <a:pt x="3508" y="2603"/>
                  </a:lnTo>
                  <a:lnTo>
                    <a:pt x="2364" y="2989"/>
                  </a:lnTo>
                  <a:cubicBezTo>
                    <a:pt x="1978" y="3109"/>
                    <a:pt x="1579" y="3197"/>
                    <a:pt x="1187" y="3303"/>
                  </a:cubicBezTo>
                  <a:lnTo>
                    <a:pt x="597" y="3458"/>
                  </a:lnTo>
                  <a:cubicBezTo>
                    <a:pt x="401" y="3511"/>
                    <a:pt x="204" y="3563"/>
                    <a:pt x="0" y="3595"/>
                  </a:cubicBezTo>
                  <a:cubicBezTo>
                    <a:pt x="268" y="3858"/>
                    <a:pt x="534" y="4099"/>
                    <a:pt x="806" y="4337"/>
                  </a:cubicBezTo>
                  <a:cubicBezTo>
                    <a:pt x="1076" y="4575"/>
                    <a:pt x="1355" y="4816"/>
                    <a:pt x="1639" y="5053"/>
                  </a:cubicBezTo>
                  <a:cubicBezTo>
                    <a:pt x="2206" y="5523"/>
                    <a:pt x="2801" y="6007"/>
                    <a:pt x="3410" y="6448"/>
                  </a:cubicBezTo>
                  <a:cubicBezTo>
                    <a:pt x="4016" y="6880"/>
                    <a:pt x="4647" y="7304"/>
                    <a:pt x="5303" y="7718"/>
                  </a:cubicBezTo>
                  <a:cubicBezTo>
                    <a:pt x="5631" y="7926"/>
                    <a:pt x="5965" y="8131"/>
                    <a:pt x="6306" y="8334"/>
                  </a:cubicBezTo>
                  <a:cubicBezTo>
                    <a:pt x="6643" y="8524"/>
                    <a:pt x="6983" y="8706"/>
                    <a:pt x="7331" y="8888"/>
                  </a:cubicBezTo>
                  <a:cubicBezTo>
                    <a:pt x="7577" y="8131"/>
                    <a:pt x="7798" y="7386"/>
                    <a:pt x="7992" y="6650"/>
                  </a:cubicBezTo>
                  <a:cubicBezTo>
                    <a:pt x="8181" y="5905"/>
                    <a:pt x="8330" y="5134"/>
                    <a:pt x="8461" y="4397"/>
                  </a:cubicBezTo>
                  <a:cubicBezTo>
                    <a:pt x="8734" y="2940"/>
                    <a:pt x="8840" y="1419"/>
                    <a:pt x="8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2877100" y="661750"/>
              <a:ext cx="256450" cy="187050"/>
            </a:xfrm>
            <a:custGeom>
              <a:avLst/>
              <a:gdLst/>
              <a:ahLst/>
              <a:cxnLst/>
              <a:rect l="l" t="t" r="r" b="b"/>
              <a:pathLst>
                <a:path w="10258" h="7482" extrusionOk="0">
                  <a:moveTo>
                    <a:pt x="0" y="1"/>
                  </a:moveTo>
                  <a:lnTo>
                    <a:pt x="0" y="1"/>
                  </a:lnTo>
                  <a:cubicBezTo>
                    <a:pt x="720" y="1302"/>
                    <a:pt x="1529" y="2539"/>
                    <a:pt x="2381" y="3793"/>
                  </a:cubicBezTo>
                  <a:cubicBezTo>
                    <a:pt x="3235" y="5061"/>
                    <a:pt x="4139" y="6255"/>
                    <a:pt x="5081" y="7481"/>
                  </a:cubicBezTo>
                  <a:lnTo>
                    <a:pt x="5796" y="6590"/>
                  </a:lnTo>
                  <a:lnTo>
                    <a:pt x="6503" y="5673"/>
                  </a:lnTo>
                  <a:cubicBezTo>
                    <a:pt x="6966" y="5060"/>
                    <a:pt x="7416" y="4447"/>
                    <a:pt x="7850" y="3834"/>
                  </a:cubicBezTo>
                  <a:lnTo>
                    <a:pt x="8491" y="2916"/>
                  </a:lnTo>
                  <a:cubicBezTo>
                    <a:pt x="8700" y="2603"/>
                    <a:pt x="8905" y="2282"/>
                    <a:pt x="9106" y="1966"/>
                  </a:cubicBezTo>
                  <a:cubicBezTo>
                    <a:pt x="9507" y="1333"/>
                    <a:pt x="9890" y="700"/>
                    <a:pt x="10258" y="70"/>
                  </a:cubicBezTo>
                  <a:lnTo>
                    <a:pt x="10258" y="70"/>
                  </a:lnTo>
                  <a:cubicBezTo>
                    <a:pt x="8771" y="199"/>
                    <a:pt x="7273" y="256"/>
                    <a:pt x="5745" y="256"/>
                  </a:cubicBezTo>
                  <a:cubicBezTo>
                    <a:pt x="5548" y="256"/>
                    <a:pt x="5349" y="255"/>
                    <a:pt x="5151" y="253"/>
                  </a:cubicBezTo>
                  <a:cubicBezTo>
                    <a:pt x="4283" y="232"/>
                    <a:pt x="3402" y="245"/>
                    <a:pt x="2551" y="182"/>
                  </a:cubicBezTo>
                  <a:cubicBezTo>
                    <a:pt x="1695" y="135"/>
                    <a:pt x="832" y="10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2545650" y="549950"/>
              <a:ext cx="217150" cy="223650"/>
            </a:xfrm>
            <a:custGeom>
              <a:avLst/>
              <a:gdLst/>
              <a:ahLst/>
              <a:cxnLst/>
              <a:rect l="l" t="t" r="r" b="b"/>
              <a:pathLst>
                <a:path w="8686" h="8946" extrusionOk="0">
                  <a:moveTo>
                    <a:pt x="16" y="0"/>
                  </a:moveTo>
                  <a:cubicBezTo>
                    <a:pt x="1" y="715"/>
                    <a:pt x="9" y="1447"/>
                    <a:pt x="40" y="2196"/>
                  </a:cubicBezTo>
                  <a:cubicBezTo>
                    <a:pt x="74" y="2941"/>
                    <a:pt x="161" y="3656"/>
                    <a:pt x="260" y="4411"/>
                  </a:cubicBezTo>
                  <a:cubicBezTo>
                    <a:pt x="447" y="5937"/>
                    <a:pt x="805" y="7404"/>
                    <a:pt x="1263" y="8946"/>
                  </a:cubicBezTo>
                  <a:lnTo>
                    <a:pt x="1789" y="8691"/>
                  </a:lnTo>
                  <a:lnTo>
                    <a:pt x="2314" y="8405"/>
                  </a:lnTo>
                  <a:cubicBezTo>
                    <a:pt x="2660" y="8214"/>
                    <a:pt x="3000" y="8019"/>
                    <a:pt x="3332" y="7822"/>
                  </a:cubicBezTo>
                  <a:cubicBezTo>
                    <a:pt x="3666" y="7624"/>
                    <a:pt x="3991" y="7423"/>
                    <a:pt x="4309" y="7222"/>
                  </a:cubicBezTo>
                  <a:cubicBezTo>
                    <a:pt x="4629" y="7020"/>
                    <a:pt x="4939" y="6816"/>
                    <a:pt x="5251" y="6586"/>
                  </a:cubicBezTo>
                  <a:cubicBezTo>
                    <a:pt x="6499" y="5683"/>
                    <a:pt x="7614" y="4796"/>
                    <a:pt x="8685" y="3765"/>
                  </a:cubicBezTo>
                  <a:cubicBezTo>
                    <a:pt x="7878" y="3620"/>
                    <a:pt x="7129" y="3354"/>
                    <a:pt x="6354" y="3144"/>
                  </a:cubicBezTo>
                  <a:cubicBezTo>
                    <a:pt x="6159" y="3095"/>
                    <a:pt x="5975" y="3023"/>
                    <a:pt x="5791" y="2952"/>
                  </a:cubicBezTo>
                  <a:lnTo>
                    <a:pt x="5235" y="2744"/>
                  </a:lnTo>
                  <a:lnTo>
                    <a:pt x="4679" y="2538"/>
                  </a:lnTo>
                  <a:lnTo>
                    <a:pt x="4400" y="2436"/>
                  </a:lnTo>
                  <a:lnTo>
                    <a:pt x="4133" y="2311"/>
                  </a:lnTo>
                  <a:cubicBezTo>
                    <a:pt x="3425" y="1973"/>
                    <a:pt x="2696" y="1673"/>
                    <a:pt x="2026" y="1257"/>
                  </a:cubicBezTo>
                  <a:cubicBezTo>
                    <a:pt x="1685" y="1057"/>
                    <a:pt x="1332" y="885"/>
                    <a:pt x="1002" y="666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2240325" y="282550"/>
              <a:ext cx="224750" cy="218350"/>
            </a:xfrm>
            <a:custGeom>
              <a:avLst/>
              <a:gdLst/>
              <a:ahLst/>
              <a:cxnLst/>
              <a:rect l="l" t="t" r="r" b="b"/>
              <a:pathLst>
                <a:path w="8990" h="8734" extrusionOk="0">
                  <a:moveTo>
                    <a:pt x="2456" y="1"/>
                  </a:moveTo>
                  <a:cubicBezTo>
                    <a:pt x="1981" y="1396"/>
                    <a:pt x="1530" y="2824"/>
                    <a:pt x="1103" y="4287"/>
                  </a:cubicBezTo>
                  <a:cubicBezTo>
                    <a:pt x="691" y="5737"/>
                    <a:pt x="336" y="7209"/>
                    <a:pt x="1" y="8733"/>
                  </a:cubicBezTo>
                  <a:cubicBezTo>
                    <a:pt x="1548" y="8718"/>
                    <a:pt x="3098" y="8630"/>
                    <a:pt x="4581" y="8507"/>
                  </a:cubicBezTo>
                  <a:cubicBezTo>
                    <a:pt x="6094" y="8358"/>
                    <a:pt x="7572" y="8139"/>
                    <a:pt x="8989" y="7860"/>
                  </a:cubicBezTo>
                  <a:cubicBezTo>
                    <a:pt x="8407" y="7270"/>
                    <a:pt x="7823" y="6677"/>
                    <a:pt x="7249" y="6068"/>
                  </a:cubicBezTo>
                  <a:cubicBezTo>
                    <a:pt x="6697" y="5424"/>
                    <a:pt x="6129" y="4803"/>
                    <a:pt x="5587" y="4142"/>
                  </a:cubicBezTo>
                  <a:cubicBezTo>
                    <a:pt x="5056" y="3464"/>
                    <a:pt x="4514" y="2802"/>
                    <a:pt x="3992" y="2112"/>
                  </a:cubicBezTo>
                  <a:lnTo>
                    <a:pt x="2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2274075" y="239850"/>
              <a:ext cx="1468075" cy="426700"/>
            </a:xfrm>
            <a:custGeom>
              <a:avLst/>
              <a:gdLst/>
              <a:ahLst/>
              <a:cxnLst/>
              <a:rect l="l" t="t" r="r" b="b"/>
              <a:pathLst>
                <a:path w="58723" h="17068" fill="none" extrusionOk="0">
                  <a:moveTo>
                    <a:pt x="58722" y="1"/>
                  </a:moveTo>
                  <a:cubicBezTo>
                    <a:pt x="51259" y="11746"/>
                    <a:pt x="44753" y="17067"/>
                    <a:pt x="30001" y="17067"/>
                  </a:cubicBezTo>
                  <a:cubicBezTo>
                    <a:pt x="15250" y="17067"/>
                    <a:pt x="9420" y="13458"/>
                    <a:pt x="1" y="1"/>
                  </a:cubicBezTo>
                </a:path>
              </a:pathLst>
            </a:custGeom>
            <a:noFill/>
            <a:ln w="6125" cap="flat" cmpd="sng">
              <a:solidFill>
                <a:schemeClr val="accent4"/>
              </a:solidFill>
              <a:prstDash val="solid"/>
              <a:miter lim="1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31"/>
          <p:cNvGrpSpPr/>
          <p:nvPr/>
        </p:nvGrpSpPr>
        <p:grpSpPr>
          <a:xfrm>
            <a:off x="1419958" y="-58917"/>
            <a:ext cx="2339429" cy="933947"/>
            <a:chOff x="2240325" y="239850"/>
            <a:chExt cx="1525350" cy="608950"/>
          </a:xfrm>
        </p:grpSpPr>
        <p:sp>
          <p:nvSpPr>
            <p:cNvPr id="308" name="Google Shape;308;p31"/>
            <p:cNvSpPr/>
            <p:nvPr/>
          </p:nvSpPr>
          <p:spPr>
            <a:xfrm>
              <a:off x="3541475" y="299625"/>
              <a:ext cx="224200" cy="217000"/>
            </a:xfrm>
            <a:custGeom>
              <a:avLst/>
              <a:gdLst/>
              <a:ahLst/>
              <a:cxnLst/>
              <a:rect l="l" t="t" r="r" b="b"/>
              <a:pathLst>
                <a:path w="8968" h="8680" extrusionOk="0">
                  <a:moveTo>
                    <a:pt x="6349" y="1"/>
                  </a:moveTo>
                  <a:lnTo>
                    <a:pt x="5639" y="1066"/>
                  </a:lnTo>
                  <a:cubicBezTo>
                    <a:pt x="5520" y="1243"/>
                    <a:pt x="5404" y="1424"/>
                    <a:pt x="5282" y="1598"/>
                  </a:cubicBezTo>
                  <a:lnTo>
                    <a:pt x="4905" y="2106"/>
                  </a:lnTo>
                  <a:lnTo>
                    <a:pt x="4155" y="3125"/>
                  </a:lnTo>
                  <a:lnTo>
                    <a:pt x="3967" y="3380"/>
                  </a:lnTo>
                  <a:lnTo>
                    <a:pt x="3769" y="3622"/>
                  </a:lnTo>
                  <a:lnTo>
                    <a:pt x="3370" y="4104"/>
                  </a:lnTo>
                  <a:lnTo>
                    <a:pt x="2576" y="5069"/>
                  </a:lnTo>
                  <a:lnTo>
                    <a:pt x="1737" y="5974"/>
                  </a:lnTo>
                  <a:cubicBezTo>
                    <a:pt x="1194" y="6599"/>
                    <a:pt x="583" y="7130"/>
                    <a:pt x="0" y="7698"/>
                  </a:cubicBezTo>
                  <a:cubicBezTo>
                    <a:pt x="1393" y="8022"/>
                    <a:pt x="2892" y="8311"/>
                    <a:pt x="4372" y="8449"/>
                  </a:cubicBezTo>
                  <a:cubicBezTo>
                    <a:pt x="5120" y="8527"/>
                    <a:pt x="5883" y="8589"/>
                    <a:pt x="6661" y="8634"/>
                  </a:cubicBezTo>
                  <a:cubicBezTo>
                    <a:pt x="7420" y="8666"/>
                    <a:pt x="8187" y="8680"/>
                    <a:pt x="8968" y="8680"/>
                  </a:cubicBezTo>
                  <a:cubicBezTo>
                    <a:pt x="8680" y="7164"/>
                    <a:pt x="8270" y="5665"/>
                    <a:pt x="7835" y="4225"/>
                  </a:cubicBezTo>
                  <a:lnTo>
                    <a:pt x="7502" y="3155"/>
                  </a:lnTo>
                  <a:cubicBezTo>
                    <a:pt x="7383" y="2800"/>
                    <a:pt x="7256" y="2441"/>
                    <a:pt x="7130" y="2087"/>
                  </a:cubicBezTo>
                  <a:cubicBezTo>
                    <a:pt x="6878" y="1380"/>
                    <a:pt x="6617" y="684"/>
                    <a:pt x="6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3248150" y="555425"/>
              <a:ext cx="221825" cy="222200"/>
            </a:xfrm>
            <a:custGeom>
              <a:avLst/>
              <a:gdLst/>
              <a:ahLst/>
              <a:cxnLst/>
              <a:rect l="l" t="t" r="r" b="b"/>
              <a:pathLst>
                <a:path w="8873" h="8888" extrusionOk="0">
                  <a:moveTo>
                    <a:pt x="8873" y="0"/>
                  </a:moveTo>
                  <a:lnTo>
                    <a:pt x="8873" y="0"/>
                  </a:lnTo>
                  <a:cubicBezTo>
                    <a:pt x="8188" y="405"/>
                    <a:pt x="7527" y="850"/>
                    <a:pt x="6805" y="1185"/>
                  </a:cubicBezTo>
                  <a:cubicBezTo>
                    <a:pt x="6448" y="1361"/>
                    <a:pt x="6102" y="1557"/>
                    <a:pt x="5738" y="1719"/>
                  </a:cubicBezTo>
                  <a:lnTo>
                    <a:pt x="4633" y="2180"/>
                  </a:lnTo>
                  <a:lnTo>
                    <a:pt x="4080" y="2412"/>
                  </a:lnTo>
                  <a:lnTo>
                    <a:pt x="3508" y="2603"/>
                  </a:lnTo>
                  <a:lnTo>
                    <a:pt x="2364" y="2989"/>
                  </a:lnTo>
                  <a:cubicBezTo>
                    <a:pt x="1978" y="3109"/>
                    <a:pt x="1579" y="3197"/>
                    <a:pt x="1187" y="3303"/>
                  </a:cubicBezTo>
                  <a:lnTo>
                    <a:pt x="597" y="3458"/>
                  </a:lnTo>
                  <a:cubicBezTo>
                    <a:pt x="401" y="3511"/>
                    <a:pt x="204" y="3563"/>
                    <a:pt x="0" y="3595"/>
                  </a:cubicBezTo>
                  <a:cubicBezTo>
                    <a:pt x="268" y="3858"/>
                    <a:pt x="534" y="4099"/>
                    <a:pt x="806" y="4337"/>
                  </a:cubicBezTo>
                  <a:cubicBezTo>
                    <a:pt x="1076" y="4575"/>
                    <a:pt x="1355" y="4816"/>
                    <a:pt x="1639" y="5053"/>
                  </a:cubicBezTo>
                  <a:cubicBezTo>
                    <a:pt x="2206" y="5523"/>
                    <a:pt x="2801" y="6007"/>
                    <a:pt x="3410" y="6448"/>
                  </a:cubicBezTo>
                  <a:cubicBezTo>
                    <a:pt x="4016" y="6880"/>
                    <a:pt x="4647" y="7304"/>
                    <a:pt x="5303" y="7718"/>
                  </a:cubicBezTo>
                  <a:cubicBezTo>
                    <a:pt x="5631" y="7926"/>
                    <a:pt x="5965" y="8131"/>
                    <a:pt x="6306" y="8334"/>
                  </a:cubicBezTo>
                  <a:cubicBezTo>
                    <a:pt x="6643" y="8524"/>
                    <a:pt x="6983" y="8706"/>
                    <a:pt x="7331" y="8888"/>
                  </a:cubicBezTo>
                  <a:cubicBezTo>
                    <a:pt x="7577" y="8131"/>
                    <a:pt x="7798" y="7386"/>
                    <a:pt x="7992" y="6650"/>
                  </a:cubicBezTo>
                  <a:cubicBezTo>
                    <a:pt x="8181" y="5905"/>
                    <a:pt x="8330" y="5134"/>
                    <a:pt x="8461" y="4397"/>
                  </a:cubicBezTo>
                  <a:cubicBezTo>
                    <a:pt x="8734" y="2940"/>
                    <a:pt x="8840" y="1419"/>
                    <a:pt x="8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2877100" y="661750"/>
              <a:ext cx="256450" cy="187050"/>
            </a:xfrm>
            <a:custGeom>
              <a:avLst/>
              <a:gdLst/>
              <a:ahLst/>
              <a:cxnLst/>
              <a:rect l="l" t="t" r="r" b="b"/>
              <a:pathLst>
                <a:path w="10258" h="7482" extrusionOk="0">
                  <a:moveTo>
                    <a:pt x="0" y="1"/>
                  </a:moveTo>
                  <a:lnTo>
                    <a:pt x="0" y="1"/>
                  </a:lnTo>
                  <a:cubicBezTo>
                    <a:pt x="720" y="1302"/>
                    <a:pt x="1529" y="2539"/>
                    <a:pt x="2381" y="3793"/>
                  </a:cubicBezTo>
                  <a:cubicBezTo>
                    <a:pt x="3235" y="5061"/>
                    <a:pt x="4139" y="6255"/>
                    <a:pt x="5081" y="7481"/>
                  </a:cubicBezTo>
                  <a:lnTo>
                    <a:pt x="5796" y="6590"/>
                  </a:lnTo>
                  <a:lnTo>
                    <a:pt x="6503" y="5673"/>
                  </a:lnTo>
                  <a:cubicBezTo>
                    <a:pt x="6966" y="5060"/>
                    <a:pt x="7416" y="4447"/>
                    <a:pt x="7850" y="3834"/>
                  </a:cubicBezTo>
                  <a:lnTo>
                    <a:pt x="8491" y="2916"/>
                  </a:lnTo>
                  <a:cubicBezTo>
                    <a:pt x="8700" y="2603"/>
                    <a:pt x="8905" y="2282"/>
                    <a:pt x="9106" y="1966"/>
                  </a:cubicBezTo>
                  <a:cubicBezTo>
                    <a:pt x="9507" y="1333"/>
                    <a:pt x="9890" y="700"/>
                    <a:pt x="10258" y="70"/>
                  </a:cubicBezTo>
                  <a:lnTo>
                    <a:pt x="10258" y="70"/>
                  </a:lnTo>
                  <a:cubicBezTo>
                    <a:pt x="8771" y="199"/>
                    <a:pt x="7273" y="256"/>
                    <a:pt x="5745" y="256"/>
                  </a:cubicBezTo>
                  <a:cubicBezTo>
                    <a:pt x="5548" y="256"/>
                    <a:pt x="5349" y="255"/>
                    <a:pt x="5151" y="253"/>
                  </a:cubicBezTo>
                  <a:cubicBezTo>
                    <a:pt x="4283" y="232"/>
                    <a:pt x="3402" y="245"/>
                    <a:pt x="2551" y="182"/>
                  </a:cubicBezTo>
                  <a:cubicBezTo>
                    <a:pt x="1695" y="135"/>
                    <a:pt x="832" y="10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2545650" y="549950"/>
              <a:ext cx="217150" cy="223650"/>
            </a:xfrm>
            <a:custGeom>
              <a:avLst/>
              <a:gdLst/>
              <a:ahLst/>
              <a:cxnLst/>
              <a:rect l="l" t="t" r="r" b="b"/>
              <a:pathLst>
                <a:path w="8686" h="8946" extrusionOk="0">
                  <a:moveTo>
                    <a:pt x="16" y="0"/>
                  </a:moveTo>
                  <a:cubicBezTo>
                    <a:pt x="1" y="715"/>
                    <a:pt x="9" y="1447"/>
                    <a:pt x="40" y="2196"/>
                  </a:cubicBezTo>
                  <a:cubicBezTo>
                    <a:pt x="74" y="2941"/>
                    <a:pt x="161" y="3656"/>
                    <a:pt x="260" y="4411"/>
                  </a:cubicBezTo>
                  <a:cubicBezTo>
                    <a:pt x="447" y="5937"/>
                    <a:pt x="805" y="7404"/>
                    <a:pt x="1263" y="8946"/>
                  </a:cubicBezTo>
                  <a:lnTo>
                    <a:pt x="1789" y="8691"/>
                  </a:lnTo>
                  <a:lnTo>
                    <a:pt x="2314" y="8405"/>
                  </a:lnTo>
                  <a:cubicBezTo>
                    <a:pt x="2660" y="8214"/>
                    <a:pt x="3000" y="8019"/>
                    <a:pt x="3332" y="7822"/>
                  </a:cubicBezTo>
                  <a:cubicBezTo>
                    <a:pt x="3666" y="7624"/>
                    <a:pt x="3991" y="7423"/>
                    <a:pt x="4309" y="7222"/>
                  </a:cubicBezTo>
                  <a:cubicBezTo>
                    <a:pt x="4629" y="7020"/>
                    <a:pt x="4939" y="6816"/>
                    <a:pt x="5251" y="6586"/>
                  </a:cubicBezTo>
                  <a:cubicBezTo>
                    <a:pt x="6499" y="5683"/>
                    <a:pt x="7614" y="4796"/>
                    <a:pt x="8685" y="3765"/>
                  </a:cubicBezTo>
                  <a:cubicBezTo>
                    <a:pt x="7878" y="3620"/>
                    <a:pt x="7129" y="3354"/>
                    <a:pt x="6354" y="3144"/>
                  </a:cubicBezTo>
                  <a:cubicBezTo>
                    <a:pt x="6159" y="3095"/>
                    <a:pt x="5975" y="3023"/>
                    <a:pt x="5791" y="2952"/>
                  </a:cubicBezTo>
                  <a:lnTo>
                    <a:pt x="5235" y="2744"/>
                  </a:lnTo>
                  <a:lnTo>
                    <a:pt x="4679" y="2538"/>
                  </a:lnTo>
                  <a:lnTo>
                    <a:pt x="4400" y="2436"/>
                  </a:lnTo>
                  <a:lnTo>
                    <a:pt x="4133" y="2311"/>
                  </a:lnTo>
                  <a:cubicBezTo>
                    <a:pt x="3425" y="1973"/>
                    <a:pt x="2696" y="1673"/>
                    <a:pt x="2026" y="1257"/>
                  </a:cubicBezTo>
                  <a:cubicBezTo>
                    <a:pt x="1685" y="1057"/>
                    <a:pt x="1332" y="885"/>
                    <a:pt x="1002" y="666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2240325" y="282550"/>
              <a:ext cx="224750" cy="218350"/>
            </a:xfrm>
            <a:custGeom>
              <a:avLst/>
              <a:gdLst/>
              <a:ahLst/>
              <a:cxnLst/>
              <a:rect l="l" t="t" r="r" b="b"/>
              <a:pathLst>
                <a:path w="8990" h="8734" extrusionOk="0">
                  <a:moveTo>
                    <a:pt x="2456" y="1"/>
                  </a:moveTo>
                  <a:cubicBezTo>
                    <a:pt x="1981" y="1396"/>
                    <a:pt x="1530" y="2824"/>
                    <a:pt x="1103" y="4287"/>
                  </a:cubicBezTo>
                  <a:cubicBezTo>
                    <a:pt x="691" y="5737"/>
                    <a:pt x="336" y="7209"/>
                    <a:pt x="1" y="8733"/>
                  </a:cubicBezTo>
                  <a:cubicBezTo>
                    <a:pt x="1548" y="8718"/>
                    <a:pt x="3098" y="8630"/>
                    <a:pt x="4581" y="8507"/>
                  </a:cubicBezTo>
                  <a:cubicBezTo>
                    <a:pt x="6094" y="8358"/>
                    <a:pt x="7572" y="8139"/>
                    <a:pt x="8989" y="7860"/>
                  </a:cubicBezTo>
                  <a:cubicBezTo>
                    <a:pt x="8407" y="7270"/>
                    <a:pt x="7823" y="6677"/>
                    <a:pt x="7249" y="6068"/>
                  </a:cubicBezTo>
                  <a:cubicBezTo>
                    <a:pt x="6697" y="5424"/>
                    <a:pt x="6129" y="4803"/>
                    <a:pt x="5587" y="4142"/>
                  </a:cubicBezTo>
                  <a:cubicBezTo>
                    <a:pt x="5056" y="3464"/>
                    <a:pt x="4514" y="2802"/>
                    <a:pt x="3992" y="2112"/>
                  </a:cubicBezTo>
                  <a:lnTo>
                    <a:pt x="2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2274075" y="239850"/>
              <a:ext cx="1468075" cy="426700"/>
            </a:xfrm>
            <a:custGeom>
              <a:avLst/>
              <a:gdLst/>
              <a:ahLst/>
              <a:cxnLst/>
              <a:rect l="l" t="t" r="r" b="b"/>
              <a:pathLst>
                <a:path w="58723" h="17068" fill="none" extrusionOk="0">
                  <a:moveTo>
                    <a:pt x="58722" y="1"/>
                  </a:moveTo>
                  <a:cubicBezTo>
                    <a:pt x="51259" y="11746"/>
                    <a:pt x="44753" y="17067"/>
                    <a:pt x="30001" y="17067"/>
                  </a:cubicBezTo>
                  <a:cubicBezTo>
                    <a:pt x="15250" y="17067"/>
                    <a:pt x="9420" y="13458"/>
                    <a:pt x="1" y="1"/>
                  </a:cubicBezTo>
                </a:path>
              </a:pathLst>
            </a:custGeom>
            <a:noFill/>
            <a:ln w="6125" cap="flat" cmpd="sng">
              <a:solidFill>
                <a:schemeClr val="accent4"/>
              </a:solidFill>
              <a:prstDash val="solid"/>
              <a:miter lim="1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1"/>
          <p:cNvGrpSpPr/>
          <p:nvPr/>
        </p:nvGrpSpPr>
        <p:grpSpPr>
          <a:xfrm>
            <a:off x="4829908" y="-95242"/>
            <a:ext cx="2339429" cy="933947"/>
            <a:chOff x="2240325" y="239850"/>
            <a:chExt cx="1525350" cy="608950"/>
          </a:xfrm>
        </p:grpSpPr>
        <p:sp>
          <p:nvSpPr>
            <p:cNvPr id="315" name="Google Shape;315;p31"/>
            <p:cNvSpPr/>
            <p:nvPr/>
          </p:nvSpPr>
          <p:spPr>
            <a:xfrm>
              <a:off x="3541475" y="299625"/>
              <a:ext cx="224200" cy="217000"/>
            </a:xfrm>
            <a:custGeom>
              <a:avLst/>
              <a:gdLst/>
              <a:ahLst/>
              <a:cxnLst/>
              <a:rect l="l" t="t" r="r" b="b"/>
              <a:pathLst>
                <a:path w="8968" h="8680" extrusionOk="0">
                  <a:moveTo>
                    <a:pt x="6349" y="1"/>
                  </a:moveTo>
                  <a:lnTo>
                    <a:pt x="5639" y="1066"/>
                  </a:lnTo>
                  <a:cubicBezTo>
                    <a:pt x="5520" y="1243"/>
                    <a:pt x="5404" y="1424"/>
                    <a:pt x="5282" y="1598"/>
                  </a:cubicBezTo>
                  <a:lnTo>
                    <a:pt x="4905" y="2106"/>
                  </a:lnTo>
                  <a:lnTo>
                    <a:pt x="4155" y="3125"/>
                  </a:lnTo>
                  <a:lnTo>
                    <a:pt x="3967" y="3380"/>
                  </a:lnTo>
                  <a:lnTo>
                    <a:pt x="3769" y="3622"/>
                  </a:lnTo>
                  <a:lnTo>
                    <a:pt x="3370" y="4104"/>
                  </a:lnTo>
                  <a:lnTo>
                    <a:pt x="2576" y="5069"/>
                  </a:lnTo>
                  <a:lnTo>
                    <a:pt x="1737" y="5974"/>
                  </a:lnTo>
                  <a:cubicBezTo>
                    <a:pt x="1194" y="6599"/>
                    <a:pt x="583" y="7130"/>
                    <a:pt x="0" y="7698"/>
                  </a:cubicBezTo>
                  <a:cubicBezTo>
                    <a:pt x="1393" y="8022"/>
                    <a:pt x="2892" y="8311"/>
                    <a:pt x="4372" y="8449"/>
                  </a:cubicBezTo>
                  <a:cubicBezTo>
                    <a:pt x="5120" y="8527"/>
                    <a:pt x="5883" y="8589"/>
                    <a:pt x="6661" y="8634"/>
                  </a:cubicBezTo>
                  <a:cubicBezTo>
                    <a:pt x="7420" y="8666"/>
                    <a:pt x="8187" y="8680"/>
                    <a:pt x="8968" y="8680"/>
                  </a:cubicBezTo>
                  <a:cubicBezTo>
                    <a:pt x="8680" y="7164"/>
                    <a:pt x="8270" y="5665"/>
                    <a:pt x="7835" y="4225"/>
                  </a:cubicBezTo>
                  <a:lnTo>
                    <a:pt x="7502" y="3155"/>
                  </a:lnTo>
                  <a:cubicBezTo>
                    <a:pt x="7383" y="2800"/>
                    <a:pt x="7256" y="2441"/>
                    <a:pt x="7130" y="2087"/>
                  </a:cubicBezTo>
                  <a:cubicBezTo>
                    <a:pt x="6878" y="1380"/>
                    <a:pt x="6617" y="684"/>
                    <a:pt x="6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3248150" y="555425"/>
              <a:ext cx="221825" cy="222200"/>
            </a:xfrm>
            <a:custGeom>
              <a:avLst/>
              <a:gdLst/>
              <a:ahLst/>
              <a:cxnLst/>
              <a:rect l="l" t="t" r="r" b="b"/>
              <a:pathLst>
                <a:path w="8873" h="8888" extrusionOk="0">
                  <a:moveTo>
                    <a:pt x="8873" y="0"/>
                  </a:moveTo>
                  <a:lnTo>
                    <a:pt x="8873" y="0"/>
                  </a:lnTo>
                  <a:cubicBezTo>
                    <a:pt x="8188" y="405"/>
                    <a:pt x="7527" y="850"/>
                    <a:pt x="6805" y="1185"/>
                  </a:cubicBezTo>
                  <a:cubicBezTo>
                    <a:pt x="6448" y="1361"/>
                    <a:pt x="6102" y="1557"/>
                    <a:pt x="5738" y="1719"/>
                  </a:cubicBezTo>
                  <a:lnTo>
                    <a:pt x="4633" y="2180"/>
                  </a:lnTo>
                  <a:lnTo>
                    <a:pt x="4080" y="2412"/>
                  </a:lnTo>
                  <a:lnTo>
                    <a:pt x="3508" y="2603"/>
                  </a:lnTo>
                  <a:lnTo>
                    <a:pt x="2364" y="2989"/>
                  </a:lnTo>
                  <a:cubicBezTo>
                    <a:pt x="1978" y="3109"/>
                    <a:pt x="1579" y="3197"/>
                    <a:pt x="1187" y="3303"/>
                  </a:cubicBezTo>
                  <a:lnTo>
                    <a:pt x="597" y="3458"/>
                  </a:lnTo>
                  <a:cubicBezTo>
                    <a:pt x="401" y="3511"/>
                    <a:pt x="204" y="3563"/>
                    <a:pt x="0" y="3595"/>
                  </a:cubicBezTo>
                  <a:cubicBezTo>
                    <a:pt x="268" y="3858"/>
                    <a:pt x="534" y="4099"/>
                    <a:pt x="806" y="4337"/>
                  </a:cubicBezTo>
                  <a:cubicBezTo>
                    <a:pt x="1076" y="4575"/>
                    <a:pt x="1355" y="4816"/>
                    <a:pt x="1639" y="5053"/>
                  </a:cubicBezTo>
                  <a:cubicBezTo>
                    <a:pt x="2206" y="5523"/>
                    <a:pt x="2801" y="6007"/>
                    <a:pt x="3410" y="6448"/>
                  </a:cubicBezTo>
                  <a:cubicBezTo>
                    <a:pt x="4016" y="6880"/>
                    <a:pt x="4647" y="7304"/>
                    <a:pt x="5303" y="7718"/>
                  </a:cubicBezTo>
                  <a:cubicBezTo>
                    <a:pt x="5631" y="7926"/>
                    <a:pt x="5965" y="8131"/>
                    <a:pt x="6306" y="8334"/>
                  </a:cubicBezTo>
                  <a:cubicBezTo>
                    <a:pt x="6643" y="8524"/>
                    <a:pt x="6983" y="8706"/>
                    <a:pt x="7331" y="8888"/>
                  </a:cubicBezTo>
                  <a:cubicBezTo>
                    <a:pt x="7577" y="8131"/>
                    <a:pt x="7798" y="7386"/>
                    <a:pt x="7992" y="6650"/>
                  </a:cubicBezTo>
                  <a:cubicBezTo>
                    <a:pt x="8181" y="5905"/>
                    <a:pt x="8330" y="5134"/>
                    <a:pt x="8461" y="4397"/>
                  </a:cubicBezTo>
                  <a:cubicBezTo>
                    <a:pt x="8734" y="2940"/>
                    <a:pt x="8840" y="1419"/>
                    <a:pt x="8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2877100" y="661750"/>
              <a:ext cx="256450" cy="187050"/>
            </a:xfrm>
            <a:custGeom>
              <a:avLst/>
              <a:gdLst/>
              <a:ahLst/>
              <a:cxnLst/>
              <a:rect l="l" t="t" r="r" b="b"/>
              <a:pathLst>
                <a:path w="10258" h="7482" extrusionOk="0">
                  <a:moveTo>
                    <a:pt x="0" y="1"/>
                  </a:moveTo>
                  <a:lnTo>
                    <a:pt x="0" y="1"/>
                  </a:lnTo>
                  <a:cubicBezTo>
                    <a:pt x="720" y="1302"/>
                    <a:pt x="1529" y="2539"/>
                    <a:pt x="2381" y="3793"/>
                  </a:cubicBezTo>
                  <a:cubicBezTo>
                    <a:pt x="3235" y="5061"/>
                    <a:pt x="4139" y="6255"/>
                    <a:pt x="5081" y="7481"/>
                  </a:cubicBezTo>
                  <a:lnTo>
                    <a:pt x="5796" y="6590"/>
                  </a:lnTo>
                  <a:lnTo>
                    <a:pt x="6503" y="5673"/>
                  </a:lnTo>
                  <a:cubicBezTo>
                    <a:pt x="6966" y="5060"/>
                    <a:pt x="7416" y="4447"/>
                    <a:pt x="7850" y="3834"/>
                  </a:cubicBezTo>
                  <a:lnTo>
                    <a:pt x="8491" y="2916"/>
                  </a:lnTo>
                  <a:cubicBezTo>
                    <a:pt x="8700" y="2603"/>
                    <a:pt x="8905" y="2282"/>
                    <a:pt x="9106" y="1966"/>
                  </a:cubicBezTo>
                  <a:cubicBezTo>
                    <a:pt x="9507" y="1333"/>
                    <a:pt x="9890" y="700"/>
                    <a:pt x="10258" y="70"/>
                  </a:cubicBezTo>
                  <a:lnTo>
                    <a:pt x="10258" y="70"/>
                  </a:lnTo>
                  <a:cubicBezTo>
                    <a:pt x="8771" y="199"/>
                    <a:pt x="7273" y="256"/>
                    <a:pt x="5745" y="256"/>
                  </a:cubicBezTo>
                  <a:cubicBezTo>
                    <a:pt x="5548" y="256"/>
                    <a:pt x="5349" y="255"/>
                    <a:pt x="5151" y="253"/>
                  </a:cubicBezTo>
                  <a:cubicBezTo>
                    <a:pt x="4283" y="232"/>
                    <a:pt x="3402" y="245"/>
                    <a:pt x="2551" y="182"/>
                  </a:cubicBezTo>
                  <a:cubicBezTo>
                    <a:pt x="1695" y="135"/>
                    <a:pt x="832" y="10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2545650" y="549950"/>
              <a:ext cx="217150" cy="223650"/>
            </a:xfrm>
            <a:custGeom>
              <a:avLst/>
              <a:gdLst/>
              <a:ahLst/>
              <a:cxnLst/>
              <a:rect l="l" t="t" r="r" b="b"/>
              <a:pathLst>
                <a:path w="8686" h="8946" extrusionOk="0">
                  <a:moveTo>
                    <a:pt x="16" y="0"/>
                  </a:moveTo>
                  <a:cubicBezTo>
                    <a:pt x="1" y="715"/>
                    <a:pt x="9" y="1447"/>
                    <a:pt x="40" y="2196"/>
                  </a:cubicBezTo>
                  <a:cubicBezTo>
                    <a:pt x="74" y="2941"/>
                    <a:pt x="161" y="3656"/>
                    <a:pt x="260" y="4411"/>
                  </a:cubicBezTo>
                  <a:cubicBezTo>
                    <a:pt x="447" y="5937"/>
                    <a:pt x="805" y="7404"/>
                    <a:pt x="1263" y="8946"/>
                  </a:cubicBezTo>
                  <a:lnTo>
                    <a:pt x="1789" y="8691"/>
                  </a:lnTo>
                  <a:lnTo>
                    <a:pt x="2314" y="8405"/>
                  </a:lnTo>
                  <a:cubicBezTo>
                    <a:pt x="2660" y="8214"/>
                    <a:pt x="3000" y="8019"/>
                    <a:pt x="3332" y="7822"/>
                  </a:cubicBezTo>
                  <a:cubicBezTo>
                    <a:pt x="3666" y="7624"/>
                    <a:pt x="3991" y="7423"/>
                    <a:pt x="4309" y="7222"/>
                  </a:cubicBezTo>
                  <a:cubicBezTo>
                    <a:pt x="4629" y="7020"/>
                    <a:pt x="4939" y="6816"/>
                    <a:pt x="5251" y="6586"/>
                  </a:cubicBezTo>
                  <a:cubicBezTo>
                    <a:pt x="6499" y="5683"/>
                    <a:pt x="7614" y="4796"/>
                    <a:pt x="8685" y="3765"/>
                  </a:cubicBezTo>
                  <a:cubicBezTo>
                    <a:pt x="7878" y="3620"/>
                    <a:pt x="7129" y="3354"/>
                    <a:pt x="6354" y="3144"/>
                  </a:cubicBezTo>
                  <a:cubicBezTo>
                    <a:pt x="6159" y="3095"/>
                    <a:pt x="5975" y="3023"/>
                    <a:pt x="5791" y="2952"/>
                  </a:cubicBezTo>
                  <a:lnTo>
                    <a:pt x="5235" y="2744"/>
                  </a:lnTo>
                  <a:lnTo>
                    <a:pt x="4679" y="2538"/>
                  </a:lnTo>
                  <a:lnTo>
                    <a:pt x="4400" y="2436"/>
                  </a:lnTo>
                  <a:lnTo>
                    <a:pt x="4133" y="2311"/>
                  </a:lnTo>
                  <a:cubicBezTo>
                    <a:pt x="3425" y="1973"/>
                    <a:pt x="2696" y="1673"/>
                    <a:pt x="2026" y="1257"/>
                  </a:cubicBezTo>
                  <a:cubicBezTo>
                    <a:pt x="1685" y="1057"/>
                    <a:pt x="1332" y="885"/>
                    <a:pt x="1002" y="666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2240325" y="282550"/>
              <a:ext cx="224750" cy="218350"/>
            </a:xfrm>
            <a:custGeom>
              <a:avLst/>
              <a:gdLst/>
              <a:ahLst/>
              <a:cxnLst/>
              <a:rect l="l" t="t" r="r" b="b"/>
              <a:pathLst>
                <a:path w="8990" h="8734" extrusionOk="0">
                  <a:moveTo>
                    <a:pt x="2456" y="1"/>
                  </a:moveTo>
                  <a:cubicBezTo>
                    <a:pt x="1981" y="1396"/>
                    <a:pt x="1530" y="2824"/>
                    <a:pt x="1103" y="4287"/>
                  </a:cubicBezTo>
                  <a:cubicBezTo>
                    <a:pt x="691" y="5737"/>
                    <a:pt x="336" y="7209"/>
                    <a:pt x="1" y="8733"/>
                  </a:cubicBezTo>
                  <a:cubicBezTo>
                    <a:pt x="1548" y="8718"/>
                    <a:pt x="3098" y="8630"/>
                    <a:pt x="4581" y="8507"/>
                  </a:cubicBezTo>
                  <a:cubicBezTo>
                    <a:pt x="6094" y="8358"/>
                    <a:pt x="7572" y="8139"/>
                    <a:pt x="8989" y="7860"/>
                  </a:cubicBezTo>
                  <a:cubicBezTo>
                    <a:pt x="8407" y="7270"/>
                    <a:pt x="7823" y="6677"/>
                    <a:pt x="7249" y="6068"/>
                  </a:cubicBezTo>
                  <a:cubicBezTo>
                    <a:pt x="6697" y="5424"/>
                    <a:pt x="6129" y="4803"/>
                    <a:pt x="5587" y="4142"/>
                  </a:cubicBezTo>
                  <a:cubicBezTo>
                    <a:pt x="5056" y="3464"/>
                    <a:pt x="4514" y="2802"/>
                    <a:pt x="3992" y="2112"/>
                  </a:cubicBezTo>
                  <a:lnTo>
                    <a:pt x="2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2274075" y="239850"/>
              <a:ext cx="1468075" cy="426700"/>
            </a:xfrm>
            <a:custGeom>
              <a:avLst/>
              <a:gdLst/>
              <a:ahLst/>
              <a:cxnLst/>
              <a:rect l="l" t="t" r="r" b="b"/>
              <a:pathLst>
                <a:path w="58723" h="17068" fill="none" extrusionOk="0">
                  <a:moveTo>
                    <a:pt x="58722" y="1"/>
                  </a:moveTo>
                  <a:cubicBezTo>
                    <a:pt x="51259" y="11746"/>
                    <a:pt x="44753" y="17067"/>
                    <a:pt x="30001" y="17067"/>
                  </a:cubicBezTo>
                  <a:cubicBezTo>
                    <a:pt x="15250" y="17067"/>
                    <a:pt x="9420" y="13458"/>
                    <a:pt x="1" y="1"/>
                  </a:cubicBezTo>
                </a:path>
              </a:pathLst>
            </a:custGeom>
            <a:noFill/>
            <a:ln w="6125" cap="flat" cmpd="sng">
              <a:solidFill>
                <a:schemeClr val="accent4"/>
              </a:solidFill>
              <a:prstDash val="solid"/>
              <a:miter lim="1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31"/>
          <p:cNvGrpSpPr/>
          <p:nvPr/>
        </p:nvGrpSpPr>
        <p:grpSpPr>
          <a:xfrm>
            <a:off x="7230208" y="-234942"/>
            <a:ext cx="2339429" cy="933947"/>
            <a:chOff x="2240325" y="239850"/>
            <a:chExt cx="1525350" cy="608950"/>
          </a:xfrm>
        </p:grpSpPr>
        <p:sp>
          <p:nvSpPr>
            <p:cNvPr id="322" name="Google Shape;322;p31"/>
            <p:cNvSpPr/>
            <p:nvPr/>
          </p:nvSpPr>
          <p:spPr>
            <a:xfrm>
              <a:off x="3541475" y="299625"/>
              <a:ext cx="224200" cy="217000"/>
            </a:xfrm>
            <a:custGeom>
              <a:avLst/>
              <a:gdLst/>
              <a:ahLst/>
              <a:cxnLst/>
              <a:rect l="l" t="t" r="r" b="b"/>
              <a:pathLst>
                <a:path w="8968" h="8680" extrusionOk="0">
                  <a:moveTo>
                    <a:pt x="6349" y="1"/>
                  </a:moveTo>
                  <a:lnTo>
                    <a:pt x="5639" y="1066"/>
                  </a:lnTo>
                  <a:cubicBezTo>
                    <a:pt x="5520" y="1243"/>
                    <a:pt x="5404" y="1424"/>
                    <a:pt x="5282" y="1598"/>
                  </a:cubicBezTo>
                  <a:lnTo>
                    <a:pt x="4905" y="2106"/>
                  </a:lnTo>
                  <a:lnTo>
                    <a:pt x="4155" y="3125"/>
                  </a:lnTo>
                  <a:lnTo>
                    <a:pt x="3967" y="3380"/>
                  </a:lnTo>
                  <a:lnTo>
                    <a:pt x="3769" y="3622"/>
                  </a:lnTo>
                  <a:lnTo>
                    <a:pt x="3370" y="4104"/>
                  </a:lnTo>
                  <a:lnTo>
                    <a:pt x="2576" y="5069"/>
                  </a:lnTo>
                  <a:lnTo>
                    <a:pt x="1737" y="5974"/>
                  </a:lnTo>
                  <a:cubicBezTo>
                    <a:pt x="1194" y="6599"/>
                    <a:pt x="583" y="7130"/>
                    <a:pt x="0" y="7698"/>
                  </a:cubicBezTo>
                  <a:cubicBezTo>
                    <a:pt x="1393" y="8022"/>
                    <a:pt x="2892" y="8311"/>
                    <a:pt x="4372" y="8449"/>
                  </a:cubicBezTo>
                  <a:cubicBezTo>
                    <a:pt x="5120" y="8527"/>
                    <a:pt x="5883" y="8589"/>
                    <a:pt x="6661" y="8634"/>
                  </a:cubicBezTo>
                  <a:cubicBezTo>
                    <a:pt x="7420" y="8666"/>
                    <a:pt x="8187" y="8680"/>
                    <a:pt x="8968" y="8680"/>
                  </a:cubicBezTo>
                  <a:cubicBezTo>
                    <a:pt x="8680" y="7164"/>
                    <a:pt x="8270" y="5665"/>
                    <a:pt x="7835" y="4225"/>
                  </a:cubicBezTo>
                  <a:lnTo>
                    <a:pt x="7502" y="3155"/>
                  </a:lnTo>
                  <a:cubicBezTo>
                    <a:pt x="7383" y="2800"/>
                    <a:pt x="7256" y="2441"/>
                    <a:pt x="7130" y="2087"/>
                  </a:cubicBezTo>
                  <a:cubicBezTo>
                    <a:pt x="6878" y="1380"/>
                    <a:pt x="6617" y="684"/>
                    <a:pt x="6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3248150" y="555425"/>
              <a:ext cx="221825" cy="222200"/>
            </a:xfrm>
            <a:custGeom>
              <a:avLst/>
              <a:gdLst/>
              <a:ahLst/>
              <a:cxnLst/>
              <a:rect l="l" t="t" r="r" b="b"/>
              <a:pathLst>
                <a:path w="8873" h="8888" extrusionOk="0">
                  <a:moveTo>
                    <a:pt x="8873" y="0"/>
                  </a:moveTo>
                  <a:lnTo>
                    <a:pt x="8873" y="0"/>
                  </a:lnTo>
                  <a:cubicBezTo>
                    <a:pt x="8188" y="405"/>
                    <a:pt x="7527" y="850"/>
                    <a:pt x="6805" y="1185"/>
                  </a:cubicBezTo>
                  <a:cubicBezTo>
                    <a:pt x="6448" y="1361"/>
                    <a:pt x="6102" y="1557"/>
                    <a:pt x="5738" y="1719"/>
                  </a:cubicBezTo>
                  <a:lnTo>
                    <a:pt x="4633" y="2180"/>
                  </a:lnTo>
                  <a:lnTo>
                    <a:pt x="4080" y="2412"/>
                  </a:lnTo>
                  <a:lnTo>
                    <a:pt x="3508" y="2603"/>
                  </a:lnTo>
                  <a:lnTo>
                    <a:pt x="2364" y="2989"/>
                  </a:lnTo>
                  <a:cubicBezTo>
                    <a:pt x="1978" y="3109"/>
                    <a:pt x="1579" y="3197"/>
                    <a:pt x="1187" y="3303"/>
                  </a:cubicBezTo>
                  <a:lnTo>
                    <a:pt x="597" y="3458"/>
                  </a:lnTo>
                  <a:cubicBezTo>
                    <a:pt x="401" y="3511"/>
                    <a:pt x="204" y="3563"/>
                    <a:pt x="0" y="3595"/>
                  </a:cubicBezTo>
                  <a:cubicBezTo>
                    <a:pt x="268" y="3858"/>
                    <a:pt x="534" y="4099"/>
                    <a:pt x="806" y="4337"/>
                  </a:cubicBezTo>
                  <a:cubicBezTo>
                    <a:pt x="1076" y="4575"/>
                    <a:pt x="1355" y="4816"/>
                    <a:pt x="1639" y="5053"/>
                  </a:cubicBezTo>
                  <a:cubicBezTo>
                    <a:pt x="2206" y="5523"/>
                    <a:pt x="2801" y="6007"/>
                    <a:pt x="3410" y="6448"/>
                  </a:cubicBezTo>
                  <a:cubicBezTo>
                    <a:pt x="4016" y="6880"/>
                    <a:pt x="4647" y="7304"/>
                    <a:pt x="5303" y="7718"/>
                  </a:cubicBezTo>
                  <a:cubicBezTo>
                    <a:pt x="5631" y="7926"/>
                    <a:pt x="5965" y="8131"/>
                    <a:pt x="6306" y="8334"/>
                  </a:cubicBezTo>
                  <a:cubicBezTo>
                    <a:pt x="6643" y="8524"/>
                    <a:pt x="6983" y="8706"/>
                    <a:pt x="7331" y="8888"/>
                  </a:cubicBezTo>
                  <a:cubicBezTo>
                    <a:pt x="7577" y="8131"/>
                    <a:pt x="7798" y="7386"/>
                    <a:pt x="7992" y="6650"/>
                  </a:cubicBezTo>
                  <a:cubicBezTo>
                    <a:pt x="8181" y="5905"/>
                    <a:pt x="8330" y="5134"/>
                    <a:pt x="8461" y="4397"/>
                  </a:cubicBezTo>
                  <a:cubicBezTo>
                    <a:pt x="8734" y="2940"/>
                    <a:pt x="8840" y="1419"/>
                    <a:pt x="8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2877100" y="661750"/>
              <a:ext cx="256450" cy="187050"/>
            </a:xfrm>
            <a:custGeom>
              <a:avLst/>
              <a:gdLst/>
              <a:ahLst/>
              <a:cxnLst/>
              <a:rect l="l" t="t" r="r" b="b"/>
              <a:pathLst>
                <a:path w="10258" h="7482" extrusionOk="0">
                  <a:moveTo>
                    <a:pt x="0" y="1"/>
                  </a:moveTo>
                  <a:lnTo>
                    <a:pt x="0" y="1"/>
                  </a:lnTo>
                  <a:cubicBezTo>
                    <a:pt x="720" y="1302"/>
                    <a:pt x="1529" y="2539"/>
                    <a:pt x="2381" y="3793"/>
                  </a:cubicBezTo>
                  <a:cubicBezTo>
                    <a:pt x="3235" y="5061"/>
                    <a:pt x="4139" y="6255"/>
                    <a:pt x="5081" y="7481"/>
                  </a:cubicBezTo>
                  <a:lnTo>
                    <a:pt x="5796" y="6590"/>
                  </a:lnTo>
                  <a:lnTo>
                    <a:pt x="6503" y="5673"/>
                  </a:lnTo>
                  <a:cubicBezTo>
                    <a:pt x="6966" y="5060"/>
                    <a:pt x="7416" y="4447"/>
                    <a:pt x="7850" y="3834"/>
                  </a:cubicBezTo>
                  <a:lnTo>
                    <a:pt x="8491" y="2916"/>
                  </a:lnTo>
                  <a:cubicBezTo>
                    <a:pt x="8700" y="2603"/>
                    <a:pt x="8905" y="2282"/>
                    <a:pt x="9106" y="1966"/>
                  </a:cubicBezTo>
                  <a:cubicBezTo>
                    <a:pt x="9507" y="1333"/>
                    <a:pt x="9890" y="700"/>
                    <a:pt x="10258" y="70"/>
                  </a:cubicBezTo>
                  <a:lnTo>
                    <a:pt x="10258" y="70"/>
                  </a:lnTo>
                  <a:cubicBezTo>
                    <a:pt x="8771" y="199"/>
                    <a:pt x="7273" y="256"/>
                    <a:pt x="5745" y="256"/>
                  </a:cubicBezTo>
                  <a:cubicBezTo>
                    <a:pt x="5548" y="256"/>
                    <a:pt x="5349" y="255"/>
                    <a:pt x="5151" y="253"/>
                  </a:cubicBezTo>
                  <a:cubicBezTo>
                    <a:pt x="4283" y="232"/>
                    <a:pt x="3402" y="245"/>
                    <a:pt x="2551" y="182"/>
                  </a:cubicBezTo>
                  <a:cubicBezTo>
                    <a:pt x="1695" y="135"/>
                    <a:pt x="832" y="10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2545650" y="549950"/>
              <a:ext cx="217150" cy="223650"/>
            </a:xfrm>
            <a:custGeom>
              <a:avLst/>
              <a:gdLst/>
              <a:ahLst/>
              <a:cxnLst/>
              <a:rect l="l" t="t" r="r" b="b"/>
              <a:pathLst>
                <a:path w="8686" h="8946" extrusionOk="0">
                  <a:moveTo>
                    <a:pt x="16" y="0"/>
                  </a:moveTo>
                  <a:cubicBezTo>
                    <a:pt x="1" y="715"/>
                    <a:pt x="9" y="1447"/>
                    <a:pt x="40" y="2196"/>
                  </a:cubicBezTo>
                  <a:cubicBezTo>
                    <a:pt x="74" y="2941"/>
                    <a:pt x="161" y="3656"/>
                    <a:pt x="260" y="4411"/>
                  </a:cubicBezTo>
                  <a:cubicBezTo>
                    <a:pt x="447" y="5937"/>
                    <a:pt x="805" y="7404"/>
                    <a:pt x="1263" y="8946"/>
                  </a:cubicBezTo>
                  <a:lnTo>
                    <a:pt x="1789" y="8691"/>
                  </a:lnTo>
                  <a:lnTo>
                    <a:pt x="2314" y="8405"/>
                  </a:lnTo>
                  <a:cubicBezTo>
                    <a:pt x="2660" y="8214"/>
                    <a:pt x="3000" y="8019"/>
                    <a:pt x="3332" y="7822"/>
                  </a:cubicBezTo>
                  <a:cubicBezTo>
                    <a:pt x="3666" y="7624"/>
                    <a:pt x="3991" y="7423"/>
                    <a:pt x="4309" y="7222"/>
                  </a:cubicBezTo>
                  <a:cubicBezTo>
                    <a:pt x="4629" y="7020"/>
                    <a:pt x="4939" y="6816"/>
                    <a:pt x="5251" y="6586"/>
                  </a:cubicBezTo>
                  <a:cubicBezTo>
                    <a:pt x="6499" y="5683"/>
                    <a:pt x="7614" y="4796"/>
                    <a:pt x="8685" y="3765"/>
                  </a:cubicBezTo>
                  <a:cubicBezTo>
                    <a:pt x="7878" y="3620"/>
                    <a:pt x="7129" y="3354"/>
                    <a:pt x="6354" y="3144"/>
                  </a:cubicBezTo>
                  <a:cubicBezTo>
                    <a:pt x="6159" y="3095"/>
                    <a:pt x="5975" y="3023"/>
                    <a:pt x="5791" y="2952"/>
                  </a:cubicBezTo>
                  <a:lnTo>
                    <a:pt x="5235" y="2744"/>
                  </a:lnTo>
                  <a:lnTo>
                    <a:pt x="4679" y="2538"/>
                  </a:lnTo>
                  <a:lnTo>
                    <a:pt x="4400" y="2436"/>
                  </a:lnTo>
                  <a:lnTo>
                    <a:pt x="4133" y="2311"/>
                  </a:lnTo>
                  <a:cubicBezTo>
                    <a:pt x="3425" y="1973"/>
                    <a:pt x="2696" y="1673"/>
                    <a:pt x="2026" y="1257"/>
                  </a:cubicBezTo>
                  <a:cubicBezTo>
                    <a:pt x="1685" y="1057"/>
                    <a:pt x="1332" y="885"/>
                    <a:pt x="1002" y="666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2240325" y="282550"/>
              <a:ext cx="224750" cy="218350"/>
            </a:xfrm>
            <a:custGeom>
              <a:avLst/>
              <a:gdLst/>
              <a:ahLst/>
              <a:cxnLst/>
              <a:rect l="l" t="t" r="r" b="b"/>
              <a:pathLst>
                <a:path w="8990" h="8734" extrusionOk="0">
                  <a:moveTo>
                    <a:pt x="2456" y="1"/>
                  </a:moveTo>
                  <a:cubicBezTo>
                    <a:pt x="1981" y="1396"/>
                    <a:pt x="1530" y="2824"/>
                    <a:pt x="1103" y="4287"/>
                  </a:cubicBezTo>
                  <a:cubicBezTo>
                    <a:pt x="691" y="5737"/>
                    <a:pt x="336" y="7209"/>
                    <a:pt x="1" y="8733"/>
                  </a:cubicBezTo>
                  <a:cubicBezTo>
                    <a:pt x="1548" y="8718"/>
                    <a:pt x="3098" y="8630"/>
                    <a:pt x="4581" y="8507"/>
                  </a:cubicBezTo>
                  <a:cubicBezTo>
                    <a:pt x="6094" y="8358"/>
                    <a:pt x="7572" y="8139"/>
                    <a:pt x="8989" y="7860"/>
                  </a:cubicBezTo>
                  <a:cubicBezTo>
                    <a:pt x="8407" y="7270"/>
                    <a:pt x="7823" y="6677"/>
                    <a:pt x="7249" y="6068"/>
                  </a:cubicBezTo>
                  <a:cubicBezTo>
                    <a:pt x="6697" y="5424"/>
                    <a:pt x="6129" y="4803"/>
                    <a:pt x="5587" y="4142"/>
                  </a:cubicBezTo>
                  <a:cubicBezTo>
                    <a:pt x="5056" y="3464"/>
                    <a:pt x="4514" y="2802"/>
                    <a:pt x="3992" y="2112"/>
                  </a:cubicBezTo>
                  <a:lnTo>
                    <a:pt x="2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2274075" y="239850"/>
              <a:ext cx="1468075" cy="426700"/>
            </a:xfrm>
            <a:custGeom>
              <a:avLst/>
              <a:gdLst/>
              <a:ahLst/>
              <a:cxnLst/>
              <a:rect l="l" t="t" r="r" b="b"/>
              <a:pathLst>
                <a:path w="58723" h="17068" fill="none" extrusionOk="0">
                  <a:moveTo>
                    <a:pt x="58722" y="1"/>
                  </a:moveTo>
                  <a:cubicBezTo>
                    <a:pt x="51259" y="11746"/>
                    <a:pt x="44753" y="17067"/>
                    <a:pt x="30001" y="17067"/>
                  </a:cubicBezTo>
                  <a:cubicBezTo>
                    <a:pt x="15250" y="17067"/>
                    <a:pt x="9420" y="13458"/>
                    <a:pt x="1" y="1"/>
                  </a:cubicBezTo>
                </a:path>
              </a:pathLst>
            </a:custGeom>
            <a:noFill/>
            <a:ln w="6125" cap="flat" cmpd="sng">
              <a:solidFill>
                <a:schemeClr val="accent4"/>
              </a:solidFill>
              <a:prstDash val="solid"/>
              <a:miter lim="1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31"/>
          <p:cNvSpPr/>
          <p:nvPr/>
        </p:nvSpPr>
        <p:spPr>
          <a:xfrm>
            <a:off x="4294200" y="1080525"/>
            <a:ext cx="555600" cy="555600"/>
          </a:xfrm>
          <a:prstGeom prst="ellipse">
            <a:avLst/>
          </a:prstGeom>
          <a:solidFill>
            <a:srgbClr val="FFFFFF">
              <a:alpha val="31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1"/>
          <p:cNvSpPr/>
          <p:nvPr/>
        </p:nvSpPr>
        <p:spPr>
          <a:xfrm>
            <a:off x="6758575" y="1080525"/>
            <a:ext cx="555600" cy="555600"/>
          </a:xfrm>
          <a:prstGeom prst="ellipse">
            <a:avLst/>
          </a:prstGeom>
          <a:solidFill>
            <a:srgbClr val="FFFFFF">
              <a:alpha val="31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1"/>
          <p:cNvSpPr/>
          <p:nvPr/>
        </p:nvSpPr>
        <p:spPr>
          <a:xfrm>
            <a:off x="4294200" y="3154775"/>
            <a:ext cx="555600" cy="555600"/>
          </a:xfrm>
          <a:prstGeom prst="ellipse">
            <a:avLst/>
          </a:prstGeom>
          <a:solidFill>
            <a:srgbClr val="FFFFFF">
              <a:alpha val="31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1"/>
          <p:cNvSpPr/>
          <p:nvPr/>
        </p:nvSpPr>
        <p:spPr>
          <a:xfrm>
            <a:off x="6758575" y="3154775"/>
            <a:ext cx="555600" cy="555600"/>
          </a:xfrm>
          <a:prstGeom prst="ellipse">
            <a:avLst/>
          </a:prstGeom>
          <a:solidFill>
            <a:srgbClr val="FFFFFF">
              <a:alpha val="31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1"/>
          <p:cNvSpPr/>
          <p:nvPr/>
        </p:nvSpPr>
        <p:spPr>
          <a:xfrm>
            <a:off x="1829825" y="3154775"/>
            <a:ext cx="555600" cy="555600"/>
          </a:xfrm>
          <a:prstGeom prst="ellipse">
            <a:avLst/>
          </a:prstGeom>
          <a:solidFill>
            <a:srgbClr val="FFFFFF">
              <a:alpha val="31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1"/>
          <p:cNvSpPr txBox="1">
            <a:spLocks noGrp="1"/>
          </p:cNvSpPr>
          <p:nvPr>
            <p:ph type="title"/>
          </p:nvPr>
        </p:nvSpPr>
        <p:spPr>
          <a:xfrm>
            <a:off x="978725" y="2009077"/>
            <a:ext cx="225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Confident &amp; trust</a:t>
            </a:r>
            <a:endParaRPr dirty="0"/>
          </a:p>
        </p:txBody>
      </p:sp>
      <p:sp>
        <p:nvSpPr>
          <p:cNvPr id="335" name="Google Shape;335;p31"/>
          <p:cNvSpPr txBox="1">
            <a:spLocks noGrp="1"/>
          </p:cNvSpPr>
          <p:nvPr>
            <p:ph type="title" idx="3"/>
          </p:nvPr>
        </p:nvSpPr>
        <p:spPr>
          <a:xfrm>
            <a:off x="3443100" y="1930600"/>
            <a:ext cx="225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Strategy C</a:t>
            </a:r>
            <a:r>
              <a:rPr lang="en" dirty="0"/>
              <a:t>ontent</a:t>
            </a:r>
            <a:endParaRPr dirty="0"/>
          </a:p>
        </p:txBody>
      </p:sp>
      <p:sp>
        <p:nvSpPr>
          <p:cNvPr id="337" name="Google Shape;337;p31"/>
          <p:cNvSpPr txBox="1">
            <a:spLocks noGrp="1"/>
          </p:cNvSpPr>
          <p:nvPr>
            <p:ph type="title" idx="5"/>
          </p:nvPr>
        </p:nvSpPr>
        <p:spPr>
          <a:xfrm>
            <a:off x="3950550" y="1194825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38" name="Google Shape;338;p31"/>
          <p:cNvSpPr txBox="1">
            <a:spLocks noGrp="1"/>
          </p:cNvSpPr>
          <p:nvPr>
            <p:ph type="title" idx="6"/>
          </p:nvPr>
        </p:nvSpPr>
        <p:spPr>
          <a:xfrm>
            <a:off x="5907475" y="1704275"/>
            <a:ext cx="225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</a:t>
            </a:r>
            <a:r>
              <a:rPr lang="en" dirty="0"/>
              <a:t>roduct story</a:t>
            </a:r>
            <a:endParaRPr dirty="0"/>
          </a:p>
        </p:txBody>
      </p:sp>
      <p:sp>
        <p:nvSpPr>
          <p:cNvPr id="340" name="Google Shape;340;p31"/>
          <p:cNvSpPr txBox="1">
            <a:spLocks noGrp="1"/>
          </p:cNvSpPr>
          <p:nvPr>
            <p:ph type="title" idx="8"/>
          </p:nvPr>
        </p:nvSpPr>
        <p:spPr>
          <a:xfrm>
            <a:off x="6414925" y="1194825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41" name="Google Shape;341;p31"/>
          <p:cNvSpPr txBox="1">
            <a:spLocks noGrp="1"/>
          </p:cNvSpPr>
          <p:nvPr>
            <p:ph type="title" idx="9"/>
          </p:nvPr>
        </p:nvSpPr>
        <p:spPr>
          <a:xfrm>
            <a:off x="953609" y="4123473"/>
            <a:ext cx="225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S</a:t>
            </a:r>
            <a:r>
              <a:rPr lang="en" dirty="0"/>
              <a:t>trategy communications</a:t>
            </a:r>
            <a:endParaRPr dirty="0"/>
          </a:p>
        </p:txBody>
      </p:sp>
      <p:sp>
        <p:nvSpPr>
          <p:cNvPr id="343" name="Google Shape;343;p31"/>
          <p:cNvSpPr txBox="1">
            <a:spLocks noGrp="1"/>
          </p:cNvSpPr>
          <p:nvPr>
            <p:ph type="title" idx="14"/>
          </p:nvPr>
        </p:nvSpPr>
        <p:spPr>
          <a:xfrm>
            <a:off x="1486175" y="3253725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44" name="Google Shape;344;p31"/>
          <p:cNvSpPr txBox="1">
            <a:spLocks noGrp="1"/>
          </p:cNvSpPr>
          <p:nvPr>
            <p:ph type="title" idx="15"/>
          </p:nvPr>
        </p:nvSpPr>
        <p:spPr>
          <a:xfrm>
            <a:off x="3458829" y="4088450"/>
            <a:ext cx="225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Content planning</a:t>
            </a:r>
            <a:endParaRPr dirty="0"/>
          </a:p>
        </p:txBody>
      </p:sp>
      <p:sp>
        <p:nvSpPr>
          <p:cNvPr id="346" name="Google Shape;346;p31"/>
          <p:cNvSpPr txBox="1">
            <a:spLocks noGrp="1"/>
          </p:cNvSpPr>
          <p:nvPr>
            <p:ph type="title" idx="17"/>
          </p:nvPr>
        </p:nvSpPr>
        <p:spPr>
          <a:xfrm>
            <a:off x="3950550" y="3253725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347" name="Google Shape;347;p31"/>
          <p:cNvSpPr txBox="1">
            <a:spLocks noGrp="1"/>
          </p:cNvSpPr>
          <p:nvPr>
            <p:ph type="title" idx="18"/>
          </p:nvPr>
        </p:nvSpPr>
        <p:spPr>
          <a:xfrm>
            <a:off x="6003188" y="4062975"/>
            <a:ext cx="225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R</a:t>
            </a:r>
            <a:r>
              <a:rPr lang="en" dirty="0"/>
              <a:t>eview feeds instagram</a:t>
            </a:r>
            <a:endParaRPr dirty="0"/>
          </a:p>
        </p:txBody>
      </p:sp>
      <p:sp>
        <p:nvSpPr>
          <p:cNvPr id="349" name="Google Shape;349;p31"/>
          <p:cNvSpPr txBox="1">
            <a:spLocks noGrp="1"/>
          </p:cNvSpPr>
          <p:nvPr>
            <p:ph type="title" idx="20"/>
          </p:nvPr>
        </p:nvSpPr>
        <p:spPr>
          <a:xfrm>
            <a:off x="6414925" y="3253725"/>
            <a:ext cx="12429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0"/>
          <p:cNvSpPr txBox="1">
            <a:spLocks noGrp="1"/>
          </p:cNvSpPr>
          <p:nvPr>
            <p:ph type="body" idx="1"/>
          </p:nvPr>
        </p:nvSpPr>
        <p:spPr>
          <a:xfrm>
            <a:off x="795965" y="1357598"/>
            <a:ext cx="7611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b="1" dirty="0"/>
              <a:t>B</a:t>
            </a:r>
            <a:r>
              <a:rPr lang="en" b="1" dirty="0"/>
              <a:t>eberapa cara untuk membangun kepercayaan konsumen, antara lain :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AutoNum type="arabicPeriod"/>
            </a:pPr>
            <a:r>
              <a:rPr lang="en" b="1" dirty="0"/>
              <a:t>Menjadi pendengar yang baik</a:t>
            </a:r>
            <a:r>
              <a:rPr lang="en" dirty="0"/>
              <a:t>, memfokuskan diri pada konsumen dan memahami apa yang menjadi kebutuhan utama dari konsumen. </a:t>
            </a:r>
            <a:r>
              <a:rPr lang="en-ID" dirty="0"/>
              <a:t>S</a:t>
            </a:r>
            <a:r>
              <a:rPr lang="en" dirty="0"/>
              <a:t>emakin dalam kualitas hubungan kita dengan konsumen maka tingkat kepercayaan mereka juga semakin tinggi.</a:t>
            </a:r>
            <a:endParaRPr b="1" dirty="0"/>
          </a:p>
          <a:p>
            <a:pPr lvl="0">
              <a:buAutoNum type="arabicPeriod"/>
            </a:pPr>
            <a:r>
              <a:rPr lang="en" b="1" dirty="0"/>
              <a:t>Memberi kesan pertama yang baik</a:t>
            </a:r>
            <a:r>
              <a:rPr lang="en" dirty="0"/>
              <a:t>, kesan pertama yang baik dapat menentukan kepercayaan terhadap bisnis kita kedepannya.</a:t>
            </a:r>
            <a:r>
              <a:rPr lang="en-ID" b="0" i="0" dirty="0">
                <a:solidFill>
                  <a:srgbClr val="2B2A35"/>
                </a:solidFill>
                <a:effectLst/>
                <a:latin typeface="Graphik Reguler"/>
              </a:rPr>
              <a:t>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AutoNum type="arabicPeriod"/>
            </a:pPr>
            <a:r>
              <a:rPr lang="en-ID" b="1" dirty="0"/>
              <a:t>M</a:t>
            </a:r>
            <a:r>
              <a:rPr lang="en" b="1" dirty="0"/>
              <a:t>eyakinkan dan Profesional, </a:t>
            </a:r>
            <a:r>
              <a:rPr lang="en" dirty="0"/>
              <a:t>bertutur kata dengan bahasa yang baik, gestur tubuh dan pakaian juga menentukan keprofesionalan anda dalam berbisnis.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AutoNum type="arabicPeriod"/>
            </a:pPr>
            <a:r>
              <a:rPr lang="en-ID" b="1" dirty="0"/>
              <a:t>J</a:t>
            </a:r>
            <a:r>
              <a:rPr lang="en" b="1" dirty="0"/>
              <a:t>ujur dan Terbuka, </a:t>
            </a:r>
            <a:r>
              <a:rPr lang="en" dirty="0"/>
              <a:t>menyampaikan tujuan dan bentuk dari bisnis, produk atau jasa yang kita miliki kepada konsumen secara transparan sehingga konsumen tidak merasa tertipu atau kecewa.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AutoNum type="arabicPeriod"/>
            </a:pPr>
            <a:r>
              <a:rPr lang="en-ID" b="1" dirty="0"/>
              <a:t>M</a:t>
            </a:r>
            <a:r>
              <a:rPr lang="en" b="1" dirty="0"/>
              <a:t>enepati janji, </a:t>
            </a:r>
            <a:r>
              <a:rPr lang="en" dirty="0"/>
              <a:t>hal ini sangat penting dalam dunia bisnis guna membangun kepercayaan pada konsumen. </a:t>
            </a:r>
            <a:r>
              <a:rPr lang="en-ID" dirty="0"/>
              <a:t>S</a:t>
            </a:r>
            <a:r>
              <a:rPr lang="en" dirty="0"/>
              <a:t>eperti berjanji memberikan produk atau jasa yang berkualitas dan benefit yang menjanjikan.</a:t>
            </a:r>
            <a:endParaRPr lang="en" b="1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92" name="Google Shape;292;p30"/>
          <p:cNvSpPr txBox="1">
            <a:spLocks noGrp="1"/>
          </p:cNvSpPr>
          <p:nvPr>
            <p:ph type="title"/>
          </p:nvPr>
        </p:nvSpPr>
        <p:spPr>
          <a:xfrm>
            <a:off x="311700" y="516111"/>
            <a:ext cx="8520600" cy="8882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STRATEGI MEMBANGUN confident &amp; trust KONSUMEN</a:t>
            </a:r>
            <a:endParaRPr dirty="0"/>
          </a:p>
        </p:txBody>
      </p:sp>
      <p:sp>
        <p:nvSpPr>
          <p:cNvPr id="293" name="Google Shape;293;p30"/>
          <p:cNvSpPr txBox="1"/>
          <p:nvPr/>
        </p:nvSpPr>
        <p:spPr>
          <a:xfrm>
            <a:off x="766200" y="4282834"/>
            <a:ext cx="54786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b="1" dirty="0">
              <a:solidFill>
                <a:schemeClr val="accent3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2" name="Google Shape;1576;p63">
            <a:extLst>
              <a:ext uri="{FF2B5EF4-FFF2-40B4-BE49-F238E27FC236}">
                <a16:creationId xmlns:a16="http://schemas.microsoft.com/office/drawing/2014/main" xmlns="" id="{3D9B0CD6-9E0B-F4CE-BCC7-E99480A02BA8}"/>
              </a:ext>
            </a:extLst>
          </p:cNvPr>
          <p:cNvGrpSpPr/>
          <p:nvPr/>
        </p:nvGrpSpPr>
        <p:grpSpPr>
          <a:xfrm>
            <a:off x="510020" y="4282834"/>
            <a:ext cx="512359" cy="506367"/>
            <a:chOff x="683007" y="1223082"/>
            <a:chExt cx="530117" cy="523918"/>
          </a:xfrm>
        </p:grpSpPr>
        <p:sp>
          <p:nvSpPr>
            <p:cNvPr id="3" name="Google Shape;1577;p63">
              <a:extLst>
                <a:ext uri="{FF2B5EF4-FFF2-40B4-BE49-F238E27FC236}">
                  <a16:creationId xmlns:a16="http://schemas.microsoft.com/office/drawing/2014/main" xmlns="" id="{79EF73D9-428A-F1FC-74E1-D859CE947367}"/>
                </a:ext>
              </a:extLst>
            </p:cNvPr>
            <p:cNvSpPr/>
            <p:nvPr/>
          </p:nvSpPr>
          <p:spPr>
            <a:xfrm>
              <a:off x="683007" y="1285545"/>
              <a:ext cx="464719" cy="461455"/>
            </a:xfrm>
            <a:custGeom>
              <a:avLst/>
              <a:gdLst/>
              <a:ahLst/>
              <a:cxnLst/>
              <a:rect l="l" t="t" r="r" b="b"/>
              <a:pathLst>
                <a:path w="19790" h="19651" extrusionOk="0">
                  <a:moveTo>
                    <a:pt x="11637" y="1"/>
                  </a:moveTo>
                  <a:cubicBezTo>
                    <a:pt x="11637" y="1"/>
                    <a:pt x="5377" y="5517"/>
                    <a:pt x="337" y="14273"/>
                  </a:cubicBezTo>
                  <a:cubicBezTo>
                    <a:pt x="0" y="14859"/>
                    <a:pt x="98" y="15600"/>
                    <a:pt x="578" y="16078"/>
                  </a:cubicBezTo>
                  <a:lnTo>
                    <a:pt x="3712" y="19212"/>
                  </a:lnTo>
                  <a:cubicBezTo>
                    <a:pt x="4000" y="19500"/>
                    <a:pt x="4384" y="19651"/>
                    <a:pt x="4772" y="19651"/>
                  </a:cubicBezTo>
                  <a:cubicBezTo>
                    <a:pt x="5027" y="19651"/>
                    <a:pt x="5284" y="19586"/>
                    <a:pt x="5517" y="19452"/>
                  </a:cubicBezTo>
                  <a:cubicBezTo>
                    <a:pt x="14273" y="14411"/>
                    <a:pt x="19789" y="8151"/>
                    <a:pt x="19789" y="8150"/>
                  </a:cubicBezTo>
                  <a:lnTo>
                    <a:pt x="19789" y="8150"/>
                  </a:lnTo>
                  <a:lnTo>
                    <a:pt x="19788" y="8152"/>
                  </a:lnTo>
                  <a:lnTo>
                    <a:pt x="116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578;p63">
              <a:extLst>
                <a:ext uri="{FF2B5EF4-FFF2-40B4-BE49-F238E27FC236}">
                  <a16:creationId xmlns:a16="http://schemas.microsoft.com/office/drawing/2014/main" xmlns="" id="{FA2C43A1-D922-2E46-E16C-28A156C8283E}"/>
                </a:ext>
              </a:extLst>
            </p:cNvPr>
            <p:cNvSpPr/>
            <p:nvPr/>
          </p:nvSpPr>
          <p:spPr>
            <a:xfrm>
              <a:off x="683007" y="1285545"/>
              <a:ext cx="337937" cy="442199"/>
            </a:xfrm>
            <a:custGeom>
              <a:avLst/>
              <a:gdLst/>
              <a:ahLst/>
              <a:cxnLst/>
              <a:rect l="l" t="t" r="r" b="b"/>
              <a:pathLst>
                <a:path w="14391" h="18831" extrusionOk="0">
                  <a:moveTo>
                    <a:pt x="11637" y="1"/>
                  </a:moveTo>
                  <a:cubicBezTo>
                    <a:pt x="11637" y="1"/>
                    <a:pt x="5377" y="5517"/>
                    <a:pt x="337" y="14273"/>
                  </a:cubicBezTo>
                  <a:cubicBezTo>
                    <a:pt x="0" y="14859"/>
                    <a:pt x="98" y="15600"/>
                    <a:pt x="578" y="16078"/>
                  </a:cubicBezTo>
                  <a:lnTo>
                    <a:pt x="3331" y="18831"/>
                  </a:lnTo>
                  <a:cubicBezTo>
                    <a:pt x="2852" y="18352"/>
                    <a:pt x="2754" y="17613"/>
                    <a:pt x="3091" y="17025"/>
                  </a:cubicBezTo>
                  <a:lnTo>
                    <a:pt x="3089" y="17025"/>
                  </a:lnTo>
                  <a:cubicBezTo>
                    <a:pt x="8131" y="8269"/>
                    <a:pt x="14391" y="2753"/>
                    <a:pt x="14391" y="2753"/>
                  </a:cubicBezTo>
                  <a:lnTo>
                    <a:pt x="116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579;p63">
              <a:extLst>
                <a:ext uri="{FF2B5EF4-FFF2-40B4-BE49-F238E27FC236}">
                  <a16:creationId xmlns:a16="http://schemas.microsoft.com/office/drawing/2014/main" xmlns="" id="{A405223F-C160-CB56-38A3-6DF1509BEEFB}"/>
                </a:ext>
              </a:extLst>
            </p:cNvPr>
            <p:cNvSpPr/>
            <p:nvPr/>
          </p:nvSpPr>
          <p:spPr>
            <a:xfrm>
              <a:off x="1064598" y="1223082"/>
              <a:ext cx="148527" cy="145592"/>
            </a:xfrm>
            <a:custGeom>
              <a:avLst/>
              <a:gdLst/>
              <a:ahLst/>
              <a:cxnLst/>
              <a:rect l="l" t="t" r="r" b="b"/>
              <a:pathLst>
                <a:path w="6325" h="6200" extrusionOk="0">
                  <a:moveTo>
                    <a:pt x="3627" y="0"/>
                  </a:moveTo>
                  <a:cubicBezTo>
                    <a:pt x="3298" y="0"/>
                    <a:pt x="2970" y="126"/>
                    <a:pt x="2719" y="377"/>
                  </a:cubicBezTo>
                  <a:lnTo>
                    <a:pt x="1" y="3095"/>
                  </a:lnTo>
                  <a:lnTo>
                    <a:pt x="3104" y="6199"/>
                  </a:lnTo>
                  <a:lnTo>
                    <a:pt x="5822" y="3480"/>
                  </a:lnTo>
                  <a:cubicBezTo>
                    <a:pt x="6325" y="2978"/>
                    <a:pt x="6325" y="2165"/>
                    <a:pt x="5822" y="1663"/>
                  </a:cubicBezTo>
                  <a:lnTo>
                    <a:pt x="4537" y="377"/>
                  </a:lnTo>
                  <a:cubicBezTo>
                    <a:pt x="4285" y="126"/>
                    <a:pt x="3956" y="0"/>
                    <a:pt x="3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80;p63">
              <a:extLst>
                <a:ext uri="{FF2B5EF4-FFF2-40B4-BE49-F238E27FC236}">
                  <a16:creationId xmlns:a16="http://schemas.microsoft.com/office/drawing/2014/main" xmlns="" id="{542A3B73-719C-982B-0717-914FF507D28F}"/>
                </a:ext>
              </a:extLst>
            </p:cNvPr>
            <p:cNvSpPr/>
            <p:nvPr/>
          </p:nvSpPr>
          <p:spPr>
            <a:xfrm>
              <a:off x="1064598" y="1223082"/>
              <a:ext cx="141646" cy="114289"/>
            </a:xfrm>
            <a:custGeom>
              <a:avLst/>
              <a:gdLst/>
              <a:ahLst/>
              <a:cxnLst/>
              <a:rect l="l" t="t" r="r" b="b"/>
              <a:pathLst>
                <a:path w="6032" h="4867" extrusionOk="0">
                  <a:moveTo>
                    <a:pt x="3627" y="0"/>
                  </a:moveTo>
                  <a:cubicBezTo>
                    <a:pt x="3298" y="0"/>
                    <a:pt x="2969" y="126"/>
                    <a:pt x="2717" y="377"/>
                  </a:cubicBezTo>
                  <a:lnTo>
                    <a:pt x="1" y="3095"/>
                  </a:lnTo>
                  <a:lnTo>
                    <a:pt x="1773" y="4867"/>
                  </a:lnTo>
                  <a:lnTo>
                    <a:pt x="4491" y="2149"/>
                  </a:lnTo>
                  <a:cubicBezTo>
                    <a:pt x="4738" y="1902"/>
                    <a:pt x="5067" y="1773"/>
                    <a:pt x="5400" y="1773"/>
                  </a:cubicBezTo>
                  <a:cubicBezTo>
                    <a:pt x="5616" y="1773"/>
                    <a:pt x="5834" y="1828"/>
                    <a:pt x="6032" y="1939"/>
                  </a:cubicBezTo>
                  <a:cubicBezTo>
                    <a:pt x="5974" y="1838"/>
                    <a:pt x="5904" y="1745"/>
                    <a:pt x="5822" y="1663"/>
                  </a:cubicBezTo>
                  <a:lnTo>
                    <a:pt x="4535" y="377"/>
                  </a:lnTo>
                  <a:cubicBezTo>
                    <a:pt x="4285" y="126"/>
                    <a:pt x="3956" y="0"/>
                    <a:pt x="3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81;p63">
              <a:extLst>
                <a:ext uri="{FF2B5EF4-FFF2-40B4-BE49-F238E27FC236}">
                  <a16:creationId xmlns:a16="http://schemas.microsoft.com/office/drawing/2014/main" xmlns="" id="{84C9C6BA-2390-9A99-8BC1-66D7C41CDA4B}"/>
                </a:ext>
              </a:extLst>
            </p:cNvPr>
            <p:cNvSpPr/>
            <p:nvPr/>
          </p:nvSpPr>
          <p:spPr>
            <a:xfrm>
              <a:off x="981517" y="1244779"/>
              <a:ext cx="215358" cy="206975"/>
            </a:xfrm>
            <a:custGeom>
              <a:avLst/>
              <a:gdLst/>
              <a:ahLst/>
              <a:cxnLst/>
              <a:rect l="l" t="t" r="r" b="b"/>
              <a:pathLst>
                <a:path w="9171" h="8814" extrusionOk="0">
                  <a:moveTo>
                    <a:pt x="3696" y="1"/>
                  </a:moveTo>
                  <a:cubicBezTo>
                    <a:pt x="3228" y="1"/>
                    <a:pt x="2697" y="421"/>
                    <a:pt x="2030" y="765"/>
                  </a:cubicBezTo>
                  <a:cubicBezTo>
                    <a:pt x="1754" y="907"/>
                    <a:pt x="1467" y="957"/>
                    <a:pt x="1197" y="957"/>
                  </a:cubicBezTo>
                  <a:cubicBezTo>
                    <a:pt x="545" y="957"/>
                    <a:pt x="0" y="663"/>
                    <a:pt x="0" y="663"/>
                  </a:cubicBezTo>
                  <a:lnTo>
                    <a:pt x="0" y="663"/>
                  </a:lnTo>
                  <a:lnTo>
                    <a:pt x="3066" y="5748"/>
                  </a:lnTo>
                  <a:lnTo>
                    <a:pt x="8150" y="8814"/>
                  </a:lnTo>
                  <a:cubicBezTo>
                    <a:pt x="8150" y="8814"/>
                    <a:pt x="7562" y="7724"/>
                    <a:pt x="8048" y="6783"/>
                  </a:cubicBezTo>
                  <a:cubicBezTo>
                    <a:pt x="8533" y="5842"/>
                    <a:pt x="9170" y="5172"/>
                    <a:pt x="8564" y="4565"/>
                  </a:cubicBezTo>
                  <a:lnTo>
                    <a:pt x="4247" y="249"/>
                  </a:lnTo>
                  <a:cubicBezTo>
                    <a:pt x="4070" y="72"/>
                    <a:pt x="38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82;p63">
              <a:extLst>
                <a:ext uri="{FF2B5EF4-FFF2-40B4-BE49-F238E27FC236}">
                  <a16:creationId xmlns:a16="http://schemas.microsoft.com/office/drawing/2014/main" xmlns="" id="{7DE845AF-169B-F544-AD34-1A8B8595DE61}"/>
                </a:ext>
              </a:extLst>
            </p:cNvPr>
            <p:cNvSpPr/>
            <p:nvPr/>
          </p:nvSpPr>
          <p:spPr>
            <a:xfrm>
              <a:off x="981517" y="1244779"/>
              <a:ext cx="169285" cy="102360"/>
            </a:xfrm>
            <a:custGeom>
              <a:avLst/>
              <a:gdLst/>
              <a:ahLst/>
              <a:cxnLst/>
              <a:rect l="l" t="t" r="r" b="b"/>
              <a:pathLst>
                <a:path w="7209" h="4359" extrusionOk="0">
                  <a:moveTo>
                    <a:pt x="3696" y="1"/>
                  </a:moveTo>
                  <a:cubicBezTo>
                    <a:pt x="3228" y="1"/>
                    <a:pt x="2697" y="421"/>
                    <a:pt x="2030" y="765"/>
                  </a:cubicBezTo>
                  <a:cubicBezTo>
                    <a:pt x="1754" y="907"/>
                    <a:pt x="1467" y="957"/>
                    <a:pt x="1197" y="957"/>
                  </a:cubicBezTo>
                  <a:cubicBezTo>
                    <a:pt x="545" y="957"/>
                    <a:pt x="0" y="663"/>
                    <a:pt x="0" y="663"/>
                  </a:cubicBezTo>
                  <a:lnTo>
                    <a:pt x="0" y="663"/>
                  </a:lnTo>
                  <a:lnTo>
                    <a:pt x="2228" y="4358"/>
                  </a:lnTo>
                  <a:lnTo>
                    <a:pt x="2961" y="3624"/>
                  </a:lnTo>
                  <a:cubicBezTo>
                    <a:pt x="2961" y="3624"/>
                    <a:pt x="3506" y="3919"/>
                    <a:pt x="4158" y="3919"/>
                  </a:cubicBezTo>
                  <a:cubicBezTo>
                    <a:pt x="4427" y="3919"/>
                    <a:pt x="4715" y="3868"/>
                    <a:pt x="4990" y="3726"/>
                  </a:cubicBezTo>
                  <a:cubicBezTo>
                    <a:pt x="5657" y="3382"/>
                    <a:pt x="6188" y="2962"/>
                    <a:pt x="6656" y="2962"/>
                  </a:cubicBezTo>
                  <a:cubicBezTo>
                    <a:pt x="6849" y="2962"/>
                    <a:pt x="7031" y="3033"/>
                    <a:pt x="7208" y="3210"/>
                  </a:cubicBezTo>
                  <a:lnTo>
                    <a:pt x="4247" y="249"/>
                  </a:lnTo>
                  <a:cubicBezTo>
                    <a:pt x="4070" y="72"/>
                    <a:pt x="3888" y="1"/>
                    <a:pt x="3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83;p63">
              <a:extLst>
                <a:ext uri="{FF2B5EF4-FFF2-40B4-BE49-F238E27FC236}">
                  <a16:creationId xmlns:a16="http://schemas.microsoft.com/office/drawing/2014/main" xmlns="" id="{313EEADB-B897-BBE6-C3F9-D5E2C5E3079E}"/>
                </a:ext>
              </a:extLst>
            </p:cNvPr>
            <p:cNvSpPr/>
            <p:nvPr/>
          </p:nvSpPr>
          <p:spPr>
            <a:xfrm>
              <a:off x="917269" y="1250063"/>
              <a:ext cx="269579" cy="262581"/>
            </a:xfrm>
            <a:custGeom>
              <a:avLst/>
              <a:gdLst/>
              <a:ahLst/>
              <a:cxnLst/>
              <a:rect l="l" t="t" r="r" b="b"/>
              <a:pathLst>
                <a:path w="11480" h="11182" extrusionOk="0">
                  <a:moveTo>
                    <a:pt x="1669" y="0"/>
                  </a:moveTo>
                  <a:cubicBezTo>
                    <a:pt x="1280" y="0"/>
                    <a:pt x="891" y="148"/>
                    <a:pt x="594" y="445"/>
                  </a:cubicBezTo>
                  <a:cubicBezTo>
                    <a:pt x="4" y="1034"/>
                    <a:pt x="1" y="1992"/>
                    <a:pt x="587" y="2585"/>
                  </a:cubicBezTo>
                  <a:lnTo>
                    <a:pt x="8738" y="10736"/>
                  </a:lnTo>
                  <a:cubicBezTo>
                    <a:pt x="9034" y="11033"/>
                    <a:pt x="9423" y="11181"/>
                    <a:pt x="9811" y="11181"/>
                  </a:cubicBezTo>
                  <a:cubicBezTo>
                    <a:pt x="10200" y="11181"/>
                    <a:pt x="10589" y="11033"/>
                    <a:pt x="10886" y="10736"/>
                  </a:cubicBezTo>
                  <a:cubicBezTo>
                    <a:pt x="11479" y="10143"/>
                    <a:pt x="11479" y="9181"/>
                    <a:pt x="10886" y="8589"/>
                  </a:cubicBezTo>
                  <a:lnTo>
                    <a:pt x="2736" y="438"/>
                  </a:lnTo>
                  <a:cubicBezTo>
                    <a:pt x="2440" y="146"/>
                    <a:pt x="2054" y="0"/>
                    <a:pt x="16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84;p63">
              <a:extLst>
                <a:ext uri="{FF2B5EF4-FFF2-40B4-BE49-F238E27FC236}">
                  <a16:creationId xmlns:a16="http://schemas.microsoft.com/office/drawing/2014/main" xmlns="" id="{C8E8CA88-C0CC-036B-E089-7E23B7A7857C}"/>
                </a:ext>
              </a:extLst>
            </p:cNvPr>
            <p:cNvSpPr/>
            <p:nvPr/>
          </p:nvSpPr>
          <p:spPr>
            <a:xfrm>
              <a:off x="917104" y="1249875"/>
              <a:ext cx="141318" cy="137819"/>
            </a:xfrm>
            <a:custGeom>
              <a:avLst/>
              <a:gdLst/>
              <a:ahLst/>
              <a:cxnLst/>
              <a:rect l="l" t="t" r="r" b="b"/>
              <a:pathLst>
                <a:path w="6018" h="5869" extrusionOk="0">
                  <a:moveTo>
                    <a:pt x="1669" y="1"/>
                  </a:moveTo>
                  <a:cubicBezTo>
                    <a:pt x="1280" y="1"/>
                    <a:pt x="891" y="149"/>
                    <a:pt x="594" y="446"/>
                  </a:cubicBezTo>
                  <a:cubicBezTo>
                    <a:pt x="1" y="1040"/>
                    <a:pt x="1" y="2001"/>
                    <a:pt x="594" y="2593"/>
                  </a:cubicBezTo>
                  <a:lnTo>
                    <a:pt x="3870" y="5869"/>
                  </a:lnTo>
                  <a:cubicBezTo>
                    <a:pt x="3279" y="5275"/>
                    <a:pt x="3279" y="4315"/>
                    <a:pt x="3870" y="3722"/>
                  </a:cubicBezTo>
                  <a:cubicBezTo>
                    <a:pt x="4167" y="3426"/>
                    <a:pt x="4555" y="3278"/>
                    <a:pt x="4944" y="3278"/>
                  </a:cubicBezTo>
                  <a:cubicBezTo>
                    <a:pt x="5332" y="3278"/>
                    <a:pt x="5720" y="3426"/>
                    <a:pt x="6017" y="3722"/>
                  </a:cubicBezTo>
                  <a:lnTo>
                    <a:pt x="2743" y="446"/>
                  </a:lnTo>
                  <a:cubicBezTo>
                    <a:pt x="2446" y="149"/>
                    <a:pt x="2057" y="1"/>
                    <a:pt x="1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85;p63">
              <a:extLst>
                <a:ext uri="{FF2B5EF4-FFF2-40B4-BE49-F238E27FC236}">
                  <a16:creationId xmlns:a16="http://schemas.microsoft.com/office/drawing/2014/main" xmlns="" id="{7FE69D3B-38EF-2D47-991B-6C81B9F192D8}"/>
                </a:ext>
              </a:extLst>
            </p:cNvPr>
            <p:cNvSpPr/>
            <p:nvPr/>
          </p:nvSpPr>
          <p:spPr>
            <a:xfrm>
              <a:off x="947326" y="1441821"/>
              <a:ext cx="111331" cy="105648"/>
            </a:xfrm>
            <a:custGeom>
              <a:avLst/>
              <a:gdLst/>
              <a:ahLst/>
              <a:cxnLst/>
              <a:rect l="l" t="t" r="r" b="b"/>
              <a:pathLst>
                <a:path w="4741" h="4499" extrusionOk="0">
                  <a:moveTo>
                    <a:pt x="1790" y="0"/>
                  </a:moveTo>
                  <a:cubicBezTo>
                    <a:pt x="1426" y="0"/>
                    <a:pt x="1082" y="219"/>
                    <a:pt x="940" y="578"/>
                  </a:cubicBezTo>
                  <a:lnTo>
                    <a:pt x="184" y="2497"/>
                  </a:lnTo>
                  <a:cubicBezTo>
                    <a:pt x="0" y="2965"/>
                    <a:pt x="230" y="3494"/>
                    <a:pt x="699" y="3678"/>
                  </a:cubicBezTo>
                  <a:lnTo>
                    <a:pt x="2617" y="4434"/>
                  </a:lnTo>
                  <a:cubicBezTo>
                    <a:pt x="2727" y="4478"/>
                    <a:pt x="2840" y="4498"/>
                    <a:pt x="2952" y="4498"/>
                  </a:cubicBezTo>
                  <a:cubicBezTo>
                    <a:pt x="3315" y="4498"/>
                    <a:pt x="3659" y="4279"/>
                    <a:pt x="3800" y="3920"/>
                  </a:cubicBezTo>
                  <a:lnTo>
                    <a:pt x="4556" y="2001"/>
                  </a:lnTo>
                  <a:cubicBezTo>
                    <a:pt x="4740" y="1532"/>
                    <a:pt x="4510" y="1004"/>
                    <a:pt x="4042" y="820"/>
                  </a:cubicBezTo>
                  <a:lnTo>
                    <a:pt x="2123" y="64"/>
                  </a:lnTo>
                  <a:cubicBezTo>
                    <a:pt x="2013" y="21"/>
                    <a:pt x="1901" y="0"/>
                    <a:pt x="17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86;p63">
              <a:extLst>
                <a:ext uri="{FF2B5EF4-FFF2-40B4-BE49-F238E27FC236}">
                  <a16:creationId xmlns:a16="http://schemas.microsoft.com/office/drawing/2014/main" xmlns="" id="{6D568A82-9B5E-59A1-403D-C76F04E43976}"/>
                </a:ext>
              </a:extLst>
            </p:cNvPr>
            <p:cNvSpPr/>
            <p:nvPr/>
          </p:nvSpPr>
          <p:spPr>
            <a:xfrm>
              <a:off x="886460" y="1468262"/>
              <a:ext cx="111331" cy="105695"/>
            </a:xfrm>
            <a:custGeom>
              <a:avLst/>
              <a:gdLst/>
              <a:ahLst/>
              <a:cxnLst/>
              <a:rect l="l" t="t" r="r" b="b"/>
              <a:pathLst>
                <a:path w="4741" h="4501" extrusionOk="0">
                  <a:moveTo>
                    <a:pt x="1790" y="1"/>
                  </a:moveTo>
                  <a:cubicBezTo>
                    <a:pt x="1426" y="1"/>
                    <a:pt x="1082" y="220"/>
                    <a:pt x="941" y="579"/>
                  </a:cubicBezTo>
                  <a:lnTo>
                    <a:pt x="185" y="2498"/>
                  </a:lnTo>
                  <a:cubicBezTo>
                    <a:pt x="1" y="2966"/>
                    <a:pt x="231" y="3495"/>
                    <a:pt x="699" y="3681"/>
                  </a:cubicBezTo>
                  <a:lnTo>
                    <a:pt x="2618" y="4437"/>
                  </a:lnTo>
                  <a:cubicBezTo>
                    <a:pt x="2728" y="4480"/>
                    <a:pt x="2841" y="4501"/>
                    <a:pt x="2953" y="4501"/>
                  </a:cubicBezTo>
                  <a:cubicBezTo>
                    <a:pt x="3316" y="4501"/>
                    <a:pt x="3659" y="4282"/>
                    <a:pt x="3801" y="3922"/>
                  </a:cubicBezTo>
                  <a:lnTo>
                    <a:pt x="4557" y="2003"/>
                  </a:lnTo>
                  <a:cubicBezTo>
                    <a:pt x="4741" y="1535"/>
                    <a:pt x="4511" y="1006"/>
                    <a:pt x="4042" y="822"/>
                  </a:cubicBezTo>
                  <a:lnTo>
                    <a:pt x="2124" y="64"/>
                  </a:lnTo>
                  <a:cubicBezTo>
                    <a:pt x="2014" y="21"/>
                    <a:pt x="1901" y="1"/>
                    <a:pt x="1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87;p63">
              <a:extLst>
                <a:ext uri="{FF2B5EF4-FFF2-40B4-BE49-F238E27FC236}">
                  <a16:creationId xmlns:a16="http://schemas.microsoft.com/office/drawing/2014/main" xmlns="" id="{A3DA51C9-D1E9-2134-6F20-87D40C9902DD}"/>
                </a:ext>
              </a:extLst>
            </p:cNvPr>
            <p:cNvSpPr/>
            <p:nvPr/>
          </p:nvSpPr>
          <p:spPr>
            <a:xfrm>
              <a:off x="742347" y="1564400"/>
              <a:ext cx="110931" cy="105342"/>
            </a:xfrm>
            <a:custGeom>
              <a:avLst/>
              <a:gdLst/>
              <a:ahLst/>
              <a:cxnLst/>
              <a:rect l="l" t="t" r="r" b="b"/>
              <a:pathLst>
                <a:path w="4724" h="4486" extrusionOk="0">
                  <a:moveTo>
                    <a:pt x="2960" y="1"/>
                  </a:moveTo>
                  <a:cubicBezTo>
                    <a:pt x="2852" y="1"/>
                    <a:pt x="2742" y="20"/>
                    <a:pt x="2635" y="61"/>
                  </a:cubicBezTo>
                  <a:lnTo>
                    <a:pt x="707" y="794"/>
                  </a:lnTo>
                  <a:cubicBezTo>
                    <a:pt x="236" y="972"/>
                    <a:pt x="0" y="1500"/>
                    <a:pt x="178" y="1970"/>
                  </a:cubicBezTo>
                  <a:lnTo>
                    <a:pt x="912" y="3897"/>
                  </a:lnTo>
                  <a:cubicBezTo>
                    <a:pt x="1051" y="4262"/>
                    <a:pt x="1397" y="4486"/>
                    <a:pt x="1765" y="4486"/>
                  </a:cubicBezTo>
                  <a:cubicBezTo>
                    <a:pt x="1873" y="4486"/>
                    <a:pt x="1982" y="4466"/>
                    <a:pt x="2089" y="4426"/>
                  </a:cubicBezTo>
                  <a:lnTo>
                    <a:pt x="4016" y="3692"/>
                  </a:lnTo>
                  <a:cubicBezTo>
                    <a:pt x="4486" y="3513"/>
                    <a:pt x="4723" y="2986"/>
                    <a:pt x="4544" y="2516"/>
                  </a:cubicBezTo>
                  <a:lnTo>
                    <a:pt x="3811" y="588"/>
                  </a:lnTo>
                  <a:cubicBezTo>
                    <a:pt x="3673" y="224"/>
                    <a:pt x="3327" y="1"/>
                    <a:pt x="2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88;p63">
              <a:extLst>
                <a:ext uri="{FF2B5EF4-FFF2-40B4-BE49-F238E27FC236}">
                  <a16:creationId xmlns:a16="http://schemas.microsoft.com/office/drawing/2014/main" xmlns="" id="{CC06BD5B-40FD-78A1-1277-B35B7DE3E195}"/>
                </a:ext>
              </a:extLst>
            </p:cNvPr>
            <p:cNvSpPr/>
            <p:nvPr/>
          </p:nvSpPr>
          <p:spPr>
            <a:xfrm>
              <a:off x="742300" y="1564423"/>
              <a:ext cx="85922" cy="98932"/>
            </a:xfrm>
            <a:custGeom>
              <a:avLst/>
              <a:gdLst/>
              <a:ahLst/>
              <a:cxnLst/>
              <a:rect l="l" t="t" r="r" b="b"/>
              <a:pathLst>
                <a:path w="3659" h="4213" extrusionOk="0">
                  <a:moveTo>
                    <a:pt x="2960" y="0"/>
                  </a:moveTo>
                  <a:cubicBezTo>
                    <a:pt x="2851" y="0"/>
                    <a:pt x="2741" y="20"/>
                    <a:pt x="2635" y="60"/>
                  </a:cubicBezTo>
                  <a:lnTo>
                    <a:pt x="708" y="793"/>
                  </a:lnTo>
                  <a:cubicBezTo>
                    <a:pt x="237" y="973"/>
                    <a:pt x="1" y="1499"/>
                    <a:pt x="179" y="1970"/>
                  </a:cubicBezTo>
                  <a:lnTo>
                    <a:pt x="912" y="3898"/>
                  </a:lnTo>
                  <a:cubicBezTo>
                    <a:pt x="958" y="4015"/>
                    <a:pt x="1027" y="4123"/>
                    <a:pt x="1116" y="4212"/>
                  </a:cubicBezTo>
                  <a:cubicBezTo>
                    <a:pt x="1950" y="2827"/>
                    <a:pt x="2808" y="1527"/>
                    <a:pt x="3659" y="327"/>
                  </a:cubicBezTo>
                  <a:cubicBezTo>
                    <a:pt x="3483" y="115"/>
                    <a:pt x="3225" y="0"/>
                    <a:pt x="29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89;p63">
              <a:extLst>
                <a:ext uri="{FF2B5EF4-FFF2-40B4-BE49-F238E27FC236}">
                  <a16:creationId xmlns:a16="http://schemas.microsoft.com/office/drawing/2014/main" xmlns="" id="{752A3A08-347E-0D11-8936-914B40CC6C84}"/>
                </a:ext>
              </a:extLst>
            </p:cNvPr>
            <p:cNvSpPr/>
            <p:nvPr/>
          </p:nvSpPr>
          <p:spPr>
            <a:xfrm>
              <a:off x="947326" y="1479135"/>
              <a:ext cx="50464" cy="57509"/>
            </a:xfrm>
            <a:custGeom>
              <a:avLst/>
              <a:gdLst/>
              <a:ahLst/>
              <a:cxnLst/>
              <a:rect l="l" t="t" r="r" b="b"/>
              <a:pathLst>
                <a:path w="2149" h="2449" extrusionOk="0">
                  <a:moveTo>
                    <a:pt x="542" y="1"/>
                  </a:moveTo>
                  <a:lnTo>
                    <a:pt x="184" y="909"/>
                  </a:lnTo>
                  <a:cubicBezTo>
                    <a:pt x="0" y="1378"/>
                    <a:pt x="230" y="1907"/>
                    <a:pt x="699" y="2091"/>
                  </a:cubicBezTo>
                  <a:lnTo>
                    <a:pt x="1607" y="2449"/>
                  </a:lnTo>
                  <a:lnTo>
                    <a:pt x="1965" y="1540"/>
                  </a:lnTo>
                  <a:cubicBezTo>
                    <a:pt x="2149" y="1072"/>
                    <a:pt x="1919" y="543"/>
                    <a:pt x="1450" y="359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90;p63">
              <a:extLst>
                <a:ext uri="{FF2B5EF4-FFF2-40B4-BE49-F238E27FC236}">
                  <a16:creationId xmlns:a16="http://schemas.microsoft.com/office/drawing/2014/main" xmlns="" id="{59DBA69C-8C21-E0B3-6517-505A46E8886A}"/>
                </a:ext>
              </a:extLst>
            </p:cNvPr>
            <p:cNvSpPr/>
            <p:nvPr/>
          </p:nvSpPr>
          <p:spPr>
            <a:xfrm>
              <a:off x="888244" y="1384524"/>
              <a:ext cx="104286" cy="44241"/>
            </a:xfrm>
            <a:custGeom>
              <a:avLst/>
              <a:gdLst/>
              <a:ahLst/>
              <a:cxnLst/>
              <a:rect l="l" t="t" r="r" b="b"/>
              <a:pathLst>
                <a:path w="4441" h="1884" extrusionOk="0">
                  <a:moveTo>
                    <a:pt x="1888" y="1"/>
                  </a:moveTo>
                  <a:cubicBezTo>
                    <a:pt x="872" y="1"/>
                    <a:pt x="78" y="316"/>
                    <a:pt x="41" y="767"/>
                  </a:cubicBezTo>
                  <a:cubicBezTo>
                    <a:pt x="1" y="1278"/>
                    <a:pt x="942" y="1771"/>
                    <a:pt x="2145" y="1867"/>
                  </a:cubicBezTo>
                  <a:cubicBezTo>
                    <a:pt x="2285" y="1878"/>
                    <a:pt x="2421" y="1883"/>
                    <a:pt x="2554" y="1883"/>
                  </a:cubicBezTo>
                  <a:cubicBezTo>
                    <a:pt x="3570" y="1883"/>
                    <a:pt x="4363" y="1569"/>
                    <a:pt x="4399" y="1118"/>
                  </a:cubicBezTo>
                  <a:cubicBezTo>
                    <a:pt x="4441" y="606"/>
                    <a:pt x="3498" y="115"/>
                    <a:pt x="2295" y="17"/>
                  </a:cubicBezTo>
                  <a:cubicBezTo>
                    <a:pt x="2156" y="6"/>
                    <a:pt x="2020" y="1"/>
                    <a:pt x="1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91;p63">
              <a:extLst>
                <a:ext uri="{FF2B5EF4-FFF2-40B4-BE49-F238E27FC236}">
                  <a16:creationId xmlns:a16="http://schemas.microsoft.com/office/drawing/2014/main" xmlns="" id="{44E7C80B-973D-727E-C282-B00BBE506769}"/>
                </a:ext>
              </a:extLst>
            </p:cNvPr>
            <p:cNvSpPr/>
            <p:nvPr/>
          </p:nvSpPr>
          <p:spPr>
            <a:xfrm>
              <a:off x="888221" y="1384500"/>
              <a:ext cx="88224" cy="44100"/>
            </a:xfrm>
            <a:custGeom>
              <a:avLst/>
              <a:gdLst/>
              <a:ahLst/>
              <a:cxnLst/>
              <a:rect l="l" t="t" r="r" b="b"/>
              <a:pathLst>
                <a:path w="3757" h="1878" extrusionOk="0">
                  <a:moveTo>
                    <a:pt x="1887" y="0"/>
                  </a:moveTo>
                  <a:cubicBezTo>
                    <a:pt x="871" y="0"/>
                    <a:pt x="79" y="314"/>
                    <a:pt x="42" y="767"/>
                  </a:cubicBezTo>
                  <a:cubicBezTo>
                    <a:pt x="0" y="1277"/>
                    <a:pt x="943" y="1770"/>
                    <a:pt x="2146" y="1866"/>
                  </a:cubicBezTo>
                  <a:cubicBezTo>
                    <a:pt x="2215" y="1872"/>
                    <a:pt x="2284" y="1875"/>
                    <a:pt x="2353" y="1878"/>
                  </a:cubicBezTo>
                  <a:cubicBezTo>
                    <a:pt x="2866" y="1312"/>
                    <a:pt x="3339" y="811"/>
                    <a:pt x="3756" y="383"/>
                  </a:cubicBezTo>
                  <a:cubicBezTo>
                    <a:pt x="3378" y="199"/>
                    <a:pt x="2866" y="63"/>
                    <a:pt x="2296" y="17"/>
                  </a:cubicBezTo>
                  <a:cubicBezTo>
                    <a:pt x="2156" y="5"/>
                    <a:pt x="2020" y="0"/>
                    <a:pt x="1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92;p63">
              <a:extLst>
                <a:ext uri="{FF2B5EF4-FFF2-40B4-BE49-F238E27FC236}">
                  <a16:creationId xmlns:a16="http://schemas.microsoft.com/office/drawing/2014/main" xmlns="" id="{28D6DF6A-5AD9-3272-8968-862EFC0850EE}"/>
                </a:ext>
              </a:extLst>
            </p:cNvPr>
            <p:cNvSpPr/>
            <p:nvPr/>
          </p:nvSpPr>
          <p:spPr>
            <a:xfrm>
              <a:off x="889207" y="1384524"/>
              <a:ext cx="103300" cy="26230"/>
            </a:xfrm>
            <a:custGeom>
              <a:avLst/>
              <a:gdLst/>
              <a:ahLst/>
              <a:cxnLst/>
              <a:rect l="l" t="t" r="r" b="b"/>
              <a:pathLst>
                <a:path w="4399" h="1117" extrusionOk="0">
                  <a:moveTo>
                    <a:pt x="1841" y="0"/>
                  </a:moveTo>
                  <a:cubicBezTo>
                    <a:pt x="827" y="0"/>
                    <a:pt x="36" y="315"/>
                    <a:pt x="0" y="766"/>
                  </a:cubicBezTo>
                  <a:lnTo>
                    <a:pt x="4358" y="1117"/>
                  </a:lnTo>
                  <a:cubicBezTo>
                    <a:pt x="4398" y="605"/>
                    <a:pt x="3457" y="113"/>
                    <a:pt x="2254" y="17"/>
                  </a:cubicBezTo>
                  <a:cubicBezTo>
                    <a:pt x="2113" y="6"/>
                    <a:pt x="1975" y="0"/>
                    <a:pt x="1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93;p63">
              <a:extLst>
                <a:ext uri="{FF2B5EF4-FFF2-40B4-BE49-F238E27FC236}">
                  <a16:creationId xmlns:a16="http://schemas.microsoft.com/office/drawing/2014/main" xmlns="" id="{7FED9E1A-EA3A-E838-8F7F-F7DA208DBD68}"/>
                </a:ext>
              </a:extLst>
            </p:cNvPr>
            <p:cNvSpPr/>
            <p:nvPr/>
          </p:nvSpPr>
          <p:spPr>
            <a:xfrm>
              <a:off x="889207" y="1384500"/>
              <a:ext cx="87237" cy="23882"/>
            </a:xfrm>
            <a:custGeom>
              <a:avLst/>
              <a:gdLst/>
              <a:ahLst/>
              <a:cxnLst/>
              <a:rect l="l" t="t" r="r" b="b"/>
              <a:pathLst>
                <a:path w="3715" h="1017" extrusionOk="0">
                  <a:moveTo>
                    <a:pt x="1845" y="0"/>
                  </a:moveTo>
                  <a:cubicBezTo>
                    <a:pt x="829" y="0"/>
                    <a:pt x="37" y="314"/>
                    <a:pt x="0" y="767"/>
                  </a:cubicBezTo>
                  <a:lnTo>
                    <a:pt x="3109" y="1017"/>
                  </a:lnTo>
                  <a:cubicBezTo>
                    <a:pt x="3320" y="791"/>
                    <a:pt x="3523" y="579"/>
                    <a:pt x="3714" y="383"/>
                  </a:cubicBezTo>
                  <a:cubicBezTo>
                    <a:pt x="3336" y="199"/>
                    <a:pt x="2824" y="64"/>
                    <a:pt x="2254" y="17"/>
                  </a:cubicBezTo>
                  <a:cubicBezTo>
                    <a:pt x="2114" y="5"/>
                    <a:pt x="1978" y="0"/>
                    <a:pt x="1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94;p63">
              <a:extLst>
                <a:ext uri="{FF2B5EF4-FFF2-40B4-BE49-F238E27FC236}">
                  <a16:creationId xmlns:a16="http://schemas.microsoft.com/office/drawing/2014/main" xmlns="" id="{B2841313-3F15-8949-9138-63EB8E9B4A8B}"/>
                </a:ext>
              </a:extLst>
            </p:cNvPr>
            <p:cNvSpPr/>
            <p:nvPr/>
          </p:nvSpPr>
          <p:spPr>
            <a:xfrm>
              <a:off x="830125" y="1588493"/>
              <a:ext cx="49947" cy="102102"/>
            </a:xfrm>
            <a:custGeom>
              <a:avLst/>
              <a:gdLst/>
              <a:ahLst/>
              <a:cxnLst/>
              <a:rect l="l" t="t" r="r" b="b"/>
              <a:pathLst>
                <a:path w="2127" h="4348" extrusionOk="0">
                  <a:moveTo>
                    <a:pt x="1273" y="1"/>
                  </a:moveTo>
                  <a:cubicBezTo>
                    <a:pt x="779" y="1"/>
                    <a:pt x="279" y="903"/>
                    <a:pt x="143" y="2065"/>
                  </a:cubicBezTo>
                  <a:cubicBezTo>
                    <a:pt x="1" y="3264"/>
                    <a:pt x="298" y="4284"/>
                    <a:pt x="807" y="4344"/>
                  </a:cubicBezTo>
                  <a:cubicBezTo>
                    <a:pt x="823" y="4346"/>
                    <a:pt x="839" y="4347"/>
                    <a:pt x="854" y="4347"/>
                  </a:cubicBezTo>
                  <a:cubicBezTo>
                    <a:pt x="1348" y="4347"/>
                    <a:pt x="1849" y="3445"/>
                    <a:pt x="1986" y="2283"/>
                  </a:cubicBezTo>
                  <a:cubicBezTo>
                    <a:pt x="2127" y="1085"/>
                    <a:pt x="1829" y="64"/>
                    <a:pt x="1320" y="4"/>
                  </a:cubicBezTo>
                  <a:cubicBezTo>
                    <a:pt x="1304" y="2"/>
                    <a:pt x="1289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95;p63">
              <a:extLst>
                <a:ext uri="{FF2B5EF4-FFF2-40B4-BE49-F238E27FC236}">
                  <a16:creationId xmlns:a16="http://schemas.microsoft.com/office/drawing/2014/main" xmlns="" id="{96D51A36-6C1A-D93C-DC18-14825A3A02FF}"/>
                </a:ext>
              </a:extLst>
            </p:cNvPr>
            <p:cNvSpPr/>
            <p:nvPr/>
          </p:nvSpPr>
          <p:spPr>
            <a:xfrm>
              <a:off x="830125" y="1588493"/>
              <a:ext cx="31044" cy="102031"/>
            </a:xfrm>
            <a:custGeom>
              <a:avLst/>
              <a:gdLst/>
              <a:ahLst/>
              <a:cxnLst/>
              <a:rect l="l" t="t" r="r" b="b"/>
              <a:pathLst>
                <a:path w="1322" h="4345" extrusionOk="0">
                  <a:moveTo>
                    <a:pt x="1274" y="1"/>
                  </a:moveTo>
                  <a:cubicBezTo>
                    <a:pt x="780" y="1"/>
                    <a:pt x="281" y="903"/>
                    <a:pt x="143" y="2065"/>
                  </a:cubicBezTo>
                  <a:cubicBezTo>
                    <a:pt x="1" y="3264"/>
                    <a:pt x="298" y="4284"/>
                    <a:pt x="807" y="4344"/>
                  </a:cubicBezTo>
                  <a:lnTo>
                    <a:pt x="1322" y="4"/>
                  </a:lnTo>
                  <a:cubicBezTo>
                    <a:pt x="1306" y="2"/>
                    <a:pt x="1290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96;p63">
              <a:extLst>
                <a:ext uri="{FF2B5EF4-FFF2-40B4-BE49-F238E27FC236}">
                  <a16:creationId xmlns:a16="http://schemas.microsoft.com/office/drawing/2014/main" xmlns="" id="{AB8109F5-501A-8309-FA8B-863684A7EFA9}"/>
                </a:ext>
              </a:extLst>
            </p:cNvPr>
            <p:cNvSpPr/>
            <p:nvPr/>
          </p:nvSpPr>
          <p:spPr>
            <a:xfrm>
              <a:off x="811973" y="1446682"/>
              <a:ext cx="67489" cy="93883"/>
            </a:xfrm>
            <a:custGeom>
              <a:avLst/>
              <a:gdLst/>
              <a:ahLst/>
              <a:cxnLst/>
              <a:rect l="l" t="t" r="r" b="b"/>
              <a:pathLst>
                <a:path w="2874" h="3998" extrusionOk="0">
                  <a:moveTo>
                    <a:pt x="2221" y="1"/>
                  </a:moveTo>
                  <a:cubicBezTo>
                    <a:pt x="1752" y="1"/>
                    <a:pt x="1079" y="644"/>
                    <a:pt x="608" y="1583"/>
                  </a:cubicBezTo>
                  <a:cubicBezTo>
                    <a:pt x="67" y="2662"/>
                    <a:pt x="0" y="3724"/>
                    <a:pt x="458" y="3953"/>
                  </a:cubicBezTo>
                  <a:cubicBezTo>
                    <a:pt x="517" y="3983"/>
                    <a:pt x="583" y="3997"/>
                    <a:pt x="653" y="3997"/>
                  </a:cubicBezTo>
                  <a:cubicBezTo>
                    <a:pt x="1122" y="3997"/>
                    <a:pt x="1795" y="3353"/>
                    <a:pt x="2266" y="2414"/>
                  </a:cubicBezTo>
                  <a:cubicBezTo>
                    <a:pt x="2806" y="1336"/>
                    <a:pt x="2874" y="273"/>
                    <a:pt x="2417" y="45"/>
                  </a:cubicBezTo>
                  <a:cubicBezTo>
                    <a:pt x="2357" y="15"/>
                    <a:pt x="2291" y="1"/>
                    <a:pt x="2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97;p63">
              <a:extLst>
                <a:ext uri="{FF2B5EF4-FFF2-40B4-BE49-F238E27FC236}">
                  <a16:creationId xmlns:a16="http://schemas.microsoft.com/office/drawing/2014/main" xmlns="" id="{A86503AD-2D64-02CB-C452-3CBA7D08DA8C}"/>
                </a:ext>
              </a:extLst>
            </p:cNvPr>
            <p:cNvSpPr/>
            <p:nvPr/>
          </p:nvSpPr>
          <p:spPr>
            <a:xfrm>
              <a:off x="811950" y="1446682"/>
              <a:ext cx="56757" cy="92826"/>
            </a:xfrm>
            <a:custGeom>
              <a:avLst/>
              <a:gdLst/>
              <a:ahLst/>
              <a:cxnLst/>
              <a:rect l="l" t="t" r="r" b="b"/>
              <a:pathLst>
                <a:path w="2417" h="3953" extrusionOk="0">
                  <a:moveTo>
                    <a:pt x="2221" y="1"/>
                  </a:moveTo>
                  <a:cubicBezTo>
                    <a:pt x="1753" y="1"/>
                    <a:pt x="1079" y="644"/>
                    <a:pt x="608" y="1583"/>
                  </a:cubicBezTo>
                  <a:cubicBezTo>
                    <a:pt x="68" y="2662"/>
                    <a:pt x="0" y="3724"/>
                    <a:pt x="459" y="3953"/>
                  </a:cubicBezTo>
                  <a:lnTo>
                    <a:pt x="2416" y="45"/>
                  </a:lnTo>
                  <a:cubicBezTo>
                    <a:pt x="2357" y="15"/>
                    <a:pt x="2291" y="1"/>
                    <a:pt x="2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600;p64">
            <a:extLst>
              <a:ext uri="{FF2B5EF4-FFF2-40B4-BE49-F238E27FC236}">
                <a16:creationId xmlns:a16="http://schemas.microsoft.com/office/drawing/2014/main" xmlns="" id="{33AA2D0B-AF36-EDA4-C8F3-439E9ECE94D9}"/>
              </a:ext>
            </a:extLst>
          </p:cNvPr>
          <p:cNvGrpSpPr/>
          <p:nvPr/>
        </p:nvGrpSpPr>
        <p:grpSpPr>
          <a:xfrm>
            <a:off x="7624472" y="3323063"/>
            <a:ext cx="1513307" cy="1646638"/>
            <a:chOff x="-8458800" y="-865025"/>
            <a:chExt cx="3014200" cy="3933775"/>
          </a:xfrm>
        </p:grpSpPr>
        <p:sp>
          <p:nvSpPr>
            <p:cNvPr id="25" name="Google Shape;2601;p64">
              <a:extLst>
                <a:ext uri="{FF2B5EF4-FFF2-40B4-BE49-F238E27FC236}">
                  <a16:creationId xmlns:a16="http://schemas.microsoft.com/office/drawing/2014/main" xmlns="" id="{3F7AF8AF-1D35-7461-3489-D2011176E4A3}"/>
                </a:ext>
              </a:extLst>
            </p:cNvPr>
            <p:cNvSpPr/>
            <p:nvPr/>
          </p:nvSpPr>
          <p:spPr>
            <a:xfrm>
              <a:off x="-6887450" y="-865025"/>
              <a:ext cx="685525" cy="526475"/>
            </a:xfrm>
            <a:custGeom>
              <a:avLst/>
              <a:gdLst/>
              <a:ahLst/>
              <a:cxnLst/>
              <a:rect l="l" t="t" r="r" b="b"/>
              <a:pathLst>
                <a:path w="27421" h="21059" extrusionOk="0">
                  <a:moveTo>
                    <a:pt x="10632" y="0"/>
                  </a:moveTo>
                  <a:cubicBezTo>
                    <a:pt x="7506" y="0"/>
                    <a:pt x="4386" y="1608"/>
                    <a:pt x="2571" y="3315"/>
                  </a:cubicBezTo>
                  <a:cubicBezTo>
                    <a:pt x="0" y="5735"/>
                    <a:pt x="2319" y="8760"/>
                    <a:pt x="3680" y="9314"/>
                  </a:cubicBezTo>
                  <a:cubicBezTo>
                    <a:pt x="2521" y="11732"/>
                    <a:pt x="2319" y="14002"/>
                    <a:pt x="3831" y="14908"/>
                  </a:cubicBezTo>
                  <a:cubicBezTo>
                    <a:pt x="5344" y="15816"/>
                    <a:pt x="5797" y="16119"/>
                    <a:pt x="5898" y="17530"/>
                  </a:cubicBezTo>
                  <a:cubicBezTo>
                    <a:pt x="5999" y="18942"/>
                    <a:pt x="5091" y="20907"/>
                    <a:pt x="10887" y="21058"/>
                  </a:cubicBezTo>
                  <a:lnTo>
                    <a:pt x="20153" y="19989"/>
                  </a:lnTo>
                  <a:cubicBezTo>
                    <a:pt x="20153" y="19989"/>
                    <a:pt x="22178" y="19195"/>
                    <a:pt x="23388" y="17329"/>
                  </a:cubicBezTo>
                  <a:cubicBezTo>
                    <a:pt x="24597" y="15464"/>
                    <a:pt x="24094" y="14383"/>
                    <a:pt x="24950" y="12605"/>
                  </a:cubicBezTo>
                  <a:cubicBezTo>
                    <a:pt x="25807" y="10827"/>
                    <a:pt x="27420" y="6593"/>
                    <a:pt x="24547" y="4022"/>
                  </a:cubicBezTo>
                  <a:cubicBezTo>
                    <a:pt x="22017" y="1758"/>
                    <a:pt x="18992" y="901"/>
                    <a:pt x="15769" y="901"/>
                  </a:cubicBezTo>
                  <a:cubicBezTo>
                    <a:pt x="15333" y="901"/>
                    <a:pt x="14893" y="917"/>
                    <a:pt x="14451" y="947"/>
                  </a:cubicBezTo>
                  <a:cubicBezTo>
                    <a:pt x="13239" y="280"/>
                    <a:pt x="11935" y="0"/>
                    <a:pt x="106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02;p64">
              <a:extLst>
                <a:ext uri="{FF2B5EF4-FFF2-40B4-BE49-F238E27FC236}">
                  <a16:creationId xmlns:a16="http://schemas.microsoft.com/office/drawing/2014/main" xmlns="" id="{05BCCDDB-0B14-2625-75A7-19D170F8130C}"/>
                </a:ext>
              </a:extLst>
            </p:cNvPr>
            <p:cNvSpPr/>
            <p:nvPr/>
          </p:nvSpPr>
          <p:spPr>
            <a:xfrm>
              <a:off x="-7135600" y="1196975"/>
              <a:ext cx="1691000" cy="1871775"/>
            </a:xfrm>
            <a:custGeom>
              <a:avLst/>
              <a:gdLst/>
              <a:ahLst/>
              <a:cxnLst/>
              <a:rect l="l" t="t" r="r" b="b"/>
              <a:pathLst>
                <a:path w="67640" h="74871" extrusionOk="0">
                  <a:moveTo>
                    <a:pt x="51913" y="1"/>
                  </a:moveTo>
                  <a:lnTo>
                    <a:pt x="4340" y="850"/>
                  </a:lnTo>
                  <a:cubicBezTo>
                    <a:pt x="2939" y="5499"/>
                    <a:pt x="2794" y="19277"/>
                    <a:pt x="1412" y="23291"/>
                  </a:cubicBezTo>
                  <a:cubicBezTo>
                    <a:pt x="0" y="27390"/>
                    <a:pt x="1698" y="36665"/>
                    <a:pt x="1496" y="40193"/>
                  </a:cubicBezTo>
                  <a:cubicBezTo>
                    <a:pt x="1295" y="43722"/>
                    <a:pt x="1396" y="48056"/>
                    <a:pt x="2404" y="51685"/>
                  </a:cubicBezTo>
                  <a:cubicBezTo>
                    <a:pt x="3412" y="55315"/>
                    <a:pt x="2707" y="60152"/>
                    <a:pt x="3009" y="64386"/>
                  </a:cubicBezTo>
                  <a:cubicBezTo>
                    <a:pt x="3312" y="68620"/>
                    <a:pt x="5264" y="74871"/>
                    <a:pt x="5264" y="74871"/>
                  </a:cubicBezTo>
                  <a:lnTo>
                    <a:pt x="28325" y="74871"/>
                  </a:lnTo>
                  <a:lnTo>
                    <a:pt x="24998" y="23862"/>
                  </a:lnTo>
                  <a:lnTo>
                    <a:pt x="29131" y="24367"/>
                  </a:lnTo>
                  <a:lnTo>
                    <a:pt x="42136" y="74871"/>
                  </a:lnTo>
                  <a:lnTo>
                    <a:pt x="67437" y="74871"/>
                  </a:lnTo>
                  <a:cubicBezTo>
                    <a:pt x="67640" y="70234"/>
                    <a:pt x="66631" y="64791"/>
                    <a:pt x="64212" y="61060"/>
                  </a:cubicBezTo>
                  <a:cubicBezTo>
                    <a:pt x="61792" y="57330"/>
                    <a:pt x="61893" y="51282"/>
                    <a:pt x="61692" y="47956"/>
                  </a:cubicBezTo>
                  <a:cubicBezTo>
                    <a:pt x="61490" y="44630"/>
                    <a:pt x="60481" y="40193"/>
                    <a:pt x="58767" y="36363"/>
                  </a:cubicBezTo>
                  <a:cubicBezTo>
                    <a:pt x="57055" y="32532"/>
                    <a:pt x="56752" y="29910"/>
                    <a:pt x="55945" y="24064"/>
                  </a:cubicBezTo>
                  <a:cubicBezTo>
                    <a:pt x="55139" y="18216"/>
                    <a:pt x="51913" y="10857"/>
                    <a:pt x="51913" y="10857"/>
                  </a:cubicBezTo>
                  <a:lnTo>
                    <a:pt x="51913" y="1"/>
                  </a:lnTo>
                  <a:close/>
                </a:path>
              </a:pathLst>
            </a:custGeom>
            <a:solidFill>
              <a:srgbClr val="8723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03;p64">
              <a:extLst>
                <a:ext uri="{FF2B5EF4-FFF2-40B4-BE49-F238E27FC236}">
                  <a16:creationId xmlns:a16="http://schemas.microsoft.com/office/drawing/2014/main" xmlns="" id="{97FB9125-E1E0-1617-54F3-3D370B8A9487}"/>
                </a:ext>
              </a:extLst>
            </p:cNvPr>
            <p:cNvSpPr/>
            <p:nvPr/>
          </p:nvSpPr>
          <p:spPr>
            <a:xfrm>
              <a:off x="-7172600" y="-352975"/>
              <a:ext cx="1695225" cy="1588350"/>
            </a:xfrm>
            <a:custGeom>
              <a:avLst/>
              <a:gdLst/>
              <a:ahLst/>
              <a:cxnLst/>
              <a:rect l="l" t="t" r="r" b="b"/>
              <a:pathLst>
                <a:path w="67809" h="63534" extrusionOk="0">
                  <a:moveTo>
                    <a:pt x="31316" y="0"/>
                  </a:moveTo>
                  <a:lnTo>
                    <a:pt x="21828" y="2055"/>
                  </a:lnTo>
                  <a:lnTo>
                    <a:pt x="18681" y="6524"/>
                  </a:lnTo>
                  <a:lnTo>
                    <a:pt x="1" y="11858"/>
                  </a:lnTo>
                  <a:lnTo>
                    <a:pt x="3695" y="63533"/>
                  </a:lnTo>
                  <a:lnTo>
                    <a:pt x="52217" y="63533"/>
                  </a:lnTo>
                  <a:cubicBezTo>
                    <a:pt x="58736" y="63533"/>
                    <a:pt x="59005" y="56996"/>
                    <a:pt x="56451" y="54241"/>
                  </a:cubicBezTo>
                  <a:cubicBezTo>
                    <a:pt x="56585" y="51686"/>
                    <a:pt x="58063" y="35422"/>
                    <a:pt x="58063" y="35422"/>
                  </a:cubicBezTo>
                  <a:lnTo>
                    <a:pt x="67137" y="35422"/>
                  </a:lnTo>
                  <a:cubicBezTo>
                    <a:pt x="67137" y="35422"/>
                    <a:pt x="67809" y="32533"/>
                    <a:pt x="66464" y="30852"/>
                  </a:cubicBezTo>
                  <a:cubicBezTo>
                    <a:pt x="65120" y="29172"/>
                    <a:pt x="65456" y="28231"/>
                    <a:pt x="65389" y="26216"/>
                  </a:cubicBezTo>
                  <a:cubicBezTo>
                    <a:pt x="65322" y="24199"/>
                    <a:pt x="64246" y="22654"/>
                    <a:pt x="62230" y="16940"/>
                  </a:cubicBezTo>
                  <a:cubicBezTo>
                    <a:pt x="60214" y="11228"/>
                    <a:pt x="57122" y="8069"/>
                    <a:pt x="50201" y="6457"/>
                  </a:cubicBezTo>
                  <a:cubicBezTo>
                    <a:pt x="43278" y="4844"/>
                    <a:pt x="36827" y="3836"/>
                    <a:pt x="36827" y="3836"/>
                  </a:cubicBezTo>
                  <a:cubicBezTo>
                    <a:pt x="34038" y="610"/>
                    <a:pt x="31316" y="0"/>
                    <a:pt x="31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04;p64">
              <a:extLst>
                <a:ext uri="{FF2B5EF4-FFF2-40B4-BE49-F238E27FC236}">
                  <a16:creationId xmlns:a16="http://schemas.microsoft.com/office/drawing/2014/main" xmlns="" id="{E60A9459-9CB3-253D-D1E4-4B524635AB8C}"/>
                </a:ext>
              </a:extLst>
            </p:cNvPr>
            <p:cNvSpPr/>
            <p:nvPr/>
          </p:nvSpPr>
          <p:spPr>
            <a:xfrm>
              <a:off x="-6615425" y="125150"/>
              <a:ext cx="30300" cy="30250"/>
            </a:xfrm>
            <a:custGeom>
              <a:avLst/>
              <a:gdLst/>
              <a:ahLst/>
              <a:cxnLst/>
              <a:rect l="l" t="t" r="r" b="b"/>
              <a:pathLst>
                <a:path w="1212" h="1210" extrusionOk="0">
                  <a:moveTo>
                    <a:pt x="606" y="1"/>
                  </a:moveTo>
                  <a:cubicBezTo>
                    <a:pt x="271" y="1"/>
                    <a:pt x="1" y="271"/>
                    <a:pt x="1" y="604"/>
                  </a:cubicBezTo>
                  <a:cubicBezTo>
                    <a:pt x="1" y="939"/>
                    <a:pt x="271" y="1210"/>
                    <a:pt x="606" y="1210"/>
                  </a:cubicBezTo>
                  <a:cubicBezTo>
                    <a:pt x="941" y="1210"/>
                    <a:pt x="1211" y="939"/>
                    <a:pt x="1211" y="604"/>
                  </a:cubicBezTo>
                  <a:cubicBezTo>
                    <a:pt x="1211" y="271"/>
                    <a:pt x="941" y="1"/>
                    <a:pt x="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05;p64">
              <a:extLst>
                <a:ext uri="{FF2B5EF4-FFF2-40B4-BE49-F238E27FC236}">
                  <a16:creationId xmlns:a16="http://schemas.microsoft.com/office/drawing/2014/main" xmlns="" id="{E5797150-C445-8427-484C-18143BF8ABFF}"/>
                </a:ext>
              </a:extLst>
            </p:cNvPr>
            <p:cNvSpPr/>
            <p:nvPr/>
          </p:nvSpPr>
          <p:spPr>
            <a:xfrm>
              <a:off x="-6622925" y="319200"/>
              <a:ext cx="30300" cy="30250"/>
            </a:xfrm>
            <a:custGeom>
              <a:avLst/>
              <a:gdLst/>
              <a:ahLst/>
              <a:cxnLst/>
              <a:rect l="l" t="t" r="r" b="b"/>
              <a:pathLst>
                <a:path w="1212" h="1210" extrusionOk="0">
                  <a:moveTo>
                    <a:pt x="606" y="1"/>
                  </a:moveTo>
                  <a:cubicBezTo>
                    <a:pt x="272" y="1"/>
                    <a:pt x="1" y="271"/>
                    <a:pt x="1" y="605"/>
                  </a:cubicBezTo>
                  <a:cubicBezTo>
                    <a:pt x="1" y="939"/>
                    <a:pt x="272" y="1210"/>
                    <a:pt x="606" y="1210"/>
                  </a:cubicBezTo>
                  <a:cubicBezTo>
                    <a:pt x="939" y="1210"/>
                    <a:pt x="1211" y="939"/>
                    <a:pt x="1211" y="605"/>
                  </a:cubicBezTo>
                  <a:cubicBezTo>
                    <a:pt x="1211" y="271"/>
                    <a:pt x="939" y="1"/>
                    <a:pt x="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06;p64">
              <a:extLst>
                <a:ext uri="{FF2B5EF4-FFF2-40B4-BE49-F238E27FC236}">
                  <a16:creationId xmlns:a16="http://schemas.microsoft.com/office/drawing/2014/main" xmlns="" id="{FC5C18DD-846C-9A41-B156-DEF410D8969B}"/>
                </a:ext>
              </a:extLst>
            </p:cNvPr>
            <p:cNvSpPr/>
            <p:nvPr/>
          </p:nvSpPr>
          <p:spPr>
            <a:xfrm>
              <a:off x="-6660275" y="524600"/>
              <a:ext cx="30250" cy="30250"/>
            </a:xfrm>
            <a:custGeom>
              <a:avLst/>
              <a:gdLst/>
              <a:ahLst/>
              <a:cxnLst/>
              <a:rect l="l" t="t" r="r" b="b"/>
              <a:pathLst>
                <a:path w="1210" h="1210" extrusionOk="0">
                  <a:moveTo>
                    <a:pt x="606" y="1"/>
                  </a:moveTo>
                  <a:cubicBezTo>
                    <a:pt x="271" y="1"/>
                    <a:pt x="1" y="271"/>
                    <a:pt x="1" y="605"/>
                  </a:cubicBezTo>
                  <a:cubicBezTo>
                    <a:pt x="1" y="939"/>
                    <a:pt x="271" y="1210"/>
                    <a:pt x="606" y="1210"/>
                  </a:cubicBezTo>
                  <a:cubicBezTo>
                    <a:pt x="939" y="1210"/>
                    <a:pt x="1210" y="939"/>
                    <a:pt x="1210" y="605"/>
                  </a:cubicBezTo>
                  <a:cubicBezTo>
                    <a:pt x="1210" y="271"/>
                    <a:pt x="939" y="1"/>
                    <a:pt x="6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07;p64">
              <a:extLst>
                <a:ext uri="{FF2B5EF4-FFF2-40B4-BE49-F238E27FC236}">
                  <a16:creationId xmlns:a16="http://schemas.microsoft.com/office/drawing/2014/main" xmlns="" id="{598404DD-5BA3-5241-1568-D607C67DCC7F}"/>
                </a:ext>
              </a:extLst>
            </p:cNvPr>
            <p:cNvSpPr/>
            <p:nvPr/>
          </p:nvSpPr>
          <p:spPr>
            <a:xfrm>
              <a:off x="-6645150" y="748750"/>
              <a:ext cx="30250" cy="30275"/>
            </a:xfrm>
            <a:custGeom>
              <a:avLst/>
              <a:gdLst/>
              <a:ahLst/>
              <a:cxnLst/>
              <a:rect l="l" t="t" r="r" b="b"/>
              <a:pathLst>
                <a:path w="1210" h="1211" extrusionOk="0">
                  <a:moveTo>
                    <a:pt x="605" y="0"/>
                  </a:moveTo>
                  <a:cubicBezTo>
                    <a:pt x="272" y="0"/>
                    <a:pt x="1" y="271"/>
                    <a:pt x="1" y="605"/>
                  </a:cubicBezTo>
                  <a:cubicBezTo>
                    <a:pt x="1" y="940"/>
                    <a:pt x="272" y="1211"/>
                    <a:pt x="605" y="1211"/>
                  </a:cubicBezTo>
                  <a:cubicBezTo>
                    <a:pt x="939" y="1211"/>
                    <a:pt x="1210" y="940"/>
                    <a:pt x="1210" y="605"/>
                  </a:cubicBezTo>
                  <a:cubicBezTo>
                    <a:pt x="1210" y="271"/>
                    <a:pt x="939" y="0"/>
                    <a:pt x="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08;p64">
              <a:extLst>
                <a:ext uri="{FF2B5EF4-FFF2-40B4-BE49-F238E27FC236}">
                  <a16:creationId xmlns:a16="http://schemas.microsoft.com/office/drawing/2014/main" xmlns="" id="{6CBD7B2D-FDA2-7797-CCE4-955F80914474}"/>
                </a:ext>
              </a:extLst>
            </p:cNvPr>
            <p:cNvSpPr/>
            <p:nvPr/>
          </p:nvSpPr>
          <p:spPr>
            <a:xfrm>
              <a:off x="-6729925" y="-777100"/>
              <a:ext cx="411650" cy="778800"/>
            </a:xfrm>
            <a:custGeom>
              <a:avLst/>
              <a:gdLst/>
              <a:ahLst/>
              <a:cxnLst/>
              <a:rect l="l" t="t" r="r" b="b"/>
              <a:pathLst>
                <a:path w="16466" h="31152" extrusionOk="0">
                  <a:moveTo>
                    <a:pt x="7207" y="1"/>
                  </a:moveTo>
                  <a:cubicBezTo>
                    <a:pt x="3780" y="706"/>
                    <a:pt x="1764" y="4335"/>
                    <a:pt x="1764" y="4335"/>
                  </a:cubicBezTo>
                  <a:lnTo>
                    <a:pt x="1663" y="7208"/>
                  </a:lnTo>
                  <a:cubicBezTo>
                    <a:pt x="1663" y="7208"/>
                    <a:pt x="0" y="9576"/>
                    <a:pt x="453" y="12500"/>
                  </a:cubicBezTo>
                  <a:cubicBezTo>
                    <a:pt x="907" y="15425"/>
                    <a:pt x="3780" y="16484"/>
                    <a:pt x="3780" y="16484"/>
                  </a:cubicBezTo>
                  <a:lnTo>
                    <a:pt x="4838" y="24346"/>
                  </a:lnTo>
                  <a:lnTo>
                    <a:pt x="7207" y="31151"/>
                  </a:lnTo>
                  <a:lnTo>
                    <a:pt x="8669" y="25758"/>
                  </a:lnTo>
                  <a:cubicBezTo>
                    <a:pt x="8669" y="25758"/>
                    <a:pt x="10585" y="24498"/>
                    <a:pt x="12148" y="23590"/>
                  </a:cubicBezTo>
                  <a:cubicBezTo>
                    <a:pt x="12755" y="23238"/>
                    <a:pt x="13239" y="22880"/>
                    <a:pt x="13626" y="22538"/>
                  </a:cubicBezTo>
                  <a:cubicBezTo>
                    <a:pt x="14671" y="21611"/>
                    <a:pt x="15056" y="20149"/>
                    <a:pt x="14621" y="18820"/>
                  </a:cubicBezTo>
                  <a:lnTo>
                    <a:pt x="12903" y="13577"/>
                  </a:lnTo>
                  <a:cubicBezTo>
                    <a:pt x="12903" y="13577"/>
                    <a:pt x="13054" y="12451"/>
                    <a:pt x="13105" y="11645"/>
                  </a:cubicBezTo>
                  <a:cubicBezTo>
                    <a:pt x="13375" y="11719"/>
                    <a:pt x="13624" y="11753"/>
                    <a:pt x="13853" y="11753"/>
                  </a:cubicBezTo>
                  <a:cubicBezTo>
                    <a:pt x="16280" y="11753"/>
                    <a:pt x="16466" y="7942"/>
                    <a:pt x="14970" y="7411"/>
                  </a:cubicBezTo>
                  <a:cubicBezTo>
                    <a:pt x="14724" y="7323"/>
                    <a:pt x="14503" y="7287"/>
                    <a:pt x="14306" y="7287"/>
                  </a:cubicBezTo>
                  <a:cubicBezTo>
                    <a:pt x="13389" y="7287"/>
                    <a:pt x="13003" y="8073"/>
                    <a:pt x="13003" y="8073"/>
                  </a:cubicBezTo>
                  <a:cubicBezTo>
                    <a:pt x="7207" y="6065"/>
                    <a:pt x="7207" y="1"/>
                    <a:pt x="7207" y="1"/>
                  </a:cubicBezTo>
                  <a:close/>
                </a:path>
              </a:pathLst>
            </a:custGeom>
            <a:solidFill>
              <a:srgbClr val="C45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09;p64">
              <a:extLst>
                <a:ext uri="{FF2B5EF4-FFF2-40B4-BE49-F238E27FC236}">
                  <a16:creationId xmlns:a16="http://schemas.microsoft.com/office/drawing/2014/main" xmlns="" id="{338970B5-3616-4FD2-1923-C5F85803031C}"/>
                </a:ext>
              </a:extLst>
            </p:cNvPr>
            <p:cNvSpPr/>
            <p:nvPr/>
          </p:nvSpPr>
          <p:spPr>
            <a:xfrm>
              <a:off x="-8180525" y="83725"/>
              <a:ext cx="473575" cy="891425"/>
            </a:xfrm>
            <a:custGeom>
              <a:avLst/>
              <a:gdLst/>
              <a:ahLst/>
              <a:cxnLst/>
              <a:rect l="l" t="t" r="r" b="b"/>
              <a:pathLst>
                <a:path w="18943" h="35657" extrusionOk="0">
                  <a:moveTo>
                    <a:pt x="18103" y="0"/>
                  </a:moveTo>
                  <a:cubicBezTo>
                    <a:pt x="14038" y="1741"/>
                    <a:pt x="11034" y="4844"/>
                    <a:pt x="7392" y="11883"/>
                  </a:cubicBezTo>
                  <a:cubicBezTo>
                    <a:pt x="5973" y="14624"/>
                    <a:pt x="2793" y="23974"/>
                    <a:pt x="2793" y="23974"/>
                  </a:cubicBezTo>
                  <a:lnTo>
                    <a:pt x="181" y="34257"/>
                  </a:lnTo>
                  <a:cubicBezTo>
                    <a:pt x="1" y="34971"/>
                    <a:pt x="540" y="35657"/>
                    <a:pt x="1274" y="35657"/>
                  </a:cubicBezTo>
                  <a:cubicBezTo>
                    <a:pt x="1279" y="35657"/>
                    <a:pt x="1285" y="35657"/>
                    <a:pt x="1290" y="35657"/>
                  </a:cubicBezTo>
                  <a:cubicBezTo>
                    <a:pt x="3878" y="35620"/>
                    <a:pt x="9269" y="34875"/>
                    <a:pt x="11819" y="29629"/>
                  </a:cubicBezTo>
                  <a:cubicBezTo>
                    <a:pt x="15247" y="22581"/>
                    <a:pt x="18943" y="12242"/>
                    <a:pt x="18943" y="12242"/>
                  </a:cubicBezTo>
                  <a:lnTo>
                    <a:pt x="18103" y="0"/>
                  </a:lnTo>
                  <a:close/>
                </a:path>
              </a:pathLst>
            </a:custGeom>
            <a:solidFill>
              <a:srgbClr val="F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10;p64">
              <a:extLst>
                <a:ext uri="{FF2B5EF4-FFF2-40B4-BE49-F238E27FC236}">
                  <a16:creationId xmlns:a16="http://schemas.microsoft.com/office/drawing/2014/main" xmlns="" id="{2C3FA440-E510-9646-3DD7-6D5C970D01F1}"/>
                </a:ext>
              </a:extLst>
            </p:cNvPr>
            <p:cNvSpPr/>
            <p:nvPr/>
          </p:nvSpPr>
          <p:spPr>
            <a:xfrm>
              <a:off x="-8250575" y="737600"/>
              <a:ext cx="811100" cy="918775"/>
            </a:xfrm>
            <a:custGeom>
              <a:avLst/>
              <a:gdLst/>
              <a:ahLst/>
              <a:cxnLst/>
              <a:rect l="l" t="t" r="r" b="b"/>
              <a:pathLst>
                <a:path w="32444" h="36751" extrusionOk="0">
                  <a:moveTo>
                    <a:pt x="5398" y="1"/>
                  </a:moveTo>
                  <a:cubicBezTo>
                    <a:pt x="5398" y="1"/>
                    <a:pt x="1" y="6752"/>
                    <a:pt x="5393" y="13865"/>
                  </a:cubicBezTo>
                  <a:cubicBezTo>
                    <a:pt x="10785" y="20980"/>
                    <a:pt x="19365" y="30262"/>
                    <a:pt x="19365" y="30262"/>
                  </a:cubicBezTo>
                  <a:lnTo>
                    <a:pt x="32152" y="36750"/>
                  </a:lnTo>
                  <a:cubicBezTo>
                    <a:pt x="32443" y="32212"/>
                    <a:pt x="30821" y="27788"/>
                    <a:pt x="25548" y="20495"/>
                  </a:cubicBezTo>
                  <a:cubicBezTo>
                    <a:pt x="23494" y="17655"/>
                    <a:pt x="15653" y="9400"/>
                    <a:pt x="15653" y="9400"/>
                  </a:cubicBezTo>
                  <a:lnTo>
                    <a:pt x="5398" y="1"/>
                  </a:lnTo>
                  <a:close/>
                </a:path>
              </a:pathLst>
            </a:custGeom>
            <a:solidFill>
              <a:srgbClr val="F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11;p64">
              <a:extLst>
                <a:ext uri="{FF2B5EF4-FFF2-40B4-BE49-F238E27FC236}">
                  <a16:creationId xmlns:a16="http://schemas.microsoft.com/office/drawing/2014/main" xmlns="" id="{DCFDC9EF-D220-2C32-BCD4-48F5425E2E41}"/>
                </a:ext>
              </a:extLst>
            </p:cNvPr>
            <p:cNvSpPr/>
            <p:nvPr/>
          </p:nvSpPr>
          <p:spPr>
            <a:xfrm>
              <a:off x="-7543975" y="2162000"/>
              <a:ext cx="698650" cy="906750"/>
            </a:xfrm>
            <a:custGeom>
              <a:avLst/>
              <a:gdLst/>
              <a:ahLst/>
              <a:cxnLst/>
              <a:rect l="l" t="t" r="r" b="b"/>
              <a:pathLst>
                <a:path w="27946" h="36270" extrusionOk="0">
                  <a:moveTo>
                    <a:pt x="4335" y="1"/>
                  </a:moveTo>
                  <a:cubicBezTo>
                    <a:pt x="706" y="18068"/>
                    <a:pt x="1" y="36270"/>
                    <a:pt x="1" y="36270"/>
                  </a:cubicBezTo>
                  <a:lnTo>
                    <a:pt x="22178" y="36270"/>
                  </a:lnTo>
                  <a:lnTo>
                    <a:pt x="27946" y="1"/>
                  </a:lnTo>
                  <a:close/>
                </a:path>
              </a:pathLst>
            </a:custGeom>
            <a:solidFill>
              <a:srgbClr val="F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12;p64">
              <a:extLst>
                <a:ext uri="{FF2B5EF4-FFF2-40B4-BE49-F238E27FC236}">
                  <a16:creationId xmlns:a16="http://schemas.microsoft.com/office/drawing/2014/main" xmlns="" id="{AA8177AE-2E3B-6FCF-4346-E38DE9A472CB}"/>
                </a:ext>
              </a:extLst>
            </p:cNvPr>
            <p:cNvSpPr/>
            <p:nvPr/>
          </p:nvSpPr>
          <p:spPr>
            <a:xfrm>
              <a:off x="-8458800" y="2148875"/>
              <a:ext cx="955200" cy="899725"/>
            </a:xfrm>
            <a:custGeom>
              <a:avLst/>
              <a:gdLst/>
              <a:ahLst/>
              <a:cxnLst/>
              <a:rect l="l" t="t" r="r" b="b"/>
              <a:pathLst>
                <a:path w="38208" h="35989" extrusionOk="0">
                  <a:moveTo>
                    <a:pt x="38207" y="1"/>
                  </a:moveTo>
                  <a:lnTo>
                    <a:pt x="11493" y="526"/>
                  </a:lnTo>
                  <a:cubicBezTo>
                    <a:pt x="4234" y="11033"/>
                    <a:pt x="0" y="35989"/>
                    <a:pt x="0" y="35989"/>
                  </a:cubicBezTo>
                  <a:lnTo>
                    <a:pt x="19355" y="35989"/>
                  </a:lnTo>
                  <a:cubicBezTo>
                    <a:pt x="27520" y="15020"/>
                    <a:pt x="38207" y="1"/>
                    <a:pt x="38207" y="1"/>
                  </a:cubicBezTo>
                  <a:close/>
                </a:path>
              </a:pathLst>
            </a:custGeom>
            <a:solidFill>
              <a:srgbClr val="F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13;p64">
              <a:extLst>
                <a:ext uri="{FF2B5EF4-FFF2-40B4-BE49-F238E27FC236}">
                  <a16:creationId xmlns:a16="http://schemas.microsoft.com/office/drawing/2014/main" xmlns="" id="{8891C761-E617-D92C-F847-DC28BA0F6C3B}"/>
                </a:ext>
              </a:extLst>
            </p:cNvPr>
            <p:cNvSpPr/>
            <p:nvPr/>
          </p:nvSpPr>
          <p:spPr>
            <a:xfrm>
              <a:off x="-7774150" y="-575275"/>
              <a:ext cx="654425" cy="537450"/>
            </a:xfrm>
            <a:custGeom>
              <a:avLst/>
              <a:gdLst/>
              <a:ahLst/>
              <a:cxnLst/>
              <a:rect l="l" t="t" r="r" b="b"/>
              <a:pathLst>
                <a:path w="26177" h="21498" extrusionOk="0">
                  <a:moveTo>
                    <a:pt x="11888" y="0"/>
                  </a:moveTo>
                  <a:cubicBezTo>
                    <a:pt x="10512" y="0"/>
                    <a:pt x="8918" y="350"/>
                    <a:pt x="7101" y="1236"/>
                  </a:cubicBezTo>
                  <a:cubicBezTo>
                    <a:pt x="1" y="1236"/>
                    <a:pt x="537" y="7047"/>
                    <a:pt x="1210" y="8825"/>
                  </a:cubicBezTo>
                  <a:cubicBezTo>
                    <a:pt x="1882" y="10602"/>
                    <a:pt x="2056" y="12418"/>
                    <a:pt x="1345" y="13871"/>
                  </a:cubicBezTo>
                  <a:cubicBezTo>
                    <a:pt x="632" y="15323"/>
                    <a:pt x="1012" y="16663"/>
                    <a:pt x="1378" y="17634"/>
                  </a:cubicBezTo>
                  <a:cubicBezTo>
                    <a:pt x="2176" y="19751"/>
                    <a:pt x="597" y="20053"/>
                    <a:pt x="820" y="21498"/>
                  </a:cubicBezTo>
                  <a:lnTo>
                    <a:pt x="26177" y="17634"/>
                  </a:lnTo>
                  <a:cubicBezTo>
                    <a:pt x="26177" y="17634"/>
                    <a:pt x="25775" y="14941"/>
                    <a:pt x="24362" y="14037"/>
                  </a:cubicBezTo>
                  <a:cubicBezTo>
                    <a:pt x="22951" y="13132"/>
                    <a:pt x="22615" y="12291"/>
                    <a:pt x="22581" y="10846"/>
                  </a:cubicBezTo>
                  <a:cubicBezTo>
                    <a:pt x="22548" y="9402"/>
                    <a:pt x="22145" y="8393"/>
                    <a:pt x="21304" y="7453"/>
                  </a:cubicBezTo>
                  <a:cubicBezTo>
                    <a:pt x="20465" y="6512"/>
                    <a:pt x="18986" y="6076"/>
                    <a:pt x="18550" y="4429"/>
                  </a:cubicBezTo>
                  <a:cubicBezTo>
                    <a:pt x="18221" y="3191"/>
                    <a:pt x="16047" y="0"/>
                    <a:pt x="11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14;p64">
              <a:extLst>
                <a:ext uri="{FF2B5EF4-FFF2-40B4-BE49-F238E27FC236}">
                  <a16:creationId xmlns:a16="http://schemas.microsoft.com/office/drawing/2014/main" xmlns="" id="{1B6BC744-7FF6-AFCF-44DF-720ADF315495}"/>
                </a:ext>
              </a:extLst>
            </p:cNvPr>
            <p:cNvSpPr/>
            <p:nvPr/>
          </p:nvSpPr>
          <p:spPr>
            <a:xfrm>
              <a:off x="-7803550" y="-464575"/>
              <a:ext cx="839300" cy="1566650"/>
            </a:xfrm>
            <a:custGeom>
              <a:avLst/>
              <a:gdLst/>
              <a:ahLst/>
              <a:cxnLst/>
              <a:rect l="l" t="t" r="r" b="b"/>
              <a:pathLst>
                <a:path w="33572" h="62666" extrusionOk="0">
                  <a:moveTo>
                    <a:pt x="8418" y="1"/>
                  </a:moveTo>
                  <a:cubicBezTo>
                    <a:pt x="5729" y="1227"/>
                    <a:pt x="5360" y="4066"/>
                    <a:pt x="5830" y="5678"/>
                  </a:cubicBezTo>
                  <a:cubicBezTo>
                    <a:pt x="6299" y="7291"/>
                    <a:pt x="6032" y="8349"/>
                    <a:pt x="5896" y="9257"/>
                  </a:cubicBezTo>
                  <a:cubicBezTo>
                    <a:pt x="5763" y="10165"/>
                    <a:pt x="6065" y="11525"/>
                    <a:pt x="7408" y="12886"/>
                  </a:cubicBezTo>
                  <a:cubicBezTo>
                    <a:pt x="8753" y="14247"/>
                    <a:pt x="10420" y="14290"/>
                    <a:pt x="10420" y="14290"/>
                  </a:cubicBezTo>
                  <a:cubicBezTo>
                    <a:pt x="10420" y="14290"/>
                    <a:pt x="10861" y="16593"/>
                    <a:pt x="10987" y="17843"/>
                  </a:cubicBezTo>
                  <a:cubicBezTo>
                    <a:pt x="9449" y="18775"/>
                    <a:pt x="3023" y="21931"/>
                    <a:pt x="3023" y="21931"/>
                  </a:cubicBezTo>
                  <a:cubicBezTo>
                    <a:pt x="1" y="34286"/>
                    <a:pt x="4536" y="42137"/>
                    <a:pt x="5242" y="48156"/>
                  </a:cubicBezTo>
                  <a:cubicBezTo>
                    <a:pt x="5949" y="54175"/>
                    <a:pt x="4839" y="62665"/>
                    <a:pt x="4839" y="62665"/>
                  </a:cubicBezTo>
                  <a:lnTo>
                    <a:pt x="33571" y="62665"/>
                  </a:lnTo>
                  <a:lnTo>
                    <a:pt x="28736" y="16075"/>
                  </a:lnTo>
                  <a:cubicBezTo>
                    <a:pt x="28736" y="16075"/>
                    <a:pt x="25618" y="16284"/>
                    <a:pt x="23488" y="16457"/>
                  </a:cubicBezTo>
                  <a:cubicBezTo>
                    <a:pt x="22938" y="16502"/>
                    <a:pt x="22451" y="16523"/>
                    <a:pt x="22018" y="16523"/>
                  </a:cubicBezTo>
                  <a:cubicBezTo>
                    <a:pt x="19358" y="16523"/>
                    <a:pt x="18787" y="15743"/>
                    <a:pt x="18549" y="15005"/>
                  </a:cubicBezTo>
                  <a:cubicBezTo>
                    <a:pt x="18271" y="14148"/>
                    <a:pt x="16835" y="7930"/>
                    <a:pt x="16835" y="7930"/>
                  </a:cubicBezTo>
                  <a:cubicBezTo>
                    <a:pt x="19121" y="7184"/>
                    <a:pt x="18751" y="3798"/>
                    <a:pt x="17245" y="3543"/>
                  </a:cubicBezTo>
                  <a:cubicBezTo>
                    <a:pt x="17142" y="3526"/>
                    <a:pt x="17046" y="3518"/>
                    <a:pt x="16955" y="3518"/>
                  </a:cubicBezTo>
                  <a:cubicBezTo>
                    <a:pt x="15735" y="3518"/>
                    <a:pt x="15613" y="4990"/>
                    <a:pt x="15613" y="4990"/>
                  </a:cubicBezTo>
                  <a:cubicBezTo>
                    <a:pt x="10157" y="3730"/>
                    <a:pt x="8418" y="1"/>
                    <a:pt x="8418" y="1"/>
                  </a:cubicBezTo>
                  <a:close/>
                </a:path>
              </a:pathLst>
            </a:custGeom>
            <a:solidFill>
              <a:srgbClr val="F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15;p64">
              <a:extLst>
                <a:ext uri="{FF2B5EF4-FFF2-40B4-BE49-F238E27FC236}">
                  <a16:creationId xmlns:a16="http://schemas.microsoft.com/office/drawing/2014/main" xmlns="" id="{51B9A42F-CF27-66AB-1BF6-7B736BED3AD0}"/>
                </a:ext>
              </a:extLst>
            </p:cNvPr>
            <p:cNvSpPr/>
            <p:nvPr/>
          </p:nvSpPr>
          <p:spPr>
            <a:xfrm>
              <a:off x="-7682600" y="980250"/>
              <a:ext cx="184700" cy="121825"/>
            </a:xfrm>
            <a:custGeom>
              <a:avLst/>
              <a:gdLst/>
              <a:ahLst/>
              <a:cxnLst/>
              <a:rect l="l" t="t" r="r" b="b"/>
              <a:pathLst>
                <a:path w="7388" h="4873" extrusionOk="0">
                  <a:moveTo>
                    <a:pt x="459" y="1"/>
                  </a:moveTo>
                  <a:lnTo>
                    <a:pt x="1" y="4872"/>
                  </a:lnTo>
                  <a:lnTo>
                    <a:pt x="7388" y="2981"/>
                  </a:lnTo>
                  <a:lnTo>
                    <a:pt x="4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16;p64">
              <a:extLst>
                <a:ext uri="{FF2B5EF4-FFF2-40B4-BE49-F238E27FC236}">
                  <a16:creationId xmlns:a16="http://schemas.microsoft.com/office/drawing/2014/main" xmlns="" id="{7B312A93-046A-63C8-D648-797822FF6E9E}"/>
                </a:ext>
              </a:extLst>
            </p:cNvPr>
            <p:cNvSpPr/>
            <p:nvPr/>
          </p:nvSpPr>
          <p:spPr>
            <a:xfrm>
              <a:off x="-7770800" y="154550"/>
              <a:ext cx="768850" cy="609350"/>
            </a:xfrm>
            <a:custGeom>
              <a:avLst/>
              <a:gdLst/>
              <a:ahLst/>
              <a:cxnLst/>
              <a:rect l="l" t="t" r="r" b="b"/>
              <a:pathLst>
                <a:path w="30754" h="24374" extrusionOk="0">
                  <a:moveTo>
                    <a:pt x="20498" y="0"/>
                  </a:moveTo>
                  <a:cubicBezTo>
                    <a:pt x="17071" y="873"/>
                    <a:pt x="13374" y="5183"/>
                    <a:pt x="12702" y="6859"/>
                  </a:cubicBezTo>
                  <a:cubicBezTo>
                    <a:pt x="9276" y="4839"/>
                    <a:pt x="5932" y="2621"/>
                    <a:pt x="5084" y="1614"/>
                  </a:cubicBezTo>
                  <a:cubicBezTo>
                    <a:pt x="3293" y="3629"/>
                    <a:pt x="808" y="7620"/>
                    <a:pt x="0" y="9892"/>
                  </a:cubicBezTo>
                  <a:cubicBezTo>
                    <a:pt x="0" y="9892"/>
                    <a:pt x="27" y="13541"/>
                    <a:pt x="1256" y="16718"/>
                  </a:cubicBezTo>
                  <a:lnTo>
                    <a:pt x="1681" y="24373"/>
                  </a:lnTo>
                  <a:lnTo>
                    <a:pt x="30754" y="24373"/>
                  </a:lnTo>
                  <a:lnTo>
                    <a:pt x="28160" y="6005"/>
                  </a:lnTo>
                  <a:cubicBezTo>
                    <a:pt x="28160" y="6005"/>
                    <a:pt x="22986" y="3092"/>
                    <a:pt x="204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17;p64">
              <a:extLst>
                <a:ext uri="{FF2B5EF4-FFF2-40B4-BE49-F238E27FC236}">
                  <a16:creationId xmlns:a16="http://schemas.microsoft.com/office/drawing/2014/main" xmlns="" id="{4A67D56B-57D6-62E4-7622-5F101C1A1C11}"/>
                </a:ext>
              </a:extLst>
            </p:cNvPr>
            <p:cNvSpPr/>
            <p:nvPr/>
          </p:nvSpPr>
          <p:spPr>
            <a:xfrm>
              <a:off x="-7770800" y="392900"/>
              <a:ext cx="719000" cy="17925"/>
            </a:xfrm>
            <a:custGeom>
              <a:avLst/>
              <a:gdLst/>
              <a:ahLst/>
              <a:cxnLst/>
              <a:rect l="l" t="t" r="r" b="b"/>
              <a:pathLst>
                <a:path w="28760" h="717" extrusionOk="0">
                  <a:moveTo>
                    <a:pt x="137" y="0"/>
                  </a:moveTo>
                  <a:cubicBezTo>
                    <a:pt x="89" y="123"/>
                    <a:pt x="41" y="243"/>
                    <a:pt x="0" y="358"/>
                  </a:cubicBezTo>
                  <a:cubicBezTo>
                    <a:pt x="0" y="358"/>
                    <a:pt x="0" y="486"/>
                    <a:pt x="11" y="716"/>
                  </a:cubicBezTo>
                  <a:lnTo>
                    <a:pt x="28759" y="716"/>
                  </a:lnTo>
                  <a:lnTo>
                    <a:pt x="286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18;p64">
              <a:extLst>
                <a:ext uri="{FF2B5EF4-FFF2-40B4-BE49-F238E27FC236}">
                  <a16:creationId xmlns:a16="http://schemas.microsoft.com/office/drawing/2014/main" xmlns="" id="{6387D642-13C0-D3A4-F179-7DDD50E4A717}"/>
                </a:ext>
              </a:extLst>
            </p:cNvPr>
            <p:cNvSpPr/>
            <p:nvPr/>
          </p:nvSpPr>
          <p:spPr>
            <a:xfrm>
              <a:off x="-7741075" y="567925"/>
              <a:ext cx="714000" cy="17950"/>
            </a:xfrm>
            <a:custGeom>
              <a:avLst/>
              <a:gdLst/>
              <a:ahLst/>
              <a:cxnLst/>
              <a:rect l="l" t="t" r="r" b="b"/>
              <a:pathLst>
                <a:path w="28560" h="718" extrusionOk="0">
                  <a:moveTo>
                    <a:pt x="0" y="1"/>
                  </a:moveTo>
                  <a:cubicBezTo>
                    <a:pt x="22" y="62"/>
                    <a:pt x="44" y="121"/>
                    <a:pt x="67" y="183"/>
                  </a:cubicBezTo>
                  <a:lnTo>
                    <a:pt x="98" y="718"/>
                  </a:lnTo>
                  <a:lnTo>
                    <a:pt x="28559" y="718"/>
                  </a:lnTo>
                  <a:lnTo>
                    <a:pt x="284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19;p64">
              <a:extLst>
                <a:ext uri="{FF2B5EF4-FFF2-40B4-BE49-F238E27FC236}">
                  <a16:creationId xmlns:a16="http://schemas.microsoft.com/office/drawing/2014/main" xmlns="" id="{85247069-0A9E-28AC-0D65-509063AD2210}"/>
                </a:ext>
              </a:extLst>
            </p:cNvPr>
            <p:cNvSpPr/>
            <p:nvPr/>
          </p:nvSpPr>
          <p:spPr>
            <a:xfrm>
              <a:off x="-7734800" y="655450"/>
              <a:ext cx="720100" cy="17950"/>
            </a:xfrm>
            <a:custGeom>
              <a:avLst/>
              <a:gdLst/>
              <a:ahLst/>
              <a:cxnLst/>
              <a:rect l="l" t="t" r="r" b="b"/>
              <a:pathLst>
                <a:path w="28804" h="718" extrusionOk="0">
                  <a:moveTo>
                    <a:pt x="1" y="0"/>
                  </a:moveTo>
                  <a:lnTo>
                    <a:pt x="40" y="718"/>
                  </a:lnTo>
                  <a:lnTo>
                    <a:pt x="28803" y="718"/>
                  </a:lnTo>
                  <a:lnTo>
                    <a:pt x="287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20;p64">
              <a:extLst>
                <a:ext uri="{FF2B5EF4-FFF2-40B4-BE49-F238E27FC236}">
                  <a16:creationId xmlns:a16="http://schemas.microsoft.com/office/drawing/2014/main" xmlns="" id="{745F3A11-C7EC-0277-1B35-DFF91EF7280A}"/>
                </a:ext>
              </a:extLst>
            </p:cNvPr>
            <p:cNvSpPr/>
            <p:nvPr/>
          </p:nvSpPr>
          <p:spPr>
            <a:xfrm>
              <a:off x="-7763350" y="480425"/>
              <a:ext cx="723900" cy="17900"/>
            </a:xfrm>
            <a:custGeom>
              <a:avLst/>
              <a:gdLst/>
              <a:ahLst/>
              <a:cxnLst/>
              <a:rect l="l" t="t" r="r" b="b"/>
              <a:pathLst>
                <a:path w="28956" h="716" extrusionOk="0">
                  <a:moveTo>
                    <a:pt x="1" y="0"/>
                  </a:moveTo>
                  <a:cubicBezTo>
                    <a:pt x="37" y="233"/>
                    <a:pt x="79" y="471"/>
                    <a:pt x="127" y="716"/>
                  </a:cubicBezTo>
                  <a:lnTo>
                    <a:pt x="28956" y="716"/>
                  </a:lnTo>
                  <a:lnTo>
                    <a:pt x="28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21;p64">
              <a:extLst>
                <a:ext uri="{FF2B5EF4-FFF2-40B4-BE49-F238E27FC236}">
                  <a16:creationId xmlns:a16="http://schemas.microsoft.com/office/drawing/2014/main" xmlns="" id="{701FDCCB-FDE0-6332-775F-2A2695D387D3}"/>
                </a:ext>
              </a:extLst>
            </p:cNvPr>
            <p:cNvSpPr/>
            <p:nvPr/>
          </p:nvSpPr>
          <p:spPr>
            <a:xfrm>
              <a:off x="-7258375" y="-82750"/>
              <a:ext cx="42050" cy="237325"/>
            </a:xfrm>
            <a:custGeom>
              <a:avLst/>
              <a:gdLst/>
              <a:ahLst/>
              <a:cxnLst/>
              <a:rect l="l" t="t" r="r" b="b"/>
              <a:pathLst>
                <a:path w="1682" h="9493" fill="none" extrusionOk="0">
                  <a:moveTo>
                    <a:pt x="1" y="9492"/>
                  </a:moveTo>
                  <a:cubicBezTo>
                    <a:pt x="1" y="9492"/>
                    <a:pt x="573" y="1513"/>
                    <a:pt x="1027" y="757"/>
                  </a:cubicBezTo>
                  <a:cubicBezTo>
                    <a:pt x="1481" y="0"/>
                    <a:pt x="1681" y="1184"/>
                    <a:pt x="1681" y="1184"/>
                  </a:cubicBezTo>
                </a:path>
              </a:pathLst>
            </a:custGeom>
            <a:noFill/>
            <a:ln w="4475" cap="flat" cmpd="sng">
              <a:solidFill>
                <a:schemeClr val="accent3"/>
              </a:solidFill>
              <a:prstDash val="solid"/>
              <a:miter lim="14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22;p64">
              <a:extLst>
                <a:ext uri="{FF2B5EF4-FFF2-40B4-BE49-F238E27FC236}">
                  <a16:creationId xmlns:a16="http://schemas.microsoft.com/office/drawing/2014/main" xmlns="" id="{840D5D98-F756-D7C4-174B-0DF73C5C78CA}"/>
                </a:ext>
              </a:extLst>
            </p:cNvPr>
            <p:cNvSpPr/>
            <p:nvPr/>
          </p:nvSpPr>
          <p:spPr>
            <a:xfrm>
              <a:off x="-7643700" y="-16700"/>
              <a:ext cx="51850" cy="211600"/>
            </a:xfrm>
            <a:custGeom>
              <a:avLst/>
              <a:gdLst/>
              <a:ahLst/>
              <a:cxnLst/>
              <a:rect l="l" t="t" r="r" b="b"/>
              <a:pathLst>
                <a:path w="2074" h="8464" fill="none" extrusionOk="0">
                  <a:moveTo>
                    <a:pt x="0" y="8464"/>
                  </a:moveTo>
                  <a:cubicBezTo>
                    <a:pt x="0" y="5372"/>
                    <a:pt x="1378" y="0"/>
                    <a:pt x="2073" y="1286"/>
                  </a:cubicBezTo>
                </a:path>
              </a:pathLst>
            </a:custGeom>
            <a:noFill/>
            <a:ln w="4475" cap="flat" cmpd="sng">
              <a:solidFill>
                <a:schemeClr val="accent3"/>
              </a:solidFill>
              <a:prstDash val="solid"/>
              <a:miter lim="14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23;p64">
              <a:extLst>
                <a:ext uri="{FF2B5EF4-FFF2-40B4-BE49-F238E27FC236}">
                  <a16:creationId xmlns:a16="http://schemas.microsoft.com/office/drawing/2014/main" xmlns="" id="{7CD2BFC9-30BC-0882-A16A-F5F060CE197A}"/>
                </a:ext>
              </a:extLst>
            </p:cNvPr>
            <p:cNvSpPr/>
            <p:nvPr/>
          </p:nvSpPr>
          <p:spPr>
            <a:xfrm>
              <a:off x="-8215875" y="1037450"/>
              <a:ext cx="1468325" cy="1164375"/>
            </a:xfrm>
            <a:custGeom>
              <a:avLst/>
              <a:gdLst/>
              <a:ahLst/>
              <a:cxnLst/>
              <a:rect l="l" t="t" r="r" b="b"/>
              <a:pathLst>
                <a:path w="58733" h="46575" extrusionOk="0">
                  <a:moveTo>
                    <a:pt x="20357" y="0"/>
                  </a:moveTo>
                  <a:cubicBezTo>
                    <a:pt x="20357" y="0"/>
                    <a:pt x="20022" y="3815"/>
                    <a:pt x="19277" y="7812"/>
                  </a:cubicBezTo>
                  <a:cubicBezTo>
                    <a:pt x="9739" y="20794"/>
                    <a:pt x="1" y="46574"/>
                    <a:pt x="1" y="46574"/>
                  </a:cubicBezTo>
                  <a:lnTo>
                    <a:pt x="58733" y="46574"/>
                  </a:lnTo>
                  <a:cubicBezTo>
                    <a:pt x="58733" y="11593"/>
                    <a:pt x="50064" y="0"/>
                    <a:pt x="50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24;p64">
              <a:extLst>
                <a:ext uri="{FF2B5EF4-FFF2-40B4-BE49-F238E27FC236}">
                  <a16:creationId xmlns:a16="http://schemas.microsoft.com/office/drawing/2014/main" xmlns="" id="{B4EC4285-63D3-C03D-B978-8B9117518CD9}"/>
                </a:ext>
              </a:extLst>
            </p:cNvPr>
            <p:cNvSpPr/>
            <p:nvPr/>
          </p:nvSpPr>
          <p:spPr>
            <a:xfrm>
              <a:off x="-8215875" y="2065700"/>
              <a:ext cx="1468325" cy="136125"/>
            </a:xfrm>
            <a:custGeom>
              <a:avLst/>
              <a:gdLst/>
              <a:ahLst/>
              <a:cxnLst/>
              <a:rect l="l" t="t" r="r" b="b"/>
              <a:pathLst>
                <a:path w="58733" h="5445" extrusionOk="0">
                  <a:moveTo>
                    <a:pt x="2167" y="0"/>
                  </a:moveTo>
                  <a:cubicBezTo>
                    <a:pt x="802" y="3326"/>
                    <a:pt x="1" y="5444"/>
                    <a:pt x="1" y="5444"/>
                  </a:cubicBezTo>
                  <a:lnTo>
                    <a:pt x="58733" y="5444"/>
                  </a:lnTo>
                  <a:cubicBezTo>
                    <a:pt x="58733" y="3560"/>
                    <a:pt x="58705" y="1750"/>
                    <a:pt x="58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25;p64">
              <a:extLst>
                <a:ext uri="{FF2B5EF4-FFF2-40B4-BE49-F238E27FC236}">
                  <a16:creationId xmlns:a16="http://schemas.microsoft.com/office/drawing/2014/main" xmlns="" id="{57B5F88D-FED4-A403-5795-BF7EE3F23123}"/>
                </a:ext>
              </a:extLst>
            </p:cNvPr>
            <p:cNvSpPr/>
            <p:nvPr/>
          </p:nvSpPr>
          <p:spPr>
            <a:xfrm>
              <a:off x="-7969100" y="706525"/>
              <a:ext cx="305300" cy="508325"/>
            </a:xfrm>
            <a:custGeom>
              <a:avLst/>
              <a:gdLst/>
              <a:ahLst/>
              <a:cxnLst/>
              <a:rect l="l" t="t" r="r" b="b"/>
              <a:pathLst>
                <a:path w="12212" h="20333" extrusionOk="0">
                  <a:moveTo>
                    <a:pt x="1112" y="0"/>
                  </a:moveTo>
                  <a:cubicBezTo>
                    <a:pt x="1112" y="0"/>
                    <a:pt x="0" y="9360"/>
                    <a:pt x="4649" y="11050"/>
                  </a:cubicBezTo>
                  <a:cubicBezTo>
                    <a:pt x="5121" y="11221"/>
                    <a:pt x="5414" y="11693"/>
                    <a:pt x="5354" y="12192"/>
                  </a:cubicBezTo>
                  <a:lnTo>
                    <a:pt x="4695" y="17692"/>
                  </a:lnTo>
                  <a:cubicBezTo>
                    <a:pt x="4609" y="18418"/>
                    <a:pt x="4001" y="18975"/>
                    <a:pt x="3269" y="18991"/>
                  </a:cubicBezTo>
                  <a:cubicBezTo>
                    <a:pt x="1669" y="19025"/>
                    <a:pt x="535" y="19262"/>
                    <a:pt x="524" y="19422"/>
                  </a:cubicBezTo>
                  <a:cubicBezTo>
                    <a:pt x="505" y="19640"/>
                    <a:pt x="2540" y="19981"/>
                    <a:pt x="5069" y="20186"/>
                  </a:cubicBezTo>
                  <a:cubicBezTo>
                    <a:pt x="6278" y="20284"/>
                    <a:pt x="7382" y="20333"/>
                    <a:pt x="8205" y="20333"/>
                  </a:cubicBezTo>
                  <a:cubicBezTo>
                    <a:pt x="9102" y="20333"/>
                    <a:pt x="9668" y="20275"/>
                    <a:pt x="9677" y="20161"/>
                  </a:cubicBezTo>
                  <a:cubicBezTo>
                    <a:pt x="9690" y="20003"/>
                    <a:pt x="8610" y="19587"/>
                    <a:pt x="7035" y="19296"/>
                  </a:cubicBezTo>
                  <a:cubicBezTo>
                    <a:pt x="6316" y="19162"/>
                    <a:pt x="5805" y="18514"/>
                    <a:pt x="5836" y="17782"/>
                  </a:cubicBezTo>
                  <a:lnTo>
                    <a:pt x="6069" y="12249"/>
                  </a:lnTo>
                  <a:cubicBezTo>
                    <a:pt x="6090" y="11747"/>
                    <a:pt x="6454" y="11327"/>
                    <a:pt x="6947" y="11235"/>
                  </a:cubicBezTo>
                  <a:cubicBezTo>
                    <a:pt x="11808" y="10313"/>
                    <a:pt x="12211" y="896"/>
                    <a:pt x="12211" y="896"/>
                  </a:cubicBez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26;p64">
              <a:extLst>
                <a:ext uri="{FF2B5EF4-FFF2-40B4-BE49-F238E27FC236}">
                  <a16:creationId xmlns:a16="http://schemas.microsoft.com/office/drawing/2014/main" xmlns="" id="{D7F58C1D-4DED-E6F9-165B-6126E12AE152}"/>
                </a:ext>
              </a:extLst>
            </p:cNvPr>
            <p:cNvSpPr/>
            <p:nvPr/>
          </p:nvSpPr>
          <p:spPr>
            <a:xfrm>
              <a:off x="-7924625" y="776675"/>
              <a:ext cx="232775" cy="191975"/>
            </a:xfrm>
            <a:custGeom>
              <a:avLst/>
              <a:gdLst/>
              <a:ahLst/>
              <a:cxnLst/>
              <a:rect l="l" t="t" r="r" b="b"/>
              <a:pathLst>
                <a:path w="9311" h="7679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2710"/>
                    <a:pt x="500" y="7377"/>
                    <a:pt x="4073" y="7665"/>
                  </a:cubicBezTo>
                  <a:cubicBezTo>
                    <a:pt x="4183" y="7674"/>
                    <a:pt x="4290" y="7679"/>
                    <a:pt x="4396" y="7679"/>
                  </a:cubicBezTo>
                  <a:cubicBezTo>
                    <a:pt x="7723" y="7679"/>
                    <a:pt x="8902" y="3346"/>
                    <a:pt x="9311" y="751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27;p64">
              <a:extLst>
                <a:ext uri="{FF2B5EF4-FFF2-40B4-BE49-F238E27FC236}">
                  <a16:creationId xmlns:a16="http://schemas.microsoft.com/office/drawing/2014/main" xmlns="" id="{F7D0C183-B193-340E-6312-412DD337B276}"/>
                </a:ext>
              </a:extLst>
            </p:cNvPr>
            <p:cNvSpPr/>
            <p:nvPr/>
          </p:nvSpPr>
          <p:spPr>
            <a:xfrm>
              <a:off x="-7768175" y="833400"/>
              <a:ext cx="33375" cy="31575"/>
            </a:xfrm>
            <a:custGeom>
              <a:avLst/>
              <a:gdLst/>
              <a:ahLst/>
              <a:cxnLst/>
              <a:rect l="l" t="t" r="r" b="b"/>
              <a:pathLst>
                <a:path w="1335" h="1263" extrusionOk="0">
                  <a:moveTo>
                    <a:pt x="679" y="1"/>
                  </a:moveTo>
                  <a:cubicBezTo>
                    <a:pt x="443" y="1"/>
                    <a:pt x="225" y="133"/>
                    <a:pt x="117" y="345"/>
                  </a:cubicBezTo>
                  <a:cubicBezTo>
                    <a:pt x="0" y="572"/>
                    <a:pt x="32" y="847"/>
                    <a:pt x="198" y="1042"/>
                  </a:cubicBezTo>
                  <a:cubicBezTo>
                    <a:pt x="319" y="1184"/>
                    <a:pt x="496" y="1263"/>
                    <a:pt x="678" y="1263"/>
                  </a:cubicBezTo>
                  <a:cubicBezTo>
                    <a:pt x="742" y="1263"/>
                    <a:pt x="808" y="1253"/>
                    <a:pt x="872" y="1232"/>
                  </a:cubicBezTo>
                  <a:cubicBezTo>
                    <a:pt x="1115" y="1155"/>
                    <a:pt x="1286" y="937"/>
                    <a:pt x="1307" y="684"/>
                  </a:cubicBezTo>
                  <a:cubicBezTo>
                    <a:pt x="1334" y="336"/>
                    <a:pt x="1077" y="32"/>
                    <a:pt x="729" y="3"/>
                  </a:cubicBezTo>
                  <a:cubicBezTo>
                    <a:pt x="712" y="1"/>
                    <a:pt x="695" y="1"/>
                    <a:pt x="679" y="1"/>
                  </a:cubicBezTo>
                  <a:close/>
                </a:path>
              </a:pathLst>
            </a:custGeom>
            <a:solidFill>
              <a:srgbClr val="FF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628;p64">
              <a:extLst>
                <a:ext uri="{FF2B5EF4-FFF2-40B4-BE49-F238E27FC236}">
                  <a16:creationId xmlns:a16="http://schemas.microsoft.com/office/drawing/2014/main" xmlns="" id="{529C775F-781A-1474-EC2F-B1420A595478}"/>
                </a:ext>
              </a:extLst>
            </p:cNvPr>
            <p:cNvSpPr/>
            <p:nvPr/>
          </p:nvSpPr>
          <p:spPr>
            <a:xfrm>
              <a:off x="-7792625" y="874475"/>
              <a:ext cx="14275" cy="12100"/>
            </a:xfrm>
            <a:custGeom>
              <a:avLst/>
              <a:gdLst/>
              <a:ahLst/>
              <a:cxnLst/>
              <a:rect l="l" t="t" r="r" b="b"/>
              <a:pathLst>
                <a:path w="571" h="484" extrusionOk="0">
                  <a:moveTo>
                    <a:pt x="318" y="0"/>
                  </a:moveTo>
                  <a:cubicBezTo>
                    <a:pt x="116" y="0"/>
                    <a:pt x="1" y="241"/>
                    <a:pt x="136" y="398"/>
                  </a:cubicBezTo>
                  <a:cubicBezTo>
                    <a:pt x="186" y="457"/>
                    <a:pt x="252" y="484"/>
                    <a:pt x="318" y="484"/>
                  </a:cubicBezTo>
                  <a:cubicBezTo>
                    <a:pt x="435" y="484"/>
                    <a:pt x="549" y="399"/>
                    <a:pt x="561" y="261"/>
                  </a:cubicBezTo>
                  <a:cubicBezTo>
                    <a:pt x="571" y="129"/>
                    <a:pt x="472" y="11"/>
                    <a:pt x="339" y="1"/>
                  </a:cubicBezTo>
                  <a:cubicBezTo>
                    <a:pt x="332" y="0"/>
                    <a:pt x="325" y="0"/>
                    <a:pt x="318" y="0"/>
                  </a:cubicBezTo>
                  <a:close/>
                </a:path>
              </a:pathLst>
            </a:custGeom>
            <a:solidFill>
              <a:srgbClr val="FF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629;p64">
              <a:extLst>
                <a:ext uri="{FF2B5EF4-FFF2-40B4-BE49-F238E27FC236}">
                  <a16:creationId xmlns:a16="http://schemas.microsoft.com/office/drawing/2014/main" xmlns="" id="{E858BB57-1094-197F-7544-D237455F279D}"/>
                </a:ext>
              </a:extLst>
            </p:cNvPr>
            <p:cNvSpPr/>
            <p:nvPr/>
          </p:nvSpPr>
          <p:spPr>
            <a:xfrm>
              <a:off x="-7859850" y="870025"/>
              <a:ext cx="38775" cy="36650"/>
            </a:xfrm>
            <a:custGeom>
              <a:avLst/>
              <a:gdLst/>
              <a:ahLst/>
              <a:cxnLst/>
              <a:rect l="l" t="t" r="r" b="b"/>
              <a:pathLst>
                <a:path w="1551" h="1466" extrusionOk="0">
                  <a:moveTo>
                    <a:pt x="788" y="1"/>
                  </a:moveTo>
                  <a:cubicBezTo>
                    <a:pt x="514" y="1"/>
                    <a:pt x="261" y="153"/>
                    <a:pt x="135" y="399"/>
                  </a:cubicBezTo>
                  <a:cubicBezTo>
                    <a:pt x="1" y="663"/>
                    <a:pt x="37" y="982"/>
                    <a:pt x="229" y="1208"/>
                  </a:cubicBezTo>
                  <a:cubicBezTo>
                    <a:pt x="371" y="1374"/>
                    <a:pt x="576" y="1465"/>
                    <a:pt x="788" y="1465"/>
                  </a:cubicBezTo>
                  <a:cubicBezTo>
                    <a:pt x="862" y="1465"/>
                    <a:pt x="938" y="1454"/>
                    <a:pt x="1012" y="1430"/>
                  </a:cubicBezTo>
                  <a:cubicBezTo>
                    <a:pt x="1294" y="1339"/>
                    <a:pt x="1494" y="1087"/>
                    <a:pt x="1517" y="791"/>
                  </a:cubicBezTo>
                  <a:cubicBezTo>
                    <a:pt x="1550" y="388"/>
                    <a:pt x="1249" y="35"/>
                    <a:pt x="846" y="3"/>
                  </a:cubicBezTo>
                  <a:cubicBezTo>
                    <a:pt x="827" y="1"/>
                    <a:pt x="807" y="1"/>
                    <a:pt x="788" y="1"/>
                  </a:cubicBezTo>
                  <a:close/>
                </a:path>
              </a:pathLst>
            </a:custGeom>
            <a:solidFill>
              <a:srgbClr val="FF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630;p64">
              <a:extLst>
                <a:ext uri="{FF2B5EF4-FFF2-40B4-BE49-F238E27FC236}">
                  <a16:creationId xmlns:a16="http://schemas.microsoft.com/office/drawing/2014/main" xmlns="" id="{0F4C0F3D-0995-AE21-98EE-4DF7261F38F5}"/>
                </a:ext>
              </a:extLst>
            </p:cNvPr>
            <p:cNvSpPr/>
            <p:nvPr/>
          </p:nvSpPr>
          <p:spPr>
            <a:xfrm>
              <a:off x="-7906475" y="14600"/>
              <a:ext cx="276150" cy="247775"/>
            </a:xfrm>
            <a:custGeom>
              <a:avLst/>
              <a:gdLst/>
              <a:ahLst/>
              <a:cxnLst/>
              <a:rect l="l" t="t" r="r" b="b"/>
              <a:pathLst>
                <a:path w="11046" h="9911" extrusionOk="0">
                  <a:moveTo>
                    <a:pt x="8053" y="1"/>
                  </a:moveTo>
                  <a:cubicBezTo>
                    <a:pt x="7742" y="1"/>
                    <a:pt x="7405" y="19"/>
                    <a:pt x="7041" y="62"/>
                  </a:cubicBezTo>
                  <a:cubicBezTo>
                    <a:pt x="4268" y="389"/>
                    <a:pt x="2328" y="2381"/>
                    <a:pt x="1607" y="3525"/>
                  </a:cubicBezTo>
                  <a:cubicBezTo>
                    <a:pt x="887" y="4670"/>
                    <a:pt x="463" y="6313"/>
                    <a:pt x="185" y="8178"/>
                  </a:cubicBezTo>
                  <a:cubicBezTo>
                    <a:pt x="0" y="9427"/>
                    <a:pt x="278" y="9817"/>
                    <a:pt x="648" y="9817"/>
                  </a:cubicBezTo>
                  <a:cubicBezTo>
                    <a:pt x="831" y="9817"/>
                    <a:pt x="1036" y="9722"/>
                    <a:pt x="1220" y="9589"/>
                  </a:cubicBezTo>
                  <a:cubicBezTo>
                    <a:pt x="1308" y="9735"/>
                    <a:pt x="1417" y="9793"/>
                    <a:pt x="1536" y="9793"/>
                  </a:cubicBezTo>
                  <a:cubicBezTo>
                    <a:pt x="1992" y="9793"/>
                    <a:pt x="2580" y="8934"/>
                    <a:pt x="2580" y="8934"/>
                  </a:cubicBezTo>
                  <a:lnTo>
                    <a:pt x="2580" y="8934"/>
                  </a:lnTo>
                  <a:cubicBezTo>
                    <a:pt x="2580" y="8934"/>
                    <a:pt x="2494" y="9910"/>
                    <a:pt x="3004" y="9910"/>
                  </a:cubicBezTo>
                  <a:cubicBezTo>
                    <a:pt x="3044" y="9910"/>
                    <a:pt x="3087" y="9904"/>
                    <a:pt x="3134" y="9892"/>
                  </a:cubicBezTo>
                  <a:cubicBezTo>
                    <a:pt x="3789" y="9716"/>
                    <a:pt x="3967" y="8632"/>
                    <a:pt x="3967" y="8632"/>
                  </a:cubicBezTo>
                  <a:cubicBezTo>
                    <a:pt x="4010" y="8666"/>
                    <a:pt x="4065" y="8682"/>
                    <a:pt x="4128" y="8682"/>
                  </a:cubicBezTo>
                  <a:cubicBezTo>
                    <a:pt x="4581" y="8682"/>
                    <a:pt x="5483" y="7839"/>
                    <a:pt x="5881" y="6489"/>
                  </a:cubicBezTo>
                  <a:cubicBezTo>
                    <a:pt x="6335" y="4951"/>
                    <a:pt x="7184" y="3525"/>
                    <a:pt x="7184" y="3525"/>
                  </a:cubicBezTo>
                  <a:lnTo>
                    <a:pt x="7184" y="3525"/>
                  </a:lnTo>
                  <a:cubicBezTo>
                    <a:pt x="7184" y="3525"/>
                    <a:pt x="6787" y="5986"/>
                    <a:pt x="7400" y="5986"/>
                  </a:cubicBezTo>
                  <a:cubicBezTo>
                    <a:pt x="7436" y="5986"/>
                    <a:pt x="7476" y="5977"/>
                    <a:pt x="7520" y="5959"/>
                  </a:cubicBezTo>
                  <a:cubicBezTo>
                    <a:pt x="8301" y="5632"/>
                    <a:pt x="8679" y="2658"/>
                    <a:pt x="9385" y="1903"/>
                  </a:cubicBezTo>
                  <a:cubicBezTo>
                    <a:pt x="10091" y="1146"/>
                    <a:pt x="11045" y="819"/>
                    <a:pt x="11045" y="819"/>
                  </a:cubicBezTo>
                  <a:cubicBezTo>
                    <a:pt x="11045" y="819"/>
                    <a:pt x="10115" y="1"/>
                    <a:pt x="8053" y="1"/>
                  </a:cubicBezTo>
                  <a:close/>
                </a:path>
              </a:pathLst>
            </a:custGeom>
            <a:solidFill>
              <a:srgbClr val="C45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31;p64">
              <a:extLst>
                <a:ext uri="{FF2B5EF4-FFF2-40B4-BE49-F238E27FC236}">
                  <a16:creationId xmlns:a16="http://schemas.microsoft.com/office/drawing/2014/main" xmlns="" id="{C59CAB68-886F-691D-5867-40CB6E5EF2FC}"/>
                </a:ext>
              </a:extLst>
            </p:cNvPr>
            <p:cNvSpPr/>
            <p:nvPr/>
          </p:nvSpPr>
          <p:spPr>
            <a:xfrm>
              <a:off x="-7897975" y="-63850"/>
              <a:ext cx="1273025" cy="1260850"/>
            </a:xfrm>
            <a:custGeom>
              <a:avLst/>
              <a:gdLst/>
              <a:ahLst/>
              <a:cxnLst/>
              <a:rect l="l" t="t" r="r" b="b"/>
              <a:pathLst>
                <a:path w="50921" h="50434" extrusionOk="0">
                  <a:moveTo>
                    <a:pt x="33710" y="1"/>
                  </a:moveTo>
                  <a:cubicBezTo>
                    <a:pt x="33308" y="1"/>
                    <a:pt x="32909" y="17"/>
                    <a:pt x="32513" y="47"/>
                  </a:cubicBezTo>
                  <a:cubicBezTo>
                    <a:pt x="32513" y="47"/>
                    <a:pt x="31298" y="7143"/>
                    <a:pt x="31701" y="13299"/>
                  </a:cubicBezTo>
                  <a:cubicBezTo>
                    <a:pt x="32104" y="19455"/>
                    <a:pt x="34424" y="36760"/>
                    <a:pt x="34424" y="36760"/>
                  </a:cubicBezTo>
                  <a:lnTo>
                    <a:pt x="9214" y="39022"/>
                  </a:lnTo>
                  <a:cubicBezTo>
                    <a:pt x="9214" y="39022"/>
                    <a:pt x="6230" y="37298"/>
                    <a:pt x="4751" y="36862"/>
                  </a:cubicBezTo>
                  <a:cubicBezTo>
                    <a:pt x="4162" y="36688"/>
                    <a:pt x="3338" y="36615"/>
                    <a:pt x="2555" y="36615"/>
                  </a:cubicBezTo>
                  <a:cubicBezTo>
                    <a:pt x="1375" y="36615"/>
                    <a:pt x="289" y="36780"/>
                    <a:pt x="248" y="37013"/>
                  </a:cubicBezTo>
                  <a:cubicBezTo>
                    <a:pt x="181" y="37399"/>
                    <a:pt x="3475" y="37394"/>
                    <a:pt x="4382" y="38018"/>
                  </a:cubicBezTo>
                  <a:cubicBezTo>
                    <a:pt x="1593" y="38071"/>
                    <a:pt x="47" y="38317"/>
                    <a:pt x="14" y="38867"/>
                  </a:cubicBezTo>
                  <a:cubicBezTo>
                    <a:pt x="0" y="39092"/>
                    <a:pt x="457" y="39129"/>
                    <a:pt x="1107" y="39129"/>
                  </a:cubicBezTo>
                  <a:cubicBezTo>
                    <a:pt x="1423" y="39129"/>
                    <a:pt x="1783" y="39120"/>
                    <a:pt x="2158" y="39120"/>
                  </a:cubicBezTo>
                  <a:cubicBezTo>
                    <a:pt x="2891" y="39120"/>
                    <a:pt x="3679" y="39153"/>
                    <a:pt x="4281" y="39350"/>
                  </a:cubicBezTo>
                  <a:cubicBezTo>
                    <a:pt x="2467" y="39718"/>
                    <a:pt x="215" y="40089"/>
                    <a:pt x="148" y="40610"/>
                  </a:cubicBezTo>
                  <a:cubicBezTo>
                    <a:pt x="105" y="40940"/>
                    <a:pt x="1192" y="41000"/>
                    <a:pt x="1988" y="41000"/>
                  </a:cubicBezTo>
                  <a:cubicBezTo>
                    <a:pt x="2443" y="41000"/>
                    <a:pt x="2803" y="40981"/>
                    <a:pt x="2803" y="40981"/>
                  </a:cubicBezTo>
                  <a:lnTo>
                    <a:pt x="2803" y="40981"/>
                  </a:lnTo>
                  <a:cubicBezTo>
                    <a:pt x="2803" y="40981"/>
                    <a:pt x="484" y="41230"/>
                    <a:pt x="417" y="41667"/>
                  </a:cubicBezTo>
                  <a:cubicBezTo>
                    <a:pt x="350" y="42104"/>
                    <a:pt x="1190" y="41935"/>
                    <a:pt x="3005" y="42171"/>
                  </a:cubicBezTo>
                  <a:cubicBezTo>
                    <a:pt x="4427" y="42356"/>
                    <a:pt x="6283" y="43182"/>
                    <a:pt x="7811" y="43182"/>
                  </a:cubicBezTo>
                  <a:cubicBezTo>
                    <a:pt x="8233" y="43182"/>
                    <a:pt x="8629" y="43119"/>
                    <a:pt x="8985" y="42962"/>
                  </a:cubicBezTo>
                  <a:cubicBezTo>
                    <a:pt x="8985" y="42962"/>
                    <a:pt x="25892" y="48615"/>
                    <a:pt x="34450" y="50100"/>
                  </a:cubicBezTo>
                  <a:cubicBezTo>
                    <a:pt x="35726" y="50322"/>
                    <a:pt x="36945" y="50433"/>
                    <a:pt x="38098" y="50433"/>
                  </a:cubicBezTo>
                  <a:cubicBezTo>
                    <a:pt x="46121" y="50433"/>
                    <a:pt x="50920" y="45041"/>
                    <a:pt x="49040" y="33939"/>
                  </a:cubicBezTo>
                  <a:cubicBezTo>
                    <a:pt x="47801" y="26617"/>
                    <a:pt x="45478" y="12365"/>
                    <a:pt x="43395" y="6653"/>
                  </a:cubicBezTo>
                  <a:cubicBezTo>
                    <a:pt x="41509" y="1483"/>
                    <a:pt x="37533" y="1"/>
                    <a:pt x="33710" y="1"/>
                  </a:cubicBezTo>
                  <a:close/>
                </a:path>
              </a:pathLst>
            </a:custGeom>
            <a:solidFill>
              <a:srgbClr val="F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32;p64">
              <a:extLst>
                <a:ext uri="{FF2B5EF4-FFF2-40B4-BE49-F238E27FC236}">
                  <a16:creationId xmlns:a16="http://schemas.microsoft.com/office/drawing/2014/main" xmlns="" id="{674D210A-3680-9D06-3BA4-65F38E9E6174}"/>
                </a:ext>
              </a:extLst>
            </p:cNvPr>
            <p:cNvSpPr/>
            <p:nvPr/>
          </p:nvSpPr>
          <p:spPr>
            <a:xfrm>
              <a:off x="-6837225" y="1024550"/>
              <a:ext cx="84000" cy="80200"/>
            </a:xfrm>
            <a:custGeom>
              <a:avLst/>
              <a:gdLst/>
              <a:ahLst/>
              <a:cxnLst/>
              <a:rect l="l" t="t" r="r" b="b"/>
              <a:pathLst>
                <a:path w="3360" h="3208" extrusionOk="0">
                  <a:moveTo>
                    <a:pt x="2375" y="1"/>
                  </a:moveTo>
                  <a:cubicBezTo>
                    <a:pt x="1897" y="1"/>
                    <a:pt x="1297" y="324"/>
                    <a:pt x="825" y="883"/>
                  </a:cubicBezTo>
                  <a:cubicBezTo>
                    <a:pt x="159" y="1674"/>
                    <a:pt x="0" y="2637"/>
                    <a:pt x="473" y="3036"/>
                  </a:cubicBezTo>
                  <a:cubicBezTo>
                    <a:pt x="611" y="3153"/>
                    <a:pt x="788" y="3208"/>
                    <a:pt x="985" y="3208"/>
                  </a:cubicBezTo>
                  <a:cubicBezTo>
                    <a:pt x="1463" y="3208"/>
                    <a:pt x="2063" y="2885"/>
                    <a:pt x="2535" y="2325"/>
                  </a:cubicBezTo>
                  <a:cubicBezTo>
                    <a:pt x="3201" y="1535"/>
                    <a:pt x="3360" y="571"/>
                    <a:pt x="2887" y="173"/>
                  </a:cubicBezTo>
                  <a:cubicBezTo>
                    <a:pt x="2749" y="56"/>
                    <a:pt x="2572" y="1"/>
                    <a:pt x="2375" y="1"/>
                  </a:cubicBezTo>
                  <a:close/>
                </a:path>
              </a:pathLst>
            </a:custGeom>
            <a:solidFill>
              <a:srgbClr val="FF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33;p64">
              <a:extLst>
                <a:ext uri="{FF2B5EF4-FFF2-40B4-BE49-F238E27FC236}">
                  <a16:creationId xmlns:a16="http://schemas.microsoft.com/office/drawing/2014/main" xmlns="" id="{9938BA9C-5045-108B-919C-93F9AB96EBC2}"/>
                </a:ext>
              </a:extLst>
            </p:cNvPr>
            <p:cNvSpPr/>
            <p:nvPr/>
          </p:nvSpPr>
          <p:spPr>
            <a:xfrm>
              <a:off x="-7667650" y="841425"/>
              <a:ext cx="731900" cy="70300"/>
            </a:xfrm>
            <a:custGeom>
              <a:avLst/>
              <a:gdLst/>
              <a:ahLst/>
              <a:cxnLst/>
              <a:rect l="l" t="t" r="r" b="b"/>
              <a:pathLst>
                <a:path w="29276" h="2812" fill="none" extrusionOk="0">
                  <a:moveTo>
                    <a:pt x="1" y="2811"/>
                  </a:moveTo>
                  <a:lnTo>
                    <a:pt x="29276" y="0"/>
                  </a:lnTo>
                </a:path>
              </a:pathLst>
            </a:custGeom>
            <a:noFill/>
            <a:ln w="8950" cap="flat" cmpd="sng">
              <a:solidFill>
                <a:srgbClr val="FF6363"/>
              </a:solidFill>
              <a:prstDash val="solid"/>
              <a:miter lim="14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34;p64">
              <a:extLst>
                <a:ext uri="{FF2B5EF4-FFF2-40B4-BE49-F238E27FC236}">
                  <a16:creationId xmlns:a16="http://schemas.microsoft.com/office/drawing/2014/main" xmlns="" id="{CC5D68D2-14F9-D6CF-A34C-64D7DFB54D79}"/>
                </a:ext>
              </a:extLst>
            </p:cNvPr>
            <p:cNvSpPr/>
            <p:nvPr/>
          </p:nvSpPr>
          <p:spPr>
            <a:xfrm>
              <a:off x="-7436775" y="579275"/>
              <a:ext cx="305350" cy="508350"/>
            </a:xfrm>
            <a:custGeom>
              <a:avLst/>
              <a:gdLst/>
              <a:ahLst/>
              <a:cxnLst/>
              <a:rect l="l" t="t" r="r" b="b"/>
              <a:pathLst>
                <a:path w="12214" h="20334" extrusionOk="0">
                  <a:moveTo>
                    <a:pt x="1113" y="1"/>
                  </a:moveTo>
                  <a:cubicBezTo>
                    <a:pt x="1113" y="1"/>
                    <a:pt x="0" y="9362"/>
                    <a:pt x="4650" y="11051"/>
                  </a:cubicBezTo>
                  <a:cubicBezTo>
                    <a:pt x="5122" y="11221"/>
                    <a:pt x="5414" y="11694"/>
                    <a:pt x="5356" y="12193"/>
                  </a:cubicBezTo>
                  <a:lnTo>
                    <a:pt x="4697" y="17693"/>
                  </a:lnTo>
                  <a:cubicBezTo>
                    <a:pt x="4610" y="18420"/>
                    <a:pt x="4003" y="18976"/>
                    <a:pt x="3271" y="18992"/>
                  </a:cubicBezTo>
                  <a:cubicBezTo>
                    <a:pt x="1671" y="19026"/>
                    <a:pt x="537" y="19263"/>
                    <a:pt x="524" y="19423"/>
                  </a:cubicBezTo>
                  <a:cubicBezTo>
                    <a:pt x="507" y="19639"/>
                    <a:pt x="2542" y="19981"/>
                    <a:pt x="5069" y="20187"/>
                  </a:cubicBezTo>
                  <a:cubicBezTo>
                    <a:pt x="6279" y="20285"/>
                    <a:pt x="7382" y="20333"/>
                    <a:pt x="8206" y="20333"/>
                  </a:cubicBezTo>
                  <a:cubicBezTo>
                    <a:pt x="9104" y="20333"/>
                    <a:pt x="9670" y="20276"/>
                    <a:pt x="9679" y="20162"/>
                  </a:cubicBezTo>
                  <a:cubicBezTo>
                    <a:pt x="9690" y="20003"/>
                    <a:pt x="8612" y="19587"/>
                    <a:pt x="7036" y="19296"/>
                  </a:cubicBezTo>
                  <a:cubicBezTo>
                    <a:pt x="6316" y="19164"/>
                    <a:pt x="5807" y="18515"/>
                    <a:pt x="5838" y="17784"/>
                  </a:cubicBezTo>
                  <a:lnTo>
                    <a:pt x="6069" y="12250"/>
                  </a:lnTo>
                  <a:cubicBezTo>
                    <a:pt x="6091" y="11749"/>
                    <a:pt x="6456" y="11329"/>
                    <a:pt x="6949" y="11237"/>
                  </a:cubicBezTo>
                  <a:cubicBezTo>
                    <a:pt x="11810" y="10315"/>
                    <a:pt x="12213" y="897"/>
                    <a:pt x="12213" y="897"/>
                  </a:cubicBezTo>
                  <a:lnTo>
                    <a:pt x="1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35;p64">
              <a:extLst>
                <a:ext uri="{FF2B5EF4-FFF2-40B4-BE49-F238E27FC236}">
                  <a16:creationId xmlns:a16="http://schemas.microsoft.com/office/drawing/2014/main" xmlns="" id="{E19D380D-10FB-38FE-789B-B1618B35A3EF}"/>
                </a:ext>
              </a:extLst>
            </p:cNvPr>
            <p:cNvSpPr/>
            <p:nvPr/>
          </p:nvSpPr>
          <p:spPr>
            <a:xfrm>
              <a:off x="-7392250" y="649450"/>
              <a:ext cx="232725" cy="192000"/>
            </a:xfrm>
            <a:custGeom>
              <a:avLst/>
              <a:gdLst/>
              <a:ahLst/>
              <a:cxnLst/>
              <a:rect l="l" t="t" r="r" b="b"/>
              <a:pathLst>
                <a:path w="9309" h="7680" extrusionOk="0">
                  <a:moveTo>
                    <a:pt x="13" y="0"/>
                  </a:moveTo>
                  <a:lnTo>
                    <a:pt x="13" y="0"/>
                  </a:lnTo>
                  <a:cubicBezTo>
                    <a:pt x="0" y="2711"/>
                    <a:pt x="498" y="7377"/>
                    <a:pt x="4073" y="7666"/>
                  </a:cubicBezTo>
                  <a:cubicBezTo>
                    <a:pt x="4182" y="7675"/>
                    <a:pt x="4289" y="7679"/>
                    <a:pt x="4394" y="7679"/>
                  </a:cubicBezTo>
                  <a:cubicBezTo>
                    <a:pt x="7722" y="7679"/>
                    <a:pt x="8901" y="3346"/>
                    <a:pt x="9309" y="751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36;p64">
              <a:extLst>
                <a:ext uri="{FF2B5EF4-FFF2-40B4-BE49-F238E27FC236}">
                  <a16:creationId xmlns:a16="http://schemas.microsoft.com/office/drawing/2014/main" xmlns="" id="{49D15226-078D-3677-7A76-CB49793468B3}"/>
                </a:ext>
              </a:extLst>
            </p:cNvPr>
            <p:cNvSpPr/>
            <p:nvPr/>
          </p:nvSpPr>
          <p:spPr>
            <a:xfrm>
              <a:off x="-7235825" y="706200"/>
              <a:ext cx="33400" cy="31575"/>
            </a:xfrm>
            <a:custGeom>
              <a:avLst/>
              <a:gdLst/>
              <a:ahLst/>
              <a:cxnLst/>
              <a:rect l="l" t="t" r="r" b="b"/>
              <a:pathLst>
                <a:path w="1336" h="1263" extrusionOk="0">
                  <a:moveTo>
                    <a:pt x="679" y="1"/>
                  </a:moveTo>
                  <a:cubicBezTo>
                    <a:pt x="443" y="1"/>
                    <a:pt x="224" y="132"/>
                    <a:pt x="116" y="343"/>
                  </a:cubicBezTo>
                  <a:cubicBezTo>
                    <a:pt x="1" y="572"/>
                    <a:pt x="31" y="847"/>
                    <a:pt x="197" y="1040"/>
                  </a:cubicBezTo>
                  <a:cubicBezTo>
                    <a:pt x="320" y="1184"/>
                    <a:pt x="497" y="1263"/>
                    <a:pt x="678" y="1263"/>
                  </a:cubicBezTo>
                  <a:cubicBezTo>
                    <a:pt x="743" y="1263"/>
                    <a:pt x="809" y="1253"/>
                    <a:pt x="872" y="1232"/>
                  </a:cubicBezTo>
                  <a:cubicBezTo>
                    <a:pt x="1115" y="1154"/>
                    <a:pt x="1287" y="937"/>
                    <a:pt x="1307" y="682"/>
                  </a:cubicBezTo>
                  <a:cubicBezTo>
                    <a:pt x="1335" y="335"/>
                    <a:pt x="1076" y="30"/>
                    <a:pt x="730" y="3"/>
                  </a:cubicBezTo>
                  <a:cubicBezTo>
                    <a:pt x="713" y="1"/>
                    <a:pt x="696" y="1"/>
                    <a:pt x="679" y="1"/>
                  </a:cubicBezTo>
                  <a:close/>
                </a:path>
              </a:pathLst>
            </a:custGeom>
            <a:solidFill>
              <a:srgbClr val="FF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37;p64">
              <a:extLst>
                <a:ext uri="{FF2B5EF4-FFF2-40B4-BE49-F238E27FC236}">
                  <a16:creationId xmlns:a16="http://schemas.microsoft.com/office/drawing/2014/main" xmlns="" id="{2C3128D2-E15A-0A8E-36E1-6459D4527025}"/>
                </a:ext>
              </a:extLst>
            </p:cNvPr>
            <p:cNvSpPr/>
            <p:nvPr/>
          </p:nvSpPr>
          <p:spPr>
            <a:xfrm>
              <a:off x="-7260250" y="747275"/>
              <a:ext cx="14275" cy="12100"/>
            </a:xfrm>
            <a:custGeom>
              <a:avLst/>
              <a:gdLst/>
              <a:ahLst/>
              <a:cxnLst/>
              <a:rect l="l" t="t" r="r" b="b"/>
              <a:pathLst>
                <a:path w="571" h="484" extrusionOk="0">
                  <a:moveTo>
                    <a:pt x="318" y="0"/>
                  </a:moveTo>
                  <a:cubicBezTo>
                    <a:pt x="116" y="0"/>
                    <a:pt x="0" y="239"/>
                    <a:pt x="135" y="398"/>
                  </a:cubicBezTo>
                  <a:cubicBezTo>
                    <a:pt x="186" y="457"/>
                    <a:pt x="252" y="483"/>
                    <a:pt x="318" y="483"/>
                  </a:cubicBezTo>
                  <a:cubicBezTo>
                    <a:pt x="435" y="483"/>
                    <a:pt x="549" y="398"/>
                    <a:pt x="560" y="260"/>
                  </a:cubicBezTo>
                  <a:cubicBezTo>
                    <a:pt x="571" y="128"/>
                    <a:pt x="472" y="11"/>
                    <a:pt x="339" y="1"/>
                  </a:cubicBezTo>
                  <a:cubicBezTo>
                    <a:pt x="332" y="0"/>
                    <a:pt x="325" y="0"/>
                    <a:pt x="318" y="0"/>
                  </a:cubicBezTo>
                  <a:close/>
                </a:path>
              </a:pathLst>
            </a:custGeom>
            <a:solidFill>
              <a:srgbClr val="FF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638;p64">
              <a:extLst>
                <a:ext uri="{FF2B5EF4-FFF2-40B4-BE49-F238E27FC236}">
                  <a16:creationId xmlns:a16="http://schemas.microsoft.com/office/drawing/2014/main" xmlns="" id="{10CDAD23-FCD9-FE2C-1225-6668B936A0E1}"/>
                </a:ext>
              </a:extLst>
            </p:cNvPr>
            <p:cNvSpPr/>
            <p:nvPr/>
          </p:nvSpPr>
          <p:spPr>
            <a:xfrm>
              <a:off x="-7327525" y="742800"/>
              <a:ext cx="38775" cy="36650"/>
            </a:xfrm>
            <a:custGeom>
              <a:avLst/>
              <a:gdLst/>
              <a:ahLst/>
              <a:cxnLst/>
              <a:rect l="l" t="t" r="r" b="b"/>
              <a:pathLst>
                <a:path w="1551" h="1466" extrusionOk="0">
                  <a:moveTo>
                    <a:pt x="790" y="0"/>
                  </a:moveTo>
                  <a:cubicBezTo>
                    <a:pt x="516" y="0"/>
                    <a:pt x="263" y="152"/>
                    <a:pt x="136" y="400"/>
                  </a:cubicBezTo>
                  <a:cubicBezTo>
                    <a:pt x="1" y="663"/>
                    <a:pt x="39" y="982"/>
                    <a:pt x="231" y="1207"/>
                  </a:cubicBezTo>
                  <a:cubicBezTo>
                    <a:pt x="373" y="1374"/>
                    <a:pt x="578" y="1465"/>
                    <a:pt x="789" y="1465"/>
                  </a:cubicBezTo>
                  <a:cubicBezTo>
                    <a:pt x="864" y="1465"/>
                    <a:pt x="940" y="1454"/>
                    <a:pt x="1014" y="1430"/>
                  </a:cubicBezTo>
                  <a:cubicBezTo>
                    <a:pt x="1294" y="1340"/>
                    <a:pt x="1494" y="1088"/>
                    <a:pt x="1518" y="793"/>
                  </a:cubicBezTo>
                  <a:cubicBezTo>
                    <a:pt x="1550" y="390"/>
                    <a:pt x="1251" y="36"/>
                    <a:pt x="848" y="3"/>
                  </a:cubicBezTo>
                  <a:cubicBezTo>
                    <a:pt x="828" y="1"/>
                    <a:pt x="809" y="0"/>
                    <a:pt x="790" y="0"/>
                  </a:cubicBezTo>
                  <a:close/>
                </a:path>
              </a:pathLst>
            </a:custGeom>
            <a:solidFill>
              <a:srgbClr val="FFA6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639;p64">
              <a:extLst>
                <a:ext uri="{FF2B5EF4-FFF2-40B4-BE49-F238E27FC236}">
                  <a16:creationId xmlns:a16="http://schemas.microsoft.com/office/drawing/2014/main" xmlns="" id="{B3427C19-4125-0308-D0EA-97C8375B3004}"/>
                </a:ext>
              </a:extLst>
            </p:cNvPr>
            <p:cNvSpPr/>
            <p:nvPr/>
          </p:nvSpPr>
          <p:spPr>
            <a:xfrm>
              <a:off x="-7396950" y="532575"/>
              <a:ext cx="1823800" cy="847725"/>
            </a:xfrm>
            <a:custGeom>
              <a:avLst/>
              <a:gdLst/>
              <a:ahLst/>
              <a:cxnLst/>
              <a:rect l="l" t="t" r="r" b="b"/>
              <a:pathLst>
                <a:path w="72952" h="33909" extrusionOk="0">
                  <a:moveTo>
                    <a:pt x="51647" y="0"/>
                  </a:moveTo>
                  <a:lnTo>
                    <a:pt x="47615" y="15525"/>
                  </a:lnTo>
                  <a:lnTo>
                    <a:pt x="12669" y="12666"/>
                  </a:lnTo>
                  <a:cubicBezTo>
                    <a:pt x="12669" y="12666"/>
                    <a:pt x="9410" y="10339"/>
                    <a:pt x="7024" y="9252"/>
                  </a:cubicBezTo>
                  <a:cubicBezTo>
                    <a:pt x="5060" y="8358"/>
                    <a:pt x="2064" y="7381"/>
                    <a:pt x="947" y="7381"/>
                  </a:cubicBezTo>
                  <a:cubicBezTo>
                    <a:pt x="707" y="7381"/>
                    <a:pt x="553" y="7426"/>
                    <a:pt x="516" y="7527"/>
                  </a:cubicBezTo>
                  <a:cubicBezTo>
                    <a:pt x="303" y="8099"/>
                    <a:pt x="4064" y="9193"/>
                    <a:pt x="5020" y="10013"/>
                  </a:cubicBezTo>
                  <a:cubicBezTo>
                    <a:pt x="5020" y="10013"/>
                    <a:pt x="2664" y="9598"/>
                    <a:pt x="1313" y="9598"/>
                  </a:cubicBezTo>
                  <a:cubicBezTo>
                    <a:pt x="866" y="9598"/>
                    <a:pt x="529" y="9644"/>
                    <a:pt x="424" y="9765"/>
                  </a:cubicBezTo>
                  <a:cubicBezTo>
                    <a:pt x="0" y="10249"/>
                    <a:pt x="888" y="10552"/>
                    <a:pt x="888" y="10552"/>
                  </a:cubicBezTo>
                  <a:cubicBezTo>
                    <a:pt x="888" y="10552"/>
                    <a:pt x="566" y="11257"/>
                    <a:pt x="888" y="11560"/>
                  </a:cubicBezTo>
                  <a:cubicBezTo>
                    <a:pt x="1210" y="11863"/>
                    <a:pt x="3126" y="12500"/>
                    <a:pt x="3865" y="13038"/>
                  </a:cubicBezTo>
                  <a:cubicBezTo>
                    <a:pt x="3865" y="13038"/>
                    <a:pt x="3145" y="12975"/>
                    <a:pt x="2413" y="12975"/>
                  </a:cubicBezTo>
                  <a:cubicBezTo>
                    <a:pt x="1677" y="12975"/>
                    <a:pt x="929" y="13039"/>
                    <a:pt x="888" y="13297"/>
                  </a:cubicBezTo>
                  <a:cubicBezTo>
                    <a:pt x="807" y="13811"/>
                    <a:pt x="2756" y="13744"/>
                    <a:pt x="3764" y="14483"/>
                  </a:cubicBezTo>
                  <a:cubicBezTo>
                    <a:pt x="4643" y="15127"/>
                    <a:pt x="6366" y="17942"/>
                    <a:pt x="9392" y="17942"/>
                  </a:cubicBezTo>
                  <a:cubicBezTo>
                    <a:pt x="9839" y="17942"/>
                    <a:pt x="10314" y="17881"/>
                    <a:pt x="10820" y="17742"/>
                  </a:cubicBezTo>
                  <a:cubicBezTo>
                    <a:pt x="10820" y="17742"/>
                    <a:pt x="26681" y="28111"/>
                    <a:pt x="40693" y="32292"/>
                  </a:cubicBezTo>
                  <a:cubicBezTo>
                    <a:pt x="44413" y="33402"/>
                    <a:pt x="47628" y="33908"/>
                    <a:pt x="50401" y="33908"/>
                  </a:cubicBezTo>
                  <a:cubicBezTo>
                    <a:pt x="58075" y="33908"/>
                    <a:pt x="62364" y="30030"/>
                    <a:pt x="64584" y="24329"/>
                  </a:cubicBezTo>
                  <a:cubicBezTo>
                    <a:pt x="67609" y="16565"/>
                    <a:pt x="72952" y="0"/>
                    <a:pt x="72952" y="0"/>
                  </a:cubicBezTo>
                  <a:close/>
                </a:path>
              </a:pathLst>
            </a:custGeom>
            <a:solidFill>
              <a:srgbClr val="C459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640;p64">
              <a:extLst>
                <a:ext uri="{FF2B5EF4-FFF2-40B4-BE49-F238E27FC236}">
                  <a16:creationId xmlns:a16="http://schemas.microsoft.com/office/drawing/2014/main" xmlns="" id="{19AE8E2F-A6C0-6B6B-6899-9EC0C7899457}"/>
                </a:ext>
              </a:extLst>
            </p:cNvPr>
            <p:cNvSpPr/>
            <p:nvPr/>
          </p:nvSpPr>
          <p:spPr>
            <a:xfrm>
              <a:off x="-7300350" y="858525"/>
              <a:ext cx="45600" cy="25850"/>
            </a:xfrm>
            <a:custGeom>
              <a:avLst/>
              <a:gdLst/>
              <a:ahLst/>
              <a:cxnLst/>
              <a:rect l="l" t="t" r="r" b="b"/>
              <a:pathLst>
                <a:path w="1824" h="1034" fill="none" extrusionOk="0">
                  <a:moveTo>
                    <a:pt x="1" y="0"/>
                  </a:moveTo>
                  <a:cubicBezTo>
                    <a:pt x="1" y="0"/>
                    <a:pt x="1243" y="354"/>
                    <a:pt x="1824" y="1033"/>
                  </a:cubicBezTo>
                </a:path>
              </a:pathLst>
            </a:custGeom>
            <a:noFill/>
            <a:ln w="8950" cap="flat" cmpd="sng">
              <a:solidFill>
                <a:srgbClr val="994536"/>
              </a:solidFill>
              <a:prstDash val="solid"/>
              <a:miter lim="14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641;p64">
              <a:extLst>
                <a:ext uri="{FF2B5EF4-FFF2-40B4-BE49-F238E27FC236}">
                  <a16:creationId xmlns:a16="http://schemas.microsoft.com/office/drawing/2014/main" xmlns="" id="{98A8B453-2FCF-E215-9C90-0C4D6CD55780}"/>
                </a:ext>
              </a:extLst>
            </p:cNvPr>
            <p:cNvSpPr/>
            <p:nvPr/>
          </p:nvSpPr>
          <p:spPr>
            <a:xfrm>
              <a:off x="-7374775" y="796350"/>
              <a:ext cx="138300" cy="39525"/>
            </a:xfrm>
            <a:custGeom>
              <a:avLst/>
              <a:gdLst/>
              <a:ahLst/>
              <a:cxnLst/>
              <a:rect l="l" t="t" r="r" b="b"/>
              <a:pathLst>
                <a:path w="5532" h="1581" fill="none" extrusionOk="0">
                  <a:moveTo>
                    <a:pt x="1" y="1"/>
                  </a:moveTo>
                  <a:cubicBezTo>
                    <a:pt x="1" y="1"/>
                    <a:pt x="3314" y="471"/>
                    <a:pt x="5531" y="1581"/>
                  </a:cubicBezTo>
                </a:path>
              </a:pathLst>
            </a:custGeom>
            <a:noFill/>
            <a:ln w="8950" cap="flat" cmpd="sng">
              <a:solidFill>
                <a:srgbClr val="994536"/>
              </a:solidFill>
              <a:prstDash val="solid"/>
              <a:miter lim="14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642;p64">
              <a:extLst>
                <a:ext uri="{FF2B5EF4-FFF2-40B4-BE49-F238E27FC236}">
                  <a16:creationId xmlns:a16="http://schemas.microsoft.com/office/drawing/2014/main" xmlns="" id="{9099970A-AE25-AB28-1444-8B75E251376A}"/>
                </a:ext>
              </a:extLst>
            </p:cNvPr>
            <p:cNvSpPr/>
            <p:nvPr/>
          </p:nvSpPr>
          <p:spPr>
            <a:xfrm>
              <a:off x="-7271450" y="782900"/>
              <a:ext cx="45675" cy="21450"/>
            </a:xfrm>
            <a:custGeom>
              <a:avLst/>
              <a:gdLst/>
              <a:ahLst/>
              <a:cxnLst/>
              <a:rect l="l" t="t" r="r" b="b"/>
              <a:pathLst>
                <a:path w="1827" h="858" fill="none" extrusionOk="0">
                  <a:moveTo>
                    <a:pt x="0" y="0"/>
                  </a:moveTo>
                  <a:cubicBezTo>
                    <a:pt x="0" y="0"/>
                    <a:pt x="1499" y="581"/>
                    <a:pt x="1826" y="857"/>
                  </a:cubicBezTo>
                </a:path>
              </a:pathLst>
            </a:custGeom>
            <a:noFill/>
            <a:ln w="8950" cap="flat" cmpd="sng">
              <a:solidFill>
                <a:srgbClr val="994536"/>
              </a:solidFill>
              <a:prstDash val="solid"/>
              <a:miter lim="145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492;p64">
            <a:extLst>
              <a:ext uri="{FF2B5EF4-FFF2-40B4-BE49-F238E27FC236}">
                <a16:creationId xmlns:a16="http://schemas.microsoft.com/office/drawing/2014/main" xmlns="" id="{9CA411FF-67EA-85DD-B5F2-29105A98A3C7}"/>
              </a:ext>
            </a:extLst>
          </p:cNvPr>
          <p:cNvGrpSpPr/>
          <p:nvPr/>
        </p:nvGrpSpPr>
        <p:grpSpPr>
          <a:xfrm>
            <a:off x="3467240" y="4130805"/>
            <a:ext cx="709275" cy="815425"/>
            <a:chOff x="2564825" y="2042200"/>
            <a:chExt cx="709275" cy="815425"/>
          </a:xfrm>
        </p:grpSpPr>
        <p:sp>
          <p:nvSpPr>
            <p:cNvPr id="260" name="Google Shape;2493;p64">
              <a:extLst>
                <a:ext uri="{FF2B5EF4-FFF2-40B4-BE49-F238E27FC236}">
                  <a16:creationId xmlns:a16="http://schemas.microsoft.com/office/drawing/2014/main" xmlns="" id="{2E10A031-0ED1-EFB4-75D5-2F63265CF34D}"/>
                </a:ext>
              </a:extLst>
            </p:cNvPr>
            <p:cNvSpPr/>
            <p:nvPr/>
          </p:nvSpPr>
          <p:spPr>
            <a:xfrm>
              <a:off x="2564825" y="2231525"/>
              <a:ext cx="663150" cy="626100"/>
            </a:xfrm>
            <a:custGeom>
              <a:avLst/>
              <a:gdLst/>
              <a:ahLst/>
              <a:cxnLst/>
              <a:rect l="l" t="t" r="r" b="b"/>
              <a:pathLst>
                <a:path w="26526" h="25044" extrusionOk="0">
                  <a:moveTo>
                    <a:pt x="15540" y="0"/>
                  </a:moveTo>
                  <a:lnTo>
                    <a:pt x="2906" y="2024"/>
                  </a:lnTo>
                  <a:lnTo>
                    <a:pt x="1" y="18907"/>
                  </a:lnTo>
                  <a:lnTo>
                    <a:pt x="10682" y="25043"/>
                  </a:lnTo>
                  <a:lnTo>
                    <a:pt x="22505" y="22679"/>
                  </a:lnTo>
                  <a:lnTo>
                    <a:pt x="26525" y="6372"/>
                  </a:lnTo>
                  <a:lnTo>
                    <a:pt x="15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494;p64">
              <a:extLst>
                <a:ext uri="{FF2B5EF4-FFF2-40B4-BE49-F238E27FC236}">
                  <a16:creationId xmlns:a16="http://schemas.microsoft.com/office/drawing/2014/main" xmlns="" id="{F057DC71-344E-A2F4-061B-B79A1B149AE3}"/>
                </a:ext>
              </a:extLst>
            </p:cNvPr>
            <p:cNvSpPr/>
            <p:nvPr/>
          </p:nvSpPr>
          <p:spPr>
            <a:xfrm>
              <a:off x="2831875" y="2390325"/>
              <a:ext cx="396100" cy="467300"/>
            </a:xfrm>
            <a:custGeom>
              <a:avLst/>
              <a:gdLst/>
              <a:ahLst/>
              <a:cxnLst/>
              <a:rect l="l" t="t" r="r" b="b"/>
              <a:pathLst>
                <a:path w="15844" h="18692" extrusionOk="0">
                  <a:moveTo>
                    <a:pt x="15807" y="0"/>
                  </a:moveTo>
                  <a:lnTo>
                    <a:pt x="3411" y="1015"/>
                  </a:lnTo>
                  <a:lnTo>
                    <a:pt x="0" y="18691"/>
                  </a:lnTo>
                  <a:lnTo>
                    <a:pt x="11823" y="16327"/>
                  </a:lnTo>
                  <a:lnTo>
                    <a:pt x="15843" y="20"/>
                  </a:lnTo>
                  <a:lnTo>
                    <a:pt x="158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495;p64">
              <a:extLst>
                <a:ext uri="{FF2B5EF4-FFF2-40B4-BE49-F238E27FC236}">
                  <a16:creationId xmlns:a16="http://schemas.microsoft.com/office/drawing/2014/main" xmlns="" id="{53927D9E-C940-BB4E-96AB-7C247D5A53D2}"/>
                </a:ext>
              </a:extLst>
            </p:cNvPr>
            <p:cNvSpPr/>
            <p:nvPr/>
          </p:nvSpPr>
          <p:spPr>
            <a:xfrm>
              <a:off x="2607100" y="2203125"/>
              <a:ext cx="667000" cy="270275"/>
            </a:xfrm>
            <a:custGeom>
              <a:avLst/>
              <a:gdLst/>
              <a:ahLst/>
              <a:cxnLst/>
              <a:rect l="l" t="t" r="r" b="b"/>
              <a:pathLst>
                <a:path w="26680" h="10811" extrusionOk="0">
                  <a:moveTo>
                    <a:pt x="13719" y="1"/>
                  </a:moveTo>
                  <a:lnTo>
                    <a:pt x="597" y="2029"/>
                  </a:lnTo>
                  <a:lnTo>
                    <a:pt x="0" y="5069"/>
                  </a:lnTo>
                  <a:lnTo>
                    <a:pt x="11598" y="10810"/>
                  </a:lnTo>
                  <a:lnTo>
                    <a:pt x="25709" y="10114"/>
                  </a:lnTo>
                  <a:lnTo>
                    <a:pt x="26680" y="6758"/>
                  </a:lnTo>
                  <a:lnTo>
                    <a:pt x="137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496;p64">
              <a:extLst>
                <a:ext uri="{FF2B5EF4-FFF2-40B4-BE49-F238E27FC236}">
                  <a16:creationId xmlns:a16="http://schemas.microsoft.com/office/drawing/2014/main" xmlns="" id="{852260A1-8C3F-4FBB-EE71-59DFB84105DD}"/>
                </a:ext>
              </a:extLst>
            </p:cNvPr>
            <p:cNvSpPr/>
            <p:nvPr/>
          </p:nvSpPr>
          <p:spPr>
            <a:xfrm>
              <a:off x="2607100" y="2253825"/>
              <a:ext cx="667000" cy="219575"/>
            </a:xfrm>
            <a:custGeom>
              <a:avLst/>
              <a:gdLst/>
              <a:ahLst/>
              <a:cxnLst/>
              <a:rect l="l" t="t" r="r" b="b"/>
              <a:pathLst>
                <a:path w="26680" h="8783" extrusionOk="0">
                  <a:moveTo>
                    <a:pt x="597" y="1"/>
                  </a:moveTo>
                  <a:lnTo>
                    <a:pt x="0" y="3041"/>
                  </a:lnTo>
                  <a:lnTo>
                    <a:pt x="11598" y="8782"/>
                  </a:lnTo>
                  <a:lnTo>
                    <a:pt x="25709" y="8086"/>
                  </a:lnTo>
                  <a:lnTo>
                    <a:pt x="26680" y="4729"/>
                  </a:lnTo>
                  <a:lnTo>
                    <a:pt x="26680" y="4729"/>
                  </a:lnTo>
                  <a:lnTo>
                    <a:pt x="12613" y="5599"/>
                  </a:lnTo>
                  <a:cubicBezTo>
                    <a:pt x="12613" y="5599"/>
                    <a:pt x="553" y="226"/>
                    <a:pt x="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497;p64">
              <a:extLst>
                <a:ext uri="{FF2B5EF4-FFF2-40B4-BE49-F238E27FC236}">
                  <a16:creationId xmlns:a16="http://schemas.microsoft.com/office/drawing/2014/main" xmlns="" id="{AF381ACD-A0C1-3594-4C0C-6910715BC028}"/>
                </a:ext>
              </a:extLst>
            </p:cNvPr>
            <p:cNvSpPr/>
            <p:nvPr/>
          </p:nvSpPr>
          <p:spPr>
            <a:xfrm>
              <a:off x="2645450" y="2214425"/>
              <a:ext cx="498400" cy="613750"/>
            </a:xfrm>
            <a:custGeom>
              <a:avLst/>
              <a:gdLst/>
              <a:ahLst/>
              <a:cxnLst/>
              <a:rect l="l" t="t" r="r" b="b"/>
              <a:pathLst>
                <a:path w="19936" h="24550" extrusionOk="0">
                  <a:moveTo>
                    <a:pt x="9264" y="1"/>
                  </a:moveTo>
                  <a:lnTo>
                    <a:pt x="6631" y="408"/>
                  </a:lnTo>
                  <a:lnTo>
                    <a:pt x="9679" y="2357"/>
                  </a:lnTo>
                  <a:lnTo>
                    <a:pt x="3317" y="3665"/>
                  </a:lnTo>
                  <a:lnTo>
                    <a:pt x="0" y="21443"/>
                  </a:lnTo>
                  <a:lnTo>
                    <a:pt x="2868" y="23090"/>
                  </a:lnTo>
                  <a:lnTo>
                    <a:pt x="6682" y="5200"/>
                  </a:lnTo>
                  <a:lnTo>
                    <a:pt x="12366" y="4074"/>
                  </a:lnTo>
                  <a:lnTo>
                    <a:pt x="16676" y="6830"/>
                  </a:lnTo>
                  <a:lnTo>
                    <a:pt x="13348" y="24550"/>
                  </a:lnTo>
                  <a:lnTo>
                    <a:pt x="16078" y="24004"/>
                  </a:lnTo>
                  <a:lnTo>
                    <a:pt x="19935" y="6628"/>
                  </a:lnTo>
                  <a:lnTo>
                    <a:pt x="14988" y="3555"/>
                  </a:lnTo>
                  <a:lnTo>
                    <a:pt x="18526" y="2855"/>
                  </a:lnTo>
                  <a:lnTo>
                    <a:pt x="15339" y="1192"/>
                  </a:lnTo>
                  <a:lnTo>
                    <a:pt x="12217" y="1835"/>
                  </a:lnTo>
                  <a:lnTo>
                    <a:pt x="92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498;p64">
              <a:extLst>
                <a:ext uri="{FF2B5EF4-FFF2-40B4-BE49-F238E27FC236}">
                  <a16:creationId xmlns:a16="http://schemas.microsoft.com/office/drawing/2014/main" xmlns="" id="{5DA025CD-7610-423A-8EA4-E2E1DA7A117C}"/>
                </a:ext>
              </a:extLst>
            </p:cNvPr>
            <p:cNvSpPr/>
            <p:nvPr/>
          </p:nvSpPr>
          <p:spPr>
            <a:xfrm>
              <a:off x="2645450" y="2306025"/>
              <a:ext cx="167075" cy="485675"/>
            </a:xfrm>
            <a:custGeom>
              <a:avLst/>
              <a:gdLst/>
              <a:ahLst/>
              <a:cxnLst/>
              <a:rect l="l" t="t" r="r" b="b"/>
              <a:pathLst>
                <a:path w="6683" h="19427" extrusionOk="0">
                  <a:moveTo>
                    <a:pt x="3317" y="1"/>
                  </a:moveTo>
                  <a:lnTo>
                    <a:pt x="0" y="17779"/>
                  </a:lnTo>
                  <a:lnTo>
                    <a:pt x="2868" y="19426"/>
                  </a:lnTo>
                  <a:lnTo>
                    <a:pt x="6682" y="1536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499;p64">
              <a:extLst>
                <a:ext uri="{FF2B5EF4-FFF2-40B4-BE49-F238E27FC236}">
                  <a16:creationId xmlns:a16="http://schemas.microsoft.com/office/drawing/2014/main" xmlns="" id="{8DE0A300-3107-C523-BB6C-AB220BC72F31}"/>
                </a:ext>
              </a:extLst>
            </p:cNvPr>
            <p:cNvSpPr/>
            <p:nvPr/>
          </p:nvSpPr>
          <p:spPr>
            <a:xfrm>
              <a:off x="2788850" y="2042200"/>
              <a:ext cx="353775" cy="253125"/>
            </a:xfrm>
            <a:custGeom>
              <a:avLst/>
              <a:gdLst/>
              <a:ahLst/>
              <a:cxnLst/>
              <a:rect l="l" t="t" r="r" b="b"/>
              <a:pathLst>
                <a:path w="14151" h="10125" extrusionOk="0">
                  <a:moveTo>
                    <a:pt x="3827" y="1772"/>
                  </a:moveTo>
                  <a:cubicBezTo>
                    <a:pt x="3882" y="1772"/>
                    <a:pt x="3929" y="1782"/>
                    <a:pt x="3970" y="1802"/>
                  </a:cubicBezTo>
                  <a:cubicBezTo>
                    <a:pt x="3990" y="1812"/>
                    <a:pt x="4010" y="1824"/>
                    <a:pt x="4028" y="1837"/>
                  </a:cubicBezTo>
                  <a:cubicBezTo>
                    <a:pt x="4671" y="2273"/>
                    <a:pt x="5246" y="4609"/>
                    <a:pt x="5265" y="7750"/>
                  </a:cubicBezTo>
                  <a:cubicBezTo>
                    <a:pt x="3865" y="6883"/>
                    <a:pt x="2035" y="5469"/>
                    <a:pt x="1866" y="4124"/>
                  </a:cubicBezTo>
                  <a:lnTo>
                    <a:pt x="1865" y="4124"/>
                  </a:lnTo>
                  <a:cubicBezTo>
                    <a:pt x="1836" y="3894"/>
                    <a:pt x="1748" y="3197"/>
                    <a:pt x="2824" y="2298"/>
                  </a:cubicBezTo>
                  <a:cubicBezTo>
                    <a:pt x="3232" y="1958"/>
                    <a:pt x="3591" y="1772"/>
                    <a:pt x="3827" y="1772"/>
                  </a:cubicBezTo>
                  <a:close/>
                  <a:moveTo>
                    <a:pt x="10762" y="3005"/>
                  </a:moveTo>
                  <a:cubicBezTo>
                    <a:pt x="11001" y="3005"/>
                    <a:pt x="11324" y="3325"/>
                    <a:pt x="11637" y="3868"/>
                  </a:cubicBezTo>
                  <a:cubicBezTo>
                    <a:pt x="12339" y="5082"/>
                    <a:pt x="12015" y="5707"/>
                    <a:pt x="11908" y="5912"/>
                  </a:cubicBezTo>
                  <a:cubicBezTo>
                    <a:pt x="11285" y="7116"/>
                    <a:pt x="9079" y="7812"/>
                    <a:pt x="7465" y="8143"/>
                  </a:cubicBezTo>
                  <a:cubicBezTo>
                    <a:pt x="8568" y="5200"/>
                    <a:pt x="9914" y="3206"/>
                    <a:pt x="10667" y="3019"/>
                  </a:cubicBezTo>
                  <a:cubicBezTo>
                    <a:pt x="10689" y="3013"/>
                    <a:pt x="10711" y="3009"/>
                    <a:pt x="10733" y="3007"/>
                  </a:cubicBezTo>
                  <a:cubicBezTo>
                    <a:pt x="10743" y="3006"/>
                    <a:pt x="10752" y="3005"/>
                    <a:pt x="10762" y="3005"/>
                  </a:cubicBezTo>
                  <a:close/>
                  <a:moveTo>
                    <a:pt x="3835" y="0"/>
                  </a:moveTo>
                  <a:cubicBezTo>
                    <a:pt x="3260" y="0"/>
                    <a:pt x="2540" y="230"/>
                    <a:pt x="1690" y="940"/>
                  </a:cubicBezTo>
                  <a:cubicBezTo>
                    <a:pt x="187" y="2194"/>
                    <a:pt x="1" y="3484"/>
                    <a:pt x="109" y="4345"/>
                  </a:cubicBezTo>
                  <a:cubicBezTo>
                    <a:pt x="343" y="6208"/>
                    <a:pt x="2133" y="7792"/>
                    <a:pt x="3641" y="8817"/>
                  </a:cubicBezTo>
                  <a:cubicBezTo>
                    <a:pt x="4645" y="9499"/>
                    <a:pt x="5525" y="9932"/>
                    <a:pt x="5739" y="10034"/>
                  </a:cubicBezTo>
                  <a:cubicBezTo>
                    <a:pt x="5762" y="10044"/>
                    <a:pt x="5785" y="10049"/>
                    <a:pt x="5808" y="10057"/>
                  </a:cubicBezTo>
                  <a:lnTo>
                    <a:pt x="5809" y="10057"/>
                  </a:lnTo>
                  <a:cubicBezTo>
                    <a:pt x="5864" y="10078"/>
                    <a:pt x="5921" y="10094"/>
                    <a:pt x="5980" y="10105"/>
                  </a:cubicBezTo>
                  <a:cubicBezTo>
                    <a:pt x="6041" y="10119"/>
                    <a:pt x="6103" y="10125"/>
                    <a:pt x="6166" y="10125"/>
                  </a:cubicBezTo>
                  <a:cubicBezTo>
                    <a:pt x="6189" y="10125"/>
                    <a:pt x="6212" y="10124"/>
                    <a:pt x="6235" y="10122"/>
                  </a:cubicBezTo>
                  <a:cubicBezTo>
                    <a:pt x="6470" y="10100"/>
                    <a:pt x="7446" y="9997"/>
                    <a:pt x="8623" y="9703"/>
                  </a:cubicBezTo>
                  <a:cubicBezTo>
                    <a:pt x="10393" y="9262"/>
                    <a:pt x="12618" y="8393"/>
                    <a:pt x="13481" y="6726"/>
                  </a:cubicBezTo>
                  <a:cubicBezTo>
                    <a:pt x="13880" y="5955"/>
                    <a:pt x="14150" y="4681"/>
                    <a:pt x="13172" y="2985"/>
                  </a:cubicBezTo>
                  <a:cubicBezTo>
                    <a:pt x="12360" y="1572"/>
                    <a:pt x="11452" y="1234"/>
                    <a:pt x="10768" y="1234"/>
                  </a:cubicBezTo>
                  <a:cubicBezTo>
                    <a:pt x="10690" y="1234"/>
                    <a:pt x="10614" y="1239"/>
                    <a:pt x="10542" y="1247"/>
                  </a:cubicBezTo>
                  <a:cubicBezTo>
                    <a:pt x="9287" y="1387"/>
                    <a:pt x="8084" y="2646"/>
                    <a:pt x="6874" y="5092"/>
                  </a:cubicBezTo>
                  <a:cubicBezTo>
                    <a:pt x="6582" y="2377"/>
                    <a:pt x="5889" y="780"/>
                    <a:pt x="4758" y="216"/>
                  </a:cubicBezTo>
                  <a:cubicBezTo>
                    <a:pt x="4512" y="94"/>
                    <a:pt x="4203" y="0"/>
                    <a:pt x="38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300;p31">
            <a:extLst>
              <a:ext uri="{FF2B5EF4-FFF2-40B4-BE49-F238E27FC236}">
                <a16:creationId xmlns:a16="http://schemas.microsoft.com/office/drawing/2014/main" xmlns="" id="{45E51E12-835D-E429-11CB-92E54A764D99}"/>
              </a:ext>
            </a:extLst>
          </p:cNvPr>
          <p:cNvGrpSpPr/>
          <p:nvPr/>
        </p:nvGrpSpPr>
        <p:grpSpPr>
          <a:xfrm>
            <a:off x="71125" y="-14762"/>
            <a:ext cx="2339429" cy="639721"/>
            <a:chOff x="2240325" y="239850"/>
            <a:chExt cx="1525350" cy="608950"/>
          </a:xfrm>
        </p:grpSpPr>
        <p:sp>
          <p:nvSpPr>
            <p:cNvPr id="268" name="Google Shape;301;p31">
              <a:extLst>
                <a:ext uri="{FF2B5EF4-FFF2-40B4-BE49-F238E27FC236}">
                  <a16:creationId xmlns:a16="http://schemas.microsoft.com/office/drawing/2014/main" xmlns="" id="{3066ABEB-2058-362E-EE83-332B6CA42DA3}"/>
                </a:ext>
              </a:extLst>
            </p:cNvPr>
            <p:cNvSpPr/>
            <p:nvPr/>
          </p:nvSpPr>
          <p:spPr>
            <a:xfrm>
              <a:off x="3541475" y="299625"/>
              <a:ext cx="224200" cy="217000"/>
            </a:xfrm>
            <a:custGeom>
              <a:avLst/>
              <a:gdLst/>
              <a:ahLst/>
              <a:cxnLst/>
              <a:rect l="l" t="t" r="r" b="b"/>
              <a:pathLst>
                <a:path w="8968" h="8680" extrusionOk="0">
                  <a:moveTo>
                    <a:pt x="6349" y="1"/>
                  </a:moveTo>
                  <a:lnTo>
                    <a:pt x="5639" y="1066"/>
                  </a:lnTo>
                  <a:cubicBezTo>
                    <a:pt x="5520" y="1243"/>
                    <a:pt x="5404" y="1424"/>
                    <a:pt x="5282" y="1598"/>
                  </a:cubicBezTo>
                  <a:lnTo>
                    <a:pt x="4905" y="2106"/>
                  </a:lnTo>
                  <a:lnTo>
                    <a:pt x="4155" y="3125"/>
                  </a:lnTo>
                  <a:lnTo>
                    <a:pt x="3967" y="3380"/>
                  </a:lnTo>
                  <a:lnTo>
                    <a:pt x="3769" y="3622"/>
                  </a:lnTo>
                  <a:lnTo>
                    <a:pt x="3370" y="4104"/>
                  </a:lnTo>
                  <a:lnTo>
                    <a:pt x="2576" y="5069"/>
                  </a:lnTo>
                  <a:lnTo>
                    <a:pt x="1737" y="5974"/>
                  </a:lnTo>
                  <a:cubicBezTo>
                    <a:pt x="1194" y="6599"/>
                    <a:pt x="583" y="7130"/>
                    <a:pt x="0" y="7698"/>
                  </a:cubicBezTo>
                  <a:cubicBezTo>
                    <a:pt x="1393" y="8022"/>
                    <a:pt x="2892" y="8311"/>
                    <a:pt x="4372" y="8449"/>
                  </a:cubicBezTo>
                  <a:cubicBezTo>
                    <a:pt x="5120" y="8527"/>
                    <a:pt x="5883" y="8589"/>
                    <a:pt x="6661" y="8634"/>
                  </a:cubicBezTo>
                  <a:cubicBezTo>
                    <a:pt x="7420" y="8666"/>
                    <a:pt x="8187" y="8680"/>
                    <a:pt x="8968" y="8680"/>
                  </a:cubicBezTo>
                  <a:cubicBezTo>
                    <a:pt x="8680" y="7164"/>
                    <a:pt x="8270" y="5665"/>
                    <a:pt x="7835" y="4225"/>
                  </a:cubicBezTo>
                  <a:lnTo>
                    <a:pt x="7502" y="3155"/>
                  </a:lnTo>
                  <a:cubicBezTo>
                    <a:pt x="7383" y="2800"/>
                    <a:pt x="7256" y="2441"/>
                    <a:pt x="7130" y="2087"/>
                  </a:cubicBezTo>
                  <a:cubicBezTo>
                    <a:pt x="6878" y="1380"/>
                    <a:pt x="6617" y="684"/>
                    <a:pt x="6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02;p31">
              <a:extLst>
                <a:ext uri="{FF2B5EF4-FFF2-40B4-BE49-F238E27FC236}">
                  <a16:creationId xmlns:a16="http://schemas.microsoft.com/office/drawing/2014/main" xmlns="" id="{42B874FC-D524-2622-78A7-B9338168F4B3}"/>
                </a:ext>
              </a:extLst>
            </p:cNvPr>
            <p:cNvSpPr/>
            <p:nvPr/>
          </p:nvSpPr>
          <p:spPr>
            <a:xfrm>
              <a:off x="3248150" y="555425"/>
              <a:ext cx="221825" cy="222200"/>
            </a:xfrm>
            <a:custGeom>
              <a:avLst/>
              <a:gdLst/>
              <a:ahLst/>
              <a:cxnLst/>
              <a:rect l="l" t="t" r="r" b="b"/>
              <a:pathLst>
                <a:path w="8873" h="8888" extrusionOk="0">
                  <a:moveTo>
                    <a:pt x="8873" y="0"/>
                  </a:moveTo>
                  <a:lnTo>
                    <a:pt x="8873" y="0"/>
                  </a:lnTo>
                  <a:cubicBezTo>
                    <a:pt x="8188" y="405"/>
                    <a:pt x="7527" y="850"/>
                    <a:pt x="6805" y="1185"/>
                  </a:cubicBezTo>
                  <a:cubicBezTo>
                    <a:pt x="6448" y="1361"/>
                    <a:pt x="6102" y="1557"/>
                    <a:pt x="5738" y="1719"/>
                  </a:cubicBezTo>
                  <a:lnTo>
                    <a:pt x="4633" y="2180"/>
                  </a:lnTo>
                  <a:lnTo>
                    <a:pt x="4080" y="2412"/>
                  </a:lnTo>
                  <a:lnTo>
                    <a:pt x="3508" y="2603"/>
                  </a:lnTo>
                  <a:lnTo>
                    <a:pt x="2364" y="2989"/>
                  </a:lnTo>
                  <a:cubicBezTo>
                    <a:pt x="1978" y="3109"/>
                    <a:pt x="1579" y="3197"/>
                    <a:pt x="1187" y="3303"/>
                  </a:cubicBezTo>
                  <a:lnTo>
                    <a:pt x="597" y="3458"/>
                  </a:lnTo>
                  <a:cubicBezTo>
                    <a:pt x="401" y="3511"/>
                    <a:pt x="204" y="3563"/>
                    <a:pt x="0" y="3595"/>
                  </a:cubicBezTo>
                  <a:cubicBezTo>
                    <a:pt x="268" y="3858"/>
                    <a:pt x="534" y="4099"/>
                    <a:pt x="806" y="4337"/>
                  </a:cubicBezTo>
                  <a:cubicBezTo>
                    <a:pt x="1076" y="4575"/>
                    <a:pt x="1355" y="4816"/>
                    <a:pt x="1639" y="5053"/>
                  </a:cubicBezTo>
                  <a:cubicBezTo>
                    <a:pt x="2206" y="5523"/>
                    <a:pt x="2801" y="6007"/>
                    <a:pt x="3410" y="6448"/>
                  </a:cubicBezTo>
                  <a:cubicBezTo>
                    <a:pt x="4016" y="6880"/>
                    <a:pt x="4647" y="7304"/>
                    <a:pt x="5303" y="7718"/>
                  </a:cubicBezTo>
                  <a:cubicBezTo>
                    <a:pt x="5631" y="7926"/>
                    <a:pt x="5965" y="8131"/>
                    <a:pt x="6306" y="8334"/>
                  </a:cubicBezTo>
                  <a:cubicBezTo>
                    <a:pt x="6643" y="8524"/>
                    <a:pt x="6983" y="8706"/>
                    <a:pt x="7331" y="8888"/>
                  </a:cubicBezTo>
                  <a:cubicBezTo>
                    <a:pt x="7577" y="8131"/>
                    <a:pt x="7798" y="7386"/>
                    <a:pt x="7992" y="6650"/>
                  </a:cubicBezTo>
                  <a:cubicBezTo>
                    <a:pt x="8181" y="5905"/>
                    <a:pt x="8330" y="5134"/>
                    <a:pt x="8461" y="4397"/>
                  </a:cubicBezTo>
                  <a:cubicBezTo>
                    <a:pt x="8734" y="2940"/>
                    <a:pt x="8840" y="1419"/>
                    <a:pt x="8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03;p31">
              <a:extLst>
                <a:ext uri="{FF2B5EF4-FFF2-40B4-BE49-F238E27FC236}">
                  <a16:creationId xmlns:a16="http://schemas.microsoft.com/office/drawing/2014/main" xmlns="" id="{7838F98A-07EA-B5A9-EFA1-4B44667A2A62}"/>
                </a:ext>
              </a:extLst>
            </p:cNvPr>
            <p:cNvSpPr/>
            <p:nvPr/>
          </p:nvSpPr>
          <p:spPr>
            <a:xfrm>
              <a:off x="2877100" y="661750"/>
              <a:ext cx="256450" cy="187050"/>
            </a:xfrm>
            <a:custGeom>
              <a:avLst/>
              <a:gdLst/>
              <a:ahLst/>
              <a:cxnLst/>
              <a:rect l="l" t="t" r="r" b="b"/>
              <a:pathLst>
                <a:path w="10258" h="7482" extrusionOk="0">
                  <a:moveTo>
                    <a:pt x="0" y="1"/>
                  </a:moveTo>
                  <a:lnTo>
                    <a:pt x="0" y="1"/>
                  </a:lnTo>
                  <a:cubicBezTo>
                    <a:pt x="720" y="1302"/>
                    <a:pt x="1529" y="2539"/>
                    <a:pt x="2381" y="3793"/>
                  </a:cubicBezTo>
                  <a:cubicBezTo>
                    <a:pt x="3235" y="5061"/>
                    <a:pt x="4139" y="6255"/>
                    <a:pt x="5081" y="7481"/>
                  </a:cubicBezTo>
                  <a:lnTo>
                    <a:pt x="5796" y="6590"/>
                  </a:lnTo>
                  <a:lnTo>
                    <a:pt x="6503" y="5673"/>
                  </a:lnTo>
                  <a:cubicBezTo>
                    <a:pt x="6966" y="5060"/>
                    <a:pt x="7416" y="4447"/>
                    <a:pt x="7850" y="3834"/>
                  </a:cubicBezTo>
                  <a:lnTo>
                    <a:pt x="8491" y="2916"/>
                  </a:lnTo>
                  <a:cubicBezTo>
                    <a:pt x="8700" y="2603"/>
                    <a:pt x="8905" y="2282"/>
                    <a:pt x="9106" y="1966"/>
                  </a:cubicBezTo>
                  <a:cubicBezTo>
                    <a:pt x="9507" y="1333"/>
                    <a:pt x="9890" y="700"/>
                    <a:pt x="10258" y="70"/>
                  </a:cubicBezTo>
                  <a:lnTo>
                    <a:pt x="10258" y="70"/>
                  </a:lnTo>
                  <a:cubicBezTo>
                    <a:pt x="8771" y="199"/>
                    <a:pt x="7273" y="256"/>
                    <a:pt x="5745" y="256"/>
                  </a:cubicBezTo>
                  <a:cubicBezTo>
                    <a:pt x="5548" y="256"/>
                    <a:pt x="5349" y="255"/>
                    <a:pt x="5151" y="253"/>
                  </a:cubicBezTo>
                  <a:cubicBezTo>
                    <a:pt x="4283" y="232"/>
                    <a:pt x="3402" y="245"/>
                    <a:pt x="2551" y="182"/>
                  </a:cubicBezTo>
                  <a:cubicBezTo>
                    <a:pt x="1695" y="135"/>
                    <a:pt x="832" y="10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04;p31">
              <a:extLst>
                <a:ext uri="{FF2B5EF4-FFF2-40B4-BE49-F238E27FC236}">
                  <a16:creationId xmlns:a16="http://schemas.microsoft.com/office/drawing/2014/main" xmlns="" id="{D6056183-555F-4E43-F566-F54431B01790}"/>
                </a:ext>
              </a:extLst>
            </p:cNvPr>
            <p:cNvSpPr/>
            <p:nvPr/>
          </p:nvSpPr>
          <p:spPr>
            <a:xfrm>
              <a:off x="2545650" y="549950"/>
              <a:ext cx="217150" cy="223650"/>
            </a:xfrm>
            <a:custGeom>
              <a:avLst/>
              <a:gdLst/>
              <a:ahLst/>
              <a:cxnLst/>
              <a:rect l="l" t="t" r="r" b="b"/>
              <a:pathLst>
                <a:path w="8686" h="8946" extrusionOk="0">
                  <a:moveTo>
                    <a:pt x="16" y="0"/>
                  </a:moveTo>
                  <a:cubicBezTo>
                    <a:pt x="1" y="715"/>
                    <a:pt x="9" y="1447"/>
                    <a:pt x="40" y="2196"/>
                  </a:cubicBezTo>
                  <a:cubicBezTo>
                    <a:pt x="74" y="2941"/>
                    <a:pt x="161" y="3656"/>
                    <a:pt x="260" y="4411"/>
                  </a:cubicBezTo>
                  <a:cubicBezTo>
                    <a:pt x="447" y="5937"/>
                    <a:pt x="805" y="7404"/>
                    <a:pt x="1263" y="8946"/>
                  </a:cubicBezTo>
                  <a:lnTo>
                    <a:pt x="1789" y="8691"/>
                  </a:lnTo>
                  <a:lnTo>
                    <a:pt x="2314" y="8405"/>
                  </a:lnTo>
                  <a:cubicBezTo>
                    <a:pt x="2660" y="8214"/>
                    <a:pt x="3000" y="8019"/>
                    <a:pt x="3332" y="7822"/>
                  </a:cubicBezTo>
                  <a:cubicBezTo>
                    <a:pt x="3666" y="7624"/>
                    <a:pt x="3991" y="7423"/>
                    <a:pt x="4309" y="7222"/>
                  </a:cubicBezTo>
                  <a:cubicBezTo>
                    <a:pt x="4629" y="7020"/>
                    <a:pt x="4939" y="6816"/>
                    <a:pt x="5251" y="6586"/>
                  </a:cubicBezTo>
                  <a:cubicBezTo>
                    <a:pt x="6499" y="5683"/>
                    <a:pt x="7614" y="4796"/>
                    <a:pt x="8685" y="3765"/>
                  </a:cubicBezTo>
                  <a:cubicBezTo>
                    <a:pt x="7878" y="3620"/>
                    <a:pt x="7129" y="3354"/>
                    <a:pt x="6354" y="3144"/>
                  </a:cubicBezTo>
                  <a:cubicBezTo>
                    <a:pt x="6159" y="3095"/>
                    <a:pt x="5975" y="3023"/>
                    <a:pt x="5791" y="2952"/>
                  </a:cubicBezTo>
                  <a:lnTo>
                    <a:pt x="5235" y="2744"/>
                  </a:lnTo>
                  <a:lnTo>
                    <a:pt x="4679" y="2538"/>
                  </a:lnTo>
                  <a:lnTo>
                    <a:pt x="4400" y="2436"/>
                  </a:lnTo>
                  <a:lnTo>
                    <a:pt x="4133" y="2311"/>
                  </a:lnTo>
                  <a:cubicBezTo>
                    <a:pt x="3425" y="1973"/>
                    <a:pt x="2696" y="1673"/>
                    <a:pt x="2026" y="1257"/>
                  </a:cubicBezTo>
                  <a:cubicBezTo>
                    <a:pt x="1685" y="1057"/>
                    <a:pt x="1332" y="885"/>
                    <a:pt x="1002" y="666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05;p31">
              <a:extLst>
                <a:ext uri="{FF2B5EF4-FFF2-40B4-BE49-F238E27FC236}">
                  <a16:creationId xmlns:a16="http://schemas.microsoft.com/office/drawing/2014/main" xmlns="" id="{7B2FAF90-872D-701E-3373-3804FC018147}"/>
                </a:ext>
              </a:extLst>
            </p:cNvPr>
            <p:cNvSpPr/>
            <p:nvPr/>
          </p:nvSpPr>
          <p:spPr>
            <a:xfrm>
              <a:off x="2240325" y="282550"/>
              <a:ext cx="224750" cy="218350"/>
            </a:xfrm>
            <a:custGeom>
              <a:avLst/>
              <a:gdLst/>
              <a:ahLst/>
              <a:cxnLst/>
              <a:rect l="l" t="t" r="r" b="b"/>
              <a:pathLst>
                <a:path w="8990" h="8734" extrusionOk="0">
                  <a:moveTo>
                    <a:pt x="2456" y="1"/>
                  </a:moveTo>
                  <a:cubicBezTo>
                    <a:pt x="1981" y="1396"/>
                    <a:pt x="1530" y="2824"/>
                    <a:pt x="1103" y="4287"/>
                  </a:cubicBezTo>
                  <a:cubicBezTo>
                    <a:pt x="691" y="5737"/>
                    <a:pt x="336" y="7209"/>
                    <a:pt x="1" y="8733"/>
                  </a:cubicBezTo>
                  <a:cubicBezTo>
                    <a:pt x="1548" y="8718"/>
                    <a:pt x="3098" y="8630"/>
                    <a:pt x="4581" y="8507"/>
                  </a:cubicBezTo>
                  <a:cubicBezTo>
                    <a:pt x="6094" y="8358"/>
                    <a:pt x="7572" y="8139"/>
                    <a:pt x="8989" y="7860"/>
                  </a:cubicBezTo>
                  <a:cubicBezTo>
                    <a:pt x="8407" y="7270"/>
                    <a:pt x="7823" y="6677"/>
                    <a:pt x="7249" y="6068"/>
                  </a:cubicBezTo>
                  <a:cubicBezTo>
                    <a:pt x="6697" y="5424"/>
                    <a:pt x="6129" y="4803"/>
                    <a:pt x="5587" y="4142"/>
                  </a:cubicBezTo>
                  <a:cubicBezTo>
                    <a:pt x="5056" y="3464"/>
                    <a:pt x="4514" y="2802"/>
                    <a:pt x="3992" y="2112"/>
                  </a:cubicBezTo>
                  <a:lnTo>
                    <a:pt x="2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06;p31">
              <a:extLst>
                <a:ext uri="{FF2B5EF4-FFF2-40B4-BE49-F238E27FC236}">
                  <a16:creationId xmlns:a16="http://schemas.microsoft.com/office/drawing/2014/main" xmlns="" id="{2AA3A648-BA8D-9C08-D14B-ACB4CE520C11}"/>
                </a:ext>
              </a:extLst>
            </p:cNvPr>
            <p:cNvSpPr/>
            <p:nvPr/>
          </p:nvSpPr>
          <p:spPr>
            <a:xfrm>
              <a:off x="2274075" y="239850"/>
              <a:ext cx="1468075" cy="426700"/>
            </a:xfrm>
            <a:custGeom>
              <a:avLst/>
              <a:gdLst/>
              <a:ahLst/>
              <a:cxnLst/>
              <a:rect l="l" t="t" r="r" b="b"/>
              <a:pathLst>
                <a:path w="58723" h="17068" fill="none" extrusionOk="0">
                  <a:moveTo>
                    <a:pt x="58722" y="1"/>
                  </a:moveTo>
                  <a:cubicBezTo>
                    <a:pt x="51259" y="11746"/>
                    <a:pt x="44753" y="17067"/>
                    <a:pt x="30001" y="17067"/>
                  </a:cubicBezTo>
                  <a:cubicBezTo>
                    <a:pt x="15250" y="17067"/>
                    <a:pt x="9420" y="13458"/>
                    <a:pt x="1" y="1"/>
                  </a:cubicBezTo>
                </a:path>
              </a:pathLst>
            </a:custGeom>
            <a:noFill/>
            <a:ln w="6125" cap="flat" cmpd="sng">
              <a:solidFill>
                <a:schemeClr val="accent4"/>
              </a:solidFill>
              <a:prstDash val="solid"/>
              <a:miter lim="1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300;p31">
            <a:extLst>
              <a:ext uri="{FF2B5EF4-FFF2-40B4-BE49-F238E27FC236}">
                <a16:creationId xmlns:a16="http://schemas.microsoft.com/office/drawing/2014/main" xmlns="" id="{CAF9CD74-5A5E-9712-01F1-29BF2A36A447}"/>
              </a:ext>
            </a:extLst>
          </p:cNvPr>
          <p:cNvGrpSpPr/>
          <p:nvPr/>
        </p:nvGrpSpPr>
        <p:grpSpPr>
          <a:xfrm>
            <a:off x="6492871" y="-39692"/>
            <a:ext cx="2339429" cy="585651"/>
            <a:chOff x="2240325" y="239850"/>
            <a:chExt cx="1525350" cy="608950"/>
          </a:xfrm>
        </p:grpSpPr>
        <p:sp>
          <p:nvSpPr>
            <p:cNvPr id="275" name="Google Shape;301;p31">
              <a:extLst>
                <a:ext uri="{FF2B5EF4-FFF2-40B4-BE49-F238E27FC236}">
                  <a16:creationId xmlns:a16="http://schemas.microsoft.com/office/drawing/2014/main" xmlns="" id="{FCEE95F1-DEAA-BEF0-3710-4B897E878C03}"/>
                </a:ext>
              </a:extLst>
            </p:cNvPr>
            <p:cNvSpPr/>
            <p:nvPr/>
          </p:nvSpPr>
          <p:spPr>
            <a:xfrm>
              <a:off x="3541475" y="299625"/>
              <a:ext cx="224200" cy="217000"/>
            </a:xfrm>
            <a:custGeom>
              <a:avLst/>
              <a:gdLst/>
              <a:ahLst/>
              <a:cxnLst/>
              <a:rect l="l" t="t" r="r" b="b"/>
              <a:pathLst>
                <a:path w="8968" h="8680" extrusionOk="0">
                  <a:moveTo>
                    <a:pt x="6349" y="1"/>
                  </a:moveTo>
                  <a:lnTo>
                    <a:pt x="5639" y="1066"/>
                  </a:lnTo>
                  <a:cubicBezTo>
                    <a:pt x="5520" y="1243"/>
                    <a:pt x="5404" y="1424"/>
                    <a:pt x="5282" y="1598"/>
                  </a:cubicBezTo>
                  <a:lnTo>
                    <a:pt x="4905" y="2106"/>
                  </a:lnTo>
                  <a:lnTo>
                    <a:pt x="4155" y="3125"/>
                  </a:lnTo>
                  <a:lnTo>
                    <a:pt x="3967" y="3380"/>
                  </a:lnTo>
                  <a:lnTo>
                    <a:pt x="3769" y="3622"/>
                  </a:lnTo>
                  <a:lnTo>
                    <a:pt x="3370" y="4104"/>
                  </a:lnTo>
                  <a:lnTo>
                    <a:pt x="2576" y="5069"/>
                  </a:lnTo>
                  <a:lnTo>
                    <a:pt x="1737" y="5974"/>
                  </a:lnTo>
                  <a:cubicBezTo>
                    <a:pt x="1194" y="6599"/>
                    <a:pt x="583" y="7130"/>
                    <a:pt x="0" y="7698"/>
                  </a:cubicBezTo>
                  <a:cubicBezTo>
                    <a:pt x="1393" y="8022"/>
                    <a:pt x="2892" y="8311"/>
                    <a:pt x="4372" y="8449"/>
                  </a:cubicBezTo>
                  <a:cubicBezTo>
                    <a:pt x="5120" y="8527"/>
                    <a:pt x="5883" y="8589"/>
                    <a:pt x="6661" y="8634"/>
                  </a:cubicBezTo>
                  <a:cubicBezTo>
                    <a:pt x="7420" y="8666"/>
                    <a:pt x="8187" y="8680"/>
                    <a:pt x="8968" y="8680"/>
                  </a:cubicBezTo>
                  <a:cubicBezTo>
                    <a:pt x="8680" y="7164"/>
                    <a:pt x="8270" y="5665"/>
                    <a:pt x="7835" y="4225"/>
                  </a:cubicBezTo>
                  <a:lnTo>
                    <a:pt x="7502" y="3155"/>
                  </a:lnTo>
                  <a:cubicBezTo>
                    <a:pt x="7383" y="2800"/>
                    <a:pt x="7256" y="2441"/>
                    <a:pt x="7130" y="2087"/>
                  </a:cubicBezTo>
                  <a:cubicBezTo>
                    <a:pt x="6878" y="1380"/>
                    <a:pt x="6617" y="684"/>
                    <a:pt x="6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02;p31">
              <a:extLst>
                <a:ext uri="{FF2B5EF4-FFF2-40B4-BE49-F238E27FC236}">
                  <a16:creationId xmlns:a16="http://schemas.microsoft.com/office/drawing/2014/main" xmlns="" id="{C16BAA0E-0E84-75D0-715D-9FAD6A8051BE}"/>
                </a:ext>
              </a:extLst>
            </p:cNvPr>
            <p:cNvSpPr/>
            <p:nvPr/>
          </p:nvSpPr>
          <p:spPr>
            <a:xfrm>
              <a:off x="3248150" y="555425"/>
              <a:ext cx="221825" cy="222200"/>
            </a:xfrm>
            <a:custGeom>
              <a:avLst/>
              <a:gdLst/>
              <a:ahLst/>
              <a:cxnLst/>
              <a:rect l="l" t="t" r="r" b="b"/>
              <a:pathLst>
                <a:path w="8873" h="8888" extrusionOk="0">
                  <a:moveTo>
                    <a:pt x="8873" y="0"/>
                  </a:moveTo>
                  <a:lnTo>
                    <a:pt x="8873" y="0"/>
                  </a:lnTo>
                  <a:cubicBezTo>
                    <a:pt x="8188" y="405"/>
                    <a:pt x="7527" y="850"/>
                    <a:pt x="6805" y="1185"/>
                  </a:cubicBezTo>
                  <a:cubicBezTo>
                    <a:pt x="6448" y="1361"/>
                    <a:pt x="6102" y="1557"/>
                    <a:pt x="5738" y="1719"/>
                  </a:cubicBezTo>
                  <a:lnTo>
                    <a:pt x="4633" y="2180"/>
                  </a:lnTo>
                  <a:lnTo>
                    <a:pt x="4080" y="2412"/>
                  </a:lnTo>
                  <a:lnTo>
                    <a:pt x="3508" y="2603"/>
                  </a:lnTo>
                  <a:lnTo>
                    <a:pt x="2364" y="2989"/>
                  </a:lnTo>
                  <a:cubicBezTo>
                    <a:pt x="1978" y="3109"/>
                    <a:pt x="1579" y="3197"/>
                    <a:pt x="1187" y="3303"/>
                  </a:cubicBezTo>
                  <a:lnTo>
                    <a:pt x="597" y="3458"/>
                  </a:lnTo>
                  <a:cubicBezTo>
                    <a:pt x="401" y="3511"/>
                    <a:pt x="204" y="3563"/>
                    <a:pt x="0" y="3595"/>
                  </a:cubicBezTo>
                  <a:cubicBezTo>
                    <a:pt x="268" y="3858"/>
                    <a:pt x="534" y="4099"/>
                    <a:pt x="806" y="4337"/>
                  </a:cubicBezTo>
                  <a:cubicBezTo>
                    <a:pt x="1076" y="4575"/>
                    <a:pt x="1355" y="4816"/>
                    <a:pt x="1639" y="5053"/>
                  </a:cubicBezTo>
                  <a:cubicBezTo>
                    <a:pt x="2206" y="5523"/>
                    <a:pt x="2801" y="6007"/>
                    <a:pt x="3410" y="6448"/>
                  </a:cubicBezTo>
                  <a:cubicBezTo>
                    <a:pt x="4016" y="6880"/>
                    <a:pt x="4647" y="7304"/>
                    <a:pt x="5303" y="7718"/>
                  </a:cubicBezTo>
                  <a:cubicBezTo>
                    <a:pt x="5631" y="7926"/>
                    <a:pt x="5965" y="8131"/>
                    <a:pt x="6306" y="8334"/>
                  </a:cubicBezTo>
                  <a:cubicBezTo>
                    <a:pt x="6643" y="8524"/>
                    <a:pt x="6983" y="8706"/>
                    <a:pt x="7331" y="8888"/>
                  </a:cubicBezTo>
                  <a:cubicBezTo>
                    <a:pt x="7577" y="8131"/>
                    <a:pt x="7798" y="7386"/>
                    <a:pt x="7992" y="6650"/>
                  </a:cubicBezTo>
                  <a:cubicBezTo>
                    <a:pt x="8181" y="5905"/>
                    <a:pt x="8330" y="5134"/>
                    <a:pt x="8461" y="4397"/>
                  </a:cubicBezTo>
                  <a:cubicBezTo>
                    <a:pt x="8734" y="2940"/>
                    <a:pt x="8840" y="1419"/>
                    <a:pt x="8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03;p31">
              <a:extLst>
                <a:ext uri="{FF2B5EF4-FFF2-40B4-BE49-F238E27FC236}">
                  <a16:creationId xmlns:a16="http://schemas.microsoft.com/office/drawing/2014/main" xmlns="" id="{9E45C4F1-3E24-3B4A-4587-322169A08B3B}"/>
                </a:ext>
              </a:extLst>
            </p:cNvPr>
            <p:cNvSpPr/>
            <p:nvPr/>
          </p:nvSpPr>
          <p:spPr>
            <a:xfrm>
              <a:off x="2877100" y="661750"/>
              <a:ext cx="256450" cy="187050"/>
            </a:xfrm>
            <a:custGeom>
              <a:avLst/>
              <a:gdLst/>
              <a:ahLst/>
              <a:cxnLst/>
              <a:rect l="l" t="t" r="r" b="b"/>
              <a:pathLst>
                <a:path w="10258" h="7482" extrusionOk="0">
                  <a:moveTo>
                    <a:pt x="0" y="1"/>
                  </a:moveTo>
                  <a:lnTo>
                    <a:pt x="0" y="1"/>
                  </a:lnTo>
                  <a:cubicBezTo>
                    <a:pt x="720" y="1302"/>
                    <a:pt x="1529" y="2539"/>
                    <a:pt x="2381" y="3793"/>
                  </a:cubicBezTo>
                  <a:cubicBezTo>
                    <a:pt x="3235" y="5061"/>
                    <a:pt x="4139" y="6255"/>
                    <a:pt x="5081" y="7481"/>
                  </a:cubicBezTo>
                  <a:lnTo>
                    <a:pt x="5796" y="6590"/>
                  </a:lnTo>
                  <a:lnTo>
                    <a:pt x="6503" y="5673"/>
                  </a:lnTo>
                  <a:cubicBezTo>
                    <a:pt x="6966" y="5060"/>
                    <a:pt x="7416" y="4447"/>
                    <a:pt x="7850" y="3834"/>
                  </a:cubicBezTo>
                  <a:lnTo>
                    <a:pt x="8491" y="2916"/>
                  </a:lnTo>
                  <a:cubicBezTo>
                    <a:pt x="8700" y="2603"/>
                    <a:pt x="8905" y="2282"/>
                    <a:pt x="9106" y="1966"/>
                  </a:cubicBezTo>
                  <a:cubicBezTo>
                    <a:pt x="9507" y="1333"/>
                    <a:pt x="9890" y="700"/>
                    <a:pt x="10258" y="70"/>
                  </a:cubicBezTo>
                  <a:lnTo>
                    <a:pt x="10258" y="70"/>
                  </a:lnTo>
                  <a:cubicBezTo>
                    <a:pt x="8771" y="199"/>
                    <a:pt x="7273" y="256"/>
                    <a:pt x="5745" y="256"/>
                  </a:cubicBezTo>
                  <a:cubicBezTo>
                    <a:pt x="5548" y="256"/>
                    <a:pt x="5349" y="255"/>
                    <a:pt x="5151" y="253"/>
                  </a:cubicBezTo>
                  <a:cubicBezTo>
                    <a:pt x="4283" y="232"/>
                    <a:pt x="3402" y="245"/>
                    <a:pt x="2551" y="182"/>
                  </a:cubicBezTo>
                  <a:cubicBezTo>
                    <a:pt x="1695" y="135"/>
                    <a:pt x="832" y="10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04;p31">
              <a:extLst>
                <a:ext uri="{FF2B5EF4-FFF2-40B4-BE49-F238E27FC236}">
                  <a16:creationId xmlns:a16="http://schemas.microsoft.com/office/drawing/2014/main" xmlns="" id="{0B40887D-0DBE-5025-1836-3889A0E9BD23}"/>
                </a:ext>
              </a:extLst>
            </p:cNvPr>
            <p:cNvSpPr/>
            <p:nvPr/>
          </p:nvSpPr>
          <p:spPr>
            <a:xfrm>
              <a:off x="2545650" y="549950"/>
              <a:ext cx="217150" cy="223650"/>
            </a:xfrm>
            <a:custGeom>
              <a:avLst/>
              <a:gdLst/>
              <a:ahLst/>
              <a:cxnLst/>
              <a:rect l="l" t="t" r="r" b="b"/>
              <a:pathLst>
                <a:path w="8686" h="8946" extrusionOk="0">
                  <a:moveTo>
                    <a:pt x="16" y="0"/>
                  </a:moveTo>
                  <a:cubicBezTo>
                    <a:pt x="1" y="715"/>
                    <a:pt x="9" y="1447"/>
                    <a:pt x="40" y="2196"/>
                  </a:cubicBezTo>
                  <a:cubicBezTo>
                    <a:pt x="74" y="2941"/>
                    <a:pt x="161" y="3656"/>
                    <a:pt x="260" y="4411"/>
                  </a:cubicBezTo>
                  <a:cubicBezTo>
                    <a:pt x="447" y="5937"/>
                    <a:pt x="805" y="7404"/>
                    <a:pt x="1263" y="8946"/>
                  </a:cubicBezTo>
                  <a:lnTo>
                    <a:pt x="1789" y="8691"/>
                  </a:lnTo>
                  <a:lnTo>
                    <a:pt x="2314" y="8405"/>
                  </a:lnTo>
                  <a:cubicBezTo>
                    <a:pt x="2660" y="8214"/>
                    <a:pt x="3000" y="8019"/>
                    <a:pt x="3332" y="7822"/>
                  </a:cubicBezTo>
                  <a:cubicBezTo>
                    <a:pt x="3666" y="7624"/>
                    <a:pt x="3991" y="7423"/>
                    <a:pt x="4309" y="7222"/>
                  </a:cubicBezTo>
                  <a:cubicBezTo>
                    <a:pt x="4629" y="7020"/>
                    <a:pt x="4939" y="6816"/>
                    <a:pt x="5251" y="6586"/>
                  </a:cubicBezTo>
                  <a:cubicBezTo>
                    <a:pt x="6499" y="5683"/>
                    <a:pt x="7614" y="4796"/>
                    <a:pt x="8685" y="3765"/>
                  </a:cubicBezTo>
                  <a:cubicBezTo>
                    <a:pt x="7878" y="3620"/>
                    <a:pt x="7129" y="3354"/>
                    <a:pt x="6354" y="3144"/>
                  </a:cubicBezTo>
                  <a:cubicBezTo>
                    <a:pt x="6159" y="3095"/>
                    <a:pt x="5975" y="3023"/>
                    <a:pt x="5791" y="2952"/>
                  </a:cubicBezTo>
                  <a:lnTo>
                    <a:pt x="5235" y="2744"/>
                  </a:lnTo>
                  <a:lnTo>
                    <a:pt x="4679" y="2538"/>
                  </a:lnTo>
                  <a:lnTo>
                    <a:pt x="4400" y="2436"/>
                  </a:lnTo>
                  <a:lnTo>
                    <a:pt x="4133" y="2311"/>
                  </a:lnTo>
                  <a:cubicBezTo>
                    <a:pt x="3425" y="1973"/>
                    <a:pt x="2696" y="1673"/>
                    <a:pt x="2026" y="1257"/>
                  </a:cubicBezTo>
                  <a:cubicBezTo>
                    <a:pt x="1685" y="1057"/>
                    <a:pt x="1332" y="885"/>
                    <a:pt x="1002" y="666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05;p31">
              <a:extLst>
                <a:ext uri="{FF2B5EF4-FFF2-40B4-BE49-F238E27FC236}">
                  <a16:creationId xmlns:a16="http://schemas.microsoft.com/office/drawing/2014/main" xmlns="" id="{257835F8-E020-41BD-CB9B-53AADA1E0D06}"/>
                </a:ext>
              </a:extLst>
            </p:cNvPr>
            <p:cNvSpPr/>
            <p:nvPr/>
          </p:nvSpPr>
          <p:spPr>
            <a:xfrm>
              <a:off x="2240325" y="282550"/>
              <a:ext cx="224750" cy="218350"/>
            </a:xfrm>
            <a:custGeom>
              <a:avLst/>
              <a:gdLst/>
              <a:ahLst/>
              <a:cxnLst/>
              <a:rect l="l" t="t" r="r" b="b"/>
              <a:pathLst>
                <a:path w="8990" h="8734" extrusionOk="0">
                  <a:moveTo>
                    <a:pt x="2456" y="1"/>
                  </a:moveTo>
                  <a:cubicBezTo>
                    <a:pt x="1981" y="1396"/>
                    <a:pt x="1530" y="2824"/>
                    <a:pt x="1103" y="4287"/>
                  </a:cubicBezTo>
                  <a:cubicBezTo>
                    <a:pt x="691" y="5737"/>
                    <a:pt x="336" y="7209"/>
                    <a:pt x="1" y="8733"/>
                  </a:cubicBezTo>
                  <a:cubicBezTo>
                    <a:pt x="1548" y="8718"/>
                    <a:pt x="3098" y="8630"/>
                    <a:pt x="4581" y="8507"/>
                  </a:cubicBezTo>
                  <a:cubicBezTo>
                    <a:pt x="6094" y="8358"/>
                    <a:pt x="7572" y="8139"/>
                    <a:pt x="8989" y="7860"/>
                  </a:cubicBezTo>
                  <a:cubicBezTo>
                    <a:pt x="8407" y="7270"/>
                    <a:pt x="7823" y="6677"/>
                    <a:pt x="7249" y="6068"/>
                  </a:cubicBezTo>
                  <a:cubicBezTo>
                    <a:pt x="6697" y="5424"/>
                    <a:pt x="6129" y="4803"/>
                    <a:pt x="5587" y="4142"/>
                  </a:cubicBezTo>
                  <a:cubicBezTo>
                    <a:pt x="5056" y="3464"/>
                    <a:pt x="4514" y="2802"/>
                    <a:pt x="3992" y="2112"/>
                  </a:cubicBezTo>
                  <a:lnTo>
                    <a:pt x="2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06;p31">
              <a:extLst>
                <a:ext uri="{FF2B5EF4-FFF2-40B4-BE49-F238E27FC236}">
                  <a16:creationId xmlns:a16="http://schemas.microsoft.com/office/drawing/2014/main" xmlns="" id="{44241600-62D6-7010-8651-CA088A7B2BAB}"/>
                </a:ext>
              </a:extLst>
            </p:cNvPr>
            <p:cNvSpPr/>
            <p:nvPr/>
          </p:nvSpPr>
          <p:spPr>
            <a:xfrm>
              <a:off x="2274075" y="239850"/>
              <a:ext cx="1468075" cy="426700"/>
            </a:xfrm>
            <a:custGeom>
              <a:avLst/>
              <a:gdLst/>
              <a:ahLst/>
              <a:cxnLst/>
              <a:rect l="l" t="t" r="r" b="b"/>
              <a:pathLst>
                <a:path w="58723" h="17068" fill="none" extrusionOk="0">
                  <a:moveTo>
                    <a:pt x="58722" y="1"/>
                  </a:moveTo>
                  <a:cubicBezTo>
                    <a:pt x="51259" y="11746"/>
                    <a:pt x="44753" y="17067"/>
                    <a:pt x="30001" y="17067"/>
                  </a:cubicBezTo>
                  <a:cubicBezTo>
                    <a:pt x="15250" y="17067"/>
                    <a:pt x="9420" y="13458"/>
                    <a:pt x="1" y="1"/>
                  </a:cubicBezTo>
                </a:path>
              </a:pathLst>
            </a:custGeom>
            <a:noFill/>
            <a:ln w="6125" cap="flat" cmpd="sng">
              <a:solidFill>
                <a:schemeClr val="accent4"/>
              </a:solidFill>
              <a:prstDash val="solid"/>
              <a:miter lim="1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300;p31">
            <a:extLst>
              <a:ext uri="{FF2B5EF4-FFF2-40B4-BE49-F238E27FC236}">
                <a16:creationId xmlns:a16="http://schemas.microsoft.com/office/drawing/2014/main" xmlns="" id="{57A15054-EC2B-7689-1B9D-32F653CF718E}"/>
              </a:ext>
            </a:extLst>
          </p:cNvPr>
          <p:cNvGrpSpPr/>
          <p:nvPr/>
        </p:nvGrpSpPr>
        <p:grpSpPr>
          <a:xfrm>
            <a:off x="2367203" y="18404"/>
            <a:ext cx="2339429" cy="577110"/>
            <a:chOff x="2240325" y="239850"/>
            <a:chExt cx="1525350" cy="608950"/>
          </a:xfrm>
        </p:grpSpPr>
        <p:sp>
          <p:nvSpPr>
            <p:cNvPr id="282" name="Google Shape;301;p31">
              <a:extLst>
                <a:ext uri="{FF2B5EF4-FFF2-40B4-BE49-F238E27FC236}">
                  <a16:creationId xmlns:a16="http://schemas.microsoft.com/office/drawing/2014/main" xmlns="" id="{C86CAFEE-1287-F83A-12A1-4041B08AECD3}"/>
                </a:ext>
              </a:extLst>
            </p:cNvPr>
            <p:cNvSpPr/>
            <p:nvPr/>
          </p:nvSpPr>
          <p:spPr>
            <a:xfrm>
              <a:off x="3541475" y="299625"/>
              <a:ext cx="224200" cy="217000"/>
            </a:xfrm>
            <a:custGeom>
              <a:avLst/>
              <a:gdLst/>
              <a:ahLst/>
              <a:cxnLst/>
              <a:rect l="l" t="t" r="r" b="b"/>
              <a:pathLst>
                <a:path w="8968" h="8680" extrusionOk="0">
                  <a:moveTo>
                    <a:pt x="6349" y="1"/>
                  </a:moveTo>
                  <a:lnTo>
                    <a:pt x="5639" y="1066"/>
                  </a:lnTo>
                  <a:cubicBezTo>
                    <a:pt x="5520" y="1243"/>
                    <a:pt x="5404" y="1424"/>
                    <a:pt x="5282" y="1598"/>
                  </a:cubicBezTo>
                  <a:lnTo>
                    <a:pt x="4905" y="2106"/>
                  </a:lnTo>
                  <a:lnTo>
                    <a:pt x="4155" y="3125"/>
                  </a:lnTo>
                  <a:lnTo>
                    <a:pt x="3967" y="3380"/>
                  </a:lnTo>
                  <a:lnTo>
                    <a:pt x="3769" y="3622"/>
                  </a:lnTo>
                  <a:lnTo>
                    <a:pt x="3370" y="4104"/>
                  </a:lnTo>
                  <a:lnTo>
                    <a:pt x="2576" y="5069"/>
                  </a:lnTo>
                  <a:lnTo>
                    <a:pt x="1737" y="5974"/>
                  </a:lnTo>
                  <a:cubicBezTo>
                    <a:pt x="1194" y="6599"/>
                    <a:pt x="583" y="7130"/>
                    <a:pt x="0" y="7698"/>
                  </a:cubicBezTo>
                  <a:cubicBezTo>
                    <a:pt x="1393" y="8022"/>
                    <a:pt x="2892" y="8311"/>
                    <a:pt x="4372" y="8449"/>
                  </a:cubicBezTo>
                  <a:cubicBezTo>
                    <a:pt x="5120" y="8527"/>
                    <a:pt x="5883" y="8589"/>
                    <a:pt x="6661" y="8634"/>
                  </a:cubicBezTo>
                  <a:cubicBezTo>
                    <a:pt x="7420" y="8666"/>
                    <a:pt x="8187" y="8680"/>
                    <a:pt x="8968" y="8680"/>
                  </a:cubicBezTo>
                  <a:cubicBezTo>
                    <a:pt x="8680" y="7164"/>
                    <a:pt x="8270" y="5665"/>
                    <a:pt x="7835" y="4225"/>
                  </a:cubicBezTo>
                  <a:lnTo>
                    <a:pt x="7502" y="3155"/>
                  </a:lnTo>
                  <a:cubicBezTo>
                    <a:pt x="7383" y="2800"/>
                    <a:pt x="7256" y="2441"/>
                    <a:pt x="7130" y="2087"/>
                  </a:cubicBezTo>
                  <a:cubicBezTo>
                    <a:pt x="6878" y="1380"/>
                    <a:pt x="6617" y="684"/>
                    <a:pt x="6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02;p31">
              <a:extLst>
                <a:ext uri="{FF2B5EF4-FFF2-40B4-BE49-F238E27FC236}">
                  <a16:creationId xmlns:a16="http://schemas.microsoft.com/office/drawing/2014/main" xmlns="" id="{F5CFFE1A-DBD7-14F8-55B1-4A690B87FB33}"/>
                </a:ext>
              </a:extLst>
            </p:cNvPr>
            <p:cNvSpPr/>
            <p:nvPr/>
          </p:nvSpPr>
          <p:spPr>
            <a:xfrm>
              <a:off x="3248150" y="555425"/>
              <a:ext cx="221825" cy="222200"/>
            </a:xfrm>
            <a:custGeom>
              <a:avLst/>
              <a:gdLst/>
              <a:ahLst/>
              <a:cxnLst/>
              <a:rect l="l" t="t" r="r" b="b"/>
              <a:pathLst>
                <a:path w="8873" h="8888" extrusionOk="0">
                  <a:moveTo>
                    <a:pt x="8873" y="0"/>
                  </a:moveTo>
                  <a:lnTo>
                    <a:pt x="8873" y="0"/>
                  </a:lnTo>
                  <a:cubicBezTo>
                    <a:pt x="8188" y="405"/>
                    <a:pt x="7527" y="850"/>
                    <a:pt x="6805" y="1185"/>
                  </a:cubicBezTo>
                  <a:cubicBezTo>
                    <a:pt x="6448" y="1361"/>
                    <a:pt x="6102" y="1557"/>
                    <a:pt x="5738" y="1719"/>
                  </a:cubicBezTo>
                  <a:lnTo>
                    <a:pt x="4633" y="2180"/>
                  </a:lnTo>
                  <a:lnTo>
                    <a:pt x="4080" y="2412"/>
                  </a:lnTo>
                  <a:lnTo>
                    <a:pt x="3508" y="2603"/>
                  </a:lnTo>
                  <a:lnTo>
                    <a:pt x="2364" y="2989"/>
                  </a:lnTo>
                  <a:cubicBezTo>
                    <a:pt x="1978" y="3109"/>
                    <a:pt x="1579" y="3197"/>
                    <a:pt x="1187" y="3303"/>
                  </a:cubicBezTo>
                  <a:lnTo>
                    <a:pt x="597" y="3458"/>
                  </a:lnTo>
                  <a:cubicBezTo>
                    <a:pt x="401" y="3511"/>
                    <a:pt x="204" y="3563"/>
                    <a:pt x="0" y="3595"/>
                  </a:cubicBezTo>
                  <a:cubicBezTo>
                    <a:pt x="268" y="3858"/>
                    <a:pt x="534" y="4099"/>
                    <a:pt x="806" y="4337"/>
                  </a:cubicBezTo>
                  <a:cubicBezTo>
                    <a:pt x="1076" y="4575"/>
                    <a:pt x="1355" y="4816"/>
                    <a:pt x="1639" y="5053"/>
                  </a:cubicBezTo>
                  <a:cubicBezTo>
                    <a:pt x="2206" y="5523"/>
                    <a:pt x="2801" y="6007"/>
                    <a:pt x="3410" y="6448"/>
                  </a:cubicBezTo>
                  <a:cubicBezTo>
                    <a:pt x="4016" y="6880"/>
                    <a:pt x="4647" y="7304"/>
                    <a:pt x="5303" y="7718"/>
                  </a:cubicBezTo>
                  <a:cubicBezTo>
                    <a:pt x="5631" y="7926"/>
                    <a:pt x="5965" y="8131"/>
                    <a:pt x="6306" y="8334"/>
                  </a:cubicBezTo>
                  <a:cubicBezTo>
                    <a:pt x="6643" y="8524"/>
                    <a:pt x="6983" y="8706"/>
                    <a:pt x="7331" y="8888"/>
                  </a:cubicBezTo>
                  <a:cubicBezTo>
                    <a:pt x="7577" y="8131"/>
                    <a:pt x="7798" y="7386"/>
                    <a:pt x="7992" y="6650"/>
                  </a:cubicBezTo>
                  <a:cubicBezTo>
                    <a:pt x="8181" y="5905"/>
                    <a:pt x="8330" y="5134"/>
                    <a:pt x="8461" y="4397"/>
                  </a:cubicBezTo>
                  <a:cubicBezTo>
                    <a:pt x="8734" y="2940"/>
                    <a:pt x="8840" y="1419"/>
                    <a:pt x="8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03;p31">
              <a:extLst>
                <a:ext uri="{FF2B5EF4-FFF2-40B4-BE49-F238E27FC236}">
                  <a16:creationId xmlns:a16="http://schemas.microsoft.com/office/drawing/2014/main" xmlns="" id="{5C36E86E-A17E-BD2D-B503-FE16E7184952}"/>
                </a:ext>
              </a:extLst>
            </p:cNvPr>
            <p:cNvSpPr/>
            <p:nvPr/>
          </p:nvSpPr>
          <p:spPr>
            <a:xfrm>
              <a:off x="2877100" y="661750"/>
              <a:ext cx="256450" cy="187050"/>
            </a:xfrm>
            <a:custGeom>
              <a:avLst/>
              <a:gdLst/>
              <a:ahLst/>
              <a:cxnLst/>
              <a:rect l="l" t="t" r="r" b="b"/>
              <a:pathLst>
                <a:path w="10258" h="7482" extrusionOk="0">
                  <a:moveTo>
                    <a:pt x="0" y="1"/>
                  </a:moveTo>
                  <a:lnTo>
                    <a:pt x="0" y="1"/>
                  </a:lnTo>
                  <a:cubicBezTo>
                    <a:pt x="720" y="1302"/>
                    <a:pt x="1529" y="2539"/>
                    <a:pt x="2381" y="3793"/>
                  </a:cubicBezTo>
                  <a:cubicBezTo>
                    <a:pt x="3235" y="5061"/>
                    <a:pt x="4139" y="6255"/>
                    <a:pt x="5081" y="7481"/>
                  </a:cubicBezTo>
                  <a:lnTo>
                    <a:pt x="5796" y="6590"/>
                  </a:lnTo>
                  <a:lnTo>
                    <a:pt x="6503" y="5673"/>
                  </a:lnTo>
                  <a:cubicBezTo>
                    <a:pt x="6966" y="5060"/>
                    <a:pt x="7416" y="4447"/>
                    <a:pt x="7850" y="3834"/>
                  </a:cubicBezTo>
                  <a:lnTo>
                    <a:pt x="8491" y="2916"/>
                  </a:lnTo>
                  <a:cubicBezTo>
                    <a:pt x="8700" y="2603"/>
                    <a:pt x="8905" y="2282"/>
                    <a:pt x="9106" y="1966"/>
                  </a:cubicBezTo>
                  <a:cubicBezTo>
                    <a:pt x="9507" y="1333"/>
                    <a:pt x="9890" y="700"/>
                    <a:pt x="10258" y="70"/>
                  </a:cubicBezTo>
                  <a:lnTo>
                    <a:pt x="10258" y="70"/>
                  </a:lnTo>
                  <a:cubicBezTo>
                    <a:pt x="8771" y="199"/>
                    <a:pt x="7273" y="256"/>
                    <a:pt x="5745" y="256"/>
                  </a:cubicBezTo>
                  <a:cubicBezTo>
                    <a:pt x="5548" y="256"/>
                    <a:pt x="5349" y="255"/>
                    <a:pt x="5151" y="253"/>
                  </a:cubicBezTo>
                  <a:cubicBezTo>
                    <a:pt x="4283" y="232"/>
                    <a:pt x="3402" y="245"/>
                    <a:pt x="2551" y="182"/>
                  </a:cubicBezTo>
                  <a:cubicBezTo>
                    <a:pt x="1695" y="135"/>
                    <a:pt x="832" y="10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04;p31">
              <a:extLst>
                <a:ext uri="{FF2B5EF4-FFF2-40B4-BE49-F238E27FC236}">
                  <a16:creationId xmlns:a16="http://schemas.microsoft.com/office/drawing/2014/main" xmlns="" id="{E85F82FE-4470-7DB2-F420-793C4BDEFF41}"/>
                </a:ext>
              </a:extLst>
            </p:cNvPr>
            <p:cNvSpPr/>
            <p:nvPr/>
          </p:nvSpPr>
          <p:spPr>
            <a:xfrm>
              <a:off x="2545650" y="549950"/>
              <a:ext cx="217150" cy="223650"/>
            </a:xfrm>
            <a:custGeom>
              <a:avLst/>
              <a:gdLst/>
              <a:ahLst/>
              <a:cxnLst/>
              <a:rect l="l" t="t" r="r" b="b"/>
              <a:pathLst>
                <a:path w="8686" h="8946" extrusionOk="0">
                  <a:moveTo>
                    <a:pt x="16" y="0"/>
                  </a:moveTo>
                  <a:cubicBezTo>
                    <a:pt x="1" y="715"/>
                    <a:pt x="9" y="1447"/>
                    <a:pt x="40" y="2196"/>
                  </a:cubicBezTo>
                  <a:cubicBezTo>
                    <a:pt x="74" y="2941"/>
                    <a:pt x="161" y="3656"/>
                    <a:pt x="260" y="4411"/>
                  </a:cubicBezTo>
                  <a:cubicBezTo>
                    <a:pt x="447" y="5937"/>
                    <a:pt x="805" y="7404"/>
                    <a:pt x="1263" y="8946"/>
                  </a:cubicBezTo>
                  <a:lnTo>
                    <a:pt x="1789" y="8691"/>
                  </a:lnTo>
                  <a:lnTo>
                    <a:pt x="2314" y="8405"/>
                  </a:lnTo>
                  <a:cubicBezTo>
                    <a:pt x="2660" y="8214"/>
                    <a:pt x="3000" y="8019"/>
                    <a:pt x="3332" y="7822"/>
                  </a:cubicBezTo>
                  <a:cubicBezTo>
                    <a:pt x="3666" y="7624"/>
                    <a:pt x="3991" y="7423"/>
                    <a:pt x="4309" y="7222"/>
                  </a:cubicBezTo>
                  <a:cubicBezTo>
                    <a:pt x="4629" y="7020"/>
                    <a:pt x="4939" y="6816"/>
                    <a:pt x="5251" y="6586"/>
                  </a:cubicBezTo>
                  <a:cubicBezTo>
                    <a:pt x="6499" y="5683"/>
                    <a:pt x="7614" y="4796"/>
                    <a:pt x="8685" y="3765"/>
                  </a:cubicBezTo>
                  <a:cubicBezTo>
                    <a:pt x="7878" y="3620"/>
                    <a:pt x="7129" y="3354"/>
                    <a:pt x="6354" y="3144"/>
                  </a:cubicBezTo>
                  <a:cubicBezTo>
                    <a:pt x="6159" y="3095"/>
                    <a:pt x="5975" y="3023"/>
                    <a:pt x="5791" y="2952"/>
                  </a:cubicBezTo>
                  <a:lnTo>
                    <a:pt x="5235" y="2744"/>
                  </a:lnTo>
                  <a:lnTo>
                    <a:pt x="4679" y="2538"/>
                  </a:lnTo>
                  <a:lnTo>
                    <a:pt x="4400" y="2436"/>
                  </a:lnTo>
                  <a:lnTo>
                    <a:pt x="4133" y="2311"/>
                  </a:lnTo>
                  <a:cubicBezTo>
                    <a:pt x="3425" y="1973"/>
                    <a:pt x="2696" y="1673"/>
                    <a:pt x="2026" y="1257"/>
                  </a:cubicBezTo>
                  <a:cubicBezTo>
                    <a:pt x="1685" y="1057"/>
                    <a:pt x="1332" y="885"/>
                    <a:pt x="1002" y="666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05;p31">
              <a:extLst>
                <a:ext uri="{FF2B5EF4-FFF2-40B4-BE49-F238E27FC236}">
                  <a16:creationId xmlns:a16="http://schemas.microsoft.com/office/drawing/2014/main" xmlns="" id="{1D9B1E5A-892C-3156-67B2-07AD94A19EAD}"/>
                </a:ext>
              </a:extLst>
            </p:cNvPr>
            <p:cNvSpPr/>
            <p:nvPr/>
          </p:nvSpPr>
          <p:spPr>
            <a:xfrm>
              <a:off x="2240325" y="282550"/>
              <a:ext cx="224750" cy="218350"/>
            </a:xfrm>
            <a:custGeom>
              <a:avLst/>
              <a:gdLst/>
              <a:ahLst/>
              <a:cxnLst/>
              <a:rect l="l" t="t" r="r" b="b"/>
              <a:pathLst>
                <a:path w="8990" h="8734" extrusionOk="0">
                  <a:moveTo>
                    <a:pt x="2456" y="1"/>
                  </a:moveTo>
                  <a:cubicBezTo>
                    <a:pt x="1981" y="1396"/>
                    <a:pt x="1530" y="2824"/>
                    <a:pt x="1103" y="4287"/>
                  </a:cubicBezTo>
                  <a:cubicBezTo>
                    <a:pt x="691" y="5737"/>
                    <a:pt x="336" y="7209"/>
                    <a:pt x="1" y="8733"/>
                  </a:cubicBezTo>
                  <a:cubicBezTo>
                    <a:pt x="1548" y="8718"/>
                    <a:pt x="3098" y="8630"/>
                    <a:pt x="4581" y="8507"/>
                  </a:cubicBezTo>
                  <a:cubicBezTo>
                    <a:pt x="6094" y="8358"/>
                    <a:pt x="7572" y="8139"/>
                    <a:pt x="8989" y="7860"/>
                  </a:cubicBezTo>
                  <a:cubicBezTo>
                    <a:pt x="8407" y="7270"/>
                    <a:pt x="7823" y="6677"/>
                    <a:pt x="7249" y="6068"/>
                  </a:cubicBezTo>
                  <a:cubicBezTo>
                    <a:pt x="6697" y="5424"/>
                    <a:pt x="6129" y="4803"/>
                    <a:pt x="5587" y="4142"/>
                  </a:cubicBezTo>
                  <a:cubicBezTo>
                    <a:pt x="5056" y="3464"/>
                    <a:pt x="4514" y="2802"/>
                    <a:pt x="3992" y="2112"/>
                  </a:cubicBezTo>
                  <a:lnTo>
                    <a:pt x="2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06;p31">
              <a:extLst>
                <a:ext uri="{FF2B5EF4-FFF2-40B4-BE49-F238E27FC236}">
                  <a16:creationId xmlns:a16="http://schemas.microsoft.com/office/drawing/2014/main" xmlns="" id="{078A69BF-4EC6-852A-EE9A-098E61C8499E}"/>
                </a:ext>
              </a:extLst>
            </p:cNvPr>
            <p:cNvSpPr/>
            <p:nvPr/>
          </p:nvSpPr>
          <p:spPr>
            <a:xfrm>
              <a:off x="2274075" y="239850"/>
              <a:ext cx="1468075" cy="426700"/>
            </a:xfrm>
            <a:custGeom>
              <a:avLst/>
              <a:gdLst/>
              <a:ahLst/>
              <a:cxnLst/>
              <a:rect l="l" t="t" r="r" b="b"/>
              <a:pathLst>
                <a:path w="58723" h="17068" fill="none" extrusionOk="0">
                  <a:moveTo>
                    <a:pt x="58722" y="1"/>
                  </a:moveTo>
                  <a:cubicBezTo>
                    <a:pt x="51259" y="11746"/>
                    <a:pt x="44753" y="17067"/>
                    <a:pt x="30001" y="17067"/>
                  </a:cubicBezTo>
                  <a:cubicBezTo>
                    <a:pt x="15250" y="17067"/>
                    <a:pt x="9420" y="13458"/>
                    <a:pt x="1" y="1"/>
                  </a:cubicBezTo>
                </a:path>
              </a:pathLst>
            </a:custGeom>
            <a:noFill/>
            <a:ln w="6125" cap="flat" cmpd="sng">
              <a:solidFill>
                <a:schemeClr val="accent4"/>
              </a:solidFill>
              <a:prstDash val="solid"/>
              <a:miter lim="1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"/>
          <p:cNvSpPr txBox="1">
            <a:spLocks noGrp="1"/>
          </p:cNvSpPr>
          <p:nvPr>
            <p:ph type="title"/>
          </p:nvPr>
        </p:nvSpPr>
        <p:spPr>
          <a:xfrm>
            <a:off x="3626477" y="1175513"/>
            <a:ext cx="3738900" cy="6376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strategi </a:t>
            </a:r>
            <a:r>
              <a:rPr lang="en-US" sz="1600" dirty="0" err="1"/>
              <a:t>konten</a:t>
            </a:r>
            <a:r>
              <a:rPr lang="en-US" sz="1600" dirty="0"/>
              <a:t> di Instagram </a:t>
            </a:r>
            <a:endParaRPr sz="1600" dirty="0"/>
          </a:p>
        </p:txBody>
      </p:sp>
      <p:sp>
        <p:nvSpPr>
          <p:cNvPr id="355" name="Google Shape;355;p32"/>
          <p:cNvSpPr txBox="1">
            <a:spLocks noGrp="1"/>
          </p:cNvSpPr>
          <p:nvPr>
            <p:ph type="subTitle" idx="1"/>
          </p:nvPr>
        </p:nvSpPr>
        <p:spPr>
          <a:xfrm>
            <a:off x="3509582" y="1979924"/>
            <a:ext cx="5242299" cy="29011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1400" dirty="0">
                <a:latin typeface="Barrio" panose="020B0604020202020204" charset="0"/>
              </a:rPr>
              <a:t>M</a:t>
            </a:r>
            <a:r>
              <a:rPr lang="en" sz="1400" dirty="0">
                <a:latin typeface="Barrio" panose="020B0604020202020204" charset="0"/>
              </a:rPr>
              <a:t>enentukan goals dan tujuan</a:t>
            </a:r>
            <a:r>
              <a:rPr lang="en" sz="1400" b="1" dirty="0">
                <a:latin typeface="Barrio" panose="020B0604020202020204" charset="0"/>
              </a:rPr>
              <a:t>, </a:t>
            </a:r>
            <a:r>
              <a:rPr lang="en" sz="1400" dirty="0">
                <a:latin typeface="Amasis MT Pro Light" panose="02040304050005020304" pitchFamily="18" charset="0"/>
              </a:rPr>
              <a:t>4 marketing funnel yang biasanya digunakan yaitu</a:t>
            </a:r>
            <a:r>
              <a:rPr lang="en" sz="1400" b="1" dirty="0">
                <a:latin typeface="Amasis MT Pro Light" panose="02040304050005020304" pitchFamily="18" charset="0"/>
              </a:rPr>
              <a:t> </a:t>
            </a:r>
            <a:r>
              <a:rPr lang="en" sz="1400" dirty="0">
                <a:latin typeface="Amasis MT Pro Light" panose="02040304050005020304" pitchFamily="18" charset="0"/>
              </a:rPr>
              <a:t>awareness, consideration, convertion, dan loyalti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1400" dirty="0">
                <a:latin typeface="Barrio" panose="020B0604020202020204" charset="0"/>
              </a:rPr>
              <a:t>M</a:t>
            </a:r>
            <a:r>
              <a:rPr lang="en" sz="1400" dirty="0">
                <a:latin typeface="Barrio" panose="020B0604020202020204" charset="0"/>
              </a:rPr>
              <a:t>engenali konsumen, </a:t>
            </a:r>
            <a:r>
              <a:rPr lang="en" sz="1400" dirty="0">
                <a:latin typeface="Amasis MT Pro Light" panose="02040304050005020304" pitchFamily="18" charset="0"/>
              </a:rPr>
              <a:t>usia, gender, dan demografi. </a:t>
            </a:r>
            <a:r>
              <a:rPr lang="en-ID" sz="1400" dirty="0">
                <a:latin typeface="Amasis MT Pro Light" panose="02040304050005020304" pitchFamily="18" charset="0"/>
              </a:rPr>
              <a:t>H</a:t>
            </a:r>
            <a:r>
              <a:rPr lang="en" sz="1400" dirty="0">
                <a:latin typeface="Amasis MT Pro Light" panose="02040304050005020304" pitchFamily="18" charset="0"/>
              </a:rPr>
              <a:t>al ini dapat kita lihat dari insight akun instagram bisnis kita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1400" dirty="0">
                <a:latin typeface="Barrio" panose="020B0604020202020204" charset="0"/>
              </a:rPr>
              <a:t>RISET PASAR, </a:t>
            </a:r>
            <a:r>
              <a:rPr lang="en" sz="1400" dirty="0">
                <a:latin typeface="Amasis MT Pro Light" panose="02040304050005020304" pitchFamily="18" charset="0"/>
              </a:rPr>
              <a:t>bertujuan untuk mengetahui konsep konten yang menarik, relevan dan bermanfaat bagi konsumen.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1400" dirty="0">
                <a:latin typeface="Barrio" panose="020B0604020202020204" charset="0"/>
              </a:rPr>
              <a:t>MENENTUKAN IDE DAN MEMBUAT KONTEN, </a:t>
            </a:r>
            <a:r>
              <a:rPr lang="en" sz="1400" dirty="0">
                <a:latin typeface="Amasis MT Pro Light" panose="02040304050005020304" pitchFamily="18" charset="0"/>
              </a:rPr>
              <a:t>dalam membuat konten kita dapat menggunakan tools yang sudah tersedia secara gratis di internet seperti canva, photoshop, dan adobe family.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1400" dirty="0">
                <a:latin typeface="Barrio" panose="020B0604020202020204" charset="0"/>
              </a:rPr>
              <a:t>M</a:t>
            </a:r>
            <a:r>
              <a:rPr lang="en" sz="1400" dirty="0">
                <a:latin typeface="Barrio" panose="020B0604020202020204" charset="0"/>
              </a:rPr>
              <a:t>enganalisa performa konten instagram, </a:t>
            </a:r>
            <a:r>
              <a:rPr lang="en" sz="1400" dirty="0">
                <a:latin typeface="Amasis MT Pro Light" panose="02040304050005020304" pitchFamily="18" charset="0"/>
              </a:rPr>
              <a:t>bertujuan untuk mengetahui tipe konten seperti apa yang relevan dengan audiens dan berpeluang semakin besar untuk menjadi konversi. </a:t>
            </a:r>
            <a:endParaRPr sz="1400" b="1" dirty="0">
              <a:latin typeface="Amasis MT Pro Light" panose="02040304050005020304" pitchFamily="18" charset="0"/>
            </a:endParaRPr>
          </a:p>
        </p:txBody>
      </p:sp>
      <p:sp>
        <p:nvSpPr>
          <p:cNvPr id="356" name="Google Shape;356;p32"/>
          <p:cNvSpPr txBox="1">
            <a:spLocks noGrp="1"/>
          </p:cNvSpPr>
          <p:nvPr>
            <p:ph type="title" idx="2"/>
          </p:nvPr>
        </p:nvSpPr>
        <p:spPr>
          <a:xfrm>
            <a:off x="1197045" y="89123"/>
            <a:ext cx="3738900" cy="10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Content strategy </a:t>
            </a:r>
            <a:r>
              <a:rPr lang="en-US" sz="3200" dirty="0" err="1"/>
              <a:t>instagram</a:t>
            </a:r>
            <a:endParaRPr sz="3200" dirty="0"/>
          </a:p>
        </p:txBody>
      </p:sp>
      <p:grpSp>
        <p:nvGrpSpPr>
          <p:cNvPr id="357" name="Google Shape;357;p32"/>
          <p:cNvGrpSpPr/>
          <p:nvPr/>
        </p:nvGrpSpPr>
        <p:grpSpPr>
          <a:xfrm>
            <a:off x="-740992" y="999589"/>
            <a:ext cx="3917679" cy="3144302"/>
            <a:chOff x="3134450" y="750300"/>
            <a:chExt cx="1534900" cy="1231900"/>
          </a:xfrm>
        </p:grpSpPr>
        <p:sp>
          <p:nvSpPr>
            <p:cNvPr id="358" name="Google Shape;358;p32"/>
            <p:cNvSpPr/>
            <p:nvPr/>
          </p:nvSpPr>
          <p:spPr>
            <a:xfrm>
              <a:off x="4094600" y="1572625"/>
              <a:ext cx="230775" cy="127250"/>
            </a:xfrm>
            <a:custGeom>
              <a:avLst/>
              <a:gdLst/>
              <a:ahLst/>
              <a:cxnLst/>
              <a:rect l="l" t="t" r="r" b="b"/>
              <a:pathLst>
                <a:path w="9231" h="5090" extrusionOk="0">
                  <a:moveTo>
                    <a:pt x="6466" y="0"/>
                  </a:moveTo>
                  <a:cubicBezTo>
                    <a:pt x="4207" y="0"/>
                    <a:pt x="580" y="537"/>
                    <a:pt x="580" y="537"/>
                  </a:cubicBezTo>
                  <a:lnTo>
                    <a:pt x="0" y="4629"/>
                  </a:lnTo>
                  <a:cubicBezTo>
                    <a:pt x="0" y="4629"/>
                    <a:pt x="3194" y="5090"/>
                    <a:pt x="5073" y="5090"/>
                  </a:cubicBezTo>
                  <a:cubicBezTo>
                    <a:pt x="5827" y="5090"/>
                    <a:pt x="6369" y="5016"/>
                    <a:pt x="6411" y="4809"/>
                  </a:cubicBezTo>
                  <a:cubicBezTo>
                    <a:pt x="6555" y="4085"/>
                    <a:pt x="4697" y="4034"/>
                    <a:pt x="4697" y="4034"/>
                  </a:cubicBezTo>
                  <a:lnTo>
                    <a:pt x="4697" y="4034"/>
                  </a:lnTo>
                  <a:cubicBezTo>
                    <a:pt x="4697" y="4034"/>
                    <a:pt x="4717" y="4034"/>
                    <a:pt x="4754" y="4034"/>
                  </a:cubicBezTo>
                  <a:cubicBezTo>
                    <a:pt x="5187" y="4034"/>
                    <a:pt x="7940" y="4004"/>
                    <a:pt x="7886" y="3249"/>
                  </a:cubicBezTo>
                  <a:cubicBezTo>
                    <a:pt x="7861" y="2900"/>
                    <a:pt x="6315" y="2852"/>
                    <a:pt x="5457" y="2852"/>
                  </a:cubicBezTo>
                  <a:cubicBezTo>
                    <a:pt x="5126" y="2852"/>
                    <a:pt x="4897" y="2859"/>
                    <a:pt x="4897" y="2859"/>
                  </a:cubicBezTo>
                  <a:cubicBezTo>
                    <a:pt x="4897" y="2859"/>
                    <a:pt x="9209" y="2527"/>
                    <a:pt x="9225" y="1744"/>
                  </a:cubicBezTo>
                  <a:cubicBezTo>
                    <a:pt x="9231" y="1431"/>
                    <a:pt x="8502" y="1337"/>
                    <a:pt x="7625" y="1337"/>
                  </a:cubicBezTo>
                  <a:cubicBezTo>
                    <a:pt x="6310" y="1337"/>
                    <a:pt x="4662" y="1548"/>
                    <a:pt x="4662" y="1548"/>
                  </a:cubicBezTo>
                  <a:cubicBezTo>
                    <a:pt x="4662" y="1548"/>
                    <a:pt x="8255" y="842"/>
                    <a:pt x="8229" y="417"/>
                  </a:cubicBezTo>
                  <a:cubicBezTo>
                    <a:pt x="8211" y="107"/>
                    <a:pt x="7475" y="0"/>
                    <a:pt x="6466" y="0"/>
                  </a:cubicBez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4082900" y="1513875"/>
              <a:ext cx="150700" cy="245675"/>
            </a:xfrm>
            <a:custGeom>
              <a:avLst/>
              <a:gdLst/>
              <a:ahLst/>
              <a:cxnLst/>
              <a:rect l="l" t="t" r="r" b="b"/>
              <a:pathLst>
                <a:path w="6028" h="9827" extrusionOk="0">
                  <a:moveTo>
                    <a:pt x="6028" y="0"/>
                  </a:moveTo>
                  <a:lnTo>
                    <a:pt x="1" y="430"/>
                  </a:lnTo>
                  <a:lnTo>
                    <a:pt x="1810" y="9826"/>
                  </a:lnTo>
                  <a:lnTo>
                    <a:pt x="5573" y="9557"/>
                  </a:lnTo>
                  <a:lnTo>
                    <a:pt x="6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4081125" y="1473675"/>
              <a:ext cx="154250" cy="91125"/>
            </a:xfrm>
            <a:custGeom>
              <a:avLst/>
              <a:gdLst/>
              <a:ahLst/>
              <a:cxnLst/>
              <a:rect l="l" t="t" r="r" b="b"/>
              <a:pathLst>
                <a:path w="6170" h="3645" extrusionOk="0">
                  <a:moveTo>
                    <a:pt x="3316" y="1"/>
                  </a:moveTo>
                  <a:cubicBezTo>
                    <a:pt x="3198" y="1"/>
                    <a:pt x="3078" y="5"/>
                    <a:pt x="2956" y="14"/>
                  </a:cubicBezTo>
                  <a:cubicBezTo>
                    <a:pt x="1292" y="133"/>
                    <a:pt x="1" y="1039"/>
                    <a:pt x="72" y="2038"/>
                  </a:cubicBezTo>
                  <a:cubicBezTo>
                    <a:pt x="139" y="2964"/>
                    <a:pt x="1351" y="3645"/>
                    <a:pt x="2854" y="3645"/>
                  </a:cubicBezTo>
                  <a:cubicBezTo>
                    <a:pt x="2972" y="3645"/>
                    <a:pt x="3093" y="3641"/>
                    <a:pt x="3215" y="3632"/>
                  </a:cubicBezTo>
                  <a:cubicBezTo>
                    <a:pt x="4878" y="3513"/>
                    <a:pt x="6170" y="2607"/>
                    <a:pt x="6099" y="1608"/>
                  </a:cubicBezTo>
                  <a:cubicBezTo>
                    <a:pt x="6033" y="682"/>
                    <a:pt x="4819" y="1"/>
                    <a:pt x="33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4090125" y="1509050"/>
              <a:ext cx="138750" cy="55775"/>
            </a:xfrm>
            <a:custGeom>
              <a:avLst/>
              <a:gdLst/>
              <a:ahLst/>
              <a:cxnLst/>
              <a:rect l="l" t="t" r="r" b="b"/>
              <a:pathLst>
                <a:path w="5550" h="2231" extrusionOk="0">
                  <a:moveTo>
                    <a:pt x="3060" y="1"/>
                  </a:moveTo>
                  <a:cubicBezTo>
                    <a:pt x="2941" y="1"/>
                    <a:pt x="2820" y="5"/>
                    <a:pt x="2697" y="14"/>
                  </a:cubicBezTo>
                  <a:cubicBezTo>
                    <a:pt x="1451" y="102"/>
                    <a:pt x="415" y="633"/>
                    <a:pt x="1" y="1314"/>
                  </a:cubicBezTo>
                  <a:cubicBezTo>
                    <a:pt x="456" y="1869"/>
                    <a:pt x="1396" y="2230"/>
                    <a:pt x="2490" y="2230"/>
                  </a:cubicBezTo>
                  <a:cubicBezTo>
                    <a:pt x="2610" y="2230"/>
                    <a:pt x="2731" y="2226"/>
                    <a:pt x="2853" y="2217"/>
                  </a:cubicBezTo>
                  <a:cubicBezTo>
                    <a:pt x="4100" y="2127"/>
                    <a:pt x="5137" y="1597"/>
                    <a:pt x="5550" y="917"/>
                  </a:cubicBezTo>
                  <a:cubicBezTo>
                    <a:pt x="5095" y="363"/>
                    <a:pt x="4154" y="1"/>
                    <a:pt x="3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3490025" y="1239900"/>
              <a:ext cx="702175" cy="462800"/>
            </a:xfrm>
            <a:custGeom>
              <a:avLst/>
              <a:gdLst/>
              <a:ahLst/>
              <a:cxnLst/>
              <a:rect l="l" t="t" r="r" b="b"/>
              <a:pathLst>
                <a:path w="28087" h="18512" extrusionOk="0">
                  <a:moveTo>
                    <a:pt x="5183" y="0"/>
                  </a:moveTo>
                  <a:cubicBezTo>
                    <a:pt x="4957" y="0"/>
                    <a:pt x="4727" y="17"/>
                    <a:pt x="4496" y="53"/>
                  </a:cubicBezTo>
                  <a:cubicBezTo>
                    <a:pt x="1705" y="482"/>
                    <a:pt x="1" y="3353"/>
                    <a:pt x="960" y="6009"/>
                  </a:cubicBezTo>
                  <a:lnTo>
                    <a:pt x="4493" y="15788"/>
                  </a:lnTo>
                  <a:cubicBezTo>
                    <a:pt x="4873" y="16837"/>
                    <a:pt x="5851" y="17551"/>
                    <a:pt x="6966" y="17593"/>
                  </a:cubicBezTo>
                  <a:lnTo>
                    <a:pt x="22733" y="18184"/>
                  </a:lnTo>
                  <a:lnTo>
                    <a:pt x="25088" y="18512"/>
                  </a:lnTo>
                  <a:cubicBezTo>
                    <a:pt x="25088" y="18512"/>
                    <a:pt x="25312" y="15454"/>
                    <a:pt x="25545" y="14792"/>
                  </a:cubicBezTo>
                  <a:cubicBezTo>
                    <a:pt x="25744" y="14227"/>
                    <a:pt x="28086" y="14671"/>
                    <a:pt x="28080" y="14102"/>
                  </a:cubicBezTo>
                  <a:cubicBezTo>
                    <a:pt x="28074" y="13534"/>
                    <a:pt x="24084" y="13181"/>
                    <a:pt x="24084" y="13181"/>
                  </a:cubicBezTo>
                  <a:lnTo>
                    <a:pt x="22491" y="14791"/>
                  </a:lnTo>
                  <a:lnTo>
                    <a:pt x="10148" y="11157"/>
                  </a:lnTo>
                  <a:lnTo>
                    <a:pt x="9648" y="4166"/>
                  </a:lnTo>
                  <a:cubicBezTo>
                    <a:pt x="9478" y="1786"/>
                    <a:pt x="7491" y="0"/>
                    <a:pt x="5183" y="0"/>
                  </a:cubicBez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3586700" y="831800"/>
              <a:ext cx="274700" cy="351325"/>
            </a:xfrm>
            <a:custGeom>
              <a:avLst/>
              <a:gdLst/>
              <a:ahLst/>
              <a:cxnLst/>
              <a:rect l="l" t="t" r="r" b="b"/>
              <a:pathLst>
                <a:path w="10988" h="14053" extrusionOk="0">
                  <a:moveTo>
                    <a:pt x="6776" y="0"/>
                  </a:moveTo>
                  <a:cubicBezTo>
                    <a:pt x="5432" y="0"/>
                    <a:pt x="4003" y="764"/>
                    <a:pt x="3161" y="1753"/>
                  </a:cubicBezTo>
                  <a:cubicBezTo>
                    <a:pt x="2208" y="2870"/>
                    <a:pt x="1770" y="4014"/>
                    <a:pt x="1266" y="5374"/>
                  </a:cubicBezTo>
                  <a:cubicBezTo>
                    <a:pt x="791" y="6655"/>
                    <a:pt x="61" y="7801"/>
                    <a:pt x="19" y="9208"/>
                  </a:cubicBezTo>
                  <a:cubicBezTo>
                    <a:pt x="0" y="9834"/>
                    <a:pt x="90" y="10612"/>
                    <a:pt x="443" y="11139"/>
                  </a:cubicBezTo>
                  <a:cubicBezTo>
                    <a:pt x="593" y="11362"/>
                    <a:pt x="4485" y="14052"/>
                    <a:pt x="7438" y="14052"/>
                  </a:cubicBezTo>
                  <a:cubicBezTo>
                    <a:pt x="8019" y="14052"/>
                    <a:pt x="8564" y="13948"/>
                    <a:pt x="9037" y="13700"/>
                  </a:cubicBezTo>
                  <a:cubicBezTo>
                    <a:pt x="9922" y="13236"/>
                    <a:pt x="10916" y="12135"/>
                    <a:pt x="10959" y="11094"/>
                  </a:cubicBezTo>
                  <a:cubicBezTo>
                    <a:pt x="10987" y="10427"/>
                    <a:pt x="10592" y="9975"/>
                    <a:pt x="10337" y="9311"/>
                  </a:cubicBezTo>
                  <a:cubicBezTo>
                    <a:pt x="9802" y="7916"/>
                    <a:pt x="10614" y="6749"/>
                    <a:pt x="10177" y="5419"/>
                  </a:cubicBezTo>
                  <a:cubicBezTo>
                    <a:pt x="9748" y="4118"/>
                    <a:pt x="10034" y="2434"/>
                    <a:pt x="9199" y="1246"/>
                  </a:cubicBezTo>
                  <a:cubicBezTo>
                    <a:pt x="8574" y="358"/>
                    <a:pt x="7695" y="0"/>
                    <a:pt x="6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4427525" y="954425"/>
              <a:ext cx="177800" cy="329975"/>
            </a:xfrm>
            <a:custGeom>
              <a:avLst/>
              <a:gdLst/>
              <a:ahLst/>
              <a:cxnLst/>
              <a:rect l="l" t="t" r="r" b="b"/>
              <a:pathLst>
                <a:path w="7112" h="13199" extrusionOk="0">
                  <a:moveTo>
                    <a:pt x="6187" y="1"/>
                  </a:moveTo>
                  <a:cubicBezTo>
                    <a:pt x="6142" y="1"/>
                    <a:pt x="6096" y="6"/>
                    <a:pt x="6050" y="18"/>
                  </a:cubicBezTo>
                  <a:lnTo>
                    <a:pt x="447" y="1392"/>
                  </a:lnTo>
                  <a:cubicBezTo>
                    <a:pt x="182" y="1457"/>
                    <a:pt x="0" y="1702"/>
                    <a:pt x="16" y="1974"/>
                  </a:cubicBezTo>
                  <a:lnTo>
                    <a:pt x="586" y="12662"/>
                  </a:lnTo>
                  <a:cubicBezTo>
                    <a:pt x="602" y="12967"/>
                    <a:pt x="856" y="13199"/>
                    <a:pt x="1151" y="13199"/>
                  </a:cubicBezTo>
                  <a:cubicBezTo>
                    <a:pt x="1182" y="13199"/>
                    <a:pt x="1213" y="13196"/>
                    <a:pt x="1244" y="13191"/>
                  </a:cubicBezTo>
                  <a:lnTo>
                    <a:pt x="6627" y="12307"/>
                  </a:lnTo>
                  <a:cubicBezTo>
                    <a:pt x="6908" y="12260"/>
                    <a:pt x="7111" y="12013"/>
                    <a:pt x="7102" y="11728"/>
                  </a:cubicBezTo>
                  <a:lnTo>
                    <a:pt x="6752" y="550"/>
                  </a:lnTo>
                  <a:cubicBezTo>
                    <a:pt x="6743" y="237"/>
                    <a:pt x="6485" y="1"/>
                    <a:pt x="61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4540675" y="985250"/>
              <a:ext cx="37900" cy="36025"/>
            </a:xfrm>
            <a:custGeom>
              <a:avLst/>
              <a:gdLst/>
              <a:ahLst/>
              <a:cxnLst/>
              <a:rect l="l" t="t" r="r" b="b"/>
              <a:pathLst>
                <a:path w="1516" h="1441" extrusionOk="0">
                  <a:moveTo>
                    <a:pt x="778" y="1"/>
                  </a:moveTo>
                  <a:cubicBezTo>
                    <a:pt x="760" y="1"/>
                    <a:pt x="743" y="1"/>
                    <a:pt x="725" y="3"/>
                  </a:cubicBezTo>
                  <a:cubicBezTo>
                    <a:pt x="434" y="23"/>
                    <a:pt x="185" y="216"/>
                    <a:pt x="93" y="492"/>
                  </a:cubicBezTo>
                  <a:cubicBezTo>
                    <a:pt x="1" y="769"/>
                    <a:pt x="85" y="1073"/>
                    <a:pt x="304" y="1264"/>
                  </a:cubicBezTo>
                  <a:cubicBezTo>
                    <a:pt x="438" y="1380"/>
                    <a:pt x="606" y="1440"/>
                    <a:pt x="776" y="1440"/>
                  </a:cubicBezTo>
                  <a:cubicBezTo>
                    <a:pt x="886" y="1440"/>
                    <a:pt x="996" y="1415"/>
                    <a:pt x="1098" y="1364"/>
                  </a:cubicBezTo>
                  <a:cubicBezTo>
                    <a:pt x="1359" y="1234"/>
                    <a:pt x="1515" y="960"/>
                    <a:pt x="1494" y="670"/>
                  </a:cubicBezTo>
                  <a:cubicBezTo>
                    <a:pt x="1467" y="290"/>
                    <a:pt x="1152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4540850" y="819225"/>
              <a:ext cx="128500" cy="144300"/>
            </a:xfrm>
            <a:custGeom>
              <a:avLst/>
              <a:gdLst/>
              <a:ahLst/>
              <a:cxnLst/>
              <a:rect l="l" t="t" r="r" b="b"/>
              <a:pathLst>
                <a:path w="5140" h="5772" extrusionOk="0">
                  <a:moveTo>
                    <a:pt x="2720" y="0"/>
                  </a:moveTo>
                  <a:cubicBezTo>
                    <a:pt x="2612" y="363"/>
                    <a:pt x="2696" y="2507"/>
                    <a:pt x="1" y="3024"/>
                  </a:cubicBezTo>
                  <a:cubicBezTo>
                    <a:pt x="52" y="3016"/>
                    <a:pt x="102" y="3012"/>
                    <a:pt x="153" y="3012"/>
                  </a:cubicBezTo>
                  <a:cubicBezTo>
                    <a:pt x="1259" y="3012"/>
                    <a:pt x="2233" y="4883"/>
                    <a:pt x="2508" y="5772"/>
                  </a:cubicBezTo>
                  <a:cubicBezTo>
                    <a:pt x="3131" y="4798"/>
                    <a:pt x="3841" y="3383"/>
                    <a:pt x="5139" y="3172"/>
                  </a:cubicBezTo>
                  <a:cubicBezTo>
                    <a:pt x="3739" y="2226"/>
                    <a:pt x="3026" y="1660"/>
                    <a:pt x="2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3971800" y="1091500"/>
              <a:ext cx="573250" cy="389475"/>
            </a:xfrm>
            <a:custGeom>
              <a:avLst/>
              <a:gdLst/>
              <a:ahLst/>
              <a:cxnLst/>
              <a:rect l="l" t="t" r="r" b="b"/>
              <a:pathLst>
                <a:path w="22930" h="15579" extrusionOk="0">
                  <a:moveTo>
                    <a:pt x="22498" y="0"/>
                  </a:moveTo>
                  <a:cubicBezTo>
                    <a:pt x="22272" y="0"/>
                    <a:pt x="21934" y="128"/>
                    <a:pt x="21934" y="128"/>
                  </a:cubicBezTo>
                  <a:lnTo>
                    <a:pt x="18574" y="1860"/>
                  </a:lnTo>
                  <a:lnTo>
                    <a:pt x="18449" y="92"/>
                  </a:lnTo>
                  <a:lnTo>
                    <a:pt x="17697" y="1465"/>
                  </a:lnTo>
                  <a:cubicBezTo>
                    <a:pt x="17515" y="1795"/>
                    <a:pt x="17413" y="2162"/>
                    <a:pt x="17397" y="2537"/>
                  </a:cubicBezTo>
                  <a:lnTo>
                    <a:pt x="17350" y="3628"/>
                  </a:lnTo>
                  <a:lnTo>
                    <a:pt x="5432" y="8177"/>
                  </a:lnTo>
                  <a:cubicBezTo>
                    <a:pt x="5432" y="8177"/>
                    <a:pt x="4164" y="7608"/>
                    <a:pt x="2853" y="7029"/>
                  </a:cubicBezTo>
                  <a:lnTo>
                    <a:pt x="0" y="14951"/>
                  </a:lnTo>
                  <a:cubicBezTo>
                    <a:pt x="866" y="15031"/>
                    <a:pt x="2173" y="15579"/>
                    <a:pt x="3326" y="15579"/>
                  </a:cubicBezTo>
                  <a:cubicBezTo>
                    <a:pt x="3487" y="15579"/>
                    <a:pt x="3644" y="15568"/>
                    <a:pt x="3797" y="15544"/>
                  </a:cubicBezTo>
                  <a:cubicBezTo>
                    <a:pt x="11576" y="14325"/>
                    <a:pt x="15172" y="8081"/>
                    <a:pt x="20114" y="6627"/>
                  </a:cubicBezTo>
                  <a:cubicBezTo>
                    <a:pt x="21301" y="6277"/>
                    <a:pt x="22865" y="3722"/>
                    <a:pt x="22691" y="3521"/>
                  </a:cubicBezTo>
                  <a:cubicBezTo>
                    <a:pt x="22670" y="3497"/>
                    <a:pt x="22640" y="3487"/>
                    <a:pt x="22602" y="3487"/>
                  </a:cubicBezTo>
                  <a:cubicBezTo>
                    <a:pt x="22320" y="3487"/>
                    <a:pt x="21630" y="4076"/>
                    <a:pt x="21630" y="4076"/>
                  </a:cubicBezTo>
                  <a:cubicBezTo>
                    <a:pt x="21630" y="4076"/>
                    <a:pt x="22562" y="1966"/>
                    <a:pt x="22544" y="1469"/>
                  </a:cubicBezTo>
                  <a:cubicBezTo>
                    <a:pt x="22540" y="1357"/>
                    <a:pt x="22465" y="1314"/>
                    <a:pt x="22352" y="1314"/>
                  </a:cubicBezTo>
                  <a:cubicBezTo>
                    <a:pt x="21965" y="1314"/>
                    <a:pt x="21131" y="1819"/>
                    <a:pt x="21131" y="1819"/>
                  </a:cubicBezTo>
                  <a:cubicBezTo>
                    <a:pt x="22929" y="300"/>
                    <a:pt x="22845" y="0"/>
                    <a:pt x="22498" y="0"/>
                  </a:cubicBez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3134450" y="1093475"/>
              <a:ext cx="919950" cy="888725"/>
            </a:xfrm>
            <a:custGeom>
              <a:avLst/>
              <a:gdLst/>
              <a:ahLst/>
              <a:cxnLst/>
              <a:rect l="l" t="t" r="r" b="b"/>
              <a:pathLst>
                <a:path w="36798" h="35549" extrusionOk="0">
                  <a:moveTo>
                    <a:pt x="16879" y="0"/>
                  </a:moveTo>
                  <a:cubicBezTo>
                    <a:pt x="13885" y="0"/>
                    <a:pt x="12653" y="1704"/>
                    <a:pt x="9623" y="5595"/>
                  </a:cubicBezTo>
                  <a:cubicBezTo>
                    <a:pt x="6107" y="10111"/>
                    <a:pt x="1" y="13177"/>
                    <a:pt x="1" y="13177"/>
                  </a:cubicBezTo>
                  <a:lnTo>
                    <a:pt x="10863" y="35548"/>
                  </a:lnTo>
                  <a:cubicBezTo>
                    <a:pt x="16320" y="32059"/>
                    <a:pt x="21537" y="22169"/>
                    <a:pt x="23858" y="17320"/>
                  </a:cubicBezTo>
                  <a:cubicBezTo>
                    <a:pt x="24090" y="17379"/>
                    <a:pt x="24328" y="17408"/>
                    <a:pt x="24567" y="17408"/>
                  </a:cubicBezTo>
                  <a:cubicBezTo>
                    <a:pt x="24637" y="17408"/>
                    <a:pt x="24707" y="17405"/>
                    <a:pt x="24777" y="17400"/>
                  </a:cubicBezTo>
                  <a:cubicBezTo>
                    <a:pt x="26095" y="17307"/>
                    <a:pt x="27146" y="16356"/>
                    <a:pt x="27425" y="15132"/>
                  </a:cubicBezTo>
                  <a:cubicBezTo>
                    <a:pt x="28870" y="15459"/>
                    <a:pt x="30952" y="15899"/>
                    <a:pt x="33564" y="16357"/>
                  </a:cubicBezTo>
                  <a:lnTo>
                    <a:pt x="36798" y="7148"/>
                  </a:lnTo>
                  <a:cubicBezTo>
                    <a:pt x="32256" y="5142"/>
                    <a:pt x="21761" y="612"/>
                    <a:pt x="18473" y="130"/>
                  </a:cubicBezTo>
                  <a:cubicBezTo>
                    <a:pt x="17886" y="44"/>
                    <a:pt x="17360" y="0"/>
                    <a:pt x="16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3356975" y="750300"/>
              <a:ext cx="569000" cy="505200"/>
            </a:xfrm>
            <a:custGeom>
              <a:avLst/>
              <a:gdLst/>
              <a:ahLst/>
              <a:cxnLst/>
              <a:rect l="l" t="t" r="r" b="b"/>
              <a:pathLst>
                <a:path w="22760" h="20208" extrusionOk="0">
                  <a:moveTo>
                    <a:pt x="16592" y="0"/>
                  </a:moveTo>
                  <a:cubicBezTo>
                    <a:pt x="16414" y="0"/>
                    <a:pt x="16206" y="61"/>
                    <a:pt x="15946" y="214"/>
                  </a:cubicBezTo>
                  <a:cubicBezTo>
                    <a:pt x="15489" y="482"/>
                    <a:pt x="15302" y="872"/>
                    <a:pt x="14780" y="1018"/>
                  </a:cubicBezTo>
                  <a:cubicBezTo>
                    <a:pt x="14611" y="1065"/>
                    <a:pt x="14464" y="1087"/>
                    <a:pt x="14287" y="1087"/>
                  </a:cubicBezTo>
                  <a:cubicBezTo>
                    <a:pt x="14101" y="1087"/>
                    <a:pt x="13882" y="1063"/>
                    <a:pt x="13568" y="1019"/>
                  </a:cubicBezTo>
                  <a:cubicBezTo>
                    <a:pt x="13335" y="911"/>
                    <a:pt x="13072" y="860"/>
                    <a:pt x="12801" y="860"/>
                  </a:cubicBezTo>
                  <a:cubicBezTo>
                    <a:pt x="12005" y="860"/>
                    <a:pt x="11142" y="1295"/>
                    <a:pt x="10768" y="1950"/>
                  </a:cubicBezTo>
                  <a:cubicBezTo>
                    <a:pt x="10355" y="2671"/>
                    <a:pt x="10638" y="3963"/>
                    <a:pt x="9947" y="4478"/>
                  </a:cubicBezTo>
                  <a:cubicBezTo>
                    <a:pt x="9420" y="4872"/>
                    <a:pt x="8685" y="4639"/>
                    <a:pt x="8179" y="5189"/>
                  </a:cubicBezTo>
                  <a:cubicBezTo>
                    <a:pt x="7567" y="5856"/>
                    <a:pt x="8004" y="6623"/>
                    <a:pt x="7735" y="7434"/>
                  </a:cubicBezTo>
                  <a:cubicBezTo>
                    <a:pt x="7406" y="8423"/>
                    <a:pt x="6607" y="8174"/>
                    <a:pt x="5796" y="8308"/>
                  </a:cubicBezTo>
                  <a:cubicBezTo>
                    <a:pt x="4722" y="8487"/>
                    <a:pt x="3660" y="9147"/>
                    <a:pt x="3581" y="10331"/>
                  </a:cubicBezTo>
                  <a:cubicBezTo>
                    <a:pt x="3539" y="10963"/>
                    <a:pt x="4051" y="11966"/>
                    <a:pt x="3704" y="12409"/>
                  </a:cubicBezTo>
                  <a:cubicBezTo>
                    <a:pt x="3237" y="13004"/>
                    <a:pt x="1965" y="12577"/>
                    <a:pt x="1311" y="12957"/>
                  </a:cubicBezTo>
                  <a:cubicBezTo>
                    <a:pt x="0" y="13719"/>
                    <a:pt x="910" y="15746"/>
                    <a:pt x="1647" y="16650"/>
                  </a:cubicBezTo>
                  <a:cubicBezTo>
                    <a:pt x="2322" y="17479"/>
                    <a:pt x="3259" y="18086"/>
                    <a:pt x="4299" y="18350"/>
                  </a:cubicBezTo>
                  <a:cubicBezTo>
                    <a:pt x="4835" y="18485"/>
                    <a:pt x="5435" y="18533"/>
                    <a:pt x="5985" y="18569"/>
                  </a:cubicBezTo>
                  <a:cubicBezTo>
                    <a:pt x="6908" y="18630"/>
                    <a:pt x="6509" y="18566"/>
                    <a:pt x="6753" y="19317"/>
                  </a:cubicBezTo>
                  <a:cubicBezTo>
                    <a:pt x="6962" y="19965"/>
                    <a:pt x="7416" y="20208"/>
                    <a:pt x="7966" y="20208"/>
                  </a:cubicBezTo>
                  <a:cubicBezTo>
                    <a:pt x="9162" y="20208"/>
                    <a:pt x="10818" y="19060"/>
                    <a:pt x="11428" y="18418"/>
                  </a:cubicBezTo>
                  <a:cubicBezTo>
                    <a:pt x="12183" y="17621"/>
                    <a:pt x="12305" y="16859"/>
                    <a:pt x="12710" y="15911"/>
                  </a:cubicBezTo>
                  <a:cubicBezTo>
                    <a:pt x="12938" y="15375"/>
                    <a:pt x="13024" y="15340"/>
                    <a:pt x="13342" y="15340"/>
                  </a:cubicBezTo>
                  <a:cubicBezTo>
                    <a:pt x="13389" y="15340"/>
                    <a:pt x="13441" y="15341"/>
                    <a:pt x="13500" y="15341"/>
                  </a:cubicBezTo>
                  <a:cubicBezTo>
                    <a:pt x="13594" y="15341"/>
                    <a:pt x="13706" y="15339"/>
                    <a:pt x="13839" y="15328"/>
                  </a:cubicBezTo>
                  <a:cubicBezTo>
                    <a:pt x="15407" y="15205"/>
                    <a:pt x="16060" y="13724"/>
                    <a:pt x="15694" y="12345"/>
                  </a:cubicBezTo>
                  <a:cubicBezTo>
                    <a:pt x="15605" y="12008"/>
                    <a:pt x="15284" y="11520"/>
                    <a:pt x="15160" y="11071"/>
                  </a:cubicBezTo>
                  <a:cubicBezTo>
                    <a:pt x="15293" y="11041"/>
                    <a:pt x="15433" y="11027"/>
                    <a:pt x="15575" y="11027"/>
                  </a:cubicBezTo>
                  <a:cubicBezTo>
                    <a:pt x="15800" y="11027"/>
                    <a:pt x="16028" y="11062"/>
                    <a:pt x="16234" y="11124"/>
                  </a:cubicBezTo>
                  <a:cubicBezTo>
                    <a:pt x="16726" y="11272"/>
                    <a:pt x="17236" y="11440"/>
                    <a:pt x="17718" y="11623"/>
                  </a:cubicBezTo>
                  <a:cubicBezTo>
                    <a:pt x="18184" y="11801"/>
                    <a:pt x="18613" y="12057"/>
                    <a:pt x="19106" y="12162"/>
                  </a:cubicBezTo>
                  <a:cubicBezTo>
                    <a:pt x="19390" y="12223"/>
                    <a:pt x="19724" y="12282"/>
                    <a:pt x="20051" y="12282"/>
                  </a:cubicBezTo>
                  <a:cubicBezTo>
                    <a:pt x="20394" y="12282"/>
                    <a:pt x="20728" y="12217"/>
                    <a:pt x="20990" y="12017"/>
                  </a:cubicBezTo>
                  <a:cubicBezTo>
                    <a:pt x="21352" y="11739"/>
                    <a:pt x="21623" y="11187"/>
                    <a:pt x="21563" y="10733"/>
                  </a:cubicBezTo>
                  <a:cubicBezTo>
                    <a:pt x="21434" y="9738"/>
                    <a:pt x="19307" y="9261"/>
                    <a:pt x="20261" y="8030"/>
                  </a:cubicBezTo>
                  <a:cubicBezTo>
                    <a:pt x="20455" y="7780"/>
                    <a:pt x="20639" y="7607"/>
                    <a:pt x="20568" y="7276"/>
                  </a:cubicBezTo>
                  <a:cubicBezTo>
                    <a:pt x="20534" y="7115"/>
                    <a:pt x="20470" y="6973"/>
                    <a:pt x="20408" y="6833"/>
                  </a:cubicBezTo>
                  <a:cubicBezTo>
                    <a:pt x="21069" y="6651"/>
                    <a:pt x="21707" y="6277"/>
                    <a:pt x="22088" y="5791"/>
                  </a:cubicBezTo>
                  <a:cubicBezTo>
                    <a:pt x="22475" y="5295"/>
                    <a:pt x="22759" y="4585"/>
                    <a:pt x="22370" y="3987"/>
                  </a:cubicBezTo>
                  <a:cubicBezTo>
                    <a:pt x="21947" y="3336"/>
                    <a:pt x="21359" y="3623"/>
                    <a:pt x="21589" y="2768"/>
                  </a:cubicBezTo>
                  <a:cubicBezTo>
                    <a:pt x="21721" y="2272"/>
                    <a:pt x="22147" y="2070"/>
                    <a:pt x="22063" y="1417"/>
                  </a:cubicBezTo>
                  <a:cubicBezTo>
                    <a:pt x="21987" y="825"/>
                    <a:pt x="21636" y="410"/>
                    <a:pt x="21057" y="292"/>
                  </a:cubicBezTo>
                  <a:cubicBezTo>
                    <a:pt x="20964" y="273"/>
                    <a:pt x="20872" y="265"/>
                    <a:pt x="20780" y="265"/>
                  </a:cubicBezTo>
                  <a:cubicBezTo>
                    <a:pt x="20004" y="265"/>
                    <a:pt x="19256" y="865"/>
                    <a:pt x="18492" y="865"/>
                  </a:cubicBezTo>
                  <a:cubicBezTo>
                    <a:pt x="18334" y="865"/>
                    <a:pt x="18176" y="839"/>
                    <a:pt x="18017" y="778"/>
                  </a:cubicBezTo>
                  <a:cubicBezTo>
                    <a:pt x="17398" y="540"/>
                    <a:pt x="17126" y="0"/>
                    <a:pt x="16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3682475" y="870450"/>
              <a:ext cx="204600" cy="206100"/>
            </a:xfrm>
            <a:custGeom>
              <a:avLst/>
              <a:gdLst/>
              <a:ahLst/>
              <a:cxnLst/>
              <a:rect l="l" t="t" r="r" b="b"/>
              <a:pathLst>
                <a:path w="8184" h="8244" extrusionOk="0">
                  <a:moveTo>
                    <a:pt x="4575" y="1"/>
                  </a:moveTo>
                  <a:cubicBezTo>
                    <a:pt x="4528" y="1"/>
                    <a:pt x="4477" y="11"/>
                    <a:pt x="4420" y="34"/>
                  </a:cubicBezTo>
                  <a:cubicBezTo>
                    <a:pt x="4314" y="313"/>
                    <a:pt x="4312" y="486"/>
                    <a:pt x="3939" y="510"/>
                  </a:cubicBezTo>
                  <a:cubicBezTo>
                    <a:pt x="3930" y="511"/>
                    <a:pt x="3921" y="511"/>
                    <a:pt x="3912" y="511"/>
                  </a:cubicBezTo>
                  <a:cubicBezTo>
                    <a:pt x="3686" y="511"/>
                    <a:pt x="3481" y="338"/>
                    <a:pt x="3270" y="338"/>
                  </a:cubicBezTo>
                  <a:cubicBezTo>
                    <a:pt x="3246" y="338"/>
                    <a:pt x="3221" y="340"/>
                    <a:pt x="3196" y="346"/>
                  </a:cubicBezTo>
                  <a:cubicBezTo>
                    <a:pt x="2768" y="435"/>
                    <a:pt x="2992" y="937"/>
                    <a:pt x="3172" y="1157"/>
                  </a:cubicBezTo>
                  <a:cubicBezTo>
                    <a:pt x="3301" y="1317"/>
                    <a:pt x="3453" y="1459"/>
                    <a:pt x="3530" y="1664"/>
                  </a:cubicBezTo>
                  <a:cubicBezTo>
                    <a:pt x="3692" y="2098"/>
                    <a:pt x="3410" y="2531"/>
                    <a:pt x="3180" y="2888"/>
                  </a:cubicBezTo>
                  <a:cubicBezTo>
                    <a:pt x="3003" y="3164"/>
                    <a:pt x="2656" y="3369"/>
                    <a:pt x="2332" y="3369"/>
                  </a:cubicBezTo>
                  <a:cubicBezTo>
                    <a:pt x="2296" y="3369"/>
                    <a:pt x="2260" y="3367"/>
                    <a:pt x="2225" y="3361"/>
                  </a:cubicBezTo>
                  <a:cubicBezTo>
                    <a:pt x="1973" y="3323"/>
                    <a:pt x="1598" y="3218"/>
                    <a:pt x="1415" y="3048"/>
                  </a:cubicBezTo>
                  <a:cubicBezTo>
                    <a:pt x="1268" y="2911"/>
                    <a:pt x="1159" y="2691"/>
                    <a:pt x="1041" y="2496"/>
                  </a:cubicBezTo>
                  <a:cubicBezTo>
                    <a:pt x="937" y="2453"/>
                    <a:pt x="762" y="2394"/>
                    <a:pt x="588" y="2394"/>
                  </a:cubicBezTo>
                  <a:cubicBezTo>
                    <a:pt x="294" y="2394"/>
                    <a:pt x="0" y="2562"/>
                    <a:pt x="48" y="3261"/>
                  </a:cubicBezTo>
                  <a:cubicBezTo>
                    <a:pt x="117" y="4296"/>
                    <a:pt x="768" y="4417"/>
                    <a:pt x="1067" y="4417"/>
                  </a:cubicBezTo>
                  <a:cubicBezTo>
                    <a:pt x="1158" y="4417"/>
                    <a:pt x="1217" y="4406"/>
                    <a:pt x="1217" y="4406"/>
                  </a:cubicBezTo>
                  <a:lnTo>
                    <a:pt x="1513" y="5027"/>
                  </a:lnTo>
                  <a:cubicBezTo>
                    <a:pt x="1933" y="6614"/>
                    <a:pt x="3837" y="8244"/>
                    <a:pt x="5366" y="8244"/>
                  </a:cubicBezTo>
                  <a:cubicBezTo>
                    <a:pt x="5824" y="8244"/>
                    <a:pt x="6249" y="8097"/>
                    <a:pt x="6590" y="7759"/>
                  </a:cubicBezTo>
                  <a:cubicBezTo>
                    <a:pt x="7160" y="7191"/>
                    <a:pt x="7289" y="6029"/>
                    <a:pt x="7233" y="4816"/>
                  </a:cubicBezTo>
                  <a:cubicBezTo>
                    <a:pt x="7423" y="4781"/>
                    <a:pt x="7615" y="4740"/>
                    <a:pt x="7790" y="4694"/>
                  </a:cubicBezTo>
                  <a:cubicBezTo>
                    <a:pt x="8183" y="4588"/>
                    <a:pt x="7859" y="4316"/>
                    <a:pt x="7639" y="4133"/>
                  </a:cubicBezTo>
                  <a:cubicBezTo>
                    <a:pt x="7439" y="3966"/>
                    <a:pt x="7275" y="3772"/>
                    <a:pt x="7120" y="3570"/>
                  </a:cubicBezTo>
                  <a:cubicBezTo>
                    <a:pt x="6999" y="2652"/>
                    <a:pt x="6822" y="1742"/>
                    <a:pt x="6591" y="846"/>
                  </a:cubicBezTo>
                  <a:cubicBezTo>
                    <a:pt x="6509" y="635"/>
                    <a:pt x="6408" y="433"/>
                    <a:pt x="6287" y="243"/>
                  </a:cubicBezTo>
                  <a:cubicBezTo>
                    <a:pt x="6199" y="206"/>
                    <a:pt x="6110" y="167"/>
                    <a:pt x="6030" y="167"/>
                  </a:cubicBezTo>
                  <a:cubicBezTo>
                    <a:pt x="5974" y="167"/>
                    <a:pt x="5922" y="187"/>
                    <a:pt x="5879" y="242"/>
                  </a:cubicBezTo>
                  <a:cubicBezTo>
                    <a:pt x="5814" y="324"/>
                    <a:pt x="5889" y="431"/>
                    <a:pt x="5781" y="522"/>
                  </a:cubicBezTo>
                  <a:cubicBezTo>
                    <a:pt x="5714" y="578"/>
                    <a:pt x="5639" y="600"/>
                    <a:pt x="5562" y="600"/>
                  </a:cubicBezTo>
                  <a:cubicBezTo>
                    <a:pt x="5419" y="600"/>
                    <a:pt x="5269" y="521"/>
                    <a:pt x="5153" y="434"/>
                  </a:cubicBezTo>
                  <a:cubicBezTo>
                    <a:pt x="4934" y="269"/>
                    <a:pt x="4812" y="1"/>
                    <a:pt x="4575" y="1"/>
                  </a:cubicBez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3638600" y="961350"/>
              <a:ext cx="92475" cy="89700"/>
            </a:xfrm>
            <a:custGeom>
              <a:avLst/>
              <a:gdLst/>
              <a:ahLst/>
              <a:cxnLst/>
              <a:rect l="l" t="t" r="r" b="b"/>
              <a:pathLst>
                <a:path w="3699" h="3588" fill="none" extrusionOk="0">
                  <a:moveTo>
                    <a:pt x="2784" y="313"/>
                  </a:moveTo>
                  <a:cubicBezTo>
                    <a:pt x="3464" y="796"/>
                    <a:pt x="3698" y="1698"/>
                    <a:pt x="3339" y="2450"/>
                  </a:cubicBezTo>
                  <a:cubicBezTo>
                    <a:pt x="2980" y="3203"/>
                    <a:pt x="2131" y="3587"/>
                    <a:pt x="1328" y="3362"/>
                  </a:cubicBezTo>
                  <a:cubicBezTo>
                    <a:pt x="525" y="3137"/>
                    <a:pt x="0" y="2368"/>
                    <a:pt x="84" y="1539"/>
                  </a:cubicBezTo>
                  <a:cubicBezTo>
                    <a:pt x="168" y="709"/>
                    <a:pt x="836" y="60"/>
                    <a:pt x="1669" y="1"/>
                  </a:cubicBezTo>
                </a:path>
              </a:pathLst>
            </a:custGeom>
            <a:noFill/>
            <a:ln w="133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3792000" y="910000"/>
              <a:ext cx="52425" cy="75175"/>
            </a:xfrm>
            <a:custGeom>
              <a:avLst/>
              <a:gdLst/>
              <a:ahLst/>
              <a:cxnLst/>
              <a:rect l="l" t="t" r="r" b="b"/>
              <a:pathLst>
                <a:path w="2097" h="3007" fill="none" extrusionOk="0">
                  <a:moveTo>
                    <a:pt x="2038" y="1433"/>
                  </a:moveTo>
                  <a:cubicBezTo>
                    <a:pt x="2097" y="2242"/>
                    <a:pt x="1700" y="2929"/>
                    <a:pt x="1154" y="2968"/>
                  </a:cubicBezTo>
                  <a:cubicBezTo>
                    <a:pt x="606" y="3007"/>
                    <a:pt x="116" y="2383"/>
                    <a:pt x="59" y="1574"/>
                  </a:cubicBezTo>
                  <a:cubicBezTo>
                    <a:pt x="1" y="765"/>
                    <a:pt x="397" y="79"/>
                    <a:pt x="944" y="39"/>
                  </a:cubicBezTo>
                  <a:cubicBezTo>
                    <a:pt x="1491" y="1"/>
                    <a:pt x="1981" y="624"/>
                    <a:pt x="2038" y="1433"/>
                  </a:cubicBezTo>
                  <a:close/>
                </a:path>
              </a:pathLst>
            </a:custGeom>
            <a:noFill/>
            <a:ln w="81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3856400" y="907925"/>
              <a:ext cx="37350" cy="65050"/>
            </a:xfrm>
            <a:custGeom>
              <a:avLst/>
              <a:gdLst/>
              <a:ahLst/>
              <a:cxnLst/>
              <a:rect l="l" t="t" r="r" b="b"/>
              <a:pathLst>
                <a:path w="1494" h="2602" fill="none" extrusionOk="0">
                  <a:moveTo>
                    <a:pt x="1443" y="1252"/>
                  </a:moveTo>
                  <a:cubicBezTo>
                    <a:pt x="1493" y="1955"/>
                    <a:pt x="1221" y="2547"/>
                    <a:pt x="837" y="2574"/>
                  </a:cubicBezTo>
                  <a:cubicBezTo>
                    <a:pt x="452" y="2601"/>
                    <a:pt x="100" y="2054"/>
                    <a:pt x="50" y="1351"/>
                  </a:cubicBezTo>
                  <a:cubicBezTo>
                    <a:pt x="1" y="648"/>
                    <a:pt x="271" y="56"/>
                    <a:pt x="656" y="28"/>
                  </a:cubicBezTo>
                  <a:cubicBezTo>
                    <a:pt x="1040" y="1"/>
                    <a:pt x="1392" y="549"/>
                    <a:pt x="1443" y="1252"/>
                  </a:cubicBezTo>
                  <a:close/>
                </a:path>
              </a:pathLst>
            </a:custGeom>
            <a:noFill/>
            <a:ln w="63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3846800" y="944750"/>
              <a:ext cx="11075" cy="800"/>
            </a:xfrm>
            <a:custGeom>
              <a:avLst/>
              <a:gdLst/>
              <a:ahLst/>
              <a:cxnLst/>
              <a:rect l="l" t="t" r="r" b="b"/>
              <a:pathLst>
                <a:path w="443" h="32" fill="none" extrusionOk="0">
                  <a:moveTo>
                    <a:pt x="0" y="32"/>
                  </a:moveTo>
                  <a:lnTo>
                    <a:pt x="442" y="0"/>
                  </a:lnTo>
                </a:path>
              </a:pathLst>
            </a:custGeom>
            <a:noFill/>
            <a:ln w="7075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3836650" y="1011500"/>
              <a:ext cx="22625" cy="13575"/>
            </a:xfrm>
            <a:custGeom>
              <a:avLst/>
              <a:gdLst/>
              <a:ahLst/>
              <a:cxnLst/>
              <a:rect l="l" t="t" r="r" b="b"/>
              <a:pathLst>
                <a:path w="905" h="543" extrusionOk="0">
                  <a:moveTo>
                    <a:pt x="1" y="1"/>
                  </a:moveTo>
                  <a:lnTo>
                    <a:pt x="205" y="383"/>
                  </a:lnTo>
                  <a:cubicBezTo>
                    <a:pt x="261" y="489"/>
                    <a:pt x="366" y="542"/>
                    <a:pt x="471" y="542"/>
                  </a:cubicBezTo>
                  <a:cubicBezTo>
                    <a:pt x="570" y="542"/>
                    <a:pt x="670" y="495"/>
                    <a:pt x="729" y="398"/>
                  </a:cubicBezTo>
                  <a:lnTo>
                    <a:pt x="904" y="1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32"/>
          <p:cNvSpPr/>
          <p:nvPr/>
        </p:nvSpPr>
        <p:spPr>
          <a:xfrm>
            <a:off x="8074748" y="382876"/>
            <a:ext cx="549196" cy="616724"/>
          </a:xfrm>
          <a:custGeom>
            <a:avLst/>
            <a:gdLst/>
            <a:ahLst/>
            <a:cxnLst/>
            <a:rect l="l" t="t" r="r" b="b"/>
            <a:pathLst>
              <a:path w="5140" h="5772" extrusionOk="0">
                <a:moveTo>
                  <a:pt x="2720" y="0"/>
                </a:moveTo>
                <a:cubicBezTo>
                  <a:pt x="2612" y="363"/>
                  <a:pt x="2696" y="2507"/>
                  <a:pt x="1" y="3024"/>
                </a:cubicBezTo>
                <a:cubicBezTo>
                  <a:pt x="52" y="3016"/>
                  <a:pt x="102" y="3012"/>
                  <a:pt x="153" y="3012"/>
                </a:cubicBezTo>
                <a:cubicBezTo>
                  <a:pt x="1259" y="3012"/>
                  <a:pt x="2233" y="4883"/>
                  <a:pt x="2508" y="5772"/>
                </a:cubicBezTo>
                <a:cubicBezTo>
                  <a:pt x="3131" y="4798"/>
                  <a:pt x="3841" y="3383"/>
                  <a:pt x="5139" y="3172"/>
                </a:cubicBezTo>
                <a:cubicBezTo>
                  <a:pt x="3739" y="2226"/>
                  <a:pt x="3026" y="1660"/>
                  <a:pt x="272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3"/>
          <p:cNvSpPr/>
          <p:nvPr/>
        </p:nvSpPr>
        <p:spPr>
          <a:xfrm>
            <a:off x="8435884" y="4478502"/>
            <a:ext cx="555600" cy="555600"/>
          </a:xfrm>
          <a:prstGeom prst="ellipse">
            <a:avLst/>
          </a:prstGeom>
          <a:solidFill>
            <a:srgbClr val="FFFFFF">
              <a:alpha val="31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3"/>
          <p:cNvSpPr txBox="1">
            <a:spLocks noGrp="1"/>
          </p:cNvSpPr>
          <p:nvPr>
            <p:ph type="title"/>
          </p:nvPr>
        </p:nvSpPr>
        <p:spPr>
          <a:xfrm>
            <a:off x="311700" y="33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</a:t>
            </a:r>
            <a:r>
              <a:rPr lang="en" dirty="0"/>
              <a:t>roduct story</a:t>
            </a:r>
            <a:endParaRPr dirty="0"/>
          </a:p>
        </p:txBody>
      </p:sp>
      <p:sp>
        <p:nvSpPr>
          <p:cNvPr id="392" name="Google Shape;392;p33"/>
          <p:cNvSpPr txBox="1">
            <a:spLocks noGrp="1"/>
          </p:cNvSpPr>
          <p:nvPr>
            <p:ph type="title"/>
          </p:nvPr>
        </p:nvSpPr>
        <p:spPr>
          <a:xfrm>
            <a:off x="3077750" y="1427939"/>
            <a:ext cx="6066250" cy="3087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Amasis MT Pro Light" panose="02040304050005020304" pitchFamily="18" charset="0"/>
              </a:rPr>
              <a:t>1. </a:t>
            </a:r>
            <a:r>
              <a:rPr lang="en-US" sz="1800" dirty="0" err="1">
                <a:latin typeface="Amasis MT Pro Light" panose="02040304050005020304" pitchFamily="18" charset="0"/>
              </a:rPr>
              <a:t>Memperkuat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identitas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bisnismu</a:t>
            </a:r>
            <a:r>
              <a:rPr lang="en-US" sz="1800" dirty="0">
                <a:latin typeface="Amasis MT Pro Light" panose="02040304050005020304" pitchFamily="18" charset="0"/>
              </a:rPr>
              <a:t/>
            </a:r>
            <a:br>
              <a:rPr lang="en-US" sz="1800" dirty="0">
                <a:latin typeface="Amasis MT Pro Light" panose="02040304050005020304" pitchFamily="18" charset="0"/>
              </a:rPr>
            </a:br>
            <a:r>
              <a:rPr lang="en-US" sz="1800" dirty="0">
                <a:latin typeface="Amasis MT Pro Light" panose="02040304050005020304" pitchFamily="18" charset="0"/>
              </a:rPr>
              <a:t>2. </a:t>
            </a:r>
            <a:r>
              <a:rPr lang="en-US" sz="1800" dirty="0" err="1">
                <a:latin typeface="Amasis MT Pro Light" panose="02040304050005020304" pitchFamily="18" charset="0"/>
              </a:rPr>
              <a:t>Membuat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konsumen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tertarik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dengan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bisnismu</a:t>
            </a:r>
            <a:r>
              <a:rPr lang="en-US" sz="1800" dirty="0">
                <a:latin typeface="Amasis MT Pro Light" panose="02040304050005020304" pitchFamily="18" charset="0"/>
              </a:rPr>
              <a:t/>
            </a:r>
            <a:br>
              <a:rPr lang="en-US" sz="1800" dirty="0">
                <a:latin typeface="Amasis MT Pro Light" panose="02040304050005020304" pitchFamily="18" charset="0"/>
              </a:rPr>
            </a:br>
            <a:r>
              <a:rPr lang="en-US" sz="1800" dirty="0">
                <a:latin typeface="Amasis MT Pro Light" panose="02040304050005020304" pitchFamily="18" charset="0"/>
              </a:rPr>
              <a:t>3. </a:t>
            </a:r>
            <a:r>
              <a:rPr lang="en-US" sz="1800" dirty="0" err="1">
                <a:latin typeface="Amasis MT Pro Light" panose="02040304050005020304" pitchFamily="18" charset="0"/>
              </a:rPr>
              <a:t>Membuat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konsumen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lebih</a:t>
            </a:r>
            <a:r>
              <a:rPr lang="en-US" sz="1800" dirty="0">
                <a:latin typeface="Amasis MT Pro Light" panose="02040304050005020304" pitchFamily="18" charset="0"/>
              </a:rPr>
              <a:t> tau </a:t>
            </a:r>
            <a:r>
              <a:rPr lang="en-US" sz="1800" dirty="0" err="1">
                <a:latin typeface="Amasis MT Pro Light" panose="02040304050005020304" pitchFamily="18" charset="0"/>
              </a:rPr>
              <a:t>tentang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produk</a:t>
            </a:r>
            <a:r>
              <a:rPr lang="en-US" sz="1800" dirty="0">
                <a:latin typeface="Amasis MT Pro Light" panose="02040304050005020304" pitchFamily="18" charset="0"/>
              </a:rPr>
              <a:t>  </a:t>
            </a:r>
            <a:r>
              <a:rPr lang="en-US" sz="1800" dirty="0" err="1">
                <a:latin typeface="Amasis MT Pro Light" panose="02040304050005020304" pitchFamily="18" charset="0"/>
              </a:rPr>
              <a:t>bisnismu</a:t>
            </a:r>
            <a:r>
              <a:rPr lang="en-US" sz="1800" dirty="0">
                <a:latin typeface="Amasis MT Pro Light" panose="02040304050005020304" pitchFamily="18" charset="0"/>
              </a:rPr>
              <a:t/>
            </a:r>
            <a:br>
              <a:rPr lang="en-US" sz="1800" dirty="0">
                <a:latin typeface="Amasis MT Pro Light" panose="02040304050005020304" pitchFamily="18" charset="0"/>
              </a:rPr>
            </a:br>
            <a:r>
              <a:rPr lang="en-US" sz="1800" dirty="0">
                <a:latin typeface="Amasis MT Pro Light" panose="02040304050005020304" pitchFamily="18" charset="0"/>
              </a:rPr>
              <a:t>4. </a:t>
            </a:r>
            <a:r>
              <a:rPr lang="en-US" sz="1800" dirty="0" err="1">
                <a:latin typeface="Amasis MT Pro Light" panose="02040304050005020304" pitchFamily="18" charset="0"/>
              </a:rPr>
              <a:t>Membantu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konsumen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lebih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dekat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dengan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bisnismu</a:t>
            </a:r>
            <a:r>
              <a:rPr lang="en-US" sz="1800" dirty="0">
                <a:latin typeface="Amasis MT Pro Light" panose="02040304050005020304" pitchFamily="18" charset="0"/>
              </a:rPr>
              <a:t/>
            </a:r>
            <a:br>
              <a:rPr lang="en-US" sz="1800" dirty="0">
                <a:latin typeface="Amasis MT Pro Light" panose="02040304050005020304" pitchFamily="18" charset="0"/>
              </a:rPr>
            </a:br>
            <a:r>
              <a:rPr lang="en-US" sz="1800" dirty="0">
                <a:latin typeface="Amasis MT Pro Light" panose="02040304050005020304" pitchFamily="18" charset="0"/>
              </a:rPr>
              <a:t/>
            </a:r>
            <a:br>
              <a:rPr lang="en-US" sz="1800" dirty="0">
                <a:latin typeface="Amasis MT Pro Light" panose="02040304050005020304" pitchFamily="18" charset="0"/>
              </a:rPr>
            </a:br>
            <a:r>
              <a:rPr lang="en-US" sz="1400" dirty="0" err="1">
                <a:latin typeface="Barrio" panose="020B0604020202020204" charset="0"/>
              </a:rPr>
              <a:t>Supaya</a:t>
            </a:r>
            <a:r>
              <a:rPr lang="en-US" sz="1400" dirty="0">
                <a:latin typeface="Barrio" panose="020B0604020202020204" charset="0"/>
              </a:rPr>
              <a:t> pada KARYAUKM.ID </a:t>
            </a:r>
            <a:r>
              <a:rPr lang="en-US" sz="1400" dirty="0" err="1">
                <a:latin typeface="Barrio" panose="020B0604020202020204" charset="0"/>
              </a:rPr>
              <a:t>banyak</a:t>
            </a:r>
            <a:r>
              <a:rPr lang="en-US" sz="1400" dirty="0">
                <a:latin typeface="Barrio" panose="020B0604020202020204" charset="0"/>
              </a:rPr>
              <a:t> </a:t>
            </a:r>
            <a:r>
              <a:rPr lang="en-US" sz="1400" dirty="0" err="1">
                <a:latin typeface="Barrio" panose="020B0604020202020204" charset="0"/>
              </a:rPr>
              <a:t>pelanggan</a:t>
            </a:r>
            <a:r>
              <a:rPr lang="en-US" sz="1400" dirty="0">
                <a:latin typeface="Barrio" panose="020B0604020202020204" charset="0"/>
              </a:rPr>
              <a:t> yang </a:t>
            </a:r>
            <a:r>
              <a:rPr lang="en-US" sz="1400" dirty="0" err="1">
                <a:latin typeface="Barrio" panose="020B0604020202020204" charset="0"/>
              </a:rPr>
              <a:t>tertarik</a:t>
            </a:r>
            <a:r>
              <a:rPr lang="en-US" sz="1400" dirty="0">
                <a:latin typeface="Barrio" panose="020B0604020202020204" charset="0"/>
              </a:rPr>
              <a:t> : </a:t>
            </a:r>
            <a:br>
              <a:rPr lang="en-US" sz="1400" dirty="0">
                <a:latin typeface="Barrio" panose="020B0604020202020204" charset="0"/>
              </a:rPr>
            </a:br>
            <a:r>
              <a:rPr lang="en-US" sz="1800" dirty="0">
                <a:latin typeface="Amasis MT Pro Light" panose="02040304050005020304" pitchFamily="18" charset="0"/>
              </a:rPr>
              <a:t>1. </a:t>
            </a:r>
            <a:r>
              <a:rPr lang="en-US" sz="1800" dirty="0" err="1">
                <a:latin typeface="Amasis MT Pro Light" panose="02040304050005020304" pitchFamily="18" charset="0"/>
              </a:rPr>
              <a:t>Memberikan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merek</a:t>
            </a:r>
            <a:r>
              <a:rPr lang="en-US" sz="1800" dirty="0">
                <a:latin typeface="Amasis MT Pro Light" panose="02040304050005020304" pitchFamily="18" charset="0"/>
              </a:rPr>
              <a:t> yang </a:t>
            </a:r>
            <a:r>
              <a:rPr lang="en-US" sz="1800" dirty="0" err="1">
                <a:latin typeface="Amasis MT Pro Light" panose="02040304050005020304" pitchFamily="18" charset="0"/>
              </a:rPr>
              <a:t>mudah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diingat</a:t>
            </a:r>
            <a:r>
              <a:rPr lang="en-US" sz="1800" dirty="0">
                <a:latin typeface="Amasis MT Pro Light" panose="02040304050005020304" pitchFamily="18" charset="0"/>
              </a:rPr>
              <a:t/>
            </a:r>
            <a:br>
              <a:rPr lang="en-US" sz="1800" dirty="0">
                <a:latin typeface="Amasis MT Pro Light" panose="02040304050005020304" pitchFamily="18" charset="0"/>
              </a:rPr>
            </a:br>
            <a:r>
              <a:rPr lang="en-US" sz="1800" dirty="0">
                <a:latin typeface="Amasis MT Pro Light" panose="02040304050005020304" pitchFamily="18" charset="0"/>
              </a:rPr>
              <a:t>2. </a:t>
            </a:r>
            <a:r>
              <a:rPr lang="en-US" sz="1800" dirty="0" err="1">
                <a:latin typeface="Amasis MT Pro Light" panose="02040304050005020304" pitchFamily="18" charset="0"/>
              </a:rPr>
              <a:t>Perbedaan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merek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dengan</a:t>
            </a:r>
            <a:r>
              <a:rPr lang="en-US" sz="1800" dirty="0">
                <a:latin typeface="Amasis MT Pro Light" panose="02040304050005020304" pitchFamily="18" charset="0"/>
              </a:rPr>
              <a:t> competitor</a:t>
            </a:r>
            <a:br>
              <a:rPr lang="en-US" sz="1800" dirty="0">
                <a:latin typeface="Amasis MT Pro Light" panose="02040304050005020304" pitchFamily="18" charset="0"/>
              </a:rPr>
            </a:br>
            <a:r>
              <a:rPr lang="en-US" sz="1800" dirty="0">
                <a:latin typeface="Amasis MT Pro Light" panose="02040304050005020304" pitchFamily="18" charset="0"/>
              </a:rPr>
              <a:t>3. </a:t>
            </a:r>
            <a:r>
              <a:rPr lang="en-US" sz="1800" dirty="0" err="1">
                <a:latin typeface="Amasis MT Pro Light" panose="02040304050005020304" pitchFamily="18" charset="0"/>
              </a:rPr>
              <a:t>Membangkitkan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emosi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pelanggan</a:t>
            </a:r>
            <a:r>
              <a:rPr lang="en-US" sz="1800" dirty="0">
                <a:latin typeface="Amasis MT Pro Light" panose="02040304050005020304" pitchFamily="18" charset="0"/>
              </a:rPr>
              <a:t> yang </a:t>
            </a:r>
            <a:r>
              <a:rPr lang="en-US" sz="1800" dirty="0" err="1">
                <a:latin typeface="Amasis MT Pro Light" panose="02040304050005020304" pitchFamily="18" charset="0"/>
              </a:rPr>
              <a:t>kuat</a:t>
            </a:r>
            <a:r>
              <a:rPr lang="en-US" sz="1800" dirty="0">
                <a:latin typeface="Amasis MT Pro Light" panose="02040304050005020304" pitchFamily="18" charset="0"/>
              </a:rPr>
              <a:t/>
            </a:r>
            <a:br>
              <a:rPr lang="en-US" sz="1800" dirty="0">
                <a:latin typeface="Amasis MT Pro Light" panose="02040304050005020304" pitchFamily="18" charset="0"/>
              </a:rPr>
            </a:br>
            <a:r>
              <a:rPr lang="en-US" sz="1800" dirty="0">
                <a:latin typeface="Amasis MT Pro Light" panose="02040304050005020304" pitchFamily="18" charset="0"/>
              </a:rPr>
              <a:t>4. </a:t>
            </a:r>
            <a:r>
              <a:rPr lang="en-US" sz="1800" dirty="0" err="1">
                <a:latin typeface="Amasis MT Pro Light" panose="02040304050005020304" pitchFamily="18" charset="0"/>
              </a:rPr>
              <a:t>Meningkatkan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loyalitas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pelanggan</a:t>
            </a:r>
            <a:r>
              <a:rPr lang="en-US" sz="1800" dirty="0">
                <a:latin typeface="Amasis MT Pro Light" panose="02040304050005020304" pitchFamily="18" charset="0"/>
              </a:rPr>
              <a:t/>
            </a:r>
            <a:br>
              <a:rPr lang="en-US" sz="1800" dirty="0">
                <a:latin typeface="Amasis MT Pro Light" panose="02040304050005020304" pitchFamily="18" charset="0"/>
              </a:rPr>
            </a:br>
            <a:r>
              <a:rPr lang="en-US" sz="1800" dirty="0">
                <a:latin typeface="Amasis MT Pro Light" panose="02040304050005020304" pitchFamily="18" charset="0"/>
              </a:rPr>
              <a:t>5. </a:t>
            </a:r>
            <a:r>
              <a:rPr lang="en-US" sz="1800" dirty="0" err="1">
                <a:latin typeface="Amasis MT Pro Light" panose="02040304050005020304" pitchFamily="18" charset="0"/>
              </a:rPr>
              <a:t>Melakukan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bisnis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cerita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produk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dengan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r>
              <a:rPr lang="en-US" sz="1800" dirty="0" err="1">
                <a:latin typeface="Amasis MT Pro Light" panose="02040304050005020304" pitchFamily="18" charset="0"/>
              </a:rPr>
              <a:t>nilai</a:t>
            </a:r>
            <a:r>
              <a:rPr lang="en-US" sz="1800" dirty="0">
                <a:latin typeface="Amasis MT Pro Light" panose="02040304050005020304" pitchFamily="18" charset="0"/>
              </a:rPr>
              <a:t> yang </a:t>
            </a:r>
            <a:r>
              <a:rPr lang="en-US" sz="1800" dirty="0" err="1">
                <a:latin typeface="Amasis MT Pro Light" panose="02040304050005020304" pitchFamily="18" charset="0"/>
              </a:rPr>
              <a:t>baik</a:t>
            </a:r>
            <a:r>
              <a:rPr lang="en-US" sz="1800" dirty="0">
                <a:latin typeface="Amasis MT Pro Light" panose="02040304050005020304" pitchFamily="18" charset="0"/>
              </a:rPr>
              <a:t> </a:t>
            </a:r>
            <a:br>
              <a:rPr lang="en-US" sz="1800" dirty="0">
                <a:latin typeface="Amasis MT Pro Light" panose="02040304050005020304" pitchFamily="18" charset="0"/>
              </a:rPr>
            </a:br>
            <a:endParaRPr sz="1800" dirty="0">
              <a:latin typeface="Amasis MT Pro Light" panose="02040304050005020304" pitchFamily="18" charset="0"/>
            </a:endParaRPr>
          </a:p>
        </p:txBody>
      </p:sp>
      <p:sp>
        <p:nvSpPr>
          <p:cNvPr id="393" name="Google Shape;393;p33"/>
          <p:cNvSpPr txBox="1">
            <a:spLocks noGrp="1"/>
          </p:cNvSpPr>
          <p:nvPr>
            <p:ph type="subTitle" idx="4294967295"/>
          </p:nvPr>
        </p:nvSpPr>
        <p:spPr>
          <a:xfrm>
            <a:off x="3077750" y="1111087"/>
            <a:ext cx="2988499" cy="4342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400" dirty="0" err="1">
                <a:latin typeface="Barrio" panose="020B0604020202020204" charset="0"/>
              </a:rPr>
              <a:t>Tujuan</a:t>
            </a:r>
            <a:r>
              <a:rPr lang="en-US" sz="1400" dirty="0">
                <a:latin typeface="Barrio" panose="020B0604020202020204" charset="0"/>
              </a:rPr>
              <a:t> </a:t>
            </a:r>
            <a:r>
              <a:rPr lang="en-US" sz="1400" dirty="0" err="1">
                <a:latin typeface="Barrio" panose="020B0604020202020204" charset="0"/>
              </a:rPr>
              <a:t>dalam</a:t>
            </a:r>
            <a:r>
              <a:rPr lang="en-US" sz="1400" dirty="0">
                <a:latin typeface="Barrio" panose="020B0604020202020204" charset="0"/>
              </a:rPr>
              <a:t> Product Story :</a:t>
            </a:r>
            <a:br>
              <a:rPr lang="en-US" sz="1400" dirty="0">
                <a:latin typeface="Barrio" panose="020B0604020202020204" charset="0"/>
              </a:rPr>
            </a:br>
            <a:endParaRPr sz="1400" dirty="0"/>
          </a:p>
        </p:txBody>
      </p:sp>
      <p:sp>
        <p:nvSpPr>
          <p:cNvPr id="397" name="Google Shape;397;p33"/>
          <p:cNvSpPr/>
          <p:nvPr/>
        </p:nvSpPr>
        <p:spPr>
          <a:xfrm>
            <a:off x="8861142" y="4278542"/>
            <a:ext cx="123600" cy="12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2" name="Google Shape;402;p33"/>
          <p:cNvGrpSpPr/>
          <p:nvPr/>
        </p:nvGrpSpPr>
        <p:grpSpPr>
          <a:xfrm>
            <a:off x="632999" y="737825"/>
            <a:ext cx="665345" cy="788174"/>
            <a:chOff x="632999" y="737825"/>
            <a:chExt cx="665345" cy="788174"/>
          </a:xfrm>
        </p:grpSpPr>
        <p:sp>
          <p:nvSpPr>
            <p:cNvPr id="403" name="Google Shape;403;p33"/>
            <p:cNvSpPr/>
            <p:nvPr/>
          </p:nvSpPr>
          <p:spPr>
            <a:xfrm>
              <a:off x="749148" y="909276"/>
              <a:ext cx="549196" cy="616724"/>
            </a:xfrm>
            <a:custGeom>
              <a:avLst/>
              <a:gdLst/>
              <a:ahLst/>
              <a:cxnLst/>
              <a:rect l="l" t="t" r="r" b="b"/>
              <a:pathLst>
                <a:path w="5140" h="5772" extrusionOk="0">
                  <a:moveTo>
                    <a:pt x="2720" y="0"/>
                  </a:moveTo>
                  <a:cubicBezTo>
                    <a:pt x="2612" y="363"/>
                    <a:pt x="2696" y="2507"/>
                    <a:pt x="1" y="3024"/>
                  </a:cubicBezTo>
                  <a:cubicBezTo>
                    <a:pt x="52" y="3016"/>
                    <a:pt x="102" y="3012"/>
                    <a:pt x="153" y="3012"/>
                  </a:cubicBezTo>
                  <a:cubicBezTo>
                    <a:pt x="1259" y="3012"/>
                    <a:pt x="2233" y="4883"/>
                    <a:pt x="2508" y="5772"/>
                  </a:cubicBezTo>
                  <a:cubicBezTo>
                    <a:pt x="3131" y="4798"/>
                    <a:pt x="3841" y="3383"/>
                    <a:pt x="5139" y="3172"/>
                  </a:cubicBezTo>
                  <a:cubicBezTo>
                    <a:pt x="3739" y="2226"/>
                    <a:pt x="3026" y="1660"/>
                    <a:pt x="2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632999" y="737825"/>
              <a:ext cx="209673" cy="235454"/>
            </a:xfrm>
            <a:custGeom>
              <a:avLst/>
              <a:gdLst/>
              <a:ahLst/>
              <a:cxnLst/>
              <a:rect l="l" t="t" r="r" b="b"/>
              <a:pathLst>
                <a:path w="5140" h="5772" extrusionOk="0">
                  <a:moveTo>
                    <a:pt x="2720" y="0"/>
                  </a:moveTo>
                  <a:cubicBezTo>
                    <a:pt x="2612" y="363"/>
                    <a:pt x="2696" y="2507"/>
                    <a:pt x="1" y="3024"/>
                  </a:cubicBezTo>
                  <a:cubicBezTo>
                    <a:pt x="52" y="3016"/>
                    <a:pt x="102" y="3012"/>
                    <a:pt x="153" y="3012"/>
                  </a:cubicBezTo>
                  <a:cubicBezTo>
                    <a:pt x="1259" y="3012"/>
                    <a:pt x="2233" y="4883"/>
                    <a:pt x="2508" y="5772"/>
                  </a:cubicBezTo>
                  <a:cubicBezTo>
                    <a:pt x="3131" y="4798"/>
                    <a:pt x="3841" y="3383"/>
                    <a:pt x="5139" y="3172"/>
                  </a:cubicBezTo>
                  <a:cubicBezTo>
                    <a:pt x="3739" y="2226"/>
                    <a:pt x="3026" y="1660"/>
                    <a:pt x="2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xmlns="" id="{10981616-00CC-A1C4-DCBB-B4825E090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46" y="1310526"/>
            <a:ext cx="2699129" cy="26437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4"/>
          <p:cNvSpPr txBox="1">
            <a:spLocks noGrp="1"/>
          </p:cNvSpPr>
          <p:nvPr>
            <p:ph type="subTitle" idx="1"/>
          </p:nvPr>
        </p:nvSpPr>
        <p:spPr>
          <a:xfrm>
            <a:off x="2838004" y="1038963"/>
            <a:ext cx="5191950" cy="4426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Model </a:t>
            </a:r>
            <a:r>
              <a:rPr lang="en-US" sz="1400" dirty="0" err="1"/>
              <a:t>komunikasi</a:t>
            </a:r>
            <a:r>
              <a:rPr lang="en-US" sz="1400" dirty="0"/>
              <a:t> dan </a:t>
            </a:r>
            <a:r>
              <a:rPr lang="en-US" sz="1400" dirty="0" err="1"/>
              <a:t>teori</a:t>
            </a:r>
            <a:r>
              <a:rPr lang="en-US" sz="1400" dirty="0"/>
              <a:t> yang strategi</a:t>
            </a:r>
            <a:endParaRPr sz="1400" dirty="0"/>
          </a:p>
        </p:txBody>
      </p:sp>
      <p:sp>
        <p:nvSpPr>
          <p:cNvPr id="410" name="Google Shape;410;p34"/>
          <p:cNvSpPr txBox="1">
            <a:spLocks noGrp="1"/>
          </p:cNvSpPr>
          <p:nvPr>
            <p:ph type="body" idx="2"/>
          </p:nvPr>
        </p:nvSpPr>
        <p:spPr>
          <a:xfrm>
            <a:off x="2728424" y="1523867"/>
            <a:ext cx="6228509" cy="35387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>
                <a:solidFill>
                  <a:schemeClr val="dk2"/>
                </a:solidFill>
                <a:latin typeface="Barrio" panose="020B0604020202020204" charset="0"/>
              </a:rPr>
              <a:t>Model Shannon dan Weaver</a:t>
            </a:r>
            <a:r>
              <a:rPr lang="en-US" dirty="0">
                <a:solidFill>
                  <a:schemeClr val="dk2"/>
                </a:solidFill>
              </a:rPr>
              <a:t>, </a:t>
            </a:r>
            <a:r>
              <a:rPr lang="en-US" dirty="0" err="1">
                <a:solidFill>
                  <a:schemeClr val="dk2"/>
                </a:solidFill>
              </a:rPr>
              <a:t>dilihat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dari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tingkat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kecermatan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dalam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penyampian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informasi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serta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informasi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tersebut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bisa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diterima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baik</a:t>
            </a:r>
            <a:r>
              <a:rPr lang="en-US" dirty="0">
                <a:solidFill>
                  <a:schemeClr val="dk2"/>
                </a:solidFill>
              </a:rPr>
              <a:t> oleh </a:t>
            </a:r>
            <a:r>
              <a:rPr lang="en-US" dirty="0" err="1">
                <a:solidFill>
                  <a:schemeClr val="dk2"/>
                </a:solidFill>
              </a:rPr>
              <a:t>pembaca</a:t>
            </a:r>
            <a:r>
              <a:rPr lang="en-US" dirty="0">
                <a:solidFill>
                  <a:schemeClr val="dk2"/>
                </a:solidFill>
              </a:rPr>
              <a:t>/</a:t>
            </a:r>
            <a:r>
              <a:rPr lang="en-US" dirty="0" err="1">
                <a:solidFill>
                  <a:schemeClr val="dk2"/>
                </a:solidFill>
              </a:rPr>
              <a:t>pendengar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informasi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sebagai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fokus</a:t>
            </a:r>
            <a:r>
              <a:rPr lang="en-US" dirty="0">
                <a:solidFill>
                  <a:schemeClr val="dk2"/>
                </a:solidFill>
              </a:rPr>
              <a:t> </a:t>
            </a:r>
            <a:r>
              <a:rPr lang="en-US" dirty="0" err="1">
                <a:solidFill>
                  <a:schemeClr val="dk2"/>
                </a:solidFill>
              </a:rPr>
              <a:t>utama</a:t>
            </a:r>
            <a:r>
              <a:rPr lang="en-US" dirty="0">
                <a:solidFill>
                  <a:schemeClr val="dk2"/>
                </a:solidFill>
              </a:rPr>
              <a:t>.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>
              <a:solidFill>
                <a:schemeClr val="dk2"/>
              </a:solidFill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>
                <a:solidFill>
                  <a:schemeClr val="dk2"/>
                </a:solidFill>
                <a:latin typeface="Barrio" panose="020B0604020202020204" charset="0"/>
              </a:rPr>
              <a:t>Elemen</a:t>
            </a:r>
            <a:r>
              <a:rPr lang="en-US" dirty="0">
                <a:solidFill>
                  <a:schemeClr val="dk2"/>
                </a:solidFill>
                <a:latin typeface="Barrio" panose="020B0604020202020204" charset="0"/>
              </a:rPr>
              <a:t> yang </a:t>
            </a:r>
            <a:r>
              <a:rPr lang="en-US" dirty="0" err="1">
                <a:solidFill>
                  <a:schemeClr val="dk2"/>
                </a:solidFill>
                <a:latin typeface="Barrio" panose="020B0604020202020204" charset="0"/>
              </a:rPr>
              <a:t>perlu</a:t>
            </a:r>
            <a:r>
              <a:rPr lang="en-US" dirty="0">
                <a:solidFill>
                  <a:schemeClr val="dk2"/>
                </a:solidFill>
                <a:latin typeface="Barrio" panose="020B0604020202020204" charset="0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Barrio" panose="020B0604020202020204" charset="0"/>
              </a:rPr>
              <a:t>digunakan</a:t>
            </a:r>
            <a:r>
              <a:rPr lang="en-US" dirty="0">
                <a:solidFill>
                  <a:schemeClr val="dk2"/>
                </a:solidFill>
                <a:latin typeface="Barrio" panose="020B0604020202020204" charset="0"/>
              </a:rPr>
              <a:t> : 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>
              <a:solidFill>
                <a:schemeClr val="dk2"/>
              </a:solidFill>
              <a:latin typeface="Barrio" panose="020B0604020202020204" charset="0"/>
            </a:endParaRP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dirty="0">
                <a:solidFill>
                  <a:schemeClr val="dk2"/>
                </a:solidFill>
              </a:rPr>
              <a:t>Information Source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dirty="0" err="1">
                <a:solidFill>
                  <a:schemeClr val="dk2"/>
                </a:solidFill>
              </a:rPr>
              <a:t>Ecoder</a:t>
            </a:r>
            <a:r>
              <a:rPr lang="en-US" dirty="0">
                <a:solidFill>
                  <a:schemeClr val="dk2"/>
                </a:solidFill>
              </a:rPr>
              <a:t> (transmitter)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dirty="0">
                <a:solidFill>
                  <a:schemeClr val="dk2"/>
                </a:solidFill>
              </a:rPr>
              <a:t>Media (channel)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dirty="0">
                <a:solidFill>
                  <a:schemeClr val="dk2"/>
                </a:solidFill>
              </a:rPr>
              <a:t>Decoder (receiver)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dirty="0">
                <a:solidFill>
                  <a:schemeClr val="dk2"/>
                </a:solidFill>
              </a:rPr>
              <a:t>Destination</a:t>
            </a: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dirty="0" err="1">
                <a:solidFill>
                  <a:schemeClr val="dk2"/>
                </a:solidFill>
              </a:rPr>
              <a:t>Nois</a:t>
            </a:r>
            <a:endParaRPr lang="en-US" dirty="0">
              <a:solidFill>
                <a:schemeClr val="dk2"/>
              </a:solidFill>
            </a:endParaRPr>
          </a:p>
        </p:txBody>
      </p:sp>
      <p:sp>
        <p:nvSpPr>
          <p:cNvPr id="411" name="Google Shape;411;p34"/>
          <p:cNvSpPr txBox="1">
            <a:spLocks noGrp="1"/>
          </p:cNvSpPr>
          <p:nvPr>
            <p:ph type="title"/>
          </p:nvPr>
        </p:nvSpPr>
        <p:spPr>
          <a:xfrm>
            <a:off x="311700" y="33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Strategy communications</a:t>
            </a:r>
          </a:p>
        </p:txBody>
      </p:sp>
      <p:grpSp>
        <p:nvGrpSpPr>
          <p:cNvPr id="412" name="Google Shape;412;p34"/>
          <p:cNvGrpSpPr/>
          <p:nvPr/>
        </p:nvGrpSpPr>
        <p:grpSpPr>
          <a:xfrm>
            <a:off x="-1" y="1475414"/>
            <a:ext cx="2501272" cy="3668085"/>
            <a:chOff x="-1" y="1475414"/>
            <a:chExt cx="2501272" cy="3668085"/>
          </a:xfrm>
        </p:grpSpPr>
        <p:sp>
          <p:nvSpPr>
            <p:cNvPr id="413" name="Google Shape;413;p34"/>
            <p:cNvSpPr/>
            <p:nvPr/>
          </p:nvSpPr>
          <p:spPr>
            <a:xfrm>
              <a:off x="1013294" y="3476095"/>
              <a:ext cx="1342914" cy="1667404"/>
            </a:xfrm>
            <a:custGeom>
              <a:avLst/>
              <a:gdLst/>
              <a:ahLst/>
              <a:cxnLst/>
              <a:rect l="l" t="t" r="r" b="b"/>
              <a:pathLst>
                <a:path w="76716" h="95253" extrusionOk="0">
                  <a:moveTo>
                    <a:pt x="7366" y="0"/>
                  </a:moveTo>
                  <a:lnTo>
                    <a:pt x="0" y="95252"/>
                  </a:lnTo>
                  <a:lnTo>
                    <a:pt x="34423" y="95252"/>
                  </a:lnTo>
                  <a:lnTo>
                    <a:pt x="32412" y="33392"/>
                  </a:lnTo>
                  <a:lnTo>
                    <a:pt x="35917" y="33789"/>
                  </a:lnTo>
                  <a:lnTo>
                    <a:pt x="44862" y="95252"/>
                  </a:lnTo>
                  <a:lnTo>
                    <a:pt x="76715" y="95252"/>
                  </a:lnTo>
                  <a:lnTo>
                    <a:pt x="66150" y="636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1251029" y="2006603"/>
              <a:ext cx="666713" cy="1690283"/>
            </a:xfrm>
            <a:custGeom>
              <a:avLst/>
              <a:gdLst/>
              <a:ahLst/>
              <a:cxnLst/>
              <a:rect l="l" t="t" r="r" b="b"/>
              <a:pathLst>
                <a:path w="38087" h="96560" extrusionOk="0">
                  <a:moveTo>
                    <a:pt x="31429" y="0"/>
                  </a:moveTo>
                  <a:lnTo>
                    <a:pt x="15634" y="3345"/>
                  </a:lnTo>
                  <a:lnTo>
                    <a:pt x="12620" y="4643"/>
                  </a:lnTo>
                  <a:lnTo>
                    <a:pt x="7539" y="19888"/>
                  </a:lnTo>
                  <a:lnTo>
                    <a:pt x="1" y="91305"/>
                  </a:lnTo>
                  <a:cubicBezTo>
                    <a:pt x="5837" y="95233"/>
                    <a:pt x="11199" y="96559"/>
                    <a:pt x="15779" y="96559"/>
                  </a:cubicBezTo>
                  <a:cubicBezTo>
                    <a:pt x="25291" y="96559"/>
                    <a:pt x="31429" y="90840"/>
                    <a:pt x="31429" y="90840"/>
                  </a:cubicBezTo>
                  <a:lnTo>
                    <a:pt x="38045" y="2566"/>
                  </a:lnTo>
                  <a:cubicBezTo>
                    <a:pt x="38087" y="1995"/>
                    <a:pt x="37709" y="1479"/>
                    <a:pt x="37152" y="1348"/>
                  </a:cubicBezTo>
                  <a:lnTo>
                    <a:pt x="31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20194" y="1604286"/>
              <a:ext cx="744960" cy="1150586"/>
            </a:xfrm>
            <a:custGeom>
              <a:avLst/>
              <a:gdLst/>
              <a:ahLst/>
              <a:cxnLst/>
              <a:rect l="l" t="t" r="r" b="b"/>
              <a:pathLst>
                <a:path w="42557" h="65729" extrusionOk="0">
                  <a:moveTo>
                    <a:pt x="6834" y="0"/>
                  </a:moveTo>
                  <a:cubicBezTo>
                    <a:pt x="6778" y="0"/>
                    <a:pt x="6726" y="6"/>
                    <a:pt x="6679" y="18"/>
                  </a:cubicBezTo>
                  <a:cubicBezTo>
                    <a:pt x="5974" y="194"/>
                    <a:pt x="6061" y="1074"/>
                    <a:pt x="6061" y="1074"/>
                  </a:cubicBezTo>
                  <a:cubicBezTo>
                    <a:pt x="6061" y="1074"/>
                    <a:pt x="5133" y="268"/>
                    <a:pt x="4262" y="268"/>
                  </a:cubicBezTo>
                  <a:cubicBezTo>
                    <a:pt x="4095" y="268"/>
                    <a:pt x="3930" y="298"/>
                    <a:pt x="3774" y="369"/>
                  </a:cubicBezTo>
                  <a:cubicBezTo>
                    <a:pt x="2806" y="809"/>
                    <a:pt x="3245" y="2745"/>
                    <a:pt x="3245" y="2745"/>
                  </a:cubicBezTo>
                  <a:cubicBezTo>
                    <a:pt x="3245" y="2745"/>
                    <a:pt x="2733" y="2372"/>
                    <a:pt x="2251" y="2372"/>
                  </a:cubicBezTo>
                  <a:cubicBezTo>
                    <a:pt x="2070" y="2372"/>
                    <a:pt x="1894" y="2425"/>
                    <a:pt x="1750" y="2569"/>
                  </a:cubicBezTo>
                  <a:cubicBezTo>
                    <a:pt x="1221" y="3098"/>
                    <a:pt x="1750" y="4504"/>
                    <a:pt x="1750" y="4504"/>
                  </a:cubicBezTo>
                  <a:cubicBezTo>
                    <a:pt x="1750" y="4504"/>
                    <a:pt x="1378" y="4169"/>
                    <a:pt x="919" y="4169"/>
                  </a:cubicBezTo>
                  <a:cubicBezTo>
                    <a:pt x="814" y="4169"/>
                    <a:pt x="705" y="4186"/>
                    <a:pt x="594" y="4229"/>
                  </a:cubicBezTo>
                  <a:cubicBezTo>
                    <a:pt x="1" y="4460"/>
                    <a:pt x="594" y="12149"/>
                    <a:pt x="5281" y="12577"/>
                  </a:cubicBezTo>
                  <a:cubicBezTo>
                    <a:pt x="5281" y="12577"/>
                    <a:pt x="8756" y="36046"/>
                    <a:pt x="12116" y="46850"/>
                  </a:cubicBezTo>
                  <a:cubicBezTo>
                    <a:pt x="14862" y="55679"/>
                    <a:pt x="19273" y="65728"/>
                    <a:pt x="32385" y="65728"/>
                  </a:cubicBezTo>
                  <a:cubicBezTo>
                    <a:pt x="35314" y="65728"/>
                    <a:pt x="38679" y="65226"/>
                    <a:pt x="42556" y="64097"/>
                  </a:cubicBezTo>
                  <a:lnTo>
                    <a:pt x="36156" y="40115"/>
                  </a:lnTo>
                  <a:lnTo>
                    <a:pt x="31027" y="43079"/>
                  </a:lnTo>
                  <a:lnTo>
                    <a:pt x="12118" y="11017"/>
                  </a:lnTo>
                  <a:cubicBezTo>
                    <a:pt x="12118" y="11017"/>
                    <a:pt x="13630" y="7938"/>
                    <a:pt x="13190" y="5737"/>
                  </a:cubicBezTo>
                  <a:cubicBezTo>
                    <a:pt x="12831" y="3944"/>
                    <a:pt x="12063" y="3261"/>
                    <a:pt x="11123" y="3261"/>
                  </a:cubicBezTo>
                  <a:cubicBezTo>
                    <a:pt x="10911" y="3261"/>
                    <a:pt x="10689" y="3296"/>
                    <a:pt x="10462" y="3361"/>
                  </a:cubicBezTo>
                  <a:cubicBezTo>
                    <a:pt x="9231" y="1144"/>
                    <a:pt x="7616" y="0"/>
                    <a:pt x="6834" y="0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1439190" y="1596899"/>
              <a:ext cx="362003" cy="677006"/>
            </a:xfrm>
            <a:custGeom>
              <a:avLst/>
              <a:gdLst/>
              <a:ahLst/>
              <a:cxnLst/>
              <a:rect l="l" t="t" r="r" b="b"/>
              <a:pathLst>
                <a:path w="20680" h="38675" extrusionOk="0">
                  <a:moveTo>
                    <a:pt x="11441" y="0"/>
                  </a:moveTo>
                  <a:lnTo>
                    <a:pt x="1365" y="5015"/>
                  </a:lnTo>
                  <a:lnTo>
                    <a:pt x="1012" y="10823"/>
                  </a:lnTo>
                  <a:cubicBezTo>
                    <a:pt x="1012" y="10823"/>
                    <a:pt x="0" y="12935"/>
                    <a:pt x="484" y="15751"/>
                  </a:cubicBezTo>
                  <a:cubicBezTo>
                    <a:pt x="937" y="18389"/>
                    <a:pt x="1816" y="21916"/>
                    <a:pt x="4856" y="21916"/>
                  </a:cubicBezTo>
                  <a:cubicBezTo>
                    <a:pt x="5061" y="21916"/>
                    <a:pt x="5275" y="21900"/>
                    <a:pt x="5500" y="21866"/>
                  </a:cubicBezTo>
                  <a:lnTo>
                    <a:pt x="6775" y="25738"/>
                  </a:lnTo>
                  <a:lnTo>
                    <a:pt x="4884" y="26749"/>
                  </a:lnTo>
                  <a:cubicBezTo>
                    <a:pt x="4884" y="26749"/>
                    <a:pt x="5727" y="32071"/>
                    <a:pt x="10162" y="32071"/>
                  </a:cubicBezTo>
                  <a:cubicBezTo>
                    <a:pt x="10481" y="32071"/>
                    <a:pt x="10819" y="32044"/>
                    <a:pt x="11176" y="31985"/>
                  </a:cubicBezTo>
                  <a:lnTo>
                    <a:pt x="11748" y="38674"/>
                  </a:lnTo>
                  <a:lnTo>
                    <a:pt x="13376" y="31458"/>
                  </a:lnTo>
                  <a:cubicBezTo>
                    <a:pt x="13376" y="31458"/>
                    <a:pt x="18391" y="30534"/>
                    <a:pt x="20678" y="23407"/>
                  </a:cubicBezTo>
                  <a:lnTo>
                    <a:pt x="17995" y="22747"/>
                  </a:lnTo>
                  <a:lnTo>
                    <a:pt x="16389" y="16302"/>
                  </a:lnTo>
                  <a:lnTo>
                    <a:pt x="20680" y="9107"/>
                  </a:lnTo>
                  <a:lnTo>
                    <a:pt x="11441" y="0"/>
                  </a:ln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1535450" y="1901871"/>
              <a:ext cx="116706" cy="121327"/>
            </a:xfrm>
            <a:custGeom>
              <a:avLst/>
              <a:gdLst/>
              <a:ahLst/>
              <a:cxnLst/>
              <a:rect l="l" t="t" r="r" b="b"/>
              <a:pathLst>
                <a:path w="6667" h="6931" extrusionOk="0">
                  <a:moveTo>
                    <a:pt x="6666" y="0"/>
                  </a:moveTo>
                  <a:cubicBezTo>
                    <a:pt x="5478" y="1617"/>
                    <a:pt x="3103" y="4058"/>
                    <a:pt x="1" y="4444"/>
                  </a:cubicBezTo>
                  <a:lnTo>
                    <a:pt x="821" y="6931"/>
                  </a:lnTo>
                  <a:cubicBezTo>
                    <a:pt x="6491" y="6043"/>
                    <a:pt x="6666" y="1"/>
                    <a:pt x="6666" y="0"/>
                  </a:cubicBezTo>
                  <a:close/>
                </a:path>
              </a:pathLst>
            </a:custGeom>
            <a:solidFill>
              <a:srgbClr val="E67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1676418" y="2011960"/>
              <a:ext cx="824853" cy="1706580"/>
            </a:xfrm>
            <a:custGeom>
              <a:avLst/>
              <a:gdLst/>
              <a:ahLst/>
              <a:cxnLst/>
              <a:rect l="l" t="t" r="r" b="b"/>
              <a:pathLst>
                <a:path w="47121" h="97491" extrusionOk="0">
                  <a:moveTo>
                    <a:pt x="8601" y="0"/>
                  </a:moveTo>
                  <a:cubicBezTo>
                    <a:pt x="11286" y="1585"/>
                    <a:pt x="10165" y="7967"/>
                    <a:pt x="9108" y="13377"/>
                  </a:cubicBezTo>
                  <a:cubicBezTo>
                    <a:pt x="8052" y="18790"/>
                    <a:pt x="5941" y="30009"/>
                    <a:pt x="4753" y="35024"/>
                  </a:cubicBezTo>
                  <a:cubicBezTo>
                    <a:pt x="3565" y="40040"/>
                    <a:pt x="4622" y="44660"/>
                    <a:pt x="3169" y="48593"/>
                  </a:cubicBezTo>
                  <a:cubicBezTo>
                    <a:pt x="1717" y="52526"/>
                    <a:pt x="3432" y="56539"/>
                    <a:pt x="2376" y="63138"/>
                  </a:cubicBezTo>
                  <a:cubicBezTo>
                    <a:pt x="1321" y="69738"/>
                    <a:pt x="0" y="97350"/>
                    <a:pt x="0" y="97350"/>
                  </a:cubicBezTo>
                  <a:cubicBezTo>
                    <a:pt x="1311" y="97447"/>
                    <a:pt x="2668" y="97491"/>
                    <a:pt x="4051" y="97491"/>
                  </a:cubicBezTo>
                  <a:cubicBezTo>
                    <a:pt x="17443" y="97491"/>
                    <a:pt x="33262" y="93364"/>
                    <a:pt x="33262" y="93364"/>
                  </a:cubicBezTo>
                  <a:lnTo>
                    <a:pt x="36430" y="47696"/>
                  </a:lnTo>
                  <a:lnTo>
                    <a:pt x="47121" y="47696"/>
                  </a:lnTo>
                  <a:cubicBezTo>
                    <a:pt x="47121" y="47696"/>
                    <a:pt x="46460" y="38588"/>
                    <a:pt x="44612" y="26973"/>
                  </a:cubicBezTo>
                  <a:cubicBezTo>
                    <a:pt x="42764" y="15358"/>
                    <a:pt x="35109" y="8626"/>
                    <a:pt x="28641" y="5855"/>
                  </a:cubicBezTo>
                  <a:cubicBezTo>
                    <a:pt x="22174" y="3083"/>
                    <a:pt x="8601" y="1"/>
                    <a:pt x="8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4"/>
            <p:cNvSpPr/>
            <p:nvPr/>
          </p:nvSpPr>
          <p:spPr>
            <a:xfrm>
              <a:off x="1749221" y="2011960"/>
              <a:ext cx="241551" cy="690835"/>
            </a:xfrm>
            <a:custGeom>
              <a:avLst/>
              <a:gdLst/>
              <a:ahLst/>
              <a:cxnLst/>
              <a:rect l="l" t="t" r="r" b="b"/>
              <a:pathLst>
                <a:path w="13799" h="39465" extrusionOk="0">
                  <a:moveTo>
                    <a:pt x="4443" y="0"/>
                  </a:moveTo>
                  <a:lnTo>
                    <a:pt x="4443" y="0"/>
                  </a:lnTo>
                  <a:cubicBezTo>
                    <a:pt x="7127" y="1585"/>
                    <a:pt x="6005" y="7967"/>
                    <a:pt x="4949" y="13377"/>
                  </a:cubicBezTo>
                  <a:cubicBezTo>
                    <a:pt x="3893" y="18790"/>
                    <a:pt x="1781" y="30009"/>
                    <a:pt x="594" y="35025"/>
                  </a:cubicBezTo>
                  <a:cubicBezTo>
                    <a:pt x="233" y="36543"/>
                    <a:pt x="81" y="38026"/>
                    <a:pt x="0" y="39465"/>
                  </a:cubicBezTo>
                  <a:cubicBezTo>
                    <a:pt x="2509" y="35261"/>
                    <a:pt x="10426" y="29943"/>
                    <a:pt x="10621" y="27303"/>
                  </a:cubicBezTo>
                  <a:cubicBezTo>
                    <a:pt x="10815" y="24663"/>
                    <a:pt x="7720" y="21100"/>
                    <a:pt x="7720" y="21100"/>
                  </a:cubicBezTo>
                  <a:cubicBezTo>
                    <a:pt x="7720" y="21100"/>
                    <a:pt x="12735" y="16942"/>
                    <a:pt x="13461" y="12981"/>
                  </a:cubicBezTo>
                  <a:cubicBezTo>
                    <a:pt x="13799" y="11143"/>
                    <a:pt x="12670" y="8147"/>
                    <a:pt x="11365" y="5466"/>
                  </a:cubicBezTo>
                  <a:cubicBezTo>
                    <a:pt x="10012" y="2688"/>
                    <a:pt x="7455" y="685"/>
                    <a:pt x="44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4"/>
            <p:cNvSpPr/>
            <p:nvPr/>
          </p:nvSpPr>
          <p:spPr>
            <a:xfrm>
              <a:off x="799627" y="2053954"/>
              <a:ext cx="745993" cy="1573104"/>
            </a:xfrm>
            <a:custGeom>
              <a:avLst/>
              <a:gdLst/>
              <a:ahLst/>
              <a:cxnLst/>
              <a:rect l="l" t="t" r="r" b="b"/>
              <a:pathLst>
                <a:path w="42616" h="89866" extrusionOk="0">
                  <a:moveTo>
                    <a:pt x="42615" y="0"/>
                  </a:moveTo>
                  <a:lnTo>
                    <a:pt x="42615" y="0"/>
                  </a:lnTo>
                  <a:cubicBezTo>
                    <a:pt x="42615" y="0"/>
                    <a:pt x="33676" y="1169"/>
                    <a:pt x="26989" y="3280"/>
                  </a:cubicBezTo>
                  <a:cubicBezTo>
                    <a:pt x="20302" y="5391"/>
                    <a:pt x="1" y="15697"/>
                    <a:pt x="1" y="15697"/>
                  </a:cubicBezTo>
                  <a:lnTo>
                    <a:pt x="8683" y="41028"/>
                  </a:lnTo>
                  <a:lnTo>
                    <a:pt x="22677" y="36076"/>
                  </a:lnTo>
                  <a:lnTo>
                    <a:pt x="22677" y="36076"/>
                  </a:lnTo>
                  <a:lnTo>
                    <a:pt x="22414" y="50139"/>
                  </a:lnTo>
                  <a:lnTo>
                    <a:pt x="17156" y="87402"/>
                  </a:lnTo>
                  <a:lnTo>
                    <a:pt x="34908" y="89865"/>
                  </a:lnTo>
                  <a:cubicBezTo>
                    <a:pt x="37109" y="83090"/>
                    <a:pt x="35524" y="61004"/>
                    <a:pt x="36206" y="55724"/>
                  </a:cubicBezTo>
                  <a:cubicBezTo>
                    <a:pt x="36889" y="50444"/>
                    <a:pt x="37109" y="46484"/>
                    <a:pt x="36890" y="41029"/>
                  </a:cubicBezTo>
                  <a:cubicBezTo>
                    <a:pt x="36670" y="35573"/>
                    <a:pt x="37285" y="28533"/>
                    <a:pt x="38517" y="21758"/>
                  </a:cubicBezTo>
                  <a:cubicBezTo>
                    <a:pt x="39748" y="14983"/>
                    <a:pt x="39572" y="8031"/>
                    <a:pt x="40087" y="4423"/>
                  </a:cubicBezTo>
                  <a:cubicBezTo>
                    <a:pt x="40600" y="816"/>
                    <a:pt x="42615" y="0"/>
                    <a:pt x="426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1339709" y="2053954"/>
              <a:ext cx="205911" cy="654529"/>
            </a:xfrm>
            <a:custGeom>
              <a:avLst/>
              <a:gdLst/>
              <a:ahLst/>
              <a:cxnLst/>
              <a:rect l="l" t="t" r="r" b="b"/>
              <a:pathLst>
                <a:path w="11763" h="37391" extrusionOk="0">
                  <a:moveTo>
                    <a:pt x="11762" y="0"/>
                  </a:moveTo>
                  <a:lnTo>
                    <a:pt x="11747" y="2"/>
                  </a:lnTo>
                  <a:cubicBezTo>
                    <a:pt x="8299" y="458"/>
                    <a:pt x="5197" y="2422"/>
                    <a:pt x="3427" y="5414"/>
                  </a:cubicBezTo>
                  <a:cubicBezTo>
                    <a:pt x="2542" y="6911"/>
                    <a:pt x="1792" y="8694"/>
                    <a:pt x="1415" y="10759"/>
                  </a:cubicBezTo>
                  <a:cubicBezTo>
                    <a:pt x="360" y="16567"/>
                    <a:pt x="3909" y="20618"/>
                    <a:pt x="3909" y="20618"/>
                  </a:cubicBezTo>
                  <a:cubicBezTo>
                    <a:pt x="3909" y="20618"/>
                    <a:pt x="800" y="22198"/>
                    <a:pt x="360" y="25453"/>
                  </a:cubicBezTo>
                  <a:cubicBezTo>
                    <a:pt x="0" y="28109"/>
                    <a:pt x="4206" y="33456"/>
                    <a:pt x="6009" y="37390"/>
                  </a:cubicBezTo>
                  <a:cubicBezTo>
                    <a:pt x="6105" y="32621"/>
                    <a:pt x="6690" y="27108"/>
                    <a:pt x="7664" y="21758"/>
                  </a:cubicBezTo>
                  <a:cubicBezTo>
                    <a:pt x="8895" y="14983"/>
                    <a:pt x="8719" y="8031"/>
                    <a:pt x="9232" y="4423"/>
                  </a:cubicBezTo>
                  <a:cubicBezTo>
                    <a:pt x="9747" y="816"/>
                    <a:pt x="11762" y="0"/>
                    <a:pt x="11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1599904" y="2190808"/>
              <a:ext cx="23474" cy="23579"/>
            </a:xfrm>
            <a:custGeom>
              <a:avLst/>
              <a:gdLst/>
              <a:ahLst/>
              <a:cxnLst/>
              <a:rect l="l" t="t" r="r" b="b"/>
              <a:pathLst>
                <a:path w="1341" h="1347" fill="none" extrusionOk="0">
                  <a:moveTo>
                    <a:pt x="1322" y="615"/>
                  </a:moveTo>
                  <a:cubicBezTo>
                    <a:pt x="1341" y="871"/>
                    <a:pt x="1203" y="1115"/>
                    <a:pt x="973" y="1231"/>
                  </a:cubicBezTo>
                  <a:cubicBezTo>
                    <a:pt x="742" y="1346"/>
                    <a:pt x="464" y="1311"/>
                    <a:pt x="270" y="1143"/>
                  </a:cubicBezTo>
                  <a:cubicBezTo>
                    <a:pt x="75" y="974"/>
                    <a:pt x="0" y="705"/>
                    <a:pt x="81" y="461"/>
                  </a:cubicBezTo>
                  <a:cubicBezTo>
                    <a:pt x="163" y="216"/>
                    <a:pt x="382" y="44"/>
                    <a:pt x="640" y="26"/>
                  </a:cubicBezTo>
                  <a:cubicBezTo>
                    <a:pt x="991" y="0"/>
                    <a:pt x="1296" y="264"/>
                    <a:pt x="1322" y="615"/>
                  </a:cubicBezTo>
                  <a:close/>
                </a:path>
              </a:pathLst>
            </a:custGeom>
            <a:noFill/>
            <a:ln w="4025" cap="flat" cmpd="sng">
              <a:solidFill>
                <a:srgbClr val="250E4F"/>
              </a:solidFill>
              <a:prstDash val="solid"/>
              <a:miter lim="14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1606468" y="2237687"/>
              <a:ext cx="23474" cy="23579"/>
            </a:xfrm>
            <a:custGeom>
              <a:avLst/>
              <a:gdLst/>
              <a:ahLst/>
              <a:cxnLst/>
              <a:rect l="l" t="t" r="r" b="b"/>
              <a:pathLst>
                <a:path w="1341" h="1347" fill="none" extrusionOk="0">
                  <a:moveTo>
                    <a:pt x="1322" y="615"/>
                  </a:moveTo>
                  <a:cubicBezTo>
                    <a:pt x="1341" y="873"/>
                    <a:pt x="1203" y="1115"/>
                    <a:pt x="973" y="1231"/>
                  </a:cubicBezTo>
                  <a:cubicBezTo>
                    <a:pt x="743" y="1346"/>
                    <a:pt x="465" y="1313"/>
                    <a:pt x="270" y="1143"/>
                  </a:cubicBezTo>
                  <a:cubicBezTo>
                    <a:pt x="75" y="976"/>
                    <a:pt x="0" y="707"/>
                    <a:pt x="82" y="461"/>
                  </a:cubicBezTo>
                  <a:cubicBezTo>
                    <a:pt x="162" y="216"/>
                    <a:pt x="384" y="45"/>
                    <a:pt x="640" y="26"/>
                  </a:cubicBezTo>
                  <a:cubicBezTo>
                    <a:pt x="991" y="0"/>
                    <a:pt x="1297" y="264"/>
                    <a:pt x="1322" y="615"/>
                  </a:cubicBezTo>
                  <a:close/>
                </a:path>
              </a:pathLst>
            </a:custGeom>
            <a:noFill/>
            <a:ln w="4025" cap="flat" cmpd="sng">
              <a:solidFill>
                <a:srgbClr val="250E4F"/>
              </a:solidFill>
              <a:prstDash val="solid"/>
              <a:miter lim="14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1280157" y="1475414"/>
              <a:ext cx="593805" cy="406834"/>
            </a:xfrm>
            <a:custGeom>
              <a:avLst/>
              <a:gdLst/>
              <a:ahLst/>
              <a:cxnLst/>
              <a:rect l="l" t="t" r="r" b="b"/>
              <a:pathLst>
                <a:path w="33922" h="23241" extrusionOk="0">
                  <a:moveTo>
                    <a:pt x="11819" y="0"/>
                  </a:moveTo>
                  <a:cubicBezTo>
                    <a:pt x="10185" y="0"/>
                    <a:pt x="9005" y="1151"/>
                    <a:pt x="11285" y="2913"/>
                  </a:cubicBezTo>
                  <a:cubicBezTo>
                    <a:pt x="6665" y="4431"/>
                    <a:pt x="0" y="6610"/>
                    <a:pt x="2113" y="9910"/>
                  </a:cubicBezTo>
                  <a:cubicBezTo>
                    <a:pt x="3285" y="11742"/>
                    <a:pt x="5171" y="12150"/>
                    <a:pt x="6615" y="12150"/>
                  </a:cubicBezTo>
                  <a:cubicBezTo>
                    <a:pt x="7771" y="12150"/>
                    <a:pt x="8645" y="11889"/>
                    <a:pt x="8646" y="11889"/>
                  </a:cubicBezTo>
                  <a:lnTo>
                    <a:pt x="8646" y="11889"/>
                  </a:lnTo>
                  <a:cubicBezTo>
                    <a:pt x="8645" y="11889"/>
                    <a:pt x="5412" y="13209"/>
                    <a:pt x="6006" y="14133"/>
                  </a:cubicBezTo>
                  <a:cubicBezTo>
                    <a:pt x="6111" y="14296"/>
                    <a:pt x="6384" y="14369"/>
                    <a:pt x="6784" y="14369"/>
                  </a:cubicBezTo>
                  <a:cubicBezTo>
                    <a:pt x="8643" y="14369"/>
                    <a:pt x="13242" y="12811"/>
                    <a:pt x="16499" y="11621"/>
                  </a:cubicBezTo>
                  <a:lnTo>
                    <a:pt x="16499" y="11621"/>
                  </a:lnTo>
                  <a:cubicBezTo>
                    <a:pt x="15015" y="12795"/>
                    <a:pt x="14871" y="13621"/>
                    <a:pt x="15999" y="13621"/>
                  </a:cubicBezTo>
                  <a:cubicBezTo>
                    <a:pt x="16778" y="13621"/>
                    <a:pt x="18161" y="13228"/>
                    <a:pt x="20128" y="12285"/>
                  </a:cubicBezTo>
                  <a:cubicBezTo>
                    <a:pt x="21844" y="16179"/>
                    <a:pt x="23627" y="17894"/>
                    <a:pt x="23627" y="17894"/>
                  </a:cubicBezTo>
                  <a:cubicBezTo>
                    <a:pt x="23627" y="17894"/>
                    <a:pt x="23751" y="16127"/>
                    <a:pt x="25665" y="15797"/>
                  </a:cubicBezTo>
                  <a:cubicBezTo>
                    <a:pt x="25760" y="15781"/>
                    <a:pt x="25851" y="15773"/>
                    <a:pt x="25939" y="15773"/>
                  </a:cubicBezTo>
                  <a:cubicBezTo>
                    <a:pt x="27619" y="15773"/>
                    <a:pt x="27962" y="18664"/>
                    <a:pt x="26640" y="20447"/>
                  </a:cubicBezTo>
                  <a:cubicBezTo>
                    <a:pt x="25973" y="21347"/>
                    <a:pt x="25420" y="21500"/>
                    <a:pt x="25121" y="21500"/>
                  </a:cubicBezTo>
                  <a:cubicBezTo>
                    <a:pt x="24966" y="21500"/>
                    <a:pt x="24880" y="21459"/>
                    <a:pt x="24880" y="21459"/>
                  </a:cubicBezTo>
                  <a:lnTo>
                    <a:pt x="24880" y="21459"/>
                  </a:lnTo>
                  <a:lnTo>
                    <a:pt x="25474" y="23240"/>
                  </a:lnTo>
                  <a:cubicBezTo>
                    <a:pt x="25474" y="23240"/>
                    <a:pt x="30754" y="20007"/>
                    <a:pt x="32338" y="15188"/>
                  </a:cubicBezTo>
                  <a:cubicBezTo>
                    <a:pt x="33921" y="10371"/>
                    <a:pt x="31810" y="7666"/>
                    <a:pt x="29763" y="6940"/>
                  </a:cubicBezTo>
                  <a:cubicBezTo>
                    <a:pt x="27718" y="6213"/>
                    <a:pt x="28359" y="5992"/>
                    <a:pt x="28114" y="4761"/>
                  </a:cubicBezTo>
                  <a:cubicBezTo>
                    <a:pt x="27462" y="1503"/>
                    <a:pt x="25669" y="148"/>
                    <a:pt x="23224" y="148"/>
                  </a:cubicBezTo>
                  <a:cubicBezTo>
                    <a:pt x="22451" y="148"/>
                    <a:pt x="21612" y="284"/>
                    <a:pt x="20723" y="538"/>
                  </a:cubicBezTo>
                  <a:cubicBezTo>
                    <a:pt x="19215" y="969"/>
                    <a:pt x="18036" y="1145"/>
                    <a:pt x="17026" y="1145"/>
                  </a:cubicBezTo>
                  <a:cubicBezTo>
                    <a:pt x="15561" y="1145"/>
                    <a:pt x="14449" y="774"/>
                    <a:pt x="13199" y="269"/>
                  </a:cubicBezTo>
                  <a:cubicBezTo>
                    <a:pt x="12746" y="86"/>
                    <a:pt x="12266" y="0"/>
                    <a:pt x="118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439532" y="2019942"/>
              <a:ext cx="145764" cy="133073"/>
            </a:xfrm>
            <a:custGeom>
              <a:avLst/>
              <a:gdLst/>
              <a:ahLst/>
              <a:cxnLst/>
              <a:rect l="l" t="t" r="r" b="b"/>
              <a:pathLst>
                <a:path w="8327" h="7602" extrusionOk="0">
                  <a:moveTo>
                    <a:pt x="4161" y="0"/>
                  </a:moveTo>
                  <a:cubicBezTo>
                    <a:pt x="2416" y="0"/>
                    <a:pt x="844" y="1209"/>
                    <a:pt x="453" y="2983"/>
                  </a:cubicBezTo>
                  <a:cubicBezTo>
                    <a:pt x="1" y="5033"/>
                    <a:pt x="1296" y="7061"/>
                    <a:pt x="3345" y="7512"/>
                  </a:cubicBezTo>
                  <a:cubicBezTo>
                    <a:pt x="3621" y="7573"/>
                    <a:pt x="3896" y="7602"/>
                    <a:pt x="4167" y="7602"/>
                  </a:cubicBezTo>
                  <a:cubicBezTo>
                    <a:pt x="5911" y="7602"/>
                    <a:pt x="7484" y="6394"/>
                    <a:pt x="7874" y="4620"/>
                  </a:cubicBezTo>
                  <a:cubicBezTo>
                    <a:pt x="8326" y="2569"/>
                    <a:pt x="7031" y="542"/>
                    <a:pt x="4982" y="90"/>
                  </a:cubicBezTo>
                  <a:cubicBezTo>
                    <a:pt x="4707" y="29"/>
                    <a:pt x="4432" y="0"/>
                    <a:pt x="41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698519" y="2006673"/>
              <a:ext cx="142683" cy="133073"/>
            </a:xfrm>
            <a:custGeom>
              <a:avLst/>
              <a:gdLst/>
              <a:ahLst/>
              <a:cxnLst/>
              <a:rect l="l" t="t" r="r" b="b"/>
              <a:pathLst>
                <a:path w="8151" h="7602" extrusionOk="0">
                  <a:moveTo>
                    <a:pt x="4070" y="1"/>
                  </a:moveTo>
                  <a:cubicBezTo>
                    <a:pt x="2227" y="1"/>
                    <a:pt x="609" y="1345"/>
                    <a:pt x="321" y="3223"/>
                  </a:cubicBezTo>
                  <a:cubicBezTo>
                    <a:pt x="1" y="5297"/>
                    <a:pt x="1424" y="7238"/>
                    <a:pt x="3498" y="7557"/>
                  </a:cubicBezTo>
                  <a:cubicBezTo>
                    <a:pt x="3694" y="7587"/>
                    <a:pt x="3889" y="7602"/>
                    <a:pt x="4081" y="7602"/>
                  </a:cubicBezTo>
                  <a:cubicBezTo>
                    <a:pt x="5925" y="7602"/>
                    <a:pt x="7542" y="6257"/>
                    <a:pt x="7832" y="4380"/>
                  </a:cubicBezTo>
                  <a:cubicBezTo>
                    <a:pt x="8150" y="2305"/>
                    <a:pt x="6728" y="366"/>
                    <a:pt x="4653" y="46"/>
                  </a:cubicBezTo>
                  <a:cubicBezTo>
                    <a:pt x="4457" y="16"/>
                    <a:pt x="4262" y="1"/>
                    <a:pt x="4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389450" y="2086549"/>
              <a:ext cx="437502" cy="389329"/>
            </a:xfrm>
            <a:custGeom>
              <a:avLst/>
              <a:gdLst/>
              <a:ahLst/>
              <a:cxnLst/>
              <a:rect l="l" t="t" r="r" b="b"/>
              <a:pathLst>
                <a:path w="24993" h="22241" extrusionOk="0">
                  <a:moveTo>
                    <a:pt x="15375" y="0"/>
                  </a:moveTo>
                  <a:cubicBezTo>
                    <a:pt x="13102" y="0"/>
                    <a:pt x="10407" y="645"/>
                    <a:pt x="8273" y="3002"/>
                  </a:cubicBezTo>
                  <a:cubicBezTo>
                    <a:pt x="8273" y="3002"/>
                    <a:pt x="2905" y="3046"/>
                    <a:pt x="1454" y="7401"/>
                  </a:cubicBezTo>
                  <a:cubicBezTo>
                    <a:pt x="1" y="11758"/>
                    <a:pt x="7128" y="14045"/>
                    <a:pt x="7128" y="14045"/>
                  </a:cubicBezTo>
                  <a:cubicBezTo>
                    <a:pt x="7128" y="14045"/>
                    <a:pt x="6688" y="21525"/>
                    <a:pt x="10340" y="22185"/>
                  </a:cubicBezTo>
                  <a:cubicBezTo>
                    <a:pt x="10550" y="22223"/>
                    <a:pt x="10770" y="22241"/>
                    <a:pt x="10998" y="22241"/>
                  </a:cubicBezTo>
                  <a:cubicBezTo>
                    <a:pt x="14744" y="22241"/>
                    <a:pt x="20741" y="17415"/>
                    <a:pt x="20741" y="17415"/>
                  </a:cubicBezTo>
                  <a:cubicBezTo>
                    <a:pt x="20741" y="17415"/>
                    <a:pt x="23760" y="15717"/>
                    <a:pt x="24376" y="9952"/>
                  </a:cubicBezTo>
                  <a:cubicBezTo>
                    <a:pt x="24993" y="4189"/>
                    <a:pt x="21032" y="1066"/>
                    <a:pt x="18743" y="450"/>
                  </a:cubicBezTo>
                  <a:cubicBezTo>
                    <a:pt x="17898" y="222"/>
                    <a:pt x="16709" y="0"/>
                    <a:pt x="15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368917" y="3214781"/>
              <a:ext cx="531172" cy="381977"/>
            </a:xfrm>
            <a:custGeom>
              <a:avLst/>
              <a:gdLst/>
              <a:ahLst/>
              <a:cxnLst/>
              <a:rect l="l" t="t" r="r" b="b"/>
              <a:pathLst>
                <a:path w="30344" h="21821" extrusionOk="0">
                  <a:moveTo>
                    <a:pt x="3327" y="1"/>
                  </a:moveTo>
                  <a:lnTo>
                    <a:pt x="1" y="21821"/>
                  </a:lnTo>
                  <a:lnTo>
                    <a:pt x="30344" y="21821"/>
                  </a:lnTo>
                  <a:lnTo>
                    <a:pt x="28761" y="1"/>
                  </a:ln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395577" y="3214781"/>
              <a:ext cx="504512" cy="381977"/>
            </a:xfrm>
            <a:custGeom>
              <a:avLst/>
              <a:gdLst/>
              <a:ahLst/>
              <a:cxnLst/>
              <a:rect l="l" t="t" r="r" b="b"/>
              <a:pathLst>
                <a:path w="28821" h="21821" extrusionOk="0">
                  <a:moveTo>
                    <a:pt x="1804" y="1"/>
                  </a:moveTo>
                  <a:lnTo>
                    <a:pt x="0" y="11835"/>
                  </a:lnTo>
                  <a:lnTo>
                    <a:pt x="18921" y="21821"/>
                  </a:lnTo>
                  <a:lnTo>
                    <a:pt x="28821" y="21821"/>
                  </a:lnTo>
                  <a:lnTo>
                    <a:pt x="27238" y="1"/>
                  </a:ln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176992" y="3583909"/>
              <a:ext cx="1067367" cy="1559590"/>
            </a:xfrm>
            <a:custGeom>
              <a:avLst/>
              <a:gdLst/>
              <a:ahLst/>
              <a:cxnLst/>
              <a:rect l="l" t="t" r="r" b="b"/>
              <a:pathLst>
                <a:path w="60975" h="89094" extrusionOk="0">
                  <a:moveTo>
                    <a:pt x="10286" y="1"/>
                  </a:moveTo>
                  <a:cubicBezTo>
                    <a:pt x="10286" y="1"/>
                    <a:pt x="5010" y="7128"/>
                    <a:pt x="2505" y="26398"/>
                  </a:cubicBezTo>
                  <a:cubicBezTo>
                    <a:pt x="1" y="45668"/>
                    <a:pt x="10286" y="89093"/>
                    <a:pt x="10286" y="89093"/>
                  </a:cubicBezTo>
                  <a:lnTo>
                    <a:pt x="29298" y="89093"/>
                  </a:lnTo>
                  <a:lnTo>
                    <a:pt x="24414" y="33615"/>
                  </a:lnTo>
                  <a:lnTo>
                    <a:pt x="26897" y="33615"/>
                  </a:lnTo>
                  <a:lnTo>
                    <a:pt x="38515" y="89093"/>
                  </a:lnTo>
                  <a:lnTo>
                    <a:pt x="60975" y="89093"/>
                  </a:lnTo>
                  <a:cubicBezTo>
                    <a:pt x="56059" y="27454"/>
                    <a:pt x="42521" y="1"/>
                    <a:pt x="42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408618" y="2538020"/>
              <a:ext cx="463760" cy="738658"/>
            </a:xfrm>
            <a:custGeom>
              <a:avLst/>
              <a:gdLst/>
              <a:ahLst/>
              <a:cxnLst/>
              <a:rect l="l" t="t" r="r" b="b"/>
              <a:pathLst>
                <a:path w="26493" h="42197" extrusionOk="0">
                  <a:moveTo>
                    <a:pt x="22708" y="1"/>
                  </a:moveTo>
                  <a:lnTo>
                    <a:pt x="11182" y="1144"/>
                  </a:lnTo>
                  <a:lnTo>
                    <a:pt x="9025" y="2025"/>
                  </a:lnTo>
                  <a:cubicBezTo>
                    <a:pt x="9025" y="2025"/>
                    <a:pt x="4566" y="12595"/>
                    <a:pt x="2163" y="23142"/>
                  </a:cubicBezTo>
                  <a:cubicBezTo>
                    <a:pt x="1" y="32630"/>
                    <a:pt x="1004" y="42197"/>
                    <a:pt x="1024" y="42197"/>
                  </a:cubicBezTo>
                  <a:cubicBezTo>
                    <a:pt x="1024" y="42197"/>
                    <a:pt x="1024" y="42196"/>
                    <a:pt x="1024" y="42194"/>
                  </a:cubicBezTo>
                  <a:cubicBezTo>
                    <a:pt x="1024" y="42062"/>
                    <a:pt x="3517" y="42018"/>
                    <a:pt x="6840" y="42018"/>
                  </a:cubicBezTo>
                  <a:cubicBezTo>
                    <a:pt x="13487" y="42018"/>
                    <a:pt x="23457" y="42194"/>
                    <a:pt x="23457" y="42194"/>
                  </a:cubicBezTo>
                  <a:lnTo>
                    <a:pt x="26493" y="1145"/>
                  </a:lnTo>
                  <a:lnTo>
                    <a:pt x="227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728347" y="2542344"/>
              <a:ext cx="765196" cy="1204081"/>
            </a:xfrm>
            <a:custGeom>
              <a:avLst/>
              <a:gdLst/>
              <a:ahLst/>
              <a:cxnLst/>
              <a:rect l="l" t="t" r="r" b="b"/>
              <a:pathLst>
                <a:path w="43713" h="68785" extrusionOk="0">
                  <a:moveTo>
                    <a:pt x="5258" y="0"/>
                  </a:moveTo>
                  <a:lnTo>
                    <a:pt x="1" y="26767"/>
                  </a:lnTo>
                  <a:lnTo>
                    <a:pt x="880" y="53342"/>
                  </a:lnTo>
                  <a:lnTo>
                    <a:pt x="7221" y="56070"/>
                  </a:lnTo>
                  <a:lnTo>
                    <a:pt x="7221" y="64605"/>
                  </a:lnTo>
                  <a:cubicBezTo>
                    <a:pt x="7221" y="64605"/>
                    <a:pt x="9943" y="65485"/>
                    <a:pt x="27014" y="68477"/>
                  </a:cubicBezTo>
                  <a:cubicBezTo>
                    <a:pt x="28205" y="68686"/>
                    <a:pt x="29299" y="68785"/>
                    <a:pt x="30304" y="68785"/>
                  </a:cubicBezTo>
                  <a:cubicBezTo>
                    <a:pt x="43713" y="68785"/>
                    <a:pt x="41155" y="51104"/>
                    <a:pt x="36694" y="39439"/>
                  </a:cubicBezTo>
                  <a:cubicBezTo>
                    <a:pt x="33337" y="30663"/>
                    <a:pt x="24109" y="9873"/>
                    <a:pt x="19974" y="6353"/>
                  </a:cubicBezTo>
                  <a:cubicBezTo>
                    <a:pt x="15839" y="2833"/>
                    <a:pt x="5258" y="0"/>
                    <a:pt x="52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751419" y="3362103"/>
              <a:ext cx="91131" cy="282741"/>
            </a:xfrm>
            <a:custGeom>
              <a:avLst/>
              <a:gdLst/>
              <a:ahLst/>
              <a:cxnLst/>
              <a:rect l="l" t="t" r="r" b="b"/>
              <a:pathLst>
                <a:path w="5206" h="16152" extrusionOk="0">
                  <a:moveTo>
                    <a:pt x="2752" y="1"/>
                  </a:moveTo>
                  <a:cubicBezTo>
                    <a:pt x="2752" y="1"/>
                    <a:pt x="1" y="8233"/>
                    <a:pt x="1820" y="16152"/>
                  </a:cubicBezTo>
                  <a:lnTo>
                    <a:pt x="5206" y="5428"/>
                  </a:lnTo>
                  <a:lnTo>
                    <a:pt x="27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728330" y="2542344"/>
              <a:ext cx="187951" cy="933769"/>
            </a:xfrm>
            <a:custGeom>
              <a:avLst/>
              <a:gdLst/>
              <a:ahLst/>
              <a:cxnLst/>
              <a:rect l="l" t="t" r="r" b="b"/>
              <a:pathLst>
                <a:path w="10737" h="53343" extrusionOk="0">
                  <a:moveTo>
                    <a:pt x="5259" y="0"/>
                  </a:moveTo>
                  <a:lnTo>
                    <a:pt x="0" y="26767"/>
                  </a:lnTo>
                  <a:lnTo>
                    <a:pt x="881" y="53342"/>
                  </a:lnTo>
                  <a:lnTo>
                    <a:pt x="6182" y="36302"/>
                  </a:lnTo>
                  <a:lnTo>
                    <a:pt x="2553" y="27824"/>
                  </a:lnTo>
                  <a:lnTo>
                    <a:pt x="10736" y="20852"/>
                  </a:lnTo>
                  <a:lnTo>
                    <a:pt x="7983" y="811"/>
                  </a:lnTo>
                  <a:cubicBezTo>
                    <a:pt x="6358" y="295"/>
                    <a:pt x="5259" y="0"/>
                    <a:pt x="525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-1" y="2558063"/>
              <a:ext cx="604343" cy="962687"/>
            </a:xfrm>
            <a:custGeom>
              <a:avLst/>
              <a:gdLst/>
              <a:ahLst/>
              <a:cxnLst/>
              <a:rect l="l" t="t" r="r" b="b"/>
              <a:pathLst>
                <a:path w="34524" h="54995" extrusionOk="0">
                  <a:moveTo>
                    <a:pt x="34523" y="0"/>
                  </a:moveTo>
                  <a:lnTo>
                    <a:pt x="34523" y="0"/>
                  </a:lnTo>
                  <a:cubicBezTo>
                    <a:pt x="24487" y="997"/>
                    <a:pt x="20005" y="8710"/>
                    <a:pt x="16500" y="13111"/>
                  </a:cubicBezTo>
                  <a:cubicBezTo>
                    <a:pt x="12994" y="17510"/>
                    <a:pt x="872" y="30668"/>
                    <a:pt x="872" y="30668"/>
                  </a:cubicBezTo>
                  <a:lnTo>
                    <a:pt x="1" y="54994"/>
                  </a:lnTo>
                  <a:lnTo>
                    <a:pt x="20397" y="42945"/>
                  </a:lnTo>
                  <a:lnTo>
                    <a:pt x="20397" y="42945"/>
                  </a:lnTo>
                  <a:lnTo>
                    <a:pt x="20299" y="51270"/>
                  </a:lnTo>
                  <a:lnTo>
                    <a:pt x="29661" y="51270"/>
                  </a:lnTo>
                  <a:lnTo>
                    <a:pt x="28980" y="25773"/>
                  </a:lnTo>
                  <a:lnTo>
                    <a:pt x="3452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4"/>
            <p:cNvSpPr/>
            <p:nvPr/>
          </p:nvSpPr>
          <p:spPr>
            <a:xfrm>
              <a:off x="386667" y="2558063"/>
              <a:ext cx="217675" cy="897499"/>
            </a:xfrm>
            <a:custGeom>
              <a:avLst/>
              <a:gdLst/>
              <a:ahLst/>
              <a:cxnLst/>
              <a:rect l="l" t="t" r="r" b="b"/>
              <a:pathLst>
                <a:path w="12435" h="51271" extrusionOk="0">
                  <a:moveTo>
                    <a:pt x="12434" y="0"/>
                  </a:moveTo>
                  <a:lnTo>
                    <a:pt x="12434" y="0"/>
                  </a:lnTo>
                  <a:cubicBezTo>
                    <a:pt x="11434" y="99"/>
                    <a:pt x="10443" y="274"/>
                    <a:pt x="9469" y="524"/>
                  </a:cubicBezTo>
                  <a:lnTo>
                    <a:pt x="1607" y="16003"/>
                  </a:lnTo>
                  <a:lnTo>
                    <a:pt x="4647" y="24990"/>
                  </a:lnTo>
                  <a:lnTo>
                    <a:pt x="0" y="31466"/>
                  </a:lnTo>
                  <a:lnTo>
                    <a:pt x="7572" y="51270"/>
                  </a:lnTo>
                  <a:lnTo>
                    <a:pt x="6891" y="25773"/>
                  </a:lnTo>
                  <a:lnTo>
                    <a:pt x="124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809063" y="3589685"/>
              <a:ext cx="18" cy="88960"/>
            </a:xfrm>
            <a:custGeom>
              <a:avLst/>
              <a:gdLst/>
              <a:ahLst/>
              <a:cxnLst/>
              <a:rect l="l" t="t" r="r" b="b"/>
              <a:pathLst>
                <a:path w="1" h="5082" fill="none" extrusionOk="0">
                  <a:moveTo>
                    <a:pt x="0" y="0"/>
                  </a:moveTo>
                  <a:lnTo>
                    <a:pt x="0" y="5081"/>
                  </a:lnTo>
                </a:path>
              </a:pathLst>
            </a:custGeom>
            <a:noFill/>
            <a:ln w="4625" cap="flat" cmpd="sng">
              <a:solidFill>
                <a:srgbClr val="250E4F"/>
              </a:solidFill>
              <a:prstDash val="solid"/>
              <a:miter lim="14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844563" y="3589685"/>
              <a:ext cx="18" cy="88960"/>
            </a:xfrm>
            <a:custGeom>
              <a:avLst/>
              <a:gdLst/>
              <a:ahLst/>
              <a:cxnLst/>
              <a:rect l="l" t="t" r="r" b="b"/>
              <a:pathLst>
                <a:path w="1" h="5082" fill="none" extrusionOk="0">
                  <a:moveTo>
                    <a:pt x="0" y="0"/>
                  </a:moveTo>
                  <a:lnTo>
                    <a:pt x="0" y="5081"/>
                  </a:lnTo>
                </a:path>
              </a:pathLst>
            </a:custGeom>
            <a:noFill/>
            <a:ln w="4625" cap="flat" cmpd="sng">
              <a:solidFill>
                <a:srgbClr val="250E4F"/>
              </a:solidFill>
              <a:prstDash val="solid"/>
              <a:miter lim="140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220842" y="3164944"/>
              <a:ext cx="258234" cy="394318"/>
            </a:xfrm>
            <a:custGeom>
              <a:avLst/>
              <a:gdLst/>
              <a:ahLst/>
              <a:cxnLst/>
              <a:rect l="l" t="t" r="r" b="b"/>
              <a:pathLst>
                <a:path w="14752" h="22526" extrusionOk="0">
                  <a:moveTo>
                    <a:pt x="0" y="1"/>
                  </a:moveTo>
                  <a:lnTo>
                    <a:pt x="291" y="21555"/>
                  </a:lnTo>
                  <a:cubicBezTo>
                    <a:pt x="296" y="21954"/>
                    <a:pt x="3128" y="22374"/>
                    <a:pt x="6616" y="22494"/>
                  </a:cubicBezTo>
                  <a:cubicBezTo>
                    <a:pt x="7247" y="22516"/>
                    <a:pt x="7857" y="22526"/>
                    <a:pt x="8434" y="22526"/>
                  </a:cubicBezTo>
                  <a:cubicBezTo>
                    <a:pt x="11044" y="22526"/>
                    <a:pt x="12962" y="22316"/>
                    <a:pt x="12990" y="21990"/>
                  </a:cubicBezTo>
                  <a:lnTo>
                    <a:pt x="14752" y="5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235984" y="3236487"/>
              <a:ext cx="223119" cy="299721"/>
            </a:xfrm>
            <a:custGeom>
              <a:avLst/>
              <a:gdLst/>
              <a:ahLst/>
              <a:cxnLst/>
              <a:rect l="l" t="t" r="r" b="b"/>
              <a:pathLst>
                <a:path w="12746" h="17122" extrusionOk="0">
                  <a:moveTo>
                    <a:pt x="8648" y="1"/>
                  </a:moveTo>
                  <a:cubicBezTo>
                    <a:pt x="8070" y="1"/>
                    <a:pt x="7659" y="129"/>
                    <a:pt x="7151" y="129"/>
                  </a:cubicBezTo>
                  <a:cubicBezTo>
                    <a:pt x="6970" y="129"/>
                    <a:pt x="6777" y="113"/>
                    <a:pt x="6560" y="69"/>
                  </a:cubicBezTo>
                  <a:cubicBezTo>
                    <a:pt x="6330" y="22"/>
                    <a:pt x="6118" y="4"/>
                    <a:pt x="5916" y="4"/>
                  </a:cubicBezTo>
                  <a:cubicBezTo>
                    <a:pt x="5274" y="4"/>
                    <a:pt x="4742" y="185"/>
                    <a:pt x="4097" y="185"/>
                  </a:cubicBezTo>
                  <a:cubicBezTo>
                    <a:pt x="3946" y="185"/>
                    <a:pt x="3789" y="175"/>
                    <a:pt x="3623" y="151"/>
                  </a:cubicBezTo>
                  <a:cubicBezTo>
                    <a:pt x="3420" y="121"/>
                    <a:pt x="3236" y="110"/>
                    <a:pt x="3066" y="110"/>
                  </a:cubicBezTo>
                  <a:cubicBezTo>
                    <a:pt x="2530" y="110"/>
                    <a:pt x="2128" y="221"/>
                    <a:pt x="1696" y="221"/>
                  </a:cubicBezTo>
                  <a:cubicBezTo>
                    <a:pt x="1521" y="221"/>
                    <a:pt x="1340" y="202"/>
                    <a:pt x="1144" y="151"/>
                  </a:cubicBezTo>
                  <a:cubicBezTo>
                    <a:pt x="869" y="77"/>
                    <a:pt x="585" y="40"/>
                    <a:pt x="301" y="40"/>
                  </a:cubicBezTo>
                  <a:cubicBezTo>
                    <a:pt x="201" y="40"/>
                    <a:pt x="101" y="44"/>
                    <a:pt x="1" y="53"/>
                  </a:cubicBezTo>
                  <a:lnTo>
                    <a:pt x="218" y="16265"/>
                  </a:lnTo>
                  <a:cubicBezTo>
                    <a:pt x="224" y="16617"/>
                    <a:pt x="2720" y="16988"/>
                    <a:pt x="5795" y="17094"/>
                  </a:cubicBezTo>
                  <a:cubicBezTo>
                    <a:pt x="6354" y="17113"/>
                    <a:pt x="6895" y="17122"/>
                    <a:pt x="7405" y="17122"/>
                  </a:cubicBezTo>
                  <a:cubicBezTo>
                    <a:pt x="9704" y="17122"/>
                    <a:pt x="11393" y="16936"/>
                    <a:pt x="11416" y="16648"/>
                  </a:cubicBezTo>
                  <a:lnTo>
                    <a:pt x="12745" y="445"/>
                  </a:lnTo>
                  <a:cubicBezTo>
                    <a:pt x="12483" y="430"/>
                    <a:pt x="12222" y="396"/>
                    <a:pt x="11966" y="344"/>
                  </a:cubicBezTo>
                  <a:cubicBezTo>
                    <a:pt x="11709" y="288"/>
                    <a:pt x="11534" y="272"/>
                    <a:pt x="11389" y="272"/>
                  </a:cubicBezTo>
                  <a:cubicBezTo>
                    <a:pt x="11187" y="272"/>
                    <a:pt x="11043" y="303"/>
                    <a:pt x="10817" y="303"/>
                  </a:cubicBezTo>
                  <a:cubicBezTo>
                    <a:pt x="10581" y="303"/>
                    <a:pt x="10257" y="270"/>
                    <a:pt x="9685" y="132"/>
                  </a:cubicBezTo>
                  <a:cubicBezTo>
                    <a:pt x="9274" y="33"/>
                    <a:pt x="8940" y="1"/>
                    <a:pt x="86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385582" y="3365989"/>
              <a:ext cx="29478" cy="28166"/>
            </a:xfrm>
            <a:custGeom>
              <a:avLst/>
              <a:gdLst/>
              <a:ahLst/>
              <a:cxnLst/>
              <a:rect l="l" t="t" r="r" b="b"/>
              <a:pathLst>
                <a:path w="1684" h="1609" extrusionOk="0">
                  <a:moveTo>
                    <a:pt x="866" y="1"/>
                  </a:moveTo>
                  <a:cubicBezTo>
                    <a:pt x="551" y="1"/>
                    <a:pt x="266" y="185"/>
                    <a:pt x="134" y="472"/>
                  </a:cubicBezTo>
                  <a:cubicBezTo>
                    <a:pt x="0" y="768"/>
                    <a:pt x="57" y="1115"/>
                    <a:pt x="278" y="1353"/>
                  </a:cubicBezTo>
                  <a:cubicBezTo>
                    <a:pt x="434" y="1519"/>
                    <a:pt x="648" y="1608"/>
                    <a:pt x="867" y="1608"/>
                  </a:cubicBezTo>
                  <a:cubicBezTo>
                    <a:pt x="961" y="1608"/>
                    <a:pt x="1056" y="1592"/>
                    <a:pt x="1148" y="1557"/>
                  </a:cubicBezTo>
                  <a:cubicBezTo>
                    <a:pt x="1452" y="1443"/>
                    <a:pt x="1658" y="1157"/>
                    <a:pt x="1669" y="832"/>
                  </a:cubicBezTo>
                  <a:cubicBezTo>
                    <a:pt x="1683" y="389"/>
                    <a:pt x="1337" y="17"/>
                    <a:pt x="894" y="1"/>
                  </a:cubicBezTo>
                  <a:cubicBezTo>
                    <a:pt x="885" y="1"/>
                    <a:pt x="875" y="1"/>
                    <a:pt x="86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367482" y="3406653"/>
              <a:ext cx="10188" cy="8700"/>
            </a:xfrm>
            <a:custGeom>
              <a:avLst/>
              <a:gdLst/>
              <a:ahLst/>
              <a:cxnLst/>
              <a:rect l="l" t="t" r="r" b="b"/>
              <a:pathLst>
                <a:path w="582" h="497" extrusionOk="0">
                  <a:moveTo>
                    <a:pt x="331" y="1"/>
                  </a:moveTo>
                  <a:cubicBezTo>
                    <a:pt x="115" y="1"/>
                    <a:pt x="0" y="258"/>
                    <a:pt x="149" y="418"/>
                  </a:cubicBezTo>
                  <a:cubicBezTo>
                    <a:pt x="200" y="473"/>
                    <a:pt x="265" y="497"/>
                    <a:pt x="328" y="497"/>
                  </a:cubicBezTo>
                  <a:cubicBezTo>
                    <a:pt x="453" y="497"/>
                    <a:pt x="573" y="403"/>
                    <a:pt x="578" y="258"/>
                  </a:cubicBezTo>
                  <a:cubicBezTo>
                    <a:pt x="582" y="121"/>
                    <a:pt x="475" y="5"/>
                    <a:pt x="339" y="1"/>
                  </a:cubicBezTo>
                  <a:cubicBezTo>
                    <a:pt x="337" y="1"/>
                    <a:pt x="334" y="1"/>
                    <a:pt x="331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345128" y="3478126"/>
              <a:ext cx="18048" cy="15369"/>
            </a:xfrm>
            <a:custGeom>
              <a:avLst/>
              <a:gdLst/>
              <a:ahLst/>
              <a:cxnLst/>
              <a:rect l="l" t="t" r="r" b="b"/>
              <a:pathLst>
                <a:path w="1031" h="878" extrusionOk="0">
                  <a:moveTo>
                    <a:pt x="582" y="1"/>
                  </a:moveTo>
                  <a:cubicBezTo>
                    <a:pt x="202" y="1"/>
                    <a:pt x="1" y="457"/>
                    <a:pt x="263" y="738"/>
                  </a:cubicBezTo>
                  <a:cubicBezTo>
                    <a:pt x="353" y="835"/>
                    <a:pt x="468" y="878"/>
                    <a:pt x="580" y="878"/>
                  </a:cubicBezTo>
                  <a:cubicBezTo>
                    <a:pt x="800" y="878"/>
                    <a:pt x="1012" y="712"/>
                    <a:pt x="1022" y="454"/>
                  </a:cubicBezTo>
                  <a:cubicBezTo>
                    <a:pt x="1030" y="213"/>
                    <a:pt x="841" y="10"/>
                    <a:pt x="599" y="1"/>
                  </a:cubicBezTo>
                  <a:cubicBezTo>
                    <a:pt x="593" y="1"/>
                    <a:pt x="587" y="1"/>
                    <a:pt x="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327588" y="3283610"/>
              <a:ext cx="499873" cy="270295"/>
            </a:xfrm>
            <a:custGeom>
              <a:avLst/>
              <a:gdLst/>
              <a:ahLst/>
              <a:cxnLst/>
              <a:rect l="l" t="t" r="r" b="b"/>
              <a:pathLst>
                <a:path w="28556" h="15441" extrusionOk="0">
                  <a:moveTo>
                    <a:pt x="2126" y="1"/>
                  </a:moveTo>
                  <a:cubicBezTo>
                    <a:pt x="1337" y="1"/>
                    <a:pt x="764" y="92"/>
                    <a:pt x="764" y="327"/>
                  </a:cubicBezTo>
                  <a:cubicBezTo>
                    <a:pt x="764" y="855"/>
                    <a:pt x="4855" y="1646"/>
                    <a:pt x="4855" y="1646"/>
                  </a:cubicBezTo>
                  <a:cubicBezTo>
                    <a:pt x="4855" y="1646"/>
                    <a:pt x="3933" y="1584"/>
                    <a:pt x="2896" y="1584"/>
                  </a:cubicBezTo>
                  <a:cubicBezTo>
                    <a:pt x="1546" y="1584"/>
                    <a:pt x="0" y="1689"/>
                    <a:pt x="38" y="2175"/>
                  </a:cubicBezTo>
                  <a:cubicBezTo>
                    <a:pt x="103" y="3033"/>
                    <a:pt x="4461" y="3117"/>
                    <a:pt x="4461" y="3117"/>
                  </a:cubicBezTo>
                  <a:cubicBezTo>
                    <a:pt x="4461" y="3117"/>
                    <a:pt x="368" y="3296"/>
                    <a:pt x="434" y="3825"/>
                  </a:cubicBezTo>
                  <a:cubicBezTo>
                    <a:pt x="500" y="4354"/>
                    <a:pt x="4262" y="4485"/>
                    <a:pt x="4262" y="4485"/>
                  </a:cubicBezTo>
                  <a:cubicBezTo>
                    <a:pt x="4262" y="4485"/>
                    <a:pt x="1160" y="4683"/>
                    <a:pt x="1226" y="5211"/>
                  </a:cubicBezTo>
                  <a:cubicBezTo>
                    <a:pt x="1264" y="5512"/>
                    <a:pt x="2118" y="5577"/>
                    <a:pt x="2845" y="5577"/>
                  </a:cubicBezTo>
                  <a:cubicBezTo>
                    <a:pt x="3392" y="5577"/>
                    <a:pt x="3866" y="5540"/>
                    <a:pt x="3866" y="5540"/>
                  </a:cubicBezTo>
                  <a:cubicBezTo>
                    <a:pt x="3866" y="5540"/>
                    <a:pt x="6474" y="7497"/>
                    <a:pt x="9029" y="7497"/>
                  </a:cubicBezTo>
                  <a:cubicBezTo>
                    <a:pt x="9516" y="7497"/>
                    <a:pt x="10000" y="7426"/>
                    <a:pt x="10465" y="7257"/>
                  </a:cubicBezTo>
                  <a:lnTo>
                    <a:pt x="27690" y="15440"/>
                  </a:lnTo>
                  <a:lnTo>
                    <a:pt x="28555" y="6234"/>
                  </a:lnTo>
                  <a:lnTo>
                    <a:pt x="11454" y="3825"/>
                  </a:lnTo>
                  <a:cubicBezTo>
                    <a:pt x="11454" y="3825"/>
                    <a:pt x="7139" y="657"/>
                    <a:pt x="5402" y="327"/>
                  </a:cubicBezTo>
                  <a:cubicBezTo>
                    <a:pt x="4438" y="143"/>
                    <a:pt x="3113" y="1"/>
                    <a:pt x="2126" y="1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781142" y="3362085"/>
              <a:ext cx="154674" cy="331562"/>
            </a:xfrm>
            <a:custGeom>
              <a:avLst/>
              <a:gdLst/>
              <a:ahLst/>
              <a:cxnLst/>
              <a:rect l="l" t="t" r="r" b="b"/>
              <a:pathLst>
                <a:path w="8836" h="18941" extrusionOk="0">
                  <a:moveTo>
                    <a:pt x="1054" y="0"/>
                  </a:moveTo>
                  <a:lnTo>
                    <a:pt x="1054" y="0"/>
                  </a:lnTo>
                  <a:cubicBezTo>
                    <a:pt x="1351" y="7225"/>
                    <a:pt x="542" y="13492"/>
                    <a:pt x="122" y="16153"/>
                  </a:cubicBezTo>
                  <a:cubicBezTo>
                    <a:pt x="1" y="16916"/>
                    <a:pt x="499" y="17644"/>
                    <a:pt x="1255" y="17809"/>
                  </a:cubicBezTo>
                  <a:lnTo>
                    <a:pt x="6342" y="18908"/>
                  </a:lnTo>
                  <a:cubicBezTo>
                    <a:pt x="6443" y="18930"/>
                    <a:pt x="6545" y="18940"/>
                    <a:pt x="6645" y="18940"/>
                  </a:cubicBezTo>
                  <a:cubicBezTo>
                    <a:pt x="7306" y="18940"/>
                    <a:pt x="7906" y="18481"/>
                    <a:pt x="8033" y="17807"/>
                  </a:cubicBezTo>
                  <a:cubicBezTo>
                    <a:pt x="8166" y="17112"/>
                    <a:pt x="8270" y="16395"/>
                    <a:pt x="8349" y="15666"/>
                  </a:cubicBezTo>
                  <a:lnTo>
                    <a:pt x="5212" y="14322"/>
                  </a:lnTo>
                  <a:lnTo>
                    <a:pt x="5212" y="14322"/>
                  </a:lnTo>
                  <a:lnTo>
                    <a:pt x="8442" y="14674"/>
                  </a:lnTo>
                  <a:cubicBezTo>
                    <a:pt x="8835" y="9725"/>
                    <a:pt x="8210" y="4522"/>
                    <a:pt x="7888" y="2329"/>
                  </a:cubicBezTo>
                  <a:cubicBezTo>
                    <a:pt x="7794" y="1686"/>
                    <a:pt x="7302" y="1174"/>
                    <a:pt x="6663" y="1056"/>
                  </a:cubicBezTo>
                  <a:lnTo>
                    <a:pt x="10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491084" y="2166039"/>
              <a:ext cx="315055" cy="412068"/>
            </a:xfrm>
            <a:custGeom>
              <a:avLst/>
              <a:gdLst/>
              <a:ahLst/>
              <a:cxnLst/>
              <a:rect l="l" t="t" r="r" b="b"/>
              <a:pathLst>
                <a:path w="17998" h="23540" extrusionOk="0">
                  <a:moveTo>
                    <a:pt x="3084" y="0"/>
                  </a:moveTo>
                  <a:cubicBezTo>
                    <a:pt x="1731" y="749"/>
                    <a:pt x="773" y="3339"/>
                    <a:pt x="272" y="5045"/>
                  </a:cubicBezTo>
                  <a:cubicBezTo>
                    <a:pt x="41" y="5831"/>
                    <a:pt x="0" y="6670"/>
                    <a:pt x="227" y="7458"/>
                  </a:cubicBezTo>
                  <a:cubicBezTo>
                    <a:pt x="871" y="9702"/>
                    <a:pt x="344" y="13510"/>
                    <a:pt x="1573" y="15706"/>
                  </a:cubicBezTo>
                  <a:cubicBezTo>
                    <a:pt x="2912" y="18100"/>
                    <a:pt x="5297" y="18370"/>
                    <a:pt x="6307" y="18370"/>
                  </a:cubicBezTo>
                  <a:cubicBezTo>
                    <a:pt x="6601" y="18370"/>
                    <a:pt x="6778" y="18347"/>
                    <a:pt x="6778" y="18347"/>
                  </a:cubicBezTo>
                  <a:lnTo>
                    <a:pt x="7218" y="21735"/>
                  </a:lnTo>
                  <a:lnTo>
                    <a:pt x="6469" y="22395"/>
                  </a:lnTo>
                  <a:cubicBezTo>
                    <a:pt x="6469" y="22395"/>
                    <a:pt x="7481" y="23540"/>
                    <a:pt x="9594" y="23540"/>
                  </a:cubicBezTo>
                  <a:cubicBezTo>
                    <a:pt x="14126" y="23540"/>
                    <a:pt x="17997" y="21251"/>
                    <a:pt x="17997" y="21251"/>
                  </a:cubicBezTo>
                  <a:lnTo>
                    <a:pt x="17043" y="20856"/>
                  </a:lnTo>
                  <a:cubicBezTo>
                    <a:pt x="16515" y="20636"/>
                    <a:pt x="16137" y="20161"/>
                    <a:pt x="16044" y="19597"/>
                  </a:cubicBezTo>
                  <a:lnTo>
                    <a:pt x="14698" y="11439"/>
                  </a:lnTo>
                  <a:cubicBezTo>
                    <a:pt x="17118" y="10823"/>
                    <a:pt x="17074" y="6336"/>
                    <a:pt x="15050" y="5896"/>
                  </a:cubicBezTo>
                  <a:cubicBezTo>
                    <a:pt x="14897" y="5863"/>
                    <a:pt x="14755" y="5847"/>
                    <a:pt x="14624" y="5847"/>
                  </a:cubicBezTo>
                  <a:cubicBezTo>
                    <a:pt x="13020" y="5847"/>
                    <a:pt x="12983" y="8140"/>
                    <a:pt x="12983" y="8140"/>
                  </a:cubicBezTo>
                  <a:cubicBezTo>
                    <a:pt x="4579" y="7788"/>
                    <a:pt x="3084" y="0"/>
                    <a:pt x="3084" y="0"/>
                  </a:cubicBez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609733" y="2404404"/>
              <a:ext cx="103787" cy="111017"/>
            </a:xfrm>
            <a:custGeom>
              <a:avLst/>
              <a:gdLst/>
              <a:ahLst/>
              <a:cxnLst/>
              <a:rect l="l" t="t" r="r" b="b"/>
              <a:pathLst>
                <a:path w="5929" h="6342" extrusionOk="0">
                  <a:moveTo>
                    <a:pt x="5928" y="0"/>
                  </a:moveTo>
                  <a:lnTo>
                    <a:pt x="5928" y="0"/>
                  </a:lnTo>
                  <a:cubicBezTo>
                    <a:pt x="4873" y="2047"/>
                    <a:pt x="2464" y="4653"/>
                    <a:pt x="0" y="4730"/>
                  </a:cubicBezTo>
                  <a:lnTo>
                    <a:pt x="209" y="6341"/>
                  </a:lnTo>
                  <a:cubicBezTo>
                    <a:pt x="5598" y="4851"/>
                    <a:pt x="5928" y="1"/>
                    <a:pt x="5928" y="0"/>
                  </a:cubicBez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876019" y="3100053"/>
              <a:ext cx="258374" cy="389574"/>
            </a:xfrm>
            <a:custGeom>
              <a:avLst/>
              <a:gdLst/>
              <a:ahLst/>
              <a:cxnLst/>
              <a:rect l="l" t="t" r="r" b="b"/>
              <a:pathLst>
                <a:path w="14760" h="22255" extrusionOk="0">
                  <a:moveTo>
                    <a:pt x="0" y="1"/>
                  </a:moveTo>
                  <a:lnTo>
                    <a:pt x="1028" y="21532"/>
                  </a:lnTo>
                  <a:cubicBezTo>
                    <a:pt x="1046" y="21932"/>
                    <a:pt x="3890" y="22255"/>
                    <a:pt x="7380" y="22255"/>
                  </a:cubicBezTo>
                  <a:cubicBezTo>
                    <a:pt x="10870" y="22255"/>
                    <a:pt x="13714" y="21932"/>
                    <a:pt x="13733" y="21532"/>
                  </a:cubicBezTo>
                  <a:lnTo>
                    <a:pt x="14760" y="1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893612" y="3165837"/>
              <a:ext cx="223241" cy="300771"/>
            </a:xfrm>
            <a:custGeom>
              <a:avLst/>
              <a:gdLst/>
              <a:ahLst/>
              <a:cxnLst/>
              <a:rect l="l" t="t" r="r" b="b"/>
              <a:pathLst>
                <a:path w="12753" h="17182" extrusionOk="0">
                  <a:moveTo>
                    <a:pt x="8776" y="0"/>
                  </a:moveTo>
                  <a:cubicBezTo>
                    <a:pt x="8087" y="0"/>
                    <a:pt x="7646" y="183"/>
                    <a:pt x="7051" y="183"/>
                  </a:cubicBezTo>
                  <a:cubicBezTo>
                    <a:pt x="6899" y="183"/>
                    <a:pt x="6737" y="171"/>
                    <a:pt x="6558" y="141"/>
                  </a:cubicBezTo>
                  <a:cubicBezTo>
                    <a:pt x="6371" y="110"/>
                    <a:pt x="6195" y="97"/>
                    <a:pt x="6028" y="97"/>
                  </a:cubicBezTo>
                  <a:cubicBezTo>
                    <a:pt x="5293" y="97"/>
                    <a:pt x="4721" y="344"/>
                    <a:pt x="3982" y="344"/>
                  </a:cubicBezTo>
                  <a:cubicBezTo>
                    <a:pt x="3867" y="344"/>
                    <a:pt x="3748" y="338"/>
                    <a:pt x="3624" y="325"/>
                  </a:cubicBezTo>
                  <a:cubicBezTo>
                    <a:pt x="3470" y="307"/>
                    <a:pt x="3327" y="300"/>
                    <a:pt x="3193" y="300"/>
                  </a:cubicBezTo>
                  <a:cubicBezTo>
                    <a:pt x="2556" y="300"/>
                    <a:pt x="2115" y="462"/>
                    <a:pt x="1618" y="462"/>
                  </a:cubicBezTo>
                  <a:cubicBezTo>
                    <a:pt x="1468" y="462"/>
                    <a:pt x="1314" y="447"/>
                    <a:pt x="1148" y="409"/>
                  </a:cubicBezTo>
                  <a:cubicBezTo>
                    <a:pt x="904" y="353"/>
                    <a:pt x="657" y="325"/>
                    <a:pt x="408" y="325"/>
                  </a:cubicBezTo>
                  <a:cubicBezTo>
                    <a:pt x="272" y="325"/>
                    <a:pt x="136" y="333"/>
                    <a:pt x="0" y="350"/>
                  </a:cubicBezTo>
                  <a:lnTo>
                    <a:pt x="773" y="16545"/>
                  </a:lnTo>
                  <a:cubicBezTo>
                    <a:pt x="791" y="16897"/>
                    <a:pt x="3298" y="17182"/>
                    <a:pt x="6375" y="17182"/>
                  </a:cubicBezTo>
                  <a:cubicBezTo>
                    <a:pt x="9453" y="17182"/>
                    <a:pt x="11961" y="16897"/>
                    <a:pt x="11978" y="16545"/>
                  </a:cubicBezTo>
                  <a:lnTo>
                    <a:pt x="12753" y="305"/>
                  </a:lnTo>
                  <a:cubicBezTo>
                    <a:pt x="12491" y="299"/>
                    <a:pt x="12229" y="274"/>
                    <a:pt x="11969" y="230"/>
                  </a:cubicBezTo>
                  <a:cubicBezTo>
                    <a:pt x="11750" y="191"/>
                    <a:pt x="11590" y="178"/>
                    <a:pt x="11458" y="178"/>
                  </a:cubicBezTo>
                  <a:cubicBezTo>
                    <a:pt x="11192" y="178"/>
                    <a:pt x="11038" y="231"/>
                    <a:pt x="10732" y="231"/>
                  </a:cubicBezTo>
                  <a:cubicBezTo>
                    <a:pt x="10503" y="231"/>
                    <a:pt x="10190" y="201"/>
                    <a:pt x="9683" y="98"/>
                  </a:cubicBezTo>
                  <a:cubicBezTo>
                    <a:pt x="9331" y="26"/>
                    <a:pt x="9036" y="0"/>
                    <a:pt x="87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1047988" y="3294796"/>
              <a:ext cx="29251" cy="28148"/>
            </a:xfrm>
            <a:custGeom>
              <a:avLst/>
              <a:gdLst/>
              <a:ahLst/>
              <a:cxnLst/>
              <a:rect l="l" t="t" r="r" b="b"/>
              <a:pathLst>
                <a:path w="1671" h="1608" extrusionOk="0">
                  <a:moveTo>
                    <a:pt x="867" y="1"/>
                  </a:moveTo>
                  <a:cubicBezTo>
                    <a:pt x="541" y="1"/>
                    <a:pt x="250" y="197"/>
                    <a:pt x="124" y="497"/>
                  </a:cubicBezTo>
                  <a:cubicBezTo>
                    <a:pt x="0" y="797"/>
                    <a:pt x="69" y="1142"/>
                    <a:pt x="299" y="1372"/>
                  </a:cubicBezTo>
                  <a:cubicBezTo>
                    <a:pt x="453" y="1526"/>
                    <a:pt x="658" y="1608"/>
                    <a:pt x="868" y="1608"/>
                  </a:cubicBezTo>
                  <a:cubicBezTo>
                    <a:pt x="971" y="1608"/>
                    <a:pt x="1075" y="1588"/>
                    <a:pt x="1174" y="1547"/>
                  </a:cubicBezTo>
                  <a:cubicBezTo>
                    <a:pt x="1474" y="1423"/>
                    <a:pt x="1670" y="1130"/>
                    <a:pt x="1670" y="805"/>
                  </a:cubicBezTo>
                  <a:cubicBezTo>
                    <a:pt x="1670" y="361"/>
                    <a:pt x="1311" y="1"/>
                    <a:pt x="867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4"/>
            <p:cNvSpPr/>
            <p:nvPr/>
          </p:nvSpPr>
          <p:spPr>
            <a:xfrm>
              <a:off x="1030956" y="3336406"/>
              <a:ext cx="10153" cy="8682"/>
            </a:xfrm>
            <a:custGeom>
              <a:avLst/>
              <a:gdLst/>
              <a:ahLst/>
              <a:cxnLst/>
              <a:rect l="l" t="t" r="r" b="b"/>
              <a:pathLst>
                <a:path w="580" h="496" extrusionOk="0">
                  <a:moveTo>
                    <a:pt x="332" y="0"/>
                  </a:moveTo>
                  <a:cubicBezTo>
                    <a:pt x="111" y="0"/>
                    <a:pt x="1" y="266"/>
                    <a:pt x="156" y="423"/>
                  </a:cubicBezTo>
                  <a:cubicBezTo>
                    <a:pt x="206" y="473"/>
                    <a:pt x="268" y="496"/>
                    <a:pt x="329" y="496"/>
                  </a:cubicBezTo>
                  <a:cubicBezTo>
                    <a:pt x="457" y="496"/>
                    <a:pt x="580" y="397"/>
                    <a:pt x="580" y="248"/>
                  </a:cubicBezTo>
                  <a:cubicBezTo>
                    <a:pt x="578" y="111"/>
                    <a:pt x="469" y="0"/>
                    <a:pt x="33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958083" y="3351740"/>
              <a:ext cx="42327" cy="40734"/>
            </a:xfrm>
            <a:custGeom>
              <a:avLst/>
              <a:gdLst/>
              <a:ahLst/>
              <a:cxnLst/>
              <a:rect l="l" t="t" r="r" b="b"/>
              <a:pathLst>
                <a:path w="2418" h="2327" extrusionOk="0">
                  <a:moveTo>
                    <a:pt x="1255" y="1"/>
                  </a:moveTo>
                  <a:cubicBezTo>
                    <a:pt x="785" y="1"/>
                    <a:pt x="361" y="284"/>
                    <a:pt x="181" y="718"/>
                  </a:cubicBezTo>
                  <a:cubicBezTo>
                    <a:pt x="0" y="1154"/>
                    <a:pt x="100" y="1653"/>
                    <a:pt x="433" y="1985"/>
                  </a:cubicBezTo>
                  <a:cubicBezTo>
                    <a:pt x="655" y="2208"/>
                    <a:pt x="953" y="2326"/>
                    <a:pt x="1256" y="2326"/>
                  </a:cubicBezTo>
                  <a:cubicBezTo>
                    <a:pt x="1405" y="2326"/>
                    <a:pt x="1556" y="2297"/>
                    <a:pt x="1700" y="2237"/>
                  </a:cubicBezTo>
                  <a:cubicBezTo>
                    <a:pt x="2134" y="2058"/>
                    <a:pt x="2417" y="1634"/>
                    <a:pt x="2417" y="1163"/>
                  </a:cubicBezTo>
                  <a:cubicBezTo>
                    <a:pt x="2417" y="521"/>
                    <a:pt x="1897" y="1"/>
                    <a:pt x="1255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1011140" y="3408439"/>
              <a:ext cx="17960" cy="15387"/>
            </a:xfrm>
            <a:custGeom>
              <a:avLst/>
              <a:gdLst/>
              <a:ahLst/>
              <a:cxnLst/>
              <a:rect l="l" t="t" r="r" b="b"/>
              <a:pathLst>
                <a:path w="1026" h="879" extrusionOk="0">
                  <a:moveTo>
                    <a:pt x="587" y="1"/>
                  </a:moveTo>
                  <a:cubicBezTo>
                    <a:pt x="197" y="1"/>
                    <a:pt x="1" y="473"/>
                    <a:pt x="277" y="749"/>
                  </a:cubicBezTo>
                  <a:cubicBezTo>
                    <a:pt x="366" y="838"/>
                    <a:pt x="476" y="878"/>
                    <a:pt x="584" y="878"/>
                  </a:cubicBezTo>
                  <a:cubicBezTo>
                    <a:pt x="809" y="878"/>
                    <a:pt x="1025" y="703"/>
                    <a:pt x="1025" y="439"/>
                  </a:cubicBezTo>
                  <a:cubicBezTo>
                    <a:pt x="1025" y="197"/>
                    <a:pt x="830" y="1"/>
                    <a:pt x="587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976340" y="2840489"/>
              <a:ext cx="1487943" cy="749652"/>
            </a:xfrm>
            <a:custGeom>
              <a:avLst/>
              <a:gdLst/>
              <a:ahLst/>
              <a:cxnLst/>
              <a:rect l="l" t="t" r="r" b="b"/>
              <a:pathLst>
                <a:path w="85001" h="42825" extrusionOk="0">
                  <a:moveTo>
                    <a:pt x="61376" y="0"/>
                  </a:moveTo>
                  <a:lnTo>
                    <a:pt x="57372" y="21527"/>
                  </a:lnTo>
                  <a:lnTo>
                    <a:pt x="12935" y="23552"/>
                  </a:lnTo>
                  <a:cubicBezTo>
                    <a:pt x="12935" y="23552"/>
                    <a:pt x="10427" y="20823"/>
                    <a:pt x="8799" y="20427"/>
                  </a:cubicBezTo>
                  <a:lnTo>
                    <a:pt x="8756" y="20905"/>
                  </a:lnTo>
                  <a:cubicBezTo>
                    <a:pt x="8699" y="21522"/>
                    <a:pt x="8183" y="21975"/>
                    <a:pt x="7594" y="21975"/>
                  </a:cubicBezTo>
                  <a:cubicBezTo>
                    <a:pt x="7502" y="21975"/>
                    <a:pt x="7409" y="21964"/>
                    <a:pt x="7315" y="21941"/>
                  </a:cubicBezTo>
                  <a:cubicBezTo>
                    <a:pt x="6678" y="21786"/>
                    <a:pt x="5801" y="21624"/>
                    <a:pt x="4663" y="21528"/>
                  </a:cubicBezTo>
                  <a:cubicBezTo>
                    <a:pt x="4117" y="21481"/>
                    <a:pt x="3648" y="21461"/>
                    <a:pt x="3247" y="21461"/>
                  </a:cubicBezTo>
                  <a:cubicBezTo>
                    <a:pt x="1101" y="21461"/>
                    <a:pt x="860" y="22050"/>
                    <a:pt x="860" y="22407"/>
                  </a:cubicBezTo>
                  <a:cubicBezTo>
                    <a:pt x="860" y="23463"/>
                    <a:pt x="5059" y="22804"/>
                    <a:pt x="7061" y="24255"/>
                  </a:cubicBezTo>
                  <a:cubicBezTo>
                    <a:pt x="7061" y="24255"/>
                    <a:pt x="5924" y="24118"/>
                    <a:pt x="4617" y="24118"/>
                  </a:cubicBezTo>
                  <a:cubicBezTo>
                    <a:pt x="3963" y="24118"/>
                    <a:pt x="3266" y="24152"/>
                    <a:pt x="2647" y="24255"/>
                  </a:cubicBezTo>
                  <a:cubicBezTo>
                    <a:pt x="791" y="24563"/>
                    <a:pt x="0" y="24981"/>
                    <a:pt x="23" y="25510"/>
                  </a:cubicBezTo>
                  <a:cubicBezTo>
                    <a:pt x="40" y="25911"/>
                    <a:pt x="977" y="26119"/>
                    <a:pt x="2043" y="26119"/>
                  </a:cubicBezTo>
                  <a:cubicBezTo>
                    <a:pt x="2378" y="26119"/>
                    <a:pt x="2725" y="26098"/>
                    <a:pt x="3061" y="26057"/>
                  </a:cubicBezTo>
                  <a:cubicBezTo>
                    <a:pt x="3275" y="26030"/>
                    <a:pt x="3519" y="26019"/>
                    <a:pt x="3778" y="26019"/>
                  </a:cubicBezTo>
                  <a:cubicBezTo>
                    <a:pt x="5227" y="26019"/>
                    <a:pt x="7171" y="26367"/>
                    <a:pt x="7171" y="26367"/>
                  </a:cubicBezTo>
                  <a:cubicBezTo>
                    <a:pt x="7171" y="26367"/>
                    <a:pt x="4488" y="26522"/>
                    <a:pt x="3102" y="26961"/>
                  </a:cubicBezTo>
                  <a:cubicBezTo>
                    <a:pt x="1717" y="27401"/>
                    <a:pt x="1099" y="27863"/>
                    <a:pt x="1122" y="28391"/>
                  </a:cubicBezTo>
                  <a:cubicBezTo>
                    <a:pt x="1132" y="28620"/>
                    <a:pt x="1384" y="28695"/>
                    <a:pt x="1762" y="28695"/>
                  </a:cubicBezTo>
                  <a:cubicBezTo>
                    <a:pt x="2255" y="28695"/>
                    <a:pt x="2962" y="28566"/>
                    <a:pt x="3618" y="28486"/>
                  </a:cubicBezTo>
                  <a:cubicBezTo>
                    <a:pt x="4167" y="28420"/>
                    <a:pt x="4803" y="28380"/>
                    <a:pt x="5386" y="28380"/>
                  </a:cubicBezTo>
                  <a:cubicBezTo>
                    <a:pt x="6029" y="28380"/>
                    <a:pt x="6606" y="28429"/>
                    <a:pt x="6930" y="28544"/>
                  </a:cubicBezTo>
                  <a:cubicBezTo>
                    <a:pt x="6930" y="28544"/>
                    <a:pt x="3872" y="29226"/>
                    <a:pt x="3278" y="29359"/>
                  </a:cubicBezTo>
                  <a:cubicBezTo>
                    <a:pt x="2684" y="29490"/>
                    <a:pt x="1628" y="29513"/>
                    <a:pt x="1562" y="30217"/>
                  </a:cubicBezTo>
                  <a:cubicBezTo>
                    <a:pt x="1509" y="30792"/>
                    <a:pt x="2734" y="30912"/>
                    <a:pt x="3771" y="30912"/>
                  </a:cubicBezTo>
                  <a:cubicBezTo>
                    <a:pt x="4003" y="30912"/>
                    <a:pt x="4225" y="30906"/>
                    <a:pt x="4422" y="30898"/>
                  </a:cubicBezTo>
                  <a:cubicBezTo>
                    <a:pt x="5500" y="30854"/>
                    <a:pt x="11835" y="31008"/>
                    <a:pt x="13727" y="30217"/>
                  </a:cubicBezTo>
                  <a:cubicBezTo>
                    <a:pt x="13727" y="30217"/>
                    <a:pt x="40918" y="40489"/>
                    <a:pt x="55040" y="42470"/>
                  </a:cubicBezTo>
                  <a:cubicBezTo>
                    <a:pt x="56748" y="42709"/>
                    <a:pt x="58386" y="42825"/>
                    <a:pt x="59949" y="42825"/>
                  </a:cubicBezTo>
                  <a:cubicBezTo>
                    <a:pt x="71309" y="42825"/>
                    <a:pt x="78739" y="36702"/>
                    <a:pt x="80778" y="27422"/>
                  </a:cubicBezTo>
                  <a:cubicBezTo>
                    <a:pt x="83417" y="15412"/>
                    <a:pt x="85001" y="365"/>
                    <a:pt x="85001" y="365"/>
                  </a:cubicBezTo>
                  <a:lnTo>
                    <a:pt x="61376" y="0"/>
                  </a:ln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9D9303-31A1-E0C2-56FE-4D3F7E731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60" y="351434"/>
            <a:ext cx="1928339" cy="24034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56"/>
          <p:cNvSpPr txBox="1">
            <a:spLocks noGrp="1"/>
          </p:cNvSpPr>
          <p:nvPr>
            <p:ph type="title" idx="6"/>
          </p:nvPr>
        </p:nvSpPr>
        <p:spPr>
          <a:xfrm>
            <a:off x="311700" y="336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P</a:t>
            </a:r>
            <a:r>
              <a:rPr lang="en" dirty="0"/>
              <a:t>endekatan pada konsumen</a:t>
            </a:r>
            <a:endParaRPr dirty="0"/>
          </a:p>
        </p:txBody>
      </p:sp>
      <p:sp>
        <p:nvSpPr>
          <p:cNvPr id="1195" name="Google Shape;1195;p56"/>
          <p:cNvSpPr txBox="1">
            <a:spLocks noGrp="1"/>
          </p:cNvSpPr>
          <p:nvPr>
            <p:ph type="subTitle" idx="1"/>
          </p:nvPr>
        </p:nvSpPr>
        <p:spPr>
          <a:xfrm>
            <a:off x="3103375" y="1047762"/>
            <a:ext cx="31965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/>
              <a:t>Seperti</a:t>
            </a:r>
            <a:r>
              <a:rPr lang="en-US" sz="1200" b="1" dirty="0"/>
              <a:t> yang </a:t>
            </a:r>
            <a:r>
              <a:rPr lang="en-US" sz="1200" b="1" dirty="0" err="1"/>
              <a:t>dapat</a:t>
            </a:r>
            <a:r>
              <a:rPr lang="en-US" sz="1200" b="1" dirty="0"/>
              <a:t> </a:t>
            </a:r>
            <a:r>
              <a:rPr lang="en-US" sz="1200" b="1" dirty="0" err="1"/>
              <a:t>kita</a:t>
            </a:r>
            <a:r>
              <a:rPr lang="en-US" sz="1200" b="1" dirty="0"/>
              <a:t> </a:t>
            </a:r>
            <a:r>
              <a:rPr lang="en-US" sz="1200" b="1" dirty="0" err="1"/>
              <a:t>lihat</a:t>
            </a:r>
            <a:r>
              <a:rPr lang="en-US" sz="1200" b="1" dirty="0"/>
              <a:t> </a:t>
            </a:r>
            <a:r>
              <a:rPr lang="en-US" sz="1200" b="1" dirty="0" err="1"/>
              <a:t>disini</a:t>
            </a:r>
            <a:r>
              <a:rPr lang="en-US" sz="1200" b="1" dirty="0"/>
              <a:t> Karyaukm.id </a:t>
            </a:r>
            <a:r>
              <a:rPr lang="en-US" sz="1200" b="1" dirty="0" err="1"/>
              <a:t>melakukan</a:t>
            </a:r>
            <a:r>
              <a:rPr lang="en-US" sz="1200" b="1" dirty="0"/>
              <a:t> </a:t>
            </a:r>
            <a:r>
              <a:rPr lang="en-US" sz="1200" b="1" dirty="0" err="1"/>
              <a:t>pendekatan</a:t>
            </a:r>
            <a:r>
              <a:rPr lang="en-US" sz="1200" b="1" dirty="0"/>
              <a:t> </a:t>
            </a:r>
            <a:r>
              <a:rPr lang="en-US" sz="1200" b="1" dirty="0" err="1"/>
              <a:t>dengan</a:t>
            </a:r>
            <a:r>
              <a:rPr lang="en-US" sz="1200" b="1" dirty="0"/>
              <a:t> </a:t>
            </a:r>
            <a:r>
              <a:rPr lang="en-US" sz="1200" b="1" dirty="0" err="1"/>
              <a:t>berbagai</a:t>
            </a:r>
            <a:r>
              <a:rPr lang="en-US" sz="1200" b="1" dirty="0"/>
              <a:t> </a:t>
            </a:r>
            <a:r>
              <a:rPr lang="en-US" sz="1200" b="1" dirty="0" err="1"/>
              <a:t>cara</a:t>
            </a:r>
            <a:r>
              <a:rPr lang="en-US" sz="1200" b="1" dirty="0"/>
              <a:t> </a:t>
            </a:r>
            <a:r>
              <a:rPr lang="en-US" sz="1200" b="1" dirty="0" err="1"/>
              <a:t>yaitu</a:t>
            </a:r>
            <a:r>
              <a:rPr lang="en-US" sz="1200" b="1" dirty="0"/>
              <a:t> </a:t>
            </a:r>
            <a:r>
              <a:rPr lang="en-US" sz="1200" b="1" dirty="0" err="1"/>
              <a:t>secara</a:t>
            </a:r>
            <a:r>
              <a:rPr lang="en-US" sz="1200" b="1" dirty="0"/>
              <a:t> </a:t>
            </a:r>
            <a:r>
              <a:rPr lang="en-US" sz="1200" b="1" dirty="0" err="1"/>
              <a:t>terjun</a:t>
            </a:r>
            <a:r>
              <a:rPr lang="en-US" sz="1200" b="1" dirty="0"/>
              <a:t> </a:t>
            </a:r>
            <a:r>
              <a:rPr lang="en-US" sz="1200" b="1" dirty="0" err="1"/>
              <a:t>langsung</a:t>
            </a:r>
            <a:r>
              <a:rPr lang="en-US" sz="1200" b="1" dirty="0"/>
              <a:t> </a:t>
            </a:r>
            <a:r>
              <a:rPr lang="en-US" sz="1200" b="1" dirty="0" err="1"/>
              <a:t>ke</a:t>
            </a:r>
            <a:r>
              <a:rPr lang="en-US" sz="1200" b="1" dirty="0"/>
              <a:t> </a:t>
            </a:r>
            <a:r>
              <a:rPr lang="en-US" sz="1200" b="1" dirty="0" err="1"/>
              <a:t>lapangan</a:t>
            </a:r>
            <a:r>
              <a:rPr lang="en-US" sz="1200" b="1" dirty="0"/>
              <a:t> </a:t>
            </a:r>
            <a:r>
              <a:rPr lang="en-US" sz="1200" b="1" dirty="0" err="1"/>
              <a:t>memberikan</a:t>
            </a:r>
            <a:r>
              <a:rPr lang="en-US" sz="1200" b="1" dirty="0"/>
              <a:t> </a:t>
            </a:r>
            <a:r>
              <a:rPr lang="en-US" sz="1200" b="1" dirty="0" err="1"/>
              <a:t>berbagai</a:t>
            </a:r>
            <a:r>
              <a:rPr lang="en-US" sz="1200" b="1" dirty="0"/>
              <a:t> </a:t>
            </a:r>
            <a:r>
              <a:rPr lang="en-US" sz="1200" b="1" dirty="0" err="1"/>
              <a:t>pembelajaran</a:t>
            </a:r>
            <a:r>
              <a:rPr lang="en-US" sz="1200" b="1" dirty="0"/>
              <a:t> </a:t>
            </a:r>
            <a:r>
              <a:rPr lang="en-US" sz="1200" b="1" dirty="0" err="1"/>
              <a:t>kepada</a:t>
            </a:r>
            <a:r>
              <a:rPr lang="en-US" sz="1200" b="1" dirty="0"/>
              <a:t> </a:t>
            </a:r>
            <a:r>
              <a:rPr lang="en-US" sz="1200" b="1" dirty="0" err="1"/>
              <a:t>masyarakat</a:t>
            </a:r>
            <a:r>
              <a:rPr lang="en-US" sz="1200" b="1" dirty="0"/>
              <a:t>, </a:t>
            </a:r>
            <a:r>
              <a:rPr lang="en-US" sz="1200" b="1" dirty="0" err="1"/>
              <a:t>melakukan</a:t>
            </a:r>
            <a:r>
              <a:rPr lang="en-US" sz="1200" b="1" dirty="0"/>
              <a:t> </a:t>
            </a:r>
            <a:r>
              <a:rPr lang="en-US" sz="1200" b="1" dirty="0" err="1"/>
              <a:t>berbagai</a:t>
            </a:r>
            <a:r>
              <a:rPr lang="en-US" sz="1200" b="1" dirty="0"/>
              <a:t> seminar </a:t>
            </a:r>
            <a:r>
              <a:rPr lang="en-US" sz="1200" b="1" dirty="0" err="1"/>
              <a:t>dengan</a:t>
            </a:r>
            <a:r>
              <a:rPr lang="en-US" sz="1200" b="1" dirty="0"/>
              <a:t> </a:t>
            </a:r>
            <a:r>
              <a:rPr lang="en-US" sz="1200" b="1" dirty="0" err="1"/>
              <a:t>mengusung</a:t>
            </a:r>
            <a:r>
              <a:rPr lang="en-US" sz="1200" b="1" dirty="0"/>
              <a:t> </a:t>
            </a:r>
            <a:r>
              <a:rPr lang="en-US" sz="1200" b="1" dirty="0" err="1"/>
              <a:t>materi</a:t>
            </a:r>
            <a:r>
              <a:rPr lang="en-US" sz="1200" b="1" dirty="0"/>
              <a:t> yang </a:t>
            </a:r>
            <a:r>
              <a:rPr lang="en-US" sz="1200" b="1" dirty="0" err="1"/>
              <a:t>berhubungan</a:t>
            </a:r>
            <a:r>
              <a:rPr lang="en-US" sz="1200" b="1" dirty="0"/>
              <a:t> </a:t>
            </a:r>
            <a:r>
              <a:rPr lang="en-US" sz="1200" b="1" dirty="0" err="1"/>
              <a:t>dengan</a:t>
            </a:r>
            <a:r>
              <a:rPr lang="en-US" sz="1200" b="1" dirty="0"/>
              <a:t> </a:t>
            </a:r>
            <a:r>
              <a:rPr lang="en-US" sz="1200" b="1" dirty="0" err="1"/>
              <a:t>pengembangan</a:t>
            </a:r>
            <a:r>
              <a:rPr lang="en-US" sz="1200" b="1" dirty="0"/>
              <a:t> </a:t>
            </a:r>
            <a:r>
              <a:rPr lang="en-US" sz="1200" b="1" dirty="0" err="1"/>
              <a:t>usaha</a:t>
            </a:r>
            <a:r>
              <a:rPr lang="en-US" sz="1200" b="1" dirty="0"/>
              <a:t> </a:t>
            </a:r>
            <a:r>
              <a:rPr lang="en-US" sz="1200" b="1" dirty="0" err="1"/>
              <a:t>secara</a:t>
            </a:r>
            <a:r>
              <a:rPr lang="en-US" sz="1200" b="1" dirty="0"/>
              <a:t> </a:t>
            </a:r>
            <a:r>
              <a:rPr lang="en-US" sz="1200" b="1" dirty="0" err="1"/>
              <a:t>tatap</a:t>
            </a:r>
            <a:r>
              <a:rPr lang="en-US" sz="1200" b="1" dirty="0"/>
              <a:t> </a:t>
            </a:r>
            <a:r>
              <a:rPr lang="en-US" sz="1200" b="1" dirty="0" err="1"/>
              <a:t>muka</a:t>
            </a:r>
            <a:r>
              <a:rPr lang="en-US" sz="1200" b="1" dirty="0"/>
              <a:t> </a:t>
            </a:r>
            <a:r>
              <a:rPr lang="en-US" sz="1200" b="1" dirty="0" err="1"/>
              <a:t>maupun</a:t>
            </a:r>
            <a:r>
              <a:rPr lang="en-US" sz="1200" b="1" dirty="0"/>
              <a:t> online</a:t>
            </a:r>
            <a:endParaRPr sz="1200" b="1" dirty="0"/>
          </a:p>
        </p:txBody>
      </p:sp>
      <p:grpSp>
        <p:nvGrpSpPr>
          <p:cNvPr id="1200" name="Google Shape;1200;p56"/>
          <p:cNvGrpSpPr/>
          <p:nvPr/>
        </p:nvGrpSpPr>
        <p:grpSpPr>
          <a:xfrm>
            <a:off x="929116" y="909286"/>
            <a:ext cx="1207257" cy="1387935"/>
            <a:chOff x="2564825" y="2042200"/>
            <a:chExt cx="709275" cy="815425"/>
          </a:xfrm>
        </p:grpSpPr>
        <p:sp>
          <p:nvSpPr>
            <p:cNvPr id="1201" name="Google Shape;1201;p56"/>
            <p:cNvSpPr/>
            <p:nvPr/>
          </p:nvSpPr>
          <p:spPr>
            <a:xfrm>
              <a:off x="2564825" y="2231525"/>
              <a:ext cx="663150" cy="626100"/>
            </a:xfrm>
            <a:custGeom>
              <a:avLst/>
              <a:gdLst/>
              <a:ahLst/>
              <a:cxnLst/>
              <a:rect l="l" t="t" r="r" b="b"/>
              <a:pathLst>
                <a:path w="26526" h="25044" extrusionOk="0">
                  <a:moveTo>
                    <a:pt x="15540" y="0"/>
                  </a:moveTo>
                  <a:lnTo>
                    <a:pt x="2906" y="2024"/>
                  </a:lnTo>
                  <a:lnTo>
                    <a:pt x="1" y="18907"/>
                  </a:lnTo>
                  <a:lnTo>
                    <a:pt x="10682" y="25043"/>
                  </a:lnTo>
                  <a:lnTo>
                    <a:pt x="22505" y="22679"/>
                  </a:lnTo>
                  <a:lnTo>
                    <a:pt x="26525" y="6372"/>
                  </a:lnTo>
                  <a:lnTo>
                    <a:pt x="155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6"/>
            <p:cNvSpPr/>
            <p:nvPr/>
          </p:nvSpPr>
          <p:spPr>
            <a:xfrm>
              <a:off x="2831875" y="2390325"/>
              <a:ext cx="396100" cy="467300"/>
            </a:xfrm>
            <a:custGeom>
              <a:avLst/>
              <a:gdLst/>
              <a:ahLst/>
              <a:cxnLst/>
              <a:rect l="l" t="t" r="r" b="b"/>
              <a:pathLst>
                <a:path w="15844" h="18692" extrusionOk="0">
                  <a:moveTo>
                    <a:pt x="15807" y="0"/>
                  </a:moveTo>
                  <a:lnTo>
                    <a:pt x="3411" y="1015"/>
                  </a:lnTo>
                  <a:lnTo>
                    <a:pt x="0" y="18691"/>
                  </a:lnTo>
                  <a:lnTo>
                    <a:pt x="11823" y="16327"/>
                  </a:lnTo>
                  <a:lnTo>
                    <a:pt x="15843" y="20"/>
                  </a:lnTo>
                  <a:lnTo>
                    <a:pt x="158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6"/>
            <p:cNvSpPr/>
            <p:nvPr/>
          </p:nvSpPr>
          <p:spPr>
            <a:xfrm>
              <a:off x="2607100" y="2203125"/>
              <a:ext cx="667000" cy="270275"/>
            </a:xfrm>
            <a:custGeom>
              <a:avLst/>
              <a:gdLst/>
              <a:ahLst/>
              <a:cxnLst/>
              <a:rect l="l" t="t" r="r" b="b"/>
              <a:pathLst>
                <a:path w="26680" h="10811" extrusionOk="0">
                  <a:moveTo>
                    <a:pt x="13719" y="1"/>
                  </a:moveTo>
                  <a:lnTo>
                    <a:pt x="597" y="2029"/>
                  </a:lnTo>
                  <a:lnTo>
                    <a:pt x="0" y="5069"/>
                  </a:lnTo>
                  <a:lnTo>
                    <a:pt x="11598" y="10810"/>
                  </a:lnTo>
                  <a:lnTo>
                    <a:pt x="25709" y="10114"/>
                  </a:lnTo>
                  <a:lnTo>
                    <a:pt x="26680" y="6758"/>
                  </a:lnTo>
                  <a:lnTo>
                    <a:pt x="137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6"/>
            <p:cNvSpPr/>
            <p:nvPr/>
          </p:nvSpPr>
          <p:spPr>
            <a:xfrm>
              <a:off x="2607100" y="2253825"/>
              <a:ext cx="667000" cy="219575"/>
            </a:xfrm>
            <a:custGeom>
              <a:avLst/>
              <a:gdLst/>
              <a:ahLst/>
              <a:cxnLst/>
              <a:rect l="l" t="t" r="r" b="b"/>
              <a:pathLst>
                <a:path w="26680" h="8783" extrusionOk="0">
                  <a:moveTo>
                    <a:pt x="597" y="1"/>
                  </a:moveTo>
                  <a:lnTo>
                    <a:pt x="0" y="3041"/>
                  </a:lnTo>
                  <a:lnTo>
                    <a:pt x="11598" y="8782"/>
                  </a:lnTo>
                  <a:lnTo>
                    <a:pt x="25709" y="8086"/>
                  </a:lnTo>
                  <a:lnTo>
                    <a:pt x="26680" y="4729"/>
                  </a:lnTo>
                  <a:lnTo>
                    <a:pt x="26680" y="4729"/>
                  </a:lnTo>
                  <a:lnTo>
                    <a:pt x="12613" y="5599"/>
                  </a:lnTo>
                  <a:cubicBezTo>
                    <a:pt x="12613" y="5599"/>
                    <a:pt x="553" y="226"/>
                    <a:pt x="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6"/>
            <p:cNvSpPr/>
            <p:nvPr/>
          </p:nvSpPr>
          <p:spPr>
            <a:xfrm>
              <a:off x="2645450" y="2214425"/>
              <a:ext cx="498400" cy="613750"/>
            </a:xfrm>
            <a:custGeom>
              <a:avLst/>
              <a:gdLst/>
              <a:ahLst/>
              <a:cxnLst/>
              <a:rect l="l" t="t" r="r" b="b"/>
              <a:pathLst>
                <a:path w="19936" h="24550" extrusionOk="0">
                  <a:moveTo>
                    <a:pt x="9264" y="1"/>
                  </a:moveTo>
                  <a:lnTo>
                    <a:pt x="6631" y="408"/>
                  </a:lnTo>
                  <a:lnTo>
                    <a:pt x="9679" y="2357"/>
                  </a:lnTo>
                  <a:lnTo>
                    <a:pt x="3317" y="3665"/>
                  </a:lnTo>
                  <a:lnTo>
                    <a:pt x="0" y="21443"/>
                  </a:lnTo>
                  <a:lnTo>
                    <a:pt x="2868" y="23090"/>
                  </a:lnTo>
                  <a:lnTo>
                    <a:pt x="6682" y="5200"/>
                  </a:lnTo>
                  <a:lnTo>
                    <a:pt x="12366" y="4074"/>
                  </a:lnTo>
                  <a:lnTo>
                    <a:pt x="16676" y="6830"/>
                  </a:lnTo>
                  <a:lnTo>
                    <a:pt x="13348" y="24550"/>
                  </a:lnTo>
                  <a:lnTo>
                    <a:pt x="16078" y="24004"/>
                  </a:lnTo>
                  <a:lnTo>
                    <a:pt x="19935" y="6628"/>
                  </a:lnTo>
                  <a:lnTo>
                    <a:pt x="14988" y="3555"/>
                  </a:lnTo>
                  <a:lnTo>
                    <a:pt x="18526" y="2855"/>
                  </a:lnTo>
                  <a:lnTo>
                    <a:pt x="15339" y="1192"/>
                  </a:lnTo>
                  <a:lnTo>
                    <a:pt x="12217" y="1835"/>
                  </a:lnTo>
                  <a:lnTo>
                    <a:pt x="92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6"/>
            <p:cNvSpPr/>
            <p:nvPr/>
          </p:nvSpPr>
          <p:spPr>
            <a:xfrm>
              <a:off x="2645450" y="2306025"/>
              <a:ext cx="167075" cy="485675"/>
            </a:xfrm>
            <a:custGeom>
              <a:avLst/>
              <a:gdLst/>
              <a:ahLst/>
              <a:cxnLst/>
              <a:rect l="l" t="t" r="r" b="b"/>
              <a:pathLst>
                <a:path w="6683" h="19427" extrusionOk="0">
                  <a:moveTo>
                    <a:pt x="3317" y="1"/>
                  </a:moveTo>
                  <a:lnTo>
                    <a:pt x="0" y="17779"/>
                  </a:lnTo>
                  <a:lnTo>
                    <a:pt x="2868" y="19426"/>
                  </a:lnTo>
                  <a:lnTo>
                    <a:pt x="6682" y="1536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6"/>
            <p:cNvSpPr/>
            <p:nvPr/>
          </p:nvSpPr>
          <p:spPr>
            <a:xfrm>
              <a:off x="2788850" y="2042200"/>
              <a:ext cx="353775" cy="253125"/>
            </a:xfrm>
            <a:custGeom>
              <a:avLst/>
              <a:gdLst/>
              <a:ahLst/>
              <a:cxnLst/>
              <a:rect l="l" t="t" r="r" b="b"/>
              <a:pathLst>
                <a:path w="14151" h="10125" extrusionOk="0">
                  <a:moveTo>
                    <a:pt x="3827" y="1772"/>
                  </a:moveTo>
                  <a:cubicBezTo>
                    <a:pt x="3882" y="1772"/>
                    <a:pt x="3929" y="1782"/>
                    <a:pt x="3970" y="1802"/>
                  </a:cubicBezTo>
                  <a:cubicBezTo>
                    <a:pt x="3990" y="1812"/>
                    <a:pt x="4010" y="1824"/>
                    <a:pt x="4028" y="1837"/>
                  </a:cubicBezTo>
                  <a:cubicBezTo>
                    <a:pt x="4671" y="2273"/>
                    <a:pt x="5246" y="4609"/>
                    <a:pt x="5265" y="7750"/>
                  </a:cubicBezTo>
                  <a:cubicBezTo>
                    <a:pt x="3865" y="6883"/>
                    <a:pt x="2035" y="5469"/>
                    <a:pt x="1866" y="4124"/>
                  </a:cubicBezTo>
                  <a:lnTo>
                    <a:pt x="1865" y="4124"/>
                  </a:lnTo>
                  <a:cubicBezTo>
                    <a:pt x="1836" y="3894"/>
                    <a:pt x="1748" y="3197"/>
                    <a:pt x="2824" y="2298"/>
                  </a:cubicBezTo>
                  <a:cubicBezTo>
                    <a:pt x="3232" y="1958"/>
                    <a:pt x="3591" y="1772"/>
                    <a:pt x="3827" y="1772"/>
                  </a:cubicBezTo>
                  <a:close/>
                  <a:moveTo>
                    <a:pt x="10762" y="3005"/>
                  </a:moveTo>
                  <a:cubicBezTo>
                    <a:pt x="11001" y="3005"/>
                    <a:pt x="11324" y="3325"/>
                    <a:pt x="11637" y="3868"/>
                  </a:cubicBezTo>
                  <a:cubicBezTo>
                    <a:pt x="12339" y="5082"/>
                    <a:pt x="12015" y="5707"/>
                    <a:pt x="11908" y="5912"/>
                  </a:cubicBezTo>
                  <a:cubicBezTo>
                    <a:pt x="11285" y="7116"/>
                    <a:pt x="9079" y="7812"/>
                    <a:pt x="7465" y="8143"/>
                  </a:cubicBezTo>
                  <a:cubicBezTo>
                    <a:pt x="8568" y="5200"/>
                    <a:pt x="9914" y="3206"/>
                    <a:pt x="10667" y="3019"/>
                  </a:cubicBezTo>
                  <a:cubicBezTo>
                    <a:pt x="10689" y="3013"/>
                    <a:pt x="10711" y="3009"/>
                    <a:pt x="10733" y="3007"/>
                  </a:cubicBezTo>
                  <a:cubicBezTo>
                    <a:pt x="10743" y="3006"/>
                    <a:pt x="10752" y="3005"/>
                    <a:pt x="10762" y="3005"/>
                  </a:cubicBezTo>
                  <a:close/>
                  <a:moveTo>
                    <a:pt x="3835" y="0"/>
                  </a:moveTo>
                  <a:cubicBezTo>
                    <a:pt x="3260" y="0"/>
                    <a:pt x="2540" y="230"/>
                    <a:pt x="1690" y="940"/>
                  </a:cubicBezTo>
                  <a:cubicBezTo>
                    <a:pt x="187" y="2194"/>
                    <a:pt x="1" y="3484"/>
                    <a:pt x="109" y="4345"/>
                  </a:cubicBezTo>
                  <a:cubicBezTo>
                    <a:pt x="343" y="6208"/>
                    <a:pt x="2133" y="7792"/>
                    <a:pt x="3641" y="8817"/>
                  </a:cubicBezTo>
                  <a:cubicBezTo>
                    <a:pt x="4645" y="9499"/>
                    <a:pt x="5525" y="9932"/>
                    <a:pt x="5739" y="10034"/>
                  </a:cubicBezTo>
                  <a:cubicBezTo>
                    <a:pt x="5762" y="10044"/>
                    <a:pt x="5785" y="10049"/>
                    <a:pt x="5808" y="10057"/>
                  </a:cubicBezTo>
                  <a:lnTo>
                    <a:pt x="5809" y="10057"/>
                  </a:lnTo>
                  <a:cubicBezTo>
                    <a:pt x="5864" y="10078"/>
                    <a:pt x="5921" y="10094"/>
                    <a:pt x="5980" y="10105"/>
                  </a:cubicBezTo>
                  <a:cubicBezTo>
                    <a:pt x="6041" y="10119"/>
                    <a:pt x="6103" y="10125"/>
                    <a:pt x="6166" y="10125"/>
                  </a:cubicBezTo>
                  <a:cubicBezTo>
                    <a:pt x="6189" y="10125"/>
                    <a:pt x="6212" y="10124"/>
                    <a:pt x="6235" y="10122"/>
                  </a:cubicBezTo>
                  <a:cubicBezTo>
                    <a:pt x="6470" y="10100"/>
                    <a:pt x="7446" y="9997"/>
                    <a:pt x="8623" y="9703"/>
                  </a:cubicBezTo>
                  <a:cubicBezTo>
                    <a:pt x="10393" y="9262"/>
                    <a:pt x="12618" y="8393"/>
                    <a:pt x="13481" y="6726"/>
                  </a:cubicBezTo>
                  <a:cubicBezTo>
                    <a:pt x="13880" y="5955"/>
                    <a:pt x="14150" y="4681"/>
                    <a:pt x="13172" y="2985"/>
                  </a:cubicBezTo>
                  <a:cubicBezTo>
                    <a:pt x="12360" y="1572"/>
                    <a:pt x="11452" y="1234"/>
                    <a:pt x="10768" y="1234"/>
                  </a:cubicBezTo>
                  <a:cubicBezTo>
                    <a:pt x="10690" y="1234"/>
                    <a:pt x="10614" y="1239"/>
                    <a:pt x="10542" y="1247"/>
                  </a:cubicBezTo>
                  <a:cubicBezTo>
                    <a:pt x="9287" y="1387"/>
                    <a:pt x="8084" y="2646"/>
                    <a:pt x="6874" y="5092"/>
                  </a:cubicBezTo>
                  <a:cubicBezTo>
                    <a:pt x="6582" y="2377"/>
                    <a:pt x="5889" y="780"/>
                    <a:pt x="4758" y="216"/>
                  </a:cubicBezTo>
                  <a:cubicBezTo>
                    <a:pt x="4512" y="94"/>
                    <a:pt x="4203" y="0"/>
                    <a:pt x="38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3236CA-4FB9-F9C7-2FDE-F192E928D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01" y="891865"/>
            <a:ext cx="2794842" cy="2710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B8E733-5908-AC3E-7D7A-03009113E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172" y="1110476"/>
            <a:ext cx="2312332" cy="22732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52C3B75-BB49-A2DB-3D41-B559E89F0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440" y="2989839"/>
            <a:ext cx="3029435" cy="1982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6"/>
          <p:cNvSpPr txBox="1">
            <a:spLocks noGrp="1"/>
          </p:cNvSpPr>
          <p:nvPr>
            <p:ph type="title"/>
          </p:nvPr>
        </p:nvSpPr>
        <p:spPr>
          <a:xfrm>
            <a:off x="2195351" y="558071"/>
            <a:ext cx="33531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Content planning</a:t>
            </a:r>
          </a:p>
        </p:txBody>
      </p:sp>
      <p:grpSp>
        <p:nvGrpSpPr>
          <p:cNvPr id="515" name="Google Shape;515;p36"/>
          <p:cNvGrpSpPr/>
          <p:nvPr/>
        </p:nvGrpSpPr>
        <p:grpSpPr>
          <a:xfrm>
            <a:off x="-186357" y="2945570"/>
            <a:ext cx="3353171" cy="2209321"/>
            <a:chOff x="3024325" y="2387475"/>
            <a:chExt cx="1825650" cy="1202875"/>
          </a:xfrm>
        </p:grpSpPr>
        <p:sp>
          <p:nvSpPr>
            <p:cNvPr id="516" name="Google Shape;516;p36"/>
            <p:cNvSpPr/>
            <p:nvPr/>
          </p:nvSpPr>
          <p:spPr>
            <a:xfrm>
              <a:off x="3487725" y="2387475"/>
              <a:ext cx="756400" cy="743950"/>
            </a:xfrm>
            <a:custGeom>
              <a:avLst/>
              <a:gdLst/>
              <a:ahLst/>
              <a:cxnLst/>
              <a:rect l="l" t="t" r="r" b="b"/>
              <a:pathLst>
                <a:path w="30256" h="29758" extrusionOk="0">
                  <a:moveTo>
                    <a:pt x="14937" y="0"/>
                  </a:moveTo>
                  <a:cubicBezTo>
                    <a:pt x="14267" y="0"/>
                    <a:pt x="13590" y="171"/>
                    <a:pt x="13088" y="513"/>
                  </a:cubicBezTo>
                  <a:cubicBezTo>
                    <a:pt x="10704" y="2134"/>
                    <a:pt x="11363" y="6390"/>
                    <a:pt x="6924" y="7494"/>
                  </a:cubicBezTo>
                  <a:cubicBezTo>
                    <a:pt x="5770" y="7781"/>
                    <a:pt x="4148" y="8357"/>
                    <a:pt x="4450" y="9696"/>
                  </a:cubicBezTo>
                  <a:cubicBezTo>
                    <a:pt x="4839" y="11425"/>
                    <a:pt x="3083" y="12665"/>
                    <a:pt x="3761" y="14338"/>
                  </a:cubicBezTo>
                  <a:cubicBezTo>
                    <a:pt x="4628" y="16476"/>
                    <a:pt x="2953" y="17803"/>
                    <a:pt x="1627" y="19326"/>
                  </a:cubicBezTo>
                  <a:cubicBezTo>
                    <a:pt x="336" y="20805"/>
                    <a:pt x="1" y="23481"/>
                    <a:pt x="685" y="25298"/>
                  </a:cubicBezTo>
                  <a:cubicBezTo>
                    <a:pt x="1946" y="28650"/>
                    <a:pt x="5010" y="29758"/>
                    <a:pt x="8207" y="29758"/>
                  </a:cubicBezTo>
                  <a:cubicBezTo>
                    <a:pt x="9753" y="29758"/>
                    <a:pt x="11330" y="29499"/>
                    <a:pt x="12749" y="29110"/>
                  </a:cubicBezTo>
                  <a:cubicBezTo>
                    <a:pt x="13093" y="29211"/>
                    <a:pt x="13470" y="29265"/>
                    <a:pt x="13771" y="29344"/>
                  </a:cubicBezTo>
                  <a:cubicBezTo>
                    <a:pt x="14061" y="29421"/>
                    <a:pt x="14644" y="29453"/>
                    <a:pt x="15357" y="29453"/>
                  </a:cubicBezTo>
                  <a:cubicBezTo>
                    <a:pt x="17214" y="29453"/>
                    <a:pt x="19955" y="29236"/>
                    <a:pt x="20707" y="29020"/>
                  </a:cubicBezTo>
                  <a:cubicBezTo>
                    <a:pt x="22865" y="28401"/>
                    <a:pt x="24672" y="26379"/>
                    <a:pt x="24979" y="24128"/>
                  </a:cubicBezTo>
                  <a:cubicBezTo>
                    <a:pt x="25016" y="23860"/>
                    <a:pt x="25020" y="23587"/>
                    <a:pt x="24992" y="23318"/>
                  </a:cubicBezTo>
                  <a:cubicBezTo>
                    <a:pt x="25097" y="23272"/>
                    <a:pt x="25199" y="23224"/>
                    <a:pt x="25303" y="23180"/>
                  </a:cubicBezTo>
                  <a:cubicBezTo>
                    <a:pt x="27937" y="22050"/>
                    <a:pt x="30255" y="18444"/>
                    <a:pt x="29342" y="15522"/>
                  </a:cubicBezTo>
                  <a:cubicBezTo>
                    <a:pt x="28734" y="13580"/>
                    <a:pt x="26460" y="12917"/>
                    <a:pt x="24923" y="11887"/>
                  </a:cubicBezTo>
                  <a:cubicBezTo>
                    <a:pt x="24392" y="11530"/>
                    <a:pt x="23889" y="11187"/>
                    <a:pt x="23494" y="10753"/>
                  </a:cubicBezTo>
                  <a:cubicBezTo>
                    <a:pt x="23304" y="10231"/>
                    <a:pt x="23120" y="9710"/>
                    <a:pt x="22960" y="9186"/>
                  </a:cubicBezTo>
                  <a:cubicBezTo>
                    <a:pt x="22651" y="8170"/>
                    <a:pt x="22355" y="7256"/>
                    <a:pt x="22747" y="6263"/>
                  </a:cubicBezTo>
                  <a:cubicBezTo>
                    <a:pt x="23232" y="5032"/>
                    <a:pt x="23732" y="3627"/>
                    <a:pt x="22106" y="3057"/>
                  </a:cubicBezTo>
                  <a:cubicBezTo>
                    <a:pt x="21404" y="2813"/>
                    <a:pt x="20994" y="2960"/>
                    <a:pt x="20451" y="2431"/>
                  </a:cubicBezTo>
                  <a:cubicBezTo>
                    <a:pt x="19828" y="1826"/>
                    <a:pt x="19682" y="1608"/>
                    <a:pt x="18715" y="1476"/>
                  </a:cubicBezTo>
                  <a:cubicBezTo>
                    <a:pt x="17760" y="1344"/>
                    <a:pt x="17449" y="968"/>
                    <a:pt x="16676" y="463"/>
                  </a:cubicBezTo>
                  <a:cubicBezTo>
                    <a:pt x="16205" y="154"/>
                    <a:pt x="15574" y="0"/>
                    <a:pt x="149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4061950" y="2553975"/>
              <a:ext cx="209625" cy="219150"/>
            </a:xfrm>
            <a:custGeom>
              <a:avLst/>
              <a:gdLst/>
              <a:ahLst/>
              <a:cxnLst/>
              <a:rect l="l" t="t" r="r" b="b"/>
              <a:pathLst>
                <a:path w="8385" h="8766" extrusionOk="0">
                  <a:moveTo>
                    <a:pt x="1910" y="1"/>
                  </a:moveTo>
                  <a:cubicBezTo>
                    <a:pt x="1903" y="1"/>
                    <a:pt x="1900" y="3"/>
                    <a:pt x="1900" y="3"/>
                  </a:cubicBezTo>
                  <a:cubicBezTo>
                    <a:pt x="1460" y="118"/>
                    <a:pt x="1402" y="559"/>
                    <a:pt x="1600" y="1089"/>
                  </a:cubicBezTo>
                  <a:cubicBezTo>
                    <a:pt x="1809" y="1649"/>
                    <a:pt x="2273" y="2721"/>
                    <a:pt x="2458" y="3261"/>
                  </a:cubicBezTo>
                  <a:cubicBezTo>
                    <a:pt x="2324" y="3069"/>
                    <a:pt x="1549" y="1792"/>
                    <a:pt x="1245" y="1654"/>
                  </a:cubicBezTo>
                  <a:cubicBezTo>
                    <a:pt x="1123" y="1598"/>
                    <a:pt x="999" y="1566"/>
                    <a:pt x="879" y="1566"/>
                  </a:cubicBezTo>
                  <a:cubicBezTo>
                    <a:pt x="671" y="1566"/>
                    <a:pt x="474" y="1659"/>
                    <a:pt x="312" y="1877"/>
                  </a:cubicBezTo>
                  <a:cubicBezTo>
                    <a:pt x="1" y="2297"/>
                    <a:pt x="349" y="2606"/>
                    <a:pt x="261" y="3065"/>
                  </a:cubicBezTo>
                  <a:cubicBezTo>
                    <a:pt x="227" y="3237"/>
                    <a:pt x="170" y="3405"/>
                    <a:pt x="406" y="3464"/>
                  </a:cubicBezTo>
                  <a:cubicBezTo>
                    <a:pt x="441" y="3473"/>
                    <a:pt x="473" y="3477"/>
                    <a:pt x="504" y="3477"/>
                  </a:cubicBezTo>
                  <a:cubicBezTo>
                    <a:pt x="669" y="3477"/>
                    <a:pt x="784" y="3357"/>
                    <a:pt x="833" y="3194"/>
                  </a:cubicBezTo>
                  <a:cubicBezTo>
                    <a:pt x="900" y="2978"/>
                    <a:pt x="791" y="2498"/>
                    <a:pt x="900" y="2498"/>
                  </a:cubicBezTo>
                  <a:cubicBezTo>
                    <a:pt x="926" y="2498"/>
                    <a:pt x="964" y="2525"/>
                    <a:pt x="1020" y="2589"/>
                  </a:cubicBezTo>
                  <a:cubicBezTo>
                    <a:pt x="1119" y="2702"/>
                    <a:pt x="1442" y="3265"/>
                    <a:pt x="1500" y="3398"/>
                  </a:cubicBezTo>
                  <a:cubicBezTo>
                    <a:pt x="1633" y="3698"/>
                    <a:pt x="1910" y="4211"/>
                    <a:pt x="2193" y="4752"/>
                  </a:cubicBezTo>
                  <a:cubicBezTo>
                    <a:pt x="1934" y="4721"/>
                    <a:pt x="1434" y="4071"/>
                    <a:pt x="859" y="4071"/>
                  </a:cubicBezTo>
                  <a:cubicBezTo>
                    <a:pt x="694" y="4071"/>
                    <a:pt x="523" y="4124"/>
                    <a:pt x="350" y="4261"/>
                  </a:cubicBezTo>
                  <a:cubicBezTo>
                    <a:pt x="157" y="4414"/>
                    <a:pt x="919" y="4817"/>
                    <a:pt x="919" y="4817"/>
                  </a:cubicBezTo>
                  <a:cubicBezTo>
                    <a:pt x="919" y="4817"/>
                    <a:pt x="1655" y="5137"/>
                    <a:pt x="1783" y="5646"/>
                  </a:cubicBezTo>
                  <a:cubicBezTo>
                    <a:pt x="1902" y="6115"/>
                    <a:pt x="2439" y="6635"/>
                    <a:pt x="3602" y="6635"/>
                  </a:cubicBezTo>
                  <a:cubicBezTo>
                    <a:pt x="3703" y="6635"/>
                    <a:pt x="3810" y="6631"/>
                    <a:pt x="3921" y="6623"/>
                  </a:cubicBezTo>
                  <a:cubicBezTo>
                    <a:pt x="3927" y="6623"/>
                    <a:pt x="3934" y="6622"/>
                    <a:pt x="3940" y="6622"/>
                  </a:cubicBezTo>
                  <a:cubicBezTo>
                    <a:pt x="4571" y="6622"/>
                    <a:pt x="6916" y="8766"/>
                    <a:pt x="6916" y="8766"/>
                  </a:cubicBezTo>
                  <a:lnTo>
                    <a:pt x="8385" y="7357"/>
                  </a:lnTo>
                  <a:cubicBezTo>
                    <a:pt x="8385" y="7357"/>
                    <a:pt x="5477" y="5175"/>
                    <a:pt x="5272" y="3746"/>
                  </a:cubicBezTo>
                  <a:cubicBezTo>
                    <a:pt x="5195" y="3219"/>
                    <a:pt x="4453" y="2914"/>
                    <a:pt x="4429" y="2302"/>
                  </a:cubicBezTo>
                  <a:cubicBezTo>
                    <a:pt x="4416" y="1947"/>
                    <a:pt x="4420" y="1595"/>
                    <a:pt x="4428" y="1258"/>
                  </a:cubicBezTo>
                  <a:cubicBezTo>
                    <a:pt x="4433" y="1051"/>
                    <a:pt x="4360" y="978"/>
                    <a:pt x="4272" y="978"/>
                  </a:cubicBezTo>
                  <a:cubicBezTo>
                    <a:pt x="4187" y="978"/>
                    <a:pt x="4090" y="1046"/>
                    <a:pt x="4039" y="1124"/>
                  </a:cubicBezTo>
                  <a:cubicBezTo>
                    <a:pt x="3705" y="1642"/>
                    <a:pt x="3883" y="2512"/>
                    <a:pt x="3876" y="2945"/>
                  </a:cubicBezTo>
                  <a:cubicBezTo>
                    <a:pt x="3778" y="2801"/>
                    <a:pt x="3267" y="558"/>
                    <a:pt x="3233" y="340"/>
                  </a:cubicBezTo>
                  <a:cubicBezTo>
                    <a:pt x="3215" y="225"/>
                    <a:pt x="3179" y="134"/>
                    <a:pt x="3101" y="134"/>
                  </a:cubicBezTo>
                  <a:cubicBezTo>
                    <a:pt x="3075" y="134"/>
                    <a:pt x="3045" y="144"/>
                    <a:pt x="3009" y="165"/>
                  </a:cubicBezTo>
                  <a:cubicBezTo>
                    <a:pt x="2783" y="301"/>
                    <a:pt x="2760" y="639"/>
                    <a:pt x="2752" y="866"/>
                  </a:cubicBezTo>
                  <a:cubicBezTo>
                    <a:pt x="2740" y="1162"/>
                    <a:pt x="3168" y="2860"/>
                    <a:pt x="3157" y="2974"/>
                  </a:cubicBezTo>
                  <a:cubicBezTo>
                    <a:pt x="3012" y="2769"/>
                    <a:pt x="2431" y="1177"/>
                    <a:pt x="2265" y="672"/>
                  </a:cubicBezTo>
                  <a:cubicBezTo>
                    <a:pt x="2060" y="52"/>
                    <a:pt x="1943" y="1"/>
                    <a:pt x="1910" y="1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4001650" y="2614625"/>
              <a:ext cx="197850" cy="55200"/>
            </a:xfrm>
            <a:custGeom>
              <a:avLst/>
              <a:gdLst/>
              <a:ahLst/>
              <a:cxnLst/>
              <a:rect l="l" t="t" r="r" b="b"/>
              <a:pathLst>
                <a:path w="7914" h="2208" extrusionOk="0">
                  <a:moveTo>
                    <a:pt x="7758" y="1"/>
                  </a:moveTo>
                  <a:lnTo>
                    <a:pt x="1" y="1120"/>
                  </a:lnTo>
                  <a:lnTo>
                    <a:pt x="157" y="2207"/>
                  </a:lnTo>
                  <a:lnTo>
                    <a:pt x="7914" y="1087"/>
                  </a:lnTo>
                  <a:lnTo>
                    <a:pt x="77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4085025" y="2522700"/>
              <a:ext cx="301550" cy="127000"/>
            </a:xfrm>
            <a:custGeom>
              <a:avLst/>
              <a:gdLst/>
              <a:ahLst/>
              <a:cxnLst/>
              <a:rect l="l" t="t" r="r" b="b"/>
              <a:pathLst>
                <a:path w="12062" h="5080" extrusionOk="0">
                  <a:moveTo>
                    <a:pt x="9913" y="1"/>
                  </a:moveTo>
                  <a:cubicBezTo>
                    <a:pt x="9390" y="1"/>
                    <a:pt x="8946" y="209"/>
                    <a:pt x="8684" y="590"/>
                  </a:cubicBezTo>
                  <a:cubicBezTo>
                    <a:pt x="8266" y="1195"/>
                    <a:pt x="8625" y="1988"/>
                    <a:pt x="9174" y="2428"/>
                  </a:cubicBezTo>
                  <a:cubicBezTo>
                    <a:pt x="9472" y="2666"/>
                    <a:pt x="9793" y="2786"/>
                    <a:pt x="10092" y="2786"/>
                  </a:cubicBezTo>
                  <a:cubicBezTo>
                    <a:pt x="10383" y="2786"/>
                    <a:pt x="10652" y="2674"/>
                    <a:pt x="10861" y="2449"/>
                  </a:cubicBezTo>
                  <a:cubicBezTo>
                    <a:pt x="11321" y="1950"/>
                    <a:pt x="11142" y="1528"/>
                    <a:pt x="11044" y="1371"/>
                  </a:cubicBezTo>
                  <a:cubicBezTo>
                    <a:pt x="10866" y="1085"/>
                    <a:pt x="10508" y="904"/>
                    <a:pt x="10168" y="904"/>
                  </a:cubicBezTo>
                  <a:cubicBezTo>
                    <a:pt x="10083" y="904"/>
                    <a:pt x="9999" y="915"/>
                    <a:pt x="9920" y="939"/>
                  </a:cubicBezTo>
                  <a:cubicBezTo>
                    <a:pt x="9612" y="1031"/>
                    <a:pt x="9433" y="1288"/>
                    <a:pt x="9440" y="1627"/>
                  </a:cubicBezTo>
                  <a:cubicBezTo>
                    <a:pt x="9440" y="1790"/>
                    <a:pt x="9573" y="1922"/>
                    <a:pt x="9735" y="1922"/>
                  </a:cubicBezTo>
                  <a:cubicBezTo>
                    <a:pt x="9737" y="1922"/>
                    <a:pt x="9740" y="1922"/>
                    <a:pt x="9742" y="1922"/>
                  </a:cubicBezTo>
                  <a:cubicBezTo>
                    <a:pt x="9907" y="1918"/>
                    <a:pt x="10038" y="1779"/>
                    <a:pt x="10030" y="1614"/>
                  </a:cubicBezTo>
                  <a:cubicBezTo>
                    <a:pt x="10027" y="1522"/>
                    <a:pt x="10055" y="1514"/>
                    <a:pt x="10088" y="1505"/>
                  </a:cubicBezTo>
                  <a:cubicBezTo>
                    <a:pt x="10110" y="1498"/>
                    <a:pt x="10135" y="1495"/>
                    <a:pt x="10163" y="1495"/>
                  </a:cubicBezTo>
                  <a:cubicBezTo>
                    <a:pt x="10293" y="1495"/>
                    <a:pt x="10470" y="1566"/>
                    <a:pt x="10542" y="1682"/>
                  </a:cubicBezTo>
                  <a:cubicBezTo>
                    <a:pt x="10602" y="1777"/>
                    <a:pt x="10563" y="1901"/>
                    <a:pt x="10427" y="2049"/>
                  </a:cubicBezTo>
                  <a:cubicBezTo>
                    <a:pt x="10326" y="2158"/>
                    <a:pt x="10209" y="2197"/>
                    <a:pt x="10094" y="2197"/>
                  </a:cubicBezTo>
                  <a:cubicBezTo>
                    <a:pt x="9846" y="2197"/>
                    <a:pt x="9605" y="2018"/>
                    <a:pt x="9542" y="1969"/>
                  </a:cubicBezTo>
                  <a:cubicBezTo>
                    <a:pt x="9196" y="1691"/>
                    <a:pt x="8962" y="1226"/>
                    <a:pt x="9169" y="925"/>
                  </a:cubicBezTo>
                  <a:cubicBezTo>
                    <a:pt x="9356" y="654"/>
                    <a:pt x="9665" y="592"/>
                    <a:pt x="9910" y="592"/>
                  </a:cubicBezTo>
                  <a:cubicBezTo>
                    <a:pt x="10019" y="592"/>
                    <a:pt x="10116" y="605"/>
                    <a:pt x="10182" y="616"/>
                  </a:cubicBezTo>
                  <a:cubicBezTo>
                    <a:pt x="10749" y="717"/>
                    <a:pt x="11251" y="1086"/>
                    <a:pt x="11351" y="1474"/>
                  </a:cubicBezTo>
                  <a:cubicBezTo>
                    <a:pt x="11448" y="1849"/>
                    <a:pt x="11340" y="2375"/>
                    <a:pt x="11088" y="2755"/>
                  </a:cubicBezTo>
                  <a:cubicBezTo>
                    <a:pt x="10968" y="2937"/>
                    <a:pt x="10762" y="3165"/>
                    <a:pt x="10473" y="3209"/>
                  </a:cubicBezTo>
                  <a:lnTo>
                    <a:pt x="268" y="4492"/>
                  </a:lnTo>
                  <a:cubicBezTo>
                    <a:pt x="114" y="4511"/>
                    <a:pt x="1" y="4647"/>
                    <a:pt x="10" y="4804"/>
                  </a:cubicBezTo>
                  <a:cubicBezTo>
                    <a:pt x="21" y="4959"/>
                    <a:pt x="149" y="5080"/>
                    <a:pt x="305" y="5080"/>
                  </a:cubicBezTo>
                  <a:cubicBezTo>
                    <a:pt x="317" y="5080"/>
                    <a:pt x="330" y="5079"/>
                    <a:pt x="343" y="5078"/>
                  </a:cubicBezTo>
                  <a:lnTo>
                    <a:pt x="10554" y="3793"/>
                  </a:lnTo>
                  <a:cubicBezTo>
                    <a:pt x="10953" y="3732"/>
                    <a:pt x="11318" y="3479"/>
                    <a:pt x="11581" y="3081"/>
                  </a:cubicBezTo>
                  <a:cubicBezTo>
                    <a:pt x="11924" y="2563"/>
                    <a:pt x="12061" y="1859"/>
                    <a:pt x="11924" y="1326"/>
                  </a:cubicBezTo>
                  <a:cubicBezTo>
                    <a:pt x="11765" y="710"/>
                    <a:pt x="11092" y="178"/>
                    <a:pt x="10287" y="35"/>
                  </a:cubicBezTo>
                  <a:cubicBezTo>
                    <a:pt x="10159" y="12"/>
                    <a:pt x="10034" y="1"/>
                    <a:pt x="9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3407275" y="2768875"/>
              <a:ext cx="905450" cy="821475"/>
            </a:xfrm>
            <a:custGeom>
              <a:avLst/>
              <a:gdLst/>
              <a:ahLst/>
              <a:cxnLst/>
              <a:rect l="l" t="t" r="r" b="b"/>
              <a:pathLst>
                <a:path w="36218" h="32859" extrusionOk="0">
                  <a:moveTo>
                    <a:pt x="19881" y="0"/>
                  </a:moveTo>
                  <a:cubicBezTo>
                    <a:pt x="19421" y="0"/>
                    <a:pt x="18943" y="11"/>
                    <a:pt x="18447" y="34"/>
                  </a:cubicBezTo>
                  <a:cubicBezTo>
                    <a:pt x="18447" y="34"/>
                    <a:pt x="7155" y="552"/>
                    <a:pt x="4721" y="6378"/>
                  </a:cubicBezTo>
                  <a:cubicBezTo>
                    <a:pt x="2287" y="12206"/>
                    <a:pt x="0" y="32859"/>
                    <a:pt x="0" y="32859"/>
                  </a:cubicBezTo>
                  <a:lnTo>
                    <a:pt x="36218" y="32859"/>
                  </a:lnTo>
                  <a:lnTo>
                    <a:pt x="31846" y="6149"/>
                  </a:lnTo>
                  <a:cubicBezTo>
                    <a:pt x="31846" y="6149"/>
                    <a:pt x="30710" y="0"/>
                    <a:pt x="19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3024325" y="2803875"/>
              <a:ext cx="671775" cy="786475"/>
            </a:xfrm>
            <a:custGeom>
              <a:avLst/>
              <a:gdLst/>
              <a:ahLst/>
              <a:cxnLst/>
              <a:rect l="l" t="t" r="r" b="b"/>
              <a:pathLst>
                <a:path w="26871" h="31459" extrusionOk="0">
                  <a:moveTo>
                    <a:pt x="26567" y="1"/>
                  </a:moveTo>
                  <a:cubicBezTo>
                    <a:pt x="26567" y="1"/>
                    <a:pt x="20162" y="584"/>
                    <a:pt x="16473" y="6718"/>
                  </a:cubicBezTo>
                  <a:cubicBezTo>
                    <a:pt x="13019" y="12463"/>
                    <a:pt x="1" y="18354"/>
                    <a:pt x="2164" y="28090"/>
                  </a:cubicBezTo>
                  <a:cubicBezTo>
                    <a:pt x="2164" y="28090"/>
                    <a:pt x="3767" y="31459"/>
                    <a:pt x="15318" y="31459"/>
                  </a:cubicBezTo>
                  <a:lnTo>
                    <a:pt x="26870" y="31459"/>
                  </a:lnTo>
                  <a:lnTo>
                    <a:pt x="265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4086500" y="2707500"/>
              <a:ext cx="763475" cy="882850"/>
            </a:xfrm>
            <a:custGeom>
              <a:avLst/>
              <a:gdLst/>
              <a:ahLst/>
              <a:cxnLst/>
              <a:rect l="l" t="t" r="r" b="b"/>
              <a:pathLst>
                <a:path w="30539" h="35314" extrusionOk="0">
                  <a:moveTo>
                    <a:pt x="6744" y="1"/>
                  </a:moveTo>
                  <a:lnTo>
                    <a:pt x="4218" y="1770"/>
                  </a:lnTo>
                  <a:lnTo>
                    <a:pt x="11123" y="11866"/>
                  </a:lnTo>
                  <a:cubicBezTo>
                    <a:pt x="11123" y="11866"/>
                    <a:pt x="9772" y="11464"/>
                    <a:pt x="7082" y="8341"/>
                  </a:cubicBezTo>
                  <a:cubicBezTo>
                    <a:pt x="3788" y="4518"/>
                    <a:pt x="1" y="3755"/>
                    <a:pt x="0" y="3755"/>
                  </a:cubicBezTo>
                  <a:lnTo>
                    <a:pt x="0" y="3755"/>
                  </a:lnTo>
                  <a:lnTo>
                    <a:pt x="2531" y="35314"/>
                  </a:lnTo>
                  <a:lnTo>
                    <a:pt x="12984" y="35314"/>
                  </a:lnTo>
                  <a:lnTo>
                    <a:pt x="11016" y="24077"/>
                  </a:lnTo>
                  <a:lnTo>
                    <a:pt x="11016" y="24077"/>
                  </a:lnTo>
                  <a:cubicBezTo>
                    <a:pt x="13453" y="24559"/>
                    <a:pt x="15532" y="24732"/>
                    <a:pt x="17261" y="24732"/>
                  </a:cubicBezTo>
                  <a:cubicBezTo>
                    <a:pt x="21709" y="24732"/>
                    <a:pt x="23851" y="23585"/>
                    <a:pt x="23851" y="23585"/>
                  </a:cubicBezTo>
                  <a:cubicBezTo>
                    <a:pt x="30538" y="10004"/>
                    <a:pt x="6744" y="1"/>
                    <a:pt x="6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3717275" y="2611150"/>
              <a:ext cx="369250" cy="271100"/>
            </a:xfrm>
            <a:custGeom>
              <a:avLst/>
              <a:gdLst/>
              <a:ahLst/>
              <a:cxnLst/>
              <a:rect l="l" t="t" r="r" b="b"/>
              <a:pathLst>
                <a:path w="14770" h="10844" extrusionOk="0">
                  <a:moveTo>
                    <a:pt x="6508" y="1"/>
                  </a:moveTo>
                  <a:cubicBezTo>
                    <a:pt x="6508" y="1"/>
                    <a:pt x="5720" y="3241"/>
                    <a:pt x="4945" y="5736"/>
                  </a:cubicBezTo>
                  <a:cubicBezTo>
                    <a:pt x="4808" y="6173"/>
                    <a:pt x="4431" y="6492"/>
                    <a:pt x="3977" y="6551"/>
                  </a:cubicBezTo>
                  <a:cubicBezTo>
                    <a:pt x="2888" y="6699"/>
                    <a:pt x="1476" y="6947"/>
                    <a:pt x="1" y="7358"/>
                  </a:cubicBezTo>
                  <a:cubicBezTo>
                    <a:pt x="177" y="9297"/>
                    <a:pt x="3425" y="10843"/>
                    <a:pt x="7405" y="10843"/>
                  </a:cubicBezTo>
                  <a:cubicBezTo>
                    <a:pt x="11213" y="10843"/>
                    <a:pt x="14348" y="9430"/>
                    <a:pt x="14769" y="7609"/>
                  </a:cubicBezTo>
                  <a:cubicBezTo>
                    <a:pt x="13703" y="7142"/>
                    <a:pt x="12398" y="6757"/>
                    <a:pt x="10804" y="6531"/>
                  </a:cubicBezTo>
                  <a:cubicBezTo>
                    <a:pt x="10226" y="6450"/>
                    <a:pt x="9803" y="5948"/>
                    <a:pt x="9803" y="5365"/>
                  </a:cubicBezTo>
                  <a:lnTo>
                    <a:pt x="9803" y="1"/>
                  </a:ln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3876125" y="2611150"/>
              <a:ext cx="98050" cy="157750"/>
            </a:xfrm>
            <a:custGeom>
              <a:avLst/>
              <a:gdLst/>
              <a:ahLst/>
              <a:cxnLst/>
              <a:rect l="l" t="t" r="r" b="b"/>
              <a:pathLst>
                <a:path w="3922" h="6310" extrusionOk="0">
                  <a:moveTo>
                    <a:pt x="155" y="1"/>
                  </a:moveTo>
                  <a:cubicBezTo>
                    <a:pt x="155" y="1"/>
                    <a:pt x="0" y="4727"/>
                    <a:pt x="3919" y="6310"/>
                  </a:cubicBezTo>
                  <a:lnTo>
                    <a:pt x="3921" y="6308"/>
                  </a:lnTo>
                  <a:cubicBezTo>
                    <a:pt x="3624" y="6085"/>
                    <a:pt x="3451" y="5736"/>
                    <a:pt x="3449" y="5365"/>
                  </a:cubicBezTo>
                  <a:lnTo>
                    <a:pt x="3449" y="1"/>
                  </a:ln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3845475" y="2490950"/>
              <a:ext cx="182675" cy="225825"/>
            </a:xfrm>
            <a:custGeom>
              <a:avLst/>
              <a:gdLst/>
              <a:ahLst/>
              <a:cxnLst/>
              <a:rect l="l" t="t" r="r" b="b"/>
              <a:pathLst>
                <a:path w="7307" h="9033" extrusionOk="0">
                  <a:moveTo>
                    <a:pt x="4773" y="0"/>
                  </a:moveTo>
                  <a:cubicBezTo>
                    <a:pt x="3774" y="465"/>
                    <a:pt x="3831" y="2512"/>
                    <a:pt x="2986" y="3367"/>
                  </a:cubicBezTo>
                  <a:cubicBezTo>
                    <a:pt x="2678" y="3678"/>
                    <a:pt x="2288" y="3777"/>
                    <a:pt x="1917" y="3777"/>
                  </a:cubicBezTo>
                  <a:cubicBezTo>
                    <a:pt x="1270" y="3777"/>
                    <a:pt x="679" y="3476"/>
                    <a:pt x="679" y="3476"/>
                  </a:cubicBezTo>
                  <a:lnTo>
                    <a:pt x="679" y="3476"/>
                  </a:lnTo>
                  <a:cubicBezTo>
                    <a:pt x="1" y="4875"/>
                    <a:pt x="1284" y="5036"/>
                    <a:pt x="1284" y="5036"/>
                  </a:cubicBezTo>
                  <a:lnTo>
                    <a:pt x="1781" y="6799"/>
                  </a:lnTo>
                  <a:cubicBezTo>
                    <a:pt x="2318" y="8349"/>
                    <a:pt x="3759" y="9032"/>
                    <a:pt x="4991" y="9032"/>
                  </a:cubicBezTo>
                  <a:cubicBezTo>
                    <a:pt x="6259" y="9032"/>
                    <a:pt x="7307" y="8307"/>
                    <a:pt x="6917" y="7057"/>
                  </a:cubicBezTo>
                  <a:cubicBezTo>
                    <a:pt x="6728" y="6452"/>
                    <a:pt x="6607" y="5816"/>
                    <a:pt x="6528" y="5206"/>
                  </a:cubicBezTo>
                  <a:cubicBezTo>
                    <a:pt x="6641" y="5188"/>
                    <a:pt x="6753" y="5161"/>
                    <a:pt x="6863" y="5127"/>
                  </a:cubicBezTo>
                  <a:cubicBezTo>
                    <a:pt x="7246" y="5003"/>
                    <a:pt x="6925" y="4731"/>
                    <a:pt x="6727" y="4533"/>
                  </a:cubicBezTo>
                  <a:cubicBezTo>
                    <a:pt x="6623" y="4429"/>
                    <a:pt x="6524" y="4318"/>
                    <a:pt x="6433" y="4201"/>
                  </a:cubicBezTo>
                  <a:cubicBezTo>
                    <a:pt x="6353" y="2888"/>
                    <a:pt x="6448" y="1883"/>
                    <a:pt x="6448" y="1883"/>
                  </a:cubicBezTo>
                  <a:cubicBezTo>
                    <a:pt x="6472" y="428"/>
                    <a:pt x="4773" y="0"/>
                    <a:pt x="4773" y="0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3653900" y="3211550"/>
              <a:ext cx="156900" cy="254250"/>
            </a:xfrm>
            <a:custGeom>
              <a:avLst/>
              <a:gdLst/>
              <a:ahLst/>
              <a:cxnLst/>
              <a:rect l="l" t="t" r="r" b="b"/>
              <a:pathLst>
                <a:path w="6276" h="10170" extrusionOk="0">
                  <a:moveTo>
                    <a:pt x="0" y="1"/>
                  </a:moveTo>
                  <a:lnTo>
                    <a:pt x="595" y="9937"/>
                  </a:lnTo>
                  <a:lnTo>
                    <a:pt x="4513" y="10169"/>
                  </a:lnTo>
                  <a:lnTo>
                    <a:pt x="6275" y="3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3652350" y="3168900"/>
              <a:ext cx="160000" cy="94650"/>
            </a:xfrm>
            <a:custGeom>
              <a:avLst/>
              <a:gdLst/>
              <a:ahLst/>
              <a:cxnLst/>
              <a:rect l="l" t="t" r="r" b="b"/>
              <a:pathLst>
                <a:path w="6400" h="3786" extrusionOk="0">
                  <a:moveTo>
                    <a:pt x="2999" y="0"/>
                  </a:moveTo>
                  <a:cubicBezTo>
                    <a:pt x="1406" y="0"/>
                    <a:pt x="119" y="730"/>
                    <a:pt x="61" y="1707"/>
                  </a:cubicBezTo>
                  <a:cubicBezTo>
                    <a:pt x="1" y="2748"/>
                    <a:pt x="1354" y="3675"/>
                    <a:pt x="3087" y="3776"/>
                  </a:cubicBezTo>
                  <a:cubicBezTo>
                    <a:pt x="3193" y="3782"/>
                    <a:pt x="3297" y="3785"/>
                    <a:pt x="3400" y="3785"/>
                  </a:cubicBezTo>
                  <a:cubicBezTo>
                    <a:pt x="4993" y="3785"/>
                    <a:pt x="6279" y="3055"/>
                    <a:pt x="6337" y="2079"/>
                  </a:cubicBezTo>
                  <a:cubicBezTo>
                    <a:pt x="6399" y="1038"/>
                    <a:pt x="5045" y="112"/>
                    <a:pt x="3311" y="10"/>
                  </a:cubicBezTo>
                  <a:cubicBezTo>
                    <a:pt x="3206" y="3"/>
                    <a:pt x="3102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3659025" y="3205700"/>
              <a:ext cx="144450" cy="57850"/>
            </a:xfrm>
            <a:custGeom>
              <a:avLst/>
              <a:gdLst/>
              <a:ahLst/>
              <a:cxnLst/>
              <a:rect l="l" t="t" r="r" b="b"/>
              <a:pathLst>
                <a:path w="5778" h="2314" extrusionOk="0">
                  <a:moveTo>
                    <a:pt x="2644" y="1"/>
                  </a:moveTo>
                  <a:cubicBezTo>
                    <a:pt x="1479" y="1"/>
                    <a:pt x="476" y="392"/>
                    <a:pt x="1" y="986"/>
                  </a:cubicBezTo>
                  <a:cubicBezTo>
                    <a:pt x="438" y="1688"/>
                    <a:pt x="1524" y="2227"/>
                    <a:pt x="2822" y="2304"/>
                  </a:cubicBezTo>
                  <a:cubicBezTo>
                    <a:pt x="2927" y="2310"/>
                    <a:pt x="3031" y="2313"/>
                    <a:pt x="3134" y="2313"/>
                  </a:cubicBezTo>
                  <a:cubicBezTo>
                    <a:pt x="4300" y="2313"/>
                    <a:pt x="5302" y="1922"/>
                    <a:pt x="5778" y="1328"/>
                  </a:cubicBezTo>
                  <a:cubicBezTo>
                    <a:pt x="5340" y="625"/>
                    <a:pt x="4254" y="87"/>
                    <a:pt x="2957" y="10"/>
                  </a:cubicBezTo>
                  <a:cubicBezTo>
                    <a:pt x="2852" y="4"/>
                    <a:pt x="2747" y="1"/>
                    <a:pt x="26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3556650" y="3266150"/>
              <a:ext cx="272950" cy="161975"/>
            </a:xfrm>
            <a:custGeom>
              <a:avLst/>
              <a:gdLst/>
              <a:ahLst/>
              <a:cxnLst/>
              <a:rect l="l" t="t" r="r" b="b"/>
              <a:pathLst>
                <a:path w="10918" h="6479" extrusionOk="0">
                  <a:moveTo>
                    <a:pt x="4021" y="0"/>
                  </a:moveTo>
                  <a:cubicBezTo>
                    <a:pt x="4021" y="0"/>
                    <a:pt x="2705" y="125"/>
                    <a:pt x="2472" y="1387"/>
                  </a:cubicBezTo>
                  <a:cubicBezTo>
                    <a:pt x="2380" y="1885"/>
                    <a:pt x="0" y="2062"/>
                    <a:pt x="0" y="2062"/>
                  </a:cubicBezTo>
                  <a:lnTo>
                    <a:pt x="0" y="6145"/>
                  </a:lnTo>
                  <a:cubicBezTo>
                    <a:pt x="0" y="6145"/>
                    <a:pt x="2286" y="6478"/>
                    <a:pt x="4096" y="6478"/>
                  </a:cubicBezTo>
                  <a:lnTo>
                    <a:pt x="8622" y="6378"/>
                  </a:lnTo>
                  <a:cubicBezTo>
                    <a:pt x="10131" y="6181"/>
                    <a:pt x="9219" y="4988"/>
                    <a:pt x="9219" y="4988"/>
                  </a:cubicBezTo>
                  <a:cubicBezTo>
                    <a:pt x="8898" y="3907"/>
                    <a:pt x="9453" y="2396"/>
                    <a:pt x="9931" y="1842"/>
                  </a:cubicBezTo>
                  <a:cubicBezTo>
                    <a:pt x="10917" y="699"/>
                    <a:pt x="9665" y="648"/>
                    <a:pt x="9665" y="648"/>
                  </a:cubicBezTo>
                  <a:lnTo>
                    <a:pt x="4625" y="1004"/>
                  </a:lnTo>
                  <a:cubicBezTo>
                    <a:pt x="4625" y="1004"/>
                    <a:pt x="4096" y="754"/>
                    <a:pt x="4021" y="0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36"/>
          <p:cNvGrpSpPr/>
          <p:nvPr/>
        </p:nvGrpSpPr>
        <p:grpSpPr>
          <a:xfrm rot="1067075">
            <a:off x="6018153" y="90920"/>
            <a:ext cx="3352942" cy="1338561"/>
            <a:chOff x="2240325" y="239850"/>
            <a:chExt cx="1525350" cy="608950"/>
          </a:xfrm>
        </p:grpSpPr>
        <p:sp>
          <p:nvSpPr>
            <p:cNvPr id="531" name="Google Shape;531;p36"/>
            <p:cNvSpPr/>
            <p:nvPr/>
          </p:nvSpPr>
          <p:spPr>
            <a:xfrm>
              <a:off x="3541475" y="299625"/>
              <a:ext cx="224200" cy="217000"/>
            </a:xfrm>
            <a:custGeom>
              <a:avLst/>
              <a:gdLst/>
              <a:ahLst/>
              <a:cxnLst/>
              <a:rect l="l" t="t" r="r" b="b"/>
              <a:pathLst>
                <a:path w="8968" h="8680" extrusionOk="0">
                  <a:moveTo>
                    <a:pt x="6349" y="1"/>
                  </a:moveTo>
                  <a:lnTo>
                    <a:pt x="5639" y="1066"/>
                  </a:lnTo>
                  <a:cubicBezTo>
                    <a:pt x="5520" y="1243"/>
                    <a:pt x="5404" y="1424"/>
                    <a:pt x="5282" y="1598"/>
                  </a:cubicBezTo>
                  <a:lnTo>
                    <a:pt x="4905" y="2106"/>
                  </a:lnTo>
                  <a:lnTo>
                    <a:pt x="4155" y="3125"/>
                  </a:lnTo>
                  <a:lnTo>
                    <a:pt x="3967" y="3380"/>
                  </a:lnTo>
                  <a:lnTo>
                    <a:pt x="3769" y="3622"/>
                  </a:lnTo>
                  <a:lnTo>
                    <a:pt x="3370" y="4104"/>
                  </a:lnTo>
                  <a:lnTo>
                    <a:pt x="2576" y="5069"/>
                  </a:lnTo>
                  <a:lnTo>
                    <a:pt x="1737" y="5974"/>
                  </a:lnTo>
                  <a:cubicBezTo>
                    <a:pt x="1194" y="6599"/>
                    <a:pt x="583" y="7130"/>
                    <a:pt x="0" y="7698"/>
                  </a:cubicBezTo>
                  <a:cubicBezTo>
                    <a:pt x="1393" y="8022"/>
                    <a:pt x="2892" y="8311"/>
                    <a:pt x="4372" y="8449"/>
                  </a:cubicBezTo>
                  <a:cubicBezTo>
                    <a:pt x="5120" y="8527"/>
                    <a:pt x="5883" y="8589"/>
                    <a:pt x="6661" y="8634"/>
                  </a:cubicBezTo>
                  <a:cubicBezTo>
                    <a:pt x="7420" y="8666"/>
                    <a:pt x="8187" y="8680"/>
                    <a:pt x="8968" y="8680"/>
                  </a:cubicBezTo>
                  <a:cubicBezTo>
                    <a:pt x="8680" y="7164"/>
                    <a:pt x="8270" y="5665"/>
                    <a:pt x="7835" y="4225"/>
                  </a:cubicBezTo>
                  <a:lnTo>
                    <a:pt x="7502" y="3155"/>
                  </a:lnTo>
                  <a:cubicBezTo>
                    <a:pt x="7383" y="2800"/>
                    <a:pt x="7256" y="2441"/>
                    <a:pt x="7130" y="2087"/>
                  </a:cubicBezTo>
                  <a:cubicBezTo>
                    <a:pt x="6878" y="1380"/>
                    <a:pt x="6617" y="684"/>
                    <a:pt x="6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3248150" y="555425"/>
              <a:ext cx="221825" cy="222200"/>
            </a:xfrm>
            <a:custGeom>
              <a:avLst/>
              <a:gdLst/>
              <a:ahLst/>
              <a:cxnLst/>
              <a:rect l="l" t="t" r="r" b="b"/>
              <a:pathLst>
                <a:path w="8873" h="8888" extrusionOk="0">
                  <a:moveTo>
                    <a:pt x="8873" y="0"/>
                  </a:moveTo>
                  <a:lnTo>
                    <a:pt x="8873" y="0"/>
                  </a:lnTo>
                  <a:cubicBezTo>
                    <a:pt x="8188" y="405"/>
                    <a:pt x="7527" y="850"/>
                    <a:pt x="6805" y="1185"/>
                  </a:cubicBezTo>
                  <a:cubicBezTo>
                    <a:pt x="6448" y="1361"/>
                    <a:pt x="6102" y="1557"/>
                    <a:pt x="5738" y="1719"/>
                  </a:cubicBezTo>
                  <a:lnTo>
                    <a:pt x="4633" y="2180"/>
                  </a:lnTo>
                  <a:lnTo>
                    <a:pt x="4080" y="2412"/>
                  </a:lnTo>
                  <a:lnTo>
                    <a:pt x="3508" y="2603"/>
                  </a:lnTo>
                  <a:lnTo>
                    <a:pt x="2364" y="2989"/>
                  </a:lnTo>
                  <a:cubicBezTo>
                    <a:pt x="1978" y="3109"/>
                    <a:pt x="1579" y="3197"/>
                    <a:pt x="1187" y="3303"/>
                  </a:cubicBezTo>
                  <a:lnTo>
                    <a:pt x="597" y="3458"/>
                  </a:lnTo>
                  <a:cubicBezTo>
                    <a:pt x="401" y="3511"/>
                    <a:pt x="204" y="3563"/>
                    <a:pt x="0" y="3595"/>
                  </a:cubicBezTo>
                  <a:cubicBezTo>
                    <a:pt x="268" y="3858"/>
                    <a:pt x="534" y="4099"/>
                    <a:pt x="806" y="4337"/>
                  </a:cubicBezTo>
                  <a:cubicBezTo>
                    <a:pt x="1076" y="4575"/>
                    <a:pt x="1355" y="4816"/>
                    <a:pt x="1639" y="5053"/>
                  </a:cubicBezTo>
                  <a:cubicBezTo>
                    <a:pt x="2206" y="5523"/>
                    <a:pt x="2801" y="6007"/>
                    <a:pt x="3410" y="6448"/>
                  </a:cubicBezTo>
                  <a:cubicBezTo>
                    <a:pt x="4016" y="6880"/>
                    <a:pt x="4647" y="7304"/>
                    <a:pt x="5303" y="7718"/>
                  </a:cubicBezTo>
                  <a:cubicBezTo>
                    <a:pt x="5631" y="7926"/>
                    <a:pt x="5965" y="8131"/>
                    <a:pt x="6306" y="8334"/>
                  </a:cubicBezTo>
                  <a:cubicBezTo>
                    <a:pt x="6643" y="8524"/>
                    <a:pt x="6983" y="8706"/>
                    <a:pt x="7331" y="8888"/>
                  </a:cubicBezTo>
                  <a:cubicBezTo>
                    <a:pt x="7577" y="8131"/>
                    <a:pt x="7798" y="7386"/>
                    <a:pt x="7992" y="6650"/>
                  </a:cubicBezTo>
                  <a:cubicBezTo>
                    <a:pt x="8181" y="5905"/>
                    <a:pt x="8330" y="5134"/>
                    <a:pt x="8461" y="4397"/>
                  </a:cubicBezTo>
                  <a:cubicBezTo>
                    <a:pt x="8734" y="2940"/>
                    <a:pt x="8840" y="1419"/>
                    <a:pt x="8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2877100" y="661750"/>
              <a:ext cx="256450" cy="187050"/>
            </a:xfrm>
            <a:custGeom>
              <a:avLst/>
              <a:gdLst/>
              <a:ahLst/>
              <a:cxnLst/>
              <a:rect l="l" t="t" r="r" b="b"/>
              <a:pathLst>
                <a:path w="10258" h="7482" extrusionOk="0">
                  <a:moveTo>
                    <a:pt x="0" y="1"/>
                  </a:moveTo>
                  <a:lnTo>
                    <a:pt x="0" y="1"/>
                  </a:lnTo>
                  <a:cubicBezTo>
                    <a:pt x="720" y="1302"/>
                    <a:pt x="1529" y="2539"/>
                    <a:pt x="2381" y="3793"/>
                  </a:cubicBezTo>
                  <a:cubicBezTo>
                    <a:pt x="3235" y="5061"/>
                    <a:pt x="4139" y="6255"/>
                    <a:pt x="5081" y="7481"/>
                  </a:cubicBezTo>
                  <a:lnTo>
                    <a:pt x="5796" y="6590"/>
                  </a:lnTo>
                  <a:lnTo>
                    <a:pt x="6503" y="5673"/>
                  </a:lnTo>
                  <a:cubicBezTo>
                    <a:pt x="6966" y="5060"/>
                    <a:pt x="7416" y="4447"/>
                    <a:pt x="7850" y="3834"/>
                  </a:cubicBezTo>
                  <a:lnTo>
                    <a:pt x="8491" y="2916"/>
                  </a:lnTo>
                  <a:cubicBezTo>
                    <a:pt x="8700" y="2603"/>
                    <a:pt x="8905" y="2282"/>
                    <a:pt x="9106" y="1966"/>
                  </a:cubicBezTo>
                  <a:cubicBezTo>
                    <a:pt x="9507" y="1333"/>
                    <a:pt x="9890" y="700"/>
                    <a:pt x="10258" y="70"/>
                  </a:cubicBezTo>
                  <a:lnTo>
                    <a:pt x="10258" y="70"/>
                  </a:lnTo>
                  <a:cubicBezTo>
                    <a:pt x="8771" y="199"/>
                    <a:pt x="7273" y="256"/>
                    <a:pt x="5745" y="256"/>
                  </a:cubicBezTo>
                  <a:cubicBezTo>
                    <a:pt x="5548" y="256"/>
                    <a:pt x="5349" y="255"/>
                    <a:pt x="5151" y="253"/>
                  </a:cubicBezTo>
                  <a:cubicBezTo>
                    <a:pt x="4283" y="232"/>
                    <a:pt x="3402" y="245"/>
                    <a:pt x="2551" y="182"/>
                  </a:cubicBezTo>
                  <a:cubicBezTo>
                    <a:pt x="1695" y="135"/>
                    <a:pt x="832" y="10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2545650" y="549950"/>
              <a:ext cx="217150" cy="223650"/>
            </a:xfrm>
            <a:custGeom>
              <a:avLst/>
              <a:gdLst/>
              <a:ahLst/>
              <a:cxnLst/>
              <a:rect l="l" t="t" r="r" b="b"/>
              <a:pathLst>
                <a:path w="8686" h="8946" extrusionOk="0">
                  <a:moveTo>
                    <a:pt x="16" y="0"/>
                  </a:moveTo>
                  <a:cubicBezTo>
                    <a:pt x="1" y="715"/>
                    <a:pt x="9" y="1447"/>
                    <a:pt x="40" y="2196"/>
                  </a:cubicBezTo>
                  <a:cubicBezTo>
                    <a:pt x="74" y="2941"/>
                    <a:pt x="161" y="3656"/>
                    <a:pt x="260" y="4411"/>
                  </a:cubicBezTo>
                  <a:cubicBezTo>
                    <a:pt x="447" y="5937"/>
                    <a:pt x="805" y="7404"/>
                    <a:pt x="1263" y="8946"/>
                  </a:cubicBezTo>
                  <a:lnTo>
                    <a:pt x="1789" y="8691"/>
                  </a:lnTo>
                  <a:lnTo>
                    <a:pt x="2314" y="8405"/>
                  </a:lnTo>
                  <a:cubicBezTo>
                    <a:pt x="2660" y="8214"/>
                    <a:pt x="3000" y="8019"/>
                    <a:pt x="3332" y="7822"/>
                  </a:cubicBezTo>
                  <a:cubicBezTo>
                    <a:pt x="3666" y="7624"/>
                    <a:pt x="3991" y="7423"/>
                    <a:pt x="4309" y="7222"/>
                  </a:cubicBezTo>
                  <a:cubicBezTo>
                    <a:pt x="4629" y="7020"/>
                    <a:pt x="4939" y="6816"/>
                    <a:pt x="5251" y="6586"/>
                  </a:cubicBezTo>
                  <a:cubicBezTo>
                    <a:pt x="6499" y="5683"/>
                    <a:pt x="7614" y="4796"/>
                    <a:pt x="8685" y="3765"/>
                  </a:cubicBezTo>
                  <a:cubicBezTo>
                    <a:pt x="7878" y="3620"/>
                    <a:pt x="7129" y="3354"/>
                    <a:pt x="6354" y="3144"/>
                  </a:cubicBezTo>
                  <a:cubicBezTo>
                    <a:pt x="6159" y="3095"/>
                    <a:pt x="5975" y="3023"/>
                    <a:pt x="5791" y="2952"/>
                  </a:cubicBezTo>
                  <a:lnTo>
                    <a:pt x="5235" y="2744"/>
                  </a:lnTo>
                  <a:lnTo>
                    <a:pt x="4679" y="2538"/>
                  </a:lnTo>
                  <a:lnTo>
                    <a:pt x="4400" y="2436"/>
                  </a:lnTo>
                  <a:lnTo>
                    <a:pt x="4133" y="2311"/>
                  </a:lnTo>
                  <a:cubicBezTo>
                    <a:pt x="3425" y="1973"/>
                    <a:pt x="2696" y="1673"/>
                    <a:pt x="2026" y="1257"/>
                  </a:cubicBezTo>
                  <a:cubicBezTo>
                    <a:pt x="1685" y="1057"/>
                    <a:pt x="1332" y="885"/>
                    <a:pt x="1002" y="666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2240325" y="282550"/>
              <a:ext cx="224750" cy="218350"/>
            </a:xfrm>
            <a:custGeom>
              <a:avLst/>
              <a:gdLst/>
              <a:ahLst/>
              <a:cxnLst/>
              <a:rect l="l" t="t" r="r" b="b"/>
              <a:pathLst>
                <a:path w="8990" h="8734" extrusionOk="0">
                  <a:moveTo>
                    <a:pt x="2456" y="1"/>
                  </a:moveTo>
                  <a:cubicBezTo>
                    <a:pt x="1981" y="1396"/>
                    <a:pt x="1530" y="2824"/>
                    <a:pt x="1103" y="4287"/>
                  </a:cubicBezTo>
                  <a:cubicBezTo>
                    <a:pt x="691" y="5737"/>
                    <a:pt x="336" y="7209"/>
                    <a:pt x="1" y="8733"/>
                  </a:cubicBezTo>
                  <a:cubicBezTo>
                    <a:pt x="1548" y="8718"/>
                    <a:pt x="3098" y="8630"/>
                    <a:pt x="4581" y="8507"/>
                  </a:cubicBezTo>
                  <a:cubicBezTo>
                    <a:pt x="6094" y="8358"/>
                    <a:pt x="7572" y="8139"/>
                    <a:pt x="8989" y="7860"/>
                  </a:cubicBezTo>
                  <a:cubicBezTo>
                    <a:pt x="8407" y="7270"/>
                    <a:pt x="7823" y="6677"/>
                    <a:pt x="7249" y="6068"/>
                  </a:cubicBezTo>
                  <a:cubicBezTo>
                    <a:pt x="6697" y="5424"/>
                    <a:pt x="6129" y="4803"/>
                    <a:pt x="5587" y="4142"/>
                  </a:cubicBezTo>
                  <a:cubicBezTo>
                    <a:pt x="5056" y="3464"/>
                    <a:pt x="4514" y="2802"/>
                    <a:pt x="3992" y="2112"/>
                  </a:cubicBezTo>
                  <a:lnTo>
                    <a:pt x="2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2274075" y="239850"/>
              <a:ext cx="1468075" cy="426700"/>
            </a:xfrm>
            <a:custGeom>
              <a:avLst/>
              <a:gdLst/>
              <a:ahLst/>
              <a:cxnLst/>
              <a:rect l="l" t="t" r="r" b="b"/>
              <a:pathLst>
                <a:path w="58723" h="17068" fill="none" extrusionOk="0">
                  <a:moveTo>
                    <a:pt x="58722" y="1"/>
                  </a:moveTo>
                  <a:cubicBezTo>
                    <a:pt x="51259" y="11746"/>
                    <a:pt x="44753" y="17067"/>
                    <a:pt x="30001" y="17067"/>
                  </a:cubicBezTo>
                  <a:cubicBezTo>
                    <a:pt x="15250" y="17067"/>
                    <a:pt x="9420" y="13458"/>
                    <a:pt x="1" y="1"/>
                  </a:cubicBezTo>
                </a:path>
              </a:pathLst>
            </a:custGeom>
            <a:noFill/>
            <a:ln w="6125" cap="flat" cmpd="sng">
              <a:solidFill>
                <a:schemeClr val="accent4"/>
              </a:solidFill>
              <a:prstDash val="solid"/>
              <a:miter lim="1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2460BD8B-E8E3-D012-797B-9C902969C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8778" y="1512296"/>
            <a:ext cx="5855820" cy="3477918"/>
          </a:xfrm>
        </p:spPr>
        <p:txBody>
          <a:bodyPr/>
          <a:lstStyle/>
          <a:p>
            <a:pPr marL="114300" indent="0" algn="l"/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Secara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singkat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, </a:t>
            </a:r>
            <a:r>
              <a:rPr lang="en-ID" sz="1100" b="0" i="1" dirty="0">
                <a:solidFill>
                  <a:srgbClr val="002060"/>
                </a:solidFill>
                <a:effectLst/>
                <a:latin typeface="+mj-lt"/>
              </a:rPr>
              <a:t>content plan 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adalah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perencanaan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pengembangan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konten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yang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dilakukan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agar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tujuan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akhir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bisa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tercapai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. </a:t>
            </a:r>
          </a:p>
          <a:p>
            <a:pPr marL="114300" indent="0" algn="l"/>
            <a:endParaRPr lang="en-ID" sz="1100" b="0" i="0" dirty="0">
              <a:solidFill>
                <a:srgbClr val="002060"/>
              </a:solidFill>
              <a:effectLst/>
              <a:latin typeface="+mj-lt"/>
            </a:endParaRPr>
          </a:p>
          <a:p>
            <a:pPr marL="114300" indent="0" algn="l"/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Mulai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dari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penentuan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ingin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membuat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konten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seperti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apa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, di </a:t>
            </a:r>
            <a:r>
              <a:rPr lang="en-ID" sz="1100" b="0" i="1" dirty="0">
                <a:solidFill>
                  <a:srgbClr val="002060"/>
                </a:solidFill>
                <a:effectLst/>
                <a:latin typeface="+mj-lt"/>
              </a:rPr>
              <a:t>platform 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mana, dan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kapan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diterbitkannya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,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dirumuskan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dalam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rencana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ini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.</a:t>
            </a:r>
          </a:p>
          <a:p>
            <a:pPr marL="114300" indent="0" algn="l"/>
            <a:endParaRPr lang="en-ID" sz="1100" b="0" i="0" dirty="0">
              <a:solidFill>
                <a:srgbClr val="002060"/>
              </a:solidFill>
              <a:effectLst/>
              <a:latin typeface="+mj-lt"/>
            </a:endParaRPr>
          </a:p>
          <a:p>
            <a:pPr marL="114300" indent="0" algn="l"/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Perencanaan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ini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mencakup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pengumpulan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aset-aset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 </a:t>
            </a:r>
            <a:r>
              <a:rPr lang="en-ID" sz="1100" b="0" i="1" dirty="0">
                <a:solidFill>
                  <a:srgbClr val="002060"/>
                </a:solidFill>
                <a:effectLst/>
                <a:latin typeface="+mj-lt"/>
              </a:rPr>
              <a:t>marketing 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dan juga data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dari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target pasar yang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ada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di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luar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sana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. </a:t>
            </a:r>
          </a:p>
          <a:p>
            <a:pPr marL="114300" indent="0" algn="l"/>
            <a:endParaRPr lang="en-ID" sz="1100" b="0" i="0" dirty="0">
              <a:solidFill>
                <a:srgbClr val="002060"/>
              </a:solidFill>
              <a:effectLst/>
              <a:latin typeface="+mj-lt"/>
            </a:endParaRPr>
          </a:p>
          <a:p>
            <a:pPr marL="114300" indent="0" algn="l"/>
            <a:r>
              <a:rPr lang="en-ID" sz="1100" b="1" i="0" dirty="0" err="1">
                <a:solidFill>
                  <a:srgbClr val="002060"/>
                </a:solidFill>
                <a:effectLst/>
                <a:latin typeface="+mj-lt"/>
              </a:rPr>
              <a:t>Mengapa</a:t>
            </a:r>
            <a:r>
              <a:rPr lang="en-ID" sz="1100" b="1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1" i="0" dirty="0" err="1">
                <a:solidFill>
                  <a:srgbClr val="002060"/>
                </a:solidFill>
                <a:effectLst/>
                <a:latin typeface="+mj-lt"/>
              </a:rPr>
              <a:t>harus</a:t>
            </a:r>
            <a:r>
              <a:rPr lang="en-ID" sz="1100" b="1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1" i="0" dirty="0" err="1">
                <a:solidFill>
                  <a:srgbClr val="002060"/>
                </a:solidFill>
                <a:effectLst/>
                <a:latin typeface="+mj-lt"/>
              </a:rPr>
              <a:t>memikirkan</a:t>
            </a:r>
            <a:r>
              <a:rPr lang="en-ID" sz="1100" b="1" i="0" dirty="0">
                <a:solidFill>
                  <a:srgbClr val="002060"/>
                </a:solidFill>
                <a:effectLst/>
                <a:latin typeface="+mj-lt"/>
              </a:rPr>
              <a:t> data, </a:t>
            </a:r>
            <a:r>
              <a:rPr lang="en-ID" sz="1100" b="1" i="0" dirty="0" err="1">
                <a:solidFill>
                  <a:srgbClr val="002060"/>
                </a:solidFill>
                <a:effectLst/>
                <a:latin typeface="+mj-lt"/>
              </a:rPr>
              <a:t>padahal</a:t>
            </a:r>
            <a:r>
              <a:rPr lang="en-ID" sz="1100" b="1" i="0" dirty="0">
                <a:solidFill>
                  <a:srgbClr val="002060"/>
                </a:solidFill>
                <a:effectLst/>
                <a:latin typeface="+mj-lt"/>
              </a:rPr>
              <a:t> yang </a:t>
            </a:r>
            <a:r>
              <a:rPr lang="en-ID" sz="1100" b="1" i="0" dirty="0" err="1">
                <a:solidFill>
                  <a:srgbClr val="002060"/>
                </a:solidFill>
                <a:effectLst/>
                <a:latin typeface="+mj-lt"/>
              </a:rPr>
              <a:t>ingin</a:t>
            </a:r>
            <a:r>
              <a:rPr lang="en-ID" sz="1100" b="1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1" i="0" dirty="0" err="1">
                <a:solidFill>
                  <a:srgbClr val="002060"/>
                </a:solidFill>
                <a:effectLst/>
                <a:latin typeface="+mj-lt"/>
              </a:rPr>
              <a:t>diracik</a:t>
            </a:r>
            <a:r>
              <a:rPr lang="en-ID" sz="1100" b="1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1" i="0" dirty="0" err="1">
                <a:solidFill>
                  <a:srgbClr val="002060"/>
                </a:solidFill>
                <a:effectLst/>
                <a:latin typeface="+mj-lt"/>
              </a:rPr>
              <a:t>adalah</a:t>
            </a:r>
            <a:r>
              <a:rPr lang="en-ID" sz="1100" b="1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1" i="0" dirty="0" err="1">
                <a:solidFill>
                  <a:srgbClr val="002060"/>
                </a:solidFill>
                <a:effectLst/>
                <a:latin typeface="+mj-lt"/>
              </a:rPr>
              <a:t>konten</a:t>
            </a:r>
            <a:r>
              <a:rPr lang="en-ID" sz="1100" b="1" i="0" dirty="0">
                <a:solidFill>
                  <a:srgbClr val="002060"/>
                </a:solidFill>
                <a:effectLst/>
                <a:latin typeface="+mj-lt"/>
              </a:rPr>
              <a:t>? </a:t>
            </a:r>
          </a:p>
          <a:p>
            <a:pPr marL="114300" indent="0" algn="l"/>
            <a:endParaRPr lang="en-ID" sz="1100" b="0" i="0" dirty="0">
              <a:solidFill>
                <a:srgbClr val="002060"/>
              </a:solidFill>
              <a:effectLst/>
              <a:latin typeface="+mj-lt"/>
            </a:endParaRPr>
          </a:p>
          <a:p>
            <a:pPr marL="114300" indent="0" algn="l"/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Dalam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 </a:t>
            </a:r>
            <a:r>
              <a:rPr lang="en-ID" sz="1100" b="0" i="1" dirty="0">
                <a:solidFill>
                  <a:srgbClr val="002060"/>
                </a:solidFill>
                <a:effectLst/>
                <a:latin typeface="+mj-lt"/>
              </a:rPr>
              <a:t>content marketing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,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saat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kamu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ingin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membuat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konten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apa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pun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itu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,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fokus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utamanya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adalah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target pasar dan orang-orang yang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sudah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menjadi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 </a:t>
            </a:r>
            <a:r>
              <a:rPr lang="en-ID" sz="1100" b="0" i="1" dirty="0">
                <a:solidFill>
                  <a:srgbClr val="002060"/>
                </a:solidFill>
                <a:effectLst/>
                <a:latin typeface="+mj-lt"/>
              </a:rPr>
              <a:t>user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-mu.</a:t>
            </a:r>
          </a:p>
          <a:p>
            <a:pPr marL="114300" indent="0" algn="l"/>
            <a:endParaRPr lang="en-ID" sz="1100" b="0" i="0" dirty="0">
              <a:solidFill>
                <a:srgbClr val="002060"/>
              </a:solidFill>
              <a:effectLst/>
              <a:latin typeface="+mj-lt"/>
            </a:endParaRPr>
          </a:p>
          <a:p>
            <a:pPr marL="114300" indent="0" algn="l"/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Tanpa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data yang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jelas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,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kamu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tidak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akan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tahu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apa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yang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dibutuhkan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dan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diinginkan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oleh target pasar,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sehingga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 </a:t>
            </a:r>
            <a:r>
              <a:rPr lang="en-ID" sz="1100" b="0" i="1" dirty="0">
                <a:solidFill>
                  <a:srgbClr val="002060"/>
                </a:solidFill>
                <a:effectLst/>
                <a:latin typeface="+mj-lt"/>
              </a:rPr>
              <a:t>engagement 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pun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akan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tidak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begitu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baik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.</a:t>
            </a:r>
          </a:p>
          <a:p>
            <a:pPr marL="114300" indent="0" algn="l"/>
            <a:endParaRPr lang="en-ID" sz="1100" b="0" i="0" dirty="0">
              <a:solidFill>
                <a:srgbClr val="002060"/>
              </a:solidFill>
              <a:effectLst/>
              <a:latin typeface="+mj-lt"/>
            </a:endParaRPr>
          </a:p>
          <a:p>
            <a:pPr marL="114300" indent="0" algn="l"/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Padahal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, </a:t>
            </a:r>
            <a:r>
              <a:rPr lang="en-ID" sz="1100" b="0" i="1" dirty="0">
                <a:solidFill>
                  <a:srgbClr val="002060"/>
                </a:solidFill>
                <a:effectLst/>
                <a:latin typeface="+mj-lt"/>
              </a:rPr>
              <a:t>content planning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 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dijalankan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untuk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meningkatkan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 </a:t>
            </a:r>
            <a:r>
              <a:rPr lang="en-ID" sz="1100" b="0" i="1" dirty="0">
                <a:solidFill>
                  <a:srgbClr val="002060"/>
                </a:solidFill>
                <a:effectLst/>
                <a:latin typeface="+mj-lt"/>
              </a:rPr>
              <a:t>awareness, 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menarik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orang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untuk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melakukan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konversi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. Ujung-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ujungnya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?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Tentu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mendapatkan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 </a:t>
            </a:r>
            <a:r>
              <a:rPr lang="en-ID" sz="1100" b="0" i="1" dirty="0">
                <a:solidFill>
                  <a:srgbClr val="002060"/>
                </a:solidFill>
                <a:effectLst/>
                <a:latin typeface="+mj-lt"/>
              </a:rPr>
              <a:t>lead 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yang sangat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berguna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dalam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dunia </a:t>
            </a:r>
            <a:r>
              <a:rPr lang="en-ID" sz="1100" b="0" i="1" dirty="0">
                <a:solidFill>
                  <a:srgbClr val="002060"/>
                </a:solidFill>
                <a:effectLst/>
                <a:latin typeface="+mj-lt"/>
              </a:rPr>
              <a:t>marketing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106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6"/>
          <p:cNvSpPr txBox="1">
            <a:spLocks noGrp="1"/>
          </p:cNvSpPr>
          <p:nvPr>
            <p:ph type="title"/>
          </p:nvPr>
        </p:nvSpPr>
        <p:spPr>
          <a:xfrm>
            <a:off x="2195351" y="558071"/>
            <a:ext cx="33531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Content planning</a:t>
            </a:r>
          </a:p>
        </p:txBody>
      </p:sp>
      <p:grpSp>
        <p:nvGrpSpPr>
          <p:cNvPr id="515" name="Google Shape;515;p36"/>
          <p:cNvGrpSpPr/>
          <p:nvPr/>
        </p:nvGrpSpPr>
        <p:grpSpPr>
          <a:xfrm>
            <a:off x="-186357" y="2945570"/>
            <a:ext cx="3353171" cy="2209321"/>
            <a:chOff x="3024325" y="2387475"/>
            <a:chExt cx="1825650" cy="1202875"/>
          </a:xfrm>
        </p:grpSpPr>
        <p:sp>
          <p:nvSpPr>
            <p:cNvPr id="516" name="Google Shape;516;p36"/>
            <p:cNvSpPr/>
            <p:nvPr/>
          </p:nvSpPr>
          <p:spPr>
            <a:xfrm>
              <a:off x="3487725" y="2387475"/>
              <a:ext cx="756400" cy="743950"/>
            </a:xfrm>
            <a:custGeom>
              <a:avLst/>
              <a:gdLst/>
              <a:ahLst/>
              <a:cxnLst/>
              <a:rect l="l" t="t" r="r" b="b"/>
              <a:pathLst>
                <a:path w="30256" h="29758" extrusionOk="0">
                  <a:moveTo>
                    <a:pt x="14937" y="0"/>
                  </a:moveTo>
                  <a:cubicBezTo>
                    <a:pt x="14267" y="0"/>
                    <a:pt x="13590" y="171"/>
                    <a:pt x="13088" y="513"/>
                  </a:cubicBezTo>
                  <a:cubicBezTo>
                    <a:pt x="10704" y="2134"/>
                    <a:pt x="11363" y="6390"/>
                    <a:pt x="6924" y="7494"/>
                  </a:cubicBezTo>
                  <a:cubicBezTo>
                    <a:pt x="5770" y="7781"/>
                    <a:pt x="4148" y="8357"/>
                    <a:pt x="4450" y="9696"/>
                  </a:cubicBezTo>
                  <a:cubicBezTo>
                    <a:pt x="4839" y="11425"/>
                    <a:pt x="3083" y="12665"/>
                    <a:pt x="3761" y="14338"/>
                  </a:cubicBezTo>
                  <a:cubicBezTo>
                    <a:pt x="4628" y="16476"/>
                    <a:pt x="2953" y="17803"/>
                    <a:pt x="1627" y="19326"/>
                  </a:cubicBezTo>
                  <a:cubicBezTo>
                    <a:pt x="336" y="20805"/>
                    <a:pt x="1" y="23481"/>
                    <a:pt x="685" y="25298"/>
                  </a:cubicBezTo>
                  <a:cubicBezTo>
                    <a:pt x="1946" y="28650"/>
                    <a:pt x="5010" y="29758"/>
                    <a:pt x="8207" y="29758"/>
                  </a:cubicBezTo>
                  <a:cubicBezTo>
                    <a:pt x="9753" y="29758"/>
                    <a:pt x="11330" y="29499"/>
                    <a:pt x="12749" y="29110"/>
                  </a:cubicBezTo>
                  <a:cubicBezTo>
                    <a:pt x="13093" y="29211"/>
                    <a:pt x="13470" y="29265"/>
                    <a:pt x="13771" y="29344"/>
                  </a:cubicBezTo>
                  <a:cubicBezTo>
                    <a:pt x="14061" y="29421"/>
                    <a:pt x="14644" y="29453"/>
                    <a:pt x="15357" y="29453"/>
                  </a:cubicBezTo>
                  <a:cubicBezTo>
                    <a:pt x="17214" y="29453"/>
                    <a:pt x="19955" y="29236"/>
                    <a:pt x="20707" y="29020"/>
                  </a:cubicBezTo>
                  <a:cubicBezTo>
                    <a:pt x="22865" y="28401"/>
                    <a:pt x="24672" y="26379"/>
                    <a:pt x="24979" y="24128"/>
                  </a:cubicBezTo>
                  <a:cubicBezTo>
                    <a:pt x="25016" y="23860"/>
                    <a:pt x="25020" y="23587"/>
                    <a:pt x="24992" y="23318"/>
                  </a:cubicBezTo>
                  <a:cubicBezTo>
                    <a:pt x="25097" y="23272"/>
                    <a:pt x="25199" y="23224"/>
                    <a:pt x="25303" y="23180"/>
                  </a:cubicBezTo>
                  <a:cubicBezTo>
                    <a:pt x="27937" y="22050"/>
                    <a:pt x="30255" y="18444"/>
                    <a:pt x="29342" y="15522"/>
                  </a:cubicBezTo>
                  <a:cubicBezTo>
                    <a:pt x="28734" y="13580"/>
                    <a:pt x="26460" y="12917"/>
                    <a:pt x="24923" y="11887"/>
                  </a:cubicBezTo>
                  <a:cubicBezTo>
                    <a:pt x="24392" y="11530"/>
                    <a:pt x="23889" y="11187"/>
                    <a:pt x="23494" y="10753"/>
                  </a:cubicBezTo>
                  <a:cubicBezTo>
                    <a:pt x="23304" y="10231"/>
                    <a:pt x="23120" y="9710"/>
                    <a:pt x="22960" y="9186"/>
                  </a:cubicBezTo>
                  <a:cubicBezTo>
                    <a:pt x="22651" y="8170"/>
                    <a:pt x="22355" y="7256"/>
                    <a:pt x="22747" y="6263"/>
                  </a:cubicBezTo>
                  <a:cubicBezTo>
                    <a:pt x="23232" y="5032"/>
                    <a:pt x="23732" y="3627"/>
                    <a:pt x="22106" y="3057"/>
                  </a:cubicBezTo>
                  <a:cubicBezTo>
                    <a:pt x="21404" y="2813"/>
                    <a:pt x="20994" y="2960"/>
                    <a:pt x="20451" y="2431"/>
                  </a:cubicBezTo>
                  <a:cubicBezTo>
                    <a:pt x="19828" y="1826"/>
                    <a:pt x="19682" y="1608"/>
                    <a:pt x="18715" y="1476"/>
                  </a:cubicBezTo>
                  <a:cubicBezTo>
                    <a:pt x="17760" y="1344"/>
                    <a:pt x="17449" y="968"/>
                    <a:pt x="16676" y="463"/>
                  </a:cubicBezTo>
                  <a:cubicBezTo>
                    <a:pt x="16205" y="154"/>
                    <a:pt x="15574" y="0"/>
                    <a:pt x="149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4061950" y="2553975"/>
              <a:ext cx="209625" cy="219150"/>
            </a:xfrm>
            <a:custGeom>
              <a:avLst/>
              <a:gdLst/>
              <a:ahLst/>
              <a:cxnLst/>
              <a:rect l="l" t="t" r="r" b="b"/>
              <a:pathLst>
                <a:path w="8385" h="8766" extrusionOk="0">
                  <a:moveTo>
                    <a:pt x="1910" y="1"/>
                  </a:moveTo>
                  <a:cubicBezTo>
                    <a:pt x="1903" y="1"/>
                    <a:pt x="1900" y="3"/>
                    <a:pt x="1900" y="3"/>
                  </a:cubicBezTo>
                  <a:cubicBezTo>
                    <a:pt x="1460" y="118"/>
                    <a:pt x="1402" y="559"/>
                    <a:pt x="1600" y="1089"/>
                  </a:cubicBezTo>
                  <a:cubicBezTo>
                    <a:pt x="1809" y="1649"/>
                    <a:pt x="2273" y="2721"/>
                    <a:pt x="2458" y="3261"/>
                  </a:cubicBezTo>
                  <a:cubicBezTo>
                    <a:pt x="2324" y="3069"/>
                    <a:pt x="1549" y="1792"/>
                    <a:pt x="1245" y="1654"/>
                  </a:cubicBezTo>
                  <a:cubicBezTo>
                    <a:pt x="1123" y="1598"/>
                    <a:pt x="999" y="1566"/>
                    <a:pt x="879" y="1566"/>
                  </a:cubicBezTo>
                  <a:cubicBezTo>
                    <a:pt x="671" y="1566"/>
                    <a:pt x="474" y="1659"/>
                    <a:pt x="312" y="1877"/>
                  </a:cubicBezTo>
                  <a:cubicBezTo>
                    <a:pt x="1" y="2297"/>
                    <a:pt x="349" y="2606"/>
                    <a:pt x="261" y="3065"/>
                  </a:cubicBezTo>
                  <a:cubicBezTo>
                    <a:pt x="227" y="3237"/>
                    <a:pt x="170" y="3405"/>
                    <a:pt x="406" y="3464"/>
                  </a:cubicBezTo>
                  <a:cubicBezTo>
                    <a:pt x="441" y="3473"/>
                    <a:pt x="473" y="3477"/>
                    <a:pt x="504" y="3477"/>
                  </a:cubicBezTo>
                  <a:cubicBezTo>
                    <a:pt x="669" y="3477"/>
                    <a:pt x="784" y="3357"/>
                    <a:pt x="833" y="3194"/>
                  </a:cubicBezTo>
                  <a:cubicBezTo>
                    <a:pt x="900" y="2978"/>
                    <a:pt x="791" y="2498"/>
                    <a:pt x="900" y="2498"/>
                  </a:cubicBezTo>
                  <a:cubicBezTo>
                    <a:pt x="926" y="2498"/>
                    <a:pt x="964" y="2525"/>
                    <a:pt x="1020" y="2589"/>
                  </a:cubicBezTo>
                  <a:cubicBezTo>
                    <a:pt x="1119" y="2702"/>
                    <a:pt x="1442" y="3265"/>
                    <a:pt x="1500" y="3398"/>
                  </a:cubicBezTo>
                  <a:cubicBezTo>
                    <a:pt x="1633" y="3698"/>
                    <a:pt x="1910" y="4211"/>
                    <a:pt x="2193" y="4752"/>
                  </a:cubicBezTo>
                  <a:cubicBezTo>
                    <a:pt x="1934" y="4721"/>
                    <a:pt x="1434" y="4071"/>
                    <a:pt x="859" y="4071"/>
                  </a:cubicBezTo>
                  <a:cubicBezTo>
                    <a:pt x="694" y="4071"/>
                    <a:pt x="523" y="4124"/>
                    <a:pt x="350" y="4261"/>
                  </a:cubicBezTo>
                  <a:cubicBezTo>
                    <a:pt x="157" y="4414"/>
                    <a:pt x="919" y="4817"/>
                    <a:pt x="919" y="4817"/>
                  </a:cubicBezTo>
                  <a:cubicBezTo>
                    <a:pt x="919" y="4817"/>
                    <a:pt x="1655" y="5137"/>
                    <a:pt x="1783" y="5646"/>
                  </a:cubicBezTo>
                  <a:cubicBezTo>
                    <a:pt x="1902" y="6115"/>
                    <a:pt x="2439" y="6635"/>
                    <a:pt x="3602" y="6635"/>
                  </a:cubicBezTo>
                  <a:cubicBezTo>
                    <a:pt x="3703" y="6635"/>
                    <a:pt x="3810" y="6631"/>
                    <a:pt x="3921" y="6623"/>
                  </a:cubicBezTo>
                  <a:cubicBezTo>
                    <a:pt x="3927" y="6623"/>
                    <a:pt x="3934" y="6622"/>
                    <a:pt x="3940" y="6622"/>
                  </a:cubicBezTo>
                  <a:cubicBezTo>
                    <a:pt x="4571" y="6622"/>
                    <a:pt x="6916" y="8766"/>
                    <a:pt x="6916" y="8766"/>
                  </a:cubicBezTo>
                  <a:lnTo>
                    <a:pt x="8385" y="7357"/>
                  </a:lnTo>
                  <a:cubicBezTo>
                    <a:pt x="8385" y="7357"/>
                    <a:pt x="5477" y="5175"/>
                    <a:pt x="5272" y="3746"/>
                  </a:cubicBezTo>
                  <a:cubicBezTo>
                    <a:pt x="5195" y="3219"/>
                    <a:pt x="4453" y="2914"/>
                    <a:pt x="4429" y="2302"/>
                  </a:cubicBezTo>
                  <a:cubicBezTo>
                    <a:pt x="4416" y="1947"/>
                    <a:pt x="4420" y="1595"/>
                    <a:pt x="4428" y="1258"/>
                  </a:cubicBezTo>
                  <a:cubicBezTo>
                    <a:pt x="4433" y="1051"/>
                    <a:pt x="4360" y="978"/>
                    <a:pt x="4272" y="978"/>
                  </a:cubicBezTo>
                  <a:cubicBezTo>
                    <a:pt x="4187" y="978"/>
                    <a:pt x="4090" y="1046"/>
                    <a:pt x="4039" y="1124"/>
                  </a:cubicBezTo>
                  <a:cubicBezTo>
                    <a:pt x="3705" y="1642"/>
                    <a:pt x="3883" y="2512"/>
                    <a:pt x="3876" y="2945"/>
                  </a:cubicBezTo>
                  <a:cubicBezTo>
                    <a:pt x="3778" y="2801"/>
                    <a:pt x="3267" y="558"/>
                    <a:pt x="3233" y="340"/>
                  </a:cubicBezTo>
                  <a:cubicBezTo>
                    <a:pt x="3215" y="225"/>
                    <a:pt x="3179" y="134"/>
                    <a:pt x="3101" y="134"/>
                  </a:cubicBezTo>
                  <a:cubicBezTo>
                    <a:pt x="3075" y="134"/>
                    <a:pt x="3045" y="144"/>
                    <a:pt x="3009" y="165"/>
                  </a:cubicBezTo>
                  <a:cubicBezTo>
                    <a:pt x="2783" y="301"/>
                    <a:pt x="2760" y="639"/>
                    <a:pt x="2752" y="866"/>
                  </a:cubicBezTo>
                  <a:cubicBezTo>
                    <a:pt x="2740" y="1162"/>
                    <a:pt x="3168" y="2860"/>
                    <a:pt x="3157" y="2974"/>
                  </a:cubicBezTo>
                  <a:cubicBezTo>
                    <a:pt x="3012" y="2769"/>
                    <a:pt x="2431" y="1177"/>
                    <a:pt x="2265" y="672"/>
                  </a:cubicBezTo>
                  <a:cubicBezTo>
                    <a:pt x="2060" y="52"/>
                    <a:pt x="1943" y="1"/>
                    <a:pt x="1910" y="1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4001650" y="2614625"/>
              <a:ext cx="197850" cy="55200"/>
            </a:xfrm>
            <a:custGeom>
              <a:avLst/>
              <a:gdLst/>
              <a:ahLst/>
              <a:cxnLst/>
              <a:rect l="l" t="t" r="r" b="b"/>
              <a:pathLst>
                <a:path w="7914" h="2208" extrusionOk="0">
                  <a:moveTo>
                    <a:pt x="7758" y="1"/>
                  </a:moveTo>
                  <a:lnTo>
                    <a:pt x="1" y="1120"/>
                  </a:lnTo>
                  <a:lnTo>
                    <a:pt x="157" y="2207"/>
                  </a:lnTo>
                  <a:lnTo>
                    <a:pt x="7914" y="1087"/>
                  </a:lnTo>
                  <a:lnTo>
                    <a:pt x="77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4085025" y="2522700"/>
              <a:ext cx="301550" cy="127000"/>
            </a:xfrm>
            <a:custGeom>
              <a:avLst/>
              <a:gdLst/>
              <a:ahLst/>
              <a:cxnLst/>
              <a:rect l="l" t="t" r="r" b="b"/>
              <a:pathLst>
                <a:path w="12062" h="5080" extrusionOk="0">
                  <a:moveTo>
                    <a:pt x="9913" y="1"/>
                  </a:moveTo>
                  <a:cubicBezTo>
                    <a:pt x="9390" y="1"/>
                    <a:pt x="8946" y="209"/>
                    <a:pt x="8684" y="590"/>
                  </a:cubicBezTo>
                  <a:cubicBezTo>
                    <a:pt x="8266" y="1195"/>
                    <a:pt x="8625" y="1988"/>
                    <a:pt x="9174" y="2428"/>
                  </a:cubicBezTo>
                  <a:cubicBezTo>
                    <a:pt x="9472" y="2666"/>
                    <a:pt x="9793" y="2786"/>
                    <a:pt x="10092" y="2786"/>
                  </a:cubicBezTo>
                  <a:cubicBezTo>
                    <a:pt x="10383" y="2786"/>
                    <a:pt x="10652" y="2674"/>
                    <a:pt x="10861" y="2449"/>
                  </a:cubicBezTo>
                  <a:cubicBezTo>
                    <a:pt x="11321" y="1950"/>
                    <a:pt x="11142" y="1528"/>
                    <a:pt x="11044" y="1371"/>
                  </a:cubicBezTo>
                  <a:cubicBezTo>
                    <a:pt x="10866" y="1085"/>
                    <a:pt x="10508" y="904"/>
                    <a:pt x="10168" y="904"/>
                  </a:cubicBezTo>
                  <a:cubicBezTo>
                    <a:pt x="10083" y="904"/>
                    <a:pt x="9999" y="915"/>
                    <a:pt x="9920" y="939"/>
                  </a:cubicBezTo>
                  <a:cubicBezTo>
                    <a:pt x="9612" y="1031"/>
                    <a:pt x="9433" y="1288"/>
                    <a:pt x="9440" y="1627"/>
                  </a:cubicBezTo>
                  <a:cubicBezTo>
                    <a:pt x="9440" y="1790"/>
                    <a:pt x="9573" y="1922"/>
                    <a:pt x="9735" y="1922"/>
                  </a:cubicBezTo>
                  <a:cubicBezTo>
                    <a:pt x="9737" y="1922"/>
                    <a:pt x="9740" y="1922"/>
                    <a:pt x="9742" y="1922"/>
                  </a:cubicBezTo>
                  <a:cubicBezTo>
                    <a:pt x="9907" y="1918"/>
                    <a:pt x="10038" y="1779"/>
                    <a:pt x="10030" y="1614"/>
                  </a:cubicBezTo>
                  <a:cubicBezTo>
                    <a:pt x="10027" y="1522"/>
                    <a:pt x="10055" y="1514"/>
                    <a:pt x="10088" y="1505"/>
                  </a:cubicBezTo>
                  <a:cubicBezTo>
                    <a:pt x="10110" y="1498"/>
                    <a:pt x="10135" y="1495"/>
                    <a:pt x="10163" y="1495"/>
                  </a:cubicBezTo>
                  <a:cubicBezTo>
                    <a:pt x="10293" y="1495"/>
                    <a:pt x="10470" y="1566"/>
                    <a:pt x="10542" y="1682"/>
                  </a:cubicBezTo>
                  <a:cubicBezTo>
                    <a:pt x="10602" y="1777"/>
                    <a:pt x="10563" y="1901"/>
                    <a:pt x="10427" y="2049"/>
                  </a:cubicBezTo>
                  <a:cubicBezTo>
                    <a:pt x="10326" y="2158"/>
                    <a:pt x="10209" y="2197"/>
                    <a:pt x="10094" y="2197"/>
                  </a:cubicBezTo>
                  <a:cubicBezTo>
                    <a:pt x="9846" y="2197"/>
                    <a:pt x="9605" y="2018"/>
                    <a:pt x="9542" y="1969"/>
                  </a:cubicBezTo>
                  <a:cubicBezTo>
                    <a:pt x="9196" y="1691"/>
                    <a:pt x="8962" y="1226"/>
                    <a:pt x="9169" y="925"/>
                  </a:cubicBezTo>
                  <a:cubicBezTo>
                    <a:pt x="9356" y="654"/>
                    <a:pt x="9665" y="592"/>
                    <a:pt x="9910" y="592"/>
                  </a:cubicBezTo>
                  <a:cubicBezTo>
                    <a:pt x="10019" y="592"/>
                    <a:pt x="10116" y="605"/>
                    <a:pt x="10182" y="616"/>
                  </a:cubicBezTo>
                  <a:cubicBezTo>
                    <a:pt x="10749" y="717"/>
                    <a:pt x="11251" y="1086"/>
                    <a:pt x="11351" y="1474"/>
                  </a:cubicBezTo>
                  <a:cubicBezTo>
                    <a:pt x="11448" y="1849"/>
                    <a:pt x="11340" y="2375"/>
                    <a:pt x="11088" y="2755"/>
                  </a:cubicBezTo>
                  <a:cubicBezTo>
                    <a:pt x="10968" y="2937"/>
                    <a:pt x="10762" y="3165"/>
                    <a:pt x="10473" y="3209"/>
                  </a:cubicBezTo>
                  <a:lnTo>
                    <a:pt x="268" y="4492"/>
                  </a:lnTo>
                  <a:cubicBezTo>
                    <a:pt x="114" y="4511"/>
                    <a:pt x="1" y="4647"/>
                    <a:pt x="10" y="4804"/>
                  </a:cubicBezTo>
                  <a:cubicBezTo>
                    <a:pt x="21" y="4959"/>
                    <a:pt x="149" y="5080"/>
                    <a:pt x="305" y="5080"/>
                  </a:cubicBezTo>
                  <a:cubicBezTo>
                    <a:pt x="317" y="5080"/>
                    <a:pt x="330" y="5079"/>
                    <a:pt x="343" y="5078"/>
                  </a:cubicBezTo>
                  <a:lnTo>
                    <a:pt x="10554" y="3793"/>
                  </a:lnTo>
                  <a:cubicBezTo>
                    <a:pt x="10953" y="3732"/>
                    <a:pt x="11318" y="3479"/>
                    <a:pt x="11581" y="3081"/>
                  </a:cubicBezTo>
                  <a:cubicBezTo>
                    <a:pt x="11924" y="2563"/>
                    <a:pt x="12061" y="1859"/>
                    <a:pt x="11924" y="1326"/>
                  </a:cubicBezTo>
                  <a:cubicBezTo>
                    <a:pt x="11765" y="710"/>
                    <a:pt x="11092" y="178"/>
                    <a:pt x="10287" y="35"/>
                  </a:cubicBezTo>
                  <a:cubicBezTo>
                    <a:pt x="10159" y="12"/>
                    <a:pt x="10034" y="1"/>
                    <a:pt x="9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3407275" y="2768875"/>
              <a:ext cx="905450" cy="821475"/>
            </a:xfrm>
            <a:custGeom>
              <a:avLst/>
              <a:gdLst/>
              <a:ahLst/>
              <a:cxnLst/>
              <a:rect l="l" t="t" r="r" b="b"/>
              <a:pathLst>
                <a:path w="36218" h="32859" extrusionOk="0">
                  <a:moveTo>
                    <a:pt x="19881" y="0"/>
                  </a:moveTo>
                  <a:cubicBezTo>
                    <a:pt x="19421" y="0"/>
                    <a:pt x="18943" y="11"/>
                    <a:pt x="18447" y="34"/>
                  </a:cubicBezTo>
                  <a:cubicBezTo>
                    <a:pt x="18447" y="34"/>
                    <a:pt x="7155" y="552"/>
                    <a:pt x="4721" y="6378"/>
                  </a:cubicBezTo>
                  <a:cubicBezTo>
                    <a:pt x="2287" y="12206"/>
                    <a:pt x="0" y="32859"/>
                    <a:pt x="0" y="32859"/>
                  </a:cubicBezTo>
                  <a:lnTo>
                    <a:pt x="36218" y="32859"/>
                  </a:lnTo>
                  <a:lnTo>
                    <a:pt x="31846" y="6149"/>
                  </a:lnTo>
                  <a:cubicBezTo>
                    <a:pt x="31846" y="6149"/>
                    <a:pt x="30710" y="0"/>
                    <a:pt x="198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3024325" y="2803875"/>
              <a:ext cx="671775" cy="786475"/>
            </a:xfrm>
            <a:custGeom>
              <a:avLst/>
              <a:gdLst/>
              <a:ahLst/>
              <a:cxnLst/>
              <a:rect l="l" t="t" r="r" b="b"/>
              <a:pathLst>
                <a:path w="26871" h="31459" extrusionOk="0">
                  <a:moveTo>
                    <a:pt x="26567" y="1"/>
                  </a:moveTo>
                  <a:cubicBezTo>
                    <a:pt x="26567" y="1"/>
                    <a:pt x="20162" y="584"/>
                    <a:pt x="16473" y="6718"/>
                  </a:cubicBezTo>
                  <a:cubicBezTo>
                    <a:pt x="13019" y="12463"/>
                    <a:pt x="1" y="18354"/>
                    <a:pt x="2164" y="28090"/>
                  </a:cubicBezTo>
                  <a:cubicBezTo>
                    <a:pt x="2164" y="28090"/>
                    <a:pt x="3767" y="31459"/>
                    <a:pt x="15318" y="31459"/>
                  </a:cubicBezTo>
                  <a:lnTo>
                    <a:pt x="26870" y="31459"/>
                  </a:lnTo>
                  <a:lnTo>
                    <a:pt x="265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4086500" y="2707500"/>
              <a:ext cx="763475" cy="882850"/>
            </a:xfrm>
            <a:custGeom>
              <a:avLst/>
              <a:gdLst/>
              <a:ahLst/>
              <a:cxnLst/>
              <a:rect l="l" t="t" r="r" b="b"/>
              <a:pathLst>
                <a:path w="30539" h="35314" extrusionOk="0">
                  <a:moveTo>
                    <a:pt x="6744" y="1"/>
                  </a:moveTo>
                  <a:lnTo>
                    <a:pt x="4218" y="1770"/>
                  </a:lnTo>
                  <a:lnTo>
                    <a:pt x="11123" y="11866"/>
                  </a:lnTo>
                  <a:cubicBezTo>
                    <a:pt x="11123" y="11866"/>
                    <a:pt x="9772" y="11464"/>
                    <a:pt x="7082" y="8341"/>
                  </a:cubicBezTo>
                  <a:cubicBezTo>
                    <a:pt x="3788" y="4518"/>
                    <a:pt x="1" y="3755"/>
                    <a:pt x="0" y="3755"/>
                  </a:cubicBezTo>
                  <a:lnTo>
                    <a:pt x="0" y="3755"/>
                  </a:lnTo>
                  <a:lnTo>
                    <a:pt x="2531" y="35314"/>
                  </a:lnTo>
                  <a:lnTo>
                    <a:pt x="12984" y="35314"/>
                  </a:lnTo>
                  <a:lnTo>
                    <a:pt x="11016" y="24077"/>
                  </a:lnTo>
                  <a:lnTo>
                    <a:pt x="11016" y="24077"/>
                  </a:lnTo>
                  <a:cubicBezTo>
                    <a:pt x="13453" y="24559"/>
                    <a:pt x="15532" y="24732"/>
                    <a:pt x="17261" y="24732"/>
                  </a:cubicBezTo>
                  <a:cubicBezTo>
                    <a:pt x="21709" y="24732"/>
                    <a:pt x="23851" y="23585"/>
                    <a:pt x="23851" y="23585"/>
                  </a:cubicBezTo>
                  <a:cubicBezTo>
                    <a:pt x="30538" y="10004"/>
                    <a:pt x="6744" y="1"/>
                    <a:pt x="6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3717275" y="2611150"/>
              <a:ext cx="369250" cy="271100"/>
            </a:xfrm>
            <a:custGeom>
              <a:avLst/>
              <a:gdLst/>
              <a:ahLst/>
              <a:cxnLst/>
              <a:rect l="l" t="t" r="r" b="b"/>
              <a:pathLst>
                <a:path w="14770" h="10844" extrusionOk="0">
                  <a:moveTo>
                    <a:pt x="6508" y="1"/>
                  </a:moveTo>
                  <a:cubicBezTo>
                    <a:pt x="6508" y="1"/>
                    <a:pt x="5720" y="3241"/>
                    <a:pt x="4945" y="5736"/>
                  </a:cubicBezTo>
                  <a:cubicBezTo>
                    <a:pt x="4808" y="6173"/>
                    <a:pt x="4431" y="6492"/>
                    <a:pt x="3977" y="6551"/>
                  </a:cubicBezTo>
                  <a:cubicBezTo>
                    <a:pt x="2888" y="6699"/>
                    <a:pt x="1476" y="6947"/>
                    <a:pt x="1" y="7358"/>
                  </a:cubicBezTo>
                  <a:cubicBezTo>
                    <a:pt x="177" y="9297"/>
                    <a:pt x="3425" y="10843"/>
                    <a:pt x="7405" y="10843"/>
                  </a:cubicBezTo>
                  <a:cubicBezTo>
                    <a:pt x="11213" y="10843"/>
                    <a:pt x="14348" y="9430"/>
                    <a:pt x="14769" y="7609"/>
                  </a:cubicBezTo>
                  <a:cubicBezTo>
                    <a:pt x="13703" y="7142"/>
                    <a:pt x="12398" y="6757"/>
                    <a:pt x="10804" y="6531"/>
                  </a:cubicBezTo>
                  <a:cubicBezTo>
                    <a:pt x="10226" y="6450"/>
                    <a:pt x="9803" y="5948"/>
                    <a:pt x="9803" y="5365"/>
                  </a:cubicBezTo>
                  <a:lnTo>
                    <a:pt x="9803" y="1"/>
                  </a:ln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3876125" y="2611150"/>
              <a:ext cx="98050" cy="157750"/>
            </a:xfrm>
            <a:custGeom>
              <a:avLst/>
              <a:gdLst/>
              <a:ahLst/>
              <a:cxnLst/>
              <a:rect l="l" t="t" r="r" b="b"/>
              <a:pathLst>
                <a:path w="3922" h="6310" extrusionOk="0">
                  <a:moveTo>
                    <a:pt x="155" y="1"/>
                  </a:moveTo>
                  <a:cubicBezTo>
                    <a:pt x="155" y="1"/>
                    <a:pt x="0" y="4727"/>
                    <a:pt x="3919" y="6310"/>
                  </a:cubicBezTo>
                  <a:lnTo>
                    <a:pt x="3921" y="6308"/>
                  </a:lnTo>
                  <a:cubicBezTo>
                    <a:pt x="3624" y="6085"/>
                    <a:pt x="3451" y="5736"/>
                    <a:pt x="3449" y="5365"/>
                  </a:cubicBezTo>
                  <a:lnTo>
                    <a:pt x="3449" y="1"/>
                  </a:lnTo>
                  <a:close/>
                </a:path>
              </a:pathLst>
            </a:custGeom>
            <a:solidFill>
              <a:srgbClr val="DB8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3845475" y="2490950"/>
              <a:ext cx="182675" cy="225825"/>
            </a:xfrm>
            <a:custGeom>
              <a:avLst/>
              <a:gdLst/>
              <a:ahLst/>
              <a:cxnLst/>
              <a:rect l="l" t="t" r="r" b="b"/>
              <a:pathLst>
                <a:path w="7307" h="9033" extrusionOk="0">
                  <a:moveTo>
                    <a:pt x="4773" y="0"/>
                  </a:moveTo>
                  <a:cubicBezTo>
                    <a:pt x="3774" y="465"/>
                    <a:pt x="3831" y="2512"/>
                    <a:pt x="2986" y="3367"/>
                  </a:cubicBezTo>
                  <a:cubicBezTo>
                    <a:pt x="2678" y="3678"/>
                    <a:pt x="2288" y="3777"/>
                    <a:pt x="1917" y="3777"/>
                  </a:cubicBezTo>
                  <a:cubicBezTo>
                    <a:pt x="1270" y="3777"/>
                    <a:pt x="679" y="3476"/>
                    <a:pt x="679" y="3476"/>
                  </a:cubicBezTo>
                  <a:lnTo>
                    <a:pt x="679" y="3476"/>
                  </a:lnTo>
                  <a:cubicBezTo>
                    <a:pt x="1" y="4875"/>
                    <a:pt x="1284" y="5036"/>
                    <a:pt x="1284" y="5036"/>
                  </a:cubicBezTo>
                  <a:lnTo>
                    <a:pt x="1781" y="6799"/>
                  </a:lnTo>
                  <a:cubicBezTo>
                    <a:pt x="2318" y="8349"/>
                    <a:pt x="3759" y="9032"/>
                    <a:pt x="4991" y="9032"/>
                  </a:cubicBezTo>
                  <a:cubicBezTo>
                    <a:pt x="6259" y="9032"/>
                    <a:pt x="7307" y="8307"/>
                    <a:pt x="6917" y="7057"/>
                  </a:cubicBezTo>
                  <a:cubicBezTo>
                    <a:pt x="6728" y="6452"/>
                    <a:pt x="6607" y="5816"/>
                    <a:pt x="6528" y="5206"/>
                  </a:cubicBezTo>
                  <a:cubicBezTo>
                    <a:pt x="6641" y="5188"/>
                    <a:pt x="6753" y="5161"/>
                    <a:pt x="6863" y="5127"/>
                  </a:cubicBezTo>
                  <a:cubicBezTo>
                    <a:pt x="7246" y="5003"/>
                    <a:pt x="6925" y="4731"/>
                    <a:pt x="6727" y="4533"/>
                  </a:cubicBezTo>
                  <a:cubicBezTo>
                    <a:pt x="6623" y="4429"/>
                    <a:pt x="6524" y="4318"/>
                    <a:pt x="6433" y="4201"/>
                  </a:cubicBezTo>
                  <a:cubicBezTo>
                    <a:pt x="6353" y="2888"/>
                    <a:pt x="6448" y="1883"/>
                    <a:pt x="6448" y="1883"/>
                  </a:cubicBezTo>
                  <a:cubicBezTo>
                    <a:pt x="6472" y="428"/>
                    <a:pt x="4773" y="0"/>
                    <a:pt x="4773" y="0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3653900" y="3211550"/>
              <a:ext cx="156900" cy="254250"/>
            </a:xfrm>
            <a:custGeom>
              <a:avLst/>
              <a:gdLst/>
              <a:ahLst/>
              <a:cxnLst/>
              <a:rect l="l" t="t" r="r" b="b"/>
              <a:pathLst>
                <a:path w="6276" h="10170" extrusionOk="0">
                  <a:moveTo>
                    <a:pt x="0" y="1"/>
                  </a:moveTo>
                  <a:lnTo>
                    <a:pt x="595" y="9937"/>
                  </a:lnTo>
                  <a:lnTo>
                    <a:pt x="4513" y="10169"/>
                  </a:lnTo>
                  <a:lnTo>
                    <a:pt x="6275" y="3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3652350" y="3168900"/>
              <a:ext cx="160000" cy="94650"/>
            </a:xfrm>
            <a:custGeom>
              <a:avLst/>
              <a:gdLst/>
              <a:ahLst/>
              <a:cxnLst/>
              <a:rect l="l" t="t" r="r" b="b"/>
              <a:pathLst>
                <a:path w="6400" h="3786" extrusionOk="0">
                  <a:moveTo>
                    <a:pt x="2999" y="0"/>
                  </a:moveTo>
                  <a:cubicBezTo>
                    <a:pt x="1406" y="0"/>
                    <a:pt x="119" y="730"/>
                    <a:pt x="61" y="1707"/>
                  </a:cubicBezTo>
                  <a:cubicBezTo>
                    <a:pt x="1" y="2748"/>
                    <a:pt x="1354" y="3675"/>
                    <a:pt x="3087" y="3776"/>
                  </a:cubicBezTo>
                  <a:cubicBezTo>
                    <a:pt x="3193" y="3782"/>
                    <a:pt x="3297" y="3785"/>
                    <a:pt x="3400" y="3785"/>
                  </a:cubicBezTo>
                  <a:cubicBezTo>
                    <a:pt x="4993" y="3785"/>
                    <a:pt x="6279" y="3055"/>
                    <a:pt x="6337" y="2079"/>
                  </a:cubicBezTo>
                  <a:cubicBezTo>
                    <a:pt x="6399" y="1038"/>
                    <a:pt x="5045" y="112"/>
                    <a:pt x="3311" y="10"/>
                  </a:cubicBezTo>
                  <a:cubicBezTo>
                    <a:pt x="3206" y="3"/>
                    <a:pt x="3102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3659025" y="3205700"/>
              <a:ext cx="144450" cy="57850"/>
            </a:xfrm>
            <a:custGeom>
              <a:avLst/>
              <a:gdLst/>
              <a:ahLst/>
              <a:cxnLst/>
              <a:rect l="l" t="t" r="r" b="b"/>
              <a:pathLst>
                <a:path w="5778" h="2314" extrusionOk="0">
                  <a:moveTo>
                    <a:pt x="2644" y="1"/>
                  </a:moveTo>
                  <a:cubicBezTo>
                    <a:pt x="1479" y="1"/>
                    <a:pt x="476" y="392"/>
                    <a:pt x="1" y="986"/>
                  </a:cubicBezTo>
                  <a:cubicBezTo>
                    <a:pt x="438" y="1688"/>
                    <a:pt x="1524" y="2227"/>
                    <a:pt x="2822" y="2304"/>
                  </a:cubicBezTo>
                  <a:cubicBezTo>
                    <a:pt x="2927" y="2310"/>
                    <a:pt x="3031" y="2313"/>
                    <a:pt x="3134" y="2313"/>
                  </a:cubicBezTo>
                  <a:cubicBezTo>
                    <a:pt x="4300" y="2313"/>
                    <a:pt x="5302" y="1922"/>
                    <a:pt x="5778" y="1328"/>
                  </a:cubicBezTo>
                  <a:cubicBezTo>
                    <a:pt x="5340" y="625"/>
                    <a:pt x="4254" y="87"/>
                    <a:pt x="2957" y="10"/>
                  </a:cubicBezTo>
                  <a:cubicBezTo>
                    <a:pt x="2852" y="4"/>
                    <a:pt x="2747" y="1"/>
                    <a:pt x="26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3556650" y="3266150"/>
              <a:ext cx="272950" cy="161975"/>
            </a:xfrm>
            <a:custGeom>
              <a:avLst/>
              <a:gdLst/>
              <a:ahLst/>
              <a:cxnLst/>
              <a:rect l="l" t="t" r="r" b="b"/>
              <a:pathLst>
                <a:path w="10918" h="6479" extrusionOk="0">
                  <a:moveTo>
                    <a:pt x="4021" y="0"/>
                  </a:moveTo>
                  <a:cubicBezTo>
                    <a:pt x="4021" y="0"/>
                    <a:pt x="2705" y="125"/>
                    <a:pt x="2472" y="1387"/>
                  </a:cubicBezTo>
                  <a:cubicBezTo>
                    <a:pt x="2380" y="1885"/>
                    <a:pt x="0" y="2062"/>
                    <a:pt x="0" y="2062"/>
                  </a:cubicBezTo>
                  <a:lnTo>
                    <a:pt x="0" y="6145"/>
                  </a:lnTo>
                  <a:cubicBezTo>
                    <a:pt x="0" y="6145"/>
                    <a:pt x="2286" y="6478"/>
                    <a:pt x="4096" y="6478"/>
                  </a:cubicBezTo>
                  <a:lnTo>
                    <a:pt x="8622" y="6378"/>
                  </a:lnTo>
                  <a:cubicBezTo>
                    <a:pt x="10131" y="6181"/>
                    <a:pt x="9219" y="4988"/>
                    <a:pt x="9219" y="4988"/>
                  </a:cubicBezTo>
                  <a:cubicBezTo>
                    <a:pt x="8898" y="3907"/>
                    <a:pt x="9453" y="2396"/>
                    <a:pt x="9931" y="1842"/>
                  </a:cubicBezTo>
                  <a:cubicBezTo>
                    <a:pt x="10917" y="699"/>
                    <a:pt x="9665" y="648"/>
                    <a:pt x="9665" y="648"/>
                  </a:cubicBezTo>
                  <a:lnTo>
                    <a:pt x="4625" y="1004"/>
                  </a:lnTo>
                  <a:cubicBezTo>
                    <a:pt x="4625" y="1004"/>
                    <a:pt x="4096" y="754"/>
                    <a:pt x="4021" y="0"/>
                  </a:cubicBezTo>
                  <a:close/>
                </a:path>
              </a:pathLst>
            </a:custGeom>
            <a:solidFill>
              <a:srgbClr val="F4B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36"/>
          <p:cNvGrpSpPr/>
          <p:nvPr/>
        </p:nvGrpSpPr>
        <p:grpSpPr>
          <a:xfrm rot="1067075">
            <a:off x="6018153" y="90920"/>
            <a:ext cx="3352942" cy="1338561"/>
            <a:chOff x="2240325" y="239850"/>
            <a:chExt cx="1525350" cy="608950"/>
          </a:xfrm>
        </p:grpSpPr>
        <p:sp>
          <p:nvSpPr>
            <p:cNvPr id="531" name="Google Shape;531;p36"/>
            <p:cNvSpPr/>
            <p:nvPr/>
          </p:nvSpPr>
          <p:spPr>
            <a:xfrm>
              <a:off x="3541475" y="299625"/>
              <a:ext cx="224200" cy="217000"/>
            </a:xfrm>
            <a:custGeom>
              <a:avLst/>
              <a:gdLst/>
              <a:ahLst/>
              <a:cxnLst/>
              <a:rect l="l" t="t" r="r" b="b"/>
              <a:pathLst>
                <a:path w="8968" h="8680" extrusionOk="0">
                  <a:moveTo>
                    <a:pt x="6349" y="1"/>
                  </a:moveTo>
                  <a:lnTo>
                    <a:pt x="5639" y="1066"/>
                  </a:lnTo>
                  <a:cubicBezTo>
                    <a:pt x="5520" y="1243"/>
                    <a:pt x="5404" y="1424"/>
                    <a:pt x="5282" y="1598"/>
                  </a:cubicBezTo>
                  <a:lnTo>
                    <a:pt x="4905" y="2106"/>
                  </a:lnTo>
                  <a:lnTo>
                    <a:pt x="4155" y="3125"/>
                  </a:lnTo>
                  <a:lnTo>
                    <a:pt x="3967" y="3380"/>
                  </a:lnTo>
                  <a:lnTo>
                    <a:pt x="3769" y="3622"/>
                  </a:lnTo>
                  <a:lnTo>
                    <a:pt x="3370" y="4104"/>
                  </a:lnTo>
                  <a:lnTo>
                    <a:pt x="2576" y="5069"/>
                  </a:lnTo>
                  <a:lnTo>
                    <a:pt x="1737" y="5974"/>
                  </a:lnTo>
                  <a:cubicBezTo>
                    <a:pt x="1194" y="6599"/>
                    <a:pt x="583" y="7130"/>
                    <a:pt x="0" y="7698"/>
                  </a:cubicBezTo>
                  <a:cubicBezTo>
                    <a:pt x="1393" y="8022"/>
                    <a:pt x="2892" y="8311"/>
                    <a:pt x="4372" y="8449"/>
                  </a:cubicBezTo>
                  <a:cubicBezTo>
                    <a:pt x="5120" y="8527"/>
                    <a:pt x="5883" y="8589"/>
                    <a:pt x="6661" y="8634"/>
                  </a:cubicBezTo>
                  <a:cubicBezTo>
                    <a:pt x="7420" y="8666"/>
                    <a:pt x="8187" y="8680"/>
                    <a:pt x="8968" y="8680"/>
                  </a:cubicBezTo>
                  <a:cubicBezTo>
                    <a:pt x="8680" y="7164"/>
                    <a:pt x="8270" y="5665"/>
                    <a:pt x="7835" y="4225"/>
                  </a:cubicBezTo>
                  <a:lnTo>
                    <a:pt x="7502" y="3155"/>
                  </a:lnTo>
                  <a:cubicBezTo>
                    <a:pt x="7383" y="2800"/>
                    <a:pt x="7256" y="2441"/>
                    <a:pt x="7130" y="2087"/>
                  </a:cubicBezTo>
                  <a:cubicBezTo>
                    <a:pt x="6878" y="1380"/>
                    <a:pt x="6617" y="684"/>
                    <a:pt x="6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3248150" y="555425"/>
              <a:ext cx="221825" cy="222200"/>
            </a:xfrm>
            <a:custGeom>
              <a:avLst/>
              <a:gdLst/>
              <a:ahLst/>
              <a:cxnLst/>
              <a:rect l="l" t="t" r="r" b="b"/>
              <a:pathLst>
                <a:path w="8873" h="8888" extrusionOk="0">
                  <a:moveTo>
                    <a:pt x="8873" y="0"/>
                  </a:moveTo>
                  <a:lnTo>
                    <a:pt x="8873" y="0"/>
                  </a:lnTo>
                  <a:cubicBezTo>
                    <a:pt x="8188" y="405"/>
                    <a:pt x="7527" y="850"/>
                    <a:pt x="6805" y="1185"/>
                  </a:cubicBezTo>
                  <a:cubicBezTo>
                    <a:pt x="6448" y="1361"/>
                    <a:pt x="6102" y="1557"/>
                    <a:pt x="5738" y="1719"/>
                  </a:cubicBezTo>
                  <a:lnTo>
                    <a:pt x="4633" y="2180"/>
                  </a:lnTo>
                  <a:lnTo>
                    <a:pt x="4080" y="2412"/>
                  </a:lnTo>
                  <a:lnTo>
                    <a:pt x="3508" y="2603"/>
                  </a:lnTo>
                  <a:lnTo>
                    <a:pt x="2364" y="2989"/>
                  </a:lnTo>
                  <a:cubicBezTo>
                    <a:pt x="1978" y="3109"/>
                    <a:pt x="1579" y="3197"/>
                    <a:pt x="1187" y="3303"/>
                  </a:cubicBezTo>
                  <a:lnTo>
                    <a:pt x="597" y="3458"/>
                  </a:lnTo>
                  <a:cubicBezTo>
                    <a:pt x="401" y="3511"/>
                    <a:pt x="204" y="3563"/>
                    <a:pt x="0" y="3595"/>
                  </a:cubicBezTo>
                  <a:cubicBezTo>
                    <a:pt x="268" y="3858"/>
                    <a:pt x="534" y="4099"/>
                    <a:pt x="806" y="4337"/>
                  </a:cubicBezTo>
                  <a:cubicBezTo>
                    <a:pt x="1076" y="4575"/>
                    <a:pt x="1355" y="4816"/>
                    <a:pt x="1639" y="5053"/>
                  </a:cubicBezTo>
                  <a:cubicBezTo>
                    <a:pt x="2206" y="5523"/>
                    <a:pt x="2801" y="6007"/>
                    <a:pt x="3410" y="6448"/>
                  </a:cubicBezTo>
                  <a:cubicBezTo>
                    <a:pt x="4016" y="6880"/>
                    <a:pt x="4647" y="7304"/>
                    <a:pt x="5303" y="7718"/>
                  </a:cubicBezTo>
                  <a:cubicBezTo>
                    <a:pt x="5631" y="7926"/>
                    <a:pt x="5965" y="8131"/>
                    <a:pt x="6306" y="8334"/>
                  </a:cubicBezTo>
                  <a:cubicBezTo>
                    <a:pt x="6643" y="8524"/>
                    <a:pt x="6983" y="8706"/>
                    <a:pt x="7331" y="8888"/>
                  </a:cubicBezTo>
                  <a:cubicBezTo>
                    <a:pt x="7577" y="8131"/>
                    <a:pt x="7798" y="7386"/>
                    <a:pt x="7992" y="6650"/>
                  </a:cubicBezTo>
                  <a:cubicBezTo>
                    <a:pt x="8181" y="5905"/>
                    <a:pt x="8330" y="5134"/>
                    <a:pt x="8461" y="4397"/>
                  </a:cubicBezTo>
                  <a:cubicBezTo>
                    <a:pt x="8734" y="2940"/>
                    <a:pt x="8840" y="1419"/>
                    <a:pt x="8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2877100" y="661750"/>
              <a:ext cx="256450" cy="187050"/>
            </a:xfrm>
            <a:custGeom>
              <a:avLst/>
              <a:gdLst/>
              <a:ahLst/>
              <a:cxnLst/>
              <a:rect l="l" t="t" r="r" b="b"/>
              <a:pathLst>
                <a:path w="10258" h="7482" extrusionOk="0">
                  <a:moveTo>
                    <a:pt x="0" y="1"/>
                  </a:moveTo>
                  <a:lnTo>
                    <a:pt x="0" y="1"/>
                  </a:lnTo>
                  <a:cubicBezTo>
                    <a:pt x="720" y="1302"/>
                    <a:pt x="1529" y="2539"/>
                    <a:pt x="2381" y="3793"/>
                  </a:cubicBezTo>
                  <a:cubicBezTo>
                    <a:pt x="3235" y="5061"/>
                    <a:pt x="4139" y="6255"/>
                    <a:pt x="5081" y="7481"/>
                  </a:cubicBezTo>
                  <a:lnTo>
                    <a:pt x="5796" y="6590"/>
                  </a:lnTo>
                  <a:lnTo>
                    <a:pt x="6503" y="5673"/>
                  </a:lnTo>
                  <a:cubicBezTo>
                    <a:pt x="6966" y="5060"/>
                    <a:pt x="7416" y="4447"/>
                    <a:pt x="7850" y="3834"/>
                  </a:cubicBezTo>
                  <a:lnTo>
                    <a:pt x="8491" y="2916"/>
                  </a:lnTo>
                  <a:cubicBezTo>
                    <a:pt x="8700" y="2603"/>
                    <a:pt x="8905" y="2282"/>
                    <a:pt x="9106" y="1966"/>
                  </a:cubicBezTo>
                  <a:cubicBezTo>
                    <a:pt x="9507" y="1333"/>
                    <a:pt x="9890" y="700"/>
                    <a:pt x="10258" y="70"/>
                  </a:cubicBezTo>
                  <a:lnTo>
                    <a:pt x="10258" y="70"/>
                  </a:lnTo>
                  <a:cubicBezTo>
                    <a:pt x="8771" y="199"/>
                    <a:pt x="7273" y="256"/>
                    <a:pt x="5745" y="256"/>
                  </a:cubicBezTo>
                  <a:cubicBezTo>
                    <a:pt x="5548" y="256"/>
                    <a:pt x="5349" y="255"/>
                    <a:pt x="5151" y="253"/>
                  </a:cubicBezTo>
                  <a:cubicBezTo>
                    <a:pt x="4283" y="232"/>
                    <a:pt x="3402" y="245"/>
                    <a:pt x="2551" y="182"/>
                  </a:cubicBezTo>
                  <a:cubicBezTo>
                    <a:pt x="1695" y="135"/>
                    <a:pt x="832" y="10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2545650" y="549950"/>
              <a:ext cx="217150" cy="223650"/>
            </a:xfrm>
            <a:custGeom>
              <a:avLst/>
              <a:gdLst/>
              <a:ahLst/>
              <a:cxnLst/>
              <a:rect l="l" t="t" r="r" b="b"/>
              <a:pathLst>
                <a:path w="8686" h="8946" extrusionOk="0">
                  <a:moveTo>
                    <a:pt x="16" y="0"/>
                  </a:moveTo>
                  <a:cubicBezTo>
                    <a:pt x="1" y="715"/>
                    <a:pt x="9" y="1447"/>
                    <a:pt x="40" y="2196"/>
                  </a:cubicBezTo>
                  <a:cubicBezTo>
                    <a:pt x="74" y="2941"/>
                    <a:pt x="161" y="3656"/>
                    <a:pt x="260" y="4411"/>
                  </a:cubicBezTo>
                  <a:cubicBezTo>
                    <a:pt x="447" y="5937"/>
                    <a:pt x="805" y="7404"/>
                    <a:pt x="1263" y="8946"/>
                  </a:cubicBezTo>
                  <a:lnTo>
                    <a:pt x="1789" y="8691"/>
                  </a:lnTo>
                  <a:lnTo>
                    <a:pt x="2314" y="8405"/>
                  </a:lnTo>
                  <a:cubicBezTo>
                    <a:pt x="2660" y="8214"/>
                    <a:pt x="3000" y="8019"/>
                    <a:pt x="3332" y="7822"/>
                  </a:cubicBezTo>
                  <a:cubicBezTo>
                    <a:pt x="3666" y="7624"/>
                    <a:pt x="3991" y="7423"/>
                    <a:pt x="4309" y="7222"/>
                  </a:cubicBezTo>
                  <a:cubicBezTo>
                    <a:pt x="4629" y="7020"/>
                    <a:pt x="4939" y="6816"/>
                    <a:pt x="5251" y="6586"/>
                  </a:cubicBezTo>
                  <a:cubicBezTo>
                    <a:pt x="6499" y="5683"/>
                    <a:pt x="7614" y="4796"/>
                    <a:pt x="8685" y="3765"/>
                  </a:cubicBezTo>
                  <a:cubicBezTo>
                    <a:pt x="7878" y="3620"/>
                    <a:pt x="7129" y="3354"/>
                    <a:pt x="6354" y="3144"/>
                  </a:cubicBezTo>
                  <a:cubicBezTo>
                    <a:pt x="6159" y="3095"/>
                    <a:pt x="5975" y="3023"/>
                    <a:pt x="5791" y="2952"/>
                  </a:cubicBezTo>
                  <a:lnTo>
                    <a:pt x="5235" y="2744"/>
                  </a:lnTo>
                  <a:lnTo>
                    <a:pt x="4679" y="2538"/>
                  </a:lnTo>
                  <a:lnTo>
                    <a:pt x="4400" y="2436"/>
                  </a:lnTo>
                  <a:lnTo>
                    <a:pt x="4133" y="2311"/>
                  </a:lnTo>
                  <a:cubicBezTo>
                    <a:pt x="3425" y="1973"/>
                    <a:pt x="2696" y="1673"/>
                    <a:pt x="2026" y="1257"/>
                  </a:cubicBezTo>
                  <a:cubicBezTo>
                    <a:pt x="1685" y="1057"/>
                    <a:pt x="1332" y="885"/>
                    <a:pt x="1002" y="666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2240325" y="282550"/>
              <a:ext cx="224750" cy="218350"/>
            </a:xfrm>
            <a:custGeom>
              <a:avLst/>
              <a:gdLst/>
              <a:ahLst/>
              <a:cxnLst/>
              <a:rect l="l" t="t" r="r" b="b"/>
              <a:pathLst>
                <a:path w="8990" h="8734" extrusionOk="0">
                  <a:moveTo>
                    <a:pt x="2456" y="1"/>
                  </a:moveTo>
                  <a:cubicBezTo>
                    <a:pt x="1981" y="1396"/>
                    <a:pt x="1530" y="2824"/>
                    <a:pt x="1103" y="4287"/>
                  </a:cubicBezTo>
                  <a:cubicBezTo>
                    <a:pt x="691" y="5737"/>
                    <a:pt x="336" y="7209"/>
                    <a:pt x="1" y="8733"/>
                  </a:cubicBezTo>
                  <a:cubicBezTo>
                    <a:pt x="1548" y="8718"/>
                    <a:pt x="3098" y="8630"/>
                    <a:pt x="4581" y="8507"/>
                  </a:cubicBezTo>
                  <a:cubicBezTo>
                    <a:pt x="6094" y="8358"/>
                    <a:pt x="7572" y="8139"/>
                    <a:pt x="8989" y="7860"/>
                  </a:cubicBezTo>
                  <a:cubicBezTo>
                    <a:pt x="8407" y="7270"/>
                    <a:pt x="7823" y="6677"/>
                    <a:pt x="7249" y="6068"/>
                  </a:cubicBezTo>
                  <a:cubicBezTo>
                    <a:pt x="6697" y="5424"/>
                    <a:pt x="6129" y="4803"/>
                    <a:pt x="5587" y="4142"/>
                  </a:cubicBezTo>
                  <a:cubicBezTo>
                    <a:pt x="5056" y="3464"/>
                    <a:pt x="4514" y="2802"/>
                    <a:pt x="3992" y="2112"/>
                  </a:cubicBezTo>
                  <a:lnTo>
                    <a:pt x="24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2274075" y="239850"/>
              <a:ext cx="1468075" cy="426700"/>
            </a:xfrm>
            <a:custGeom>
              <a:avLst/>
              <a:gdLst/>
              <a:ahLst/>
              <a:cxnLst/>
              <a:rect l="l" t="t" r="r" b="b"/>
              <a:pathLst>
                <a:path w="58723" h="17068" fill="none" extrusionOk="0">
                  <a:moveTo>
                    <a:pt x="58722" y="1"/>
                  </a:moveTo>
                  <a:cubicBezTo>
                    <a:pt x="51259" y="11746"/>
                    <a:pt x="44753" y="17067"/>
                    <a:pt x="30001" y="17067"/>
                  </a:cubicBezTo>
                  <a:cubicBezTo>
                    <a:pt x="15250" y="17067"/>
                    <a:pt x="9420" y="13458"/>
                    <a:pt x="1" y="1"/>
                  </a:cubicBezTo>
                </a:path>
              </a:pathLst>
            </a:custGeom>
            <a:noFill/>
            <a:ln w="6125" cap="flat" cmpd="sng">
              <a:solidFill>
                <a:schemeClr val="accent4"/>
              </a:solidFill>
              <a:prstDash val="solid"/>
              <a:miter lim="1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080EA0-F39B-7BDB-D293-B2575B2D52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14" t="14057" r="11881" b="13305"/>
          <a:stretch/>
        </p:blipFill>
        <p:spPr>
          <a:xfrm>
            <a:off x="2356760" y="1669059"/>
            <a:ext cx="5004232" cy="332981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4B9ED6EC-DA66-77C7-13E0-9E0CD0889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848" y="1082504"/>
            <a:ext cx="5855820" cy="508805"/>
          </a:xfrm>
        </p:spPr>
        <p:txBody>
          <a:bodyPr/>
          <a:lstStyle/>
          <a:p>
            <a:pPr marL="114300" indent="0" algn="l"/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Persiapkan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Content Plan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membuat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GRID DISAIN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seperti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contoh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dibawah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. Agar</a:t>
            </a:r>
          </a:p>
          <a:p>
            <a:pPr marL="114300" indent="0" algn="l"/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kedepan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kita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sudah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punya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gambaran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apa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yang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akan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b="0" i="0" dirty="0" err="1">
                <a:solidFill>
                  <a:srgbClr val="002060"/>
                </a:solidFill>
                <a:effectLst/>
                <a:latin typeface="+mj-lt"/>
              </a:rPr>
              <a:t>kita</a:t>
            </a:r>
            <a:r>
              <a:rPr lang="en-ID" sz="1100" b="0" i="0" dirty="0">
                <a:solidFill>
                  <a:srgbClr val="002060"/>
                </a:solidFill>
                <a:effectLst/>
                <a:latin typeface="+mj-lt"/>
              </a:rPr>
              <a:t> </a:t>
            </a:r>
            <a:r>
              <a:rPr lang="en-ID" sz="1100" dirty="0">
                <a:solidFill>
                  <a:srgbClr val="002060"/>
                </a:solidFill>
                <a:latin typeface="+mj-lt"/>
              </a:rPr>
              <a:t>posting.</a:t>
            </a:r>
            <a:endParaRPr lang="en-ID" sz="1100" b="0" i="0" dirty="0">
              <a:solidFill>
                <a:srgbClr val="002060"/>
              </a:solidFill>
              <a:effectLst/>
              <a:latin typeface="+mj-lt"/>
            </a:endParaRPr>
          </a:p>
          <a:p>
            <a:pPr marL="114300" indent="0" algn="l"/>
            <a:endParaRPr lang="en-ID" sz="1100" b="0" i="0" dirty="0">
              <a:solidFill>
                <a:srgbClr val="002060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vent Social Media by Slidesgo">
  <a:themeElements>
    <a:clrScheme name="Simple Light">
      <a:dk1>
        <a:srgbClr val="FFEDC7"/>
      </a:dk1>
      <a:lt1>
        <a:srgbClr val="FFFFFF"/>
      </a:lt1>
      <a:dk2>
        <a:srgbClr val="453A76"/>
      </a:dk2>
      <a:lt2>
        <a:srgbClr val="FFF9ED"/>
      </a:lt2>
      <a:accent1>
        <a:srgbClr val="15A099"/>
      </a:accent1>
      <a:accent2>
        <a:srgbClr val="F35C65"/>
      </a:accent2>
      <a:accent3>
        <a:srgbClr val="453A76"/>
      </a:accent3>
      <a:accent4>
        <a:srgbClr val="F9824C"/>
      </a:accent4>
      <a:accent5>
        <a:srgbClr val="872357"/>
      </a:accent5>
      <a:accent6>
        <a:srgbClr val="F9C885"/>
      </a:accent6>
      <a:hlink>
        <a:srgbClr val="453A7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533</Words>
  <Application>Microsoft Office PowerPoint</Application>
  <PresentationFormat>On-screen Show (16:9)</PresentationFormat>
  <Paragraphs>92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Barrio</vt:lpstr>
      <vt:lpstr>Catamaran</vt:lpstr>
      <vt:lpstr>Graphik Reguler</vt:lpstr>
      <vt:lpstr>Amasis MT Pro Light</vt:lpstr>
      <vt:lpstr>Event Social Media by Slidesgo</vt:lpstr>
      <vt:lpstr>Strategi marketing public relations</vt:lpstr>
      <vt:lpstr>01</vt:lpstr>
      <vt:lpstr>STRATEGI MEMBANGUN confident &amp; trust KONSUMEN</vt:lpstr>
      <vt:lpstr> cara membuat strategi konten di Instagram </vt:lpstr>
      <vt:lpstr>Product story</vt:lpstr>
      <vt:lpstr>Strategy communications</vt:lpstr>
      <vt:lpstr>Pendekatan pada konsumen</vt:lpstr>
      <vt:lpstr>Content planning</vt:lpstr>
      <vt:lpstr>Content planning</vt:lpstr>
      <vt:lpstr>Review feeds instagram</vt:lpstr>
      <vt:lpstr>STRATEGY pembuatan feeds instagram</vt:lpstr>
      <vt:lpstr>KESIMPULAN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 marketing public relations</dc:title>
  <cp:lastModifiedBy>STIKES-9</cp:lastModifiedBy>
  <cp:revision>7</cp:revision>
  <dcterms:modified xsi:type="dcterms:W3CDTF">2024-09-30T06:09:26Z</dcterms:modified>
</cp:coreProperties>
</file>