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0"/>
  </p:notesMasterIdLst>
  <p:sldIdLst>
    <p:sldId id="256" r:id="rId2"/>
    <p:sldId id="257" r:id="rId3"/>
    <p:sldId id="258" r:id="rId4"/>
    <p:sldId id="259" r:id="rId5"/>
    <p:sldId id="260" r:id="rId6"/>
    <p:sldId id="261" r:id="rId7"/>
    <p:sldId id="262" r:id="rId8"/>
    <p:sldId id="309" r:id="rId9"/>
  </p:sldIdLst>
  <p:sldSz cx="9144000" cy="5143500" type="screen16x9"/>
  <p:notesSz cx="6858000" cy="9144000"/>
  <p:embeddedFontLst>
    <p:embeddedFont>
      <p:font typeface="Monotype Corsiva" pitchFamily="66" charset="0"/>
      <p:italic r:id="rId11"/>
    </p:embeddedFont>
    <p:embeddedFont>
      <p:font typeface="Barlow" charset="0"/>
      <p:regular r:id="rId12"/>
      <p:bold r:id="rId13"/>
      <p:italic r:id="rId14"/>
      <p:boldItalic r:id="rId15"/>
    </p:embeddedFont>
    <p:embeddedFont>
      <p:font typeface="MV Boli" pitchFamily="2" charset="0"/>
      <p:regular r:id="rId16"/>
    </p:embeddedFont>
    <p:embeddedFont>
      <p:font typeface="Kanit" charset="-34"/>
      <p:regular r:id="rId17"/>
      <p:bold r:id="rId18"/>
      <p:italic r:id="rId19"/>
      <p:boldItalic r:id="rId20"/>
    </p:embeddedFont>
    <p:embeddedFont>
      <p:font typeface="Poppins Medium" charset="0"/>
      <p:regular r:id="rId21"/>
      <p:bold r:id="rId22"/>
      <p:italic r:id="rId23"/>
      <p:boldItalic r:id="rId24"/>
    </p:embeddedFont>
    <p:embeddedFont>
      <p:font typeface="Cambria"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9369895-30FE-465D-888A-02A24B2491A0}">
  <a:tblStyle styleId="{49369895-30FE-465D-888A-02A24B2491A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28DE5-F9BE-4DCF-A91A-A5344C4B6D56}"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id-ID"/>
        </a:p>
      </dgm:t>
    </dgm:pt>
    <dgm:pt modelId="{9FE8C329-2253-4D06-84C1-69F6A2101B27}">
      <dgm:prSet phldrT="[Text]">
        <dgm:style>
          <a:lnRef idx="0">
            <a:schemeClr val="accent6"/>
          </a:lnRef>
          <a:fillRef idx="3">
            <a:schemeClr val="accent6"/>
          </a:fillRef>
          <a:effectRef idx="3">
            <a:schemeClr val="accent6"/>
          </a:effectRef>
          <a:fontRef idx="minor">
            <a:schemeClr val="lt1"/>
          </a:fontRef>
        </dgm:style>
      </dgm:prSet>
      <dgm:spPr/>
      <dgm:t>
        <a:bodyPr/>
        <a:lstStyle/>
        <a:p>
          <a:r>
            <a:rPr lang="id-ID" b="1" dirty="0" smtClean="0">
              <a:solidFill>
                <a:srgbClr val="7030A0"/>
              </a:solidFill>
            </a:rPr>
            <a:t>Kebugaran jasmani yang berhubungan dengan kesehatan (health related physical fitness)</a:t>
          </a:r>
          <a:endParaRPr lang="id-ID" b="1" dirty="0">
            <a:solidFill>
              <a:srgbClr val="7030A0"/>
            </a:solidFill>
          </a:endParaRPr>
        </a:p>
      </dgm:t>
    </dgm:pt>
    <dgm:pt modelId="{DE8E4756-E357-485D-A9E5-82DE62441DBC}" type="parTrans" cxnId="{DC1379D4-7975-4733-A07C-92923E9F5337}">
      <dgm:prSet/>
      <dgm:spPr/>
      <dgm:t>
        <a:bodyPr/>
        <a:lstStyle/>
        <a:p>
          <a:endParaRPr lang="id-ID"/>
        </a:p>
      </dgm:t>
    </dgm:pt>
    <dgm:pt modelId="{6B1EA73E-8D8B-4802-A68B-A2D8FBFEF633}" type="sibTrans" cxnId="{DC1379D4-7975-4733-A07C-92923E9F5337}">
      <dgm:prSet/>
      <dgm:spPr/>
      <dgm:t>
        <a:bodyPr/>
        <a:lstStyle/>
        <a:p>
          <a:endParaRPr lang="id-ID"/>
        </a:p>
      </dgm:t>
    </dgm:pt>
    <dgm:pt modelId="{7D4C6E28-25D9-44EE-92E9-95C1AF695479}">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id-ID" sz="2000" dirty="0" smtClean="0"/>
            <a:t>Komposisi lemak tubuh</a:t>
          </a:r>
          <a:endParaRPr lang="id-ID" sz="2000" dirty="0"/>
        </a:p>
      </dgm:t>
    </dgm:pt>
    <dgm:pt modelId="{FE94EB3A-4127-4307-9BE7-8AFCB9429D4B}" type="parTrans" cxnId="{4DB5D14A-0533-4364-A9D4-4DED57CCCC13}">
      <dgm:prSet/>
      <dgm:spPr/>
      <dgm:t>
        <a:bodyPr/>
        <a:lstStyle/>
        <a:p>
          <a:endParaRPr lang="id-ID"/>
        </a:p>
      </dgm:t>
    </dgm:pt>
    <dgm:pt modelId="{F677F88A-7F10-4CB8-B49E-F0A1D235692D}" type="sibTrans" cxnId="{4DB5D14A-0533-4364-A9D4-4DED57CCCC13}">
      <dgm:prSet/>
      <dgm:spPr/>
      <dgm:t>
        <a:bodyPr/>
        <a:lstStyle/>
        <a:p>
          <a:endParaRPr lang="id-ID"/>
        </a:p>
      </dgm:t>
    </dgm:pt>
    <dgm:pt modelId="{CDC8A0EC-D993-47DC-B5AA-FA389F5DA84A}">
      <dgm:prSet phldrT="[Text]" custT="1"/>
      <dgm:spPr/>
      <dgm:t>
        <a:bodyPr/>
        <a:lstStyle/>
        <a:p>
          <a:r>
            <a:rPr lang="id-ID" sz="2800" dirty="0" smtClean="0"/>
            <a:t>Kekuatan dan ketahanan otot</a:t>
          </a:r>
          <a:endParaRPr lang="id-ID" sz="2800" dirty="0"/>
        </a:p>
      </dgm:t>
    </dgm:pt>
    <dgm:pt modelId="{EFFB5852-75E3-427E-B711-AC41118349D1}" type="parTrans" cxnId="{F6ED3A68-FC27-43C4-B426-23B0BA070ADA}">
      <dgm:prSet/>
      <dgm:spPr/>
      <dgm:t>
        <a:bodyPr/>
        <a:lstStyle/>
        <a:p>
          <a:endParaRPr lang="id-ID"/>
        </a:p>
      </dgm:t>
    </dgm:pt>
    <dgm:pt modelId="{7D21FADC-0D0D-43AE-A788-A4DF4A1509DC}" type="sibTrans" cxnId="{F6ED3A68-FC27-43C4-B426-23B0BA070ADA}">
      <dgm:prSet/>
      <dgm:spPr/>
      <dgm:t>
        <a:bodyPr/>
        <a:lstStyle/>
        <a:p>
          <a:endParaRPr lang="id-ID"/>
        </a:p>
      </dgm:t>
    </dgm:pt>
    <dgm:pt modelId="{A9DF53A3-5E7B-4380-93AE-6196E738930C}">
      <dgm:prSet phldrT="[Text]"/>
      <dgm:spPr/>
      <dgm:t>
        <a:bodyPr/>
        <a:lstStyle/>
        <a:p>
          <a:r>
            <a:rPr lang="id-ID" dirty="0" smtClean="0"/>
            <a:t>Daya tahan jantung</a:t>
          </a:r>
          <a:endParaRPr lang="id-ID" dirty="0"/>
        </a:p>
      </dgm:t>
    </dgm:pt>
    <dgm:pt modelId="{ED26A8AC-75D1-427E-B57D-FFEF0039D1B2}" type="parTrans" cxnId="{79609483-6AA0-401E-BA36-2FFEE1546601}">
      <dgm:prSet/>
      <dgm:spPr/>
      <dgm:t>
        <a:bodyPr/>
        <a:lstStyle/>
        <a:p>
          <a:endParaRPr lang="id-ID"/>
        </a:p>
      </dgm:t>
    </dgm:pt>
    <dgm:pt modelId="{23436D33-6466-4C2F-AC91-48448866A1D8}" type="sibTrans" cxnId="{79609483-6AA0-401E-BA36-2FFEE1546601}">
      <dgm:prSet/>
      <dgm:spPr/>
      <dgm:t>
        <a:bodyPr/>
        <a:lstStyle/>
        <a:p>
          <a:endParaRPr lang="id-ID"/>
        </a:p>
      </dgm:t>
    </dgm:pt>
    <dgm:pt modelId="{A1EFDC1D-7798-4BB1-AF4B-AD33EAB076D7}">
      <dgm:prSet phldrT="[Text]">
        <dgm:style>
          <a:lnRef idx="1">
            <a:schemeClr val="accent5"/>
          </a:lnRef>
          <a:fillRef idx="3">
            <a:schemeClr val="accent5"/>
          </a:fillRef>
          <a:effectRef idx="2">
            <a:schemeClr val="accent5"/>
          </a:effectRef>
          <a:fontRef idx="minor">
            <a:schemeClr val="lt1"/>
          </a:fontRef>
        </dgm:style>
      </dgm:prSet>
      <dgm:spPr/>
      <dgm:t>
        <a:bodyPr/>
        <a:lstStyle/>
        <a:p>
          <a:r>
            <a:rPr lang="id-ID" dirty="0" smtClean="0">
              <a:solidFill>
                <a:schemeClr val="bg2"/>
              </a:solidFill>
            </a:rPr>
            <a:t>Fleksibilitas</a:t>
          </a:r>
          <a:endParaRPr lang="id-ID" dirty="0">
            <a:solidFill>
              <a:schemeClr val="bg2"/>
            </a:solidFill>
          </a:endParaRPr>
        </a:p>
      </dgm:t>
    </dgm:pt>
    <dgm:pt modelId="{3002B05C-6C54-45D6-BDE7-5B0E439C9435}" type="parTrans" cxnId="{A13F851A-E278-47EA-A331-7BA533C2E404}">
      <dgm:prSet/>
      <dgm:spPr/>
      <dgm:t>
        <a:bodyPr/>
        <a:lstStyle/>
        <a:p>
          <a:endParaRPr lang="id-ID"/>
        </a:p>
      </dgm:t>
    </dgm:pt>
    <dgm:pt modelId="{FAC4217E-FC15-44BD-8432-267B806491FA}" type="sibTrans" cxnId="{A13F851A-E278-47EA-A331-7BA533C2E404}">
      <dgm:prSet/>
      <dgm:spPr/>
      <dgm:t>
        <a:bodyPr/>
        <a:lstStyle/>
        <a:p>
          <a:endParaRPr lang="id-ID"/>
        </a:p>
      </dgm:t>
    </dgm:pt>
    <dgm:pt modelId="{60E8FA02-6563-47E1-AD2A-2256B956E184}" type="pres">
      <dgm:prSet presAssocID="{7C328DE5-F9BE-4DCF-A91A-A5344C4B6D56}" presName="Name0" presStyleCnt="0">
        <dgm:presLayoutVars>
          <dgm:chPref val="1"/>
          <dgm:dir/>
          <dgm:animOne val="branch"/>
          <dgm:animLvl val="lvl"/>
          <dgm:resizeHandles/>
        </dgm:presLayoutVars>
      </dgm:prSet>
      <dgm:spPr/>
      <dgm:t>
        <a:bodyPr/>
        <a:lstStyle/>
        <a:p>
          <a:endParaRPr lang="id-ID"/>
        </a:p>
      </dgm:t>
    </dgm:pt>
    <dgm:pt modelId="{9A42972B-73BC-49D7-BD2C-77C73985A6D1}" type="pres">
      <dgm:prSet presAssocID="{9FE8C329-2253-4D06-84C1-69F6A2101B27}" presName="vertOne" presStyleCnt="0"/>
      <dgm:spPr/>
    </dgm:pt>
    <dgm:pt modelId="{88436B09-9D68-483F-B4A8-9FCC72D3445F}" type="pres">
      <dgm:prSet presAssocID="{9FE8C329-2253-4D06-84C1-69F6A2101B27}" presName="txOne" presStyleLbl="node0" presStyleIdx="0" presStyleCnt="1">
        <dgm:presLayoutVars>
          <dgm:chPref val="3"/>
        </dgm:presLayoutVars>
      </dgm:prSet>
      <dgm:spPr/>
      <dgm:t>
        <a:bodyPr/>
        <a:lstStyle/>
        <a:p>
          <a:endParaRPr lang="id-ID"/>
        </a:p>
      </dgm:t>
    </dgm:pt>
    <dgm:pt modelId="{BE471CCD-B32F-453A-817F-1488F71EB751}" type="pres">
      <dgm:prSet presAssocID="{9FE8C329-2253-4D06-84C1-69F6A2101B27}" presName="parTransOne" presStyleCnt="0"/>
      <dgm:spPr/>
    </dgm:pt>
    <dgm:pt modelId="{70C12C3A-2185-4AB0-A8FE-AA31D6548224}" type="pres">
      <dgm:prSet presAssocID="{9FE8C329-2253-4D06-84C1-69F6A2101B27}" presName="horzOne" presStyleCnt="0"/>
      <dgm:spPr/>
    </dgm:pt>
    <dgm:pt modelId="{B55D2BC5-CBDF-4D3A-9373-46ED95251983}" type="pres">
      <dgm:prSet presAssocID="{7D4C6E28-25D9-44EE-92E9-95C1AF695479}" presName="vertTwo" presStyleCnt="0"/>
      <dgm:spPr/>
    </dgm:pt>
    <dgm:pt modelId="{44834834-64C6-4A2E-9451-E2F20D699205}" type="pres">
      <dgm:prSet presAssocID="{7D4C6E28-25D9-44EE-92E9-95C1AF695479}" presName="txTwo" presStyleLbl="node2" presStyleIdx="0" presStyleCnt="2" custScaleX="28311" custLinFactNeighborX="-34670" custLinFactNeighborY="93">
        <dgm:presLayoutVars>
          <dgm:chPref val="3"/>
        </dgm:presLayoutVars>
      </dgm:prSet>
      <dgm:spPr/>
      <dgm:t>
        <a:bodyPr/>
        <a:lstStyle/>
        <a:p>
          <a:endParaRPr lang="id-ID"/>
        </a:p>
      </dgm:t>
    </dgm:pt>
    <dgm:pt modelId="{4E05A47A-0EAE-431B-BB86-E1BAA1DCE2F6}" type="pres">
      <dgm:prSet presAssocID="{7D4C6E28-25D9-44EE-92E9-95C1AF695479}" presName="parTransTwo" presStyleCnt="0"/>
      <dgm:spPr/>
    </dgm:pt>
    <dgm:pt modelId="{2DAA9A82-DC51-40CF-BA9F-578E5BD907E3}" type="pres">
      <dgm:prSet presAssocID="{7D4C6E28-25D9-44EE-92E9-95C1AF695479}" presName="horzTwo" presStyleCnt="0"/>
      <dgm:spPr/>
    </dgm:pt>
    <dgm:pt modelId="{41A6AAD1-204A-4CD6-AD9A-4EF29713F09D}" type="pres">
      <dgm:prSet presAssocID="{CDC8A0EC-D993-47DC-B5AA-FA389F5DA84A}" presName="vertThree" presStyleCnt="0"/>
      <dgm:spPr/>
    </dgm:pt>
    <dgm:pt modelId="{BAB6BA28-0966-496D-B875-70D017FD271E}" type="pres">
      <dgm:prSet presAssocID="{CDC8A0EC-D993-47DC-B5AA-FA389F5DA84A}" presName="txThree" presStyleLbl="node3" presStyleIdx="0" presStyleCnt="2" custScaleX="857145" custScaleY="74077" custLinFactX="66911" custLinFactNeighborX="100000" custLinFactNeighborY="14041">
        <dgm:presLayoutVars>
          <dgm:chPref val="3"/>
        </dgm:presLayoutVars>
      </dgm:prSet>
      <dgm:spPr/>
      <dgm:t>
        <a:bodyPr/>
        <a:lstStyle/>
        <a:p>
          <a:endParaRPr lang="id-ID"/>
        </a:p>
      </dgm:t>
    </dgm:pt>
    <dgm:pt modelId="{9FD0C9DD-28D2-40CE-807F-EDB6BA9FF5A7}" type="pres">
      <dgm:prSet presAssocID="{CDC8A0EC-D993-47DC-B5AA-FA389F5DA84A}" presName="horzThree" presStyleCnt="0"/>
      <dgm:spPr/>
    </dgm:pt>
    <dgm:pt modelId="{F234A709-51DF-4A82-80AA-41C8B5490A66}" type="pres">
      <dgm:prSet presAssocID="{7D21FADC-0D0D-43AE-A788-A4DF4A1509DC}" presName="sibSpaceThree" presStyleCnt="0"/>
      <dgm:spPr/>
    </dgm:pt>
    <dgm:pt modelId="{B96BB904-7461-4F6D-99E3-6E3CA5056E0A}" type="pres">
      <dgm:prSet presAssocID="{A9DF53A3-5E7B-4380-93AE-6196E738930C}" presName="vertThree" presStyleCnt="0"/>
      <dgm:spPr/>
    </dgm:pt>
    <dgm:pt modelId="{A5A0FFBB-27F5-4376-B7E4-E39A3D0563C6}" type="pres">
      <dgm:prSet presAssocID="{A9DF53A3-5E7B-4380-93AE-6196E738930C}" presName="txThree" presStyleLbl="node3" presStyleIdx="1" presStyleCnt="2" custScaleX="485193" custLinFactX="-166038" custLinFactY="-8392" custLinFactNeighborX="-200000" custLinFactNeighborY="-100000">
        <dgm:presLayoutVars>
          <dgm:chPref val="3"/>
        </dgm:presLayoutVars>
      </dgm:prSet>
      <dgm:spPr/>
      <dgm:t>
        <a:bodyPr/>
        <a:lstStyle/>
        <a:p>
          <a:endParaRPr lang="id-ID"/>
        </a:p>
      </dgm:t>
    </dgm:pt>
    <dgm:pt modelId="{96393634-147D-4691-8236-69C90291228C}" type="pres">
      <dgm:prSet presAssocID="{A9DF53A3-5E7B-4380-93AE-6196E738930C}" presName="horzThree" presStyleCnt="0"/>
      <dgm:spPr/>
    </dgm:pt>
    <dgm:pt modelId="{0ADC7483-A357-408A-993E-D282DE70D563}" type="pres">
      <dgm:prSet presAssocID="{F677F88A-7F10-4CB8-B49E-F0A1D235692D}" presName="sibSpaceTwo" presStyleCnt="0"/>
      <dgm:spPr/>
    </dgm:pt>
    <dgm:pt modelId="{96472F72-FCFC-4A5F-940D-B2B55D0DECAF}" type="pres">
      <dgm:prSet presAssocID="{A1EFDC1D-7798-4BB1-AF4B-AD33EAB076D7}" presName="vertTwo" presStyleCnt="0"/>
      <dgm:spPr/>
    </dgm:pt>
    <dgm:pt modelId="{7AA020CD-E411-4B63-9F4F-19D347852C29}" type="pres">
      <dgm:prSet presAssocID="{A1EFDC1D-7798-4BB1-AF4B-AD33EAB076D7}" presName="txTwo" presStyleLbl="node2" presStyleIdx="1" presStyleCnt="2" custScaleX="532219" custLinFactX="-100000" custLinFactNeighborX="-105508" custLinFactNeighborY="8">
        <dgm:presLayoutVars>
          <dgm:chPref val="3"/>
        </dgm:presLayoutVars>
      </dgm:prSet>
      <dgm:spPr/>
      <dgm:t>
        <a:bodyPr/>
        <a:lstStyle/>
        <a:p>
          <a:endParaRPr lang="id-ID"/>
        </a:p>
      </dgm:t>
    </dgm:pt>
    <dgm:pt modelId="{0F94D6B2-BE21-496C-A30A-7150A81327A6}" type="pres">
      <dgm:prSet presAssocID="{A1EFDC1D-7798-4BB1-AF4B-AD33EAB076D7}" presName="horzTwo" presStyleCnt="0"/>
      <dgm:spPr/>
    </dgm:pt>
  </dgm:ptLst>
  <dgm:cxnLst>
    <dgm:cxn modelId="{F6ED3A68-FC27-43C4-B426-23B0BA070ADA}" srcId="{7D4C6E28-25D9-44EE-92E9-95C1AF695479}" destId="{CDC8A0EC-D993-47DC-B5AA-FA389F5DA84A}" srcOrd="0" destOrd="0" parTransId="{EFFB5852-75E3-427E-B711-AC41118349D1}" sibTransId="{7D21FADC-0D0D-43AE-A788-A4DF4A1509DC}"/>
    <dgm:cxn modelId="{4561E2BC-A25D-4B24-B5CA-261AC5003C2F}" type="presOf" srcId="{7D4C6E28-25D9-44EE-92E9-95C1AF695479}" destId="{44834834-64C6-4A2E-9451-E2F20D699205}" srcOrd="0" destOrd="0" presId="urn:microsoft.com/office/officeart/2005/8/layout/hierarchy4"/>
    <dgm:cxn modelId="{DC1379D4-7975-4733-A07C-92923E9F5337}" srcId="{7C328DE5-F9BE-4DCF-A91A-A5344C4B6D56}" destId="{9FE8C329-2253-4D06-84C1-69F6A2101B27}" srcOrd="0" destOrd="0" parTransId="{DE8E4756-E357-485D-A9E5-82DE62441DBC}" sibTransId="{6B1EA73E-8D8B-4802-A68B-A2D8FBFEF633}"/>
    <dgm:cxn modelId="{A13F851A-E278-47EA-A331-7BA533C2E404}" srcId="{9FE8C329-2253-4D06-84C1-69F6A2101B27}" destId="{A1EFDC1D-7798-4BB1-AF4B-AD33EAB076D7}" srcOrd="1" destOrd="0" parTransId="{3002B05C-6C54-45D6-BDE7-5B0E439C9435}" sibTransId="{FAC4217E-FC15-44BD-8432-267B806491FA}"/>
    <dgm:cxn modelId="{7367E729-B6BA-4D1C-9EAB-B0EC8C319F3E}" type="presOf" srcId="{A9DF53A3-5E7B-4380-93AE-6196E738930C}" destId="{A5A0FFBB-27F5-4376-B7E4-E39A3D0563C6}" srcOrd="0" destOrd="0" presId="urn:microsoft.com/office/officeart/2005/8/layout/hierarchy4"/>
    <dgm:cxn modelId="{F10043BF-4ED2-4884-8CE4-0E65E9585B9B}" type="presOf" srcId="{A1EFDC1D-7798-4BB1-AF4B-AD33EAB076D7}" destId="{7AA020CD-E411-4B63-9F4F-19D347852C29}" srcOrd="0" destOrd="0" presId="urn:microsoft.com/office/officeart/2005/8/layout/hierarchy4"/>
    <dgm:cxn modelId="{65CBB19D-BCCA-4A7C-B4C2-74A8D9027CA6}" type="presOf" srcId="{CDC8A0EC-D993-47DC-B5AA-FA389F5DA84A}" destId="{BAB6BA28-0966-496D-B875-70D017FD271E}" srcOrd="0" destOrd="0" presId="urn:microsoft.com/office/officeart/2005/8/layout/hierarchy4"/>
    <dgm:cxn modelId="{4DB5D14A-0533-4364-A9D4-4DED57CCCC13}" srcId="{9FE8C329-2253-4D06-84C1-69F6A2101B27}" destId="{7D4C6E28-25D9-44EE-92E9-95C1AF695479}" srcOrd="0" destOrd="0" parTransId="{FE94EB3A-4127-4307-9BE7-8AFCB9429D4B}" sibTransId="{F677F88A-7F10-4CB8-B49E-F0A1D235692D}"/>
    <dgm:cxn modelId="{79609483-6AA0-401E-BA36-2FFEE1546601}" srcId="{7D4C6E28-25D9-44EE-92E9-95C1AF695479}" destId="{A9DF53A3-5E7B-4380-93AE-6196E738930C}" srcOrd="1" destOrd="0" parTransId="{ED26A8AC-75D1-427E-B57D-FFEF0039D1B2}" sibTransId="{23436D33-6466-4C2F-AC91-48448866A1D8}"/>
    <dgm:cxn modelId="{A476AD3D-0781-464D-81A0-57E2C9F1CD46}" type="presOf" srcId="{9FE8C329-2253-4D06-84C1-69F6A2101B27}" destId="{88436B09-9D68-483F-B4A8-9FCC72D3445F}" srcOrd="0" destOrd="0" presId="urn:microsoft.com/office/officeart/2005/8/layout/hierarchy4"/>
    <dgm:cxn modelId="{4991616E-2EA9-4C67-BF66-E562081F213F}" type="presOf" srcId="{7C328DE5-F9BE-4DCF-A91A-A5344C4B6D56}" destId="{60E8FA02-6563-47E1-AD2A-2256B956E184}" srcOrd="0" destOrd="0" presId="urn:microsoft.com/office/officeart/2005/8/layout/hierarchy4"/>
    <dgm:cxn modelId="{57C261BC-F5E5-428D-AA9B-40A213DF5457}" type="presParOf" srcId="{60E8FA02-6563-47E1-AD2A-2256B956E184}" destId="{9A42972B-73BC-49D7-BD2C-77C73985A6D1}" srcOrd="0" destOrd="0" presId="urn:microsoft.com/office/officeart/2005/8/layout/hierarchy4"/>
    <dgm:cxn modelId="{8E319C05-FFB9-4123-80BC-E4519CA857B4}" type="presParOf" srcId="{9A42972B-73BC-49D7-BD2C-77C73985A6D1}" destId="{88436B09-9D68-483F-B4A8-9FCC72D3445F}" srcOrd="0" destOrd="0" presId="urn:microsoft.com/office/officeart/2005/8/layout/hierarchy4"/>
    <dgm:cxn modelId="{46F2D3A1-407D-4C75-A9E0-1D47A0BF9EBB}" type="presParOf" srcId="{9A42972B-73BC-49D7-BD2C-77C73985A6D1}" destId="{BE471CCD-B32F-453A-817F-1488F71EB751}" srcOrd="1" destOrd="0" presId="urn:microsoft.com/office/officeart/2005/8/layout/hierarchy4"/>
    <dgm:cxn modelId="{237C1A64-077C-4562-91F2-50B83E18B4BC}" type="presParOf" srcId="{9A42972B-73BC-49D7-BD2C-77C73985A6D1}" destId="{70C12C3A-2185-4AB0-A8FE-AA31D6548224}" srcOrd="2" destOrd="0" presId="urn:microsoft.com/office/officeart/2005/8/layout/hierarchy4"/>
    <dgm:cxn modelId="{9086CDAB-BEAB-4AF8-8903-60B94C9CE8F7}" type="presParOf" srcId="{70C12C3A-2185-4AB0-A8FE-AA31D6548224}" destId="{B55D2BC5-CBDF-4D3A-9373-46ED95251983}" srcOrd="0" destOrd="0" presId="urn:microsoft.com/office/officeart/2005/8/layout/hierarchy4"/>
    <dgm:cxn modelId="{F6C0253A-640F-4696-B8B7-A6C79AF1C447}" type="presParOf" srcId="{B55D2BC5-CBDF-4D3A-9373-46ED95251983}" destId="{44834834-64C6-4A2E-9451-E2F20D699205}" srcOrd="0" destOrd="0" presId="urn:microsoft.com/office/officeart/2005/8/layout/hierarchy4"/>
    <dgm:cxn modelId="{EF078870-C488-477F-8384-C05A438B272C}" type="presParOf" srcId="{B55D2BC5-CBDF-4D3A-9373-46ED95251983}" destId="{4E05A47A-0EAE-431B-BB86-E1BAA1DCE2F6}" srcOrd="1" destOrd="0" presId="urn:microsoft.com/office/officeart/2005/8/layout/hierarchy4"/>
    <dgm:cxn modelId="{358641D3-3649-4726-8DF1-4C1051DE157C}" type="presParOf" srcId="{B55D2BC5-CBDF-4D3A-9373-46ED95251983}" destId="{2DAA9A82-DC51-40CF-BA9F-578E5BD907E3}" srcOrd="2" destOrd="0" presId="urn:microsoft.com/office/officeart/2005/8/layout/hierarchy4"/>
    <dgm:cxn modelId="{A73310CC-6985-4299-B8A9-540E620B5FDA}" type="presParOf" srcId="{2DAA9A82-DC51-40CF-BA9F-578E5BD907E3}" destId="{41A6AAD1-204A-4CD6-AD9A-4EF29713F09D}" srcOrd="0" destOrd="0" presId="urn:microsoft.com/office/officeart/2005/8/layout/hierarchy4"/>
    <dgm:cxn modelId="{7A361A39-7CCA-4421-A36F-DDB2B70796C8}" type="presParOf" srcId="{41A6AAD1-204A-4CD6-AD9A-4EF29713F09D}" destId="{BAB6BA28-0966-496D-B875-70D017FD271E}" srcOrd="0" destOrd="0" presId="urn:microsoft.com/office/officeart/2005/8/layout/hierarchy4"/>
    <dgm:cxn modelId="{A3EA947E-FAB7-4913-8202-F66840A57174}" type="presParOf" srcId="{41A6AAD1-204A-4CD6-AD9A-4EF29713F09D}" destId="{9FD0C9DD-28D2-40CE-807F-EDB6BA9FF5A7}" srcOrd="1" destOrd="0" presId="urn:microsoft.com/office/officeart/2005/8/layout/hierarchy4"/>
    <dgm:cxn modelId="{4F9B15EA-6092-4E26-B00B-C7D45728F79D}" type="presParOf" srcId="{2DAA9A82-DC51-40CF-BA9F-578E5BD907E3}" destId="{F234A709-51DF-4A82-80AA-41C8B5490A66}" srcOrd="1" destOrd="0" presId="urn:microsoft.com/office/officeart/2005/8/layout/hierarchy4"/>
    <dgm:cxn modelId="{DC753DF9-1F47-4F69-AB33-33807C5FF9B6}" type="presParOf" srcId="{2DAA9A82-DC51-40CF-BA9F-578E5BD907E3}" destId="{B96BB904-7461-4F6D-99E3-6E3CA5056E0A}" srcOrd="2" destOrd="0" presId="urn:microsoft.com/office/officeart/2005/8/layout/hierarchy4"/>
    <dgm:cxn modelId="{2F37FE2F-7975-49AF-BC42-F1BC1A20807D}" type="presParOf" srcId="{B96BB904-7461-4F6D-99E3-6E3CA5056E0A}" destId="{A5A0FFBB-27F5-4376-B7E4-E39A3D0563C6}" srcOrd="0" destOrd="0" presId="urn:microsoft.com/office/officeart/2005/8/layout/hierarchy4"/>
    <dgm:cxn modelId="{2B2B29E9-6FC5-408C-AC37-3537568A5865}" type="presParOf" srcId="{B96BB904-7461-4F6D-99E3-6E3CA5056E0A}" destId="{96393634-147D-4691-8236-69C90291228C}" srcOrd="1" destOrd="0" presId="urn:microsoft.com/office/officeart/2005/8/layout/hierarchy4"/>
    <dgm:cxn modelId="{CE0B4E02-6D30-4251-BA0D-11683BE6A5C4}" type="presParOf" srcId="{70C12C3A-2185-4AB0-A8FE-AA31D6548224}" destId="{0ADC7483-A357-408A-993E-D282DE70D563}" srcOrd="1" destOrd="0" presId="urn:microsoft.com/office/officeart/2005/8/layout/hierarchy4"/>
    <dgm:cxn modelId="{D435CB2C-73E2-439E-B977-8EA2623D664A}" type="presParOf" srcId="{70C12C3A-2185-4AB0-A8FE-AA31D6548224}" destId="{96472F72-FCFC-4A5F-940D-B2B55D0DECAF}" srcOrd="2" destOrd="0" presId="urn:microsoft.com/office/officeart/2005/8/layout/hierarchy4"/>
    <dgm:cxn modelId="{F5C9C30F-1D5A-4145-AD77-75811E7C5F33}" type="presParOf" srcId="{96472F72-FCFC-4A5F-940D-B2B55D0DECAF}" destId="{7AA020CD-E411-4B63-9F4F-19D347852C29}" srcOrd="0" destOrd="0" presId="urn:microsoft.com/office/officeart/2005/8/layout/hierarchy4"/>
    <dgm:cxn modelId="{171F0C80-880F-4A0C-A57F-84C969ECC1C8}" type="presParOf" srcId="{96472F72-FCFC-4A5F-940D-B2B55D0DECAF}" destId="{0F94D6B2-BE21-496C-A30A-7150A81327A6}"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36B09-9D68-483F-B4A8-9FCC72D3445F}">
      <dsp:nvSpPr>
        <dsp:cNvPr id="0" name=""/>
        <dsp:cNvSpPr/>
      </dsp:nvSpPr>
      <dsp:spPr>
        <a:xfrm>
          <a:off x="646" y="1460"/>
          <a:ext cx="6094706" cy="1281906"/>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d-ID" sz="2500" b="1" kern="1200" dirty="0" smtClean="0">
              <a:solidFill>
                <a:srgbClr val="7030A0"/>
              </a:solidFill>
            </a:rPr>
            <a:t>Kebugaran jasmani yang berhubungan dengan kesehatan (health related physical fitness)</a:t>
          </a:r>
          <a:endParaRPr lang="id-ID" sz="2500" b="1" kern="1200" dirty="0">
            <a:solidFill>
              <a:srgbClr val="7030A0"/>
            </a:solidFill>
          </a:endParaRPr>
        </a:p>
      </dsp:txBody>
      <dsp:txXfrm>
        <a:off x="38192" y="39006"/>
        <a:ext cx="6019614" cy="1206814"/>
      </dsp:txXfrm>
    </dsp:sp>
    <dsp:sp modelId="{44834834-64C6-4A2E-9451-E2F20D699205}">
      <dsp:nvSpPr>
        <dsp:cNvPr id="0" name=""/>
        <dsp:cNvSpPr/>
      </dsp:nvSpPr>
      <dsp:spPr>
        <a:xfrm>
          <a:off x="57572" y="1391147"/>
          <a:ext cx="1228768" cy="128190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Komposisi lemak tubuh</a:t>
          </a:r>
          <a:endParaRPr lang="id-ID" sz="2000" kern="1200" dirty="0"/>
        </a:p>
      </dsp:txBody>
      <dsp:txXfrm>
        <a:off x="93561" y="1427136"/>
        <a:ext cx="1156790" cy="1209928"/>
      </dsp:txXfrm>
    </dsp:sp>
    <dsp:sp modelId="{BAB6BA28-0966-496D-B875-70D017FD271E}">
      <dsp:nvSpPr>
        <dsp:cNvPr id="0" name=""/>
        <dsp:cNvSpPr/>
      </dsp:nvSpPr>
      <dsp:spPr>
        <a:xfrm>
          <a:off x="544594" y="2960625"/>
          <a:ext cx="2762806" cy="9495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t>Kekuatan dan ketahanan otot</a:t>
          </a:r>
          <a:endParaRPr lang="id-ID" sz="2800" kern="1200" dirty="0"/>
        </a:p>
      </dsp:txBody>
      <dsp:txXfrm>
        <a:off x="572407" y="2988438"/>
        <a:ext cx="2707180" cy="893971"/>
      </dsp:txXfrm>
    </dsp:sp>
    <dsp:sp modelId="{A5A0FFBB-27F5-4376-B7E4-E39A3D0563C6}">
      <dsp:nvSpPr>
        <dsp:cNvPr id="0" name=""/>
        <dsp:cNvSpPr/>
      </dsp:nvSpPr>
      <dsp:spPr>
        <a:xfrm>
          <a:off x="1603101" y="1391149"/>
          <a:ext cx="1563905" cy="12819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d-ID" sz="2500" kern="1200" dirty="0" smtClean="0"/>
            <a:t>Daya tahan jantung</a:t>
          </a:r>
          <a:endParaRPr lang="id-ID" sz="2500" kern="1200" dirty="0"/>
        </a:p>
      </dsp:txBody>
      <dsp:txXfrm>
        <a:off x="1640647" y="1428695"/>
        <a:ext cx="1488813" cy="1206814"/>
      </dsp:txXfrm>
    </dsp:sp>
    <dsp:sp modelId="{7AA020CD-E411-4B63-9F4F-19D347852C29}">
      <dsp:nvSpPr>
        <dsp:cNvPr id="0" name=""/>
        <dsp:cNvSpPr/>
      </dsp:nvSpPr>
      <dsp:spPr>
        <a:xfrm>
          <a:off x="3711514" y="1391149"/>
          <a:ext cx="1715483" cy="1281906"/>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d-ID" sz="2200" kern="1200" dirty="0" smtClean="0">
              <a:solidFill>
                <a:schemeClr val="bg2"/>
              </a:solidFill>
            </a:rPr>
            <a:t>Fleksibilitas</a:t>
          </a:r>
          <a:endParaRPr lang="id-ID" sz="2200" kern="1200" dirty="0">
            <a:solidFill>
              <a:schemeClr val="bg2"/>
            </a:solidFill>
          </a:endParaRPr>
        </a:p>
      </dsp:txBody>
      <dsp:txXfrm>
        <a:off x="3749060" y="1428695"/>
        <a:ext cx="1640391" cy="12068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999634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3"/>
        <p:cNvGrpSpPr/>
        <p:nvPr/>
      </p:nvGrpSpPr>
      <p:grpSpPr>
        <a:xfrm>
          <a:off x="0" y="0"/>
          <a:ext cx="0" cy="0"/>
          <a:chOff x="0" y="0"/>
          <a:chExt cx="0" cy="0"/>
        </a:xfrm>
      </p:grpSpPr>
      <p:sp>
        <p:nvSpPr>
          <p:cNvPr id="4704" name="Google Shape;4704;g9a07efbe67_2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5" name="Google Shape;4705;g9a07efbe67_2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9"/>
        <p:cNvGrpSpPr/>
        <p:nvPr/>
      </p:nvGrpSpPr>
      <p:grpSpPr>
        <a:xfrm>
          <a:off x="0" y="0"/>
          <a:ext cx="0" cy="0"/>
          <a:chOff x="0" y="0"/>
          <a:chExt cx="0" cy="0"/>
        </a:xfrm>
      </p:grpSpPr>
      <p:sp>
        <p:nvSpPr>
          <p:cNvPr id="4710" name="Google Shape;4710;g9a07efbe67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1" name="Google Shape;4711;g9a07efbe67_2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g999989314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1" name="Google Shape;4731;g999989314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5"/>
        <p:cNvGrpSpPr/>
        <p:nvPr/>
      </p:nvGrpSpPr>
      <p:grpSpPr>
        <a:xfrm>
          <a:off x="0" y="0"/>
          <a:ext cx="0" cy="0"/>
          <a:chOff x="0" y="0"/>
          <a:chExt cx="0" cy="0"/>
        </a:xfrm>
      </p:grpSpPr>
      <p:sp>
        <p:nvSpPr>
          <p:cNvPr id="4776" name="Google Shape;4776;g9a07efbe67_2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7" name="Google Shape;4777;g9a07efbe67_2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9a07efbe67_2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9a07efbe67_2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9150" y="1310848"/>
            <a:ext cx="3844200" cy="1702500"/>
          </a:xfrm>
          <a:prstGeom prst="rect">
            <a:avLst/>
          </a:prstGeom>
        </p:spPr>
        <p:txBody>
          <a:bodyPr spcFirstLastPara="1" wrap="square" lIns="90000" tIns="91425" rIns="91425" bIns="91425" anchor="b" anchorCtr="0">
            <a:noAutofit/>
          </a:bodyPr>
          <a:lstStyle>
            <a:lvl1pPr lvl="0">
              <a:lnSpc>
                <a:spcPct val="80000"/>
              </a:lnSpc>
              <a:spcBef>
                <a:spcPts val="0"/>
              </a:spcBef>
              <a:spcAft>
                <a:spcPts val="0"/>
              </a:spcAft>
              <a:buSzPts val="5800"/>
              <a:buNone/>
              <a:defRPr sz="5800"/>
            </a:lvl1pPr>
            <a:lvl2pPr lvl="1">
              <a:lnSpc>
                <a:spcPct val="80000"/>
              </a:lnSpc>
              <a:spcBef>
                <a:spcPts val="0"/>
              </a:spcBef>
              <a:spcAft>
                <a:spcPts val="0"/>
              </a:spcAft>
              <a:buSzPts val="6000"/>
              <a:buNone/>
              <a:defRPr sz="6000"/>
            </a:lvl2pPr>
            <a:lvl3pPr lvl="2">
              <a:lnSpc>
                <a:spcPct val="80000"/>
              </a:lnSpc>
              <a:spcBef>
                <a:spcPts val="0"/>
              </a:spcBef>
              <a:spcAft>
                <a:spcPts val="0"/>
              </a:spcAft>
              <a:buSzPts val="6000"/>
              <a:buNone/>
              <a:defRPr sz="6000"/>
            </a:lvl3pPr>
            <a:lvl4pPr lvl="3">
              <a:lnSpc>
                <a:spcPct val="80000"/>
              </a:lnSpc>
              <a:spcBef>
                <a:spcPts val="0"/>
              </a:spcBef>
              <a:spcAft>
                <a:spcPts val="0"/>
              </a:spcAft>
              <a:buSzPts val="6000"/>
              <a:buNone/>
              <a:defRPr sz="6000"/>
            </a:lvl4pPr>
            <a:lvl5pPr lvl="4">
              <a:lnSpc>
                <a:spcPct val="80000"/>
              </a:lnSpc>
              <a:spcBef>
                <a:spcPts val="0"/>
              </a:spcBef>
              <a:spcAft>
                <a:spcPts val="0"/>
              </a:spcAft>
              <a:buSzPts val="6000"/>
              <a:buNone/>
              <a:defRPr sz="6000"/>
            </a:lvl5pPr>
            <a:lvl6pPr lvl="5">
              <a:lnSpc>
                <a:spcPct val="80000"/>
              </a:lnSpc>
              <a:spcBef>
                <a:spcPts val="0"/>
              </a:spcBef>
              <a:spcAft>
                <a:spcPts val="0"/>
              </a:spcAft>
              <a:buSzPts val="6000"/>
              <a:buNone/>
              <a:defRPr sz="6000"/>
            </a:lvl6pPr>
            <a:lvl7pPr lvl="6">
              <a:lnSpc>
                <a:spcPct val="80000"/>
              </a:lnSpc>
              <a:spcBef>
                <a:spcPts val="0"/>
              </a:spcBef>
              <a:spcAft>
                <a:spcPts val="0"/>
              </a:spcAft>
              <a:buSzPts val="6000"/>
              <a:buNone/>
              <a:defRPr sz="6000"/>
            </a:lvl7pPr>
            <a:lvl8pPr lvl="7">
              <a:lnSpc>
                <a:spcPct val="80000"/>
              </a:lnSpc>
              <a:spcBef>
                <a:spcPts val="0"/>
              </a:spcBef>
              <a:spcAft>
                <a:spcPts val="0"/>
              </a:spcAft>
              <a:buSzPts val="6000"/>
              <a:buNone/>
              <a:defRPr sz="6000"/>
            </a:lvl8pPr>
            <a:lvl9pPr lvl="8">
              <a:lnSpc>
                <a:spcPct val="80000"/>
              </a:lnSpc>
              <a:spcBef>
                <a:spcPts val="0"/>
              </a:spcBef>
              <a:spcAft>
                <a:spcPts val="0"/>
              </a:spcAft>
              <a:buSzPts val="6000"/>
              <a:buNone/>
              <a:defRPr sz="6000"/>
            </a:lvl9pPr>
          </a:lstStyle>
          <a:p>
            <a:endParaRPr/>
          </a:p>
        </p:txBody>
      </p:sp>
      <p:grpSp>
        <p:nvGrpSpPr>
          <p:cNvPr id="10" name="Google Shape;10;p2"/>
          <p:cNvGrpSpPr/>
          <p:nvPr/>
        </p:nvGrpSpPr>
        <p:grpSpPr>
          <a:xfrm>
            <a:off x="8692875" y="144188"/>
            <a:ext cx="204425" cy="203675"/>
            <a:chOff x="5568000" y="3110525"/>
            <a:chExt cx="204425" cy="203675"/>
          </a:xfrm>
        </p:grpSpPr>
        <p:sp>
          <p:nvSpPr>
            <p:cNvPr id="11" name="Google Shape;11;p2"/>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93850" y="159388"/>
            <a:ext cx="992450" cy="173300"/>
            <a:chOff x="548150" y="4859775"/>
            <a:chExt cx="992450" cy="173300"/>
          </a:xfrm>
        </p:grpSpPr>
        <p:sp>
          <p:nvSpPr>
            <p:cNvPr id="14" name="Google Shape;14;p2"/>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999788" y="-604425"/>
            <a:ext cx="1144425" cy="1144425"/>
            <a:chOff x="2136325" y="1787550"/>
            <a:chExt cx="1144425" cy="1144425"/>
          </a:xfrm>
        </p:grpSpPr>
        <p:sp>
          <p:nvSpPr>
            <p:cNvPr id="19" name="Google Shape;19;p2"/>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62882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subTitle" idx="1"/>
          </p:nvPr>
        </p:nvSpPr>
        <p:spPr>
          <a:xfrm>
            <a:off x="729150" y="2937150"/>
            <a:ext cx="2928300" cy="792600"/>
          </a:xfrm>
          <a:prstGeom prst="rect">
            <a:avLst/>
          </a:prstGeom>
        </p:spPr>
        <p:txBody>
          <a:bodyPr spcFirstLastPara="1" wrap="square" lIns="90000" tIns="91425" rIns="91425" bIns="91425" anchor="t" anchorCtr="0">
            <a:no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one column 1">
  <p:cSld name="CUSTOM_20">
    <p:spTree>
      <p:nvGrpSpPr>
        <p:cNvPr id="1" name="Shape 1603"/>
        <p:cNvGrpSpPr/>
        <p:nvPr/>
      </p:nvGrpSpPr>
      <p:grpSpPr>
        <a:xfrm>
          <a:off x="0" y="0"/>
          <a:ext cx="0" cy="0"/>
          <a:chOff x="0" y="0"/>
          <a:chExt cx="0" cy="0"/>
        </a:xfrm>
      </p:grpSpPr>
      <p:sp>
        <p:nvSpPr>
          <p:cNvPr id="1604" name="Google Shape;1604;p19"/>
          <p:cNvSpPr txBox="1">
            <a:spLocks noGrp="1"/>
          </p:cNvSpPr>
          <p:nvPr>
            <p:ph type="subTitle" idx="1"/>
          </p:nvPr>
        </p:nvSpPr>
        <p:spPr>
          <a:xfrm>
            <a:off x="719325" y="2348688"/>
            <a:ext cx="2905200" cy="7809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05" name="Google Shape;1605;p19"/>
          <p:cNvSpPr txBox="1">
            <a:spLocks noGrp="1"/>
          </p:cNvSpPr>
          <p:nvPr>
            <p:ph type="title"/>
          </p:nvPr>
        </p:nvSpPr>
        <p:spPr>
          <a:xfrm>
            <a:off x="719900" y="445013"/>
            <a:ext cx="3618900" cy="1457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06" name="Google Shape;1606;p19"/>
          <p:cNvGrpSpPr/>
          <p:nvPr/>
        </p:nvGrpSpPr>
        <p:grpSpPr>
          <a:xfrm>
            <a:off x="269800" y="668988"/>
            <a:ext cx="191500" cy="191500"/>
            <a:chOff x="5960875" y="1124175"/>
            <a:chExt cx="191500" cy="191500"/>
          </a:xfrm>
        </p:grpSpPr>
        <p:sp>
          <p:nvSpPr>
            <p:cNvPr id="1607" name="Google Shape;1607;p19"/>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9"/>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9" name="Google Shape;1609;p19"/>
          <p:cNvSpPr/>
          <p:nvPr/>
        </p:nvSpPr>
        <p:spPr>
          <a:xfrm rot="8100000">
            <a:off x="-3096200" y="3639959"/>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19"/>
          <p:cNvGrpSpPr/>
          <p:nvPr/>
        </p:nvGrpSpPr>
        <p:grpSpPr>
          <a:xfrm rot="5400000">
            <a:off x="3280425" y="3860300"/>
            <a:ext cx="297150" cy="1486375"/>
            <a:chOff x="6244300" y="1494225"/>
            <a:chExt cx="297150" cy="1486375"/>
          </a:xfrm>
        </p:grpSpPr>
        <p:sp>
          <p:nvSpPr>
            <p:cNvPr id="1611" name="Google Shape;1611;p1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19">
    <p:spTree>
      <p:nvGrpSpPr>
        <p:cNvPr id="1" name="Shape 3353"/>
        <p:cNvGrpSpPr/>
        <p:nvPr/>
      </p:nvGrpSpPr>
      <p:grpSpPr>
        <a:xfrm>
          <a:off x="0" y="0"/>
          <a:ext cx="0" cy="0"/>
          <a:chOff x="0" y="0"/>
          <a:chExt cx="0" cy="0"/>
        </a:xfrm>
      </p:grpSpPr>
      <p:sp>
        <p:nvSpPr>
          <p:cNvPr id="3354" name="Google Shape;335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355" name="Google Shape;3355;p31"/>
          <p:cNvGrpSpPr/>
          <p:nvPr/>
        </p:nvGrpSpPr>
        <p:grpSpPr>
          <a:xfrm>
            <a:off x="269800" y="668988"/>
            <a:ext cx="191500" cy="191500"/>
            <a:chOff x="5960875" y="1124175"/>
            <a:chExt cx="191500" cy="191500"/>
          </a:xfrm>
        </p:grpSpPr>
        <p:sp>
          <p:nvSpPr>
            <p:cNvPr id="3356" name="Google Shape;3356;p3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8" name="Google Shape;3358;p31"/>
          <p:cNvSpPr txBox="1">
            <a:spLocks noGrp="1"/>
          </p:cNvSpPr>
          <p:nvPr>
            <p:ph type="subTitle" idx="1"/>
          </p:nvPr>
        </p:nvSpPr>
        <p:spPr>
          <a:xfrm>
            <a:off x="1455375" y="17820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59" name="Google Shape;3359;p31"/>
          <p:cNvSpPr txBox="1">
            <a:spLocks noGrp="1"/>
          </p:cNvSpPr>
          <p:nvPr>
            <p:ph type="subTitle" idx="2"/>
          </p:nvPr>
        </p:nvSpPr>
        <p:spPr>
          <a:xfrm>
            <a:off x="1455375" y="21174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sp>
        <p:nvSpPr>
          <p:cNvPr id="3360" name="Google Shape;3360;p31"/>
          <p:cNvSpPr txBox="1">
            <a:spLocks noGrp="1"/>
          </p:cNvSpPr>
          <p:nvPr>
            <p:ph type="subTitle" idx="3"/>
          </p:nvPr>
        </p:nvSpPr>
        <p:spPr>
          <a:xfrm>
            <a:off x="1455375" y="32256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61" name="Google Shape;3361;p31"/>
          <p:cNvSpPr txBox="1">
            <a:spLocks noGrp="1"/>
          </p:cNvSpPr>
          <p:nvPr>
            <p:ph type="subTitle" idx="4"/>
          </p:nvPr>
        </p:nvSpPr>
        <p:spPr>
          <a:xfrm>
            <a:off x="1455375" y="35610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grpSp>
        <p:nvGrpSpPr>
          <p:cNvPr id="3362" name="Google Shape;3362;p31"/>
          <p:cNvGrpSpPr/>
          <p:nvPr/>
        </p:nvGrpSpPr>
        <p:grpSpPr>
          <a:xfrm rot="-5400000" flipH="1">
            <a:off x="861762" y="4264375"/>
            <a:ext cx="67650" cy="1251550"/>
            <a:chOff x="509400" y="2090750"/>
            <a:chExt cx="67650" cy="1251550"/>
          </a:xfrm>
        </p:grpSpPr>
        <p:sp>
          <p:nvSpPr>
            <p:cNvPr id="3363" name="Google Shape;3363;p31"/>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1"/>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1"/>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1"/>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1"/>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1"/>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1"/>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1"/>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1"/>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1"/>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1"/>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1"/>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1"/>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401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4016"/>
        <p:cNvGrpSpPr/>
        <p:nvPr/>
      </p:nvGrpSpPr>
      <p:grpSpPr>
        <a:xfrm>
          <a:off x="0" y="0"/>
          <a:ext cx="0" cy="0"/>
          <a:chOff x="0" y="0"/>
          <a:chExt cx="0" cy="0"/>
        </a:xfrm>
      </p:grpSpPr>
      <p:sp>
        <p:nvSpPr>
          <p:cNvPr id="4017" name="Google Shape;4017;p38"/>
          <p:cNvSpPr/>
          <p:nvPr/>
        </p:nvSpPr>
        <p:spPr>
          <a:xfrm>
            <a:off x="8162950" y="1829300"/>
            <a:ext cx="2281200" cy="2195500"/>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9" name="Google Shape;4019;p38"/>
          <p:cNvGrpSpPr/>
          <p:nvPr/>
        </p:nvGrpSpPr>
        <p:grpSpPr>
          <a:xfrm>
            <a:off x="3688413" y="4603510"/>
            <a:ext cx="1767450" cy="1767450"/>
            <a:chOff x="2136325" y="1787550"/>
            <a:chExt cx="1144425" cy="1144425"/>
          </a:xfrm>
        </p:grpSpPr>
        <p:sp>
          <p:nvSpPr>
            <p:cNvPr id="4020" name="Google Shape;4020;p38"/>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8"/>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8"/>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0" name="Google Shape;4030;p38"/>
          <p:cNvSpPr/>
          <p:nvPr/>
        </p:nvSpPr>
        <p:spPr>
          <a:xfrm>
            <a:off x="-2212100" y="-1058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1" name="Google Shape;4031;p38"/>
          <p:cNvGrpSpPr/>
          <p:nvPr/>
        </p:nvGrpSpPr>
        <p:grpSpPr>
          <a:xfrm>
            <a:off x="342600" y="3739550"/>
            <a:ext cx="67650" cy="1251550"/>
            <a:chOff x="509400" y="2090750"/>
            <a:chExt cx="67650" cy="1251550"/>
          </a:xfrm>
        </p:grpSpPr>
        <p:sp>
          <p:nvSpPr>
            <p:cNvPr id="4032" name="Google Shape;4032;p38"/>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8"/>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8"/>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5" name="Google Shape;4045;p38"/>
          <p:cNvGrpSpPr/>
          <p:nvPr/>
        </p:nvGrpSpPr>
        <p:grpSpPr>
          <a:xfrm>
            <a:off x="-389755" y="2681110"/>
            <a:ext cx="785902" cy="786600"/>
            <a:chOff x="4652325" y="4048225"/>
            <a:chExt cx="984100" cy="984850"/>
          </a:xfrm>
        </p:grpSpPr>
        <p:sp>
          <p:nvSpPr>
            <p:cNvPr id="4046" name="Google Shape;4046;p38"/>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21_1_1">
    <p:spTree>
      <p:nvGrpSpPr>
        <p:cNvPr id="1" name="Shape 4051"/>
        <p:cNvGrpSpPr/>
        <p:nvPr/>
      </p:nvGrpSpPr>
      <p:grpSpPr>
        <a:xfrm>
          <a:off x="0" y="0"/>
          <a:ext cx="0" cy="0"/>
          <a:chOff x="0" y="0"/>
          <a:chExt cx="0" cy="0"/>
        </a:xfrm>
      </p:grpSpPr>
      <p:grpSp>
        <p:nvGrpSpPr>
          <p:cNvPr id="4052" name="Google Shape;4052;p39"/>
          <p:cNvGrpSpPr/>
          <p:nvPr/>
        </p:nvGrpSpPr>
        <p:grpSpPr>
          <a:xfrm>
            <a:off x="-533400" y="-439887"/>
            <a:ext cx="2039575" cy="1959775"/>
            <a:chOff x="-2571950" y="-1874600"/>
            <a:chExt cx="2039575" cy="1959775"/>
          </a:xfrm>
        </p:grpSpPr>
        <p:sp>
          <p:nvSpPr>
            <p:cNvPr id="4053" name="Google Shape;4053;p39"/>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9"/>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9"/>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9"/>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9"/>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9"/>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9"/>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9"/>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9"/>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9"/>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9"/>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9"/>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9"/>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9"/>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9"/>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9"/>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9"/>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9"/>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9"/>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9"/>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9"/>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9"/>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9"/>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9"/>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9"/>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9"/>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9"/>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9"/>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9"/>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9"/>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9"/>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9"/>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9"/>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9"/>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9"/>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9"/>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9"/>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9"/>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9"/>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9"/>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9"/>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9"/>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9"/>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9"/>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9"/>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9"/>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9"/>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9"/>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9"/>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9"/>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9"/>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9"/>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9"/>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9"/>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9"/>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9"/>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9"/>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9"/>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9"/>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9"/>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9"/>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9"/>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9"/>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9"/>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9"/>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9"/>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9"/>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9"/>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9"/>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9"/>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9"/>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9"/>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9"/>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9"/>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9"/>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9"/>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9"/>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9"/>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9"/>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9"/>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9"/>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9"/>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9"/>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9"/>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9"/>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9"/>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9"/>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9"/>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9"/>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9"/>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9"/>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9"/>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9"/>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9"/>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9"/>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9"/>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9"/>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9"/>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9"/>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9"/>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9"/>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9"/>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9"/>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9"/>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9"/>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9"/>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9"/>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9"/>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9"/>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9"/>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9"/>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9"/>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9"/>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9"/>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9"/>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9"/>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9"/>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9"/>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9"/>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9"/>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9"/>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9"/>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9"/>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9"/>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9"/>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9"/>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9"/>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9"/>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9"/>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9"/>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9"/>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9"/>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9"/>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9"/>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9"/>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9"/>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9"/>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9"/>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9"/>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9"/>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9"/>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9"/>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9"/>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9"/>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9"/>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9"/>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9"/>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9"/>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9"/>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9"/>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9"/>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9"/>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9"/>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9"/>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9"/>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9"/>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9"/>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9"/>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9"/>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9"/>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9"/>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9"/>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9"/>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9"/>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9"/>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9"/>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9"/>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9"/>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9"/>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9"/>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9"/>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9"/>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9"/>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9"/>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9"/>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9"/>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9"/>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9"/>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9"/>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9"/>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9"/>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9"/>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9"/>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9"/>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9"/>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9"/>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9"/>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9"/>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9"/>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9"/>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9"/>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9"/>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9"/>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9"/>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9"/>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9"/>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9"/>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9"/>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9"/>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9"/>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9"/>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9"/>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9"/>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9"/>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9"/>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9"/>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9"/>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9"/>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9"/>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9"/>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9"/>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9"/>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9"/>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9"/>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9"/>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9"/>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9"/>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9"/>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9"/>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9"/>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9"/>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9"/>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9"/>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9"/>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9"/>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9"/>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9"/>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9"/>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9"/>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9"/>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9"/>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9"/>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9"/>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9"/>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9"/>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9"/>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9"/>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9"/>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9"/>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9"/>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9"/>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9"/>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9"/>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9"/>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9"/>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9"/>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9"/>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9"/>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9"/>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9"/>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9"/>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9"/>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9"/>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9"/>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9"/>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9"/>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9"/>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9"/>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9"/>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9"/>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9"/>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9"/>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9"/>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9"/>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9"/>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9"/>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9"/>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9"/>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9"/>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9"/>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9"/>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9"/>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9"/>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9"/>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9"/>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9"/>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9"/>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9"/>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9"/>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9"/>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9"/>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9"/>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9"/>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9"/>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9"/>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9"/>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9"/>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9"/>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9"/>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9"/>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9"/>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9"/>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9"/>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9"/>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9"/>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9"/>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9"/>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9"/>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9"/>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9"/>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9"/>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9"/>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9"/>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9"/>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9"/>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9"/>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9"/>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9"/>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9"/>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9"/>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9"/>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9"/>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9"/>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9"/>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9"/>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9"/>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9"/>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9"/>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9"/>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9"/>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9"/>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9"/>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9"/>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9"/>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9"/>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9"/>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9"/>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9"/>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9"/>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9"/>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9"/>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9"/>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9"/>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9"/>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9"/>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9"/>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9"/>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9"/>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9"/>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9"/>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9"/>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9"/>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9"/>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9"/>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9"/>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9"/>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9"/>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9"/>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9"/>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9"/>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9"/>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9"/>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9"/>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9"/>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9"/>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9"/>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9"/>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9"/>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9"/>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9"/>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9"/>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9"/>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9"/>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9"/>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9"/>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9"/>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9"/>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9"/>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9"/>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9"/>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9"/>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9"/>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9"/>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9"/>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9"/>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9"/>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9"/>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9"/>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9"/>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9"/>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9"/>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9"/>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9"/>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9"/>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7" name="Google Shape;4437;p39"/>
          <p:cNvGrpSpPr/>
          <p:nvPr/>
        </p:nvGrpSpPr>
        <p:grpSpPr>
          <a:xfrm>
            <a:off x="8391422" y="134396"/>
            <a:ext cx="752860" cy="1255020"/>
            <a:chOff x="8427400" y="134088"/>
            <a:chExt cx="716600" cy="1194575"/>
          </a:xfrm>
        </p:grpSpPr>
        <p:sp>
          <p:nvSpPr>
            <p:cNvPr id="4438" name="Google Shape;4438;p39"/>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9"/>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0" name="Google Shape;4440;p39"/>
          <p:cNvGrpSpPr/>
          <p:nvPr/>
        </p:nvGrpSpPr>
        <p:grpSpPr>
          <a:xfrm>
            <a:off x="7067771" y="128079"/>
            <a:ext cx="918907" cy="538196"/>
            <a:chOff x="7167500" y="128075"/>
            <a:chExt cx="874650" cy="512275"/>
          </a:xfrm>
        </p:grpSpPr>
        <p:sp>
          <p:nvSpPr>
            <p:cNvPr id="4441" name="Google Shape;4441;p39"/>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9"/>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9"/>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9"/>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9"/>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9"/>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9"/>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9"/>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9" name="Google Shape;4449;p39"/>
            <p:cNvGrpSpPr/>
            <p:nvPr/>
          </p:nvGrpSpPr>
          <p:grpSpPr>
            <a:xfrm flipH="1">
              <a:off x="7167500" y="237525"/>
              <a:ext cx="874650" cy="402825"/>
              <a:chOff x="1629475" y="-1279100"/>
              <a:chExt cx="874650" cy="402825"/>
            </a:xfrm>
          </p:grpSpPr>
          <p:sp>
            <p:nvSpPr>
              <p:cNvPr id="4450" name="Google Shape;4450;p39"/>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9"/>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9"/>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9"/>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9"/>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9"/>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9"/>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9"/>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9"/>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9"/>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9"/>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9"/>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9"/>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9"/>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9"/>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9"/>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9"/>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9"/>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9"/>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9"/>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9"/>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9"/>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9"/>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9"/>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9"/>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9"/>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9"/>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9"/>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9"/>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9"/>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9"/>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9"/>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82" name="Google Shape;4482;p39"/>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3" name="Google Shape;4483;p39"/>
          <p:cNvGrpSpPr/>
          <p:nvPr/>
        </p:nvGrpSpPr>
        <p:grpSpPr>
          <a:xfrm>
            <a:off x="-400000" y="4270450"/>
            <a:ext cx="867825" cy="867800"/>
            <a:chOff x="628700" y="3828625"/>
            <a:chExt cx="867825" cy="867800"/>
          </a:xfrm>
        </p:grpSpPr>
        <p:sp>
          <p:nvSpPr>
            <p:cNvPr id="4484" name="Google Shape;4484;p39"/>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9"/>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9"/>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9"/>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9"/>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9"/>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9"/>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9"/>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9"/>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9"/>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9"/>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9"/>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9"/>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9"/>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9"/>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9"/>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9"/>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9"/>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9"/>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9"/>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9"/>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9"/>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9"/>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9"/>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9"/>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9"/>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9"/>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9"/>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9"/>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9"/>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9"/>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9"/>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9"/>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9"/>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9"/>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9"/>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9"/>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9"/>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9"/>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9"/>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9"/>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9"/>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21_1_1_1">
    <p:spTree>
      <p:nvGrpSpPr>
        <p:cNvPr id="1" name="Shape 4526"/>
        <p:cNvGrpSpPr/>
        <p:nvPr/>
      </p:nvGrpSpPr>
      <p:grpSpPr>
        <a:xfrm>
          <a:off x="0" y="0"/>
          <a:ext cx="0" cy="0"/>
          <a:chOff x="0" y="0"/>
          <a:chExt cx="0" cy="0"/>
        </a:xfrm>
      </p:grpSpPr>
      <p:grpSp>
        <p:nvGrpSpPr>
          <p:cNvPr id="4527" name="Google Shape;4527;p40"/>
          <p:cNvGrpSpPr/>
          <p:nvPr/>
        </p:nvGrpSpPr>
        <p:grpSpPr>
          <a:xfrm>
            <a:off x="720000" y="4788300"/>
            <a:ext cx="204425" cy="203675"/>
            <a:chOff x="5568000" y="3110525"/>
            <a:chExt cx="204425" cy="203675"/>
          </a:xfrm>
        </p:grpSpPr>
        <p:sp>
          <p:nvSpPr>
            <p:cNvPr id="4528" name="Google Shape;4528;p40"/>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0"/>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0" name="Google Shape;4530;p40"/>
          <p:cNvSpPr/>
          <p:nvPr/>
        </p:nvSpPr>
        <p:spPr>
          <a:xfrm>
            <a:off x="-107675" y="38997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0"/>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2" name="Google Shape;4532;p40"/>
          <p:cNvGrpSpPr/>
          <p:nvPr/>
        </p:nvGrpSpPr>
        <p:grpSpPr>
          <a:xfrm flipH="1">
            <a:off x="-3" y="134396"/>
            <a:ext cx="752860" cy="1255020"/>
            <a:chOff x="8427400" y="134088"/>
            <a:chExt cx="716600" cy="1194575"/>
          </a:xfrm>
        </p:grpSpPr>
        <p:sp>
          <p:nvSpPr>
            <p:cNvPr id="4533" name="Google Shape;4533;p40"/>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0"/>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5" name="Google Shape;4535;p40"/>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6" name="Google Shape;4536;p40"/>
          <p:cNvGrpSpPr/>
          <p:nvPr/>
        </p:nvGrpSpPr>
        <p:grpSpPr>
          <a:xfrm rot="5400000">
            <a:off x="8272400" y="3059275"/>
            <a:ext cx="992450" cy="173300"/>
            <a:chOff x="548150" y="4859775"/>
            <a:chExt cx="992450" cy="173300"/>
          </a:xfrm>
        </p:grpSpPr>
        <p:sp>
          <p:nvSpPr>
            <p:cNvPr id="4537" name="Google Shape;4537;p40"/>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0"/>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0"/>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0"/>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2605950" y="1789200"/>
            <a:ext cx="2828400" cy="7830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3" name="Google Shape;33;p3"/>
          <p:cNvSpPr txBox="1">
            <a:spLocks noGrp="1"/>
          </p:cNvSpPr>
          <p:nvPr>
            <p:ph type="title" idx="2" hasCustomPrompt="1"/>
          </p:nvPr>
        </p:nvSpPr>
        <p:spPr>
          <a:xfrm>
            <a:off x="720000" y="1590000"/>
            <a:ext cx="16803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34" name="Google Shape;34;p3"/>
          <p:cNvSpPr txBox="1">
            <a:spLocks noGrp="1"/>
          </p:cNvSpPr>
          <p:nvPr>
            <p:ph type="subTitle" idx="1"/>
          </p:nvPr>
        </p:nvSpPr>
        <p:spPr>
          <a:xfrm>
            <a:off x="2619979" y="2683625"/>
            <a:ext cx="2828400" cy="6285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a:endParaRPr/>
          </a:p>
        </p:txBody>
      </p:sp>
      <p:grpSp>
        <p:nvGrpSpPr>
          <p:cNvPr id="35" name="Google Shape;35;p3"/>
          <p:cNvGrpSpPr/>
          <p:nvPr/>
        </p:nvGrpSpPr>
        <p:grpSpPr>
          <a:xfrm>
            <a:off x="234675" y="144188"/>
            <a:ext cx="204425" cy="203675"/>
            <a:chOff x="5568000" y="3110525"/>
            <a:chExt cx="204425" cy="203675"/>
          </a:xfrm>
        </p:grpSpPr>
        <p:sp>
          <p:nvSpPr>
            <p:cNvPr id="36" name="Google Shape;36;p3"/>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3"/>
          <p:cNvGrpSpPr/>
          <p:nvPr/>
        </p:nvGrpSpPr>
        <p:grpSpPr>
          <a:xfrm>
            <a:off x="3042682" y="-837958"/>
            <a:ext cx="1612349" cy="1613775"/>
            <a:chOff x="4652325" y="4048225"/>
            <a:chExt cx="984100" cy="984850"/>
          </a:xfrm>
        </p:grpSpPr>
        <p:sp>
          <p:nvSpPr>
            <p:cNvPr id="39" name="Google Shape;39;p3"/>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3"/>
          <p:cNvGrpSpPr/>
          <p:nvPr/>
        </p:nvGrpSpPr>
        <p:grpSpPr>
          <a:xfrm>
            <a:off x="4724400" y="4788538"/>
            <a:ext cx="992450" cy="173300"/>
            <a:chOff x="548150" y="4859775"/>
            <a:chExt cx="992450" cy="173300"/>
          </a:xfrm>
        </p:grpSpPr>
        <p:sp>
          <p:nvSpPr>
            <p:cNvPr id="45" name="Google Shape;45;p3"/>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no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p:nvPr/>
        </p:nvSpPr>
        <p:spPr>
          <a:xfrm>
            <a:off x="-739225" y="-672625"/>
            <a:ext cx="1829930" cy="1567967"/>
          </a:xfrm>
          <a:custGeom>
            <a:avLst/>
            <a:gdLst/>
            <a:ahLst/>
            <a:cxnLst/>
            <a:rect l="l" t="t" r="r" b="b"/>
            <a:pathLst>
              <a:path w="23527" h="20159" extrusionOk="0">
                <a:moveTo>
                  <a:pt x="13466" y="2681"/>
                </a:moveTo>
                <a:cubicBezTo>
                  <a:pt x="17539" y="2681"/>
                  <a:pt x="20852" y="5994"/>
                  <a:pt x="20852" y="10067"/>
                </a:cubicBezTo>
                <a:cubicBezTo>
                  <a:pt x="20852" y="14528"/>
                  <a:pt x="17209" y="17487"/>
                  <a:pt x="13402" y="17487"/>
                </a:cubicBezTo>
                <a:cubicBezTo>
                  <a:pt x="11581" y="17487"/>
                  <a:pt x="9722" y="16810"/>
                  <a:pt x="8207" y="15295"/>
                </a:cubicBezTo>
                <a:cubicBezTo>
                  <a:pt x="3557" y="10644"/>
                  <a:pt x="6870" y="2681"/>
                  <a:pt x="13466" y="2681"/>
                </a:cubicBezTo>
                <a:close/>
                <a:moveTo>
                  <a:pt x="13362" y="1"/>
                </a:moveTo>
                <a:cubicBezTo>
                  <a:pt x="10891" y="1"/>
                  <a:pt x="8373" y="914"/>
                  <a:pt x="6323" y="2954"/>
                </a:cubicBezTo>
                <a:cubicBezTo>
                  <a:pt x="0" y="9307"/>
                  <a:pt x="4499" y="20128"/>
                  <a:pt x="13466" y="20158"/>
                </a:cubicBezTo>
                <a:cubicBezTo>
                  <a:pt x="18998" y="20128"/>
                  <a:pt x="23496" y="15629"/>
                  <a:pt x="23527" y="10097"/>
                </a:cubicBezTo>
                <a:cubicBezTo>
                  <a:pt x="23527" y="4024"/>
                  <a:pt x="18549" y="1"/>
                  <a:pt x="13362" y="1"/>
                </a:cubicBezTo>
                <a:close/>
              </a:path>
            </a:pathLst>
          </a:custGeom>
          <a:solidFill>
            <a:srgbClr val="FE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4686863" y="1641000"/>
            <a:ext cx="3728400" cy="572700"/>
          </a:xfrm>
          <a:prstGeom prst="rect">
            <a:avLst/>
          </a:prstGeom>
        </p:spPr>
        <p:txBody>
          <a:bodyPr spcFirstLastPara="1" wrap="square" lIns="91425" tIns="91425" rIns="91425" bIns="91425" anchor="ctr" anchorCtr="0">
            <a:noAutofit/>
          </a:bodyPr>
          <a:lstStyle>
            <a:lvl1pPr lvl="0" algn="r">
              <a:spcBef>
                <a:spcPts val="0"/>
              </a:spcBef>
              <a:spcAft>
                <a:spcPts val="0"/>
              </a:spcAft>
              <a:buSzPts val="4000"/>
              <a:buNone/>
              <a:defRPr sz="4000"/>
            </a:lvl1pPr>
            <a:lvl2pPr lvl="1" algn="r">
              <a:spcBef>
                <a:spcPts val="0"/>
              </a:spcBef>
              <a:spcAft>
                <a:spcPts val="0"/>
              </a:spcAft>
              <a:buSzPts val="4000"/>
              <a:buNone/>
              <a:defRPr sz="4000"/>
            </a:lvl2pPr>
            <a:lvl3pPr lvl="2" algn="r">
              <a:spcBef>
                <a:spcPts val="0"/>
              </a:spcBef>
              <a:spcAft>
                <a:spcPts val="0"/>
              </a:spcAft>
              <a:buSzPts val="4000"/>
              <a:buNone/>
              <a:defRPr sz="4000"/>
            </a:lvl3pPr>
            <a:lvl4pPr lvl="3" algn="r">
              <a:spcBef>
                <a:spcPts val="0"/>
              </a:spcBef>
              <a:spcAft>
                <a:spcPts val="0"/>
              </a:spcAft>
              <a:buSzPts val="4000"/>
              <a:buNone/>
              <a:defRPr sz="4000"/>
            </a:lvl4pPr>
            <a:lvl5pPr lvl="4" algn="r">
              <a:spcBef>
                <a:spcPts val="0"/>
              </a:spcBef>
              <a:spcAft>
                <a:spcPts val="0"/>
              </a:spcAft>
              <a:buSzPts val="4000"/>
              <a:buNone/>
              <a:defRPr sz="4000"/>
            </a:lvl5pPr>
            <a:lvl6pPr lvl="5" algn="r">
              <a:spcBef>
                <a:spcPts val="0"/>
              </a:spcBef>
              <a:spcAft>
                <a:spcPts val="0"/>
              </a:spcAft>
              <a:buSzPts val="4000"/>
              <a:buNone/>
              <a:defRPr sz="4000"/>
            </a:lvl6pPr>
            <a:lvl7pPr lvl="6" algn="r">
              <a:spcBef>
                <a:spcPts val="0"/>
              </a:spcBef>
              <a:spcAft>
                <a:spcPts val="0"/>
              </a:spcAft>
              <a:buSzPts val="4000"/>
              <a:buNone/>
              <a:defRPr sz="4000"/>
            </a:lvl7pPr>
            <a:lvl8pPr lvl="7" algn="r">
              <a:spcBef>
                <a:spcPts val="0"/>
              </a:spcBef>
              <a:spcAft>
                <a:spcPts val="0"/>
              </a:spcAft>
              <a:buSzPts val="4000"/>
              <a:buNone/>
              <a:defRPr sz="4000"/>
            </a:lvl8pPr>
            <a:lvl9pPr lvl="8" algn="r">
              <a:spcBef>
                <a:spcPts val="0"/>
              </a:spcBef>
              <a:spcAft>
                <a:spcPts val="0"/>
              </a:spcAft>
              <a:buSzPts val="4000"/>
              <a:buNone/>
              <a:defRPr sz="4000"/>
            </a:lvl9pPr>
          </a:lstStyle>
          <a:p>
            <a:endParaRPr/>
          </a:p>
        </p:txBody>
      </p:sp>
      <p:sp>
        <p:nvSpPr>
          <p:cNvPr id="52" name="Google Shape;52;p4"/>
          <p:cNvSpPr txBox="1">
            <a:spLocks noGrp="1"/>
          </p:cNvSpPr>
          <p:nvPr>
            <p:ph type="subTitle" idx="1"/>
          </p:nvPr>
        </p:nvSpPr>
        <p:spPr>
          <a:xfrm>
            <a:off x="5416650" y="2366100"/>
            <a:ext cx="2998500" cy="1136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800"/>
            </a:lvl1pPr>
            <a:lvl2pPr lvl="1" algn="r">
              <a:lnSpc>
                <a:spcPct val="100000"/>
              </a:lnSpc>
              <a:spcBef>
                <a:spcPts val="1600"/>
              </a:spcBef>
              <a:spcAft>
                <a:spcPts val="0"/>
              </a:spcAft>
              <a:buSzPts val="1800"/>
              <a:buNone/>
              <a:defRPr sz="1800"/>
            </a:lvl2pPr>
            <a:lvl3pPr lvl="2" algn="r">
              <a:lnSpc>
                <a:spcPct val="100000"/>
              </a:lnSpc>
              <a:spcBef>
                <a:spcPts val="1600"/>
              </a:spcBef>
              <a:spcAft>
                <a:spcPts val="0"/>
              </a:spcAft>
              <a:buSzPts val="1800"/>
              <a:buNone/>
              <a:defRPr sz="1800"/>
            </a:lvl3pPr>
            <a:lvl4pPr lvl="3" algn="r">
              <a:lnSpc>
                <a:spcPct val="100000"/>
              </a:lnSpc>
              <a:spcBef>
                <a:spcPts val="1600"/>
              </a:spcBef>
              <a:spcAft>
                <a:spcPts val="0"/>
              </a:spcAft>
              <a:buSzPts val="1800"/>
              <a:buNone/>
              <a:defRPr sz="1800"/>
            </a:lvl4pPr>
            <a:lvl5pPr lvl="4" algn="r">
              <a:lnSpc>
                <a:spcPct val="100000"/>
              </a:lnSpc>
              <a:spcBef>
                <a:spcPts val="1600"/>
              </a:spcBef>
              <a:spcAft>
                <a:spcPts val="0"/>
              </a:spcAft>
              <a:buSzPts val="1800"/>
              <a:buNone/>
              <a:defRPr sz="1800"/>
            </a:lvl5pPr>
            <a:lvl6pPr lvl="5" algn="r">
              <a:lnSpc>
                <a:spcPct val="100000"/>
              </a:lnSpc>
              <a:spcBef>
                <a:spcPts val="1600"/>
              </a:spcBef>
              <a:spcAft>
                <a:spcPts val="0"/>
              </a:spcAft>
              <a:buSzPts val="1800"/>
              <a:buNone/>
              <a:defRPr sz="1800"/>
            </a:lvl6pPr>
            <a:lvl7pPr lvl="6" algn="r">
              <a:lnSpc>
                <a:spcPct val="100000"/>
              </a:lnSpc>
              <a:spcBef>
                <a:spcPts val="1600"/>
              </a:spcBef>
              <a:spcAft>
                <a:spcPts val="0"/>
              </a:spcAft>
              <a:buSzPts val="1800"/>
              <a:buNone/>
              <a:defRPr sz="1800"/>
            </a:lvl7pPr>
            <a:lvl8pPr lvl="7" algn="r">
              <a:lnSpc>
                <a:spcPct val="100000"/>
              </a:lnSpc>
              <a:spcBef>
                <a:spcPts val="1600"/>
              </a:spcBef>
              <a:spcAft>
                <a:spcPts val="0"/>
              </a:spcAft>
              <a:buSzPts val="1800"/>
              <a:buNone/>
              <a:defRPr sz="1800"/>
            </a:lvl8pPr>
            <a:lvl9pPr lvl="8" algn="r">
              <a:lnSpc>
                <a:spcPct val="100000"/>
              </a:lnSpc>
              <a:spcBef>
                <a:spcPts val="1600"/>
              </a:spcBef>
              <a:spcAft>
                <a:spcPts val="1600"/>
              </a:spcAft>
              <a:buSzPts val="1800"/>
              <a:buNone/>
              <a:defRPr sz="1800"/>
            </a:lvl9pPr>
          </a:lstStyle>
          <a:p>
            <a:endParaRPr/>
          </a:p>
        </p:txBody>
      </p:sp>
      <p:sp>
        <p:nvSpPr>
          <p:cNvPr id="53" name="Google Shape;53;p4"/>
          <p:cNvSpPr/>
          <p:nvPr/>
        </p:nvSpPr>
        <p:spPr>
          <a:xfrm flipH="1">
            <a:off x="842657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flipH="1">
            <a:off x="8685275" y="1874088"/>
            <a:ext cx="191500" cy="191500"/>
            <a:chOff x="5960875" y="1124175"/>
            <a:chExt cx="191500" cy="191500"/>
          </a:xfrm>
        </p:grpSpPr>
        <p:sp>
          <p:nvSpPr>
            <p:cNvPr id="55" name="Google Shape;55;p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rot="-5400000" flipH="1">
            <a:off x="5169200" y="-203200"/>
            <a:ext cx="297150" cy="1486375"/>
            <a:chOff x="6244300" y="1494225"/>
            <a:chExt cx="297150" cy="1486375"/>
          </a:xfrm>
        </p:grpSpPr>
        <p:sp>
          <p:nvSpPr>
            <p:cNvPr id="58" name="Google Shape;58;p4"/>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4"/>
          <p:cNvGrpSpPr/>
          <p:nvPr/>
        </p:nvGrpSpPr>
        <p:grpSpPr>
          <a:xfrm rot="-5400000" flipH="1">
            <a:off x="8410787" y="-85775"/>
            <a:ext cx="67650" cy="1251550"/>
            <a:chOff x="509400" y="2090750"/>
            <a:chExt cx="67650" cy="1251550"/>
          </a:xfrm>
        </p:grpSpPr>
        <p:sp>
          <p:nvSpPr>
            <p:cNvPr id="69" name="Google Shape;69;p4"/>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720000" y="1650275"/>
            <a:ext cx="7704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4" name="Google Shape;114;p7"/>
          <p:cNvGrpSpPr/>
          <p:nvPr/>
        </p:nvGrpSpPr>
        <p:grpSpPr>
          <a:xfrm>
            <a:off x="8682700" y="1874238"/>
            <a:ext cx="191500" cy="191500"/>
            <a:chOff x="5960875" y="1124175"/>
            <a:chExt cx="191500" cy="191500"/>
          </a:xfrm>
        </p:grpSpPr>
        <p:sp>
          <p:nvSpPr>
            <p:cNvPr id="115" name="Google Shape;115;p7"/>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7"/>
          <p:cNvSpPr txBox="1">
            <a:spLocks noGrp="1"/>
          </p:cNvSpPr>
          <p:nvPr>
            <p:ph type="subTitle" idx="1"/>
          </p:nvPr>
        </p:nvSpPr>
        <p:spPr>
          <a:xfrm>
            <a:off x="4939250" y="2417725"/>
            <a:ext cx="3475800" cy="1075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grpSp>
        <p:nvGrpSpPr>
          <p:cNvPr id="118" name="Google Shape;118;p7"/>
          <p:cNvGrpSpPr/>
          <p:nvPr/>
        </p:nvGrpSpPr>
        <p:grpSpPr>
          <a:xfrm>
            <a:off x="7104428" y="4368600"/>
            <a:ext cx="2039575" cy="1959775"/>
            <a:chOff x="-2571950" y="-1874600"/>
            <a:chExt cx="2039575" cy="1959775"/>
          </a:xfrm>
        </p:grpSpPr>
        <p:sp>
          <p:nvSpPr>
            <p:cNvPr id="119" name="Google Shape;119;p7"/>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flipH="1">
            <a:off x="7897575" y="-21159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rot="-5400000" flipH="1">
            <a:off x="4845387" y="4264375"/>
            <a:ext cx="67650" cy="1251550"/>
            <a:chOff x="509400" y="2090750"/>
            <a:chExt cx="67650" cy="1251550"/>
          </a:xfrm>
        </p:grpSpPr>
        <p:sp>
          <p:nvSpPr>
            <p:cNvPr id="505" name="Google Shape;505;p7"/>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7"/>
          <p:cNvGrpSpPr/>
          <p:nvPr/>
        </p:nvGrpSpPr>
        <p:grpSpPr>
          <a:xfrm>
            <a:off x="8700920" y="-382740"/>
            <a:ext cx="785902" cy="786600"/>
            <a:chOff x="4652325" y="4048225"/>
            <a:chExt cx="984100" cy="984850"/>
          </a:xfrm>
        </p:grpSpPr>
        <p:sp>
          <p:nvSpPr>
            <p:cNvPr id="519" name="Google Shape;519;p7"/>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7"/>
          <p:cNvSpPr/>
          <p:nvPr/>
        </p:nvSpPr>
        <p:spPr>
          <a:xfrm>
            <a:off x="7077175" y="-309262"/>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8"/>
        <p:cNvGrpSpPr/>
        <p:nvPr/>
      </p:nvGrpSpPr>
      <p:grpSpPr>
        <a:xfrm>
          <a:off x="0" y="0"/>
          <a:ext cx="0" cy="0"/>
          <a:chOff x="0" y="0"/>
          <a:chExt cx="0" cy="0"/>
        </a:xfrm>
      </p:grpSpPr>
      <p:sp>
        <p:nvSpPr>
          <p:cNvPr id="559" name="Google Shape;55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0" name="Google Shape;56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1" name="Google Shape;56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list">
  <p:cSld name="CUSTOM">
    <p:spTree>
      <p:nvGrpSpPr>
        <p:cNvPr id="1" name="Shape 586"/>
        <p:cNvGrpSpPr/>
        <p:nvPr/>
      </p:nvGrpSpPr>
      <p:grpSpPr>
        <a:xfrm>
          <a:off x="0" y="0"/>
          <a:ext cx="0" cy="0"/>
          <a:chOff x="0" y="0"/>
          <a:chExt cx="0" cy="0"/>
        </a:xfrm>
      </p:grpSpPr>
      <p:sp>
        <p:nvSpPr>
          <p:cNvPr id="587" name="Google Shape;58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8" name="Google Shape;588;p13"/>
          <p:cNvSpPr txBox="1">
            <a:spLocks noGrp="1"/>
          </p:cNvSpPr>
          <p:nvPr>
            <p:ph type="body" idx="1"/>
          </p:nvPr>
        </p:nvSpPr>
        <p:spPr>
          <a:xfrm>
            <a:off x="720000" y="1389600"/>
            <a:ext cx="7704000" cy="3213900"/>
          </a:xfrm>
          <a:prstGeom prst="rect">
            <a:avLst/>
          </a:prstGeom>
        </p:spPr>
        <p:txBody>
          <a:bodyPr spcFirstLastPara="1" wrap="square" lIns="91425" tIns="91425" rIns="91425" bIns="91425" anchor="ctr" anchorCtr="0">
            <a:noAutofit/>
          </a:bodyPr>
          <a:lstStyle>
            <a:lvl1pPr marL="457200" lvl="0" indent="-311150" rtl="0">
              <a:lnSpc>
                <a:spcPct val="100000"/>
              </a:lnSpc>
              <a:spcBef>
                <a:spcPts val="0"/>
              </a:spcBef>
              <a:spcAft>
                <a:spcPts val="0"/>
              </a:spcAft>
              <a:buSzPts val="1300"/>
              <a:buChar char="●"/>
              <a:defRPr sz="1300"/>
            </a:lvl1pPr>
            <a:lvl2pPr marL="914400" lvl="1" indent="-311150" rtl="0">
              <a:lnSpc>
                <a:spcPct val="100000"/>
              </a:lnSpc>
              <a:spcBef>
                <a:spcPts val="1600"/>
              </a:spcBef>
              <a:spcAft>
                <a:spcPts val="0"/>
              </a:spcAft>
              <a:buSzPts val="1300"/>
              <a:buChar char="○"/>
              <a:defRPr sz="1300"/>
            </a:lvl2pPr>
            <a:lvl3pPr marL="1371600" lvl="2" indent="-311150" rtl="0">
              <a:lnSpc>
                <a:spcPct val="100000"/>
              </a:lnSpc>
              <a:spcBef>
                <a:spcPts val="1600"/>
              </a:spcBef>
              <a:spcAft>
                <a:spcPts val="0"/>
              </a:spcAft>
              <a:buSzPts val="1300"/>
              <a:buChar char="■"/>
              <a:defRPr sz="1300"/>
            </a:lvl3pPr>
            <a:lvl4pPr marL="1828800" lvl="3" indent="-311150" rtl="0">
              <a:lnSpc>
                <a:spcPct val="100000"/>
              </a:lnSpc>
              <a:spcBef>
                <a:spcPts val="1600"/>
              </a:spcBef>
              <a:spcAft>
                <a:spcPts val="0"/>
              </a:spcAft>
              <a:buSzPts val="1300"/>
              <a:buChar char="●"/>
              <a:defRPr sz="1300"/>
            </a:lvl4pPr>
            <a:lvl5pPr marL="2286000" lvl="4" indent="-311150" rtl="0">
              <a:lnSpc>
                <a:spcPct val="100000"/>
              </a:lnSpc>
              <a:spcBef>
                <a:spcPts val="1600"/>
              </a:spcBef>
              <a:spcAft>
                <a:spcPts val="0"/>
              </a:spcAft>
              <a:buSzPts val="1300"/>
              <a:buChar char="○"/>
              <a:defRPr sz="1300"/>
            </a:lvl5pPr>
            <a:lvl6pPr marL="2743200" lvl="5" indent="-311150" rtl="0">
              <a:lnSpc>
                <a:spcPct val="100000"/>
              </a:lnSpc>
              <a:spcBef>
                <a:spcPts val="1600"/>
              </a:spcBef>
              <a:spcAft>
                <a:spcPts val="0"/>
              </a:spcAft>
              <a:buSzPts val="1300"/>
              <a:buChar char="■"/>
              <a:defRPr sz="1300"/>
            </a:lvl6pPr>
            <a:lvl7pPr marL="3200400" lvl="6" indent="-311150" rtl="0">
              <a:lnSpc>
                <a:spcPct val="100000"/>
              </a:lnSpc>
              <a:spcBef>
                <a:spcPts val="1600"/>
              </a:spcBef>
              <a:spcAft>
                <a:spcPts val="0"/>
              </a:spcAft>
              <a:buSzPts val="1300"/>
              <a:buChar char="●"/>
              <a:defRPr sz="1300"/>
            </a:lvl7pPr>
            <a:lvl8pPr marL="3657600" lvl="7" indent="-311150" rtl="0">
              <a:lnSpc>
                <a:spcPct val="100000"/>
              </a:lnSpc>
              <a:spcBef>
                <a:spcPts val="1600"/>
              </a:spcBef>
              <a:spcAft>
                <a:spcPts val="0"/>
              </a:spcAft>
              <a:buSzPts val="1300"/>
              <a:buChar char="○"/>
              <a:defRPr sz="1300"/>
            </a:lvl8pPr>
            <a:lvl9pPr marL="4114800" lvl="8" indent="-311150" rtl="0">
              <a:lnSpc>
                <a:spcPct val="100000"/>
              </a:lnSpc>
              <a:spcBef>
                <a:spcPts val="1600"/>
              </a:spcBef>
              <a:spcAft>
                <a:spcPts val="1600"/>
              </a:spcAft>
              <a:buSzPts val="1300"/>
              <a:buChar char="■"/>
              <a:defRPr sz="1300"/>
            </a:lvl9pPr>
          </a:lstStyle>
          <a:p>
            <a:endParaRPr/>
          </a:p>
        </p:txBody>
      </p:sp>
      <p:sp>
        <p:nvSpPr>
          <p:cNvPr id="589" name="Google Shape;589;p13"/>
          <p:cNvSpPr/>
          <p:nvPr/>
        </p:nvSpPr>
        <p:spPr>
          <a:xfrm>
            <a:off x="8162950" y="4157025"/>
            <a:ext cx="2281200" cy="2195500"/>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13"/>
          <p:cNvGrpSpPr/>
          <p:nvPr/>
        </p:nvGrpSpPr>
        <p:grpSpPr>
          <a:xfrm>
            <a:off x="-389755" y="3252285"/>
            <a:ext cx="785902" cy="786600"/>
            <a:chOff x="4652325" y="4048225"/>
            <a:chExt cx="984100" cy="984850"/>
          </a:xfrm>
        </p:grpSpPr>
        <p:sp>
          <p:nvSpPr>
            <p:cNvPr id="591" name="Google Shape;591;p13"/>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13"/>
          <p:cNvGrpSpPr/>
          <p:nvPr/>
        </p:nvGrpSpPr>
        <p:grpSpPr>
          <a:xfrm>
            <a:off x="269800" y="668988"/>
            <a:ext cx="191500" cy="191500"/>
            <a:chOff x="5960875" y="1124175"/>
            <a:chExt cx="191500" cy="191500"/>
          </a:xfrm>
        </p:grpSpPr>
        <p:sp>
          <p:nvSpPr>
            <p:cNvPr id="597" name="Google Shape;597;p1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13"/>
          <p:cNvGrpSpPr/>
          <p:nvPr/>
        </p:nvGrpSpPr>
        <p:grpSpPr>
          <a:xfrm>
            <a:off x="7410583" y="135138"/>
            <a:ext cx="833976" cy="515551"/>
            <a:chOff x="6682000" y="4600650"/>
            <a:chExt cx="575275" cy="355675"/>
          </a:xfrm>
        </p:grpSpPr>
        <p:sp>
          <p:nvSpPr>
            <p:cNvPr id="600" name="Google Shape;600;p13"/>
            <p:cNvSpPr/>
            <p:nvPr/>
          </p:nvSpPr>
          <p:spPr>
            <a:xfrm>
              <a:off x="6682000" y="4600650"/>
              <a:ext cx="76025" cy="76025"/>
            </a:xfrm>
            <a:custGeom>
              <a:avLst/>
              <a:gdLst/>
              <a:ahLst/>
              <a:cxnLst/>
              <a:rect l="l" t="t" r="r" b="b"/>
              <a:pathLst>
                <a:path w="3041" h="3041" extrusionOk="0">
                  <a:moveTo>
                    <a:pt x="1034" y="1"/>
                  </a:moveTo>
                  <a:lnTo>
                    <a:pt x="1034" y="1034"/>
                  </a:lnTo>
                  <a:lnTo>
                    <a:pt x="1" y="1034"/>
                  </a:lnTo>
                  <a:lnTo>
                    <a:pt x="1" y="2007"/>
                  </a:lnTo>
                  <a:lnTo>
                    <a:pt x="1034" y="2007"/>
                  </a:lnTo>
                  <a:lnTo>
                    <a:pt x="1034" y="3041"/>
                  </a:lnTo>
                  <a:lnTo>
                    <a:pt x="2037" y="3041"/>
                  </a:lnTo>
                  <a:lnTo>
                    <a:pt x="2007" y="2007"/>
                  </a:lnTo>
                  <a:lnTo>
                    <a:pt x="3040" y="2007"/>
                  </a:lnTo>
                  <a:lnTo>
                    <a:pt x="3040" y="1034"/>
                  </a:lnTo>
                  <a:lnTo>
                    <a:pt x="2007" y="1034"/>
                  </a:lnTo>
                  <a:lnTo>
                    <a:pt x="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6806625" y="4600650"/>
              <a:ext cx="76025" cy="76025"/>
            </a:xfrm>
            <a:custGeom>
              <a:avLst/>
              <a:gdLst/>
              <a:ahLst/>
              <a:cxnLst/>
              <a:rect l="l" t="t" r="r" b="b"/>
              <a:pathLst>
                <a:path w="3041" h="3041" extrusionOk="0">
                  <a:moveTo>
                    <a:pt x="1034" y="1"/>
                  </a:moveTo>
                  <a:lnTo>
                    <a:pt x="1034" y="1034"/>
                  </a:lnTo>
                  <a:lnTo>
                    <a:pt x="0" y="1034"/>
                  </a:lnTo>
                  <a:lnTo>
                    <a:pt x="0" y="2007"/>
                  </a:lnTo>
                  <a:lnTo>
                    <a:pt x="1034" y="2007"/>
                  </a:lnTo>
                  <a:lnTo>
                    <a:pt x="1034" y="3041"/>
                  </a:lnTo>
                  <a:lnTo>
                    <a:pt x="2037" y="3041"/>
                  </a:lnTo>
                  <a:lnTo>
                    <a:pt x="2037" y="2007"/>
                  </a:lnTo>
                  <a:lnTo>
                    <a:pt x="3040" y="2007"/>
                  </a:lnTo>
                  <a:lnTo>
                    <a:pt x="3040" y="1034"/>
                  </a:lnTo>
                  <a:lnTo>
                    <a:pt x="2037" y="1034"/>
                  </a:lnTo>
                  <a:lnTo>
                    <a:pt x="20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932000" y="4600650"/>
              <a:ext cx="75250" cy="76025"/>
            </a:xfrm>
            <a:custGeom>
              <a:avLst/>
              <a:gdLst/>
              <a:ahLst/>
              <a:cxnLst/>
              <a:rect l="l" t="t" r="r" b="b"/>
              <a:pathLst>
                <a:path w="3010" h="3041" extrusionOk="0">
                  <a:moveTo>
                    <a:pt x="1004" y="1"/>
                  </a:moveTo>
                  <a:lnTo>
                    <a:pt x="1004" y="1034"/>
                  </a:lnTo>
                  <a:lnTo>
                    <a:pt x="1" y="1034"/>
                  </a:lnTo>
                  <a:lnTo>
                    <a:pt x="1" y="2007"/>
                  </a:lnTo>
                  <a:lnTo>
                    <a:pt x="1004" y="2007"/>
                  </a:lnTo>
                  <a:lnTo>
                    <a:pt x="1004" y="3041"/>
                  </a:lnTo>
                  <a:lnTo>
                    <a:pt x="2007" y="3041"/>
                  </a:lnTo>
                  <a:lnTo>
                    <a:pt x="2007" y="2007"/>
                  </a:lnTo>
                  <a:lnTo>
                    <a:pt x="3010" y="2007"/>
                  </a:lnTo>
                  <a:lnTo>
                    <a:pt x="3010" y="1034"/>
                  </a:lnTo>
                  <a:lnTo>
                    <a:pt x="2007" y="1034"/>
                  </a:lnTo>
                  <a:lnTo>
                    <a:pt x="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056625" y="4600650"/>
              <a:ext cx="76025" cy="76025"/>
            </a:xfrm>
            <a:custGeom>
              <a:avLst/>
              <a:gdLst/>
              <a:ahLst/>
              <a:cxnLst/>
              <a:rect l="l" t="t" r="r" b="b"/>
              <a:pathLst>
                <a:path w="3041" h="3041" extrusionOk="0">
                  <a:moveTo>
                    <a:pt x="1004" y="1"/>
                  </a:moveTo>
                  <a:lnTo>
                    <a:pt x="1004" y="1034"/>
                  </a:lnTo>
                  <a:lnTo>
                    <a:pt x="1" y="1034"/>
                  </a:lnTo>
                  <a:lnTo>
                    <a:pt x="1" y="2007"/>
                  </a:lnTo>
                  <a:lnTo>
                    <a:pt x="1004" y="2007"/>
                  </a:lnTo>
                  <a:lnTo>
                    <a:pt x="1004" y="3041"/>
                  </a:lnTo>
                  <a:lnTo>
                    <a:pt x="2007" y="3041"/>
                  </a:lnTo>
                  <a:lnTo>
                    <a:pt x="2007" y="2007"/>
                  </a:lnTo>
                  <a:lnTo>
                    <a:pt x="3040" y="2007"/>
                  </a:lnTo>
                  <a:lnTo>
                    <a:pt x="3040" y="1034"/>
                  </a:lnTo>
                  <a:lnTo>
                    <a:pt x="2007" y="1034"/>
                  </a:lnTo>
                  <a:lnTo>
                    <a:pt x="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181250" y="4600650"/>
              <a:ext cx="76025" cy="76025"/>
            </a:xfrm>
            <a:custGeom>
              <a:avLst/>
              <a:gdLst/>
              <a:ahLst/>
              <a:cxnLst/>
              <a:rect l="l" t="t" r="r" b="b"/>
              <a:pathLst>
                <a:path w="3041" h="3041" extrusionOk="0">
                  <a:moveTo>
                    <a:pt x="1034" y="1"/>
                  </a:moveTo>
                  <a:lnTo>
                    <a:pt x="1034" y="1034"/>
                  </a:lnTo>
                  <a:lnTo>
                    <a:pt x="1" y="1034"/>
                  </a:lnTo>
                  <a:lnTo>
                    <a:pt x="1" y="2007"/>
                  </a:lnTo>
                  <a:lnTo>
                    <a:pt x="1034" y="2007"/>
                  </a:lnTo>
                  <a:lnTo>
                    <a:pt x="1034" y="3041"/>
                  </a:lnTo>
                  <a:lnTo>
                    <a:pt x="2007" y="3041"/>
                  </a:lnTo>
                  <a:lnTo>
                    <a:pt x="2007" y="2007"/>
                  </a:lnTo>
                  <a:lnTo>
                    <a:pt x="3040" y="2007"/>
                  </a:lnTo>
                  <a:lnTo>
                    <a:pt x="3040" y="1034"/>
                  </a:lnTo>
                  <a:lnTo>
                    <a:pt x="2007" y="1034"/>
                  </a:lnTo>
                  <a:lnTo>
                    <a:pt x="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6682000" y="4740475"/>
              <a:ext cx="76025" cy="76025"/>
            </a:xfrm>
            <a:custGeom>
              <a:avLst/>
              <a:gdLst/>
              <a:ahLst/>
              <a:cxnLst/>
              <a:rect l="l" t="t" r="r" b="b"/>
              <a:pathLst>
                <a:path w="3041" h="3041" extrusionOk="0">
                  <a:moveTo>
                    <a:pt x="1034" y="1"/>
                  </a:moveTo>
                  <a:lnTo>
                    <a:pt x="1034" y="1004"/>
                  </a:lnTo>
                  <a:lnTo>
                    <a:pt x="1" y="1004"/>
                  </a:lnTo>
                  <a:lnTo>
                    <a:pt x="1" y="2007"/>
                  </a:lnTo>
                  <a:lnTo>
                    <a:pt x="1034" y="2007"/>
                  </a:lnTo>
                  <a:lnTo>
                    <a:pt x="1034" y="3040"/>
                  </a:lnTo>
                  <a:lnTo>
                    <a:pt x="2007" y="3040"/>
                  </a:lnTo>
                  <a:lnTo>
                    <a:pt x="2007" y="2007"/>
                  </a:lnTo>
                  <a:lnTo>
                    <a:pt x="3040" y="2007"/>
                  </a:lnTo>
                  <a:lnTo>
                    <a:pt x="3040" y="1004"/>
                  </a:lnTo>
                  <a:lnTo>
                    <a:pt x="2007" y="1004"/>
                  </a:lnTo>
                  <a:lnTo>
                    <a:pt x="20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6806625" y="4740475"/>
              <a:ext cx="76025" cy="76025"/>
            </a:xfrm>
            <a:custGeom>
              <a:avLst/>
              <a:gdLst/>
              <a:ahLst/>
              <a:cxnLst/>
              <a:rect l="l" t="t" r="r" b="b"/>
              <a:pathLst>
                <a:path w="3041" h="3041" extrusionOk="0">
                  <a:moveTo>
                    <a:pt x="1034" y="1"/>
                  </a:moveTo>
                  <a:lnTo>
                    <a:pt x="1034" y="1004"/>
                  </a:lnTo>
                  <a:lnTo>
                    <a:pt x="0" y="1004"/>
                  </a:lnTo>
                  <a:lnTo>
                    <a:pt x="0" y="2007"/>
                  </a:lnTo>
                  <a:lnTo>
                    <a:pt x="1034" y="2007"/>
                  </a:lnTo>
                  <a:lnTo>
                    <a:pt x="1034" y="3040"/>
                  </a:lnTo>
                  <a:lnTo>
                    <a:pt x="2037" y="3040"/>
                  </a:lnTo>
                  <a:lnTo>
                    <a:pt x="2037" y="2007"/>
                  </a:lnTo>
                  <a:lnTo>
                    <a:pt x="3040" y="2007"/>
                  </a:lnTo>
                  <a:lnTo>
                    <a:pt x="3040" y="1004"/>
                  </a:lnTo>
                  <a:lnTo>
                    <a:pt x="2037" y="1004"/>
                  </a:lnTo>
                  <a:lnTo>
                    <a:pt x="20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932000" y="4740475"/>
              <a:ext cx="75250" cy="76025"/>
            </a:xfrm>
            <a:custGeom>
              <a:avLst/>
              <a:gdLst/>
              <a:ahLst/>
              <a:cxnLst/>
              <a:rect l="l" t="t" r="r" b="b"/>
              <a:pathLst>
                <a:path w="3010" h="3041" extrusionOk="0">
                  <a:moveTo>
                    <a:pt x="1004" y="1"/>
                  </a:moveTo>
                  <a:lnTo>
                    <a:pt x="1004" y="1004"/>
                  </a:lnTo>
                  <a:lnTo>
                    <a:pt x="1" y="1004"/>
                  </a:lnTo>
                  <a:lnTo>
                    <a:pt x="1" y="2007"/>
                  </a:lnTo>
                  <a:lnTo>
                    <a:pt x="1004" y="2007"/>
                  </a:lnTo>
                  <a:lnTo>
                    <a:pt x="1004" y="3040"/>
                  </a:lnTo>
                  <a:lnTo>
                    <a:pt x="2007" y="3040"/>
                  </a:lnTo>
                  <a:lnTo>
                    <a:pt x="2007" y="2007"/>
                  </a:lnTo>
                  <a:lnTo>
                    <a:pt x="3010" y="2007"/>
                  </a:lnTo>
                  <a:lnTo>
                    <a:pt x="3010" y="1004"/>
                  </a:lnTo>
                  <a:lnTo>
                    <a:pt x="2007" y="1004"/>
                  </a:lnTo>
                  <a:lnTo>
                    <a:pt x="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056625" y="4740475"/>
              <a:ext cx="76025" cy="76025"/>
            </a:xfrm>
            <a:custGeom>
              <a:avLst/>
              <a:gdLst/>
              <a:ahLst/>
              <a:cxnLst/>
              <a:rect l="l" t="t" r="r" b="b"/>
              <a:pathLst>
                <a:path w="3041" h="3041" extrusionOk="0">
                  <a:moveTo>
                    <a:pt x="1004" y="1"/>
                  </a:moveTo>
                  <a:lnTo>
                    <a:pt x="1004" y="1004"/>
                  </a:lnTo>
                  <a:lnTo>
                    <a:pt x="1" y="1004"/>
                  </a:lnTo>
                  <a:lnTo>
                    <a:pt x="1" y="2007"/>
                  </a:lnTo>
                  <a:lnTo>
                    <a:pt x="1004" y="2007"/>
                  </a:lnTo>
                  <a:lnTo>
                    <a:pt x="1004" y="3040"/>
                  </a:lnTo>
                  <a:lnTo>
                    <a:pt x="2007" y="3040"/>
                  </a:lnTo>
                  <a:lnTo>
                    <a:pt x="2007" y="2007"/>
                  </a:lnTo>
                  <a:lnTo>
                    <a:pt x="3040" y="2007"/>
                  </a:lnTo>
                  <a:lnTo>
                    <a:pt x="3040" y="1004"/>
                  </a:lnTo>
                  <a:lnTo>
                    <a:pt x="2007" y="1004"/>
                  </a:lnTo>
                  <a:lnTo>
                    <a:pt x="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181250" y="4740475"/>
              <a:ext cx="76025" cy="76025"/>
            </a:xfrm>
            <a:custGeom>
              <a:avLst/>
              <a:gdLst/>
              <a:ahLst/>
              <a:cxnLst/>
              <a:rect l="l" t="t" r="r" b="b"/>
              <a:pathLst>
                <a:path w="3041" h="3041" extrusionOk="0">
                  <a:moveTo>
                    <a:pt x="1034" y="1"/>
                  </a:moveTo>
                  <a:lnTo>
                    <a:pt x="1034" y="1004"/>
                  </a:lnTo>
                  <a:lnTo>
                    <a:pt x="1" y="1004"/>
                  </a:lnTo>
                  <a:lnTo>
                    <a:pt x="1" y="2007"/>
                  </a:lnTo>
                  <a:lnTo>
                    <a:pt x="1034" y="2007"/>
                  </a:lnTo>
                  <a:lnTo>
                    <a:pt x="1034" y="3040"/>
                  </a:lnTo>
                  <a:lnTo>
                    <a:pt x="2007" y="3040"/>
                  </a:lnTo>
                  <a:lnTo>
                    <a:pt x="2007" y="2007"/>
                  </a:lnTo>
                  <a:lnTo>
                    <a:pt x="3040" y="2007"/>
                  </a:lnTo>
                  <a:lnTo>
                    <a:pt x="3040" y="1004"/>
                  </a:lnTo>
                  <a:lnTo>
                    <a:pt x="2007" y="1004"/>
                  </a:lnTo>
                  <a:lnTo>
                    <a:pt x="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682000" y="4880300"/>
              <a:ext cx="76025" cy="76025"/>
            </a:xfrm>
            <a:custGeom>
              <a:avLst/>
              <a:gdLst/>
              <a:ahLst/>
              <a:cxnLst/>
              <a:rect l="l" t="t" r="r" b="b"/>
              <a:pathLst>
                <a:path w="3041" h="3041" extrusionOk="0">
                  <a:moveTo>
                    <a:pt x="1034" y="1"/>
                  </a:moveTo>
                  <a:lnTo>
                    <a:pt x="1034" y="1004"/>
                  </a:lnTo>
                  <a:lnTo>
                    <a:pt x="1" y="1004"/>
                  </a:lnTo>
                  <a:lnTo>
                    <a:pt x="1" y="2007"/>
                  </a:lnTo>
                  <a:lnTo>
                    <a:pt x="1034" y="2007"/>
                  </a:lnTo>
                  <a:lnTo>
                    <a:pt x="1034" y="3040"/>
                  </a:lnTo>
                  <a:lnTo>
                    <a:pt x="2007" y="3040"/>
                  </a:lnTo>
                  <a:lnTo>
                    <a:pt x="2007" y="2007"/>
                  </a:lnTo>
                  <a:lnTo>
                    <a:pt x="3040" y="2007"/>
                  </a:lnTo>
                  <a:lnTo>
                    <a:pt x="3040" y="1004"/>
                  </a:lnTo>
                  <a:lnTo>
                    <a:pt x="2037" y="1004"/>
                  </a:lnTo>
                  <a:lnTo>
                    <a:pt x="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806625" y="4880300"/>
              <a:ext cx="76025" cy="76025"/>
            </a:xfrm>
            <a:custGeom>
              <a:avLst/>
              <a:gdLst/>
              <a:ahLst/>
              <a:cxnLst/>
              <a:rect l="l" t="t" r="r" b="b"/>
              <a:pathLst>
                <a:path w="3041" h="3041" extrusionOk="0">
                  <a:moveTo>
                    <a:pt x="1034" y="1"/>
                  </a:moveTo>
                  <a:lnTo>
                    <a:pt x="1034" y="1004"/>
                  </a:lnTo>
                  <a:lnTo>
                    <a:pt x="0" y="1004"/>
                  </a:lnTo>
                  <a:lnTo>
                    <a:pt x="0" y="2007"/>
                  </a:lnTo>
                  <a:lnTo>
                    <a:pt x="1034" y="2007"/>
                  </a:lnTo>
                  <a:lnTo>
                    <a:pt x="1034" y="3040"/>
                  </a:lnTo>
                  <a:lnTo>
                    <a:pt x="2037" y="3040"/>
                  </a:lnTo>
                  <a:lnTo>
                    <a:pt x="2037" y="2007"/>
                  </a:lnTo>
                  <a:lnTo>
                    <a:pt x="3040" y="2007"/>
                  </a:lnTo>
                  <a:lnTo>
                    <a:pt x="3040" y="1004"/>
                  </a:lnTo>
                  <a:lnTo>
                    <a:pt x="2037" y="1004"/>
                  </a:lnTo>
                  <a:lnTo>
                    <a:pt x="20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932000" y="4880300"/>
              <a:ext cx="75250" cy="76025"/>
            </a:xfrm>
            <a:custGeom>
              <a:avLst/>
              <a:gdLst/>
              <a:ahLst/>
              <a:cxnLst/>
              <a:rect l="l" t="t" r="r" b="b"/>
              <a:pathLst>
                <a:path w="3010" h="3041" extrusionOk="0">
                  <a:moveTo>
                    <a:pt x="1004" y="1"/>
                  </a:moveTo>
                  <a:lnTo>
                    <a:pt x="1004" y="1004"/>
                  </a:lnTo>
                  <a:lnTo>
                    <a:pt x="1" y="1004"/>
                  </a:lnTo>
                  <a:lnTo>
                    <a:pt x="1" y="2007"/>
                  </a:lnTo>
                  <a:lnTo>
                    <a:pt x="1004" y="2007"/>
                  </a:lnTo>
                  <a:lnTo>
                    <a:pt x="1004" y="3040"/>
                  </a:lnTo>
                  <a:lnTo>
                    <a:pt x="2007" y="3040"/>
                  </a:lnTo>
                  <a:lnTo>
                    <a:pt x="2007" y="2007"/>
                  </a:lnTo>
                  <a:lnTo>
                    <a:pt x="3010" y="2007"/>
                  </a:lnTo>
                  <a:lnTo>
                    <a:pt x="3010" y="1004"/>
                  </a:lnTo>
                  <a:lnTo>
                    <a:pt x="2007" y="1004"/>
                  </a:lnTo>
                  <a:lnTo>
                    <a:pt x="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7056625" y="4880300"/>
              <a:ext cx="76025" cy="76025"/>
            </a:xfrm>
            <a:custGeom>
              <a:avLst/>
              <a:gdLst/>
              <a:ahLst/>
              <a:cxnLst/>
              <a:rect l="l" t="t" r="r" b="b"/>
              <a:pathLst>
                <a:path w="3041" h="3041" extrusionOk="0">
                  <a:moveTo>
                    <a:pt x="1004" y="1"/>
                  </a:moveTo>
                  <a:lnTo>
                    <a:pt x="1004" y="1004"/>
                  </a:lnTo>
                  <a:lnTo>
                    <a:pt x="1" y="1004"/>
                  </a:lnTo>
                  <a:lnTo>
                    <a:pt x="1" y="2007"/>
                  </a:lnTo>
                  <a:lnTo>
                    <a:pt x="1004" y="2007"/>
                  </a:lnTo>
                  <a:lnTo>
                    <a:pt x="1004" y="3040"/>
                  </a:lnTo>
                  <a:lnTo>
                    <a:pt x="2007" y="3040"/>
                  </a:lnTo>
                  <a:lnTo>
                    <a:pt x="2007" y="2007"/>
                  </a:lnTo>
                  <a:lnTo>
                    <a:pt x="3040" y="2007"/>
                  </a:lnTo>
                  <a:lnTo>
                    <a:pt x="3040" y="1004"/>
                  </a:lnTo>
                  <a:lnTo>
                    <a:pt x="2007" y="1004"/>
                  </a:lnTo>
                  <a:lnTo>
                    <a:pt x="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7181250" y="4880300"/>
              <a:ext cx="76025" cy="76025"/>
            </a:xfrm>
            <a:custGeom>
              <a:avLst/>
              <a:gdLst/>
              <a:ahLst/>
              <a:cxnLst/>
              <a:rect l="l" t="t" r="r" b="b"/>
              <a:pathLst>
                <a:path w="3041" h="3041" extrusionOk="0">
                  <a:moveTo>
                    <a:pt x="1034" y="1"/>
                  </a:moveTo>
                  <a:lnTo>
                    <a:pt x="1034" y="1004"/>
                  </a:lnTo>
                  <a:lnTo>
                    <a:pt x="1" y="1004"/>
                  </a:lnTo>
                  <a:lnTo>
                    <a:pt x="1" y="2007"/>
                  </a:lnTo>
                  <a:lnTo>
                    <a:pt x="1034" y="2007"/>
                  </a:lnTo>
                  <a:lnTo>
                    <a:pt x="1034" y="3040"/>
                  </a:lnTo>
                  <a:lnTo>
                    <a:pt x="2007" y="3040"/>
                  </a:lnTo>
                  <a:lnTo>
                    <a:pt x="2007" y="2007"/>
                  </a:lnTo>
                  <a:lnTo>
                    <a:pt x="3040" y="2007"/>
                  </a:lnTo>
                  <a:lnTo>
                    <a:pt x="3040" y="1004"/>
                  </a:lnTo>
                  <a:lnTo>
                    <a:pt x="2007" y="1004"/>
                  </a:lnTo>
                  <a:lnTo>
                    <a:pt x="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615"/>
        <p:cNvGrpSpPr/>
        <p:nvPr/>
      </p:nvGrpSpPr>
      <p:grpSpPr>
        <a:xfrm>
          <a:off x="0" y="0"/>
          <a:ext cx="0" cy="0"/>
          <a:chOff x="0" y="0"/>
          <a:chExt cx="0" cy="0"/>
        </a:xfrm>
      </p:grpSpPr>
      <p:sp>
        <p:nvSpPr>
          <p:cNvPr id="616" name="Google Shape;61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17" name="Google Shape;617;p14"/>
          <p:cNvGrpSpPr/>
          <p:nvPr/>
        </p:nvGrpSpPr>
        <p:grpSpPr>
          <a:xfrm>
            <a:off x="269800" y="668988"/>
            <a:ext cx="191500" cy="191500"/>
            <a:chOff x="5960875" y="1124175"/>
            <a:chExt cx="191500" cy="191500"/>
          </a:xfrm>
        </p:grpSpPr>
        <p:sp>
          <p:nvSpPr>
            <p:cNvPr id="618" name="Google Shape;618;p1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4"/>
          <p:cNvSpPr txBox="1">
            <a:spLocks noGrp="1"/>
          </p:cNvSpPr>
          <p:nvPr>
            <p:ph type="title" idx="2" hasCustomPrompt="1"/>
          </p:nvPr>
        </p:nvSpPr>
        <p:spPr>
          <a:xfrm>
            <a:off x="6639238" y="3228569"/>
            <a:ext cx="1079700" cy="46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600" b="0">
                <a:solidFill>
                  <a:schemeClr val="lt1"/>
                </a:solidFill>
                <a:latin typeface="Poppins Medium"/>
                <a:ea typeface="Poppins Medium"/>
                <a:cs typeface="Poppins Medium"/>
                <a:sym typeface="Poppins Medium"/>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r>
              <a:t>xx%</a:t>
            </a:r>
          </a:p>
        </p:txBody>
      </p:sp>
      <p:sp>
        <p:nvSpPr>
          <p:cNvPr id="621" name="Google Shape;621;p14"/>
          <p:cNvSpPr txBox="1">
            <a:spLocks noGrp="1"/>
          </p:cNvSpPr>
          <p:nvPr>
            <p:ph type="subTitle" idx="1"/>
          </p:nvPr>
        </p:nvSpPr>
        <p:spPr>
          <a:xfrm>
            <a:off x="203141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2" name="Google Shape;622;p14"/>
          <p:cNvSpPr txBox="1">
            <a:spLocks noGrp="1"/>
          </p:cNvSpPr>
          <p:nvPr>
            <p:ph type="subTitle" idx="3"/>
          </p:nvPr>
        </p:nvSpPr>
        <p:spPr>
          <a:xfrm>
            <a:off x="203141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3" name="Google Shape;623;p14"/>
          <p:cNvSpPr txBox="1">
            <a:spLocks noGrp="1"/>
          </p:cNvSpPr>
          <p:nvPr>
            <p:ph type="subTitle" idx="4"/>
          </p:nvPr>
        </p:nvSpPr>
        <p:spPr>
          <a:xfrm>
            <a:off x="203141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4" name="Google Shape;624;p14"/>
          <p:cNvSpPr txBox="1">
            <a:spLocks noGrp="1"/>
          </p:cNvSpPr>
          <p:nvPr>
            <p:ph type="subTitle" idx="5"/>
          </p:nvPr>
        </p:nvSpPr>
        <p:spPr>
          <a:xfrm>
            <a:off x="203141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5" name="Google Shape;625;p14"/>
          <p:cNvSpPr txBox="1">
            <a:spLocks noGrp="1"/>
          </p:cNvSpPr>
          <p:nvPr>
            <p:ph type="subTitle" idx="6"/>
          </p:nvPr>
        </p:nvSpPr>
        <p:spPr>
          <a:xfrm>
            <a:off x="570036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6" name="Google Shape;626;p14"/>
          <p:cNvSpPr txBox="1">
            <a:spLocks noGrp="1"/>
          </p:cNvSpPr>
          <p:nvPr>
            <p:ph type="subTitle" idx="7"/>
          </p:nvPr>
        </p:nvSpPr>
        <p:spPr>
          <a:xfrm>
            <a:off x="570036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7" name="Google Shape;627;p14"/>
          <p:cNvSpPr txBox="1">
            <a:spLocks noGrp="1"/>
          </p:cNvSpPr>
          <p:nvPr>
            <p:ph type="subTitle" idx="8"/>
          </p:nvPr>
        </p:nvSpPr>
        <p:spPr>
          <a:xfrm>
            <a:off x="570036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8" name="Google Shape;628;p14"/>
          <p:cNvSpPr txBox="1">
            <a:spLocks noGrp="1"/>
          </p:cNvSpPr>
          <p:nvPr>
            <p:ph type="subTitle" idx="9"/>
          </p:nvPr>
        </p:nvSpPr>
        <p:spPr>
          <a:xfrm>
            <a:off x="570036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9" name="Google Shape;629;p14"/>
          <p:cNvSpPr txBox="1">
            <a:spLocks noGrp="1"/>
          </p:cNvSpPr>
          <p:nvPr>
            <p:ph type="title" idx="13" hasCustomPrompt="1"/>
          </p:nvPr>
        </p:nvSpPr>
        <p:spPr>
          <a:xfrm>
            <a:off x="1089713" y="17964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0" name="Google Shape;630;p14"/>
          <p:cNvSpPr txBox="1">
            <a:spLocks noGrp="1"/>
          </p:cNvSpPr>
          <p:nvPr>
            <p:ph type="title" idx="14" hasCustomPrompt="1"/>
          </p:nvPr>
        </p:nvSpPr>
        <p:spPr>
          <a:xfrm>
            <a:off x="1089713" y="2981089"/>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1" name="Google Shape;631;p14"/>
          <p:cNvSpPr txBox="1">
            <a:spLocks noGrp="1"/>
          </p:cNvSpPr>
          <p:nvPr>
            <p:ph type="title" idx="15" hasCustomPrompt="1"/>
          </p:nvPr>
        </p:nvSpPr>
        <p:spPr>
          <a:xfrm>
            <a:off x="4758663" y="1796403"/>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2" name="Google Shape;632;p14"/>
          <p:cNvSpPr txBox="1">
            <a:spLocks noGrp="1"/>
          </p:cNvSpPr>
          <p:nvPr>
            <p:ph type="title" idx="16" hasCustomPrompt="1"/>
          </p:nvPr>
        </p:nvSpPr>
        <p:spPr>
          <a:xfrm>
            <a:off x="4758663" y="29811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3" name="Google Shape;633;p14"/>
          <p:cNvSpPr/>
          <p:nvPr/>
        </p:nvSpPr>
        <p:spPr>
          <a:xfrm rot="1800068">
            <a:off x="7187064" y="-1253567"/>
            <a:ext cx="1960713" cy="195969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8424000" y="56588"/>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14"/>
          <p:cNvGrpSpPr/>
          <p:nvPr/>
        </p:nvGrpSpPr>
        <p:grpSpPr>
          <a:xfrm>
            <a:off x="8721538" y="4773338"/>
            <a:ext cx="204425" cy="203675"/>
            <a:chOff x="5568000" y="3110525"/>
            <a:chExt cx="204425" cy="203675"/>
          </a:xfrm>
        </p:grpSpPr>
        <p:sp>
          <p:nvSpPr>
            <p:cNvPr id="636" name="Google Shape;636;p14"/>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4"/>
          <p:cNvGrpSpPr/>
          <p:nvPr/>
        </p:nvGrpSpPr>
        <p:grpSpPr>
          <a:xfrm>
            <a:off x="193850" y="4788525"/>
            <a:ext cx="992450" cy="173300"/>
            <a:chOff x="548150" y="4859775"/>
            <a:chExt cx="992450" cy="173300"/>
          </a:xfrm>
        </p:grpSpPr>
        <p:sp>
          <p:nvSpPr>
            <p:cNvPr id="639" name="Google Shape;639;p14"/>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643"/>
        <p:cNvGrpSpPr/>
        <p:nvPr/>
      </p:nvGrpSpPr>
      <p:grpSpPr>
        <a:xfrm>
          <a:off x="0" y="0"/>
          <a:ext cx="0" cy="0"/>
          <a:chOff x="0" y="0"/>
          <a:chExt cx="0" cy="0"/>
        </a:xfrm>
      </p:grpSpPr>
      <p:sp>
        <p:nvSpPr>
          <p:cNvPr id="644" name="Google Shape;644;p15"/>
          <p:cNvSpPr txBox="1">
            <a:spLocks noGrp="1"/>
          </p:cNvSpPr>
          <p:nvPr>
            <p:ph type="title"/>
          </p:nvPr>
        </p:nvSpPr>
        <p:spPr>
          <a:xfrm>
            <a:off x="2486100" y="3293847"/>
            <a:ext cx="4171800" cy="44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645" name="Google Shape;645;p15"/>
          <p:cNvSpPr txBox="1">
            <a:spLocks noGrp="1"/>
          </p:cNvSpPr>
          <p:nvPr>
            <p:ph type="subTitle" idx="1"/>
          </p:nvPr>
        </p:nvSpPr>
        <p:spPr>
          <a:xfrm>
            <a:off x="2181300" y="1407750"/>
            <a:ext cx="4781400" cy="1581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1600"/>
              </a:spcBef>
              <a:spcAft>
                <a:spcPts val="0"/>
              </a:spcAft>
              <a:buSzPts val="2600"/>
              <a:buNone/>
              <a:defRPr sz="2600"/>
            </a:lvl2pPr>
            <a:lvl3pPr lvl="2" algn="ctr">
              <a:lnSpc>
                <a:spcPct val="100000"/>
              </a:lnSpc>
              <a:spcBef>
                <a:spcPts val="1600"/>
              </a:spcBef>
              <a:spcAft>
                <a:spcPts val="0"/>
              </a:spcAft>
              <a:buSzPts val="2600"/>
              <a:buNone/>
              <a:defRPr sz="2600"/>
            </a:lvl3pPr>
            <a:lvl4pPr lvl="3" algn="ctr">
              <a:lnSpc>
                <a:spcPct val="100000"/>
              </a:lnSpc>
              <a:spcBef>
                <a:spcPts val="1600"/>
              </a:spcBef>
              <a:spcAft>
                <a:spcPts val="0"/>
              </a:spcAft>
              <a:buSzPts val="2600"/>
              <a:buNone/>
              <a:defRPr sz="2600"/>
            </a:lvl4pPr>
            <a:lvl5pPr lvl="4" algn="ctr">
              <a:lnSpc>
                <a:spcPct val="100000"/>
              </a:lnSpc>
              <a:spcBef>
                <a:spcPts val="1600"/>
              </a:spcBef>
              <a:spcAft>
                <a:spcPts val="0"/>
              </a:spcAft>
              <a:buSzPts val="2600"/>
              <a:buNone/>
              <a:defRPr sz="2600"/>
            </a:lvl5pPr>
            <a:lvl6pPr lvl="5" algn="ctr">
              <a:lnSpc>
                <a:spcPct val="100000"/>
              </a:lnSpc>
              <a:spcBef>
                <a:spcPts val="1600"/>
              </a:spcBef>
              <a:spcAft>
                <a:spcPts val="0"/>
              </a:spcAft>
              <a:buSzPts val="2600"/>
              <a:buNone/>
              <a:defRPr sz="2600"/>
            </a:lvl6pPr>
            <a:lvl7pPr lvl="6" algn="ctr">
              <a:lnSpc>
                <a:spcPct val="100000"/>
              </a:lnSpc>
              <a:spcBef>
                <a:spcPts val="1600"/>
              </a:spcBef>
              <a:spcAft>
                <a:spcPts val="0"/>
              </a:spcAft>
              <a:buSzPts val="2600"/>
              <a:buNone/>
              <a:defRPr sz="2600"/>
            </a:lvl7pPr>
            <a:lvl8pPr lvl="7" algn="ctr">
              <a:lnSpc>
                <a:spcPct val="100000"/>
              </a:lnSpc>
              <a:spcBef>
                <a:spcPts val="1600"/>
              </a:spcBef>
              <a:spcAft>
                <a:spcPts val="0"/>
              </a:spcAft>
              <a:buSzPts val="2600"/>
              <a:buNone/>
              <a:defRPr sz="2600"/>
            </a:lvl8pPr>
            <a:lvl9pPr lvl="8" algn="ctr">
              <a:lnSpc>
                <a:spcPct val="100000"/>
              </a:lnSpc>
              <a:spcBef>
                <a:spcPts val="1600"/>
              </a:spcBef>
              <a:spcAft>
                <a:spcPts val="1600"/>
              </a:spcAft>
              <a:buSzPts val="2600"/>
              <a:buNone/>
              <a:defRPr sz="2600"/>
            </a:lvl9pPr>
          </a:lstStyle>
          <a:p>
            <a:endParaRPr/>
          </a:p>
        </p:txBody>
      </p:sp>
      <p:grpSp>
        <p:nvGrpSpPr>
          <p:cNvPr id="646" name="Google Shape;646;p15"/>
          <p:cNvGrpSpPr/>
          <p:nvPr/>
        </p:nvGrpSpPr>
        <p:grpSpPr>
          <a:xfrm>
            <a:off x="-533400" y="-439887"/>
            <a:ext cx="2039575" cy="1959775"/>
            <a:chOff x="-2571950" y="-1874600"/>
            <a:chExt cx="2039575" cy="1959775"/>
          </a:xfrm>
        </p:grpSpPr>
        <p:sp>
          <p:nvSpPr>
            <p:cNvPr id="647" name="Google Shape;647;p15"/>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5"/>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5"/>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5"/>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5"/>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5"/>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5"/>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5"/>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5"/>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5"/>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5"/>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5"/>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5"/>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5"/>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5"/>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5"/>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5"/>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5"/>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5"/>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5"/>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5"/>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5"/>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5"/>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5"/>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5"/>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5"/>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5"/>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5"/>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5"/>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5"/>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5"/>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5"/>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5"/>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5"/>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5"/>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5"/>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5"/>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5"/>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5"/>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5"/>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5"/>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5"/>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5"/>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5"/>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5"/>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5"/>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5"/>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5"/>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5"/>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5"/>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5"/>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5"/>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5"/>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5"/>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5"/>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5"/>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15"/>
          <p:cNvGrpSpPr/>
          <p:nvPr/>
        </p:nvGrpSpPr>
        <p:grpSpPr>
          <a:xfrm>
            <a:off x="8391422" y="134396"/>
            <a:ext cx="752860" cy="1255020"/>
            <a:chOff x="8427400" y="134088"/>
            <a:chExt cx="716600" cy="1194575"/>
          </a:xfrm>
        </p:grpSpPr>
        <p:sp>
          <p:nvSpPr>
            <p:cNvPr id="1032" name="Google Shape;1032;p15"/>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5"/>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15"/>
          <p:cNvGrpSpPr/>
          <p:nvPr/>
        </p:nvGrpSpPr>
        <p:grpSpPr>
          <a:xfrm>
            <a:off x="7067771" y="128079"/>
            <a:ext cx="918907" cy="538196"/>
            <a:chOff x="7167500" y="128075"/>
            <a:chExt cx="874650" cy="512275"/>
          </a:xfrm>
        </p:grpSpPr>
        <p:sp>
          <p:nvSpPr>
            <p:cNvPr id="1035" name="Google Shape;1035;p15"/>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5"/>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5"/>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5"/>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5"/>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5"/>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15"/>
            <p:cNvGrpSpPr/>
            <p:nvPr/>
          </p:nvGrpSpPr>
          <p:grpSpPr>
            <a:xfrm flipH="1">
              <a:off x="7167500" y="237525"/>
              <a:ext cx="874650" cy="402825"/>
              <a:chOff x="1629475" y="-1279100"/>
              <a:chExt cx="874650" cy="402825"/>
            </a:xfrm>
          </p:grpSpPr>
          <p:sp>
            <p:nvSpPr>
              <p:cNvPr id="1044" name="Google Shape;1044;p15"/>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5"/>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5"/>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5"/>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5"/>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5"/>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5"/>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5"/>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5"/>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5"/>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5"/>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5"/>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5"/>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5"/>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5"/>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5"/>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5"/>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5"/>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5"/>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5"/>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5"/>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6" name="Google Shape;1076;p15"/>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7" name="Google Shape;1077;p15"/>
          <p:cNvGrpSpPr/>
          <p:nvPr/>
        </p:nvGrpSpPr>
        <p:grpSpPr>
          <a:xfrm>
            <a:off x="-400000" y="4270450"/>
            <a:ext cx="867825" cy="867800"/>
            <a:chOff x="628700" y="3828625"/>
            <a:chExt cx="867825" cy="867800"/>
          </a:xfrm>
        </p:grpSpPr>
        <p:sp>
          <p:nvSpPr>
            <p:cNvPr id="1078" name="Google Shape;1078;p15"/>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1pPr>
            <a:lvl2pPr lvl="1">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2pPr>
            <a:lvl3pPr lvl="2">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3pPr>
            <a:lvl4pPr lvl="3">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4pPr>
            <a:lvl5pPr lvl="4">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5pPr>
            <a:lvl6pPr lvl="5">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6pPr>
            <a:lvl7pPr lvl="6">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7pPr>
            <a:lvl8pPr lvl="7">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8pPr>
            <a:lvl9pPr lvl="8">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1pPr>
            <a:lvl2pPr marL="914400" lvl="1"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00000"/>
              </a:lnSpc>
              <a:spcBef>
                <a:spcPts val="1600"/>
              </a:spcBef>
              <a:spcAft>
                <a:spcPts val="160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0" r:id="rId8"/>
    <p:sldLayoutId id="2147483661" r:id="rId9"/>
    <p:sldLayoutId id="2147483665" r:id="rId10"/>
    <p:sldLayoutId id="2147483677" r:id="rId11"/>
    <p:sldLayoutId id="2147483683" r:id="rId12"/>
    <p:sldLayoutId id="2147483684" r:id="rId13"/>
    <p:sldLayoutId id="2147483685" r:id="rId14"/>
    <p:sldLayoutId id="214748368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43"/>
          <p:cNvSpPr txBox="1">
            <a:spLocks noGrp="1"/>
          </p:cNvSpPr>
          <p:nvPr>
            <p:ph type="ctrTitle"/>
          </p:nvPr>
        </p:nvSpPr>
        <p:spPr>
          <a:xfrm>
            <a:off x="467544" y="709361"/>
            <a:ext cx="3844200" cy="1840758"/>
          </a:xfrm>
          <a:prstGeom prst="rect">
            <a:avLst/>
          </a:prstGeom>
        </p:spPr>
        <p:txBody>
          <a:bodyPr spcFirstLastPara="1" wrap="square" lIns="90000" tIns="91425" rIns="91425" bIns="91425" anchor="b" anchorCtr="0">
            <a:noAutofit/>
          </a:bodyPr>
          <a:lstStyle/>
          <a:p>
            <a:pPr marL="0" lvl="0" indent="0" rtl="0">
              <a:spcBef>
                <a:spcPts val="0"/>
              </a:spcBef>
              <a:spcAft>
                <a:spcPts val="0"/>
              </a:spcAft>
              <a:buNone/>
            </a:pPr>
            <a:r>
              <a:rPr lang="id-ID" sz="3600" dirty="0" smtClean="0">
                <a:latin typeface="Monotype Corsiva" pitchFamily="66" charset="0"/>
              </a:rPr>
              <a:t>Kebugaran Jasmani yang berhubungan dengan kesehtan denyut nadi</a:t>
            </a:r>
            <a:endParaRPr sz="3600" dirty="0">
              <a:latin typeface="Monotype Corsiva" pitchFamily="66" charset="0"/>
            </a:endParaRPr>
          </a:p>
        </p:txBody>
      </p:sp>
      <p:pic>
        <p:nvPicPr>
          <p:cNvPr id="4551" name="Google Shape;4551;p43"/>
          <p:cNvPicPr preferRelativeResize="0"/>
          <p:nvPr/>
        </p:nvPicPr>
        <p:blipFill rotWithShape="1">
          <a:blip r:embed="rId3">
            <a:alphaModFix/>
          </a:blip>
          <a:srcRect l="22123" r="10712"/>
          <a:stretch/>
        </p:blipFill>
        <p:spPr>
          <a:xfrm>
            <a:off x="5273225" y="347875"/>
            <a:ext cx="4473900" cy="4448100"/>
          </a:xfrm>
          <a:prstGeom prst="ellipse">
            <a:avLst/>
          </a:prstGeom>
          <a:noFill/>
          <a:ln>
            <a:noFill/>
          </a:ln>
        </p:spPr>
      </p:pic>
      <p:sp>
        <p:nvSpPr>
          <p:cNvPr id="4552" name="Google Shape;4552;p43"/>
          <p:cNvSpPr/>
          <p:nvPr/>
        </p:nvSpPr>
        <p:spPr>
          <a:xfrm>
            <a:off x="5558710" y="619133"/>
            <a:ext cx="3874220" cy="3866260"/>
          </a:xfrm>
          <a:custGeom>
            <a:avLst/>
            <a:gdLst/>
            <a:ahLst/>
            <a:cxnLst/>
            <a:rect l="l" t="t" r="r" b="b"/>
            <a:pathLst>
              <a:path w="44925" h="44834" extrusionOk="0">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3"/>
          <p:cNvSpPr/>
          <p:nvPr/>
        </p:nvSpPr>
        <p:spPr>
          <a:xfrm>
            <a:off x="4932200" y="-4700"/>
            <a:ext cx="5156054" cy="5153231"/>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4" name="Google Shape;4554;p43"/>
          <p:cNvGrpSpPr/>
          <p:nvPr/>
        </p:nvGrpSpPr>
        <p:grpSpPr>
          <a:xfrm rot="5400000">
            <a:off x="5168213" y="3860300"/>
            <a:ext cx="297150" cy="1486375"/>
            <a:chOff x="6244300" y="1494225"/>
            <a:chExt cx="297150" cy="1486375"/>
          </a:xfrm>
        </p:grpSpPr>
        <p:sp>
          <p:nvSpPr>
            <p:cNvPr id="4555" name="Google Shape;4555;p4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5" name="Google Shape;4565;p43"/>
          <p:cNvGrpSpPr/>
          <p:nvPr/>
        </p:nvGrpSpPr>
        <p:grpSpPr>
          <a:xfrm>
            <a:off x="4573590" y="0"/>
            <a:ext cx="1624821" cy="1743438"/>
            <a:chOff x="5198850" y="3531275"/>
            <a:chExt cx="999275" cy="1072225"/>
          </a:xfrm>
        </p:grpSpPr>
        <p:sp>
          <p:nvSpPr>
            <p:cNvPr id="4566" name="Google Shape;4566;p43"/>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3"/>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3"/>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3"/>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3"/>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3"/>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3"/>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3"/>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3"/>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3"/>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3"/>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3"/>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3"/>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3"/>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3"/>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3"/>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3"/>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3"/>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3"/>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3"/>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3"/>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3"/>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3"/>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3"/>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3"/>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3"/>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3"/>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3"/>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3"/>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3"/>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3"/>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3"/>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3"/>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3"/>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3"/>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3"/>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3"/>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3"/>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3"/>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3"/>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3"/>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3"/>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3"/>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3"/>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3"/>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3"/>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3"/>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3"/>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3"/>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3"/>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3"/>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3"/>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3"/>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3"/>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3"/>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3"/>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3"/>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3"/>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3"/>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3"/>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3"/>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3"/>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3"/>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3"/>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3"/>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3"/>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3"/>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3"/>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3"/>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3"/>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3"/>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3"/>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3"/>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3"/>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3"/>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3"/>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3"/>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3"/>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3"/>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3"/>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3"/>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3"/>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3"/>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3"/>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3"/>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3"/>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3"/>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3"/>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3"/>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3"/>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3"/>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3"/>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3"/>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3"/>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3"/>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3"/>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3"/>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3"/>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3"/>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3"/>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3"/>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3"/>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3"/>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3"/>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3"/>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3"/>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3"/>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3"/>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3"/>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3"/>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3"/>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3"/>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3"/>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3"/>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3"/>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3"/>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3"/>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3"/>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3"/>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3"/>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6" name="Google Shape;4686;p43"/>
          <p:cNvGrpSpPr/>
          <p:nvPr/>
        </p:nvGrpSpPr>
        <p:grpSpPr>
          <a:xfrm>
            <a:off x="8761263" y="3671900"/>
            <a:ext cx="67650" cy="1251550"/>
            <a:chOff x="509400" y="2090750"/>
            <a:chExt cx="67650" cy="1251550"/>
          </a:xfrm>
        </p:grpSpPr>
        <p:sp>
          <p:nvSpPr>
            <p:cNvPr id="4687" name="Google Shape;4687;p43"/>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43"/>
          <p:cNvGrpSpPr/>
          <p:nvPr/>
        </p:nvGrpSpPr>
        <p:grpSpPr>
          <a:xfrm>
            <a:off x="3884500" y="3127650"/>
            <a:ext cx="191500" cy="191500"/>
            <a:chOff x="5960875" y="1124175"/>
            <a:chExt cx="191500" cy="191500"/>
          </a:xfrm>
        </p:grpSpPr>
        <p:sp>
          <p:nvSpPr>
            <p:cNvPr id="4701" name="Google Shape;4701;p4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06"/>
        <p:cNvGrpSpPr/>
        <p:nvPr/>
      </p:nvGrpSpPr>
      <p:grpSpPr>
        <a:xfrm>
          <a:off x="0" y="0"/>
          <a:ext cx="0" cy="0"/>
          <a:chOff x="0" y="0"/>
          <a:chExt cx="0" cy="0"/>
        </a:xfrm>
      </p:grpSpPr>
      <p:sp>
        <p:nvSpPr>
          <p:cNvPr id="4707" name="Google Shape;4707;p44"/>
          <p:cNvSpPr txBox="1">
            <a:spLocks noGrp="1"/>
          </p:cNvSpPr>
          <p:nvPr>
            <p:ph type="title"/>
          </p:nvPr>
        </p:nvSpPr>
        <p:spPr>
          <a:xfrm>
            <a:off x="611560" y="123478"/>
            <a:ext cx="6156256" cy="572700"/>
          </a:xfrm>
          <a:prstGeom prst="rect">
            <a:avLst/>
          </a:prstGeom>
        </p:spPr>
        <p:txBody>
          <a:bodyPr spcFirstLastPara="1" wrap="square" lIns="91425" tIns="91425" rIns="91425" bIns="91425" anchor="t" anchorCtr="0">
            <a:noAutofit/>
          </a:bodyPr>
          <a:lstStyle/>
          <a:p>
            <a:pPr lvl="0" algn="ctr"/>
            <a:r>
              <a:rPr lang="id-ID" sz="2400" dirty="0">
                <a:latin typeface="MV Boli" pitchFamily="2" charset="0"/>
                <a:cs typeface="MV Boli" pitchFamily="2" charset="0"/>
              </a:rPr>
              <a:t>Kebugaran yang berhubungan </a:t>
            </a:r>
            <a:r>
              <a:rPr lang="id-ID" sz="2400" dirty="0" smtClean="0">
                <a:latin typeface="MV Boli" pitchFamily="2" charset="0"/>
                <a:cs typeface="MV Boli" pitchFamily="2" charset="0"/>
              </a:rPr>
              <a:t/>
            </a:r>
            <a:br>
              <a:rPr lang="id-ID" sz="2400" dirty="0" smtClean="0">
                <a:latin typeface="MV Boli" pitchFamily="2" charset="0"/>
                <a:cs typeface="MV Boli" pitchFamily="2" charset="0"/>
              </a:rPr>
            </a:br>
            <a:r>
              <a:rPr lang="id-ID" sz="2400" dirty="0" smtClean="0">
                <a:latin typeface="MV Boli" pitchFamily="2" charset="0"/>
                <a:cs typeface="MV Boli" pitchFamily="2" charset="0"/>
              </a:rPr>
              <a:t>dengan </a:t>
            </a:r>
            <a:r>
              <a:rPr lang="id-ID" sz="2400" dirty="0">
                <a:latin typeface="MV Boli" pitchFamily="2" charset="0"/>
                <a:cs typeface="MV Boli" pitchFamily="2" charset="0"/>
              </a:rPr>
              <a:t>kesehatan</a:t>
            </a:r>
            <a:endParaRPr sz="2400" dirty="0">
              <a:latin typeface="MV Boli" pitchFamily="2" charset="0"/>
              <a:cs typeface="MV Boli" pitchFamily="2" charset="0"/>
            </a:endParaRPr>
          </a:p>
        </p:txBody>
      </p:sp>
      <p:sp>
        <p:nvSpPr>
          <p:cNvPr id="4708" name="Google Shape;4708;p44"/>
          <p:cNvSpPr txBox="1">
            <a:spLocks noGrp="1"/>
          </p:cNvSpPr>
          <p:nvPr>
            <p:ph type="body" idx="1"/>
          </p:nvPr>
        </p:nvSpPr>
        <p:spPr>
          <a:xfrm>
            <a:off x="323528" y="1275606"/>
            <a:ext cx="4788104" cy="2478294"/>
          </a:xfrm>
          <a:prstGeom prst="rect">
            <a:avLst/>
          </a:prstGeom>
        </p:spPr>
        <p:txBody>
          <a:bodyPr spcFirstLastPara="1" wrap="square" lIns="91425" tIns="91425" rIns="91425" bIns="91425" anchor="ctr" anchorCtr="0">
            <a:noAutofit/>
          </a:bodyPr>
          <a:lstStyle/>
          <a:p>
            <a:pPr marL="0" lvl="0" indent="0">
              <a:buNone/>
            </a:pPr>
            <a:r>
              <a:rPr lang="id-ID" sz="2000" dirty="0">
                <a:latin typeface="+mn-lt"/>
              </a:rPr>
              <a:t>Kebugaran jasmani yang berhubungan dengan kesehatan didefinisikan sebagai suatu kemampuan untuk melakukan aktivitas harian yang membutuhkan energi serta kualitas dan kapasitas yang diasosiasikan dengan rendahnya resiko munculnya penyakit yang berhubungan dengan kurangnya aktivitas fisik</a:t>
            </a:r>
            <a:endParaRPr sz="2000" dirty="0">
              <a:latin typeface="+mn-lt"/>
            </a:endParaRPr>
          </a:p>
        </p:txBody>
      </p:sp>
      <p:pic>
        <p:nvPicPr>
          <p:cNvPr id="1026" name="Picture 2" descr="Contoh Kebugaran Jasmani Beserta Penjelasan dan Manfaatn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275606"/>
            <a:ext cx="3384376" cy="3168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2"/>
        <p:cNvGrpSpPr/>
        <p:nvPr/>
      </p:nvGrpSpPr>
      <p:grpSpPr>
        <a:xfrm>
          <a:off x="0" y="0"/>
          <a:ext cx="0" cy="0"/>
          <a:chOff x="0" y="0"/>
          <a:chExt cx="0" cy="0"/>
        </a:xfrm>
      </p:grpSpPr>
      <p:sp>
        <p:nvSpPr>
          <p:cNvPr id="4713" name="Google Shape;4713;p45"/>
          <p:cNvSpPr/>
          <p:nvPr/>
        </p:nvSpPr>
        <p:spPr>
          <a:xfrm flipH="1">
            <a:off x="-764750" y="-19050"/>
            <a:ext cx="5181600" cy="51816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4" name="Google Shape;4714;p45"/>
          <p:cNvGrpSpPr/>
          <p:nvPr/>
        </p:nvGrpSpPr>
        <p:grpSpPr>
          <a:xfrm>
            <a:off x="2986989" y="3800288"/>
            <a:ext cx="1081271" cy="1081271"/>
            <a:chOff x="5746350" y="3701100"/>
            <a:chExt cx="560825" cy="560825"/>
          </a:xfrm>
        </p:grpSpPr>
        <p:sp>
          <p:nvSpPr>
            <p:cNvPr id="4715" name="Google Shape;4715;p45"/>
            <p:cNvSpPr/>
            <p:nvPr/>
          </p:nvSpPr>
          <p:spPr>
            <a:xfrm>
              <a:off x="5746350" y="3701100"/>
              <a:ext cx="110950" cy="111725"/>
            </a:xfrm>
            <a:custGeom>
              <a:avLst/>
              <a:gdLst/>
              <a:ahLst/>
              <a:cxnLst/>
              <a:rect l="l" t="t" r="r" b="b"/>
              <a:pathLst>
                <a:path w="4438" h="4469" extrusionOk="0">
                  <a:moveTo>
                    <a:pt x="2037" y="1"/>
                  </a:moveTo>
                  <a:lnTo>
                    <a:pt x="0" y="2037"/>
                  </a:lnTo>
                  <a:lnTo>
                    <a:pt x="0" y="446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5"/>
            <p:cNvSpPr/>
            <p:nvPr/>
          </p:nvSpPr>
          <p:spPr>
            <a:xfrm>
              <a:off x="5746350" y="3701100"/>
              <a:ext cx="207475" cy="207475"/>
            </a:xfrm>
            <a:custGeom>
              <a:avLst/>
              <a:gdLst/>
              <a:ahLst/>
              <a:cxnLst/>
              <a:rect l="l" t="t" r="r" b="b"/>
              <a:pathLst>
                <a:path w="8299" h="8299" extrusionOk="0">
                  <a:moveTo>
                    <a:pt x="5866" y="1"/>
                  </a:moveTo>
                  <a:lnTo>
                    <a:pt x="0" y="5867"/>
                  </a:lnTo>
                  <a:lnTo>
                    <a:pt x="0" y="8299"/>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5"/>
            <p:cNvSpPr/>
            <p:nvPr/>
          </p:nvSpPr>
          <p:spPr>
            <a:xfrm>
              <a:off x="5746350" y="3701100"/>
              <a:ext cx="303200" cy="303225"/>
            </a:xfrm>
            <a:custGeom>
              <a:avLst/>
              <a:gdLst/>
              <a:ahLst/>
              <a:cxnLst/>
              <a:rect l="l" t="t" r="r" b="b"/>
              <a:pathLst>
                <a:path w="12128" h="12129" extrusionOk="0">
                  <a:moveTo>
                    <a:pt x="9696" y="1"/>
                  </a:moveTo>
                  <a:lnTo>
                    <a:pt x="0" y="9697"/>
                  </a:lnTo>
                  <a:lnTo>
                    <a:pt x="0" y="12129"/>
                  </a:lnTo>
                  <a:lnTo>
                    <a:pt x="12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5"/>
            <p:cNvSpPr/>
            <p:nvPr/>
          </p:nvSpPr>
          <p:spPr>
            <a:xfrm>
              <a:off x="5746350" y="3701100"/>
              <a:ext cx="398950" cy="399725"/>
            </a:xfrm>
            <a:custGeom>
              <a:avLst/>
              <a:gdLst/>
              <a:ahLst/>
              <a:cxnLst/>
              <a:rect l="l" t="t" r="r" b="b"/>
              <a:pathLst>
                <a:path w="15958" h="15989" extrusionOk="0">
                  <a:moveTo>
                    <a:pt x="13526" y="1"/>
                  </a:moveTo>
                  <a:lnTo>
                    <a:pt x="0" y="13557"/>
                  </a:lnTo>
                  <a:lnTo>
                    <a:pt x="0" y="15989"/>
                  </a:lnTo>
                  <a:lnTo>
                    <a:pt x="159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5"/>
            <p:cNvSpPr/>
            <p:nvPr/>
          </p:nvSpPr>
          <p:spPr>
            <a:xfrm>
              <a:off x="5746350" y="3701100"/>
              <a:ext cx="495475" cy="495475"/>
            </a:xfrm>
            <a:custGeom>
              <a:avLst/>
              <a:gdLst/>
              <a:ahLst/>
              <a:cxnLst/>
              <a:rect l="l" t="t" r="r" b="b"/>
              <a:pathLst>
                <a:path w="19819" h="19819" extrusionOk="0">
                  <a:moveTo>
                    <a:pt x="17386" y="1"/>
                  </a:moveTo>
                  <a:lnTo>
                    <a:pt x="0" y="17387"/>
                  </a:lnTo>
                  <a:lnTo>
                    <a:pt x="0" y="19819"/>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5"/>
            <p:cNvSpPr/>
            <p:nvPr/>
          </p:nvSpPr>
          <p:spPr>
            <a:xfrm>
              <a:off x="5746350" y="3701100"/>
              <a:ext cx="560825" cy="560825"/>
            </a:xfrm>
            <a:custGeom>
              <a:avLst/>
              <a:gdLst/>
              <a:ahLst/>
              <a:cxnLst/>
              <a:rect l="l" t="t" r="r" b="b"/>
              <a:pathLst>
                <a:path w="22433" h="22433" extrusionOk="0">
                  <a:moveTo>
                    <a:pt x="21216" y="1"/>
                  </a:moveTo>
                  <a:lnTo>
                    <a:pt x="0" y="21217"/>
                  </a:lnTo>
                  <a:lnTo>
                    <a:pt x="0" y="22433"/>
                  </a:lnTo>
                  <a:lnTo>
                    <a:pt x="1185" y="22433"/>
                  </a:lnTo>
                  <a:lnTo>
                    <a:pt x="22432" y="1217"/>
                  </a:lnTo>
                  <a:lnTo>
                    <a:pt x="22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5"/>
            <p:cNvSpPr/>
            <p:nvPr/>
          </p:nvSpPr>
          <p:spPr>
            <a:xfrm>
              <a:off x="5811700" y="3766450"/>
              <a:ext cx="495475" cy="495475"/>
            </a:xfrm>
            <a:custGeom>
              <a:avLst/>
              <a:gdLst/>
              <a:ahLst/>
              <a:cxnLst/>
              <a:rect l="l" t="t" r="r" b="b"/>
              <a:pathLst>
                <a:path w="19819" h="19819" extrusionOk="0">
                  <a:moveTo>
                    <a:pt x="19818" y="1"/>
                  </a:moveTo>
                  <a:lnTo>
                    <a:pt x="0" y="19819"/>
                  </a:lnTo>
                  <a:lnTo>
                    <a:pt x="2432" y="19819"/>
                  </a:lnTo>
                  <a:lnTo>
                    <a:pt x="19818" y="2432"/>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5"/>
            <p:cNvSpPr/>
            <p:nvPr/>
          </p:nvSpPr>
          <p:spPr>
            <a:xfrm>
              <a:off x="5907425" y="3862975"/>
              <a:ext cx="399750" cy="398950"/>
            </a:xfrm>
            <a:custGeom>
              <a:avLst/>
              <a:gdLst/>
              <a:ahLst/>
              <a:cxnLst/>
              <a:rect l="l" t="t" r="r" b="b"/>
              <a:pathLst>
                <a:path w="15990" h="15958" extrusionOk="0">
                  <a:moveTo>
                    <a:pt x="15989" y="0"/>
                  </a:moveTo>
                  <a:lnTo>
                    <a:pt x="1" y="15958"/>
                  </a:lnTo>
                  <a:lnTo>
                    <a:pt x="2433" y="15958"/>
                  </a:lnTo>
                  <a:lnTo>
                    <a:pt x="15989" y="2401"/>
                  </a:lnTo>
                  <a:lnTo>
                    <a:pt x="159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5"/>
            <p:cNvSpPr/>
            <p:nvPr/>
          </p:nvSpPr>
          <p:spPr>
            <a:xfrm>
              <a:off x="6003175" y="3958700"/>
              <a:ext cx="304000" cy="303225"/>
            </a:xfrm>
            <a:custGeom>
              <a:avLst/>
              <a:gdLst/>
              <a:ahLst/>
              <a:cxnLst/>
              <a:rect l="l" t="t" r="r" b="b"/>
              <a:pathLst>
                <a:path w="12160" h="12129" extrusionOk="0">
                  <a:moveTo>
                    <a:pt x="12159" y="1"/>
                  </a:moveTo>
                  <a:lnTo>
                    <a:pt x="1" y="12129"/>
                  </a:lnTo>
                  <a:lnTo>
                    <a:pt x="2432" y="12129"/>
                  </a:lnTo>
                  <a:lnTo>
                    <a:pt x="12159" y="2433"/>
                  </a:lnTo>
                  <a:lnTo>
                    <a:pt x="12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5"/>
            <p:cNvSpPr/>
            <p:nvPr/>
          </p:nvSpPr>
          <p:spPr>
            <a:xfrm>
              <a:off x="6099700" y="4054450"/>
              <a:ext cx="207475" cy="207475"/>
            </a:xfrm>
            <a:custGeom>
              <a:avLst/>
              <a:gdLst/>
              <a:ahLst/>
              <a:cxnLst/>
              <a:rect l="l" t="t" r="r" b="b"/>
              <a:pathLst>
                <a:path w="8299" h="8299" extrusionOk="0">
                  <a:moveTo>
                    <a:pt x="8298" y="1"/>
                  </a:moveTo>
                  <a:lnTo>
                    <a:pt x="0" y="8299"/>
                  </a:lnTo>
                  <a:lnTo>
                    <a:pt x="2432" y="8299"/>
                  </a:lnTo>
                  <a:lnTo>
                    <a:pt x="8298" y="2432"/>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5"/>
            <p:cNvSpPr/>
            <p:nvPr/>
          </p:nvSpPr>
          <p:spPr>
            <a:xfrm>
              <a:off x="6195425" y="4150200"/>
              <a:ext cx="111750" cy="111725"/>
            </a:xfrm>
            <a:custGeom>
              <a:avLst/>
              <a:gdLst/>
              <a:ahLst/>
              <a:cxnLst/>
              <a:rect l="l" t="t" r="r" b="b"/>
              <a:pathLst>
                <a:path w="4470" h="4469" extrusionOk="0">
                  <a:moveTo>
                    <a:pt x="4469" y="1"/>
                  </a:moveTo>
                  <a:lnTo>
                    <a:pt x="1" y="4469"/>
                  </a:lnTo>
                  <a:lnTo>
                    <a:pt x="2433" y="4469"/>
                  </a:lnTo>
                  <a:lnTo>
                    <a:pt x="4469" y="2432"/>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26" name="Google Shape;4726;p45"/>
          <p:cNvPicPr preferRelativeResize="0"/>
          <p:nvPr/>
        </p:nvPicPr>
        <p:blipFill rotWithShape="1">
          <a:blip r:embed="rId3">
            <a:alphaModFix/>
          </a:blip>
          <a:srcRect l="72" r="34233"/>
          <a:stretch/>
        </p:blipFill>
        <p:spPr>
          <a:xfrm>
            <a:off x="-476150" y="262150"/>
            <a:ext cx="4544400" cy="4619400"/>
          </a:xfrm>
          <a:prstGeom prst="ellipse">
            <a:avLst/>
          </a:prstGeom>
          <a:noFill/>
          <a:ln>
            <a:noFill/>
          </a:ln>
        </p:spPr>
      </p:pic>
      <p:graphicFrame>
        <p:nvGraphicFramePr>
          <p:cNvPr id="4" name="Diagram 3"/>
          <p:cNvGraphicFramePr/>
          <p:nvPr>
            <p:extLst>
              <p:ext uri="{D42A27DB-BD31-4B8C-83A1-F6EECF244321}">
                <p14:modId xmlns:p14="http://schemas.microsoft.com/office/powerpoint/2010/main" val="1354391954"/>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32"/>
        <p:cNvGrpSpPr/>
        <p:nvPr/>
      </p:nvGrpSpPr>
      <p:grpSpPr>
        <a:xfrm>
          <a:off x="0" y="0"/>
          <a:ext cx="0" cy="0"/>
          <a:chOff x="0" y="0"/>
          <a:chExt cx="0" cy="0"/>
        </a:xfrm>
      </p:grpSpPr>
      <p:sp>
        <p:nvSpPr>
          <p:cNvPr id="4733" name="Google Shape;4733;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2400" dirty="0" smtClean="0"/>
              <a:t>Faktor yang mempengaruhi kebugaran jasmani</a:t>
            </a:r>
            <a:endParaRPr sz="2400" dirty="0"/>
          </a:p>
        </p:txBody>
      </p:sp>
      <p:sp>
        <p:nvSpPr>
          <p:cNvPr id="4734" name="Google Shape;4734;p46"/>
          <p:cNvSpPr txBox="1">
            <a:spLocks noGrp="1"/>
          </p:cNvSpPr>
          <p:nvPr>
            <p:ph type="title" idx="2"/>
          </p:nvPr>
        </p:nvSpPr>
        <p:spPr>
          <a:xfrm>
            <a:off x="6639238" y="3228569"/>
            <a:ext cx="1079700" cy="4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35" name="Google Shape;4735;p46"/>
          <p:cNvSpPr txBox="1">
            <a:spLocks noGrp="1"/>
          </p:cNvSpPr>
          <p:nvPr>
            <p:ph type="subTitle" idx="1"/>
          </p:nvPr>
        </p:nvSpPr>
        <p:spPr>
          <a:xfrm>
            <a:off x="1691680" y="2728269"/>
            <a:ext cx="2394000" cy="56017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dirty="0" smtClean="0"/>
              <a:t>Jenis Kelamin</a:t>
            </a:r>
            <a:endParaRPr dirty="0"/>
          </a:p>
        </p:txBody>
      </p:sp>
      <p:sp>
        <p:nvSpPr>
          <p:cNvPr id="4737" name="Google Shape;4737;p46"/>
          <p:cNvSpPr txBox="1">
            <a:spLocks noGrp="1"/>
          </p:cNvSpPr>
          <p:nvPr>
            <p:ph type="subTitle" idx="4"/>
          </p:nvPr>
        </p:nvSpPr>
        <p:spPr>
          <a:xfrm>
            <a:off x="1587468" y="1558219"/>
            <a:ext cx="1728192" cy="59601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sz="2400" dirty="0" smtClean="0"/>
              <a:t>Umur</a:t>
            </a:r>
            <a:endParaRPr sz="2400" dirty="0">
              <a:solidFill>
                <a:schemeClr val="accent1"/>
              </a:solidFill>
            </a:endParaRPr>
          </a:p>
        </p:txBody>
      </p:sp>
      <p:sp>
        <p:nvSpPr>
          <p:cNvPr id="4739" name="Google Shape;4739;p46"/>
          <p:cNvSpPr txBox="1">
            <a:spLocks noGrp="1"/>
          </p:cNvSpPr>
          <p:nvPr>
            <p:ph type="subTitle" idx="6"/>
          </p:nvPr>
        </p:nvSpPr>
        <p:spPr>
          <a:xfrm>
            <a:off x="2118453" y="3717413"/>
            <a:ext cx="2394000" cy="41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dirty="0" smtClean="0"/>
              <a:t>Keturunan</a:t>
            </a:r>
            <a:endParaRPr dirty="0"/>
          </a:p>
        </p:txBody>
      </p:sp>
      <p:sp>
        <p:nvSpPr>
          <p:cNvPr id="4741" name="Google Shape;4741;p46"/>
          <p:cNvSpPr txBox="1">
            <a:spLocks noGrp="1"/>
          </p:cNvSpPr>
          <p:nvPr>
            <p:ph type="subTitle" idx="8"/>
          </p:nvPr>
        </p:nvSpPr>
        <p:spPr>
          <a:xfrm>
            <a:off x="5276555" y="1474468"/>
            <a:ext cx="2394000" cy="41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dirty="0" smtClean="0"/>
              <a:t>makanan</a:t>
            </a:r>
            <a:endParaRPr dirty="0"/>
          </a:p>
        </p:txBody>
      </p:sp>
      <p:sp>
        <p:nvSpPr>
          <p:cNvPr id="4743" name="Google Shape;4743;p46"/>
          <p:cNvSpPr txBox="1">
            <a:spLocks noGrp="1"/>
          </p:cNvSpPr>
          <p:nvPr>
            <p:ph type="title" idx="13"/>
          </p:nvPr>
        </p:nvSpPr>
        <p:spPr>
          <a:xfrm>
            <a:off x="339782" y="1059582"/>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a:t>01</a:t>
            </a:r>
            <a:endParaRPr/>
          </a:p>
        </p:txBody>
      </p:sp>
      <p:sp>
        <p:nvSpPr>
          <p:cNvPr id="4744" name="Google Shape;4744;p46"/>
          <p:cNvSpPr txBox="1">
            <a:spLocks noGrp="1"/>
          </p:cNvSpPr>
          <p:nvPr>
            <p:ph type="title" idx="14"/>
          </p:nvPr>
        </p:nvSpPr>
        <p:spPr>
          <a:xfrm>
            <a:off x="583347" y="2153288"/>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02</a:t>
            </a:r>
            <a:endParaRPr dirty="0"/>
          </a:p>
        </p:txBody>
      </p:sp>
      <p:sp>
        <p:nvSpPr>
          <p:cNvPr id="4745" name="Google Shape;4745;p46"/>
          <p:cNvSpPr txBox="1">
            <a:spLocks noGrp="1"/>
          </p:cNvSpPr>
          <p:nvPr>
            <p:ph type="title" idx="15"/>
          </p:nvPr>
        </p:nvSpPr>
        <p:spPr>
          <a:xfrm>
            <a:off x="1013728" y="3184361"/>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03</a:t>
            </a:r>
            <a:endParaRPr dirty="0"/>
          </a:p>
        </p:txBody>
      </p:sp>
      <p:sp>
        <p:nvSpPr>
          <p:cNvPr id="4746" name="Google Shape;4746;p46"/>
          <p:cNvSpPr txBox="1">
            <a:spLocks noGrp="1"/>
          </p:cNvSpPr>
          <p:nvPr>
            <p:ph type="title" idx="16"/>
          </p:nvPr>
        </p:nvSpPr>
        <p:spPr>
          <a:xfrm>
            <a:off x="3839000" y="973128"/>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04</a:t>
            </a:r>
            <a:endParaRPr dirty="0"/>
          </a:p>
        </p:txBody>
      </p:sp>
      <p:grpSp>
        <p:nvGrpSpPr>
          <p:cNvPr id="4747" name="Google Shape;4747;p46"/>
          <p:cNvGrpSpPr/>
          <p:nvPr/>
        </p:nvGrpSpPr>
        <p:grpSpPr>
          <a:xfrm rot="5400000">
            <a:off x="1014078" y="2562282"/>
            <a:ext cx="297150" cy="892150"/>
            <a:chOff x="6244300" y="1494225"/>
            <a:chExt cx="297150" cy="892150"/>
          </a:xfrm>
        </p:grpSpPr>
        <p:sp>
          <p:nvSpPr>
            <p:cNvPr id="4748" name="Google Shape;4748;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4" name="Google Shape;4754;p46"/>
          <p:cNvGrpSpPr/>
          <p:nvPr/>
        </p:nvGrpSpPr>
        <p:grpSpPr>
          <a:xfrm rot="5400000">
            <a:off x="4846734" y="2416723"/>
            <a:ext cx="297150" cy="892150"/>
            <a:chOff x="6244300" y="1494225"/>
            <a:chExt cx="297150" cy="892150"/>
          </a:xfrm>
        </p:grpSpPr>
        <p:sp>
          <p:nvSpPr>
            <p:cNvPr id="4755" name="Google Shape;4755;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4761;p46"/>
          <p:cNvGrpSpPr/>
          <p:nvPr/>
        </p:nvGrpSpPr>
        <p:grpSpPr>
          <a:xfrm rot="5400000">
            <a:off x="939590" y="1410154"/>
            <a:ext cx="297150" cy="892150"/>
            <a:chOff x="6244300" y="1494225"/>
            <a:chExt cx="297150" cy="892150"/>
          </a:xfrm>
        </p:grpSpPr>
        <p:sp>
          <p:nvSpPr>
            <p:cNvPr id="4762" name="Google Shape;4762;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8" name="Google Shape;4768;p46"/>
          <p:cNvGrpSpPr/>
          <p:nvPr/>
        </p:nvGrpSpPr>
        <p:grpSpPr>
          <a:xfrm rot="5400000">
            <a:off x="1517568" y="3502201"/>
            <a:ext cx="297150" cy="892150"/>
            <a:chOff x="6244300" y="1494225"/>
            <a:chExt cx="297150" cy="892150"/>
          </a:xfrm>
        </p:grpSpPr>
        <p:sp>
          <p:nvSpPr>
            <p:cNvPr id="4769" name="Google Shape;4769;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746;p46"/>
          <p:cNvSpPr txBox="1">
            <a:spLocks/>
          </p:cNvSpPr>
          <p:nvPr/>
        </p:nvSpPr>
        <p:spPr>
          <a:xfrm>
            <a:off x="4233650" y="2026166"/>
            <a:ext cx="789300" cy="747000"/>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12000"/>
              <a:buFont typeface="Barlow"/>
              <a:buNone/>
              <a:defRPr sz="4900" b="1" i="0" u="none" strike="noStrike" cap="none">
                <a:solidFill>
                  <a:schemeClr val="accent2"/>
                </a:solidFill>
                <a:latin typeface="Barlow"/>
                <a:ea typeface="Barlow"/>
                <a:cs typeface="Barlow"/>
                <a:sym typeface="Barlow"/>
              </a:defRPr>
            </a:lvl1pPr>
            <a:lvl2pPr marR="0" lvl="1"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2pPr>
            <a:lvl3pPr marR="0" lvl="2"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3pPr>
            <a:lvl4pPr marR="0" lvl="3"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4pPr>
            <a:lvl5pPr marR="0" lvl="4"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5pPr>
            <a:lvl6pPr marR="0" lvl="5"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6pPr>
            <a:lvl7pPr marR="0" lvl="6"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7pPr>
            <a:lvl8pPr marR="0" lvl="7"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8pPr>
            <a:lvl9pPr marR="0" lvl="8"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9pPr>
          </a:lstStyle>
          <a:p>
            <a:r>
              <a:rPr lang="en" dirty="0" smtClean="0"/>
              <a:t>0</a:t>
            </a:r>
            <a:r>
              <a:rPr lang="id-ID" dirty="0" smtClean="0"/>
              <a:t>5</a:t>
            </a:r>
            <a:endParaRPr lang="en" dirty="0"/>
          </a:p>
        </p:txBody>
      </p:sp>
      <p:sp>
        <p:nvSpPr>
          <p:cNvPr id="49" name="Google Shape;4746;p46"/>
          <p:cNvSpPr txBox="1">
            <a:spLocks/>
          </p:cNvSpPr>
          <p:nvPr/>
        </p:nvSpPr>
        <p:spPr>
          <a:xfrm>
            <a:off x="4471629" y="3156932"/>
            <a:ext cx="789300" cy="747000"/>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12000"/>
              <a:buFont typeface="Barlow"/>
              <a:buNone/>
              <a:defRPr sz="4900" b="1" i="0" u="none" strike="noStrike" cap="none">
                <a:solidFill>
                  <a:schemeClr val="accent2"/>
                </a:solidFill>
                <a:latin typeface="Barlow"/>
                <a:ea typeface="Barlow"/>
                <a:cs typeface="Barlow"/>
                <a:sym typeface="Barlow"/>
              </a:defRPr>
            </a:lvl1pPr>
            <a:lvl2pPr marR="0" lvl="1"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2pPr>
            <a:lvl3pPr marR="0" lvl="2"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3pPr>
            <a:lvl4pPr marR="0" lvl="3"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4pPr>
            <a:lvl5pPr marR="0" lvl="4"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5pPr>
            <a:lvl6pPr marR="0" lvl="5"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6pPr>
            <a:lvl7pPr marR="0" lvl="6"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7pPr>
            <a:lvl8pPr marR="0" lvl="7"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8pPr>
            <a:lvl9pPr marR="0" lvl="8" algn="r" rtl="0">
              <a:lnSpc>
                <a:spcPct val="100000"/>
              </a:lnSpc>
              <a:spcBef>
                <a:spcPts val="0"/>
              </a:spcBef>
              <a:spcAft>
                <a:spcPts val="0"/>
              </a:spcAft>
              <a:buClr>
                <a:schemeClr val="accent2"/>
              </a:buClr>
              <a:buSzPts val="12000"/>
              <a:buFont typeface="Barlow"/>
              <a:buNone/>
              <a:defRPr sz="12000" b="1" i="0" u="none" strike="noStrike" cap="none">
                <a:solidFill>
                  <a:schemeClr val="accent2"/>
                </a:solidFill>
                <a:latin typeface="Barlow"/>
                <a:ea typeface="Barlow"/>
                <a:cs typeface="Barlow"/>
                <a:sym typeface="Barlow"/>
              </a:defRPr>
            </a:lvl9pPr>
          </a:lstStyle>
          <a:p>
            <a:r>
              <a:rPr lang="en" dirty="0" smtClean="0"/>
              <a:t>0</a:t>
            </a:r>
            <a:r>
              <a:rPr lang="id-ID" dirty="0"/>
              <a:t>6</a:t>
            </a:r>
            <a:endParaRPr lang="en" dirty="0"/>
          </a:p>
        </p:txBody>
      </p:sp>
      <p:grpSp>
        <p:nvGrpSpPr>
          <p:cNvPr id="50" name="Google Shape;4754;p46"/>
          <p:cNvGrpSpPr/>
          <p:nvPr/>
        </p:nvGrpSpPr>
        <p:grpSpPr>
          <a:xfrm rot="5400000">
            <a:off x="4568779" y="1291418"/>
            <a:ext cx="297150" cy="892150"/>
            <a:chOff x="6244300" y="1494225"/>
            <a:chExt cx="297150" cy="892150"/>
          </a:xfrm>
        </p:grpSpPr>
        <p:sp>
          <p:nvSpPr>
            <p:cNvPr id="51" name="Google Shape;4755;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56;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57;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58;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59;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60;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4754;p46"/>
          <p:cNvGrpSpPr/>
          <p:nvPr/>
        </p:nvGrpSpPr>
        <p:grpSpPr>
          <a:xfrm rot="5400000">
            <a:off x="5143834" y="3544251"/>
            <a:ext cx="297150" cy="892150"/>
            <a:chOff x="6244300" y="1494225"/>
            <a:chExt cx="297150" cy="892150"/>
          </a:xfrm>
        </p:grpSpPr>
        <p:sp>
          <p:nvSpPr>
            <p:cNvPr id="58" name="Google Shape;4755;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56;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57;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58;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59;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60;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4741;p46"/>
          <p:cNvSpPr txBox="1">
            <a:spLocks noGrp="1"/>
          </p:cNvSpPr>
          <p:nvPr>
            <p:ph type="subTitle" idx="8"/>
          </p:nvPr>
        </p:nvSpPr>
        <p:spPr>
          <a:xfrm>
            <a:off x="5556148" y="2599774"/>
            <a:ext cx="3120307" cy="41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dirty="0" smtClean="0"/>
              <a:t>Kebiasaan Meroko</a:t>
            </a:r>
            <a:endParaRPr dirty="0"/>
          </a:p>
        </p:txBody>
      </p:sp>
      <p:sp>
        <p:nvSpPr>
          <p:cNvPr id="65" name="Google Shape;4741;p46"/>
          <p:cNvSpPr txBox="1">
            <a:spLocks noGrp="1"/>
          </p:cNvSpPr>
          <p:nvPr>
            <p:ph type="subTitle" idx="8"/>
          </p:nvPr>
        </p:nvSpPr>
        <p:spPr>
          <a:xfrm>
            <a:off x="5738485" y="3745023"/>
            <a:ext cx="2394000" cy="41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dirty="0" smtClean="0"/>
              <a:t>latihan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78"/>
        <p:cNvGrpSpPr/>
        <p:nvPr/>
      </p:nvGrpSpPr>
      <p:grpSpPr>
        <a:xfrm>
          <a:off x="0" y="0"/>
          <a:ext cx="0" cy="0"/>
          <a:chOff x="0" y="0"/>
          <a:chExt cx="0" cy="0"/>
        </a:xfrm>
      </p:grpSpPr>
      <p:sp>
        <p:nvSpPr>
          <p:cNvPr id="5" name="Horizontal Scroll 4"/>
          <p:cNvSpPr/>
          <p:nvPr/>
        </p:nvSpPr>
        <p:spPr>
          <a:xfrm>
            <a:off x="2771800" y="123478"/>
            <a:ext cx="3600400"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b="1" dirty="0">
                <a:latin typeface="MV Boli" pitchFamily="2" charset="0"/>
                <a:cs typeface="MV Boli" pitchFamily="2" charset="0"/>
              </a:rPr>
              <a:t>Status Kesehatan</a:t>
            </a:r>
          </a:p>
        </p:txBody>
      </p:sp>
      <p:sp>
        <p:nvSpPr>
          <p:cNvPr id="6" name="Flowchart: Alternate Process 5"/>
          <p:cNvSpPr/>
          <p:nvPr/>
        </p:nvSpPr>
        <p:spPr>
          <a:xfrm>
            <a:off x="647564" y="1851670"/>
            <a:ext cx="6984776" cy="244827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id-ID" sz="2400" dirty="0">
                <a:latin typeface="Monotype Corsiva" pitchFamily="66" charset="0"/>
              </a:rPr>
              <a:t>Status kesehatan adalah suatu keadaan seseorang dalam tingkatan sehat atau sakit. Status kesehatan juga merupakan salah satu determinan atau faktor penentu dari kebugaran kardiovaskuler (daya tahan kardiovaskuler) (Malina &amp; Bouchard, 1989 dalam Haskell &amp; Kiernan, 2000). </a:t>
            </a:r>
          </a:p>
        </p:txBody>
      </p:sp>
      <p:sp>
        <p:nvSpPr>
          <p:cNvPr id="8" name="Down Arrow 7"/>
          <p:cNvSpPr/>
          <p:nvPr/>
        </p:nvSpPr>
        <p:spPr>
          <a:xfrm>
            <a:off x="4139952" y="1084997"/>
            <a:ext cx="432048" cy="622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sp>
        <p:nvSpPr>
          <p:cNvPr id="4788" name="Google Shape;4788;p48"/>
          <p:cNvSpPr/>
          <p:nvPr/>
        </p:nvSpPr>
        <p:spPr>
          <a:xfrm>
            <a:off x="6419850" y="243250"/>
            <a:ext cx="4656900" cy="46569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8"/>
          <p:cNvSpPr/>
          <p:nvPr/>
        </p:nvSpPr>
        <p:spPr>
          <a:xfrm rot="8100000">
            <a:off x="6170488" y="-4891"/>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8"/>
          <p:cNvSpPr txBox="1">
            <a:spLocks noGrp="1"/>
          </p:cNvSpPr>
          <p:nvPr>
            <p:ph type="title"/>
          </p:nvPr>
        </p:nvSpPr>
        <p:spPr>
          <a:xfrm>
            <a:off x="978663" y="65829"/>
            <a:ext cx="4942588" cy="78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400" dirty="0" smtClean="0">
                <a:solidFill>
                  <a:srgbClr val="FFFF00"/>
                </a:solidFill>
                <a:latin typeface="MV Boli" pitchFamily="2" charset="0"/>
                <a:cs typeface="MV Boli" pitchFamily="2" charset="0"/>
              </a:rPr>
              <a:t>Denyut nadi istirahat perempuan </a:t>
            </a:r>
            <a:endParaRPr sz="2400" dirty="0">
              <a:solidFill>
                <a:srgbClr val="FFFF00"/>
              </a:solidFill>
              <a:latin typeface="MV Boli" pitchFamily="2" charset="0"/>
              <a:cs typeface="MV Boli" pitchFamily="2" charset="0"/>
            </a:endParaRPr>
          </a:p>
        </p:txBody>
      </p:sp>
      <p:pic>
        <p:nvPicPr>
          <p:cNvPr id="4793" name="Google Shape;4793;p48"/>
          <p:cNvPicPr preferRelativeResize="0"/>
          <p:nvPr/>
        </p:nvPicPr>
        <p:blipFill rotWithShape="1">
          <a:blip r:embed="rId3">
            <a:alphaModFix/>
          </a:blip>
          <a:srcRect l="26418" r="6530"/>
          <a:stretch/>
        </p:blipFill>
        <p:spPr>
          <a:xfrm>
            <a:off x="6813350" y="648000"/>
            <a:ext cx="3870000" cy="3847800"/>
          </a:xfrm>
          <a:prstGeom prst="ellipse">
            <a:avLst/>
          </a:prstGeom>
          <a:noFill/>
          <a:ln>
            <a:noFill/>
          </a:ln>
        </p:spPr>
      </p:pic>
      <p:grpSp>
        <p:nvGrpSpPr>
          <p:cNvPr id="4794" name="Google Shape;4794;p48"/>
          <p:cNvGrpSpPr/>
          <p:nvPr/>
        </p:nvGrpSpPr>
        <p:grpSpPr>
          <a:xfrm>
            <a:off x="6909590" y="3045100"/>
            <a:ext cx="1624821" cy="1743438"/>
            <a:chOff x="5198850" y="3531275"/>
            <a:chExt cx="999275" cy="1072225"/>
          </a:xfrm>
        </p:grpSpPr>
        <p:sp>
          <p:nvSpPr>
            <p:cNvPr id="4795" name="Google Shape;4795;p48"/>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8"/>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8"/>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8"/>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8"/>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8"/>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8"/>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8"/>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8"/>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8"/>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8"/>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8"/>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8"/>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8"/>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8"/>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8"/>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8"/>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48"/>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48"/>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8"/>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48"/>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48"/>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48"/>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8"/>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8"/>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8"/>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8"/>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8"/>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8"/>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8"/>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8"/>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8"/>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8"/>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8"/>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8"/>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8"/>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8"/>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8"/>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8"/>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8"/>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8"/>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8"/>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8"/>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8"/>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48"/>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48"/>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8"/>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48"/>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48"/>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48"/>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48"/>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48"/>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48"/>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48"/>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48"/>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48"/>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48"/>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48"/>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48"/>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48"/>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48"/>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48"/>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48"/>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48"/>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48"/>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48"/>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48"/>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48"/>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48"/>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48"/>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48"/>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48"/>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48"/>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48"/>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48"/>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48"/>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48"/>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48"/>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48"/>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48"/>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48"/>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48"/>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48"/>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48"/>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8"/>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8"/>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8"/>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8"/>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8"/>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48"/>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48"/>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8"/>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8"/>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8"/>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8"/>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48"/>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48"/>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48"/>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48"/>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48"/>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48"/>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48"/>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48"/>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48"/>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48"/>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48"/>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48"/>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48"/>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48"/>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48"/>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48"/>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48"/>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48"/>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48"/>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48"/>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48"/>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48"/>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48"/>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48"/>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48"/>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5" name="Google Shape;4915;p48"/>
          <p:cNvGrpSpPr/>
          <p:nvPr/>
        </p:nvGrpSpPr>
        <p:grpSpPr>
          <a:xfrm rot="5400000">
            <a:off x="1350613" y="2888500"/>
            <a:ext cx="297150" cy="1486375"/>
            <a:chOff x="6244300" y="1494225"/>
            <a:chExt cx="297150" cy="1486375"/>
          </a:xfrm>
        </p:grpSpPr>
        <p:sp>
          <p:nvSpPr>
            <p:cNvPr id="4916" name="Google Shape;4916;p48"/>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48"/>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48"/>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48"/>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48"/>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8"/>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8"/>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8"/>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8"/>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8"/>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45" name="Table 144">
            <a:extLst>
              <a:ext uri="{FF2B5EF4-FFF2-40B4-BE49-F238E27FC236}">
                <a16:creationId xmlns="" xmlns:a16="http://schemas.microsoft.com/office/drawing/2014/main" id="{AB781517-FC74-49B5-B90D-EF7F945534EA}"/>
              </a:ext>
            </a:extLst>
          </p:cNvPr>
          <p:cNvGraphicFramePr>
            <a:graphicFrameLocks noGrp="1"/>
          </p:cNvGraphicFramePr>
          <p:nvPr>
            <p:extLst>
              <p:ext uri="{D42A27DB-BD31-4B8C-83A1-F6EECF244321}">
                <p14:modId xmlns:p14="http://schemas.microsoft.com/office/powerpoint/2010/main" val="4261606021"/>
              </p:ext>
            </p:extLst>
          </p:nvPr>
        </p:nvGraphicFramePr>
        <p:xfrm>
          <a:off x="467544" y="1270480"/>
          <a:ext cx="5616622" cy="3258548"/>
        </p:xfrm>
        <a:graphic>
          <a:graphicData uri="http://schemas.openxmlformats.org/drawingml/2006/table">
            <a:tbl>
              <a:tblPr firstRow="1" bandRow="1">
                <a:tableStyleId>{5C22544A-7EE6-4342-B048-85BDC9FD1C3A}</a:tableStyleId>
              </a:tblPr>
              <a:tblGrid>
                <a:gridCol w="1123324">
                  <a:extLst>
                    <a:ext uri="{9D8B030D-6E8A-4147-A177-3AD203B41FA5}">
                      <a16:colId xmlns="" xmlns:a16="http://schemas.microsoft.com/office/drawing/2014/main" val="1061909872"/>
                    </a:ext>
                  </a:extLst>
                </a:gridCol>
                <a:gridCol w="1123324">
                  <a:extLst>
                    <a:ext uri="{9D8B030D-6E8A-4147-A177-3AD203B41FA5}">
                      <a16:colId xmlns="" xmlns:a16="http://schemas.microsoft.com/office/drawing/2014/main" val="4136876526"/>
                    </a:ext>
                  </a:extLst>
                </a:gridCol>
                <a:gridCol w="1382669">
                  <a:extLst>
                    <a:ext uri="{9D8B030D-6E8A-4147-A177-3AD203B41FA5}">
                      <a16:colId xmlns="" xmlns:a16="http://schemas.microsoft.com/office/drawing/2014/main" val="1811837508"/>
                    </a:ext>
                  </a:extLst>
                </a:gridCol>
                <a:gridCol w="863981">
                  <a:extLst>
                    <a:ext uri="{9D8B030D-6E8A-4147-A177-3AD203B41FA5}">
                      <a16:colId xmlns="" xmlns:a16="http://schemas.microsoft.com/office/drawing/2014/main" val="1072122023"/>
                    </a:ext>
                  </a:extLst>
                </a:gridCol>
                <a:gridCol w="1123324">
                  <a:extLst>
                    <a:ext uri="{9D8B030D-6E8A-4147-A177-3AD203B41FA5}">
                      <a16:colId xmlns="" xmlns:a16="http://schemas.microsoft.com/office/drawing/2014/main" val="4047354647"/>
                    </a:ext>
                  </a:extLst>
                </a:gridCol>
              </a:tblGrid>
              <a:tr h="464117">
                <a:tc rowSpan="2">
                  <a:txBody>
                    <a:bodyPr/>
                    <a:lstStyle/>
                    <a:p>
                      <a:pPr algn="ctr"/>
                      <a:r>
                        <a:rPr lang="en-US" sz="2000" dirty="0" err="1">
                          <a:solidFill>
                            <a:schemeClr val="tx1"/>
                          </a:solidFill>
                          <a:effectLst>
                            <a:outerShdw blurRad="38100" dist="38100" dir="2700000" algn="tl">
                              <a:srgbClr val="000000">
                                <a:alpha val="43137"/>
                              </a:srgbClr>
                            </a:outerShdw>
                          </a:effectLst>
                          <a:latin typeface="Cambria" pitchFamily="18" charset="0"/>
                        </a:rPr>
                        <a:t>Usia</a:t>
                      </a:r>
                      <a:r>
                        <a:rPr lang="en-US" sz="2000" dirty="0">
                          <a:solidFill>
                            <a:schemeClr val="tx1"/>
                          </a:solidFill>
                          <a:effectLst>
                            <a:outerShdw blurRad="38100" dist="38100" dir="2700000" algn="tl">
                              <a:srgbClr val="000000">
                                <a:alpha val="43137"/>
                              </a:srgbClr>
                            </a:outerShdw>
                          </a:effectLst>
                          <a:latin typeface="Cambria" pitchFamily="18" charset="0"/>
                        </a:rPr>
                        <a:t> (</a:t>
                      </a:r>
                      <a:r>
                        <a:rPr lang="en-US" sz="2000" dirty="0" err="1">
                          <a:solidFill>
                            <a:schemeClr val="tx1"/>
                          </a:solidFill>
                          <a:effectLst>
                            <a:outerShdw blurRad="38100" dist="38100" dir="2700000" algn="tl">
                              <a:srgbClr val="000000">
                                <a:alpha val="43137"/>
                              </a:srgbClr>
                            </a:outerShdw>
                          </a:effectLst>
                          <a:latin typeface="Cambria" pitchFamily="18" charset="0"/>
                        </a:rPr>
                        <a:t>tahun</a:t>
                      </a:r>
                      <a:r>
                        <a:rPr lang="en-US" sz="2000" dirty="0">
                          <a:solidFill>
                            <a:schemeClr val="tx1"/>
                          </a:solidFill>
                          <a:effectLst>
                            <a:outerShdw blurRad="38100" dist="38100" dir="2700000" algn="tl">
                              <a:srgbClr val="000000">
                                <a:alpha val="43137"/>
                              </a:srgbClr>
                            </a:outerShdw>
                          </a:effectLst>
                          <a:latin typeface="Cambria" pitchFamily="18" charset="0"/>
                        </a:rPr>
                        <a:t>)</a:t>
                      </a:r>
                    </a:p>
                  </a:txBody>
                  <a:tcPr/>
                </a:tc>
                <a:tc gridSpan="4">
                  <a:txBody>
                    <a:bodyPr/>
                    <a:lstStyle/>
                    <a:p>
                      <a:pPr algn="ctr"/>
                      <a:r>
                        <a:rPr lang="en-US" sz="2000" dirty="0" err="1">
                          <a:solidFill>
                            <a:schemeClr val="tx1"/>
                          </a:solidFill>
                          <a:effectLst>
                            <a:outerShdw blurRad="38100" dist="38100" dir="2700000" algn="tl">
                              <a:srgbClr val="000000">
                                <a:alpha val="43137"/>
                              </a:srgbClr>
                            </a:outerShdw>
                          </a:effectLst>
                          <a:latin typeface="Cambria" pitchFamily="18" charset="0"/>
                        </a:rPr>
                        <a:t>Jumlah</a:t>
                      </a:r>
                      <a:r>
                        <a:rPr lang="en-US" sz="2000" dirty="0">
                          <a:solidFill>
                            <a:schemeClr val="tx1"/>
                          </a:solidFill>
                          <a:effectLst>
                            <a:outerShdw blurRad="38100" dist="38100" dir="2700000" algn="tl">
                              <a:srgbClr val="000000">
                                <a:alpha val="43137"/>
                              </a:srgbClr>
                            </a:outerShdw>
                          </a:effectLst>
                          <a:latin typeface="Cambria" pitchFamily="18" charset="0"/>
                        </a:rPr>
                        <a:t> </a:t>
                      </a:r>
                      <a:r>
                        <a:rPr lang="en-US" sz="2000" dirty="0" err="1">
                          <a:solidFill>
                            <a:schemeClr val="tx1"/>
                          </a:solidFill>
                          <a:effectLst>
                            <a:outerShdw blurRad="38100" dist="38100" dir="2700000" algn="tl">
                              <a:srgbClr val="000000">
                                <a:alpha val="43137"/>
                              </a:srgbClr>
                            </a:outerShdw>
                          </a:effectLst>
                          <a:latin typeface="Cambria" pitchFamily="18" charset="0"/>
                        </a:rPr>
                        <a:t>Denyut</a:t>
                      </a:r>
                      <a:r>
                        <a:rPr lang="en-US" sz="2000" dirty="0">
                          <a:solidFill>
                            <a:schemeClr val="tx1"/>
                          </a:solidFill>
                          <a:effectLst>
                            <a:outerShdw blurRad="38100" dist="38100" dir="2700000" algn="tl">
                              <a:srgbClr val="000000">
                                <a:alpha val="43137"/>
                              </a:srgbClr>
                            </a:outerShdw>
                          </a:effectLst>
                          <a:latin typeface="Cambria" pitchFamily="18" charset="0"/>
                        </a:rPr>
                        <a:t> </a:t>
                      </a:r>
                      <a:r>
                        <a:rPr lang="en-US" sz="2000" dirty="0" err="1">
                          <a:solidFill>
                            <a:schemeClr val="tx1"/>
                          </a:solidFill>
                          <a:effectLst>
                            <a:outerShdw blurRad="38100" dist="38100" dir="2700000" algn="tl">
                              <a:srgbClr val="000000">
                                <a:alpha val="43137"/>
                              </a:srgbClr>
                            </a:outerShdw>
                          </a:effectLst>
                          <a:latin typeface="Cambria" pitchFamily="18" charset="0"/>
                        </a:rPr>
                        <a:t>Nadi</a:t>
                      </a:r>
                      <a:r>
                        <a:rPr lang="en-US" sz="2000" baseline="0" dirty="0">
                          <a:solidFill>
                            <a:schemeClr val="tx1"/>
                          </a:solidFill>
                          <a:effectLst>
                            <a:outerShdw blurRad="38100" dist="38100" dir="2700000" algn="tl">
                              <a:srgbClr val="000000">
                                <a:alpha val="43137"/>
                              </a:srgbClr>
                            </a:outerShdw>
                          </a:effectLst>
                          <a:latin typeface="Cambria" pitchFamily="18" charset="0"/>
                        </a:rPr>
                        <a:t> </a:t>
                      </a:r>
                      <a:r>
                        <a:rPr lang="en-US" sz="2000" baseline="0" dirty="0" err="1">
                          <a:solidFill>
                            <a:schemeClr val="tx1"/>
                          </a:solidFill>
                          <a:effectLst>
                            <a:outerShdw blurRad="38100" dist="38100" dir="2700000" algn="tl">
                              <a:srgbClr val="000000">
                                <a:alpha val="43137"/>
                              </a:srgbClr>
                            </a:outerShdw>
                          </a:effectLst>
                          <a:latin typeface="Cambria" pitchFamily="18" charset="0"/>
                        </a:rPr>
                        <a:t>permenit</a:t>
                      </a:r>
                      <a:endParaRPr lang="en-US" sz="2000" dirty="0">
                        <a:solidFill>
                          <a:schemeClr val="tx1"/>
                        </a:solidFill>
                        <a:effectLst>
                          <a:outerShdw blurRad="38100" dist="38100" dir="2700000" algn="tl">
                            <a:srgbClr val="000000">
                              <a:alpha val="43137"/>
                            </a:srgbClr>
                          </a:outerShdw>
                        </a:effectLst>
                        <a:latin typeface="Cambria" pitchFamily="18" charset="0"/>
                      </a:endParaRPr>
                    </a:p>
                  </a:txBody>
                  <a:tcPr/>
                </a:tc>
                <a:tc hMerge="1">
                  <a:txBody>
                    <a:bodyPr/>
                    <a:lstStyle/>
                    <a:p>
                      <a:endParaRPr lang="en-US" sz="2000" dirty="0">
                        <a:latin typeface="Cambria" pitchFamily="18" charset="0"/>
                      </a:endParaRPr>
                    </a:p>
                  </a:txBody>
                  <a:tcPr/>
                </a:tc>
                <a:tc hMerge="1">
                  <a:txBody>
                    <a:bodyPr/>
                    <a:lstStyle/>
                    <a:p>
                      <a:endParaRPr lang="en-US" sz="2000" dirty="0">
                        <a:latin typeface="Cambria" pitchFamily="18" charset="0"/>
                      </a:endParaRPr>
                    </a:p>
                  </a:txBody>
                  <a:tcPr/>
                </a:tc>
                <a:tc hMerge="1">
                  <a:txBody>
                    <a:bodyPr/>
                    <a:lstStyle/>
                    <a:p>
                      <a:endParaRPr lang="en-US" sz="2000" dirty="0">
                        <a:latin typeface="Cambria" pitchFamily="18" charset="0"/>
                      </a:endParaRPr>
                    </a:p>
                  </a:txBody>
                  <a:tcPr/>
                </a:tc>
                <a:extLst>
                  <a:ext uri="{0D108BD9-81ED-4DB2-BD59-A6C34878D82A}">
                    <a16:rowId xmlns="" xmlns:a16="http://schemas.microsoft.com/office/drawing/2014/main" val="552977038"/>
                  </a:ext>
                </a:extLst>
              </a:tr>
              <a:tr h="665907">
                <a:tc vMerge="1">
                  <a:txBody>
                    <a:bodyPr/>
                    <a:lstStyle/>
                    <a:p>
                      <a:endParaRPr lang="en-US" sz="2000" dirty="0">
                        <a:latin typeface="Cambria" pitchFamily="18" charset="0"/>
                      </a:endParaRPr>
                    </a:p>
                  </a:txBody>
                  <a:tcPr/>
                </a:tc>
                <a:tc>
                  <a:txBody>
                    <a:bodyPr/>
                    <a:lstStyle/>
                    <a:p>
                      <a:r>
                        <a:rPr lang="en-US" sz="2000" dirty="0" err="1">
                          <a:solidFill>
                            <a:schemeClr val="tx1"/>
                          </a:solidFill>
                          <a:effectLst>
                            <a:outerShdw blurRad="38100" dist="38100" dir="2700000" algn="tl">
                              <a:srgbClr val="000000">
                                <a:alpha val="43137"/>
                              </a:srgbClr>
                            </a:outerShdw>
                          </a:effectLst>
                          <a:latin typeface="Cambria" pitchFamily="18" charset="0"/>
                        </a:rPr>
                        <a:t>Sangat</a:t>
                      </a:r>
                      <a:r>
                        <a:rPr lang="en-US" sz="2000" dirty="0">
                          <a:solidFill>
                            <a:schemeClr val="tx1"/>
                          </a:solidFill>
                          <a:effectLst>
                            <a:outerShdw blurRad="38100" dist="38100" dir="2700000" algn="tl">
                              <a:srgbClr val="000000">
                                <a:alpha val="43137"/>
                              </a:srgbClr>
                            </a:outerShdw>
                          </a:effectLst>
                          <a:latin typeface="Cambria" pitchFamily="18" charset="0"/>
                        </a:rPr>
                        <a:t> </a:t>
                      </a:r>
                      <a:r>
                        <a:rPr lang="en-US" sz="2000" dirty="0" err="1">
                          <a:solidFill>
                            <a:schemeClr val="tx1"/>
                          </a:solidFill>
                          <a:effectLst>
                            <a:outerShdw blurRad="38100" dist="38100" dir="2700000" algn="tl">
                              <a:srgbClr val="000000">
                                <a:alpha val="43137"/>
                              </a:srgbClr>
                            </a:outerShdw>
                          </a:effectLst>
                          <a:latin typeface="Cambria" pitchFamily="18" charset="0"/>
                        </a:rPr>
                        <a:t>Baik</a:t>
                      </a:r>
                      <a:endParaRPr lang="en-US" sz="2000" dirty="0">
                        <a:solidFill>
                          <a:schemeClr val="tx1"/>
                        </a:solidFill>
                        <a:effectLst>
                          <a:outerShdw blurRad="38100" dist="38100" dir="2700000" algn="tl">
                            <a:srgbClr val="000000">
                              <a:alpha val="43137"/>
                            </a:srgbClr>
                          </a:outerShdw>
                        </a:effectLst>
                        <a:latin typeface="Cambria" pitchFamily="18" charset="0"/>
                      </a:endParaRPr>
                    </a:p>
                  </a:txBody>
                  <a:tcPr/>
                </a:tc>
                <a:tc>
                  <a:txBody>
                    <a:bodyPr/>
                    <a:lstStyle/>
                    <a:p>
                      <a:r>
                        <a:rPr lang="en-US" sz="2000" dirty="0" err="1">
                          <a:latin typeface="Cambria" pitchFamily="18" charset="0"/>
                        </a:rPr>
                        <a:t>Baik</a:t>
                      </a:r>
                      <a:endParaRPr lang="en-US" sz="2000" dirty="0">
                        <a:latin typeface="Cambria" pitchFamily="18" charset="0"/>
                      </a:endParaRPr>
                    </a:p>
                  </a:txBody>
                  <a:tcPr/>
                </a:tc>
                <a:tc>
                  <a:txBody>
                    <a:bodyPr/>
                    <a:lstStyle/>
                    <a:p>
                      <a:r>
                        <a:rPr lang="en-US" sz="2000" dirty="0" err="1">
                          <a:latin typeface="Cambria" pitchFamily="18" charset="0"/>
                        </a:rPr>
                        <a:t>Cukup</a:t>
                      </a:r>
                      <a:endParaRPr lang="en-US" sz="2000" dirty="0">
                        <a:latin typeface="Cambria" pitchFamily="18" charset="0"/>
                      </a:endParaRPr>
                    </a:p>
                  </a:txBody>
                  <a:tcPr/>
                </a:tc>
                <a:tc>
                  <a:txBody>
                    <a:bodyPr/>
                    <a:lstStyle/>
                    <a:p>
                      <a:r>
                        <a:rPr lang="en-US" sz="2000" dirty="0" err="1">
                          <a:latin typeface="Cambria" pitchFamily="18" charset="0"/>
                        </a:rPr>
                        <a:t>Kurang</a:t>
                      </a:r>
                      <a:endParaRPr lang="en-US" sz="2000" dirty="0">
                        <a:latin typeface="Cambria" pitchFamily="18" charset="0"/>
                      </a:endParaRPr>
                    </a:p>
                  </a:txBody>
                  <a:tcPr/>
                </a:tc>
                <a:extLst>
                  <a:ext uri="{0D108BD9-81ED-4DB2-BD59-A6C34878D82A}">
                    <a16:rowId xmlns="" xmlns:a16="http://schemas.microsoft.com/office/drawing/2014/main" val="2626304580"/>
                  </a:ext>
                </a:extLst>
              </a:tr>
              <a:tr h="464117">
                <a:tc>
                  <a:txBody>
                    <a:bodyPr/>
                    <a:lstStyle/>
                    <a:p>
                      <a:r>
                        <a:rPr lang="en-US" sz="2000" dirty="0">
                          <a:latin typeface="Cambria" pitchFamily="18" charset="0"/>
                        </a:rPr>
                        <a:t>20-29</a:t>
                      </a:r>
                    </a:p>
                  </a:txBody>
                  <a:tcPr/>
                </a:tc>
                <a:tc>
                  <a:txBody>
                    <a:bodyPr/>
                    <a:lstStyle/>
                    <a:p>
                      <a:r>
                        <a:rPr lang="en-US" sz="2000" dirty="0">
                          <a:latin typeface="Cambria" pitchFamily="18" charset="0"/>
                        </a:rPr>
                        <a:t>&lt;70</a:t>
                      </a:r>
                    </a:p>
                  </a:txBody>
                  <a:tcPr/>
                </a:tc>
                <a:tc>
                  <a:txBody>
                    <a:bodyPr/>
                    <a:lstStyle/>
                    <a:p>
                      <a:r>
                        <a:rPr lang="en-US" sz="2000" dirty="0">
                          <a:latin typeface="Cambria" pitchFamily="18" charset="0"/>
                        </a:rPr>
                        <a:t>70-77</a:t>
                      </a:r>
                    </a:p>
                  </a:txBody>
                  <a:tcPr/>
                </a:tc>
                <a:tc>
                  <a:txBody>
                    <a:bodyPr/>
                    <a:lstStyle/>
                    <a:p>
                      <a:r>
                        <a:rPr lang="en-US" sz="2000" dirty="0">
                          <a:latin typeface="Cambria" pitchFamily="18" charset="0"/>
                        </a:rPr>
                        <a:t>78-94</a:t>
                      </a:r>
                    </a:p>
                  </a:txBody>
                  <a:tcPr/>
                </a:tc>
                <a:tc>
                  <a:txBody>
                    <a:bodyPr/>
                    <a:lstStyle/>
                    <a:p>
                      <a:r>
                        <a:rPr lang="en-US" sz="2000" dirty="0">
                          <a:latin typeface="Cambria" pitchFamily="18" charset="0"/>
                        </a:rPr>
                        <a:t>&gt;94</a:t>
                      </a:r>
                    </a:p>
                  </a:txBody>
                  <a:tcPr/>
                </a:tc>
                <a:extLst>
                  <a:ext uri="{0D108BD9-81ED-4DB2-BD59-A6C34878D82A}">
                    <a16:rowId xmlns="" xmlns:a16="http://schemas.microsoft.com/office/drawing/2014/main" val="4091524601"/>
                  </a:ext>
                </a:extLst>
              </a:tr>
              <a:tr h="464117">
                <a:tc>
                  <a:txBody>
                    <a:bodyPr/>
                    <a:lstStyle/>
                    <a:p>
                      <a:r>
                        <a:rPr lang="en-US" sz="2000" dirty="0">
                          <a:latin typeface="Cambria" pitchFamily="18" charset="0"/>
                        </a:rPr>
                        <a:t>30-39</a:t>
                      </a:r>
                    </a:p>
                  </a:txBody>
                  <a:tcPr/>
                </a:tc>
                <a:tc>
                  <a:txBody>
                    <a:bodyPr/>
                    <a:lstStyle/>
                    <a:p>
                      <a:r>
                        <a:rPr lang="en-US" sz="2000" dirty="0">
                          <a:latin typeface="Cambria" pitchFamily="18" charset="0"/>
                        </a:rPr>
                        <a:t>&lt;72</a:t>
                      </a:r>
                    </a:p>
                  </a:txBody>
                  <a:tcPr/>
                </a:tc>
                <a:tc>
                  <a:txBody>
                    <a:bodyPr/>
                    <a:lstStyle/>
                    <a:p>
                      <a:r>
                        <a:rPr lang="en-US" sz="2000" dirty="0">
                          <a:latin typeface="Cambria" pitchFamily="18" charset="0"/>
                        </a:rPr>
                        <a:t>72-79</a:t>
                      </a:r>
                    </a:p>
                  </a:txBody>
                  <a:tcPr/>
                </a:tc>
                <a:tc>
                  <a:txBody>
                    <a:bodyPr/>
                    <a:lstStyle/>
                    <a:p>
                      <a:r>
                        <a:rPr lang="en-US" sz="2000" dirty="0">
                          <a:latin typeface="Cambria" pitchFamily="18" charset="0"/>
                        </a:rPr>
                        <a:t>80-96</a:t>
                      </a:r>
                    </a:p>
                  </a:txBody>
                  <a:tcPr/>
                </a:tc>
                <a:tc>
                  <a:txBody>
                    <a:bodyPr/>
                    <a:lstStyle/>
                    <a:p>
                      <a:r>
                        <a:rPr lang="en-US" sz="2000" dirty="0">
                          <a:latin typeface="Cambria" pitchFamily="18" charset="0"/>
                        </a:rPr>
                        <a:t>&gt;96</a:t>
                      </a:r>
                    </a:p>
                  </a:txBody>
                  <a:tcPr/>
                </a:tc>
                <a:extLst>
                  <a:ext uri="{0D108BD9-81ED-4DB2-BD59-A6C34878D82A}">
                    <a16:rowId xmlns="" xmlns:a16="http://schemas.microsoft.com/office/drawing/2014/main" val="4002214280"/>
                  </a:ext>
                </a:extLst>
              </a:tr>
              <a:tr h="464117">
                <a:tc>
                  <a:txBody>
                    <a:bodyPr/>
                    <a:lstStyle/>
                    <a:p>
                      <a:r>
                        <a:rPr lang="en-US" sz="2000" dirty="0">
                          <a:latin typeface="Cambria" pitchFamily="18" charset="0"/>
                        </a:rPr>
                        <a:t>40-49</a:t>
                      </a:r>
                    </a:p>
                  </a:txBody>
                  <a:tcPr/>
                </a:tc>
                <a:tc>
                  <a:txBody>
                    <a:bodyPr/>
                    <a:lstStyle/>
                    <a:p>
                      <a:r>
                        <a:rPr lang="en-US" sz="2000" dirty="0">
                          <a:latin typeface="Cambria" pitchFamily="18" charset="0"/>
                        </a:rPr>
                        <a:t>&lt;74</a:t>
                      </a:r>
                    </a:p>
                  </a:txBody>
                  <a:tcPr/>
                </a:tc>
                <a:tc>
                  <a:txBody>
                    <a:bodyPr/>
                    <a:lstStyle/>
                    <a:p>
                      <a:r>
                        <a:rPr lang="en-US" sz="2000" dirty="0">
                          <a:latin typeface="Cambria" pitchFamily="18" charset="0"/>
                        </a:rPr>
                        <a:t>74-81</a:t>
                      </a:r>
                    </a:p>
                  </a:txBody>
                  <a:tcPr/>
                </a:tc>
                <a:tc>
                  <a:txBody>
                    <a:bodyPr/>
                    <a:lstStyle/>
                    <a:p>
                      <a:r>
                        <a:rPr lang="en-US" sz="2000" dirty="0">
                          <a:latin typeface="Cambria" pitchFamily="18" charset="0"/>
                        </a:rPr>
                        <a:t>82-98</a:t>
                      </a:r>
                    </a:p>
                  </a:txBody>
                  <a:tcPr/>
                </a:tc>
                <a:tc>
                  <a:txBody>
                    <a:bodyPr/>
                    <a:lstStyle/>
                    <a:p>
                      <a:r>
                        <a:rPr lang="en-US" sz="2000" dirty="0">
                          <a:latin typeface="Cambria" pitchFamily="18" charset="0"/>
                        </a:rPr>
                        <a:t>&gt;98</a:t>
                      </a:r>
                    </a:p>
                  </a:txBody>
                  <a:tcPr/>
                </a:tc>
                <a:extLst>
                  <a:ext uri="{0D108BD9-81ED-4DB2-BD59-A6C34878D82A}">
                    <a16:rowId xmlns="" xmlns:a16="http://schemas.microsoft.com/office/drawing/2014/main" val="3250065946"/>
                  </a:ext>
                </a:extLst>
              </a:tr>
              <a:tr h="464117">
                <a:tc>
                  <a:txBody>
                    <a:bodyPr/>
                    <a:lstStyle/>
                    <a:p>
                      <a:r>
                        <a:rPr lang="en-US" sz="2000" dirty="0">
                          <a:latin typeface="Cambria" pitchFamily="18" charset="0"/>
                        </a:rPr>
                        <a:t>&gt;50</a:t>
                      </a:r>
                    </a:p>
                  </a:txBody>
                  <a:tcPr/>
                </a:tc>
                <a:tc>
                  <a:txBody>
                    <a:bodyPr/>
                    <a:lstStyle/>
                    <a:p>
                      <a:r>
                        <a:rPr lang="en-US" sz="2000" dirty="0">
                          <a:latin typeface="Cambria" pitchFamily="18" charset="0"/>
                        </a:rPr>
                        <a:t>&lt;76</a:t>
                      </a:r>
                    </a:p>
                  </a:txBody>
                  <a:tcPr/>
                </a:tc>
                <a:tc>
                  <a:txBody>
                    <a:bodyPr/>
                    <a:lstStyle/>
                    <a:p>
                      <a:r>
                        <a:rPr lang="en-US" sz="2000" dirty="0">
                          <a:latin typeface="Cambria" pitchFamily="18" charset="0"/>
                        </a:rPr>
                        <a:t>76-83</a:t>
                      </a:r>
                    </a:p>
                  </a:txBody>
                  <a:tcPr/>
                </a:tc>
                <a:tc>
                  <a:txBody>
                    <a:bodyPr/>
                    <a:lstStyle/>
                    <a:p>
                      <a:r>
                        <a:rPr lang="en-US" sz="2000" dirty="0">
                          <a:latin typeface="Cambria" pitchFamily="18" charset="0"/>
                        </a:rPr>
                        <a:t>84-100</a:t>
                      </a:r>
                    </a:p>
                  </a:txBody>
                  <a:tcPr/>
                </a:tc>
                <a:tc>
                  <a:txBody>
                    <a:bodyPr/>
                    <a:lstStyle/>
                    <a:p>
                      <a:r>
                        <a:rPr lang="en-US" sz="2000" dirty="0">
                          <a:latin typeface="Cambria" pitchFamily="18" charset="0"/>
                        </a:rPr>
                        <a:t>&gt;100</a:t>
                      </a:r>
                    </a:p>
                  </a:txBody>
                  <a:tcPr/>
                </a:tc>
                <a:extLst>
                  <a:ext uri="{0D108BD9-81ED-4DB2-BD59-A6C34878D82A}">
                    <a16:rowId xmlns="" xmlns:a16="http://schemas.microsoft.com/office/drawing/2014/main" val="382907393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49"/>
          <p:cNvSpPr txBox="1">
            <a:spLocks noGrp="1"/>
          </p:cNvSpPr>
          <p:nvPr>
            <p:ph type="title"/>
          </p:nvPr>
        </p:nvSpPr>
        <p:spPr>
          <a:xfrm>
            <a:off x="2771800" y="305922"/>
            <a:ext cx="5940231"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id-ID" dirty="0" smtClean="0"/>
              <a:t>Denyut nadi istirahat laki-laki </a:t>
            </a:r>
            <a:endParaRPr dirty="0"/>
          </a:p>
        </p:txBody>
      </p:sp>
      <p:pic>
        <p:nvPicPr>
          <p:cNvPr id="4936" name="Google Shape;4936;p49"/>
          <p:cNvPicPr preferRelativeResize="0"/>
          <p:nvPr/>
        </p:nvPicPr>
        <p:blipFill rotWithShape="1">
          <a:blip r:embed="rId3">
            <a:alphaModFix/>
          </a:blip>
          <a:srcRect l="7292" r="27124"/>
          <a:stretch/>
        </p:blipFill>
        <p:spPr>
          <a:xfrm>
            <a:off x="-142053" y="775192"/>
            <a:ext cx="3534900" cy="3593400"/>
          </a:xfrm>
          <a:prstGeom prst="ellipse">
            <a:avLst/>
          </a:prstGeom>
          <a:noFill/>
          <a:ln>
            <a:noFill/>
          </a:ln>
        </p:spPr>
      </p:pic>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40" name="Table 139">
            <a:extLst>
              <a:ext uri="{FF2B5EF4-FFF2-40B4-BE49-F238E27FC236}">
                <a16:creationId xmlns="" xmlns:a16="http://schemas.microsoft.com/office/drawing/2014/main" id="{4701C77B-B32F-4FE6-9548-3E9F923B3286}"/>
              </a:ext>
            </a:extLst>
          </p:cNvPr>
          <p:cNvGraphicFramePr>
            <a:graphicFrameLocks noGrp="1"/>
          </p:cNvGraphicFramePr>
          <p:nvPr>
            <p:extLst>
              <p:ext uri="{D42A27DB-BD31-4B8C-83A1-F6EECF244321}">
                <p14:modId xmlns:p14="http://schemas.microsoft.com/office/powerpoint/2010/main" val="1393390948"/>
              </p:ext>
            </p:extLst>
          </p:nvPr>
        </p:nvGraphicFramePr>
        <p:xfrm>
          <a:off x="3779912" y="1131589"/>
          <a:ext cx="5256585" cy="3543252"/>
        </p:xfrm>
        <a:graphic>
          <a:graphicData uri="http://schemas.openxmlformats.org/drawingml/2006/table">
            <a:tbl>
              <a:tblPr firstRow="1" bandRow="1">
                <a:tableStyleId>{5C22544A-7EE6-4342-B048-85BDC9FD1C3A}</a:tableStyleId>
              </a:tblPr>
              <a:tblGrid>
                <a:gridCol w="988862">
                  <a:extLst>
                    <a:ext uri="{9D8B030D-6E8A-4147-A177-3AD203B41FA5}">
                      <a16:colId xmlns="" xmlns:a16="http://schemas.microsoft.com/office/drawing/2014/main" val="3689621277"/>
                    </a:ext>
                  </a:extLst>
                </a:gridCol>
                <a:gridCol w="1113772">
                  <a:extLst>
                    <a:ext uri="{9D8B030D-6E8A-4147-A177-3AD203B41FA5}">
                      <a16:colId xmlns="" xmlns:a16="http://schemas.microsoft.com/office/drawing/2014/main" val="3502548856"/>
                    </a:ext>
                  </a:extLst>
                </a:gridCol>
                <a:gridCol w="1051317">
                  <a:extLst>
                    <a:ext uri="{9D8B030D-6E8A-4147-A177-3AD203B41FA5}">
                      <a16:colId xmlns="" xmlns:a16="http://schemas.microsoft.com/office/drawing/2014/main" val="2120839111"/>
                    </a:ext>
                  </a:extLst>
                </a:gridCol>
                <a:gridCol w="1051317">
                  <a:extLst>
                    <a:ext uri="{9D8B030D-6E8A-4147-A177-3AD203B41FA5}">
                      <a16:colId xmlns="" xmlns:a16="http://schemas.microsoft.com/office/drawing/2014/main" val="1952540010"/>
                    </a:ext>
                  </a:extLst>
                </a:gridCol>
                <a:gridCol w="1051317">
                  <a:extLst>
                    <a:ext uri="{9D8B030D-6E8A-4147-A177-3AD203B41FA5}">
                      <a16:colId xmlns="" xmlns:a16="http://schemas.microsoft.com/office/drawing/2014/main" val="1431172439"/>
                    </a:ext>
                  </a:extLst>
                </a:gridCol>
              </a:tblGrid>
              <a:tr h="559498">
                <a:tc rowSpan="2">
                  <a:txBody>
                    <a:bodyPr/>
                    <a:lstStyle/>
                    <a:p>
                      <a:pPr algn="ctr"/>
                      <a:r>
                        <a:rPr lang="en-US" sz="2000" dirty="0" err="1">
                          <a:solidFill>
                            <a:schemeClr val="tx1"/>
                          </a:solidFill>
                          <a:effectLst>
                            <a:outerShdw blurRad="38100" dist="38100" dir="2700000" algn="tl">
                              <a:srgbClr val="000000">
                                <a:alpha val="43137"/>
                              </a:srgbClr>
                            </a:outerShdw>
                          </a:effectLst>
                          <a:latin typeface="Cambria" pitchFamily="18" charset="0"/>
                        </a:rPr>
                        <a:t>Usia</a:t>
                      </a:r>
                      <a:r>
                        <a:rPr lang="en-US" sz="2000" dirty="0">
                          <a:solidFill>
                            <a:schemeClr val="tx1"/>
                          </a:solidFill>
                          <a:effectLst>
                            <a:outerShdw blurRad="38100" dist="38100" dir="2700000" algn="tl">
                              <a:srgbClr val="000000">
                                <a:alpha val="43137"/>
                              </a:srgbClr>
                            </a:outerShdw>
                          </a:effectLst>
                          <a:latin typeface="Cambria" pitchFamily="18" charset="0"/>
                        </a:rPr>
                        <a:t> (</a:t>
                      </a:r>
                      <a:r>
                        <a:rPr lang="en-US" sz="2000" dirty="0" err="1">
                          <a:solidFill>
                            <a:schemeClr val="tx1"/>
                          </a:solidFill>
                          <a:effectLst>
                            <a:outerShdw blurRad="38100" dist="38100" dir="2700000" algn="tl">
                              <a:srgbClr val="000000">
                                <a:alpha val="43137"/>
                              </a:srgbClr>
                            </a:outerShdw>
                          </a:effectLst>
                          <a:latin typeface="Cambria" pitchFamily="18" charset="0"/>
                        </a:rPr>
                        <a:t>tahun</a:t>
                      </a:r>
                      <a:r>
                        <a:rPr lang="en-US" sz="2000" dirty="0">
                          <a:solidFill>
                            <a:schemeClr val="tx1"/>
                          </a:solidFill>
                          <a:effectLst>
                            <a:outerShdw blurRad="38100" dist="38100" dir="2700000" algn="tl">
                              <a:srgbClr val="000000">
                                <a:alpha val="43137"/>
                              </a:srgbClr>
                            </a:outerShdw>
                          </a:effectLst>
                          <a:latin typeface="Cambria" pitchFamily="18" charset="0"/>
                        </a:rPr>
                        <a:t>)</a:t>
                      </a:r>
                    </a:p>
                  </a:txBody>
                  <a:tcPr/>
                </a:tc>
                <a:tc gridSpan="4">
                  <a:txBody>
                    <a:bodyPr/>
                    <a:lstStyle/>
                    <a:p>
                      <a:pPr algn="ctr"/>
                      <a:r>
                        <a:rPr lang="en-US" sz="2000" dirty="0" err="1">
                          <a:solidFill>
                            <a:schemeClr val="tx1"/>
                          </a:solidFill>
                          <a:effectLst>
                            <a:outerShdw blurRad="38100" dist="38100" dir="2700000" algn="tl">
                              <a:srgbClr val="000000">
                                <a:alpha val="43137"/>
                              </a:srgbClr>
                            </a:outerShdw>
                          </a:effectLst>
                          <a:latin typeface="Cambria" pitchFamily="18" charset="0"/>
                        </a:rPr>
                        <a:t>Jumlah</a:t>
                      </a:r>
                      <a:r>
                        <a:rPr lang="en-US" sz="2000" dirty="0">
                          <a:solidFill>
                            <a:schemeClr val="tx1"/>
                          </a:solidFill>
                          <a:effectLst>
                            <a:outerShdw blurRad="38100" dist="38100" dir="2700000" algn="tl">
                              <a:srgbClr val="000000">
                                <a:alpha val="43137"/>
                              </a:srgbClr>
                            </a:outerShdw>
                          </a:effectLst>
                          <a:latin typeface="Cambria" pitchFamily="18" charset="0"/>
                        </a:rPr>
                        <a:t> </a:t>
                      </a:r>
                      <a:r>
                        <a:rPr lang="en-US" sz="2000" dirty="0" err="1">
                          <a:solidFill>
                            <a:schemeClr val="tx1"/>
                          </a:solidFill>
                          <a:effectLst>
                            <a:outerShdw blurRad="38100" dist="38100" dir="2700000" algn="tl">
                              <a:srgbClr val="000000">
                                <a:alpha val="43137"/>
                              </a:srgbClr>
                            </a:outerShdw>
                          </a:effectLst>
                          <a:latin typeface="Cambria" pitchFamily="18" charset="0"/>
                        </a:rPr>
                        <a:t>Denyut</a:t>
                      </a:r>
                      <a:r>
                        <a:rPr lang="en-US" sz="2000" dirty="0">
                          <a:solidFill>
                            <a:schemeClr val="tx1"/>
                          </a:solidFill>
                          <a:effectLst>
                            <a:outerShdw blurRad="38100" dist="38100" dir="2700000" algn="tl">
                              <a:srgbClr val="000000">
                                <a:alpha val="43137"/>
                              </a:srgbClr>
                            </a:outerShdw>
                          </a:effectLst>
                          <a:latin typeface="Cambria" pitchFamily="18" charset="0"/>
                        </a:rPr>
                        <a:t> </a:t>
                      </a:r>
                      <a:r>
                        <a:rPr lang="en-US" sz="2000" dirty="0" err="1">
                          <a:solidFill>
                            <a:schemeClr val="tx1"/>
                          </a:solidFill>
                          <a:effectLst>
                            <a:outerShdw blurRad="38100" dist="38100" dir="2700000" algn="tl">
                              <a:srgbClr val="000000">
                                <a:alpha val="43137"/>
                              </a:srgbClr>
                            </a:outerShdw>
                          </a:effectLst>
                          <a:latin typeface="Cambria" pitchFamily="18" charset="0"/>
                        </a:rPr>
                        <a:t>Nadi</a:t>
                      </a:r>
                      <a:r>
                        <a:rPr lang="en-US" sz="2000" baseline="0" dirty="0">
                          <a:solidFill>
                            <a:schemeClr val="tx1"/>
                          </a:solidFill>
                          <a:effectLst>
                            <a:outerShdw blurRad="38100" dist="38100" dir="2700000" algn="tl">
                              <a:srgbClr val="000000">
                                <a:alpha val="43137"/>
                              </a:srgbClr>
                            </a:outerShdw>
                          </a:effectLst>
                          <a:latin typeface="Cambria" pitchFamily="18" charset="0"/>
                        </a:rPr>
                        <a:t> </a:t>
                      </a:r>
                      <a:r>
                        <a:rPr lang="en-US" sz="2000" baseline="0" dirty="0" err="1">
                          <a:solidFill>
                            <a:schemeClr val="tx1"/>
                          </a:solidFill>
                          <a:effectLst>
                            <a:outerShdw blurRad="38100" dist="38100" dir="2700000" algn="tl">
                              <a:srgbClr val="000000">
                                <a:alpha val="43137"/>
                              </a:srgbClr>
                            </a:outerShdw>
                          </a:effectLst>
                          <a:latin typeface="Cambria" pitchFamily="18" charset="0"/>
                        </a:rPr>
                        <a:t>permenit</a:t>
                      </a:r>
                      <a:endParaRPr lang="en-US" sz="2000" dirty="0">
                        <a:solidFill>
                          <a:schemeClr val="tx1"/>
                        </a:solidFill>
                        <a:effectLst>
                          <a:outerShdw blurRad="38100" dist="38100" dir="2700000" algn="tl">
                            <a:srgbClr val="000000">
                              <a:alpha val="43137"/>
                            </a:srgbClr>
                          </a:outerShdw>
                        </a:effectLst>
                        <a:latin typeface="Cambria" pitchFamily="18" charset="0"/>
                      </a:endParaRPr>
                    </a:p>
                  </a:txBody>
                  <a:tcPr/>
                </a:tc>
                <a:tc hMerge="1">
                  <a:txBody>
                    <a:bodyPr/>
                    <a:lstStyle/>
                    <a:p>
                      <a:endParaRPr lang="en-US" sz="2000" dirty="0">
                        <a:latin typeface="Cambria" pitchFamily="18" charset="0"/>
                      </a:endParaRPr>
                    </a:p>
                  </a:txBody>
                  <a:tcPr/>
                </a:tc>
                <a:tc hMerge="1">
                  <a:txBody>
                    <a:bodyPr/>
                    <a:lstStyle/>
                    <a:p>
                      <a:endParaRPr lang="en-US" sz="2000" dirty="0">
                        <a:latin typeface="Cambria" pitchFamily="18" charset="0"/>
                      </a:endParaRPr>
                    </a:p>
                  </a:txBody>
                  <a:tcPr/>
                </a:tc>
                <a:tc hMerge="1">
                  <a:txBody>
                    <a:bodyPr/>
                    <a:lstStyle/>
                    <a:p>
                      <a:endParaRPr lang="en-US" sz="2000" dirty="0">
                        <a:latin typeface="Cambria" pitchFamily="18" charset="0"/>
                      </a:endParaRPr>
                    </a:p>
                  </a:txBody>
                  <a:tcPr/>
                </a:tc>
                <a:extLst>
                  <a:ext uri="{0D108BD9-81ED-4DB2-BD59-A6C34878D82A}">
                    <a16:rowId xmlns="" xmlns:a16="http://schemas.microsoft.com/office/drawing/2014/main" val="386788622"/>
                  </a:ext>
                </a:extLst>
              </a:tr>
              <a:tr h="745762">
                <a:tc vMerge="1">
                  <a:txBody>
                    <a:bodyPr/>
                    <a:lstStyle/>
                    <a:p>
                      <a:endParaRPr lang="en-US" sz="2000" dirty="0">
                        <a:latin typeface="Cambria" pitchFamily="18" charset="0"/>
                      </a:endParaRPr>
                    </a:p>
                  </a:txBody>
                  <a:tcPr/>
                </a:tc>
                <a:tc>
                  <a:txBody>
                    <a:bodyPr/>
                    <a:lstStyle/>
                    <a:p>
                      <a:r>
                        <a:rPr lang="en-US" sz="2000" dirty="0" err="1">
                          <a:solidFill>
                            <a:schemeClr val="tx1"/>
                          </a:solidFill>
                          <a:effectLst>
                            <a:outerShdw blurRad="38100" dist="38100" dir="2700000" algn="tl">
                              <a:srgbClr val="000000">
                                <a:alpha val="43137"/>
                              </a:srgbClr>
                            </a:outerShdw>
                          </a:effectLst>
                          <a:latin typeface="Cambria" pitchFamily="18" charset="0"/>
                        </a:rPr>
                        <a:t>Sangat</a:t>
                      </a:r>
                      <a:r>
                        <a:rPr lang="en-US" sz="2000" dirty="0">
                          <a:solidFill>
                            <a:schemeClr val="tx1"/>
                          </a:solidFill>
                          <a:effectLst>
                            <a:outerShdw blurRad="38100" dist="38100" dir="2700000" algn="tl">
                              <a:srgbClr val="000000">
                                <a:alpha val="43137"/>
                              </a:srgbClr>
                            </a:outerShdw>
                          </a:effectLst>
                          <a:latin typeface="Cambria" pitchFamily="18" charset="0"/>
                        </a:rPr>
                        <a:t> </a:t>
                      </a:r>
                      <a:r>
                        <a:rPr lang="en-US" sz="2000" dirty="0" err="1">
                          <a:solidFill>
                            <a:schemeClr val="tx1"/>
                          </a:solidFill>
                          <a:effectLst>
                            <a:outerShdw blurRad="38100" dist="38100" dir="2700000" algn="tl">
                              <a:srgbClr val="000000">
                                <a:alpha val="43137"/>
                              </a:srgbClr>
                            </a:outerShdw>
                          </a:effectLst>
                          <a:latin typeface="Cambria" pitchFamily="18" charset="0"/>
                        </a:rPr>
                        <a:t>Baik</a:t>
                      </a:r>
                      <a:endParaRPr lang="en-US" sz="2000" dirty="0">
                        <a:solidFill>
                          <a:schemeClr val="tx1"/>
                        </a:solidFill>
                        <a:effectLst>
                          <a:outerShdw blurRad="38100" dist="38100" dir="2700000" algn="tl">
                            <a:srgbClr val="000000">
                              <a:alpha val="43137"/>
                            </a:srgbClr>
                          </a:outerShdw>
                        </a:effectLst>
                        <a:latin typeface="Cambria" pitchFamily="18" charset="0"/>
                      </a:endParaRPr>
                    </a:p>
                  </a:txBody>
                  <a:tcPr/>
                </a:tc>
                <a:tc>
                  <a:txBody>
                    <a:bodyPr/>
                    <a:lstStyle/>
                    <a:p>
                      <a:r>
                        <a:rPr lang="en-US" sz="2000" dirty="0" err="1">
                          <a:latin typeface="Cambria" pitchFamily="18" charset="0"/>
                        </a:rPr>
                        <a:t>Baik</a:t>
                      </a:r>
                      <a:endParaRPr lang="en-US" sz="2000" dirty="0">
                        <a:latin typeface="Cambria" pitchFamily="18" charset="0"/>
                      </a:endParaRPr>
                    </a:p>
                  </a:txBody>
                  <a:tcPr/>
                </a:tc>
                <a:tc>
                  <a:txBody>
                    <a:bodyPr/>
                    <a:lstStyle/>
                    <a:p>
                      <a:r>
                        <a:rPr lang="en-US" sz="2000" dirty="0" err="1">
                          <a:latin typeface="Cambria" pitchFamily="18" charset="0"/>
                        </a:rPr>
                        <a:t>Cukup</a:t>
                      </a:r>
                      <a:endParaRPr lang="en-US" sz="2000" dirty="0">
                        <a:latin typeface="Cambria" pitchFamily="18" charset="0"/>
                      </a:endParaRPr>
                    </a:p>
                  </a:txBody>
                  <a:tcPr/>
                </a:tc>
                <a:tc>
                  <a:txBody>
                    <a:bodyPr/>
                    <a:lstStyle/>
                    <a:p>
                      <a:r>
                        <a:rPr lang="en-US" sz="2000" dirty="0" err="1">
                          <a:latin typeface="Cambria" pitchFamily="18" charset="0"/>
                        </a:rPr>
                        <a:t>Kurang</a:t>
                      </a:r>
                      <a:endParaRPr lang="en-US" sz="2000" dirty="0">
                        <a:latin typeface="Cambria" pitchFamily="18" charset="0"/>
                      </a:endParaRPr>
                    </a:p>
                  </a:txBody>
                  <a:tcPr/>
                </a:tc>
                <a:extLst>
                  <a:ext uri="{0D108BD9-81ED-4DB2-BD59-A6C34878D82A}">
                    <a16:rowId xmlns="" xmlns:a16="http://schemas.microsoft.com/office/drawing/2014/main" val="3404928063"/>
                  </a:ext>
                </a:extLst>
              </a:tr>
              <a:tr h="559498">
                <a:tc>
                  <a:txBody>
                    <a:bodyPr/>
                    <a:lstStyle/>
                    <a:p>
                      <a:r>
                        <a:rPr lang="en-US" sz="2000" dirty="0">
                          <a:latin typeface="Cambria" pitchFamily="18" charset="0"/>
                        </a:rPr>
                        <a:t>20-29</a:t>
                      </a:r>
                    </a:p>
                  </a:txBody>
                  <a:tcPr/>
                </a:tc>
                <a:tc>
                  <a:txBody>
                    <a:bodyPr/>
                    <a:lstStyle/>
                    <a:p>
                      <a:r>
                        <a:rPr lang="en-US" sz="2000" dirty="0">
                          <a:latin typeface="Cambria" pitchFamily="18" charset="0"/>
                        </a:rPr>
                        <a:t>&lt;60</a:t>
                      </a:r>
                    </a:p>
                  </a:txBody>
                  <a:tcPr/>
                </a:tc>
                <a:tc>
                  <a:txBody>
                    <a:bodyPr/>
                    <a:lstStyle/>
                    <a:p>
                      <a:r>
                        <a:rPr lang="en-US" sz="2000" dirty="0">
                          <a:latin typeface="Cambria" pitchFamily="18" charset="0"/>
                        </a:rPr>
                        <a:t>60-69</a:t>
                      </a:r>
                    </a:p>
                  </a:txBody>
                  <a:tcPr/>
                </a:tc>
                <a:tc>
                  <a:txBody>
                    <a:bodyPr/>
                    <a:lstStyle/>
                    <a:p>
                      <a:r>
                        <a:rPr lang="en-US" sz="2000" dirty="0">
                          <a:latin typeface="Cambria" pitchFamily="18" charset="0"/>
                        </a:rPr>
                        <a:t>70-75</a:t>
                      </a:r>
                    </a:p>
                  </a:txBody>
                  <a:tcPr/>
                </a:tc>
                <a:tc>
                  <a:txBody>
                    <a:bodyPr/>
                    <a:lstStyle/>
                    <a:p>
                      <a:r>
                        <a:rPr lang="en-US" sz="2000" dirty="0">
                          <a:latin typeface="Cambria" pitchFamily="18" charset="0"/>
                        </a:rPr>
                        <a:t>&gt;85</a:t>
                      </a:r>
                    </a:p>
                  </a:txBody>
                  <a:tcPr/>
                </a:tc>
                <a:extLst>
                  <a:ext uri="{0D108BD9-81ED-4DB2-BD59-A6C34878D82A}">
                    <a16:rowId xmlns="" xmlns:a16="http://schemas.microsoft.com/office/drawing/2014/main" val="1587343455"/>
                  </a:ext>
                </a:extLst>
              </a:tr>
              <a:tr h="559498">
                <a:tc>
                  <a:txBody>
                    <a:bodyPr/>
                    <a:lstStyle/>
                    <a:p>
                      <a:r>
                        <a:rPr lang="en-US" sz="2000" dirty="0">
                          <a:latin typeface="Cambria" pitchFamily="18" charset="0"/>
                        </a:rPr>
                        <a:t>30-39</a:t>
                      </a:r>
                    </a:p>
                  </a:txBody>
                  <a:tcPr/>
                </a:tc>
                <a:tc>
                  <a:txBody>
                    <a:bodyPr/>
                    <a:lstStyle/>
                    <a:p>
                      <a:r>
                        <a:rPr lang="en-US" sz="2000" dirty="0">
                          <a:latin typeface="Cambria" pitchFamily="18" charset="0"/>
                        </a:rPr>
                        <a:t>&lt;64</a:t>
                      </a:r>
                    </a:p>
                  </a:txBody>
                  <a:tcPr/>
                </a:tc>
                <a:tc>
                  <a:txBody>
                    <a:bodyPr/>
                    <a:lstStyle/>
                    <a:p>
                      <a:r>
                        <a:rPr lang="en-US" sz="2000" dirty="0">
                          <a:latin typeface="Cambria" pitchFamily="18" charset="0"/>
                        </a:rPr>
                        <a:t>65-71</a:t>
                      </a:r>
                    </a:p>
                  </a:txBody>
                  <a:tcPr/>
                </a:tc>
                <a:tc>
                  <a:txBody>
                    <a:bodyPr/>
                    <a:lstStyle/>
                    <a:p>
                      <a:r>
                        <a:rPr lang="en-US" sz="2000" dirty="0">
                          <a:latin typeface="Cambria" pitchFamily="18" charset="0"/>
                        </a:rPr>
                        <a:t>72-87</a:t>
                      </a:r>
                    </a:p>
                  </a:txBody>
                  <a:tcPr/>
                </a:tc>
                <a:tc>
                  <a:txBody>
                    <a:bodyPr/>
                    <a:lstStyle/>
                    <a:p>
                      <a:r>
                        <a:rPr lang="en-US" sz="2000" dirty="0">
                          <a:latin typeface="Cambria" pitchFamily="18" charset="0"/>
                        </a:rPr>
                        <a:t>&gt;87</a:t>
                      </a:r>
                    </a:p>
                  </a:txBody>
                  <a:tcPr/>
                </a:tc>
                <a:extLst>
                  <a:ext uri="{0D108BD9-81ED-4DB2-BD59-A6C34878D82A}">
                    <a16:rowId xmlns="" xmlns:a16="http://schemas.microsoft.com/office/drawing/2014/main" val="3321273136"/>
                  </a:ext>
                </a:extLst>
              </a:tr>
              <a:tr h="559498">
                <a:tc>
                  <a:txBody>
                    <a:bodyPr/>
                    <a:lstStyle/>
                    <a:p>
                      <a:r>
                        <a:rPr lang="en-US" sz="2000" dirty="0">
                          <a:latin typeface="Cambria" pitchFamily="18" charset="0"/>
                        </a:rPr>
                        <a:t>40-49</a:t>
                      </a:r>
                    </a:p>
                  </a:txBody>
                  <a:tcPr/>
                </a:tc>
                <a:tc>
                  <a:txBody>
                    <a:bodyPr/>
                    <a:lstStyle/>
                    <a:p>
                      <a:r>
                        <a:rPr lang="en-US" sz="2000" dirty="0">
                          <a:latin typeface="Cambria" pitchFamily="18" charset="0"/>
                        </a:rPr>
                        <a:t>&lt;66</a:t>
                      </a:r>
                    </a:p>
                  </a:txBody>
                  <a:tcPr/>
                </a:tc>
                <a:tc>
                  <a:txBody>
                    <a:bodyPr/>
                    <a:lstStyle/>
                    <a:p>
                      <a:r>
                        <a:rPr lang="en-US" sz="2000" dirty="0">
                          <a:latin typeface="Cambria" pitchFamily="18" charset="0"/>
                        </a:rPr>
                        <a:t>66-73</a:t>
                      </a:r>
                    </a:p>
                  </a:txBody>
                  <a:tcPr/>
                </a:tc>
                <a:tc>
                  <a:txBody>
                    <a:bodyPr/>
                    <a:lstStyle/>
                    <a:p>
                      <a:r>
                        <a:rPr lang="en-US" sz="2000" dirty="0">
                          <a:latin typeface="Cambria" pitchFamily="18" charset="0"/>
                        </a:rPr>
                        <a:t>74-89</a:t>
                      </a:r>
                    </a:p>
                  </a:txBody>
                  <a:tcPr/>
                </a:tc>
                <a:tc>
                  <a:txBody>
                    <a:bodyPr/>
                    <a:lstStyle/>
                    <a:p>
                      <a:r>
                        <a:rPr lang="en-US" sz="2000" dirty="0">
                          <a:latin typeface="Cambria" pitchFamily="18" charset="0"/>
                        </a:rPr>
                        <a:t>&gt;89</a:t>
                      </a:r>
                    </a:p>
                  </a:txBody>
                  <a:tcPr/>
                </a:tc>
                <a:extLst>
                  <a:ext uri="{0D108BD9-81ED-4DB2-BD59-A6C34878D82A}">
                    <a16:rowId xmlns="" xmlns:a16="http://schemas.microsoft.com/office/drawing/2014/main" val="196034915"/>
                  </a:ext>
                </a:extLst>
              </a:tr>
              <a:tr h="559498">
                <a:tc>
                  <a:txBody>
                    <a:bodyPr/>
                    <a:lstStyle/>
                    <a:p>
                      <a:r>
                        <a:rPr lang="en-US" sz="2000" dirty="0">
                          <a:latin typeface="Cambria" pitchFamily="18" charset="0"/>
                        </a:rPr>
                        <a:t>&gt;50</a:t>
                      </a:r>
                    </a:p>
                  </a:txBody>
                  <a:tcPr/>
                </a:tc>
                <a:tc>
                  <a:txBody>
                    <a:bodyPr/>
                    <a:lstStyle/>
                    <a:p>
                      <a:r>
                        <a:rPr lang="en-US" sz="2000" dirty="0">
                          <a:latin typeface="Cambria" pitchFamily="18" charset="0"/>
                        </a:rPr>
                        <a:t>&lt;68</a:t>
                      </a:r>
                    </a:p>
                  </a:txBody>
                  <a:tcPr/>
                </a:tc>
                <a:tc>
                  <a:txBody>
                    <a:bodyPr/>
                    <a:lstStyle/>
                    <a:p>
                      <a:r>
                        <a:rPr lang="en-US" sz="2000" dirty="0">
                          <a:latin typeface="Cambria" pitchFamily="18" charset="0"/>
                        </a:rPr>
                        <a:t>68-75</a:t>
                      </a:r>
                    </a:p>
                  </a:txBody>
                  <a:tcPr/>
                </a:tc>
                <a:tc>
                  <a:txBody>
                    <a:bodyPr/>
                    <a:lstStyle/>
                    <a:p>
                      <a:r>
                        <a:rPr lang="en-US" sz="2000" dirty="0">
                          <a:latin typeface="Cambria" pitchFamily="18" charset="0"/>
                        </a:rPr>
                        <a:t>79-91</a:t>
                      </a:r>
                    </a:p>
                  </a:txBody>
                  <a:tcPr/>
                </a:tc>
                <a:tc>
                  <a:txBody>
                    <a:bodyPr/>
                    <a:lstStyle/>
                    <a:p>
                      <a:r>
                        <a:rPr lang="en-US" sz="2000" dirty="0">
                          <a:latin typeface="Cambria" pitchFamily="18" charset="0"/>
                        </a:rPr>
                        <a:t>&gt;91</a:t>
                      </a:r>
                    </a:p>
                  </a:txBody>
                  <a:tcPr/>
                </a:tc>
                <a:extLst>
                  <a:ext uri="{0D108BD9-81ED-4DB2-BD59-A6C34878D82A}">
                    <a16:rowId xmlns="" xmlns:a16="http://schemas.microsoft.com/office/drawing/2014/main" val="316013486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1026" name="Picture 2" descr="Thank You. Flag In Skydiving. People In Free Fall.Teampleat Skydiver.  Extreme Sport. Stock Image - Image of adventure, clouds: 166560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6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0787"/>
      </p:ext>
    </p:extLst>
  </p:cSld>
  <p:clrMapOvr>
    <a:masterClrMapping/>
  </p:clrMapOvr>
</p:sld>
</file>

<file path=ppt/theme/theme1.xml><?xml version="1.0" encoding="utf-8"?>
<a:theme xmlns:a="http://schemas.openxmlformats.org/drawingml/2006/main" name="Sports Medicine by Slidesgo">
  <a:themeElements>
    <a:clrScheme name="Simple Light">
      <a:dk1>
        <a:srgbClr val="022B72"/>
      </a:dk1>
      <a:lt1>
        <a:srgbClr val="99D7EF"/>
      </a:lt1>
      <a:dk2>
        <a:srgbClr val="050505"/>
      </a:dk2>
      <a:lt2>
        <a:srgbClr val="FFFFFF"/>
      </a:lt2>
      <a:accent1>
        <a:srgbClr val="FE524D"/>
      </a:accent1>
      <a:accent2>
        <a:srgbClr val="FE9B2B"/>
      </a:accent2>
      <a:accent3>
        <a:srgbClr val="FE524D"/>
      </a:accent3>
      <a:accent4>
        <a:srgbClr val="FE9B2B"/>
      </a:accent4>
      <a:accent5>
        <a:srgbClr val="99D7EF"/>
      </a:accent5>
      <a:accent6>
        <a:srgbClr val="FE9B2B"/>
      </a:accent6>
      <a:hlink>
        <a:srgbClr val="022B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226</Words>
  <Application>Microsoft Office PowerPoint</Application>
  <PresentationFormat>On-screen Show (16:9)</PresentationFormat>
  <Paragraphs>77</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Monotype Corsiva</vt:lpstr>
      <vt:lpstr>Barlow</vt:lpstr>
      <vt:lpstr>MV Boli</vt:lpstr>
      <vt:lpstr>Kanit</vt:lpstr>
      <vt:lpstr>Poppins Medium</vt:lpstr>
      <vt:lpstr>Cambria</vt:lpstr>
      <vt:lpstr>Sports Medicine by Slidesgo</vt:lpstr>
      <vt:lpstr>Kebugaran Jasmani yang berhubungan dengan kesehtan denyut nadi</vt:lpstr>
      <vt:lpstr>Kebugaran yang berhubungan  dengan kesehatan</vt:lpstr>
      <vt:lpstr>PowerPoint Presentation</vt:lpstr>
      <vt:lpstr>Faktor yang mempengaruhi kebugaran jasmani</vt:lpstr>
      <vt:lpstr>PowerPoint Presentation</vt:lpstr>
      <vt:lpstr>Denyut nadi istirahat perempuan </vt:lpstr>
      <vt:lpstr>Denyut nadi istirahat laki-laki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Kebugaran Jasmani yang berhubungan dengan kesehtan denyut nadi</dc:title>
  <dc:creator>HIKMAT</dc:creator>
  <cp:lastModifiedBy>HIKMAT</cp:lastModifiedBy>
  <cp:revision>7</cp:revision>
  <dcterms:modified xsi:type="dcterms:W3CDTF">2020-10-21T05:19:16Z</dcterms:modified>
</cp:coreProperties>
</file>