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0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8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5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5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710A0-2A5F-48F2-AC48-9D335CBDD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751" r="-1" b="7657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5836974E-FA49-444B-9F88-6B3B1A419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Proxy</a:t>
            </a:r>
            <a:endParaRPr lang="en-ID" sz="5200" dirty="0">
              <a:solidFill>
                <a:srgbClr val="FFFFFF"/>
              </a:solidFill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BA685A59-603D-4B84-BE81-0EA4E790B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 err="1">
                <a:solidFill>
                  <a:srgbClr val="FFFFFF"/>
                </a:solidFill>
              </a:rPr>
              <a:t>Akhmad</a:t>
            </a:r>
            <a:r>
              <a:rPr lang="en-US" sz="2200" dirty="0">
                <a:solidFill>
                  <a:srgbClr val="FFFFFF"/>
                </a:solidFill>
              </a:rPr>
              <a:t> Zaini</a:t>
            </a:r>
            <a:endParaRPr lang="en-ID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4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F28DC8-4FC3-4F4C-8C2C-0D4E65A1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&amp; eavesdropping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91351BD-1D17-4732-BFB0-32D9E5A5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ID" dirty="0"/>
              <a:t>Password, cookies &amp; </a:t>
            </a:r>
            <a:r>
              <a:rPr lang="en-ID" dirty="0" err="1"/>
              <a:t>konten</a:t>
            </a:r>
            <a:endParaRPr lang="en-ID" dirty="0"/>
          </a:p>
          <a:p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gunakan</a:t>
            </a:r>
            <a:r>
              <a:rPr lang="en-ID" dirty="0"/>
              <a:t> proxy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61925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CBD1E98-A2B9-4CC5-BE98-4598E763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976A5C4-A266-429C-867B-05F4091F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Caching Proxy</a:t>
            </a:r>
          </a:p>
          <a:p>
            <a:pPr lvl="1"/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menghemat</a:t>
            </a:r>
            <a:r>
              <a:rPr lang="en-US" dirty="0"/>
              <a:t> bandwidth</a:t>
            </a:r>
          </a:p>
          <a:p>
            <a:r>
              <a:rPr lang="en-US" dirty="0"/>
              <a:t>Reverse Proxy  (Load balancer </a:t>
            </a:r>
            <a:r>
              <a:rPr lang="en-US" dirty="0" err="1"/>
              <a:t>untuk</a:t>
            </a:r>
            <a:r>
              <a:rPr lang="en-US" dirty="0"/>
              <a:t> server web)</a:t>
            </a:r>
          </a:p>
          <a:p>
            <a:r>
              <a:rPr lang="en-US" dirty="0"/>
              <a:t>Performance Enhancing Proxy (PEP)</a:t>
            </a:r>
          </a:p>
          <a:p>
            <a:pPr lvl="1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TCP pada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mempercepat</a:t>
            </a:r>
            <a:r>
              <a:rPr lang="en-US" dirty="0"/>
              <a:t> proses ACK atau </a:t>
            </a:r>
            <a:r>
              <a:rPr lang="en-US" dirty="0" err="1"/>
              <a:t>mengkompresi</a:t>
            </a:r>
            <a:r>
              <a:rPr lang="en-US" dirty="0"/>
              <a:t> data yang </a:t>
            </a:r>
            <a:r>
              <a:rPr lang="en-US" dirty="0" err="1"/>
              <a:t>dikirim</a:t>
            </a:r>
            <a:r>
              <a:rPr lang="en-US" dirty="0"/>
              <a:t> pada layer </a:t>
            </a:r>
            <a:r>
              <a:rPr lang="en-US" dirty="0" err="1"/>
              <a:t>aplikasi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75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448C018-29A0-4B4C-90F6-6380D68D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Proxy</a:t>
            </a:r>
            <a:endParaRPr lang="en-ID" dirty="0"/>
          </a:p>
        </p:txBody>
      </p:sp>
      <p:pic>
        <p:nvPicPr>
          <p:cNvPr id="7170" name="Picture 2" descr="Reverse Hosting (proxy server) – Network Encyclopedia">
            <a:extLst>
              <a:ext uri="{FF2B5EF4-FFF2-40B4-BE49-F238E27FC236}">
                <a16:creationId xmlns:a16="http://schemas.microsoft.com/office/drawing/2014/main" id="{5A6AB32F-F266-4778-803C-A67826AE5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87" y="1949450"/>
            <a:ext cx="6790626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6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8FC1442-CF41-4D1E-8C7F-FD8C91E5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B875FB2-8994-4DC4-A63C-73F545349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melokalkan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global</a:t>
            </a:r>
          </a:p>
          <a:p>
            <a:r>
              <a:rPr lang="en-US" dirty="0"/>
              <a:t>Proses </a:t>
            </a:r>
            <a:r>
              <a:rPr lang="en-US" dirty="0" err="1"/>
              <a:t>terjemahan</a:t>
            </a:r>
            <a:r>
              <a:rPr lang="en-US" dirty="0"/>
              <a:t> bisa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atau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keduanya</a:t>
            </a:r>
            <a:endParaRPr lang="en-US" dirty="0"/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 (</a:t>
            </a:r>
            <a:r>
              <a:rPr lang="en-US" dirty="0" err="1"/>
              <a:t>terjemahan</a:t>
            </a:r>
            <a:r>
              <a:rPr lang="en-US" dirty="0"/>
              <a:t>, </a:t>
            </a:r>
            <a:r>
              <a:rPr lang="en-US" dirty="0" err="1"/>
              <a:t>pengecualian</a:t>
            </a:r>
            <a:r>
              <a:rPr lang="en-US" dirty="0"/>
              <a:t> atau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997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F3D1B02-86D2-45A1-B3C2-7CDB54BC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Repair (</a:t>
            </a:r>
            <a:r>
              <a:rPr lang="en-US" dirty="0" err="1"/>
              <a:t>BikiniProxy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6146" name="Picture 2" descr="bikiniproxy">
            <a:extLst>
              <a:ext uri="{FF2B5EF4-FFF2-40B4-BE49-F238E27FC236}">
                <a16:creationId xmlns:a16="http://schemas.microsoft.com/office/drawing/2014/main" id="{1F8F402B-BDCF-462E-BAB5-F71C028E8A14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33" y="1949450"/>
            <a:ext cx="7459134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1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5B863B2-B58D-4295-9A72-4534ED17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Healing Strategies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7694195-4204-4E1E-81B1-8895DD03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HTTP/HTTPS Redirector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that changes HTTP URLs to HTTPS URLs.</a:t>
            </a:r>
          </a:p>
          <a:p>
            <a:pPr algn="l">
              <a:buFont typeface="+mj-lt"/>
              <a:buAutoNum type="arabicPeriod"/>
            </a:pP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HTML Element Creator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that creates missing HTML elements.</a:t>
            </a:r>
          </a:p>
          <a:p>
            <a:pPr algn="l">
              <a:buFont typeface="+mj-lt"/>
              <a:buAutoNum type="arabicPeriod"/>
            </a:pP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Library Injector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injects missing libraries in the page.</a:t>
            </a:r>
          </a:p>
          <a:p>
            <a:pPr algn="l">
              <a:buFont typeface="+mj-lt"/>
              <a:buAutoNum type="arabicPeriod"/>
            </a:pP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Line Skipper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wraps a statement with an if to prevent invalid object access.</a:t>
            </a:r>
          </a:p>
          <a:p>
            <a:pPr algn="l">
              <a:buFont typeface="+mj-lt"/>
              <a:buAutoNum type="arabicPeriod"/>
            </a:pP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Object Creator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initializes a variable with an empty object to prevent further null dereferences.</a:t>
            </a:r>
          </a:p>
        </p:txBody>
      </p:sp>
    </p:spTree>
    <p:extLst>
      <p:ext uri="{BB962C8B-B14F-4D97-AF65-F5344CB8AC3E}">
        <p14:creationId xmlns:p14="http://schemas.microsoft.com/office/powerpoint/2010/main" val="78754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E41D410-12F0-4F7A-9817-FEA865B4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Service </a:t>
            </a:r>
            <a:r>
              <a:rPr lang="en-US" dirty="0" err="1"/>
              <a:t>Anonimously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45091F6-004A-403E-B41F-3C248E91B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proxy (anonymous proxy)</a:t>
            </a:r>
          </a:p>
          <a:p>
            <a:r>
              <a:rPr lang="en-US" dirty="0"/>
              <a:t>Server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pengakses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endParaRPr lang="en-US" dirty="0"/>
          </a:p>
          <a:p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juga </a:t>
            </a:r>
            <a:r>
              <a:rPr lang="en-US" dirty="0" err="1"/>
              <a:t>untuk</a:t>
            </a:r>
            <a:r>
              <a:rPr lang="en-US" dirty="0"/>
              <a:t> geotargeting ads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783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D622A1D-AFD5-4E27-8813-306C25EE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</a:t>
            </a:r>
            <a:r>
              <a:rPr lang="en-US" dirty="0" err="1"/>
              <a:t>untuk</a:t>
            </a:r>
            <a:r>
              <a:rPr lang="en-US" dirty="0"/>
              <a:t> Security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5EBB28D-99EC-47E0-9C00-3098387E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Menyembunyikan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internal </a:t>
            </a:r>
          </a:p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di DMZ</a:t>
            </a:r>
          </a:p>
          <a:p>
            <a:r>
              <a:rPr lang="en-US" dirty="0" err="1"/>
              <a:t>Pembatasan</a:t>
            </a:r>
            <a:r>
              <a:rPr lang="en-US" dirty="0"/>
              <a:t> cross-domain resources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324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C19E604-9373-4641-8B6E-BC8CC327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Proxy </a:t>
            </a:r>
            <a:r>
              <a:rPr lang="en-US" dirty="0" err="1"/>
              <a:t>untuk</a:t>
            </a:r>
            <a:r>
              <a:rPr lang="en-US" dirty="0"/>
              <a:t> Security</a:t>
            </a:r>
            <a:endParaRPr lang="en-ID" dirty="0"/>
          </a:p>
        </p:txBody>
      </p:sp>
      <p:pic>
        <p:nvPicPr>
          <p:cNvPr id="4" name="Google Shape;109;p17">
            <a:extLst>
              <a:ext uri="{FF2B5EF4-FFF2-40B4-BE49-F238E27FC236}">
                <a16:creationId xmlns:a16="http://schemas.microsoft.com/office/drawing/2014/main" id="{387C67F6-DCB1-4833-8690-152A998DCEC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3348111" y="1336432"/>
            <a:ext cx="5373858" cy="5521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01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EBE92C6-D9E6-47DB-B632-63FDD519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Usage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8D81467-F33A-4808-A959-EE5D9814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negative</a:t>
            </a:r>
          </a:p>
          <a:p>
            <a:pPr lvl="1"/>
            <a:r>
              <a:rPr lang="en-US" dirty="0"/>
              <a:t>Cheat</a:t>
            </a:r>
          </a:p>
          <a:p>
            <a:pPr lvl="1"/>
            <a:r>
              <a:rPr lang="en-ID" dirty="0" err="1"/>
              <a:t>Menghabiskan</a:t>
            </a:r>
            <a:r>
              <a:rPr lang="en-ID" dirty="0"/>
              <a:t> promo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terbatas</a:t>
            </a:r>
            <a:endParaRPr lang="en-ID" dirty="0"/>
          </a:p>
          <a:p>
            <a:pPr lvl="1"/>
            <a:r>
              <a:rPr lang="en-ID" dirty="0" err="1"/>
              <a:t>Memata</a:t>
            </a:r>
            <a:r>
              <a:rPr lang="en-ID" dirty="0"/>
              <a:t>-matai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rahasia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306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538B348-EADE-46FA-AD08-62D9530C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</a:t>
            </a:r>
            <a:r>
              <a:rPr lang="en-US" dirty="0"/>
              <a:t> Internet +62</a:t>
            </a:r>
            <a:endParaRPr lang="en-ID" dirty="0"/>
          </a:p>
        </p:txBody>
      </p:sp>
      <p:pic>
        <p:nvPicPr>
          <p:cNvPr id="1026" name="Picture 2" descr="Why Is My Internet So Slow?">
            <a:extLst>
              <a:ext uri="{FF2B5EF4-FFF2-40B4-BE49-F238E27FC236}">
                <a16:creationId xmlns:a16="http://schemas.microsoft.com/office/drawing/2014/main" id="{54B0C4DD-8313-485F-AB6F-C65083A7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4" y="1949450"/>
            <a:ext cx="5045716" cy="2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unblock and access Blocked or Restricted Websites">
            <a:extLst>
              <a:ext uri="{FF2B5EF4-FFF2-40B4-BE49-F238E27FC236}">
                <a16:creationId xmlns:a16="http://schemas.microsoft.com/office/drawing/2014/main" id="{D5F648F6-95CC-4FD1-A0DC-08F3635B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33" y="1949450"/>
            <a:ext cx="4184113" cy="28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cking - How Pressable Handles It - Pressable">
            <a:extLst>
              <a:ext uri="{FF2B5EF4-FFF2-40B4-BE49-F238E27FC236}">
                <a16:creationId xmlns:a16="http://schemas.microsoft.com/office/drawing/2014/main" id="{1D6DFFEA-0F41-4B1B-9F48-6A329952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4" y="4524643"/>
            <a:ext cx="3395854" cy="19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CB2C325-8EEA-4AFC-BF4F-3FB60465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E06A262-CB93-4E44-86F5-C020207A1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</a:t>
            </a:r>
          </a:p>
          <a:p>
            <a:r>
              <a:rPr lang="en-US" dirty="0"/>
              <a:t>VPN</a:t>
            </a:r>
          </a:p>
          <a:p>
            <a:r>
              <a:rPr lang="en-US" dirty="0"/>
              <a:t>DNS </a:t>
            </a:r>
            <a:r>
              <a:rPr lang="en-US" dirty="0" err="1"/>
              <a:t>Costumization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1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9718591-7C41-4350-A4D3-5E0B976E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</a:t>
            </a:r>
            <a:endParaRPr lang="en-ID" dirty="0"/>
          </a:p>
        </p:txBody>
      </p:sp>
      <p:pic>
        <p:nvPicPr>
          <p:cNvPr id="2056" name="Picture 8" descr="Forward vs Reverse Proxy. A proxy can be described as a person… | by Rizki  Maulana Akbar | Medium">
            <a:extLst>
              <a:ext uri="{FF2B5EF4-FFF2-40B4-BE49-F238E27FC236}">
                <a16:creationId xmlns:a16="http://schemas.microsoft.com/office/drawing/2014/main" id="{90CD4CC2-8BCD-4536-AC13-2B65A8CC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438275"/>
            <a:ext cx="78676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A957ECD-876F-4679-9E6F-0B916669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endParaRPr lang="en-ID" dirty="0"/>
          </a:p>
        </p:txBody>
      </p:sp>
      <p:pic>
        <p:nvPicPr>
          <p:cNvPr id="4098" name="Picture 2" descr="Two computers connected via a proxy server. The first computer says to the proxy server: &quot;ask the second computer what the time is&quot;.">
            <a:extLst>
              <a:ext uri="{FF2B5EF4-FFF2-40B4-BE49-F238E27FC236}">
                <a16:creationId xmlns:a16="http://schemas.microsoft.com/office/drawing/2014/main" id="{22259527-7248-40DD-BE90-6E1566701F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949450"/>
            <a:ext cx="559435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AAE74DE-8994-44A3-AF70-42B241D6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77906B7-ADD7-4F1A-9B7E-814CB099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&amp; Filtering</a:t>
            </a:r>
          </a:p>
          <a:p>
            <a:r>
              <a:rPr lang="en-US" dirty="0"/>
              <a:t>Improving performance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Repairing Error</a:t>
            </a:r>
          </a:p>
          <a:p>
            <a:r>
              <a:rPr lang="en-US" dirty="0"/>
              <a:t>Access Service </a:t>
            </a:r>
            <a:r>
              <a:rPr lang="en-US" dirty="0" err="1"/>
              <a:t>Anonimously</a:t>
            </a:r>
            <a:endParaRPr lang="en-US" dirty="0"/>
          </a:p>
          <a:p>
            <a:r>
              <a:rPr lang="en-US" dirty="0"/>
              <a:t>Security</a:t>
            </a:r>
          </a:p>
          <a:p>
            <a:r>
              <a:rPr lang="en-US" dirty="0"/>
              <a:t>Malicious Usage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603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EF5AB7D-433F-497B-8961-F964C9C5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Control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F78D69B-91F9-44E9-ACF2-FA749698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keamanan</a:t>
            </a:r>
            <a:endParaRPr lang="en-US" dirty="0"/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URL yang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ID" dirty="0"/>
              <a:t>Log user statistic</a:t>
            </a:r>
          </a:p>
        </p:txBody>
      </p:sp>
    </p:spTree>
    <p:extLst>
      <p:ext uri="{BB962C8B-B14F-4D97-AF65-F5344CB8AC3E}">
        <p14:creationId xmlns:p14="http://schemas.microsoft.com/office/powerpoint/2010/main" val="351922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6D92AB6-7028-4A76-9A20-22501161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content control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B99D0EB-0C6B-45B1-B619-F37C7C0EA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Dasar filter : URL, DNS blacklist, URL regex, MIME, Content keyword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Pengguna</a:t>
            </a:r>
            <a:r>
              <a:rPr lang="en-US" dirty="0"/>
              <a:t> =&gt; </a:t>
            </a:r>
            <a:r>
              <a:rPr lang="en-US" dirty="0" err="1"/>
              <a:t>buka</a:t>
            </a:r>
            <a:r>
              <a:rPr lang="en-US" dirty="0"/>
              <a:t> resource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Proxy </a:t>
            </a:r>
            <a:r>
              <a:rPr lang="en-US" dirty="0" err="1"/>
              <a:t>menerima</a:t>
            </a:r>
            <a:r>
              <a:rPr lang="en-US" dirty="0"/>
              <a:t> request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Proxy </a:t>
            </a:r>
            <a:r>
              <a:rPr lang="en-US" dirty="0" err="1"/>
              <a:t>membuka</a:t>
            </a:r>
            <a:r>
              <a:rPr lang="en-US" dirty="0"/>
              <a:t> resource yang </a:t>
            </a:r>
            <a:r>
              <a:rPr lang="en-US" dirty="0" err="1"/>
              <a:t>diminta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Proxy </a:t>
            </a:r>
            <a:r>
              <a:rPr lang="en-US" dirty="0" err="1"/>
              <a:t>mempelajari</a:t>
            </a:r>
            <a:r>
              <a:rPr lang="en-US" dirty="0"/>
              <a:t> dan </a:t>
            </a:r>
            <a:r>
              <a:rPr lang="en-US" dirty="0" err="1"/>
              <a:t>memproses</a:t>
            </a:r>
            <a:r>
              <a:rPr lang="en-US" dirty="0"/>
              <a:t> filter (</a:t>
            </a:r>
            <a:r>
              <a:rPr lang="en-US" dirty="0" err="1"/>
              <a:t>fleshtone</a:t>
            </a:r>
            <a:r>
              <a:rPr lang="en-US" dirty="0"/>
              <a:t> match, content matching algorithm)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Proxy </a:t>
            </a:r>
            <a:r>
              <a:rPr lang="en-US" dirty="0" err="1"/>
              <a:t>meneruskan</a:t>
            </a:r>
            <a:r>
              <a:rPr lang="en-US" dirty="0"/>
              <a:t> resource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atau </a:t>
            </a:r>
            <a:r>
              <a:rPr lang="en-US" dirty="0" err="1"/>
              <a:t>menolak</a:t>
            </a:r>
            <a:r>
              <a:rPr lang="en-US" dirty="0"/>
              <a:t> (HTTP fetch error)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856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76F0669-6391-4897-B418-7B9D88AB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Bypassing filter and censorship</a:t>
            </a:r>
            <a:endParaRPr lang="en-ID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77E571-BA68-46D0-823F-848D5FFE5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97" y="2493181"/>
            <a:ext cx="8064499" cy="30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7656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243C22"/>
      </a:dk2>
      <a:lt2>
        <a:srgbClr val="E8E2E3"/>
      </a:lt2>
      <a:accent1>
        <a:srgbClr val="25B39F"/>
      </a:accent1>
      <a:accent2>
        <a:srgbClr val="19B960"/>
      </a:accent2>
      <a:accent3>
        <a:srgbClr val="25B829"/>
      </a:accent3>
      <a:accent4>
        <a:srgbClr val="56B619"/>
      </a:accent4>
      <a:accent5>
        <a:srgbClr val="91AA23"/>
      </a:accent5>
      <a:accent6>
        <a:srgbClr val="C29C1A"/>
      </a:accent6>
      <a:hlink>
        <a:srgbClr val="698A2E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345</Words>
  <Application>Microsoft Office PowerPoint</Application>
  <PresentationFormat>Layar Lebar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Avenir Next LT Pro</vt:lpstr>
      <vt:lpstr>AvenirNext LT Pro Medium</vt:lpstr>
      <vt:lpstr>Sabon Next LT</vt:lpstr>
      <vt:lpstr>DappledVTI</vt:lpstr>
      <vt:lpstr>Proxy</vt:lpstr>
      <vt:lpstr>Pengguna Internet +62</vt:lpstr>
      <vt:lpstr>Cheat</vt:lpstr>
      <vt:lpstr>Proxy</vt:lpstr>
      <vt:lpstr>Cara Kerja</vt:lpstr>
      <vt:lpstr>Penggunaan</vt:lpstr>
      <vt:lpstr>Content Control</vt:lpstr>
      <vt:lpstr>Cara kerja content control</vt:lpstr>
      <vt:lpstr>Bypassing filter and censorship</vt:lpstr>
      <vt:lpstr>Logging &amp; eavesdropping</vt:lpstr>
      <vt:lpstr>Improving Performance</vt:lpstr>
      <vt:lpstr>Reverse Proxy</vt:lpstr>
      <vt:lpstr>Translation</vt:lpstr>
      <vt:lpstr>Error Repair (BikiniProxy)</vt:lpstr>
      <vt:lpstr>Self Healing Strategies</vt:lpstr>
      <vt:lpstr>Access Service Anonimously</vt:lpstr>
      <vt:lpstr>Proxy untuk Security</vt:lpstr>
      <vt:lpstr>Arsitektur Proxy untuk Security</vt:lpstr>
      <vt:lpstr>Malicious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Proxy &amp; VPN</dc:title>
  <dc:creator>Installer Office 8</dc:creator>
  <cp:lastModifiedBy>Installer Office 8</cp:lastModifiedBy>
  <cp:revision>47</cp:revision>
  <dcterms:created xsi:type="dcterms:W3CDTF">2021-03-12T20:49:48Z</dcterms:created>
  <dcterms:modified xsi:type="dcterms:W3CDTF">2021-03-12T22:40:51Z</dcterms:modified>
</cp:coreProperties>
</file>