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61" r:id="rId3"/>
    <p:sldId id="262" r:id="rId4"/>
    <p:sldId id="265" r:id="rId5"/>
    <p:sldId id="268" r:id="rId6"/>
    <p:sldId id="263" r:id="rId7"/>
    <p:sldId id="266" r:id="rId8"/>
    <p:sldId id="269" r:id="rId9"/>
    <p:sldId id="264" r:id="rId10"/>
    <p:sldId id="270" r:id="rId11"/>
    <p:sldId id="271" r:id="rId12"/>
    <p:sldId id="273" r:id="rId13"/>
    <p:sldId id="285" r:id="rId14"/>
    <p:sldId id="281" r:id="rId15"/>
    <p:sldId id="283" r:id="rId16"/>
    <p:sldId id="286" r:id="rId17"/>
    <p:sldId id="279" r:id="rId18"/>
    <p:sldId id="287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olas" panose="020B0609020204030204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5E7092-DEFE-409A-B3F7-02BE4587978D}" type="doc">
      <dgm:prSet loTypeId="urn:microsoft.com/office/officeart/2005/8/layout/lProcess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8EB17FC5-80E5-453A-BC26-06E39AD996F5}">
      <dgm:prSet phldrT="[Text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id-ID" sz="2800" b="1" dirty="0"/>
            <a:t>Entrepreneur</a:t>
          </a:r>
        </a:p>
      </dgm:t>
    </dgm:pt>
    <dgm:pt modelId="{47820EFA-9131-4B3B-8482-5542977A8861}" type="parTrans" cxnId="{A65A7B36-FDC5-43CF-94F4-8D1F031F19F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id-ID" sz="1100"/>
        </a:p>
      </dgm:t>
    </dgm:pt>
    <dgm:pt modelId="{D19404D4-708A-4670-88CB-D377C9805218}" type="sibTrans" cxnId="{A65A7B36-FDC5-43CF-94F4-8D1F031F19F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id-ID" sz="1100"/>
        </a:p>
      </dgm:t>
    </dgm:pt>
    <dgm:pt modelId="{4635D3D8-08CC-4A25-8969-BADCD1CF6C2B}">
      <dgm:prSet phldrT="[Text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id-ID" sz="2800" b="1" dirty="0"/>
            <a:t>Intrapreneur</a:t>
          </a:r>
        </a:p>
      </dgm:t>
    </dgm:pt>
    <dgm:pt modelId="{C06936A2-EBDA-4ACA-8C4F-D417704A6CC1}" type="parTrans" cxnId="{6F3623EB-1C9C-4D05-BA3A-5ADBE77C04C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id-ID" sz="1100"/>
        </a:p>
      </dgm:t>
    </dgm:pt>
    <dgm:pt modelId="{D5F5572B-D003-4A67-8A97-D104D66876FC}" type="sibTrans" cxnId="{6F3623EB-1C9C-4D05-BA3A-5ADBE77C04C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id-ID" sz="1100"/>
        </a:p>
      </dgm:t>
    </dgm:pt>
    <dgm:pt modelId="{8FDEF176-9B67-4703-B803-5EE59E98B758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Pergerakan seperti meteor</a:t>
          </a:r>
          <a:endParaRPr lang="en-ID" dirty="0"/>
        </a:p>
      </dgm:t>
    </dgm:pt>
    <dgm:pt modelId="{4EBD23F9-614B-4797-8D32-8FD9B2F72B02}" type="parTrans" cxnId="{51E7A6BB-C40F-4F2A-B300-EC4523B432A8}">
      <dgm:prSet/>
      <dgm:spPr/>
      <dgm:t>
        <a:bodyPr/>
        <a:lstStyle/>
        <a:p>
          <a:endParaRPr lang="en-ID"/>
        </a:p>
      </dgm:t>
    </dgm:pt>
    <dgm:pt modelId="{C1B34697-4080-4BF1-882A-C9EAF48B0A3D}" type="sibTrans" cxnId="{51E7A6BB-C40F-4F2A-B300-EC4523B432A8}">
      <dgm:prSet/>
      <dgm:spPr/>
      <dgm:t>
        <a:bodyPr/>
        <a:lstStyle/>
        <a:p>
          <a:endParaRPr lang="en-ID"/>
        </a:p>
      </dgm:t>
    </dgm:pt>
    <dgm:pt modelId="{ACE2C003-E436-49A7-AE39-8B97EC2EC40F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Tantangan seperti pada permainan</a:t>
          </a:r>
        </a:p>
      </dgm:t>
    </dgm:pt>
    <dgm:pt modelId="{E04A5DB6-2D0C-45E5-BAB9-E3B194E56F16}" type="parTrans" cxnId="{C7EC078C-F8AC-4346-964F-FE6C6047FA9E}">
      <dgm:prSet/>
      <dgm:spPr/>
      <dgm:t>
        <a:bodyPr/>
        <a:lstStyle/>
        <a:p>
          <a:endParaRPr lang="en-ID"/>
        </a:p>
      </dgm:t>
    </dgm:pt>
    <dgm:pt modelId="{17548497-8EF4-43D4-A4F3-F007CB6C6D22}" type="sibTrans" cxnId="{C7EC078C-F8AC-4346-964F-FE6C6047FA9E}">
      <dgm:prSet/>
      <dgm:spPr/>
      <dgm:t>
        <a:bodyPr/>
        <a:lstStyle/>
        <a:p>
          <a:endParaRPr lang="en-ID"/>
        </a:p>
      </dgm:t>
    </dgm:pt>
    <dgm:pt modelId="{B1EE3402-CDEC-4304-848B-4D93AA221F14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Lebih banyak kebebasan</a:t>
          </a:r>
        </a:p>
      </dgm:t>
    </dgm:pt>
    <dgm:pt modelId="{84F35988-AB03-42CB-9C49-9D9EC162AA8B}" type="parTrans" cxnId="{58AC2FD3-FE25-43CE-90D8-8EF5D66CA3F1}">
      <dgm:prSet/>
      <dgm:spPr/>
      <dgm:t>
        <a:bodyPr/>
        <a:lstStyle/>
        <a:p>
          <a:endParaRPr lang="en-ID"/>
        </a:p>
      </dgm:t>
    </dgm:pt>
    <dgm:pt modelId="{A2E91332-3AAC-4CEA-9034-A6E99E7A158C}" type="sibTrans" cxnId="{58AC2FD3-FE25-43CE-90D8-8EF5D66CA3F1}">
      <dgm:prSet/>
      <dgm:spPr/>
      <dgm:t>
        <a:bodyPr/>
        <a:lstStyle/>
        <a:p>
          <a:endParaRPr lang="en-ID"/>
        </a:p>
      </dgm:t>
    </dgm:pt>
    <dgm:pt modelId="{A54CA986-EEDD-4508-A48B-E26F650BFB10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Tidak ada backup dan sumber daya minim</a:t>
          </a:r>
        </a:p>
      </dgm:t>
    </dgm:pt>
    <dgm:pt modelId="{0D818997-4B0C-4A94-A5AD-10C9F752ABB2}" type="parTrans" cxnId="{FE63F997-5C6B-47B4-B1AE-05A40D5B0018}">
      <dgm:prSet/>
      <dgm:spPr/>
      <dgm:t>
        <a:bodyPr/>
        <a:lstStyle/>
        <a:p>
          <a:endParaRPr lang="en-ID"/>
        </a:p>
      </dgm:t>
    </dgm:pt>
    <dgm:pt modelId="{F5C5D7CD-4AFC-4B26-9E57-A8445F18ED88}" type="sibTrans" cxnId="{FE63F997-5C6B-47B4-B1AE-05A40D5B0018}">
      <dgm:prSet/>
      <dgm:spPr/>
      <dgm:t>
        <a:bodyPr/>
        <a:lstStyle/>
        <a:p>
          <a:endParaRPr lang="en-ID"/>
        </a:p>
      </dgm:t>
    </dgm:pt>
    <dgm:pt modelId="{B88BF327-C23C-4790-A5AB-63C5312D638F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Pergerakan seperti asteroid</a:t>
          </a:r>
          <a:endParaRPr lang="en-ID" dirty="0"/>
        </a:p>
      </dgm:t>
    </dgm:pt>
    <dgm:pt modelId="{F13D688D-B391-4CF5-B1BB-1C7FB597BBBC}" type="parTrans" cxnId="{B6EAE5E5-8FDD-412C-87D1-D5A53C8027FB}">
      <dgm:prSet/>
      <dgm:spPr/>
      <dgm:t>
        <a:bodyPr/>
        <a:lstStyle/>
        <a:p>
          <a:endParaRPr lang="en-ID"/>
        </a:p>
      </dgm:t>
    </dgm:pt>
    <dgm:pt modelId="{4726DF85-1835-4929-90BB-F37ED0D4035B}" type="sibTrans" cxnId="{B6EAE5E5-8FDD-412C-87D1-D5A53C8027FB}">
      <dgm:prSet/>
      <dgm:spPr/>
      <dgm:t>
        <a:bodyPr/>
        <a:lstStyle/>
        <a:p>
          <a:endParaRPr lang="en-ID"/>
        </a:p>
      </dgm:t>
    </dgm:pt>
    <dgm:pt modelId="{EF814BC7-4A67-4382-AC0D-49620FB43630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Nilai pada inovasi pada perusahaan</a:t>
          </a:r>
        </a:p>
      </dgm:t>
    </dgm:pt>
    <dgm:pt modelId="{7ADD2DA3-D71B-4A0E-9A87-F5C2FBC89008}" type="parTrans" cxnId="{547A2B1B-0485-4198-8971-A44201D5E566}">
      <dgm:prSet/>
      <dgm:spPr/>
      <dgm:t>
        <a:bodyPr/>
        <a:lstStyle/>
        <a:p>
          <a:endParaRPr lang="en-ID"/>
        </a:p>
      </dgm:t>
    </dgm:pt>
    <dgm:pt modelId="{C9D0B655-863F-42CF-8043-C25992986C1A}" type="sibTrans" cxnId="{547A2B1B-0485-4198-8971-A44201D5E566}">
      <dgm:prSet/>
      <dgm:spPr/>
      <dgm:t>
        <a:bodyPr/>
        <a:lstStyle/>
        <a:p>
          <a:endParaRPr lang="en-ID"/>
        </a:p>
      </dgm:t>
    </dgm:pt>
    <dgm:pt modelId="{1406D6CA-7410-4611-A493-68F80968E381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Mengeksekusi yang memiliki risiko kecil</a:t>
          </a:r>
        </a:p>
      </dgm:t>
    </dgm:pt>
    <dgm:pt modelId="{793E9893-584B-4921-B402-73974B003AA5}" type="parTrans" cxnId="{4B54C5DC-3D36-4490-B52B-D8BFB5416636}">
      <dgm:prSet/>
      <dgm:spPr/>
      <dgm:t>
        <a:bodyPr/>
        <a:lstStyle/>
        <a:p>
          <a:endParaRPr lang="en-ID"/>
        </a:p>
      </dgm:t>
    </dgm:pt>
    <dgm:pt modelId="{3E354902-484D-4EB1-AE14-B24E4D8C1073}" type="sibTrans" cxnId="{4B54C5DC-3D36-4490-B52B-D8BFB5416636}">
      <dgm:prSet/>
      <dgm:spPr/>
      <dgm:t>
        <a:bodyPr/>
        <a:lstStyle/>
        <a:p>
          <a:endParaRPr lang="en-ID"/>
        </a:p>
      </dgm:t>
    </dgm:pt>
    <dgm:pt modelId="{CC432E6E-0FB0-4E24-9BB6-179FCE772B06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Sumber daya ada di perusahaan</a:t>
          </a:r>
          <a:endParaRPr lang="en-ID" dirty="0"/>
        </a:p>
      </dgm:t>
    </dgm:pt>
    <dgm:pt modelId="{23772BA2-7EA5-49B1-9E4B-554CF37F19D8}" type="parTrans" cxnId="{7A35A60B-9105-4EC2-B2D1-DAB29F397991}">
      <dgm:prSet/>
      <dgm:spPr/>
      <dgm:t>
        <a:bodyPr/>
        <a:lstStyle/>
        <a:p>
          <a:endParaRPr lang="en-ID"/>
        </a:p>
      </dgm:t>
    </dgm:pt>
    <dgm:pt modelId="{11CDC96A-508B-4E5F-A481-B4C89D2F7A53}" type="sibTrans" cxnId="{7A35A60B-9105-4EC2-B2D1-DAB29F397991}">
      <dgm:prSet/>
      <dgm:spPr/>
      <dgm:t>
        <a:bodyPr/>
        <a:lstStyle/>
        <a:p>
          <a:endParaRPr lang="en-ID"/>
        </a:p>
      </dgm:t>
    </dgm:pt>
    <dgm:pt modelId="{60E3AA9B-1FAE-4345-83C4-D78D0BC9AF12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Tantangan utama yaitu supaya pasar tahu produk yang dimiliki </a:t>
          </a:r>
        </a:p>
      </dgm:t>
    </dgm:pt>
    <dgm:pt modelId="{1F37EAAD-E070-4BB2-9523-96B093647EE5}" type="parTrans" cxnId="{1C6A5347-2B93-4EE9-A770-0724504AB413}">
      <dgm:prSet/>
      <dgm:spPr/>
      <dgm:t>
        <a:bodyPr/>
        <a:lstStyle/>
        <a:p>
          <a:endParaRPr lang="en-ID"/>
        </a:p>
      </dgm:t>
    </dgm:pt>
    <dgm:pt modelId="{DBCF19B1-CD14-4099-940D-5A42B6B317CF}" type="sibTrans" cxnId="{1C6A5347-2B93-4EE9-A770-0724504AB413}">
      <dgm:prSet/>
      <dgm:spPr/>
      <dgm:t>
        <a:bodyPr/>
        <a:lstStyle/>
        <a:p>
          <a:endParaRPr lang="en-ID"/>
        </a:p>
      </dgm:t>
    </dgm:pt>
    <dgm:pt modelId="{B85E3096-2807-4042-8E80-481E1E9BD674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Modal Perusahaan </a:t>
          </a:r>
          <a:endParaRPr lang="en-ID" dirty="0"/>
        </a:p>
      </dgm:t>
    </dgm:pt>
    <dgm:pt modelId="{7E8D570A-4C66-4969-A5C7-06D2EEC2C2D6}" type="parTrans" cxnId="{0B47760A-130C-44BF-B64C-3F93961BA314}">
      <dgm:prSet/>
      <dgm:spPr/>
      <dgm:t>
        <a:bodyPr/>
        <a:lstStyle/>
        <a:p>
          <a:endParaRPr lang="en-ID"/>
        </a:p>
      </dgm:t>
    </dgm:pt>
    <dgm:pt modelId="{E5E9F78F-31F9-4ACD-8BDF-FCEC02E1968D}" type="sibTrans" cxnId="{0B47760A-130C-44BF-B64C-3F93961BA314}">
      <dgm:prSet/>
      <dgm:spPr/>
      <dgm:t>
        <a:bodyPr/>
        <a:lstStyle/>
        <a:p>
          <a:endParaRPr lang="en-ID"/>
        </a:p>
      </dgm:t>
    </dgm:pt>
    <dgm:pt modelId="{FBF0F6C2-5456-4FDB-BD9E-D9FE7BF366BC}">
      <dgm:prSet/>
      <dgm:spPr/>
      <dgm:t>
        <a:bodyPr/>
        <a:lstStyle/>
        <a:p>
          <a:pPr>
            <a:buFont typeface="+mj-lt"/>
            <a:buAutoNum type="arabicPeriod"/>
          </a:pPr>
          <a:r>
            <a:rPr lang="id-ID" dirty="0"/>
            <a:t>Tantangan utama ada di budaya perusahaan</a:t>
          </a:r>
          <a:endParaRPr lang="en-ID" dirty="0"/>
        </a:p>
      </dgm:t>
    </dgm:pt>
    <dgm:pt modelId="{CE54CB1B-0EE0-451F-94B0-7A718179F587}" type="parTrans" cxnId="{418248AA-F371-47CC-B41A-D35A018C2E7F}">
      <dgm:prSet/>
      <dgm:spPr/>
      <dgm:t>
        <a:bodyPr/>
        <a:lstStyle/>
        <a:p>
          <a:endParaRPr lang="en-ID"/>
        </a:p>
      </dgm:t>
    </dgm:pt>
    <dgm:pt modelId="{264FEB24-88CA-4BAE-B267-6DFE5A42E452}" type="sibTrans" cxnId="{418248AA-F371-47CC-B41A-D35A018C2E7F}">
      <dgm:prSet/>
      <dgm:spPr/>
      <dgm:t>
        <a:bodyPr/>
        <a:lstStyle/>
        <a:p>
          <a:endParaRPr lang="en-ID"/>
        </a:p>
      </dgm:t>
    </dgm:pt>
    <dgm:pt modelId="{985FD3D8-8238-45B5-A4FC-757BD33B5FCA}" type="pres">
      <dgm:prSet presAssocID="{F95E7092-DEFE-409A-B3F7-02BE4587978D}" presName="theList" presStyleCnt="0">
        <dgm:presLayoutVars>
          <dgm:dir/>
          <dgm:animLvl val="lvl"/>
          <dgm:resizeHandles val="exact"/>
        </dgm:presLayoutVars>
      </dgm:prSet>
      <dgm:spPr/>
    </dgm:pt>
    <dgm:pt modelId="{5C6C6811-C09E-4CBB-A798-549428BB8231}" type="pres">
      <dgm:prSet presAssocID="{8EB17FC5-80E5-453A-BC26-06E39AD996F5}" presName="compNode" presStyleCnt="0"/>
      <dgm:spPr/>
    </dgm:pt>
    <dgm:pt modelId="{C738AA39-8EE6-4B88-9B60-3AB3D62017A5}" type="pres">
      <dgm:prSet presAssocID="{8EB17FC5-80E5-453A-BC26-06E39AD996F5}" presName="aNode" presStyleLbl="bgShp" presStyleIdx="0" presStyleCnt="2"/>
      <dgm:spPr/>
    </dgm:pt>
    <dgm:pt modelId="{F845BD52-D030-42E7-A698-86C928BA3D8E}" type="pres">
      <dgm:prSet presAssocID="{8EB17FC5-80E5-453A-BC26-06E39AD996F5}" presName="textNode" presStyleLbl="bgShp" presStyleIdx="0" presStyleCnt="2"/>
      <dgm:spPr/>
    </dgm:pt>
    <dgm:pt modelId="{72A7F458-6D06-4F24-B9B0-36EBCA50EAA2}" type="pres">
      <dgm:prSet presAssocID="{8EB17FC5-80E5-453A-BC26-06E39AD996F5}" presName="compChildNode" presStyleCnt="0"/>
      <dgm:spPr/>
    </dgm:pt>
    <dgm:pt modelId="{54155C8C-6492-43F3-87EA-894F7F4E74F2}" type="pres">
      <dgm:prSet presAssocID="{8EB17FC5-80E5-453A-BC26-06E39AD996F5}" presName="theInnerList" presStyleCnt="0"/>
      <dgm:spPr/>
    </dgm:pt>
    <dgm:pt modelId="{4AC8DE1B-69F2-4AA5-A0FE-6A54EE0F6143}" type="pres">
      <dgm:prSet presAssocID="{8FDEF176-9B67-4703-B803-5EE59E98B758}" presName="childNode" presStyleLbl="node1" presStyleIdx="0" presStyleCnt="11">
        <dgm:presLayoutVars>
          <dgm:bulletEnabled val="1"/>
        </dgm:presLayoutVars>
      </dgm:prSet>
      <dgm:spPr/>
    </dgm:pt>
    <dgm:pt modelId="{9E549A08-366C-42D8-AA6E-DE158A1B125D}" type="pres">
      <dgm:prSet presAssocID="{8FDEF176-9B67-4703-B803-5EE59E98B758}" presName="aSpace2" presStyleCnt="0"/>
      <dgm:spPr/>
    </dgm:pt>
    <dgm:pt modelId="{944434E7-C362-46CF-BB52-7999D2D60B86}" type="pres">
      <dgm:prSet presAssocID="{ACE2C003-E436-49A7-AE39-8B97EC2EC40F}" presName="childNode" presStyleLbl="node1" presStyleIdx="1" presStyleCnt="11">
        <dgm:presLayoutVars>
          <dgm:bulletEnabled val="1"/>
        </dgm:presLayoutVars>
      </dgm:prSet>
      <dgm:spPr/>
    </dgm:pt>
    <dgm:pt modelId="{902BDF6D-E428-41ED-BBB3-5E8E39D3AD2F}" type="pres">
      <dgm:prSet presAssocID="{ACE2C003-E436-49A7-AE39-8B97EC2EC40F}" presName="aSpace2" presStyleCnt="0"/>
      <dgm:spPr/>
    </dgm:pt>
    <dgm:pt modelId="{1B7F03AA-CE54-41E3-9BDA-A8E52D561E78}" type="pres">
      <dgm:prSet presAssocID="{B1EE3402-CDEC-4304-848B-4D93AA221F14}" presName="childNode" presStyleLbl="node1" presStyleIdx="2" presStyleCnt="11">
        <dgm:presLayoutVars>
          <dgm:bulletEnabled val="1"/>
        </dgm:presLayoutVars>
      </dgm:prSet>
      <dgm:spPr/>
    </dgm:pt>
    <dgm:pt modelId="{92223CEF-68C6-49BC-9AB3-A9A353F5C049}" type="pres">
      <dgm:prSet presAssocID="{B1EE3402-CDEC-4304-848B-4D93AA221F14}" presName="aSpace2" presStyleCnt="0"/>
      <dgm:spPr/>
    </dgm:pt>
    <dgm:pt modelId="{1C118D1E-7095-4981-98F4-4F9722D123B7}" type="pres">
      <dgm:prSet presAssocID="{A54CA986-EEDD-4508-A48B-E26F650BFB10}" presName="childNode" presStyleLbl="node1" presStyleIdx="3" presStyleCnt="11">
        <dgm:presLayoutVars>
          <dgm:bulletEnabled val="1"/>
        </dgm:presLayoutVars>
      </dgm:prSet>
      <dgm:spPr/>
    </dgm:pt>
    <dgm:pt modelId="{3FBEAF10-4FC6-4EBC-A661-69B9BD7436BE}" type="pres">
      <dgm:prSet presAssocID="{A54CA986-EEDD-4508-A48B-E26F650BFB10}" presName="aSpace2" presStyleCnt="0"/>
      <dgm:spPr/>
    </dgm:pt>
    <dgm:pt modelId="{09A15471-2C25-4B63-A22B-224017CE5801}" type="pres">
      <dgm:prSet presAssocID="{60E3AA9B-1FAE-4345-83C4-D78D0BC9AF12}" presName="childNode" presStyleLbl="node1" presStyleIdx="4" presStyleCnt="11">
        <dgm:presLayoutVars>
          <dgm:bulletEnabled val="1"/>
        </dgm:presLayoutVars>
      </dgm:prSet>
      <dgm:spPr/>
    </dgm:pt>
    <dgm:pt modelId="{42F70B2B-2B76-45F4-ADD6-104775C2F7E6}" type="pres">
      <dgm:prSet presAssocID="{8EB17FC5-80E5-453A-BC26-06E39AD996F5}" presName="aSpace" presStyleCnt="0"/>
      <dgm:spPr/>
    </dgm:pt>
    <dgm:pt modelId="{40F195A1-B288-450C-B651-9952F98344DE}" type="pres">
      <dgm:prSet presAssocID="{4635D3D8-08CC-4A25-8969-BADCD1CF6C2B}" presName="compNode" presStyleCnt="0"/>
      <dgm:spPr/>
    </dgm:pt>
    <dgm:pt modelId="{E8437800-344C-43A4-88A3-6D3CA79BD27B}" type="pres">
      <dgm:prSet presAssocID="{4635D3D8-08CC-4A25-8969-BADCD1CF6C2B}" presName="aNode" presStyleLbl="bgShp" presStyleIdx="1" presStyleCnt="2"/>
      <dgm:spPr/>
    </dgm:pt>
    <dgm:pt modelId="{BEF34DE6-354F-4A81-86D1-42CBB44660B4}" type="pres">
      <dgm:prSet presAssocID="{4635D3D8-08CC-4A25-8969-BADCD1CF6C2B}" presName="textNode" presStyleLbl="bgShp" presStyleIdx="1" presStyleCnt="2"/>
      <dgm:spPr/>
    </dgm:pt>
    <dgm:pt modelId="{01F9CEE0-6089-4D35-ACFD-753EB5D6E40C}" type="pres">
      <dgm:prSet presAssocID="{4635D3D8-08CC-4A25-8969-BADCD1CF6C2B}" presName="compChildNode" presStyleCnt="0"/>
      <dgm:spPr/>
    </dgm:pt>
    <dgm:pt modelId="{42FA2B54-9058-4B2B-98BB-C68D781A50BF}" type="pres">
      <dgm:prSet presAssocID="{4635D3D8-08CC-4A25-8969-BADCD1CF6C2B}" presName="theInnerList" presStyleCnt="0"/>
      <dgm:spPr/>
    </dgm:pt>
    <dgm:pt modelId="{B5E34842-3196-4484-BC5B-A8BFE703A2AC}" type="pres">
      <dgm:prSet presAssocID="{B88BF327-C23C-4790-A5AB-63C5312D638F}" presName="childNode" presStyleLbl="node1" presStyleIdx="5" presStyleCnt="11">
        <dgm:presLayoutVars>
          <dgm:bulletEnabled val="1"/>
        </dgm:presLayoutVars>
      </dgm:prSet>
      <dgm:spPr/>
    </dgm:pt>
    <dgm:pt modelId="{8D51B7AF-7BDF-48D5-A017-428A166550DB}" type="pres">
      <dgm:prSet presAssocID="{B88BF327-C23C-4790-A5AB-63C5312D638F}" presName="aSpace2" presStyleCnt="0"/>
      <dgm:spPr/>
    </dgm:pt>
    <dgm:pt modelId="{1D8E2977-6D1A-4980-B5B8-851FFCB31383}" type="pres">
      <dgm:prSet presAssocID="{EF814BC7-4A67-4382-AC0D-49620FB43630}" presName="childNode" presStyleLbl="node1" presStyleIdx="6" presStyleCnt="11">
        <dgm:presLayoutVars>
          <dgm:bulletEnabled val="1"/>
        </dgm:presLayoutVars>
      </dgm:prSet>
      <dgm:spPr/>
    </dgm:pt>
    <dgm:pt modelId="{79404736-0E6F-4792-93D2-74FC492B2E3F}" type="pres">
      <dgm:prSet presAssocID="{EF814BC7-4A67-4382-AC0D-49620FB43630}" presName="aSpace2" presStyleCnt="0"/>
      <dgm:spPr/>
    </dgm:pt>
    <dgm:pt modelId="{357E1527-B0D8-47F3-825E-892541865C09}" type="pres">
      <dgm:prSet presAssocID="{1406D6CA-7410-4611-A493-68F80968E381}" presName="childNode" presStyleLbl="node1" presStyleIdx="7" presStyleCnt="11">
        <dgm:presLayoutVars>
          <dgm:bulletEnabled val="1"/>
        </dgm:presLayoutVars>
      </dgm:prSet>
      <dgm:spPr/>
    </dgm:pt>
    <dgm:pt modelId="{57F2C7AC-BA47-48A3-A8F2-2B9E933BB5D3}" type="pres">
      <dgm:prSet presAssocID="{1406D6CA-7410-4611-A493-68F80968E381}" presName="aSpace2" presStyleCnt="0"/>
      <dgm:spPr/>
    </dgm:pt>
    <dgm:pt modelId="{E9CC5D97-412E-43E1-956F-A1765CD4FB9D}" type="pres">
      <dgm:prSet presAssocID="{CC432E6E-0FB0-4E24-9BB6-179FCE772B06}" presName="childNode" presStyleLbl="node1" presStyleIdx="8" presStyleCnt="11">
        <dgm:presLayoutVars>
          <dgm:bulletEnabled val="1"/>
        </dgm:presLayoutVars>
      </dgm:prSet>
      <dgm:spPr/>
    </dgm:pt>
    <dgm:pt modelId="{6B755852-DC15-4F9F-A87A-D8A5EC11537D}" type="pres">
      <dgm:prSet presAssocID="{CC432E6E-0FB0-4E24-9BB6-179FCE772B06}" presName="aSpace2" presStyleCnt="0"/>
      <dgm:spPr/>
    </dgm:pt>
    <dgm:pt modelId="{145C1017-74B9-4478-9EE5-8E4DF802B2F2}" type="pres">
      <dgm:prSet presAssocID="{B85E3096-2807-4042-8E80-481E1E9BD674}" presName="childNode" presStyleLbl="node1" presStyleIdx="9" presStyleCnt="11">
        <dgm:presLayoutVars>
          <dgm:bulletEnabled val="1"/>
        </dgm:presLayoutVars>
      </dgm:prSet>
      <dgm:spPr/>
    </dgm:pt>
    <dgm:pt modelId="{56310227-6F90-46C7-AF51-6C8D3E19443D}" type="pres">
      <dgm:prSet presAssocID="{B85E3096-2807-4042-8E80-481E1E9BD674}" presName="aSpace2" presStyleCnt="0"/>
      <dgm:spPr/>
    </dgm:pt>
    <dgm:pt modelId="{2318D86D-26AA-4E19-AEE8-082C22BA01D6}" type="pres">
      <dgm:prSet presAssocID="{FBF0F6C2-5456-4FDB-BD9E-D9FE7BF366BC}" presName="childNode" presStyleLbl="node1" presStyleIdx="10" presStyleCnt="11">
        <dgm:presLayoutVars>
          <dgm:bulletEnabled val="1"/>
        </dgm:presLayoutVars>
      </dgm:prSet>
      <dgm:spPr/>
    </dgm:pt>
  </dgm:ptLst>
  <dgm:cxnLst>
    <dgm:cxn modelId="{0BF41C04-5ED3-495E-8DA8-BB2B93ECDEE6}" type="presOf" srcId="{B1EE3402-CDEC-4304-848B-4D93AA221F14}" destId="{1B7F03AA-CE54-41E3-9BDA-A8E52D561E78}" srcOrd="0" destOrd="0" presId="urn:microsoft.com/office/officeart/2005/8/layout/lProcess2"/>
    <dgm:cxn modelId="{B916C908-D3C3-404C-A890-1C8ACEF91472}" type="presOf" srcId="{EF814BC7-4A67-4382-AC0D-49620FB43630}" destId="{1D8E2977-6D1A-4980-B5B8-851FFCB31383}" srcOrd="0" destOrd="0" presId="urn:microsoft.com/office/officeart/2005/8/layout/lProcess2"/>
    <dgm:cxn modelId="{0B47760A-130C-44BF-B64C-3F93961BA314}" srcId="{4635D3D8-08CC-4A25-8969-BADCD1CF6C2B}" destId="{B85E3096-2807-4042-8E80-481E1E9BD674}" srcOrd="4" destOrd="0" parTransId="{7E8D570A-4C66-4969-A5C7-06D2EEC2C2D6}" sibTransId="{E5E9F78F-31F9-4ACD-8BDF-FCEC02E1968D}"/>
    <dgm:cxn modelId="{7A35A60B-9105-4EC2-B2D1-DAB29F397991}" srcId="{4635D3D8-08CC-4A25-8969-BADCD1CF6C2B}" destId="{CC432E6E-0FB0-4E24-9BB6-179FCE772B06}" srcOrd="3" destOrd="0" parTransId="{23772BA2-7EA5-49B1-9E4B-554CF37F19D8}" sibTransId="{11CDC96A-508B-4E5F-A481-B4C89D2F7A53}"/>
    <dgm:cxn modelId="{EDC47919-0CCD-4F76-ADB2-9C18F2112EC6}" type="presOf" srcId="{CC432E6E-0FB0-4E24-9BB6-179FCE772B06}" destId="{E9CC5D97-412E-43E1-956F-A1765CD4FB9D}" srcOrd="0" destOrd="0" presId="urn:microsoft.com/office/officeart/2005/8/layout/lProcess2"/>
    <dgm:cxn modelId="{547A2B1B-0485-4198-8971-A44201D5E566}" srcId="{4635D3D8-08CC-4A25-8969-BADCD1CF6C2B}" destId="{EF814BC7-4A67-4382-AC0D-49620FB43630}" srcOrd="1" destOrd="0" parTransId="{7ADD2DA3-D71B-4A0E-9A87-F5C2FBC89008}" sibTransId="{C9D0B655-863F-42CF-8043-C25992986C1A}"/>
    <dgm:cxn modelId="{A65A7B36-FDC5-43CF-94F4-8D1F031F19F7}" srcId="{F95E7092-DEFE-409A-B3F7-02BE4587978D}" destId="{8EB17FC5-80E5-453A-BC26-06E39AD996F5}" srcOrd="0" destOrd="0" parTransId="{47820EFA-9131-4B3B-8482-5542977A8861}" sibTransId="{D19404D4-708A-4670-88CB-D377C9805218}"/>
    <dgm:cxn modelId="{D58EF036-257F-4571-AD2C-0BBF8A362C82}" type="presOf" srcId="{1406D6CA-7410-4611-A493-68F80968E381}" destId="{357E1527-B0D8-47F3-825E-892541865C09}" srcOrd="0" destOrd="0" presId="urn:microsoft.com/office/officeart/2005/8/layout/lProcess2"/>
    <dgm:cxn modelId="{1C6A5347-2B93-4EE9-A770-0724504AB413}" srcId="{8EB17FC5-80E5-453A-BC26-06E39AD996F5}" destId="{60E3AA9B-1FAE-4345-83C4-D78D0BC9AF12}" srcOrd="4" destOrd="0" parTransId="{1F37EAAD-E070-4BB2-9523-96B093647EE5}" sibTransId="{DBCF19B1-CD14-4099-940D-5A42B6B317CF}"/>
    <dgm:cxn modelId="{7F574D48-ADDE-4FFF-BA30-F2B0E1FD7653}" type="presOf" srcId="{8FDEF176-9B67-4703-B803-5EE59E98B758}" destId="{4AC8DE1B-69F2-4AA5-A0FE-6A54EE0F6143}" srcOrd="0" destOrd="0" presId="urn:microsoft.com/office/officeart/2005/8/layout/lProcess2"/>
    <dgm:cxn modelId="{897B116C-FF48-435C-9771-40A4DF9C90ED}" type="presOf" srcId="{B88BF327-C23C-4790-A5AB-63C5312D638F}" destId="{B5E34842-3196-4484-BC5B-A8BFE703A2AC}" srcOrd="0" destOrd="0" presId="urn:microsoft.com/office/officeart/2005/8/layout/lProcess2"/>
    <dgm:cxn modelId="{0441384D-DDA4-4A04-806B-91E528826752}" type="presOf" srcId="{B85E3096-2807-4042-8E80-481E1E9BD674}" destId="{145C1017-74B9-4478-9EE5-8E4DF802B2F2}" srcOrd="0" destOrd="0" presId="urn:microsoft.com/office/officeart/2005/8/layout/lProcess2"/>
    <dgm:cxn modelId="{58D2F170-D5ED-4C53-86DD-4947DFB20260}" type="presOf" srcId="{F95E7092-DEFE-409A-B3F7-02BE4587978D}" destId="{985FD3D8-8238-45B5-A4FC-757BD33B5FCA}" srcOrd="0" destOrd="0" presId="urn:microsoft.com/office/officeart/2005/8/layout/lProcess2"/>
    <dgm:cxn modelId="{43BD6772-64BE-4475-9D8E-CBED4BFA9334}" type="presOf" srcId="{60E3AA9B-1FAE-4345-83C4-D78D0BC9AF12}" destId="{09A15471-2C25-4B63-A22B-224017CE5801}" srcOrd="0" destOrd="0" presId="urn:microsoft.com/office/officeart/2005/8/layout/lProcess2"/>
    <dgm:cxn modelId="{F1E0545A-A597-4AE7-8623-B6CA0C89721D}" type="presOf" srcId="{8EB17FC5-80E5-453A-BC26-06E39AD996F5}" destId="{C738AA39-8EE6-4B88-9B60-3AB3D62017A5}" srcOrd="0" destOrd="0" presId="urn:microsoft.com/office/officeart/2005/8/layout/lProcess2"/>
    <dgm:cxn modelId="{3D3F7B7B-DF43-441E-9DBC-BEE102753CE1}" type="presOf" srcId="{4635D3D8-08CC-4A25-8969-BADCD1CF6C2B}" destId="{E8437800-344C-43A4-88A3-6D3CA79BD27B}" srcOrd="0" destOrd="0" presId="urn:microsoft.com/office/officeart/2005/8/layout/lProcess2"/>
    <dgm:cxn modelId="{C7EC078C-F8AC-4346-964F-FE6C6047FA9E}" srcId="{8EB17FC5-80E5-453A-BC26-06E39AD996F5}" destId="{ACE2C003-E436-49A7-AE39-8B97EC2EC40F}" srcOrd="1" destOrd="0" parTransId="{E04A5DB6-2D0C-45E5-BAB9-E3B194E56F16}" sibTransId="{17548497-8EF4-43D4-A4F3-F007CB6C6D22}"/>
    <dgm:cxn modelId="{FE63F997-5C6B-47B4-B1AE-05A40D5B0018}" srcId="{8EB17FC5-80E5-453A-BC26-06E39AD996F5}" destId="{A54CA986-EEDD-4508-A48B-E26F650BFB10}" srcOrd="3" destOrd="0" parTransId="{0D818997-4B0C-4A94-A5AD-10C9F752ABB2}" sibTransId="{F5C5D7CD-4AFC-4B26-9E57-A8445F18ED88}"/>
    <dgm:cxn modelId="{418248AA-F371-47CC-B41A-D35A018C2E7F}" srcId="{4635D3D8-08CC-4A25-8969-BADCD1CF6C2B}" destId="{FBF0F6C2-5456-4FDB-BD9E-D9FE7BF366BC}" srcOrd="5" destOrd="0" parTransId="{CE54CB1B-0EE0-451F-94B0-7A718179F587}" sibTransId="{264FEB24-88CA-4BAE-B267-6DFE5A42E452}"/>
    <dgm:cxn modelId="{BEF6A0B9-BFF6-47E8-9E1E-E74A14A47A67}" type="presOf" srcId="{4635D3D8-08CC-4A25-8969-BADCD1CF6C2B}" destId="{BEF34DE6-354F-4A81-86D1-42CBB44660B4}" srcOrd="1" destOrd="0" presId="urn:microsoft.com/office/officeart/2005/8/layout/lProcess2"/>
    <dgm:cxn modelId="{51E7A6BB-C40F-4F2A-B300-EC4523B432A8}" srcId="{8EB17FC5-80E5-453A-BC26-06E39AD996F5}" destId="{8FDEF176-9B67-4703-B803-5EE59E98B758}" srcOrd="0" destOrd="0" parTransId="{4EBD23F9-614B-4797-8D32-8FD9B2F72B02}" sibTransId="{C1B34697-4080-4BF1-882A-C9EAF48B0A3D}"/>
    <dgm:cxn modelId="{6A9CF7BC-E5E7-4660-B61B-33E426C6F2C4}" type="presOf" srcId="{ACE2C003-E436-49A7-AE39-8B97EC2EC40F}" destId="{944434E7-C362-46CF-BB52-7999D2D60B86}" srcOrd="0" destOrd="0" presId="urn:microsoft.com/office/officeart/2005/8/layout/lProcess2"/>
    <dgm:cxn modelId="{8DD7FFC5-3B5C-41B2-9F51-E37FE125F92A}" type="presOf" srcId="{FBF0F6C2-5456-4FDB-BD9E-D9FE7BF366BC}" destId="{2318D86D-26AA-4E19-AEE8-082C22BA01D6}" srcOrd="0" destOrd="0" presId="urn:microsoft.com/office/officeart/2005/8/layout/lProcess2"/>
    <dgm:cxn modelId="{58AC2FD3-FE25-43CE-90D8-8EF5D66CA3F1}" srcId="{8EB17FC5-80E5-453A-BC26-06E39AD996F5}" destId="{B1EE3402-CDEC-4304-848B-4D93AA221F14}" srcOrd="2" destOrd="0" parTransId="{84F35988-AB03-42CB-9C49-9D9EC162AA8B}" sibTransId="{A2E91332-3AAC-4CEA-9034-A6E99E7A158C}"/>
    <dgm:cxn modelId="{4B54C5DC-3D36-4490-B52B-D8BFB5416636}" srcId="{4635D3D8-08CC-4A25-8969-BADCD1CF6C2B}" destId="{1406D6CA-7410-4611-A493-68F80968E381}" srcOrd="2" destOrd="0" parTransId="{793E9893-584B-4921-B402-73974B003AA5}" sibTransId="{3E354902-484D-4EB1-AE14-B24E4D8C1073}"/>
    <dgm:cxn modelId="{B6EAE5E5-8FDD-412C-87D1-D5A53C8027FB}" srcId="{4635D3D8-08CC-4A25-8969-BADCD1CF6C2B}" destId="{B88BF327-C23C-4790-A5AB-63C5312D638F}" srcOrd="0" destOrd="0" parTransId="{F13D688D-B391-4CF5-B1BB-1C7FB597BBBC}" sibTransId="{4726DF85-1835-4929-90BB-F37ED0D4035B}"/>
    <dgm:cxn modelId="{6F3623EB-1C9C-4D05-BA3A-5ADBE77C04CD}" srcId="{F95E7092-DEFE-409A-B3F7-02BE4587978D}" destId="{4635D3D8-08CC-4A25-8969-BADCD1CF6C2B}" srcOrd="1" destOrd="0" parTransId="{C06936A2-EBDA-4ACA-8C4F-D417704A6CC1}" sibTransId="{D5F5572B-D003-4A67-8A97-D104D66876FC}"/>
    <dgm:cxn modelId="{ADFEBEF4-E3DE-4BD7-B569-293D4DF2FE27}" type="presOf" srcId="{8EB17FC5-80E5-453A-BC26-06E39AD996F5}" destId="{F845BD52-D030-42E7-A698-86C928BA3D8E}" srcOrd="1" destOrd="0" presId="urn:microsoft.com/office/officeart/2005/8/layout/lProcess2"/>
    <dgm:cxn modelId="{D6D6B1FD-5D85-49C4-8646-9CF5017BAD24}" type="presOf" srcId="{A54CA986-EEDD-4508-A48B-E26F650BFB10}" destId="{1C118D1E-7095-4981-98F4-4F9722D123B7}" srcOrd="0" destOrd="0" presId="urn:microsoft.com/office/officeart/2005/8/layout/lProcess2"/>
    <dgm:cxn modelId="{19B5FDEF-7FCD-42F4-85A3-781BE8498C2C}" type="presParOf" srcId="{985FD3D8-8238-45B5-A4FC-757BD33B5FCA}" destId="{5C6C6811-C09E-4CBB-A798-549428BB8231}" srcOrd="0" destOrd="0" presId="urn:microsoft.com/office/officeart/2005/8/layout/lProcess2"/>
    <dgm:cxn modelId="{0D312BEF-7F6D-40F5-BB29-A716D63E1885}" type="presParOf" srcId="{5C6C6811-C09E-4CBB-A798-549428BB8231}" destId="{C738AA39-8EE6-4B88-9B60-3AB3D62017A5}" srcOrd="0" destOrd="0" presId="urn:microsoft.com/office/officeart/2005/8/layout/lProcess2"/>
    <dgm:cxn modelId="{1300FE78-D933-47CF-B4E8-CF5B5BEABBFC}" type="presParOf" srcId="{5C6C6811-C09E-4CBB-A798-549428BB8231}" destId="{F845BD52-D030-42E7-A698-86C928BA3D8E}" srcOrd="1" destOrd="0" presId="urn:microsoft.com/office/officeart/2005/8/layout/lProcess2"/>
    <dgm:cxn modelId="{AC001770-6185-4E43-9020-36BB050DCF77}" type="presParOf" srcId="{5C6C6811-C09E-4CBB-A798-549428BB8231}" destId="{72A7F458-6D06-4F24-B9B0-36EBCA50EAA2}" srcOrd="2" destOrd="0" presId="urn:microsoft.com/office/officeart/2005/8/layout/lProcess2"/>
    <dgm:cxn modelId="{13DC2D52-E20F-4A92-B36E-74B44EF046FC}" type="presParOf" srcId="{72A7F458-6D06-4F24-B9B0-36EBCA50EAA2}" destId="{54155C8C-6492-43F3-87EA-894F7F4E74F2}" srcOrd="0" destOrd="0" presId="urn:microsoft.com/office/officeart/2005/8/layout/lProcess2"/>
    <dgm:cxn modelId="{23A4B6BD-3271-4333-A218-4DA0C00EB9C2}" type="presParOf" srcId="{54155C8C-6492-43F3-87EA-894F7F4E74F2}" destId="{4AC8DE1B-69F2-4AA5-A0FE-6A54EE0F6143}" srcOrd="0" destOrd="0" presId="urn:microsoft.com/office/officeart/2005/8/layout/lProcess2"/>
    <dgm:cxn modelId="{037F545C-9688-4DAE-9429-5C34256A74AC}" type="presParOf" srcId="{54155C8C-6492-43F3-87EA-894F7F4E74F2}" destId="{9E549A08-366C-42D8-AA6E-DE158A1B125D}" srcOrd="1" destOrd="0" presId="urn:microsoft.com/office/officeart/2005/8/layout/lProcess2"/>
    <dgm:cxn modelId="{8D69E9A0-1BD6-40EA-8FEC-D124DC68CD4A}" type="presParOf" srcId="{54155C8C-6492-43F3-87EA-894F7F4E74F2}" destId="{944434E7-C362-46CF-BB52-7999D2D60B86}" srcOrd="2" destOrd="0" presId="urn:microsoft.com/office/officeart/2005/8/layout/lProcess2"/>
    <dgm:cxn modelId="{1B8479F4-2169-41A3-8494-EDE13EB75CB0}" type="presParOf" srcId="{54155C8C-6492-43F3-87EA-894F7F4E74F2}" destId="{902BDF6D-E428-41ED-BBB3-5E8E39D3AD2F}" srcOrd="3" destOrd="0" presId="urn:microsoft.com/office/officeart/2005/8/layout/lProcess2"/>
    <dgm:cxn modelId="{38E23802-7111-4583-BF2C-439D1F1899ED}" type="presParOf" srcId="{54155C8C-6492-43F3-87EA-894F7F4E74F2}" destId="{1B7F03AA-CE54-41E3-9BDA-A8E52D561E78}" srcOrd="4" destOrd="0" presId="urn:microsoft.com/office/officeart/2005/8/layout/lProcess2"/>
    <dgm:cxn modelId="{C7B93B34-FFEF-4FE6-A41C-710E6DB190CF}" type="presParOf" srcId="{54155C8C-6492-43F3-87EA-894F7F4E74F2}" destId="{92223CEF-68C6-49BC-9AB3-A9A353F5C049}" srcOrd="5" destOrd="0" presId="urn:microsoft.com/office/officeart/2005/8/layout/lProcess2"/>
    <dgm:cxn modelId="{3A02C175-E743-40F9-9DDE-850C638277BF}" type="presParOf" srcId="{54155C8C-6492-43F3-87EA-894F7F4E74F2}" destId="{1C118D1E-7095-4981-98F4-4F9722D123B7}" srcOrd="6" destOrd="0" presId="urn:microsoft.com/office/officeart/2005/8/layout/lProcess2"/>
    <dgm:cxn modelId="{379E7872-ABFD-4C6D-8B3C-B6E842E3A24F}" type="presParOf" srcId="{54155C8C-6492-43F3-87EA-894F7F4E74F2}" destId="{3FBEAF10-4FC6-4EBC-A661-69B9BD7436BE}" srcOrd="7" destOrd="0" presId="urn:microsoft.com/office/officeart/2005/8/layout/lProcess2"/>
    <dgm:cxn modelId="{40BB888A-1013-43CB-9CA6-8AF188B9E96F}" type="presParOf" srcId="{54155C8C-6492-43F3-87EA-894F7F4E74F2}" destId="{09A15471-2C25-4B63-A22B-224017CE5801}" srcOrd="8" destOrd="0" presId="urn:microsoft.com/office/officeart/2005/8/layout/lProcess2"/>
    <dgm:cxn modelId="{91D8712B-1D3C-4DCC-8FB4-0641773BD97C}" type="presParOf" srcId="{985FD3D8-8238-45B5-A4FC-757BD33B5FCA}" destId="{42F70B2B-2B76-45F4-ADD6-104775C2F7E6}" srcOrd="1" destOrd="0" presId="urn:microsoft.com/office/officeart/2005/8/layout/lProcess2"/>
    <dgm:cxn modelId="{32E11405-0FA7-4A67-BAB1-FA68D26DE6CF}" type="presParOf" srcId="{985FD3D8-8238-45B5-A4FC-757BD33B5FCA}" destId="{40F195A1-B288-450C-B651-9952F98344DE}" srcOrd="2" destOrd="0" presId="urn:microsoft.com/office/officeart/2005/8/layout/lProcess2"/>
    <dgm:cxn modelId="{1B0CA079-2A4D-4CED-8E82-9E9E05D3AAAB}" type="presParOf" srcId="{40F195A1-B288-450C-B651-9952F98344DE}" destId="{E8437800-344C-43A4-88A3-6D3CA79BD27B}" srcOrd="0" destOrd="0" presId="urn:microsoft.com/office/officeart/2005/8/layout/lProcess2"/>
    <dgm:cxn modelId="{3659F8C2-0995-4682-A1C7-49D35F208A9B}" type="presParOf" srcId="{40F195A1-B288-450C-B651-9952F98344DE}" destId="{BEF34DE6-354F-4A81-86D1-42CBB44660B4}" srcOrd="1" destOrd="0" presId="urn:microsoft.com/office/officeart/2005/8/layout/lProcess2"/>
    <dgm:cxn modelId="{EF75534D-52CB-46AA-9C51-A908B87C78F2}" type="presParOf" srcId="{40F195A1-B288-450C-B651-9952F98344DE}" destId="{01F9CEE0-6089-4D35-ACFD-753EB5D6E40C}" srcOrd="2" destOrd="0" presId="urn:microsoft.com/office/officeart/2005/8/layout/lProcess2"/>
    <dgm:cxn modelId="{A348C75C-76AB-4C16-B2F6-0FB7DD2B313D}" type="presParOf" srcId="{01F9CEE0-6089-4D35-ACFD-753EB5D6E40C}" destId="{42FA2B54-9058-4B2B-98BB-C68D781A50BF}" srcOrd="0" destOrd="0" presId="urn:microsoft.com/office/officeart/2005/8/layout/lProcess2"/>
    <dgm:cxn modelId="{BF354CD0-BF7F-4F1C-A4D7-F5F25843CB0F}" type="presParOf" srcId="{42FA2B54-9058-4B2B-98BB-C68D781A50BF}" destId="{B5E34842-3196-4484-BC5B-A8BFE703A2AC}" srcOrd="0" destOrd="0" presId="urn:microsoft.com/office/officeart/2005/8/layout/lProcess2"/>
    <dgm:cxn modelId="{352FBECE-5095-472F-9443-701A19B8A6EB}" type="presParOf" srcId="{42FA2B54-9058-4B2B-98BB-C68D781A50BF}" destId="{8D51B7AF-7BDF-48D5-A017-428A166550DB}" srcOrd="1" destOrd="0" presId="urn:microsoft.com/office/officeart/2005/8/layout/lProcess2"/>
    <dgm:cxn modelId="{942FB2AC-57D3-4EA5-B800-D257DD6F3B99}" type="presParOf" srcId="{42FA2B54-9058-4B2B-98BB-C68D781A50BF}" destId="{1D8E2977-6D1A-4980-B5B8-851FFCB31383}" srcOrd="2" destOrd="0" presId="urn:microsoft.com/office/officeart/2005/8/layout/lProcess2"/>
    <dgm:cxn modelId="{A36427A8-2126-46C2-A329-8F3EBAF98153}" type="presParOf" srcId="{42FA2B54-9058-4B2B-98BB-C68D781A50BF}" destId="{79404736-0E6F-4792-93D2-74FC492B2E3F}" srcOrd="3" destOrd="0" presId="urn:microsoft.com/office/officeart/2005/8/layout/lProcess2"/>
    <dgm:cxn modelId="{681675F0-60F2-47E0-A12C-AC06EABF2D31}" type="presParOf" srcId="{42FA2B54-9058-4B2B-98BB-C68D781A50BF}" destId="{357E1527-B0D8-47F3-825E-892541865C09}" srcOrd="4" destOrd="0" presId="urn:microsoft.com/office/officeart/2005/8/layout/lProcess2"/>
    <dgm:cxn modelId="{6CA57B08-A075-4228-AF11-2954529C5C48}" type="presParOf" srcId="{42FA2B54-9058-4B2B-98BB-C68D781A50BF}" destId="{57F2C7AC-BA47-48A3-A8F2-2B9E933BB5D3}" srcOrd="5" destOrd="0" presId="urn:microsoft.com/office/officeart/2005/8/layout/lProcess2"/>
    <dgm:cxn modelId="{39F84C0A-A88A-49C9-8744-967E06B358ED}" type="presParOf" srcId="{42FA2B54-9058-4B2B-98BB-C68D781A50BF}" destId="{E9CC5D97-412E-43E1-956F-A1765CD4FB9D}" srcOrd="6" destOrd="0" presId="urn:microsoft.com/office/officeart/2005/8/layout/lProcess2"/>
    <dgm:cxn modelId="{BAAA920C-A15D-4E94-A368-1CACF47178FE}" type="presParOf" srcId="{42FA2B54-9058-4B2B-98BB-C68D781A50BF}" destId="{6B755852-DC15-4F9F-A87A-D8A5EC11537D}" srcOrd="7" destOrd="0" presId="urn:microsoft.com/office/officeart/2005/8/layout/lProcess2"/>
    <dgm:cxn modelId="{DC079845-2847-4722-B1D0-C4133C7A40F9}" type="presParOf" srcId="{42FA2B54-9058-4B2B-98BB-C68D781A50BF}" destId="{145C1017-74B9-4478-9EE5-8E4DF802B2F2}" srcOrd="8" destOrd="0" presId="urn:microsoft.com/office/officeart/2005/8/layout/lProcess2"/>
    <dgm:cxn modelId="{C3503708-23D0-4210-9DED-B93C840A1984}" type="presParOf" srcId="{42FA2B54-9058-4B2B-98BB-C68D781A50BF}" destId="{56310227-6F90-46C7-AF51-6C8D3E19443D}" srcOrd="9" destOrd="0" presId="urn:microsoft.com/office/officeart/2005/8/layout/lProcess2"/>
    <dgm:cxn modelId="{4237E440-6902-47CF-82EA-D8D6B5BF18BB}" type="presParOf" srcId="{42FA2B54-9058-4B2B-98BB-C68D781A50BF}" destId="{2318D86D-26AA-4E19-AEE8-082C22BA01D6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49D62C-B750-433F-842F-55BABD9E315F}" type="doc">
      <dgm:prSet loTypeId="urn:microsoft.com/office/officeart/2008/layout/CircularPictureCallout" loCatId="pictur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id-ID"/>
        </a:p>
      </dgm:t>
    </dgm:pt>
    <dgm:pt modelId="{A1A823C2-9D23-4AFE-9A9D-4A27BB8D48A6}">
      <dgm:prSet phldrT="[Text]" custT="1"/>
      <dgm:spPr/>
      <dgm:t>
        <a:bodyPr/>
        <a:lstStyle/>
        <a:p>
          <a:r>
            <a:rPr lang="id-ID" sz="3200" dirty="0"/>
            <a:t>Architecture Behaviour </a:t>
          </a:r>
        </a:p>
      </dgm:t>
    </dgm:pt>
    <dgm:pt modelId="{3D6D84C9-9136-4261-8DF7-7C7A37C4A534}" type="parTrans" cxnId="{C5573458-4D7D-42A0-8BCE-EB82075DAA05}">
      <dgm:prSet/>
      <dgm:spPr/>
      <dgm:t>
        <a:bodyPr/>
        <a:lstStyle/>
        <a:p>
          <a:endParaRPr lang="id-ID"/>
        </a:p>
      </dgm:t>
    </dgm:pt>
    <dgm:pt modelId="{18B5FD62-1658-4067-978F-4A31A30995FC}" type="sibTrans" cxnId="{C5573458-4D7D-42A0-8BCE-EB82075DAA05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One person helping other person climb up a rock"/>
        </a:ext>
      </dgm:extLst>
    </dgm:pt>
    <dgm:pt modelId="{85FE0680-7739-4051-B461-A98CA58D2398}">
      <dgm:prSet phldrT="[Text]" custT="1"/>
      <dgm:spPr/>
      <dgm:t>
        <a:bodyPr/>
        <a:lstStyle/>
        <a:p>
          <a:r>
            <a:rPr lang="id-ID" sz="3200" dirty="0"/>
            <a:t>Behaviour </a:t>
          </a:r>
        </a:p>
      </dgm:t>
    </dgm:pt>
    <dgm:pt modelId="{CDF48013-BB47-44C6-9A89-4D314120A3A4}" type="sibTrans" cxnId="{CADDF19B-E52B-4E1A-901B-D4F6E60BF0B5}">
      <dgm:prSet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Stick figure families holding hands"/>
        </a:ext>
      </dgm:extLst>
    </dgm:pt>
    <dgm:pt modelId="{A62E57C8-8B10-4336-99B9-231414DF38E3}" type="parTrans" cxnId="{CADDF19B-E52B-4E1A-901B-D4F6E60BF0B5}">
      <dgm:prSet/>
      <dgm:spPr/>
      <dgm:t>
        <a:bodyPr/>
        <a:lstStyle/>
        <a:p>
          <a:endParaRPr lang="id-ID"/>
        </a:p>
      </dgm:t>
    </dgm:pt>
    <dgm:pt modelId="{3FCBF1DD-3D45-4576-B940-97CFF47945DE}">
      <dgm:prSet phldrT="[Text]" custT="1"/>
      <dgm:spPr/>
      <dgm:t>
        <a:bodyPr/>
        <a:lstStyle/>
        <a:p>
          <a:r>
            <a:rPr lang="id-ID" sz="3200" dirty="0"/>
            <a:t>Vision</a:t>
          </a:r>
        </a:p>
      </dgm:t>
    </dgm:pt>
    <dgm:pt modelId="{E70A2779-F921-46A7-B7D1-A637E56AA732}" type="parTrans" cxnId="{C3057661-2F24-42DE-8760-E9F40673B6ED}">
      <dgm:prSet/>
      <dgm:spPr/>
      <dgm:t>
        <a:bodyPr/>
        <a:lstStyle/>
        <a:p>
          <a:endParaRPr lang="en-ID"/>
        </a:p>
      </dgm:t>
    </dgm:pt>
    <dgm:pt modelId="{F5AB3A10-083C-4E24-A40A-9BC3859D481B}" type="sibTrans" cxnId="{C3057661-2F24-42DE-8760-E9F40673B6ED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ID"/>
        </a:p>
      </dgm:t>
      <dgm:extLst>
        <a:ext uri="{E40237B7-FDA0-4F09-8148-C483321AD2D9}">
          <dgm14:cNvPr xmlns:dgm14="http://schemas.microsoft.com/office/drawing/2010/diagram" id="0" name="" descr="White arrows going to the red target"/>
        </a:ext>
      </dgm:extLst>
    </dgm:pt>
    <dgm:pt modelId="{767A53A4-5756-4C9D-9C1A-53D2AA96DE51}">
      <dgm:prSet phldrT="[Text]" custT="1"/>
      <dgm:spPr/>
      <dgm:t>
        <a:bodyPr/>
        <a:lstStyle/>
        <a:p>
          <a:endParaRPr lang="id-ID" sz="3200" dirty="0">
            <a:solidFill>
              <a:schemeClr val="bg1"/>
            </a:solidFill>
          </a:endParaRPr>
        </a:p>
      </dgm:t>
    </dgm:pt>
    <dgm:pt modelId="{C907C2E7-8F72-4613-BCB0-8701A449F0D3}" type="sibTrans" cxnId="{844F43A8-2FF8-4439-B498-E7EB1A5A5299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id-ID"/>
        </a:p>
      </dgm:t>
    </dgm:pt>
    <dgm:pt modelId="{B3A52EAF-1CF2-437B-BC3C-39E29FB624CE}" type="parTrans" cxnId="{844F43A8-2FF8-4439-B498-E7EB1A5A5299}">
      <dgm:prSet/>
      <dgm:spPr/>
      <dgm:t>
        <a:bodyPr/>
        <a:lstStyle/>
        <a:p>
          <a:endParaRPr lang="id-ID"/>
        </a:p>
      </dgm:t>
    </dgm:pt>
    <dgm:pt modelId="{85AD0721-D2BE-4798-858D-6FA7730CC814}" type="pres">
      <dgm:prSet presAssocID="{0A49D62C-B750-433F-842F-55BABD9E315F}" presName="Name0" presStyleCnt="0">
        <dgm:presLayoutVars>
          <dgm:chMax val="7"/>
          <dgm:chPref val="7"/>
          <dgm:dir/>
        </dgm:presLayoutVars>
      </dgm:prSet>
      <dgm:spPr/>
    </dgm:pt>
    <dgm:pt modelId="{7137194C-C48E-40E5-9807-7EA82D97636E}" type="pres">
      <dgm:prSet presAssocID="{0A49D62C-B750-433F-842F-55BABD9E315F}" presName="Name1" presStyleCnt="0"/>
      <dgm:spPr/>
    </dgm:pt>
    <dgm:pt modelId="{4EC27BF1-31CA-469A-ABA2-B88EE7542B7E}" type="pres">
      <dgm:prSet presAssocID="{C907C2E7-8F72-4613-BCB0-8701A449F0D3}" presName="picture_1" presStyleCnt="0"/>
      <dgm:spPr/>
    </dgm:pt>
    <dgm:pt modelId="{4A895FD5-CE63-4F7F-8297-A2BC596B522B}" type="pres">
      <dgm:prSet presAssocID="{C907C2E7-8F72-4613-BCB0-8701A449F0D3}" presName="pictureRepeatNode" presStyleLbl="alignImgPlace1" presStyleIdx="0" presStyleCnt="4"/>
      <dgm:spPr/>
    </dgm:pt>
    <dgm:pt modelId="{28C1A318-B816-480B-AFC2-6B1E59A33EC3}" type="pres">
      <dgm:prSet presAssocID="{767A53A4-5756-4C9D-9C1A-53D2AA96DE51}" presName="text_1" presStyleLbl="node1" presStyleIdx="0" presStyleCnt="0">
        <dgm:presLayoutVars>
          <dgm:bulletEnabled val="1"/>
        </dgm:presLayoutVars>
      </dgm:prSet>
      <dgm:spPr/>
    </dgm:pt>
    <dgm:pt modelId="{39D0CF8F-BF1B-460F-A51A-4930870159FE}" type="pres">
      <dgm:prSet presAssocID="{F5AB3A10-083C-4E24-A40A-9BC3859D481B}" presName="picture_2" presStyleCnt="0"/>
      <dgm:spPr/>
    </dgm:pt>
    <dgm:pt modelId="{D5E78EAA-A221-4819-A9B0-91EDD8A88639}" type="pres">
      <dgm:prSet presAssocID="{F5AB3A10-083C-4E24-A40A-9BC3859D481B}" presName="pictureRepeatNode" presStyleLbl="alignImgPlace1" presStyleIdx="1" presStyleCnt="4"/>
      <dgm:spPr/>
    </dgm:pt>
    <dgm:pt modelId="{C5710BF3-6FB4-4481-862A-9584540ECA97}" type="pres">
      <dgm:prSet presAssocID="{3FCBF1DD-3D45-4576-B940-97CFF47945DE}" presName="line_2" presStyleLbl="parChTrans1D1" presStyleIdx="0" presStyleCnt="3"/>
      <dgm:spPr/>
    </dgm:pt>
    <dgm:pt modelId="{01205E7B-8C12-4986-88A4-22232380BC5E}" type="pres">
      <dgm:prSet presAssocID="{3FCBF1DD-3D45-4576-B940-97CFF47945DE}" presName="textparent_2" presStyleLbl="node1" presStyleIdx="0" presStyleCnt="0"/>
      <dgm:spPr/>
    </dgm:pt>
    <dgm:pt modelId="{7A0CBFCF-E951-4363-AFB4-3180F3CC98FE}" type="pres">
      <dgm:prSet presAssocID="{3FCBF1DD-3D45-4576-B940-97CFF47945DE}" presName="text_2" presStyleLbl="revTx" presStyleIdx="0" presStyleCnt="3">
        <dgm:presLayoutVars>
          <dgm:bulletEnabled val="1"/>
        </dgm:presLayoutVars>
      </dgm:prSet>
      <dgm:spPr/>
    </dgm:pt>
    <dgm:pt modelId="{0E0D1DE6-333C-4A67-A4DF-9F00C5D5719C}" type="pres">
      <dgm:prSet presAssocID="{CDF48013-BB47-44C6-9A89-4D314120A3A4}" presName="picture_3" presStyleCnt="0"/>
      <dgm:spPr/>
    </dgm:pt>
    <dgm:pt modelId="{E2500990-1249-47D2-91C4-9F1138EC161C}" type="pres">
      <dgm:prSet presAssocID="{CDF48013-BB47-44C6-9A89-4D314120A3A4}" presName="pictureRepeatNode" presStyleLbl="alignImgPlace1" presStyleIdx="2" presStyleCnt="4"/>
      <dgm:spPr/>
    </dgm:pt>
    <dgm:pt modelId="{3BFEEA29-EADE-45AF-A768-C4AD9CEDA42A}" type="pres">
      <dgm:prSet presAssocID="{85FE0680-7739-4051-B461-A98CA58D2398}" presName="line_3" presStyleLbl="parChTrans1D1" presStyleIdx="1" presStyleCnt="3"/>
      <dgm:spPr/>
    </dgm:pt>
    <dgm:pt modelId="{B7DE6830-DE8A-45AC-928A-4A7AE0B4BFA6}" type="pres">
      <dgm:prSet presAssocID="{85FE0680-7739-4051-B461-A98CA58D2398}" presName="textparent_3" presStyleLbl="node1" presStyleIdx="0" presStyleCnt="0"/>
      <dgm:spPr/>
    </dgm:pt>
    <dgm:pt modelId="{1249B332-B133-40F0-B680-A5B151440C2B}" type="pres">
      <dgm:prSet presAssocID="{85FE0680-7739-4051-B461-A98CA58D2398}" presName="text_3" presStyleLbl="revTx" presStyleIdx="1" presStyleCnt="3">
        <dgm:presLayoutVars>
          <dgm:bulletEnabled val="1"/>
        </dgm:presLayoutVars>
      </dgm:prSet>
      <dgm:spPr/>
    </dgm:pt>
    <dgm:pt modelId="{40E2280A-735C-42C1-932C-4025658EBBB0}" type="pres">
      <dgm:prSet presAssocID="{18B5FD62-1658-4067-978F-4A31A30995FC}" presName="picture_4" presStyleCnt="0"/>
      <dgm:spPr/>
    </dgm:pt>
    <dgm:pt modelId="{F1333CD9-B79B-46CF-BFE3-B5ADA6DAD553}" type="pres">
      <dgm:prSet presAssocID="{18B5FD62-1658-4067-978F-4A31A30995FC}" presName="pictureRepeatNode" presStyleLbl="alignImgPlace1" presStyleIdx="3" presStyleCnt="4"/>
      <dgm:spPr/>
    </dgm:pt>
    <dgm:pt modelId="{244E78BD-1140-4A5F-82F0-073E70401815}" type="pres">
      <dgm:prSet presAssocID="{A1A823C2-9D23-4AFE-9A9D-4A27BB8D48A6}" presName="line_4" presStyleLbl="parChTrans1D1" presStyleIdx="2" presStyleCnt="3"/>
      <dgm:spPr/>
    </dgm:pt>
    <dgm:pt modelId="{97DFEEE0-D8A2-407B-8314-AFC057A5DEDF}" type="pres">
      <dgm:prSet presAssocID="{A1A823C2-9D23-4AFE-9A9D-4A27BB8D48A6}" presName="textparent_4" presStyleLbl="node1" presStyleIdx="0" presStyleCnt="0"/>
      <dgm:spPr/>
    </dgm:pt>
    <dgm:pt modelId="{BAC30B86-F10B-4941-9243-03DA60998193}" type="pres">
      <dgm:prSet presAssocID="{A1A823C2-9D23-4AFE-9A9D-4A27BB8D48A6}" presName="text_4" presStyleLbl="revTx" presStyleIdx="2" presStyleCnt="3">
        <dgm:presLayoutVars>
          <dgm:bulletEnabled val="1"/>
        </dgm:presLayoutVars>
      </dgm:prSet>
      <dgm:spPr/>
    </dgm:pt>
  </dgm:ptLst>
  <dgm:cxnLst>
    <dgm:cxn modelId="{2968F206-0705-4133-B63C-1E91AEF0CC3D}" type="presOf" srcId="{CDF48013-BB47-44C6-9A89-4D314120A3A4}" destId="{E2500990-1249-47D2-91C4-9F1138EC161C}" srcOrd="0" destOrd="0" presId="urn:microsoft.com/office/officeart/2008/layout/CircularPictureCallout"/>
    <dgm:cxn modelId="{683F5F28-190D-4018-B304-C4F5EF2005B4}" type="presOf" srcId="{3FCBF1DD-3D45-4576-B940-97CFF47945DE}" destId="{7A0CBFCF-E951-4363-AFB4-3180F3CC98FE}" srcOrd="0" destOrd="0" presId="urn:microsoft.com/office/officeart/2008/layout/CircularPictureCallout"/>
    <dgm:cxn modelId="{C8501429-6FDF-4E5D-9BAF-57D9796D4ADB}" type="presOf" srcId="{0A49D62C-B750-433F-842F-55BABD9E315F}" destId="{85AD0721-D2BE-4798-858D-6FA7730CC814}" srcOrd="0" destOrd="0" presId="urn:microsoft.com/office/officeart/2008/layout/CircularPictureCallout"/>
    <dgm:cxn modelId="{C3057661-2F24-42DE-8760-E9F40673B6ED}" srcId="{0A49D62C-B750-433F-842F-55BABD9E315F}" destId="{3FCBF1DD-3D45-4576-B940-97CFF47945DE}" srcOrd="1" destOrd="0" parTransId="{E70A2779-F921-46A7-B7D1-A637E56AA732}" sibTransId="{F5AB3A10-083C-4E24-A40A-9BC3859D481B}"/>
    <dgm:cxn modelId="{321ADE68-7C19-411A-876A-7E8609DD04B5}" type="presOf" srcId="{C907C2E7-8F72-4613-BCB0-8701A449F0D3}" destId="{4A895FD5-CE63-4F7F-8297-A2BC596B522B}" srcOrd="0" destOrd="0" presId="urn:microsoft.com/office/officeart/2008/layout/CircularPictureCallout"/>
    <dgm:cxn modelId="{32CBB76F-2A37-4A83-8436-CF9C78BD41A5}" type="presOf" srcId="{85FE0680-7739-4051-B461-A98CA58D2398}" destId="{1249B332-B133-40F0-B680-A5B151440C2B}" srcOrd="0" destOrd="0" presId="urn:microsoft.com/office/officeart/2008/layout/CircularPictureCallout"/>
    <dgm:cxn modelId="{C5573458-4D7D-42A0-8BCE-EB82075DAA05}" srcId="{0A49D62C-B750-433F-842F-55BABD9E315F}" destId="{A1A823C2-9D23-4AFE-9A9D-4A27BB8D48A6}" srcOrd="3" destOrd="0" parTransId="{3D6D84C9-9136-4261-8DF7-7C7A37C4A534}" sibTransId="{18B5FD62-1658-4067-978F-4A31A30995FC}"/>
    <dgm:cxn modelId="{CADDF19B-E52B-4E1A-901B-D4F6E60BF0B5}" srcId="{0A49D62C-B750-433F-842F-55BABD9E315F}" destId="{85FE0680-7739-4051-B461-A98CA58D2398}" srcOrd="2" destOrd="0" parTransId="{A62E57C8-8B10-4336-99B9-231414DF38E3}" sibTransId="{CDF48013-BB47-44C6-9A89-4D314120A3A4}"/>
    <dgm:cxn modelId="{844F43A8-2FF8-4439-B498-E7EB1A5A5299}" srcId="{0A49D62C-B750-433F-842F-55BABD9E315F}" destId="{767A53A4-5756-4C9D-9C1A-53D2AA96DE51}" srcOrd="0" destOrd="0" parTransId="{B3A52EAF-1CF2-437B-BC3C-39E29FB624CE}" sibTransId="{C907C2E7-8F72-4613-BCB0-8701A449F0D3}"/>
    <dgm:cxn modelId="{BAF3F7A9-0101-4AE0-8885-6957D6E2EDDF}" type="presOf" srcId="{767A53A4-5756-4C9D-9C1A-53D2AA96DE51}" destId="{28C1A318-B816-480B-AFC2-6B1E59A33EC3}" srcOrd="0" destOrd="0" presId="urn:microsoft.com/office/officeart/2008/layout/CircularPictureCallout"/>
    <dgm:cxn modelId="{4FD783AE-99FF-497D-AD53-C80049B507BD}" type="presOf" srcId="{18B5FD62-1658-4067-978F-4A31A30995FC}" destId="{F1333CD9-B79B-46CF-BFE3-B5ADA6DAD553}" srcOrd="0" destOrd="0" presId="urn:microsoft.com/office/officeart/2008/layout/CircularPictureCallout"/>
    <dgm:cxn modelId="{37B620CB-558F-4ADF-8B61-F951BC28ECA8}" type="presOf" srcId="{A1A823C2-9D23-4AFE-9A9D-4A27BB8D48A6}" destId="{BAC30B86-F10B-4941-9243-03DA60998193}" srcOrd="0" destOrd="0" presId="urn:microsoft.com/office/officeart/2008/layout/CircularPictureCallout"/>
    <dgm:cxn modelId="{93794CFA-7979-48D9-ADCD-60FAEFD095AA}" type="presOf" srcId="{F5AB3A10-083C-4E24-A40A-9BC3859D481B}" destId="{D5E78EAA-A221-4819-A9B0-91EDD8A88639}" srcOrd="0" destOrd="0" presId="urn:microsoft.com/office/officeart/2008/layout/CircularPictureCallout"/>
    <dgm:cxn modelId="{E19E7A13-F509-4F09-8100-A788EF7E844A}" type="presParOf" srcId="{85AD0721-D2BE-4798-858D-6FA7730CC814}" destId="{7137194C-C48E-40E5-9807-7EA82D97636E}" srcOrd="0" destOrd="0" presId="urn:microsoft.com/office/officeart/2008/layout/CircularPictureCallout"/>
    <dgm:cxn modelId="{80EB2EA8-3CB1-4D9E-810C-6FF62DAC96DE}" type="presParOf" srcId="{7137194C-C48E-40E5-9807-7EA82D97636E}" destId="{4EC27BF1-31CA-469A-ABA2-B88EE7542B7E}" srcOrd="0" destOrd="0" presId="urn:microsoft.com/office/officeart/2008/layout/CircularPictureCallout"/>
    <dgm:cxn modelId="{DFB3686F-27F5-415D-A0CD-F06F06B6396B}" type="presParOf" srcId="{4EC27BF1-31CA-469A-ABA2-B88EE7542B7E}" destId="{4A895FD5-CE63-4F7F-8297-A2BC596B522B}" srcOrd="0" destOrd="0" presId="urn:microsoft.com/office/officeart/2008/layout/CircularPictureCallout"/>
    <dgm:cxn modelId="{DE7FE29D-8FAC-4AFF-886C-39777B110CEE}" type="presParOf" srcId="{7137194C-C48E-40E5-9807-7EA82D97636E}" destId="{28C1A318-B816-480B-AFC2-6B1E59A33EC3}" srcOrd="1" destOrd="0" presId="urn:microsoft.com/office/officeart/2008/layout/CircularPictureCallout"/>
    <dgm:cxn modelId="{A58FE014-EB8C-4D8C-B938-3C138B65ABA8}" type="presParOf" srcId="{7137194C-C48E-40E5-9807-7EA82D97636E}" destId="{39D0CF8F-BF1B-460F-A51A-4930870159FE}" srcOrd="2" destOrd="0" presId="urn:microsoft.com/office/officeart/2008/layout/CircularPictureCallout"/>
    <dgm:cxn modelId="{2B2E161E-9013-41D0-B8D5-7AE646A7798D}" type="presParOf" srcId="{39D0CF8F-BF1B-460F-A51A-4930870159FE}" destId="{D5E78EAA-A221-4819-A9B0-91EDD8A88639}" srcOrd="0" destOrd="0" presId="urn:microsoft.com/office/officeart/2008/layout/CircularPictureCallout"/>
    <dgm:cxn modelId="{212130AC-F40A-4485-8D00-5110B494AEAD}" type="presParOf" srcId="{7137194C-C48E-40E5-9807-7EA82D97636E}" destId="{C5710BF3-6FB4-4481-862A-9584540ECA97}" srcOrd="3" destOrd="0" presId="urn:microsoft.com/office/officeart/2008/layout/CircularPictureCallout"/>
    <dgm:cxn modelId="{84EF6D55-07EB-474F-8D74-00AF2C5120E2}" type="presParOf" srcId="{7137194C-C48E-40E5-9807-7EA82D97636E}" destId="{01205E7B-8C12-4986-88A4-22232380BC5E}" srcOrd="4" destOrd="0" presId="urn:microsoft.com/office/officeart/2008/layout/CircularPictureCallout"/>
    <dgm:cxn modelId="{C7AC05C4-CC86-4754-9040-DBD2D5A5C0D9}" type="presParOf" srcId="{01205E7B-8C12-4986-88A4-22232380BC5E}" destId="{7A0CBFCF-E951-4363-AFB4-3180F3CC98FE}" srcOrd="0" destOrd="0" presId="urn:microsoft.com/office/officeart/2008/layout/CircularPictureCallout"/>
    <dgm:cxn modelId="{6F10BAD3-45BA-4EE8-9C67-A694A84C505A}" type="presParOf" srcId="{7137194C-C48E-40E5-9807-7EA82D97636E}" destId="{0E0D1DE6-333C-4A67-A4DF-9F00C5D5719C}" srcOrd="5" destOrd="0" presId="urn:microsoft.com/office/officeart/2008/layout/CircularPictureCallout"/>
    <dgm:cxn modelId="{FA748C7F-E791-4B22-B075-F2C068056032}" type="presParOf" srcId="{0E0D1DE6-333C-4A67-A4DF-9F00C5D5719C}" destId="{E2500990-1249-47D2-91C4-9F1138EC161C}" srcOrd="0" destOrd="0" presId="urn:microsoft.com/office/officeart/2008/layout/CircularPictureCallout"/>
    <dgm:cxn modelId="{38574382-82DD-4932-A7C2-5C767C1C449B}" type="presParOf" srcId="{7137194C-C48E-40E5-9807-7EA82D97636E}" destId="{3BFEEA29-EADE-45AF-A768-C4AD9CEDA42A}" srcOrd="6" destOrd="0" presId="urn:microsoft.com/office/officeart/2008/layout/CircularPictureCallout"/>
    <dgm:cxn modelId="{002BAD2D-EB3D-468F-8CAB-C193AD1E539D}" type="presParOf" srcId="{7137194C-C48E-40E5-9807-7EA82D97636E}" destId="{B7DE6830-DE8A-45AC-928A-4A7AE0B4BFA6}" srcOrd="7" destOrd="0" presId="urn:microsoft.com/office/officeart/2008/layout/CircularPictureCallout"/>
    <dgm:cxn modelId="{4E119161-0437-42DF-B02D-7F016B7419AA}" type="presParOf" srcId="{B7DE6830-DE8A-45AC-928A-4A7AE0B4BFA6}" destId="{1249B332-B133-40F0-B680-A5B151440C2B}" srcOrd="0" destOrd="0" presId="urn:microsoft.com/office/officeart/2008/layout/CircularPictureCallout"/>
    <dgm:cxn modelId="{10496C37-7545-4EE5-9E97-65B79056D87F}" type="presParOf" srcId="{7137194C-C48E-40E5-9807-7EA82D97636E}" destId="{40E2280A-735C-42C1-932C-4025658EBBB0}" srcOrd="8" destOrd="0" presId="urn:microsoft.com/office/officeart/2008/layout/CircularPictureCallout"/>
    <dgm:cxn modelId="{385D5BDC-D7D2-44DF-86F8-C7AAAA6B2635}" type="presParOf" srcId="{40E2280A-735C-42C1-932C-4025658EBBB0}" destId="{F1333CD9-B79B-46CF-BFE3-B5ADA6DAD553}" srcOrd="0" destOrd="0" presId="urn:microsoft.com/office/officeart/2008/layout/CircularPictureCallout"/>
    <dgm:cxn modelId="{2697121D-56D9-42E4-AF66-FE20FB9172EA}" type="presParOf" srcId="{7137194C-C48E-40E5-9807-7EA82D97636E}" destId="{244E78BD-1140-4A5F-82F0-073E70401815}" srcOrd="9" destOrd="0" presId="urn:microsoft.com/office/officeart/2008/layout/CircularPictureCallout"/>
    <dgm:cxn modelId="{E1403AAE-C84A-4F4A-B44D-C2B7E1994381}" type="presParOf" srcId="{7137194C-C48E-40E5-9807-7EA82D97636E}" destId="{97DFEEE0-D8A2-407B-8314-AFC057A5DEDF}" srcOrd="10" destOrd="0" presId="urn:microsoft.com/office/officeart/2008/layout/CircularPictureCallout"/>
    <dgm:cxn modelId="{840F50B0-A4F0-47EE-9408-DEF7D551B65D}" type="presParOf" srcId="{97DFEEE0-D8A2-407B-8314-AFC057A5DEDF}" destId="{BAC30B86-F10B-4941-9243-03DA60998193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DF97D4-322B-D542-B305-26930A897A52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</dgm:pt>
    <dgm:pt modelId="{DF43052F-17D7-6243-814C-650C36A4665F}">
      <dgm:prSet phldrT="[Text]"/>
      <dgm:spPr/>
      <dgm:t>
        <a:bodyPr/>
        <a:lstStyle/>
        <a:p>
          <a:r>
            <a:rPr lang="en-US" dirty="0"/>
            <a:t>1. Purposeful</a:t>
          </a:r>
        </a:p>
      </dgm:t>
    </dgm:pt>
    <dgm:pt modelId="{C9317C6E-8D4D-CD4B-9277-4C62F375E87A}" type="parTrans" cxnId="{FD8C4F97-B23A-664B-8546-B141AA904DC3}">
      <dgm:prSet/>
      <dgm:spPr/>
      <dgm:t>
        <a:bodyPr/>
        <a:lstStyle/>
        <a:p>
          <a:endParaRPr lang="en-US"/>
        </a:p>
      </dgm:t>
    </dgm:pt>
    <dgm:pt modelId="{7E27C6EE-8F76-1344-962E-C06EAE098890}" type="sibTrans" cxnId="{FD8C4F97-B23A-664B-8546-B141AA904DC3}">
      <dgm:prSet/>
      <dgm:spPr/>
      <dgm:t>
        <a:bodyPr/>
        <a:lstStyle/>
        <a:p>
          <a:endParaRPr lang="en-US"/>
        </a:p>
      </dgm:t>
    </dgm:pt>
    <dgm:pt modelId="{4261001B-4CC7-7A43-8CC1-727A78B5C5B0}">
      <dgm:prSet phldrT="[Text]"/>
      <dgm:spPr/>
      <dgm:t>
        <a:bodyPr/>
        <a:lstStyle/>
        <a:p>
          <a:r>
            <a:rPr lang="en-US" dirty="0"/>
            <a:t>2. Persuasive</a:t>
          </a:r>
        </a:p>
      </dgm:t>
    </dgm:pt>
    <dgm:pt modelId="{08B4A44F-D5EE-8F4C-B580-5EED0FDC68A5}" type="parTrans" cxnId="{A6075C65-FC1C-9141-8811-D56C52B3041C}">
      <dgm:prSet/>
      <dgm:spPr/>
      <dgm:t>
        <a:bodyPr/>
        <a:lstStyle/>
        <a:p>
          <a:endParaRPr lang="en-US"/>
        </a:p>
      </dgm:t>
    </dgm:pt>
    <dgm:pt modelId="{F45603D9-5F75-DB47-92D9-1F9B208B9A04}" type="sibTrans" cxnId="{A6075C65-FC1C-9141-8811-D56C52B3041C}">
      <dgm:prSet/>
      <dgm:spPr/>
      <dgm:t>
        <a:bodyPr/>
        <a:lstStyle/>
        <a:p>
          <a:endParaRPr lang="en-US"/>
        </a:p>
      </dgm:t>
    </dgm:pt>
    <dgm:pt modelId="{2F824224-6D29-3E4E-9F7C-820E5D2D4312}">
      <dgm:prSet phldrT="[Text]"/>
      <dgm:spPr/>
      <dgm:t>
        <a:bodyPr/>
        <a:lstStyle/>
        <a:p>
          <a:r>
            <a:rPr lang="en-US" dirty="0"/>
            <a:t>3. </a:t>
          </a:r>
          <a:r>
            <a:rPr lang="en-US" dirty="0" err="1"/>
            <a:t>Persistance</a:t>
          </a:r>
          <a:endParaRPr lang="en-US" dirty="0"/>
        </a:p>
      </dgm:t>
    </dgm:pt>
    <dgm:pt modelId="{0567B89D-BBC6-AB47-9286-7F38CDAB30C6}" type="parTrans" cxnId="{5EAED417-0643-FE4B-A41F-482859709AA8}">
      <dgm:prSet/>
      <dgm:spPr/>
      <dgm:t>
        <a:bodyPr/>
        <a:lstStyle/>
        <a:p>
          <a:endParaRPr lang="en-US"/>
        </a:p>
      </dgm:t>
    </dgm:pt>
    <dgm:pt modelId="{9B024A9D-D98A-1841-8D4D-FB1DE3DD62FE}" type="sibTrans" cxnId="{5EAED417-0643-FE4B-A41F-482859709AA8}">
      <dgm:prSet/>
      <dgm:spPr/>
      <dgm:t>
        <a:bodyPr/>
        <a:lstStyle/>
        <a:p>
          <a:pPr rtl="0"/>
          <a:endParaRPr lang="en-US"/>
        </a:p>
      </dgm:t>
    </dgm:pt>
    <dgm:pt modelId="{C7DFBD44-E7A7-9F4C-A10D-88637FA20748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4. </a:t>
          </a:r>
          <a:r>
            <a:rPr lang="en-US" dirty="0" err="1"/>
            <a:t>Presumptious</a:t>
          </a:r>
          <a:endParaRPr lang="en-US" dirty="0"/>
        </a:p>
      </dgm:t>
    </dgm:pt>
    <dgm:pt modelId="{535AE88E-F334-8E4E-85C1-CC5A26F895ED}" type="parTrans" cxnId="{F73D04E9-A178-FE46-9196-CB89915362C9}">
      <dgm:prSet/>
      <dgm:spPr/>
      <dgm:t>
        <a:bodyPr/>
        <a:lstStyle/>
        <a:p>
          <a:endParaRPr lang="en-US"/>
        </a:p>
      </dgm:t>
    </dgm:pt>
    <dgm:pt modelId="{EDF48C99-B1AE-1C4C-AE5B-CD6D6C18C50F}" type="sibTrans" cxnId="{F73D04E9-A178-FE46-9196-CB89915362C9}">
      <dgm:prSet/>
      <dgm:spPr/>
      <dgm:t>
        <a:bodyPr/>
        <a:lstStyle/>
        <a:p>
          <a:endParaRPr lang="en-US"/>
        </a:p>
      </dgm:t>
    </dgm:pt>
    <dgm:pt modelId="{41454EB0-51FC-D745-B4F4-62C34157100D}">
      <dgm:prSet phldrT="[Text]"/>
      <dgm:spPr/>
      <dgm:t>
        <a:bodyPr/>
        <a:lstStyle/>
        <a:p>
          <a:r>
            <a:rPr lang="en-US" dirty="0"/>
            <a:t>5. </a:t>
          </a:r>
          <a:r>
            <a:rPr lang="en-US" dirty="0" err="1"/>
            <a:t>Perseptive</a:t>
          </a:r>
          <a:endParaRPr lang="en-US" dirty="0"/>
        </a:p>
      </dgm:t>
    </dgm:pt>
    <dgm:pt modelId="{1C01E571-4B69-B442-A9BD-9EB43031C677}" type="parTrans" cxnId="{840F5CC4-9E39-3F46-86C8-96FFE79191E4}">
      <dgm:prSet/>
      <dgm:spPr/>
      <dgm:t>
        <a:bodyPr/>
        <a:lstStyle/>
        <a:p>
          <a:endParaRPr lang="en-US"/>
        </a:p>
      </dgm:t>
    </dgm:pt>
    <dgm:pt modelId="{CCF8CD0D-CDFC-9C4A-895E-F6F514370172}" type="sibTrans" cxnId="{840F5CC4-9E39-3F46-86C8-96FFE79191E4}">
      <dgm:prSet/>
      <dgm:spPr/>
      <dgm:t>
        <a:bodyPr/>
        <a:lstStyle/>
        <a:p>
          <a:endParaRPr lang="en-US"/>
        </a:p>
      </dgm:t>
    </dgm:pt>
    <dgm:pt modelId="{41F5BEAA-151E-2340-9FCE-5CFEC6464F11}">
      <dgm:prSet phldrT="[Text]"/>
      <dgm:spPr/>
      <dgm:t>
        <a:bodyPr/>
        <a:lstStyle/>
        <a:p>
          <a:r>
            <a:rPr lang="en-US" dirty="0" err="1"/>
            <a:t>Tujuan</a:t>
          </a:r>
          <a:r>
            <a:rPr lang="en-US" dirty="0"/>
            <a:t> </a:t>
          </a:r>
          <a:r>
            <a:rPr lang="en-US" dirty="0" err="1"/>
            <a:t>Mulia</a:t>
          </a:r>
          <a:endParaRPr lang="en-US" dirty="0"/>
        </a:p>
      </dgm:t>
    </dgm:pt>
    <dgm:pt modelId="{13BE3435-D0B1-FF4C-A222-50541B4D1093}" type="parTrans" cxnId="{6B41ADDD-9887-3645-94F3-6CD0C1AED5F6}">
      <dgm:prSet/>
      <dgm:spPr/>
      <dgm:t>
        <a:bodyPr/>
        <a:lstStyle/>
        <a:p>
          <a:endParaRPr lang="en-US"/>
        </a:p>
      </dgm:t>
    </dgm:pt>
    <dgm:pt modelId="{43D1960A-D5D0-0D45-A8AF-80A72A839373}" type="sibTrans" cxnId="{6B41ADDD-9887-3645-94F3-6CD0C1AED5F6}">
      <dgm:prSet/>
      <dgm:spPr/>
      <dgm:t>
        <a:bodyPr/>
        <a:lstStyle/>
        <a:p>
          <a:endParaRPr lang="en-US"/>
        </a:p>
      </dgm:t>
    </dgm:pt>
    <dgm:pt modelId="{55FE2990-D13E-D743-BA3C-A487DEB2F458}">
      <dgm:prSet phldrT="[Text]"/>
      <dgm:spPr/>
      <dgm:t>
        <a:bodyPr/>
        <a:lstStyle/>
        <a:p>
          <a:r>
            <a:rPr lang="en-US" dirty="0" err="1"/>
            <a:t>Membujuk</a:t>
          </a:r>
          <a:r>
            <a:rPr lang="en-US" dirty="0"/>
            <a:t> </a:t>
          </a:r>
          <a:r>
            <a:rPr lang="en-US" dirty="0" err="1"/>
            <a:t>secara</a:t>
          </a:r>
          <a:r>
            <a:rPr lang="en-US" dirty="0"/>
            <a:t> </a:t>
          </a:r>
          <a:r>
            <a:rPr lang="en-US" dirty="0" err="1"/>
            <a:t>halus</a:t>
          </a:r>
          <a:endParaRPr lang="en-US" dirty="0"/>
        </a:p>
      </dgm:t>
    </dgm:pt>
    <dgm:pt modelId="{96F52391-CCFE-174F-BB44-EB37D9EC1D9B}" type="parTrans" cxnId="{54013ED7-8275-5D47-A835-934FB0BE7E5C}">
      <dgm:prSet/>
      <dgm:spPr/>
      <dgm:t>
        <a:bodyPr/>
        <a:lstStyle/>
        <a:p>
          <a:endParaRPr lang="en-US"/>
        </a:p>
      </dgm:t>
    </dgm:pt>
    <dgm:pt modelId="{EA3F7909-584B-7845-BD48-54EAAE45B429}" type="sibTrans" cxnId="{54013ED7-8275-5D47-A835-934FB0BE7E5C}">
      <dgm:prSet/>
      <dgm:spPr/>
      <dgm:t>
        <a:bodyPr/>
        <a:lstStyle/>
        <a:p>
          <a:endParaRPr lang="en-US"/>
        </a:p>
      </dgm:t>
    </dgm:pt>
    <dgm:pt modelId="{65B7BF81-6B87-4848-8E63-6AAD22A97C36}">
      <dgm:prSet phldrT="[Text]"/>
      <dgm:spPr/>
      <dgm:t>
        <a:bodyPr/>
        <a:lstStyle/>
        <a:p>
          <a:r>
            <a:rPr lang="en-US" dirty="0"/>
            <a:t>Terus </a:t>
          </a:r>
          <a:r>
            <a:rPr lang="mr-IN" dirty="0"/>
            <a:t>–</a:t>
          </a:r>
          <a:r>
            <a:rPr lang="en-US" dirty="0"/>
            <a:t> </a:t>
          </a:r>
          <a:r>
            <a:rPr lang="en-US" dirty="0" err="1"/>
            <a:t>menerus-pantang</a:t>
          </a:r>
          <a:r>
            <a:rPr lang="en-US" dirty="0"/>
            <a:t> </a:t>
          </a:r>
          <a:r>
            <a:rPr lang="en-US" dirty="0" err="1"/>
            <a:t>menyerah</a:t>
          </a:r>
          <a:r>
            <a:rPr lang="en-US" dirty="0"/>
            <a:t> </a:t>
          </a:r>
        </a:p>
      </dgm:t>
    </dgm:pt>
    <dgm:pt modelId="{91004C69-65D2-7646-8652-5237BAB3F1F7}" type="parTrans" cxnId="{35F9D57E-6F6E-524D-B3FE-B0EA6B549926}">
      <dgm:prSet/>
      <dgm:spPr/>
      <dgm:t>
        <a:bodyPr/>
        <a:lstStyle/>
        <a:p>
          <a:endParaRPr lang="en-US"/>
        </a:p>
      </dgm:t>
    </dgm:pt>
    <dgm:pt modelId="{9975EB1F-233D-D142-853E-19758F98AF28}" type="sibTrans" cxnId="{35F9D57E-6F6E-524D-B3FE-B0EA6B549926}">
      <dgm:prSet/>
      <dgm:spPr/>
      <dgm:t>
        <a:bodyPr/>
        <a:lstStyle/>
        <a:p>
          <a:endParaRPr lang="en-US"/>
        </a:p>
      </dgm:t>
    </dgm:pt>
    <dgm:pt modelId="{51B111D9-B784-CD47-805F-C6DE8A8EB933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Berani</a:t>
          </a:r>
          <a:r>
            <a:rPr lang="en-US" dirty="0"/>
            <a:t> </a:t>
          </a:r>
          <a:r>
            <a:rPr lang="en-US" dirty="0" err="1"/>
            <a:t>bertindak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cepat</a:t>
          </a:r>
          <a:r>
            <a:rPr lang="en-US" dirty="0"/>
            <a:t> (</a:t>
          </a:r>
          <a:r>
            <a:rPr lang="en-US" dirty="0" err="1"/>
            <a:t>berorientasi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tindakan</a:t>
          </a:r>
          <a:r>
            <a:rPr lang="en-US" dirty="0"/>
            <a:t>)</a:t>
          </a:r>
        </a:p>
      </dgm:t>
    </dgm:pt>
    <dgm:pt modelId="{740F4B5C-66D0-0E4D-947A-FB43A42A59DC}" type="parTrans" cxnId="{E2301D76-1D0E-8946-9422-6C4FCC121929}">
      <dgm:prSet/>
      <dgm:spPr/>
      <dgm:t>
        <a:bodyPr/>
        <a:lstStyle/>
        <a:p>
          <a:endParaRPr lang="en-US"/>
        </a:p>
      </dgm:t>
    </dgm:pt>
    <dgm:pt modelId="{B7829202-F872-F140-8A66-35EE7750E819}" type="sibTrans" cxnId="{E2301D76-1D0E-8946-9422-6C4FCC121929}">
      <dgm:prSet/>
      <dgm:spPr/>
      <dgm:t>
        <a:bodyPr/>
        <a:lstStyle/>
        <a:p>
          <a:endParaRPr lang="en-US"/>
        </a:p>
      </dgm:t>
    </dgm:pt>
    <dgm:pt modelId="{FCEDBBA1-E3D9-064F-B2F1-861152FE2184}">
      <dgm:prSet phldrT="[Text]"/>
      <dgm:spPr/>
      <dgm:t>
        <a:bodyPr/>
        <a:lstStyle/>
        <a:p>
          <a:r>
            <a:rPr lang="en-US" dirty="0" err="1"/>
            <a:t>Tanggap</a:t>
          </a:r>
          <a:endParaRPr lang="en-US" dirty="0"/>
        </a:p>
      </dgm:t>
    </dgm:pt>
    <dgm:pt modelId="{021713B8-2183-4044-8A1F-7B65F3AACF6E}" type="parTrans" cxnId="{68BFB2C1-0E9C-D541-9024-9ADF7A44A809}">
      <dgm:prSet/>
      <dgm:spPr/>
      <dgm:t>
        <a:bodyPr/>
        <a:lstStyle/>
        <a:p>
          <a:endParaRPr lang="en-US"/>
        </a:p>
      </dgm:t>
    </dgm:pt>
    <dgm:pt modelId="{2899074D-6D52-3848-90D4-A3AF147D7401}" type="sibTrans" cxnId="{68BFB2C1-0E9C-D541-9024-9ADF7A44A809}">
      <dgm:prSet/>
      <dgm:spPr/>
      <dgm:t>
        <a:bodyPr/>
        <a:lstStyle/>
        <a:p>
          <a:endParaRPr lang="en-US"/>
        </a:p>
      </dgm:t>
    </dgm:pt>
    <dgm:pt modelId="{DACA30ED-70C8-2F43-996B-868BD0D99169}" type="pres">
      <dgm:prSet presAssocID="{2DDF97D4-322B-D542-B305-26930A897A52}" presName="diagram" presStyleCnt="0">
        <dgm:presLayoutVars>
          <dgm:dir/>
          <dgm:resizeHandles val="exact"/>
        </dgm:presLayoutVars>
      </dgm:prSet>
      <dgm:spPr/>
    </dgm:pt>
    <dgm:pt modelId="{D7172382-BC17-314D-93BA-DA3B8D0F20DD}" type="pres">
      <dgm:prSet presAssocID="{DF43052F-17D7-6243-814C-650C36A4665F}" presName="node" presStyleLbl="node1" presStyleIdx="0" presStyleCnt="5">
        <dgm:presLayoutVars>
          <dgm:bulletEnabled val="1"/>
        </dgm:presLayoutVars>
      </dgm:prSet>
      <dgm:spPr/>
    </dgm:pt>
    <dgm:pt modelId="{BF5E7E40-BCAB-F949-B110-E57A0A1E7952}" type="pres">
      <dgm:prSet presAssocID="{7E27C6EE-8F76-1344-962E-C06EAE098890}" presName="sibTrans" presStyleCnt="0"/>
      <dgm:spPr/>
    </dgm:pt>
    <dgm:pt modelId="{BA89D6C2-855A-904F-9F8A-25B27B9D04E4}" type="pres">
      <dgm:prSet presAssocID="{4261001B-4CC7-7A43-8CC1-727A78B5C5B0}" presName="node" presStyleLbl="node1" presStyleIdx="1" presStyleCnt="5">
        <dgm:presLayoutVars>
          <dgm:bulletEnabled val="1"/>
        </dgm:presLayoutVars>
      </dgm:prSet>
      <dgm:spPr/>
    </dgm:pt>
    <dgm:pt modelId="{1391A0C7-176F-6C43-ADB0-1710C0D1B5C1}" type="pres">
      <dgm:prSet presAssocID="{F45603D9-5F75-DB47-92D9-1F9B208B9A04}" presName="sibTrans" presStyleCnt="0"/>
      <dgm:spPr/>
    </dgm:pt>
    <dgm:pt modelId="{B80527D3-289B-DE44-8BB1-E38F59C629D6}" type="pres">
      <dgm:prSet presAssocID="{2F824224-6D29-3E4E-9F7C-820E5D2D4312}" presName="node" presStyleLbl="node1" presStyleIdx="2" presStyleCnt="5">
        <dgm:presLayoutVars>
          <dgm:bulletEnabled val="1"/>
        </dgm:presLayoutVars>
      </dgm:prSet>
      <dgm:spPr/>
    </dgm:pt>
    <dgm:pt modelId="{E727012D-4202-BC49-81DB-859A5CDDEC9B}" type="pres">
      <dgm:prSet presAssocID="{9B024A9D-D98A-1841-8D4D-FB1DE3DD62FE}" presName="sibTrans" presStyleCnt="0"/>
      <dgm:spPr/>
    </dgm:pt>
    <dgm:pt modelId="{4F733A00-A41D-BB41-8C26-C5D1E9E0331A}" type="pres">
      <dgm:prSet presAssocID="{C7DFBD44-E7A7-9F4C-A10D-88637FA20748}" presName="node" presStyleLbl="node1" presStyleIdx="3" presStyleCnt="5">
        <dgm:presLayoutVars>
          <dgm:bulletEnabled val="1"/>
        </dgm:presLayoutVars>
      </dgm:prSet>
      <dgm:spPr/>
    </dgm:pt>
    <dgm:pt modelId="{4DF899F5-D308-8B47-ADF4-AD1B5649A7D0}" type="pres">
      <dgm:prSet presAssocID="{EDF48C99-B1AE-1C4C-AE5B-CD6D6C18C50F}" presName="sibTrans" presStyleCnt="0"/>
      <dgm:spPr/>
    </dgm:pt>
    <dgm:pt modelId="{990EDCCB-A1C5-5144-A4C7-CD947C231E59}" type="pres">
      <dgm:prSet presAssocID="{41454EB0-51FC-D745-B4F4-62C34157100D}" presName="node" presStyleLbl="node1" presStyleIdx="4" presStyleCnt="5">
        <dgm:presLayoutVars>
          <dgm:bulletEnabled val="1"/>
        </dgm:presLayoutVars>
      </dgm:prSet>
      <dgm:spPr/>
    </dgm:pt>
  </dgm:ptLst>
  <dgm:cxnLst>
    <dgm:cxn modelId="{2F987B0A-2A02-B241-85D2-B6BA3F040D75}" type="presOf" srcId="{DF43052F-17D7-6243-814C-650C36A4665F}" destId="{D7172382-BC17-314D-93BA-DA3B8D0F20DD}" srcOrd="0" destOrd="0" presId="urn:microsoft.com/office/officeart/2005/8/layout/default"/>
    <dgm:cxn modelId="{58877A0D-C438-EB40-8901-15D1A6B81C97}" type="presOf" srcId="{65B7BF81-6B87-4848-8E63-6AAD22A97C36}" destId="{B80527D3-289B-DE44-8BB1-E38F59C629D6}" srcOrd="0" destOrd="1" presId="urn:microsoft.com/office/officeart/2005/8/layout/default"/>
    <dgm:cxn modelId="{B27C5B11-0416-0D48-84CE-48BDCD18CAC8}" type="presOf" srcId="{FCEDBBA1-E3D9-064F-B2F1-861152FE2184}" destId="{990EDCCB-A1C5-5144-A4C7-CD947C231E59}" srcOrd="0" destOrd="1" presId="urn:microsoft.com/office/officeart/2005/8/layout/default"/>
    <dgm:cxn modelId="{3FC1DE12-8C3B-F241-8CA6-56B0E3771ED2}" type="presOf" srcId="{C7DFBD44-E7A7-9F4C-A10D-88637FA20748}" destId="{4F733A00-A41D-BB41-8C26-C5D1E9E0331A}" srcOrd="0" destOrd="0" presId="urn:microsoft.com/office/officeart/2005/8/layout/default"/>
    <dgm:cxn modelId="{5EAED417-0643-FE4B-A41F-482859709AA8}" srcId="{2DDF97D4-322B-D542-B305-26930A897A52}" destId="{2F824224-6D29-3E4E-9F7C-820E5D2D4312}" srcOrd="2" destOrd="0" parTransId="{0567B89D-BBC6-AB47-9286-7F38CDAB30C6}" sibTransId="{9B024A9D-D98A-1841-8D4D-FB1DE3DD62FE}"/>
    <dgm:cxn modelId="{B366F024-5020-5640-A1E9-AACD4B5FBDE2}" type="presOf" srcId="{4261001B-4CC7-7A43-8CC1-727A78B5C5B0}" destId="{BA89D6C2-855A-904F-9F8A-25B27B9D04E4}" srcOrd="0" destOrd="0" presId="urn:microsoft.com/office/officeart/2005/8/layout/default"/>
    <dgm:cxn modelId="{BF000731-065D-2243-BDEF-5A9ABB71D607}" type="presOf" srcId="{2F824224-6D29-3E4E-9F7C-820E5D2D4312}" destId="{B80527D3-289B-DE44-8BB1-E38F59C629D6}" srcOrd="0" destOrd="0" presId="urn:microsoft.com/office/officeart/2005/8/layout/default"/>
    <dgm:cxn modelId="{5B75C442-BE25-294B-8A46-E152BCA8D30E}" type="presOf" srcId="{2DDF97D4-322B-D542-B305-26930A897A52}" destId="{DACA30ED-70C8-2F43-996B-868BD0D99169}" srcOrd="0" destOrd="0" presId="urn:microsoft.com/office/officeart/2005/8/layout/default"/>
    <dgm:cxn modelId="{93B92B43-44D9-134A-96D0-A06E0D8DE955}" type="presOf" srcId="{55FE2990-D13E-D743-BA3C-A487DEB2F458}" destId="{BA89D6C2-855A-904F-9F8A-25B27B9D04E4}" srcOrd="0" destOrd="1" presId="urn:microsoft.com/office/officeart/2005/8/layout/default"/>
    <dgm:cxn modelId="{A6075C65-FC1C-9141-8811-D56C52B3041C}" srcId="{2DDF97D4-322B-D542-B305-26930A897A52}" destId="{4261001B-4CC7-7A43-8CC1-727A78B5C5B0}" srcOrd="1" destOrd="0" parTransId="{08B4A44F-D5EE-8F4C-B580-5EED0FDC68A5}" sibTransId="{F45603D9-5F75-DB47-92D9-1F9B208B9A04}"/>
    <dgm:cxn modelId="{E2301D76-1D0E-8946-9422-6C4FCC121929}" srcId="{C7DFBD44-E7A7-9F4C-A10D-88637FA20748}" destId="{51B111D9-B784-CD47-805F-C6DE8A8EB933}" srcOrd="0" destOrd="0" parTransId="{740F4B5C-66D0-0E4D-947A-FB43A42A59DC}" sibTransId="{B7829202-F872-F140-8A66-35EE7750E819}"/>
    <dgm:cxn modelId="{35F9D57E-6F6E-524D-B3FE-B0EA6B549926}" srcId="{2F824224-6D29-3E4E-9F7C-820E5D2D4312}" destId="{65B7BF81-6B87-4848-8E63-6AAD22A97C36}" srcOrd="0" destOrd="0" parTransId="{91004C69-65D2-7646-8652-5237BAB3F1F7}" sibTransId="{9975EB1F-233D-D142-853E-19758F98AF28}"/>
    <dgm:cxn modelId="{9E4A3E86-4871-B04F-8D5D-EF0466590AFF}" type="presOf" srcId="{41454EB0-51FC-D745-B4F4-62C34157100D}" destId="{990EDCCB-A1C5-5144-A4C7-CD947C231E59}" srcOrd="0" destOrd="0" presId="urn:microsoft.com/office/officeart/2005/8/layout/default"/>
    <dgm:cxn modelId="{FD8C4F97-B23A-664B-8546-B141AA904DC3}" srcId="{2DDF97D4-322B-D542-B305-26930A897A52}" destId="{DF43052F-17D7-6243-814C-650C36A4665F}" srcOrd="0" destOrd="0" parTransId="{C9317C6E-8D4D-CD4B-9277-4C62F375E87A}" sibTransId="{7E27C6EE-8F76-1344-962E-C06EAE098890}"/>
    <dgm:cxn modelId="{2992659C-2FEA-8A46-9994-A10AB8AF7B64}" type="presOf" srcId="{51B111D9-B784-CD47-805F-C6DE8A8EB933}" destId="{4F733A00-A41D-BB41-8C26-C5D1E9E0331A}" srcOrd="0" destOrd="1" presId="urn:microsoft.com/office/officeart/2005/8/layout/default"/>
    <dgm:cxn modelId="{68BFB2C1-0E9C-D541-9024-9ADF7A44A809}" srcId="{41454EB0-51FC-D745-B4F4-62C34157100D}" destId="{FCEDBBA1-E3D9-064F-B2F1-861152FE2184}" srcOrd="0" destOrd="0" parTransId="{021713B8-2183-4044-8A1F-7B65F3AACF6E}" sibTransId="{2899074D-6D52-3848-90D4-A3AF147D7401}"/>
    <dgm:cxn modelId="{840F5CC4-9E39-3F46-86C8-96FFE79191E4}" srcId="{2DDF97D4-322B-D542-B305-26930A897A52}" destId="{41454EB0-51FC-D745-B4F4-62C34157100D}" srcOrd="4" destOrd="0" parTransId="{1C01E571-4B69-B442-A9BD-9EB43031C677}" sibTransId="{CCF8CD0D-CDFC-9C4A-895E-F6F514370172}"/>
    <dgm:cxn modelId="{76DFC2C4-5208-5948-B931-6F78B027FF82}" type="presOf" srcId="{41F5BEAA-151E-2340-9FCE-5CFEC6464F11}" destId="{D7172382-BC17-314D-93BA-DA3B8D0F20DD}" srcOrd="0" destOrd="1" presId="urn:microsoft.com/office/officeart/2005/8/layout/default"/>
    <dgm:cxn modelId="{54013ED7-8275-5D47-A835-934FB0BE7E5C}" srcId="{4261001B-4CC7-7A43-8CC1-727A78B5C5B0}" destId="{55FE2990-D13E-D743-BA3C-A487DEB2F458}" srcOrd="0" destOrd="0" parTransId="{96F52391-CCFE-174F-BB44-EB37D9EC1D9B}" sibTransId="{EA3F7909-584B-7845-BD48-54EAAE45B429}"/>
    <dgm:cxn modelId="{6B41ADDD-9887-3645-94F3-6CD0C1AED5F6}" srcId="{DF43052F-17D7-6243-814C-650C36A4665F}" destId="{41F5BEAA-151E-2340-9FCE-5CFEC6464F11}" srcOrd="0" destOrd="0" parTransId="{13BE3435-D0B1-FF4C-A222-50541B4D1093}" sibTransId="{43D1960A-D5D0-0D45-A8AF-80A72A839373}"/>
    <dgm:cxn modelId="{F73D04E9-A178-FE46-9196-CB89915362C9}" srcId="{2DDF97D4-322B-D542-B305-26930A897A52}" destId="{C7DFBD44-E7A7-9F4C-A10D-88637FA20748}" srcOrd="3" destOrd="0" parTransId="{535AE88E-F334-8E4E-85C1-CC5A26F895ED}" sibTransId="{EDF48C99-B1AE-1C4C-AE5B-CD6D6C18C50F}"/>
    <dgm:cxn modelId="{745A34DE-C476-ED41-8821-CFD1B1B67275}" type="presParOf" srcId="{DACA30ED-70C8-2F43-996B-868BD0D99169}" destId="{D7172382-BC17-314D-93BA-DA3B8D0F20DD}" srcOrd="0" destOrd="0" presId="urn:microsoft.com/office/officeart/2005/8/layout/default"/>
    <dgm:cxn modelId="{B418A85A-25BF-534E-B99B-8D6B31ECA8FB}" type="presParOf" srcId="{DACA30ED-70C8-2F43-996B-868BD0D99169}" destId="{BF5E7E40-BCAB-F949-B110-E57A0A1E7952}" srcOrd="1" destOrd="0" presId="urn:microsoft.com/office/officeart/2005/8/layout/default"/>
    <dgm:cxn modelId="{00C0D130-ECE2-E243-B65D-3FF6C26412E3}" type="presParOf" srcId="{DACA30ED-70C8-2F43-996B-868BD0D99169}" destId="{BA89D6C2-855A-904F-9F8A-25B27B9D04E4}" srcOrd="2" destOrd="0" presId="urn:microsoft.com/office/officeart/2005/8/layout/default"/>
    <dgm:cxn modelId="{C1FD8065-365B-2C40-BB55-65C6631D7CE2}" type="presParOf" srcId="{DACA30ED-70C8-2F43-996B-868BD0D99169}" destId="{1391A0C7-176F-6C43-ADB0-1710C0D1B5C1}" srcOrd="3" destOrd="0" presId="urn:microsoft.com/office/officeart/2005/8/layout/default"/>
    <dgm:cxn modelId="{34BE09B9-23AD-DD43-9EC6-724A9FFB8199}" type="presParOf" srcId="{DACA30ED-70C8-2F43-996B-868BD0D99169}" destId="{B80527D3-289B-DE44-8BB1-E38F59C629D6}" srcOrd="4" destOrd="0" presId="urn:microsoft.com/office/officeart/2005/8/layout/default"/>
    <dgm:cxn modelId="{4501E3BC-14B2-7245-A41A-4E5F129A9F65}" type="presParOf" srcId="{DACA30ED-70C8-2F43-996B-868BD0D99169}" destId="{E727012D-4202-BC49-81DB-859A5CDDEC9B}" srcOrd="5" destOrd="0" presId="urn:microsoft.com/office/officeart/2005/8/layout/default"/>
    <dgm:cxn modelId="{92D9AC00-6E37-9C47-A3D2-D944CD1F18B3}" type="presParOf" srcId="{DACA30ED-70C8-2F43-996B-868BD0D99169}" destId="{4F733A00-A41D-BB41-8C26-C5D1E9E0331A}" srcOrd="6" destOrd="0" presId="urn:microsoft.com/office/officeart/2005/8/layout/default"/>
    <dgm:cxn modelId="{B483F745-47C6-5940-8556-AB60E0B35A09}" type="presParOf" srcId="{DACA30ED-70C8-2F43-996B-868BD0D99169}" destId="{4DF899F5-D308-8B47-ADF4-AD1B5649A7D0}" srcOrd="7" destOrd="0" presId="urn:microsoft.com/office/officeart/2005/8/layout/default"/>
    <dgm:cxn modelId="{2D4A3148-F13D-3D43-8E4A-57173BBD0286}" type="presParOf" srcId="{DACA30ED-70C8-2F43-996B-868BD0D99169}" destId="{990EDCCB-A1C5-5144-A4C7-CD947C231E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8AA39-8EE6-4B88-9B60-3AB3D62017A5}">
      <dsp:nvSpPr>
        <dsp:cNvPr id="0" name=""/>
        <dsp:cNvSpPr/>
      </dsp:nvSpPr>
      <dsp:spPr>
        <a:xfrm>
          <a:off x="5348" y="0"/>
          <a:ext cx="5144952" cy="3990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id-ID" sz="2800" b="1" kern="1200" dirty="0"/>
            <a:t>Entrepreneur</a:t>
          </a:r>
        </a:p>
      </dsp:txBody>
      <dsp:txXfrm>
        <a:off x="5348" y="0"/>
        <a:ext cx="5144952" cy="1197206"/>
      </dsp:txXfrm>
    </dsp:sp>
    <dsp:sp modelId="{4AC8DE1B-69F2-4AA5-A0FE-6A54EE0F6143}">
      <dsp:nvSpPr>
        <dsp:cNvPr id="0" name=""/>
        <dsp:cNvSpPr/>
      </dsp:nvSpPr>
      <dsp:spPr>
        <a:xfrm>
          <a:off x="519843" y="1197961"/>
          <a:ext cx="4115961" cy="4616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Pergerakan seperti meteor</a:t>
          </a:r>
          <a:endParaRPr lang="en-ID" sz="1400" kern="1200" dirty="0"/>
        </a:p>
      </dsp:txBody>
      <dsp:txXfrm>
        <a:off x="533365" y="1211483"/>
        <a:ext cx="4088917" cy="434622"/>
      </dsp:txXfrm>
    </dsp:sp>
    <dsp:sp modelId="{944434E7-C362-46CF-BB52-7999D2D60B86}">
      <dsp:nvSpPr>
        <dsp:cNvPr id="0" name=""/>
        <dsp:cNvSpPr/>
      </dsp:nvSpPr>
      <dsp:spPr>
        <a:xfrm>
          <a:off x="519843" y="1730653"/>
          <a:ext cx="4115961" cy="4616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Tantangan seperti pada permainan</a:t>
          </a:r>
        </a:p>
      </dsp:txBody>
      <dsp:txXfrm>
        <a:off x="533365" y="1744175"/>
        <a:ext cx="4088917" cy="434622"/>
      </dsp:txXfrm>
    </dsp:sp>
    <dsp:sp modelId="{1B7F03AA-CE54-41E3-9BDA-A8E52D561E78}">
      <dsp:nvSpPr>
        <dsp:cNvPr id="0" name=""/>
        <dsp:cNvSpPr/>
      </dsp:nvSpPr>
      <dsp:spPr>
        <a:xfrm>
          <a:off x="519843" y="2263345"/>
          <a:ext cx="4115961" cy="4616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Lebih banyak kebebasan</a:t>
          </a:r>
        </a:p>
      </dsp:txBody>
      <dsp:txXfrm>
        <a:off x="533365" y="2276867"/>
        <a:ext cx="4088917" cy="434622"/>
      </dsp:txXfrm>
    </dsp:sp>
    <dsp:sp modelId="{1C118D1E-7095-4981-98F4-4F9722D123B7}">
      <dsp:nvSpPr>
        <dsp:cNvPr id="0" name=""/>
        <dsp:cNvSpPr/>
      </dsp:nvSpPr>
      <dsp:spPr>
        <a:xfrm>
          <a:off x="519843" y="2796038"/>
          <a:ext cx="4115961" cy="4616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Tidak ada backup dan sumber daya minim</a:t>
          </a:r>
        </a:p>
      </dsp:txBody>
      <dsp:txXfrm>
        <a:off x="533365" y="2809560"/>
        <a:ext cx="4088917" cy="434622"/>
      </dsp:txXfrm>
    </dsp:sp>
    <dsp:sp modelId="{09A15471-2C25-4B63-A22B-224017CE5801}">
      <dsp:nvSpPr>
        <dsp:cNvPr id="0" name=""/>
        <dsp:cNvSpPr/>
      </dsp:nvSpPr>
      <dsp:spPr>
        <a:xfrm>
          <a:off x="519843" y="3328730"/>
          <a:ext cx="4115961" cy="46166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Tantangan utama yaitu supaya pasar tahu produk yang dimiliki </a:t>
          </a:r>
        </a:p>
      </dsp:txBody>
      <dsp:txXfrm>
        <a:off x="533365" y="3342252"/>
        <a:ext cx="4088917" cy="434622"/>
      </dsp:txXfrm>
    </dsp:sp>
    <dsp:sp modelId="{E8437800-344C-43A4-88A3-6D3CA79BD27B}">
      <dsp:nvSpPr>
        <dsp:cNvPr id="0" name=""/>
        <dsp:cNvSpPr/>
      </dsp:nvSpPr>
      <dsp:spPr>
        <a:xfrm>
          <a:off x="5536172" y="0"/>
          <a:ext cx="5144952" cy="3990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id-ID" sz="2800" b="1" kern="1200" dirty="0"/>
            <a:t>Intrapreneur</a:t>
          </a:r>
        </a:p>
      </dsp:txBody>
      <dsp:txXfrm>
        <a:off x="5536172" y="0"/>
        <a:ext cx="5144952" cy="1197206"/>
      </dsp:txXfrm>
    </dsp:sp>
    <dsp:sp modelId="{B5E34842-3196-4484-BC5B-A8BFE703A2AC}">
      <dsp:nvSpPr>
        <dsp:cNvPr id="0" name=""/>
        <dsp:cNvSpPr/>
      </dsp:nvSpPr>
      <dsp:spPr>
        <a:xfrm>
          <a:off x="6050667" y="1197400"/>
          <a:ext cx="4115961" cy="383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Pergerakan seperti asteroid</a:t>
          </a:r>
          <a:endParaRPr lang="en-ID" sz="1400" kern="1200" dirty="0"/>
        </a:p>
      </dsp:txBody>
      <dsp:txXfrm>
        <a:off x="6061889" y="1208622"/>
        <a:ext cx="4093517" cy="360695"/>
      </dsp:txXfrm>
    </dsp:sp>
    <dsp:sp modelId="{1D8E2977-6D1A-4980-B5B8-851FFCB31383}">
      <dsp:nvSpPr>
        <dsp:cNvPr id="0" name=""/>
        <dsp:cNvSpPr/>
      </dsp:nvSpPr>
      <dsp:spPr>
        <a:xfrm>
          <a:off x="6050667" y="1639484"/>
          <a:ext cx="4115961" cy="383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Nilai pada inovasi pada perusahaan</a:t>
          </a:r>
        </a:p>
      </dsp:txBody>
      <dsp:txXfrm>
        <a:off x="6061889" y="1650706"/>
        <a:ext cx="4093517" cy="360695"/>
      </dsp:txXfrm>
    </dsp:sp>
    <dsp:sp modelId="{357E1527-B0D8-47F3-825E-892541865C09}">
      <dsp:nvSpPr>
        <dsp:cNvPr id="0" name=""/>
        <dsp:cNvSpPr/>
      </dsp:nvSpPr>
      <dsp:spPr>
        <a:xfrm>
          <a:off x="6050667" y="2081568"/>
          <a:ext cx="4115961" cy="383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Mengeksekusi yang memiliki risiko kecil</a:t>
          </a:r>
        </a:p>
      </dsp:txBody>
      <dsp:txXfrm>
        <a:off x="6061889" y="2092790"/>
        <a:ext cx="4093517" cy="360695"/>
      </dsp:txXfrm>
    </dsp:sp>
    <dsp:sp modelId="{E9CC5D97-412E-43E1-956F-A1765CD4FB9D}">
      <dsp:nvSpPr>
        <dsp:cNvPr id="0" name=""/>
        <dsp:cNvSpPr/>
      </dsp:nvSpPr>
      <dsp:spPr>
        <a:xfrm>
          <a:off x="6050667" y="2523651"/>
          <a:ext cx="4115961" cy="3831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Sumber daya ada di perusahaan</a:t>
          </a:r>
          <a:endParaRPr lang="en-ID" sz="1400" kern="1200" dirty="0"/>
        </a:p>
      </dsp:txBody>
      <dsp:txXfrm>
        <a:off x="6061889" y="2534873"/>
        <a:ext cx="4093517" cy="360695"/>
      </dsp:txXfrm>
    </dsp:sp>
    <dsp:sp modelId="{145C1017-74B9-4478-9EE5-8E4DF802B2F2}">
      <dsp:nvSpPr>
        <dsp:cNvPr id="0" name=""/>
        <dsp:cNvSpPr/>
      </dsp:nvSpPr>
      <dsp:spPr>
        <a:xfrm>
          <a:off x="6050667" y="2965735"/>
          <a:ext cx="4115961" cy="3831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Modal Perusahaan </a:t>
          </a:r>
          <a:endParaRPr lang="en-ID" sz="1400" kern="1200" dirty="0"/>
        </a:p>
      </dsp:txBody>
      <dsp:txXfrm>
        <a:off x="6061889" y="2976957"/>
        <a:ext cx="4093517" cy="360695"/>
      </dsp:txXfrm>
    </dsp:sp>
    <dsp:sp modelId="{2318D86D-26AA-4E19-AEE8-082C22BA01D6}">
      <dsp:nvSpPr>
        <dsp:cNvPr id="0" name=""/>
        <dsp:cNvSpPr/>
      </dsp:nvSpPr>
      <dsp:spPr>
        <a:xfrm>
          <a:off x="6050667" y="3407818"/>
          <a:ext cx="4115961" cy="383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1400" kern="1200" dirty="0"/>
            <a:t>Tantangan utama ada di budaya perusahaan</a:t>
          </a:r>
          <a:endParaRPr lang="en-ID" sz="1400" kern="1200" dirty="0"/>
        </a:p>
      </dsp:txBody>
      <dsp:txXfrm>
        <a:off x="6061889" y="3419040"/>
        <a:ext cx="4093517" cy="360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E78BD-1140-4A5F-82F0-073E70401815}">
      <dsp:nvSpPr>
        <dsp:cNvPr id="0" name=""/>
        <dsp:cNvSpPr/>
      </dsp:nvSpPr>
      <dsp:spPr>
        <a:xfrm>
          <a:off x="2014918" y="3276282"/>
          <a:ext cx="3869867" cy="0"/>
        </a:xfrm>
        <a:prstGeom prst="line">
          <a:avLst/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EEA29-EADE-45AF-A768-C4AD9CEDA42A}">
      <dsp:nvSpPr>
        <dsp:cNvPr id="0" name=""/>
        <dsp:cNvSpPr/>
      </dsp:nvSpPr>
      <dsp:spPr>
        <a:xfrm>
          <a:off x="2014918" y="1927225"/>
          <a:ext cx="3314827" cy="0"/>
        </a:xfrm>
        <a:prstGeom prst="line">
          <a:avLst/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10BF3-6FB4-4481-862A-9584540ECA97}">
      <dsp:nvSpPr>
        <dsp:cNvPr id="0" name=""/>
        <dsp:cNvSpPr/>
      </dsp:nvSpPr>
      <dsp:spPr>
        <a:xfrm>
          <a:off x="2014918" y="578167"/>
          <a:ext cx="3869867" cy="0"/>
        </a:xfrm>
        <a:prstGeom prst="line">
          <a:avLst/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95FD5-CE63-4F7F-8297-A2BC596B522B}">
      <dsp:nvSpPr>
        <dsp:cNvPr id="0" name=""/>
        <dsp:cNvSpPr/>
      </dsp:nvSpPr>
      <dsp:spPr>
        <a:xfrm>
          <a:off x="87693" y="0"/>
          <a:ext cx="3854450" cy="385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C1A318-B816-480B-AFC2-6B1E59A33EC3}">
      <dsp:nvSpPr>
        <dsp:cNvPr id="0" name=""/>
        <dsp:cNvSpPr/>
      </dsp:nvSpPr>
      <dsp:spPr>
        <a:xfrm>
          <a:off x="781494" y="2046712"/>
          <a:ext cx="2466848" cy="127196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3200" kern="1200" dirty="0">
            <a:solidFill>
              <a:schemeClr val="bg1"/>
            </a:solidFill>
          </a:endParaRPr>
        </a:p>
      </dsp:txBody>
      <dsp:txXfrm>
        <a:off x="781494" y="2046712"/>
        <a:ext cx="2466848" cy="1271968"/>
      </dsp:txXfrm>
    </dsp:sp>
    <dsp:sp modelId="{D5E78EAA-A221-4819-A9B0-91EDD8A88639}">
      <dsp:nvSpPr>
        <dsp:cNvPr id="0" name=""/>
        <dsp:cNvSpPr/>
      </dsp:nvSpPr>
      <dsp:spPr>
        <a:xfrm>
          <a:off x="5306618" y="0"/>
          <a:ext cx="1156335" cy="115633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0CBFCF-E951-4363-AFB4-3180F3CC98FE}">
      <dsp:nvSpPr>
        <dsp:cNvPr id="0" name=""/>
        <dsp:cNvSpPr/>
      </dsp:nvSpPr>
      <dsp:spPr>
        <a:xfrm>
          <a:off x="6462953" y="0"/>
          <a:ext cx="1627200" cy="1156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/>
            <a:t>Vision</a:t>
          </a:r>
        </a:p>
      </dsp:txBody>
      <dsp:txXfrm>
        <a:off x="6462953" y="0"/>
        <a:ext cx="1627200" cy="1156335"/>
      </dsp:txXfrm>
    </dsp:sp>
    <dsp:sp modelId="{E2500990-1249-47D2-91C4-9F1138EC161C}">
      <dsp:nvSpPr>
        <dsp:cNvPr id="0" name=""/>
        <dsp:cNvSpPr/>
      </dsp:nvSpPr>
      <dsp:spPr>
        <a:xfrm>
          <a:off x="4751577" y="1349057"/>
          <a:ext cx="1156335" cy="115633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49B332-B133-40F0-B680-A5B151440C2B}">
      <dsp:nvSpPr>
        <dsp:cNvPr id="0" name=""/>
        <dsp:cNvSpPr/>
      </dsp:nvSpPr>
      <dsp:spPr>
        <a:xfrm>
          <a:off x="5907912" y="1349057"/>
          <a:ext cx="2330078" cy="1156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/>
            <a:t>Behaviour </a:t>
          </a:r>
        </a:p>
      </dsp:txBody>
      <dsp:txXfrm>
        <a:off x="5907912" y="1349057"/>
        <a:ext cx="2330078" cy="1156335"/>
      </dsp:txXfrm>
    </dsp:sp>
    <dsp:sp modelId="{F1333CD9-B79B-46CF-BFE3-B5ADA6DAD553}">
      <dsp:nvSpPr>
        <dsp:cNvPr id="0" name=""/>
        <dsp:cNvSpPr/>
      </dsp:nvSpPr>
      <dsp:spPr>
        <a:xfrm>
          <a:off x="5306618" y="2698115"/>
          <a:ext cx="1156335" cy="1156335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C30B86-F10B-4941-9243-03DA60998193}">
      <dsp:nvSpPr>
        <dsp:cNvPr id="0" name=""/>
        <dsp:cNvSpPr/>
      </dsp:nvSpPr>
      <dsp:spPr>
        <a:xfrm>
          <a:off x="6462953" y="2698115"/>
          <a:ext cx="2942602" cy="1156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/>
            <a:t>Architecture Behaviour </a:t>
          </a:r>
        </a:p>
      </dsp:txBody>
      <dsp:txXfrm>
        <a:off x="6462953" y="2698115"/>
        <a:ext cx="2942602" cy="11563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72382-BC17-314D-93BA-DA3B8D0F20DD}">
      <dsp:nvSpPr>
        <dsp:cNvPr id="0" name=""/>
        <dsp:cNvSpPr/>
      </dsp:nvSpPr>
      <dsp:spPr>
        <a:xfrm>
          <a:off x="47148" y="1691"/>
          <a:ext cx="3113782" cy="18682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1. Purposeful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Tujuan</a:t>
          </a:r>
          <a:r>
            <a:rPr lang="en-US" sz="2100" kern="1200" dirty="0"/>
            <a:t> </a:t>
          </a:r>
          <a:r>
            <a:rPr lang="en-US" sz="2100" kern="1200" dirty="0" err="1"/>
            <a:t>Mulia</a:t>
          </a:r>
          <a:endParaRPr lang="en-US" sz="2100" kern="1200" dirty="0"/>
        </a:p>
      </dsp:txBody>
      <dsp:txXfrm>
        <a:off x="47148" y="1691"/>
        <a:ext cx="3113782" cy="1868269"/>
      </dsp:txXfrm>
    </dsp:sp>
    <dsp:sp modelId="{BA89D6C2-855A-904F-9F8A-25B27B9D04E4}">
      <dsp:nvSpPr>
        <dsp:cNvPr id="0" name=""/>
        <dsp:cNvSpPr/>
      </dsp:nvSpPr>
      <dsp:spPr>
        <a:xfrm>
          <a:off x="3472308" y="1691"/>
          <a:ext cx="3113782" cy="18682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2. Persuasive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Membujuk</a:t>
          </a:r>
          <a:r>
            <a:rPr lang="en-US" sz="2100" kern="1200" dirty="0"/>
            <a:t> </a:t>
          </a:r>
          <a:r>
            <a:rPr lang="en-US" sz="2100" kern="1200" dirty="0" err="1"/>
            <a:t>secara</a:t>
          </a:r>
          <a:r>
            <a:rPr lang="en-US" sz="2100" kern="1200" dirty="0"/>
            <a:t> </a:t>
          </a:r>
          <a:r>
            <a:rPr lang="en-US" sz="2100" kern="1200" dirty="0" err="1"/>
            <a:t>halus</a:t>
          </a:r>
          <a:endParaRPr lang="en-US" sz="2100" kern="1200" dirty="0"/>
        </a:p>
      </dsp:txBody>
      <dsp:txXfrm>
        <a:off x="3472308" y="1691"/>
        <a:ext cx="3113782" cy="1868269"/>
      </dsp:txXfrm>
    </dsp:sp>
    <dsp:sp modelId="{B80527D3-289B-DE44-8BB1-E38F59C629D6}">
      <dsp:nvSpPr>
        <dsp:cNvPr id="0" name=""/>
        <dsp:cNvSpPr/>
      </dsp:nvSpPr>
      <dsp:spPr>
        <a:xfrm>
          <a:off x="6897469" y="1691"/>
          <a:ext cx="3113782" cy="18682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3. </a:t>
          </a:r>
          <a:r>
            <a:rPr lang="en-US" sz="2700" kern="1200" dirty="0" err="1"/>
            <a:t>Persistance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Terus </a:t>
          </a:r>
          <a:r>
            <a:rPr lang="mr-IN" sz="2100" kern="1200" dirty="0"/>
            <a:t>–</a:t>
          </a:r>
          <a:r>
            <a:rPr lang="en-US" sz="2100" kern="1200" dirty="0"/>
            <a:t> </a:t>
          </a:r>
          <a:r>
            <a:rPr lang="en-US" sz="2100" kern="1200" dirty="0" err="1"/>
            <a:t>menerus-pantang</a:t>
          </a:r>
          <a:r>
            <a:rPr lang="en-US" sz="2100" kern="1200" dirty="0"/>
            <a:t> </a:t>
          </a:r>
          <a:r>
            <a:rPr lang="en-US" sz="2100" kern="1200" dirty="0" err="1"/>
            <a:t>menyerah</a:t>
          </a:r>
          <a:r>
            <a:rPr lang="en-US" sz="2100" kern="1200" dirty="0"/>
            <a:t> </a:t>
          </a:r>
        </a:p>
      </dsp:txBody>
      <dsp:txXfrm>
        <a:off x="6897469" y="1691"/>
        <a:ext cx="3113782" cy="1868269"/>
      </dsp:txXfrm>
    </dsp:sp>
    <dsp:sp modelId="{4F733A00-A41D-BB41-8C26-C5D1E9E0331A}">
      <dsp:nvSpPr>
        <dsp:cNvPr id="0" name=""/>
        <dsp:cNvSpPr/>
      </dsp:nvSpPr>
      <dsp:spPr>
        <a:xfrm>
          <a:off x="1759728" y="2181339"/>
          <a:ext cx="3113782" cy="1868269"/>
        </a:xfrm>
        <a:prstGeom prst="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4. </a:t>
          </a:r>
          <a:r>
            <a:rPr lang="en-US" sz="2700" kern="1200" dirty="0" err="1"/>
            <a:t>Presumptious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Berani</a:t>
          </a:r>
          <a:r>
            <a:rPr lang="en-US" sz="2100" kern="1200" dirty="0"/>
            <a:t> </a:t>
          </a:r>
          <a:r>
            <a:rPr lang="en-US" sz="2100" kern="1200" dirty="0" err="1"/>
            <a:t>bertindak</a:t>
          </a:r>
          <a:r>
            <a:rPr lang="en-US" sz="2100" kern="1200" dirty="0"/>
            <a:t> </a:t>
          </a:r>
          <a:r>
            <a:rPr lang="en-US" sz="2100" kern="1200" dirty="0" err="1"/>
            <a:t>dengan</a:t>
          </a:r>
          <a:r>
            <a:rPr lang="en-US" sz="2100" kern="1200" dirty="0"/>
            <a:t> </a:t>
          </a:r>
          <a:r>
            <a:rPr lang="en-US" sz="2100" kern="1200" dirty="0" err="1"/>
            <a:t>cepat</a:t>
          </a:r>
          <a:r>
            <a:rPr lang="en-US" sz="2100" kern="1200" dirty="0"/>
            <a:t> (</a:t>
          </a:r>
          <a:r>
            <a:rPr lang="en-US" sz="2100" kern="1200" dirty="0" err="1"/>
            <a:t>berorientasi</a:t>
          </a:r>
          <a:r>
            <a:rPr lang="en-US" sz="2100" kern="1200" dirty="0"/>
            <a:t> </a:t>
          </a:r>
          <a:r>
            <a:rPr lang="en-US" sz="2100" kern="1200" dirty="0" err="1"/>
            <a:t>pada</a:t>
          </a:r>
          <a:r>
            <a:rPr lang="en-US" sz="2100" kern="1200" dirty="0"/>
            <a:t> </a:t>
          </a:r>
          <a:r>
            <a:rPr lang="en-US" sz="2100" kern="1200" dirty="0" err="1"/>
            <a:t>tindakan</a:t>
          </a:r>
          <a:r>
            <a:rPr lang="en-US" sz="2100" kern="1200" dirty="0"/>
            <a:t>)</a:t>
          </a:r>
        </a:p>
      </dsp:txBody>
      <dsp:txXfrm>
        <a:off x="1759728" y="2181339"/>
        <a:ext cx="3113782" cy="1868269"/>
      </dsp:txXfrm>
    </dsp:sp>
    <dsp:sp modelId="{990EDCCB-A1C5-5144-A4C7-CD947C231E59}">
      <dsp:nvSpPr>
        <dsp:cNvPr id="0" name=""/>
        <dsp:cNvSpPr/>
      </dsp:nvSpPr>
      <dsp:spPr>
        <a:xfrm>
          <a:off x="5184889" y="2181339"/>
          <a:ext cx="3113782" cy="18682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5. </a:t>
          </a:r>
          <a:r>
            <a:rPr lang="en-US" sz="2700" kern="1200" dirty="0" err="1"/>
            <a:t>Perseptive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Tanggap</a:t>
          </a:r>
          <a:endParaRPr lang="en-US" sz="2100" kern="1200" dirty="0"/>
        </a:p>
      </dsp:txBody>
      <dsp:txXfrm>
        <a:off x="5184889" y="2181339"/>
        <a:ext cx="3113782" cy="1868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241A6-6BA0-4948-AF1B-E7376333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BCE3C-B339-4725-A8DD-5A1430A075A2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1D988-AE5F-43A3-A87C-D9D96C555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02441-788A-4049-A034-8053D09E5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D5C94-F519-4D2E-A3D1-01670ED1C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7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96F52-083A-4CDE-9382-F1BCFB3B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46E51-BC8C-44F4-B7DF-21D1475D007C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7B532-9A1A-4A25-9707-0B8D4235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81BCD-C445-4024-92F2-6CE546E7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6012D-C36E-496C-BEF9-517C6FFBA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D462E-0234-4480-95B4-77FF5FC8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13F2-FEB4-4109-A79E-EDFB580B8CE4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B6B41-F3CF-4366-BE5F-4E80EDB5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FEA4F-0B9F-4094-83C6-3AD2BDE5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9B23-E361-4091-81BE-86EDD74F2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8E0BB-9BBD-46F7-BD4E-C2299AEF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CA71-FC32-4230-8A9F-B742D0B54D1A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68BD2-5994-4F65-851D-19504F9F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6F1A6-30D0-449E-A5CC-E0F3A909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AC55D-81CA-4FF5-BEFB-28534194F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22780-304C-4C04-87DC-292FC5D5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F53A5-A026-4A2C-B74B-62E0FC4A50E9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9FB92-3D98-4C06-9F60-905FC8FC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6242-9DFF-4294-B9A4-0A824DCC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F52EB-A84B-4F97-A014-A34736888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9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2615F9-1D04-4A88-B4F0-3E982815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3D763-C93D-4AC7-9760-1464DBBF355D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1B0DB9-D3ED-42B8-8401-4B278B0C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6BF0F4-F76B-475C-8C8D-340853B9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DF40D-551B-4B76-85EF-09DDF7610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0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2E48DA6-4AA5-4D72-8C24-B0F60A55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2C353-FAC5-4C0D-ABF5-8A4A5C69B40B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00CA62-2BC7-4365-9CE5-7F3D90C8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9EFA65-9386-48D7-9BCF-21D91775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D924F-3939-4121-90A6-271EE7C9B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029E1B-7936-4611-983B-B8DCEC80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1FE01-6DE0-4B41-B6B0-4165DDA746E4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7B3BEB-2F93-4FAC-A18D-983EB7C8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69F242-A22E-42F5-B394-035A1C1A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A3494-4BCD-4E07-99A1-8E676F7F3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4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94EBD0-21D9-4735-95A9-EEF9B8F6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DA957-0496-4FED-8DA0-63DFB5972542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EF8DDA-D19B-498C-89E4-327D2D66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E65845-A3A9-4EFC-87D3-102AE0D7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03AFE-B638-48E7-AD60-6E60B9593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8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98966B-F9BC-4092-B570-78D7BA6A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88A6C-C1AF-4F80-88EC-60E8B341BB10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D03DFF-2274-4742-B7D6-C4CC8A9D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2F88B1-D42D-46B4-9205-1265A9E1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B9997-CBFF-484C-99D2-FAD5CBA7C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6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999AD-655C-46D9-B9F8-A38CAEA7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57824-EF62-464B-BDD4-20F2B0CA4F96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030FA0-D053-4157-B11D-BF83A56C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089B58-8A1B-4464-8D04-767D2222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80BDE-ACAC-433F-9720-0B4A257E3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2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081A6E-A5B4-4D70-86D8-C7F8EA42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50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A035FB-A042-4CFE-8D1D-F9FF5F9E7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317750"/>
            <a:ext cx="949325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C92A7-EACA-4040-98F2-A8F9264D8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493" y="4680744"/>
            <a:ext cx="2757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A026463-3EDE-4BA6-A5A8-2A847F591136}" type="datetimeFigureOut">
              <a:rPr lang="en-US"/>
              <a:pPr>
                <a:defRPr/>
              </a:pPr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6758-C1D1-4E34-91FA-A8B7443E6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0" y="6356350"/>
            <a:ext cx="551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C56EE-0343-4E5F-A034-79983B569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6125" y="6356350"/>
            <a:ext cx="1111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3482CCA-D7EE-4883-A004-0862D51FB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6">
            <a:extLst>
              <a:ext uri="{FF2B5EF4-FFF2-40B4-BE49-F238E27FC236}">
                <a16:creationId xmlns:a16="http://schemas.microsoft.com/office/drawing/2014/main" id="{21387ADB-EA38-4F8D-B57C-AC9F313AD0CB}"/>
              </a:ext>
            </a:extLst>
          </p:cNvPr>
          <p:cNvGrpSpPr>
            <a:grpSpLocks/>
          </p:cNvGrpSpPr>
          <p:nvPr/>
        </p:nvGrpSpPr>
        <p:grpSpPr bwMode="auto">
          <a:xfrm>
            <a:off x="174625" y="6356350"/>
            <a:ext cx="357188" cy="357188"/>
            <a:chOff x="4135740" y="1745599"/>
            <a:chExt cx="558732" cy="558732"/>
          </a:xfrm>
        </p:grpSpPr>
        <p:grpSp>
          <p:nvGrpSpPr>
            <p:cNvPr id="1032" name="Group 7">
              <a:extLst>
                <a:ext uri="{FF2B5EF4-FFF2-40B4-BE49-F238E27FC236}">
                  <a16:creationId xmlns:a16="http://schemas.microsoft.com/office/drawing/2014/main" id="{A4967344-662B-40FA-ACCE-103E9DFC8D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E1FAF9D-7FCD-40C2-9A7D-A779ACACC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9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C1C04E3-E2EA-4BC0-A713-450AACA99E6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2565E8F-EE30-402E-A278-A5B0C085C931}"/>
                </a:ext>
              </a:extLst>
            </p:cNvPr>
            <p:cNvSpPr/>
            <p:nvPr/>
          </p:nvSpPr>
          <p:spPr>
            <a:xfrm>
              <a:off x="4336884" y="1946743"/>
              <a:ext cx="156444" cy="1564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fontAlgn="base">
        <a:lnSpc>
          <a:spcPct val="120000"/>
        </a:lnSpc>
        <a:spcBef>
          <a:spcPct val="0"/>
        </a:spcBef>
        <a:spcAft>
          <a:spcPct val="0"/>
        </a:spcAft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  <a:lvl2pPr algn="l" rtl="0" fontAlgn="base">
        <a:lnSpc>
          <a:spcPct val="120000"/>
        </a:lnSpc>
        <a:spcBef>
          <a:spcPct val="0"/>
        </a:spcBef>
        <a:spcAft>
          <a:spcPct val="0"/>
        </a:spcAft>
        <a:defRPr sz="4000" i="1">
          <a:solidFill>
            <a:srgbClr val="000000"/>
          </a:solidFill>
          <a:latin typeface="Franklin Gothic Heavy" panose="020B0903020102020204" pitchFamily="34" charset="0"/>
        </a:defRPr>
      </a:lvl2pPr>
      <a:lvl3pPr algn="l" rtl="0" fontAlgn="base">
        <a:lnSpc>
          <a:spcPct val="120000"/>
        </a:lnSpc>
        <a:spcBef>
          <a:spcPct val="0"/>
        </a:spcBef>
        <a:spcAft>
          <a:spcPct val="0"/>
        </a:spcAft>
        <a:defRPr sz="4000" i="1">
          <a:solidFill>
            <a:srgbClr val="000000"/>
          </a:solidFill>
          <a:latin typeface="Franklin Gothic Heavy" panose="020B0903020102020204" pitchFamily="34" charset="0"/>
        </a:defRPr>
      </a:lvl3pPr>
      <a:lvl4pPr algn="l" rtl="0" fontAlgn="base">
        <a:lnSpc>
          <a:spcPct val="120000"/>
        </a:lnSpc>
        <a:spcBef>
          <a:spcPct val="0"/>
        </a:spcBef>
        <a:spcAft>
          <a:spcPct val="0"/>
        </a:spcAft>
        <a:defRPr sz="4000" i="1">
          <a:solidFill>
            <a:srgbClr val="000000"/>
          </a:solidFill>
          <a:latin typeface="Franklin Gothic Heavy" panose="020B0903020102020204" pitchFamily="34" charset="0"/>
        </a:defRPr>
      </a:lvl4pPr>
      <a:lvl5pPr algn="l" rtl="0" fontAlgn="base">
        <a:lnSpc>
          <a:spcPct val="120000"/>
        </a:lnSpc>
        <a:spcBef>
          <a:spcPct val="0"/>
        </a:spcBef>
        <a:spcAft>
          <a:spcPct val="0"/>
        </a:spcAft>
        <a:defRPr sz="4000" i="1">
          <a:solidFill>
            <a:srgbClr val="000000"/>
          </a:solidFill>
          <a:latin typeface="Franklin Gothic Heavy" panose="020B0903020102020204" pitchFamily="34" charset="0"/>
        </a:defRPr>
      </a:lvl5pPr>
      <a:lvl6pPr marL="457200" algn="l" rtl="0" fontAlgn="base">
        <a:lnSpc>
          <a:spcPct val="120000"/>
        </a:lnSpc>
        <a:spcBef>
          <a:spcPct val="0"/>
        </a:spcBef>
        <a:spcAft>
          <a:spcPct val="0"/>
        </a:spcAft>
        <a:defRPr sz="4000" i="1">
          <a:solidFill>
            <a:srgbClr val="000000"/>
          </a:solidFill>
          <a:latin typeface="Franklin Gothic Heavy" panose="020B0903020102020204" pitchFamily="34" charset="0"/>
        </a:defRPr>
      </a:lvl6pPr>
      <a:lvl7pPr marL="914400" algn="l" rtl="0" fontAlgn="base">
        <a:lnSpc>
          <a:spcPct val="120000"/>
        </a:lnSpc>
        <a:spcBef>
          <a:spcPct val="0"/>
        </a:spcBef>
        <a:spcAft>
          <a:spcPct val="0"/>
        </a:spcAft>
        <a:defRPr sz="4000" i="1">
          <a:solidFill>
            <a:srgbClr val="000000"/>
          </a:solidFill>
          <a:latin typeface="Franklin Gothic Heavy" panose="020B0903020102020204" pitchFamily="34" charset="0"/>
        </a:defRPr>
      </a:lvl7pPr>
      <a:lvl8pPr marL="1371600" algn="l" rtl="0" fontAlgn="base">
        <a:lnSpc>
          <a:spcPct val="120000"/>
        </a:lnSpc>
        <a:spcBef>
          <a:spcPct val="0"/>
        </a:spcBef>
        <a:spcAft>
          <a:spcPct val="0"/>
        </a:spcAft>
        <a:defRPr sz="4000" i="1">
          <a:solidFill>
            <a:srgbClr val="000000"/>
          </a:solidFill>
          <a:latin typeface="Franklin Gothic Heavy" panose="020B0903020102020204" pitchFamily="34" charset="0"/>
        </a:defRPr>
      </a:lvl8pPr>
      <a:lvl9pPr marL="1828800" algn="l" rtl="0" fontAlgn="base">
        <a:lnSpc>
          <a:spcPct val="120000"/>
        </a:lnSpc>
        <a:spcBef>
          <a:spcPct val="0"/>
        </a:spcBef>
        <a:spcAft>
          <a:spcPct val="0"/>
        </a:spcAft>
        <a:defRPr sz="4000" i="1">
          <a:solidFill>
            <a:srgbClr val="000000"/>
          </a:solidFill>
          <a:latin typeface="Franklin Gothic Heavy" panose="020B0903020102020204" pitchFamily="34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39763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325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4888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ahoy.com/2017/01/16/leadership-vs-management-leaders-have-a-dream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thenewcode.com/962/A-Modern-HTML5-Lightbox-in-12-Lines-of-JavaScript" TargetMode="Externa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umabydesign001.com/2018/10/24/how-the-fakenews-narrative-journalism-sausage-is-made/" TargetMode="External"/><Relationship Id="rId7" Type="http://schemas.openxmlformats.org/officeDocument/2006/relationships/hyperlink" Target="https://simamaung.com/persib-bertanding-pt-kai-mengalah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jonrussell/36490578431" TargetMode="Externa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eetthealchemist.blogspot.com/" TargetMode="External"/><Relationship Id="rId7" Type="http://schemas.openxmlformats.org/officeDocument/2006/relationships/hyperlink" Target="https://en.wikipedia.org/wiki/Energy_in_Indonesia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Diani_Beach" TargetMode="External"/><Relationship Id="rId4" Type="http://schemas.openxmlformats.org/officeDocument/2006/relationships/hyperlink" Target="https://creativecommons.org/licenses/by-nc-nd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 descr="&quot;&quot;">
            <a:extLst>
              <a:ext uri="{FF2B5EF4-FFF2-40B4-BE49-F238E27FC236}">
                <a16:creationId xmlns:a16="http://schemas.microsoft.com/office/drawing/2014/main" id="{F7A89D63-75B5-49E4-843C-53F7FE79B9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Freeform: Shape 42" descr="&quot;&quot;">
            <a:extLst>
              <a:ext uri="{FF2B5EF4-FFF2-40B4-BE49-F238E27FC236}">
                <a16:creationId xmlns:a16="http://schemas.microsoft.com/office/drawing/2014/main" id="{D0AEED7B-285D-4490-8FF0-A853C0761A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32525" y="1419225"/>
            <a:ext cx="5959475" cy="5438775"/>
          </a:xfrm>
          <a:custGeom>
            <a:avLst/>
            <a:gdLst>
              <a:gd name="connsiteX0" fmla="*/ 5958945 w 5958945"/>
              <a:gd name="connsiteY0" fmla="*/ 0 h 5438439"/>
              <a:gd name="connsiteX1" fmla="*/ 5958945 w 5958945"/>
              <a:gd name="connsiteY1" fmla="*/ 5438439 h 5438439"/>
              <a:gd name="connsiteX2" fmla="*/ 243312 w 5958945"/>
              <a:gd name="connsiteY2" fmla="*/ 5438439 h 5438439"/>
              <a:gd name="connsiteX3" fmla="*/ 0 w 5958945"/>
              <a:gd name="connsiteY3" fmla="*/ 281133 h 54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945" h="5438439">
                <a:moveTo>
                  <a:pt x="5958945" y="0"/>
                </a:moveTo>
                <a:lnTo>
                  <a:pt x="5958945" y="5438439"/>
                </a:lnTo>
                <a:lnTo>
                  <a:pt x="243312" y="5438439"/>
                </a:lnTo>
                <a:lnTo>
                  <a:pt x="0" y="281133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Freeform: Shape 44" descr="&quot;&quot;">
            <a:extLst>
              <a:ext uri="{FF2B5EF4-FFF2-40B4-BE49-F238E27FC236}">
                <a16:creationId xmlns:a16="http://schemas.microsoft.com/office/drawing/2014/main" id="{868A9684-1BCD-4B34-BB96-9F347399E0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81750" y="1546225"/>
            <a:ext cx="5810250" cy="5311775"/>
          </a:xfrm>
          <a:custGeom>
            <a:avLst/>
            <a:gdLst>
              <a:gd name="connsiteX0" fmla="*/ 5810722 w 5810722"/>
              <a:gd name="connsiteY0" fmla="*/ 0 h 5312052"/>
              <a:gd name="connsiteX1" fmla="*/ 5810722 w 5810722"/>
              <a:gd name="connsiteY1" fmla="*/ 5312052 h 5312052"/>
              <a:gd name="connsiteX2" fmla="*/ 233536 w 5810722"/>
              <a:gd name="connsiteY2" fmla="*/ 5312052 h 5312052"/>
              <a:gd name="connsiteX3" fmla="*/ 51 w 5810722"/>
              <a:gd name="connsiteY3" fmla="*/ 316232 h 5312052"/>
              <a:gd name="connsiteX4" fmla="*/ 22262 w 5810722"/>
              <a:gd name="connsiteY4" fmla="*/ 279766 h 5312052"/>
              <a:gd name="connsiteX5" fmla="*/ 1107482 w 5810722"/>
              <a:gd name="connsiteY5" fmla="*/ 228567 h 5312052"/>
              <a:gd name="connsiteX6" fmla="*/ 1142436 w 5810722"/>
              <a:gd name="connsiteY6" fmla="*/ 216952 h 5312052"/>
              <a:gd name="connsiteX7" fmla="*/ 1179340 w 5810722"/>
              <a:gd name="connsiteY7" fmla="*/ 225177 h 5312052"/>
              <a:gd name="connsiteX8" fmla="*/ 1664877 w 5810722"/>
              <a:gd name="connsiteY8" fmla="*/ 202270 h 5312052"/>
              <a:gd name="connsiteX9" fmla="*/ 1729327 w 5810722"/>
              <a:gd name="connsiteY9" fmla="*/ 199229 h 5312052"/>
              <a:gd name="connsiteX10" fmla="*/ 1764824 w 5810722"/>
              <a:gd name="connsiteY10" fmla="*/ 186933 h 5312052"/>
              <a:gd name="connsiteX11" fmla="*/ 1801056 w 5810722"/>
              <a:gd name="connsiteY11" fmla="*/ 173050 h 5312052"/>
              <a:gd name="connsiteX12" fmla="*/ 1836274 w 5810722"/>
              <a:gd name="connsiteY12" fmla="*/ 166141 h 5312052"/>
              <a:gd name="connsiteX13" fmla="*/ 1863538 w 5810722"/>
              <a:gd name="connsiteY13" fmla="*/ 164039 h 5312052"/>
              <a:gd name="connsiteX14" fmla="*/ 1892482 w 5810722"/>
              <a:gd name="connsiteY14" fmla="*/ 169858 h 5312052"/>
              <a:gd name="connsiteX15" fmla="*/ 1911650 w 5810722"/>
              <a:gd name="connsiteY15" fmla="*/ 165965 h 5312052"/>
              <a:gd name="connsiteX16" fmla="*/ 1947973 w 5810722"/>
              <a:gd name="connsiteY16" fmla="*/ 171949 h 5312052"/>
              <a:gd name="connsiteX17" fmla="*/ 2000914 w 5810722"/>
              <a:gd name="connsiteY17" fmla="*/ 176542 h 5312052"/>
              <a:gd name="connsiteX18" fmla="*/ 2037484 w 5810722"/>
              <a:gd name="connsiteY18" fmla="*/ 182376 h 5312052"/>
              <a:gd name="connsiteX19" fmla="*/ 2044575 w 5810722"/>
              <a:gd name="connsiteY19" fmla="*/ 184356 h 5312052"/>
              <a:gd name="connsiteX20" fmla="*/ 2281535 w 5810722"/>
              <a:gd name="connsiteY20" fmla="*/ 173177 h 5312052"/>
              <a:gd name="connsiteX21" fmla="*/ 2298894 w 5810722"/>
              <a:gd name="connsiteY21" fmla="*/ 169770 h 5312052"/>
              <a:gd name="connsiteX22" fmla="*/ 2357988 w 5810722"/>
              <a:gd name="connsiteY22" fmla="*/ 169570 h 5312052"/>
              <a:gd name="connsiteX23" fmla="*/ 2366387 w 5810722"/>
              <a:gd name="connsiteY23" fmla="*/ 165650 h 5312052"/>
              <a:gd name="connsiteX24" fmla="*/ 2424208 w 5810722"/>
              <a:gd name="connsiteY24" fmla="*/ 166446 h 5312052"/>
              <a:gd name="connsiteX25" fmla="*/ 2487237 w 5810722"/>
              <a:gd name="connsiteY25" fmla="*/ 160478 h 5312052"/>
              <a:gd name="connsiteX26" fmla="*/ 2491575 w 5810722"/>
              <a:gd name="connsiteY26" fmla="*/ 152230 h 5312052"/>
              <a:gd name="connsiteX27" fmla="*/ 2505397 w 5810722"/>
              <a:gd name="connsiteY27" fmla="*/ 150872 h 5312052"/>
              <a:gd name="connsiteX28" fmla="*/ 2527214 w 5810722"/>
              <a:gd name="connsiteY28" fmla="*/ 149997 h 5312052"/>
              <a:gd name="connsiteX29" fmla="*/ 2576466 w 5810722"/>
              <a:gd name="connsiteY29" fmla="*/ 156115 h 531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10722" h="5312052">
                <a:moveTo>
                  <a:pt x="5810722" y="0"/>
                </a:moveTo>
                <a:lnTo>
                  <a:pt x="5810722" y="5312052"/>
                </a:lnTo>
                <a:lnTo>
                  <a:pt x="233536" y="5312052"/>
                </a:lnTo>
                <a:lnTo>
                  <a:pt x="51" y="316232"/>
                </a:lnTo>
                <a:cubicBezTo>
                  <a:pt x="-796" y="296715"/>
                  <a:pt x="9118" y="280436"/>
                  <a:pt x="22262" y="279766"/>
                </a:cubicBezTo>
                <a:lnTo>
                  <a:pt x="1107482" y="228567"/>
                </a:lnTo>
                <a:lnTo>
                  <a:pt x="1142436" y="216952"/>
                </a:lnTo>
                <a:cubicBezTo>
                  <a:pt x="1162337" y="216451"/>
                  <a:pt x="1167038" y="222435"/>
                  <a:pt x="1179340" y="225177"/>
                </a:cubicBezTo>
                <a:lnTo>
                  <a:pt x="1664877" y="202270"/>
                </a:lnTo>
                <a:lnTo>
                  <a:pt x="1729327" y="199229"/>
                </a:lnTo>
                <a:lnTo>
                  <a:pt x="1764824" y="186933"/>
                </a:lnTo>
                <a:cubicBezTo>
                  <a:pt x="1779705" y="194723"/>
                  <a:pt x="1789515" y="177654"/>
                  <a:pt x="1801056" y="173050"/>
                </a:cubicBezTo>
                <a:lnTo>
                  <a:pt x="1836274" y="166141"/>
                </a:lnTo>
                <a:cubicBezTo>
                  <a:pt x="1845362" y="165440"/>
                  <a:pt x="1854450" y="164740"/>
                  <a:pt x="1863538" y="164039"/>
                </a:cubicBezTo>
                <a:lnTo>
                  <a:pt x="1892482" y="169858"/>
                </a:lnTo>
                <a:cubicBezTo>
                  <a:pt x="1900501" y="170178"/>
                  <a:pt x="1902402" y="165617"/>
                  <a:pt x="1911650" y="165965"/>
                </a:cubicBezTo>
                <a:lnTo>
                  <a:pt x="1947973" y="171949"/>
                </a:lnTo>
                <a:lnTo>
                  <a:pt x="2000914" y="176542"/>
                </a:lnTo>
                <a:lnTo>
                  <a:pt x="2037484" y="182376"/>
                </a:lnTo>
                <a:lnTo>
                  <a:pt x="2044575" y="184356"/>
                </a:lnTo>
                <a:lnTo>
                  <a:pt x="2281535" y="173177"/>
                </a:lnTo>
                <a:lnTo>
                  <a:pt x="2298894" y="169770"/>
                </a:lnTo>
                <a:lnTo>
                  <a:pt x="2357988" y="169570"/>
                </a:lnTo>
                <a:lnTo>
                  <a:pt x="2366387" y="165650"/>
                </a:lnTo>
                <a:lnTo>
                  <a:pt x="2424208" y="166446"/>
                </a:lnTo>
                <a:cubicBezTo>
                  <a:pt x="2443278" y="165048"/>
                  <a:pt x="2476400" y="164272"/>
                  <a:pt x="2487237" y="160478"/>
                </a:cubicBezTo>
                <a:lnTo>
                  <a:pt x="2491575" y="152230"/>
                </a:lnTo>
                <a:lnTo>
                  <a:pt x="2505397" y="150872"/>
                </a:lnTo>
                <a:cubicBezTo>
                  <a:pt x="2506439" y="151439"/>
                  <a:pt x="2526387" y="149984"/>
                  <a:pt x="2527214" y="149997"/>
                </a:cubicBezTo>
                <a:lnTo>
                  <a:pt x="2576466" y="15611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A building with a sign on it&#10;&#10;Description automatically generated with low confidence">
            <a:extLst>
              <a:ext uri="{FF2B5EF4-FFF2-40B4-BE49-F238E27FC236}">
                <a16:creationId xmlns:a16="http://schemas.microsoft.com/office/drawing/2014/main" id="{C699C802-6E96-4AD1-811C-C46E271DA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 t="15085" r="1" b="1497"/>
          <a:stretch/>
        </p:blipFill>
        <p:spPr>
          <a:xfrm>
            <a:off x="6381276" y="1545946"/>
            <a:ext cx="5810722" cy="5312052"/>
          </a:xfrm>
          <a:custGeom>
            <a:avLst/>
            <a:gdLst/>
            <a:ahLst/>
            <a:cxnLst/>
            <a:rect l="l" t="t" r="r" b="b"/>
            <a:pathLst>
              <a:path w="5810722" h="5312052">
                <a:moveTo>
                  <a:pt x="5810722" y="0"/>
                </a:moveTo>
                <a:lnTo>
                  <a:pt x="5810722" y="5312052"/>
                </a:lnTo>
                <a:lnTo>
                  <a:pt x="233536" y="5312052"/>
                </a:lnTo>
                <a:lnTo>
                  <a:pt x="51" y="316232"/>
                </a:lnTo>
                <a:cubicBezTo>
                  <a:pt x="-796" y="296715"/>
                  <a:pt x="9118" y="280436"/>
                  <a:pt x="22262" y="279766"/>
                </a:cubicBezTo>
                <a:lnTo>
                  <a:pt x="1107482" y="228567"/>
                </a:lnTo>
                <a:lnTo>
                  <a:pt x="1142436" y="216952"/>
                </a:lnTo>
                <a:cubicBezTo>
                  <a:pt x="1162337" y="216451"/>
                  <a:pt x="1167038" y="222435"/>
                  <a:pt x="1179340" y="225177"/>
                </a:cubicBezTo>
                <a:lnTo>
                  <a:pt x="1664877" y="202270"/>
                </a:lnTo>
                <a:lnTo>
                  <a:pt x="1729327" y="199229"/>
                </a:lnTo>
                <a:lnTo>
                  <a:pt x="1764824" y="186933"/>
                </a:lnTo>
                <a:cubicBezTo>
                  <a:pt x="1779705" y="194723"/>
                  <a:pt x="1789515" y="177654"/>
                  <a:pt x="1801056" y="173050"/>
                </a:cubicBezTo>
                <a:lnTo>
                  <a:pt x="1836274" y="166141"/>
                </a:lnTo>
                <a:cubicBezTo>
                  <a:pt x="1845362" y="165440"/>
                  <a:pt x="1854450" y="164740"/>
                  <a:pt x="1863538" y="164039"/>
                </a:cubicBezTo>
                <a:lnTo>
                  <a:pt x="1892482" y="169858"/>
                </a:lnTo>
                <a:cubicBezTo>
                  <a:pt x="1900501" y="170178"/>
                  <a:pt x="1902402" y="165617"/>
                  <a:pt x="1911650" y="165965"/>
                </a:cubicBezTo>
                <a:lnTo>
                  <a:pt x="1947973" y="171949"/>
                </a:lnTo>
                <a:lnTo>
                  <a:pt x="2000914" y="176542"/>
                </a:lnTo>
                <a:lnTo>
                  <a:pt x="2037484" y="182376"/>
                </a:lnTo>
                <a:lnTo>
                  <a:pt x="2044575" y="184356"/>
                </a:lnTo>
                <a:lnTo>
                  <a:pt x="2281535" y="173177"/>
                </a:lnTo>
                <a:lnTo>
                  <a:pt x="2298894" y="169770"/>
                </a:lnTo>
                <a:lnTo>
                  <a:pt x="2357988" y="169570"/>
                </a:lnTo>
                <a:lnTo>
                  <a:pt x="2366387" y="165650"/>
                </a:lnTo>
                <a:lnTo>
                  <a:pt x="2424208" y="166446"/>
                </a:lnTo>
                <a:cubicBezTo>
                  <a:pt x="2443278" y="165048"/>
                  <a:pt x="2476400" y="164272"/>
                  <a:pt x="2487237" y="160478"/>
                </a:cubicBezTo>
                <a:lnTo>
                  <a:pt x="2491575" y="152230"/>
                </a:lnTo>
                <a:lnTo>
                  <a:pt x="2505397" y="150872"/>
                </a:lnTo>
                <a:cubicBezTo>
                  <a:pt x="2506439" y="151439"/>
                  <a:pt x="2526387" y="149984"/>
                  <a:pt x="2527214" y="149997"/>
                </a:cubicBezTo>
                <a:lnTo>
                  <a:pt x="2576466" y="15611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660DF-A47B-4ABA-AD24-FB5330718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1" y="1140372"/>
            <a:ext cx="5666153" cy="350367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/>
              <a:t>Intrapreneurship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1913C-0BDF-4D5C-864F-01A9C9DED88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0" y="5253038"/>
            <a:ext cx="3406775" cy="107315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id-ID" altLang="en-US" sz="1400" dirty="0"/>
              <a:t>PRODI S1 KEWIRAUSAHAAN</a:t>
            </a:r>
          </a:p>
          <a:p>
            <a:pPr>
              <a:lnSpc>
                <a:spcPct val="110000"/>
              </a:lnSpc>
            </a:pPr>
            <a:r>
              <a:rPr lang="id-ID" altLang="en-US" sz="1400" dirty="0"/>
              <a:t>FAKULTAS EKONOMI DAN SOSIAL </a:t>
            </a:r>
          </a:p>
        </p:txBody>
      </p:sp>
      <p:sp>
        <p:nvSpPr>
          <p:cNvPr id="47" name="Freeform: Shape 46" descr="&quot;&quot;">
            <a:extLst>
              <a:ext uri="{FF2B5EF4-FFF2-40B4-BE49-F238E27FC236}">
                <a16:creationId xmlns:a16="http://schemas.microsoft.com/office/drawing/2014/main" id="{B066D101-6E88-4895-B29D-6F22A529BF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981825" y="0"/>
            <a:ext cx="5210175" cy="2667000"/>
          </a:xfrm>
          <a:custGeom>
            <a:avLst/>
            <a:gdLst>
              <a:gd name="connsiteX0" fmla="*/ 111795 w 5210922"/>
              <a:gd name="connsiteY0" fmla="*/ 0 h 2667762"/>
              <a:gd name="connsiteX1" fmla="*/ 5210922 w 5210922"/>
              <a:gd name="connsiteY1" fmla="*/ 0 h 2667762"/>
              <a:gd name="connsiteX2" fmla="*/ 5210922 w 5210922"/>
              <a:gd name="connsiteY2" fmla="*/ 2667762 h 2667762"/>
              <a:gd name="connsiteX3" fmla="*/ 0 w 5210922"/>
              <a:gd name="connsiteY3" fmla="*/ 2427809 h 266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922" h="2667762">
                <a:moveTo>
                  <a:pt x="111795" y="0"/>
                </a:moveTo>
                <a:lnTo>
                  <a:pt x="5210922" y="0"/>
                </a:lnTo>
                <a:lnTo>
                  <a:pt x="5210922" y="2667762"/>
                </a:lnTo>
                <a:lnTo>
                  <a:pt x="0" y="2427809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Freeform: Shape 48" descr="&quot;&quot;">
            <a:extLst>
              <a:ext uri="{FF2B5EF4-FFF2-40B4-BE49-F238E27FC236}">
                <a16:creationId xmlns:a16="http://schemas.microsoft.com/office/drawing/2014/main" id="{AD5EA918-A4C0-4534-AF04-0BCF3F2109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24700" y="0"/>
            <a:ext cx="5067300" cy="2541588"/>
          </a:xfrm>
          <a:custGeom>
            <a:avLst/>
            <a:gdLst>
              <a:gd name="connsiteX0" fmla="*/ 105596 w 5066533"/>
              <a:gd name="connsiteY0" fmla="*/ 0 h 2541207"/>
              <a:gd name="connsiteX1" fmla="*/ 5066533 w 5066533"/>
              <a:gd name="connsiteY1" fmla="*/ 0 h 2541207"/>
              <a:gd name="connsiteX2" fmla="*/ 5066533 w 5066533"/>
              <a:gd name="connsiteY2" fmla="*/ 2541207 h 2541207"/>
              <a:gd name="connsiteX3" fmla="*/ 4685834 w 5066533"/>
              <a:gd name="connsiteY3" fmla="*/ 2523915 h 2541207"/>
              <a:gd name="connsiteX4" fmla="*/ 31889 w 5066533"/>
              <a:gd name="connsiteY4" fmla="*/ 2305675 h 2541207"/>
              <a:gd name="connsiteX5" fmla="*/ 33 w 5066533"/>
              <a:gd name="connsiteY5" fmla="*/ 2270646 h 254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533" h="2541207">
                <a:moveTo>
                  <a:pt x="105596" y="0"/>
                </a:moveTo>
                <a:lnTo>
                  <a:pt x="5066533" y="0"/>
                </a:lnTo>
                <a:lnTo>
                  <a:pt x="5066533" y="2541207"/>
                </a:lnTo>
                <a:lnTo>
                  <a:pt x="4685834" y="2523915"/>
                </a:lnTo>
                <a:cubicBezTo>
                  <a:pt x="2903906" y="2442734"/>
                  <a:pt x="776319" y="2343451"/>
                  <a:pt x="31889" y="2305675"/>
                </a:cubicBezTo>
                <a:cubicBezTo>
                  <a:pt x="13453" y="2304721"/>
                  <a:pt x="-768" y="2289088"/>
                  <a:pt x="33" y="2270646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0BAF7EA-8E2C-4381-AD40-7534687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t="253" r="-3" b="7290"/>
          <a:stretch/>
        </p:blipFill>
        <p:spPr>
          <a:xfrm>
            <a:off x="7125468" y="1"/>
            <a:ext cx="5066533" cy="2541207"/>
          </a:xfrm>
          <a:custGeom>
            <a:avLst/>
            <a:gdLst/>
            <a:ahLst/>
            <a:cxnLst/>
            <a:rect l="l" t="t" r="r" b="b"/>
            <a:pathLst>
              <a:path w="5066533" h="2541207">
                <a:moveTo>
                  <a:pt x="105596" y="0"/>
                </a:moveTo>
                <a:lnTo>
                  <a:pt x="5066533" y="0"/>
                </a:lnTo>
                <a:lnTo>
                  <a:pt x="5066533" y="2541207"/>
                </a:lnTo>
                <a:lnTo>
                  <a:pt x="4685834" y="2523915"/>
                </a:lnTo>
                <a:cubicBezTo>
                  <a:pt x="2903906" y="2442734"/>
                  <a:pt x="776319" y="2343451"/>
                  <a:pt x="31889" y="2305675"/>
                </a:cubicBezTo>
                <a:cubicBezTo>
                  <a:pt x="13453" y="2304721"/>
                  <a:pt x="-768" y="2289088"/>
                  <a:pt x="33" y="2270646"/>
                </a:cubicBezTo>
                <a:close/>
              </a:path>
            </a:pathLst>
          </a:custGeom>
        </p:spPr>
      </p:pic>
      <p:grpSp>
        <p:nvGrpSpPr>
          <p:cNvPr id="51" name="Group 50" descr="&quot;&quot;">
            <a:extLst>
              <a:ext uri="{FF2B5EF4-FFF2-40B4-BE49-F238E27FC236}">
                <a16:creationId xmlns:a16="http://schemas.microsoft.com/office/drawing/2014/main" id="{99561D06-910A-4AD2-99A6-C07E31F65FC8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174436" y="6388259"/>
            <a:ext cx="358083" cy="368964"/>
            <a:chOff x="4135740" y="1795926"/>
            <a:chExt cx="558732" cy="575710"/>
          </a:xfrm>
          <a:solidFill>
            <a:schemeClr val="bg2"/>
          </a:solidFill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B9CD8C0-4B8F-461F-9516-431C18A94212}"/>
                </a:ext>
              </a:extLst>
            </p:cNvPr>
            <p:cNvGrpSpPr/>
            <p:nvPr/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  <a:grpFill/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3B77B4-2EAF-4133-B049-A623DACDB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DE3C0D0E-294B-45CD-A366-06C1EE2D308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B58DA36-8C70-469F-8986-0E9428A5889B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34">
            <a:extLst>
              <a:ext uri="{FF2B5EF4-FFF2-40B4-BE49-F238E27FC236}">
                <a16:creationId xmlns:a16="http://schemas.microsoft.com/office/drawing/2014/main" id="{3D393D99-2518-498D-90B0-570C74A5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5374" name="Group 135">
              <a:extLst>
                <a:ext uri="{FF2B5EF4-FFF2-40B4-BE49-F238E27FC236}">
                  <a16:creationId xmlns:a16="http://schemas.microsoft.com/office/drawing/2014/main" id="{BE8564DA-FD0E-44AB-8EA5-6690E5E02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38" name="Straight Connector 137" descr="&quot;&quot;">
                <a:extLst>
                  <a:ext uri="{FF2B5EF4-FFF2-40B4-BE49-F238E27FC236}">
                    <a16:creationId xmlns:a16="http://schemas.microsoft.com/office/drawing/2014/main" id="{FF5D6792-5217-43A0-A495-E8392D2B02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 descr="&quot;&quot;">
                <a:extLst>
                  <a:ext uri="{FF2B5EF4-FFF2-40B4-BE49-F238E27FC236}">
                    <a16:creationId xmlns:a16="http://schemas.microsoft.com/office/drawing/2014/main" id="{A4BA3C26-F517-4A0F-99E8-EB2290FBA9E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Oval 136" descr="&quot;&quot;">
              <a:extLst>
                <a:ext uri="{FF2B5EF4-FFF2-40B4-BE49-F238E27FC236}">
                  <a16:creationId xmlns:a16="http://schemas.microsoft.com/office/drawing/2014/main" id="{9CEB2785-190A-43F8-9DE9-F75A48F14568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 useBgFill="1">
        <p:nvSpPr>
          <p:cNvPr id="141" name="Rectangle 140" descr="&quot;&quot;">
            <a:extLst>
              <a:ext uri="{FF2B5EF4-FFF2-40B4-BE49-F238E27FC236}">
                <a16:creationId xmlns:a16="http://schemas.microsoft.com/office/drawing/2014/main" id="{7AB26907-0DC4-44A1-B249-DFB3F3D537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" name="Rectangle 142" descr="&quot;&quot;">
            <a:extLst>
              <a:ext uri="{FF2B5EF4-FFF2-40B4-BE49-F238E27FC236}">
                <a16:creationId xmlns:a16="http://schemas.microsoft.com/office/drawing/2014/main" id="{151A10D8-51A3-477C-8749-753DE64AED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438" y="509588"/>
            <a:ext cx="11174412" cy="54276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5" name="Freeform: Shape 144">
            <a:extLst>
              <a:ext uri="{FF2B5EF4-FFF2-40B4-BE49-F238E27FC236}">
                <a16:creationId xmlns:a16="http://schemas.microsoft.com/office/drawing/2014/main" id="{023FB2B2-079D-4E40-B35B-6431CCABD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ShapeType="1" noTextEdit="1"/>
          </p:cNvSpPr>
          <p:nvPr/>
        </p:nvSpPr>
        <p:spPr bwMode="auto">
          <a:xfrm rot="5400000">
            <a:off x="3573463" y="-2246312"/>
            <a:ext cx="5200650" cy="10915650"/>
          </a:xfrm>
          <a:custGeom>
            <a:avLst/>
            <a:gdLst>
              <a:gd name="T0" fmla="*/ 11491 w 4106520"/>
              <a:gd name="T1" fmla="*/ 8285411 h 10695515"/>
              <a:gd name="T2" fmla="*/ 11491 w 4106520"/>
              <a:gd name="T3" fmla="*/ 7446039 h 10695515"/>
              <a:gd name="T4" fmla="*/ 8025 w 4106520"/>
              <a:gd name="T5" fmla="*/ 7419469 h 10695515"/>
              <a:gd name="T6" fmla="*/ 11491 w 4106520"/>
              <a:gd name="T7" fmla="*/ 7329829 h 10695515"/>
              <a:gd name="T8" fmla="*/ 6770 w 4106520"/>
              <a:gd name="T9" fmla="*/ 7316811 h 10695515"/>
              <a:gd name="T10" fmla="*/ 11491 w 4106520"/>
              <a:gd name="T11" fmla="*/ 7229173 h 10695515"/>
              <a:gd name="T12" fmla="*/ 586 w 4106520"/>
              <a:gd name="T13" fmla="*/ 41381 h 10695515"/>
              <a:gd name="T14" fmla="*/ 32553 w 4106520"/>
              <a:gd name="T15" fmla="*/ 4766 h 10695515"/>
              <a:gd name="T16" fmla="*/ 58963 w 4106520"/>
              <a:gd name="T17" fmla="*/ 38 h 10695515"/>
              <a:gd name="T18" fmla="*/ 5152604 w 4106520"/>
              <a:gd name="T19" fmla="*/ 0 h 10695515"/>
              <a:gd name="T20" fmla="*/ 5195062 w 4106520"/>
              <a:gd name="T21" fmla="*/ 34221 h 10695515"/>
              <a:gd name="T22" fmla="*/ 5195061 w 4106520"/>
              <a:gd name="T23" fmla="*/ 10882362 h 10695515"/>
              <a:gd name="T24" fmla="*/ 5152603 w 4106520"/>
              <a:gd name="T25" fmla="*/ 10916486 h 10695515"/>
              <a:gd name="T26" fmla="*/ 5130433 w 4106520"/>
              <a:gd name="T27" fmla="*/ 10916486 h 10695515"/>
              <a:gd name="T28" fmla="*/ 5130433 w 4106520"/>
              <a:gd name="T29" fmla="*/ 10916487 h 10695515"/>
              <a:gd name="T30" fmla="*/ 58946 w 4106520"/>
              <a:gd name="T31" fmla="*/ 10916487 h 10695515"/>
              <a:gd name="T32" fmla="*/ 11491 w 4106520"/>
              <a:gd name="T33" fmla="*/ 10880190 h 10695515"/>
              <a:gd name="T34" fmla="*/ 11491 w 4106520"/>
              <a:gd name="T35" fmla="*/ 8383374 h 10695515"/>
              <a:gd name="T36" fmla="*/ 11491 w 4106520"/>
              <a:gd name="T37" fmla="*/ 8285411 h 1069551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106520" h="10695515">
                <a:moveTo>
                  <a:pt x="9074" y="8117697"/>
                </a:moveTo>
                <a:cubicBezTo>
                  <a:pt x="9074" y="7964637"/>
                  <a:pt x="9530" y="7436718"/>
                  <a:pt x="9074" y="7295316"/>
                </a:cubicBezTo>
                <a:lnTo>
                  <a:pt x="6337" y="7269284"/>
                </a:lnTo>
                <a:cubicBezTo>
                  <a:pt x="7249" y="7240009"/>
                  <a:pt x="8162" y="7210733"/>
                  <a:pt x="9074" y="7181458"/>
                </a:cubicBezTo>
                <a:lnTo>
                  <a:pt x="5346" y="7168704"/>
                </a:lnTo>
                <a:lnTo>
                  <a:pt x="9074" y="7082840"/>
                </a:lnTo>
                <a:cubicBezTo>
                  <a:pt x="8260" y="5894813"/>
                  <a:pt x="-2309" y="1220238"/>
                  <a:pt x="463" y="40543"/>
                </a:cubicBezTo>
                <a:cubicBezTo>
                  <a:pt x="8877" y="19945"/>
                  <a:pt x="11191" y="16628"/>
                  <a:pt x="25706" y="4670"/>
                </a:cubicBezTo>
                <a:lnTo>
                  <a:pt x="46561" y="37"/>
                </a:lnTo>
                <a:lnTo>
                  <a:pt x="4068803" y="0"/>
                </a:lnTo>
                <a:cubicBezTo>
                  <a:pt x="4087300" y="52"/>
                  <a:pt x="4102283" y="15032"/>
                  <a:pt x="4102330" y="33528"/>
                </a:cubicBezTo>
                <a:cubicBezTo>
                  <a:pt x="4107918" y="1810541"/>
                  <a:pt x="4107917" y="8885083"/>
                  <a:pt x="4102329" y="10662081"/>
                </a:cubicBezTo>
                <a:cubicBezTo>
                  <a:pt x="4102224" y="10680541"/>
                  <a:pt x="4087261" y="10695466"/>
                  <a:pt x="4068802" y="10695514"/>
                </a:cubicBezTo>
                <a:lnTo>
                  <a:pt x="4051295" y="10695514"/>
                </a:lnTo>
                <a:lnTo>
                  <a:pt x="4051295" y="10695515"/>
                </a:lnTo>
                <a:lnTo>
                  <a:pt x="46547" y="10695515"/>
                </a:lnTo>
                <a:cubicBezTo>
                  <a:pt x="25857" y="10695403"/>
                  <a:pt x="9128" y="10679532"/>
                  <a:pt x="9074" y="10659953"/>
                </a:cubicBezTo>
                <a:lnTo>
                  <a:pt x="9074" y="8213677"/>
                </a:lnTo>
                <a:lnTo>
                  <a:pt x="9074" y="81176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ID"/>
          </a:p>
        </p:txBody>
      </p:sp>
      <p:pic>
        <p:nvPicPr>
          <p:cNvPr id="15366" name="Picture 2" descr="Sido Muncul (SIDO) Bidik Pendapatan Ekspor Rp180 Miliar - Market Bisnis.com">
            <a:extLst>
              <a:ext uri="{FF2B5EF4-FFF2-40B4-BE49-F238E27FC236}">
                <a16:creationId xmlns:a16="http://schemas.microsoft.com/office/drawing/2014/main" id="{EF515E1D-C935-4AD0-9222-D07BA1D1D9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/>
          <a:stretch>
            <a:fillRect/>
          </a:stretch>
        </p:blipFill>
        <p:spPr>
          <a:xfrm>
            <a:off x="1893888" y="787400"/>
            <a:ext cx="8591550" cy="483235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8BB453-2630-44BF-9511-0AFF354F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35" y="3840480"/>
            <a:ext cx="8269356" cy="2256287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en-US" sz="5400"/>
              <a:t>Produk Sido Muncul </a:t>
            </a:r>
          </a:p>
        </p:txBody>
      </p:sp>
      <p:sp>
        <p:nvSpPr>
          <p:cNvPr id="147" name="Freeform: Shape 146" descr="&quot;&quot;">
            <a:extLst>
              <a:ext uri="{FF2B5EF4-FFF2-40B4-BE49-F238E27FC236}">
                <a16:creationId xmlns:a16="http://schemas.microsoft.com/office/drawing/2014/main" id="{CD505496-3932-4875-B269-0C2389C5187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5287043">
            <a:off x="740569" y="-389731"/>
            <a:ext cx="465137" cy="1889125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5369" name="Group 148">
            <a:extLst>
              <a:ext uri="{FF2B5EF4-FFF2-40B4-BE49-F238E27FC236}">
                <a16:creationId xmlns:a16="http://schemas.microsoft.com/office/drawing/2014/main" id="{DE587A66-92CE-4431-B84B-C503729EA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5370" name="Group 149">
              <a:extLst>
                <a:ext uri="{FF2B5EF4-FFF2-40B4-BE49-F238E27FC236}">
                  <a16:creationId xmlns:a16="http://schemas.microsoft.com/office/drawing/2014/main" id="{BE602D49-0DBF-45EB-85A1-9E2C734CD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2" name="Straight Connector 151" descr="&quot;&quot;">
                <a:extLst>
                  <a:ext uri="{FF2B5EF4-FFF2-40B4-BE49-F238E27FC236}">
                    <a16:creationId xmlns:a16="http://schemas.microsoft.com/office/drawing/2014/main" id="{3CE3EF22-746D-4A9A-BFAD-210A9E6C24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 descr="&quot;&quot;">
                <a:extLst>
                  <a:ext uri="{FF2B5EF4-FFF2-40B4-BE49-F238E27FC236}">
                    <a16:creationId xmlns:a16="http://schemas.microsoft.com/office/drawing/2014/main" id="{00C4FCF4-AFC5-4798-9389-26293FAFC5B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Oval 150" descr="&quot;&quot;">
              <a:extLst>
                <a:ext uri="{FF2B5EF4-FFF2-40B4-BE49-F238E27FC236}">
                  <a16:creationId xmlns:a16="http://schemas.microsoft.com/office/drawing/2014/main" id="{0BDF3E70-B685-4C6D-8E04-EB9EFA4BC04D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9">
            <a:extLst>
              <a:ext uri="{FF2B5EF4-FFF2-40B4-BE49-F238E27FC236}">
                <a16:creationId xmlns:a16="http://schemas.microsoft.com/office/drawing/2014/main" id="{DEE323BF-E4C4-4668-A832-BA38F8DBB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6401" name="Group 10">
              <a:extLst>
                <a:ext uri="{FF2B5EF4-FFF2-40B4-BE49-F238E27FC236}">
                  <a16:creationId xmlns:a16="http://schemas.microsoft.com/office/drawing/2014/main" id="{0E00AE27-BFBA-4C54-99C1-0C62388DA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3" name="Straight Connector 12" descr="&quot;&quot;">
                <a:extLst>
                  <a:ext uri="{FF2B5EF4-FFF2-40B4-BE49-F238E27FC236}">
                    <a16:creationId xmlns:a16="http://schemas.microsoft.com/office/drawing/2014/main" id="{C99CE4F3-EEFD-4A23-84B6-0CA0C8FFB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 descr="&quot;&quot;">
                <a:extLst>
                  <a:ext uri="{FF2B5EF4-FFF2-40B4-BE49-F238E27FC236}">
                    <a16:creationId xmlns:a16="http://schemas.microsoft.com/office/drawing/2014/main" id="{FBC5CA84-F61E-4B84-B8D5-020504BB3DE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 descr="&quot;&quot;">
              <a:extLst>
                <a:ext uri="{FF2B5EF4-FFF2-40B4-BE49-F238E27FC236}">
                  <a16:creationId xmlns:a16="http://schemas.microsoft.com/office/drawing/2014/main" id="{940B970C-F4FC-4DF4-8989-032C30A39A45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 useBgFill="1">
        <p:nvSpPr>
          <p:cNvPr id="16" name="Rectangle 15" descr="&quot;&quot;">
            <a:extLst>
              <a:ext uri="{FF2B5EF4-FFF2-40B4-BE49-F238E27FC236}">
                <a16:creationId xmlns:a16="http://schemas.microsoft.com/office/drawing/2014/main" id="{F5C59091-D2F0-4DF8-B4D1-E7C94D875A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 descr="&quot;&quot;">
            <a:extLst>
              <a:ext uri="{FF2B5EF4-FFF2-40B4-BE49-F238E27FC236}">
                <a16:creationId xmlns:a16="http://schemas.microsoft.com/office/drawing/2014/main" id="{937C2428-879A-4B5C-A81C-5E6E49B173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9" name="Content Placeholder 4">
            <a:extLst>
              <a:ext uri="{FF2B5EF4-FFF2-40B4-BE49-F238E27FC236}">
                <a16:creationId xmlns:a16="http://schemas.microsoft.com/office/drawing/2014/main" id="{CA5BC1EB-3D46-47CF-8B0E-301B089357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r="464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FE74503-8CBA-4955-9643-9B11960A28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1" y="3429000"/>
            <a:ext cx="12191999" cy="3429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50022-ECEF-4C8D-AA4D-3199E5A0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218" y="0"/>
            <a:ext cx="9753599" cy="8564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Perusahaan</a:t>
            </a:r>
            <a:r>
              <a:rPr lang="id-ID" dirty="0"/>
              <a:t> Pelaku</a:t>
            </a:r>
            <a:r>
              <a:rPr lang="en-US" dirty="0"/>
              <a:t> Intrapreneurship </a:t>
            </a:r>
          </a:p>
        </p:txBody>
      </p:sp>
      <p:grpSp>
        <p:nvGrpSpPr>
          <p:cNvPr id="16394" name="Group 21">
            <a:extLst>
              <a:ext uri="{FF2B5EF4-FFF2-40B4-BE49-F238E27FC236}">
                <a16:creationId xmlns:a16="http://schemas.microsoft.com/office/drawing/2014/main" id="{65EA720E-6483-43B0-A0A0-59557514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6397" name="Group 22">
              <a:extLst>
                <a:ext uri="{FF2B5EF4-FFF2-40B4-BE49-F238E27FC236}">
                  <a16:creationId xmlns:a16="http://schemas.microsoft.com/office/drawing/2014/main" id="{B0ACE276-BDFE-415C-9894-1DFBF30E7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5" name="Straight Connector 24" descr="&quot;&quot;">
                <a:extLst>
                  <a:ext uri="{FF2B5EF4-FFF2-40B4-BE49-F238E27FC236}">
                    <a16:creationId xmlns:a16="http://schemas.microsoft.com/office/drawing/2014/main" id="{13E5AF07-BDD6-4A19-9DEB-175BE2F071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 descr="&quot;&quot;">
                <a:extLst>
                  <a:ext uri="{FF2B5EF4-FFF2-40B4-BE49-F238E27FC236}">
                    <a16:creationId xmlns:a16="http://schemas.microsoft.com/office/drawing/2014/main" id="{20C7B538-7CBA-4430-876A-E3CAAB83088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 descr="&quot;&quot;">
              <a:extLst>
                <a:ext uri="{FF2B5EF4-FFF2-40B4-BE49-F238E27FC236}">
                  <a16:creationId xmlns:a16="http://schemas.microsoft.com/office/drawing/2014/main" id="{3AFB5482-ED37-4E18-AF26-7663E48D6533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A03B356-2434-4A03-B41E-18069B6092D9}"/>
              </a:ext>
            </a:extLst>
          </p:cNvPr>
          <p:cNvSpPr txBox="1"/>
          <p:nvPr/>
        </p:nvSpPr>
        <p:spPr>
          <a:xfrm>
            <a:off x="6095989" y="4577720"/>
            <a:ext cx="620045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highlight>
                  <a:srgbClr val="FFFF00"/>
                </a:highlight>
                <a:latin typeface="+mn-lt"/>
              </a:rPr>
              <a:t>VISI</a:t>
            </a:r>
            <a:r>
              <a:rPr lang="id-ID" dirty="0">
                <a:highlight>
                  <a:srgbClr val="FFFF00"/>
                </a:highlight>
                <a:latin typeface="+mn-lt"/>
              </a:rPr>
              <a:t> </a:t>
            </a:r>
            <a:r>
              <a:rPr lang="sv-SE" dirty="0">
                <a:highlight>
                  <a:srgbClr val="FFFF00"/>
                </a:highlight>
                <a:latin typeface="+mn-lt"/>
              </a:rPr>
              <a:t>m</a:t>
            </a:r>
            <a:r>
              <a:rPr lang="id-ID" dirty="0">
                <a:highlight>
                  <a:srgbClr val="FFFF00"/>
                </a:highlight>
                <a:latin typeface="+mn-lt"/>
              </a:rPr>
              <a:t>engorganisasi informasi dunia dan membuatnya dapat di akses dan digunakan secara universal.</a:t>
            </a:r>
            <a:endParaRPr lang="en-ID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1C0104-A835-4F0E-9175-0D05B2CA8A03}"/>
              </a:ext>
            </a:extLst>
          </p:cNvPr>
          <p:cNvSpPr txBox="1"/>
          <p:nvPr/>
        </p:nvSpPr>
        <p:spPr>
          <a:xfrm>
            <a:off x="174436" y="3847430"/>
            <a:ext cx="5735648" cy="25408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b="1" dirty="0">
                <a:highlight>
                  <a:srgbClr val="FFFF00"/>
                </a:highlight>
                <a:latin typeface="+mn-lt"/>
              </a:rPr>
              <a:t>MISI</a:t>
            </a:r>
            <a:r>
              <a:rPr lang="id-ID" dirty="0">
                <a:highlight>
                  <a:srgbClr val="FFFF00"/>
                </a:highlight>
                <a:latin typeface="+mn-lt"/>
              </a:rPr>
              <a:t> Sejajar Dnegan Visi Yaitu Dengan Memiliki 4 Variabel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Informasi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Dunia</a:t>
            </a:r>
            <a:endParaRPr lang="id-ID" dirty="0">
              <a:solidFill>
                <a:srgbClr val="000000"/>
              </a:solidFill>
              <a:highlight>
                <a:srgbClr val="FFFF00"/>
              </a:highlight>
              <a:latin typeface="+mn-lt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Organisasi</a:t>
            </a:r>
            <a:endParaRPr lang="id-ID" dirty="0">
              <a:solidFill>
                <a:srgbClr val="000000"/>
              </a:solidFill>
              <a:highlight>
                <a:srgbClr val="FFFF00"/>
              </a:highlight>
              <a:latin typeface="+mn-lt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id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A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ksesibilitas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Universal</a:t>
            </a:r>
            <a:r>
              <a:rPr lang="id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id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K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egunaan</a:t>
            </a:r>
            <a:endParaRPr lang="id-ID" dirty="0">
              <a:highlight>
                <a:srgbClr val="FFFF00"/>
              </a:highligh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0">
            <a:extLst>
              <a:ext uri="{FF2B5EF4-FFF2-40B4-BE49-F238E27FC236}">
                <a16:creationId xmlns:a16="http://schemas.microsoft.com/office/drawing/2014/main" id="{C7AD63D3-2914-4033-9186-EA4EBAF0B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7422" name="Group 21">
              <a:extLst>
                <a:ext uri="{FF2B5EF4-FFF2-40B4-BE49-F238E27FC236}">
                  <a16:creationId xmlns:a16="http://schemas.microsoft.com/office/drawing/2014/main" id="{BAAE688E-25F3-4E76-8DD6-62CD47384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4" name="Straight Connector 23" descr="&quot;&quot;">
                <a:extLst>
                  <a:ext uri="{FF2B5EF4-FFF2-40B4-BE49-F238E27FC236}">
                    <a16:creationId xmlns:a16="http://schemas.microsoft.com/office/drawing/2014/main" id="{34DF729E-C8A7-472C-80B9-2975B8FAFA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 descr="&quot;&quot;">
                <a:extLst>
                  <a:ext uri="{FF2B5EF4-FFF2-40B4-BE49-F238E27FC236}">
                    <a16:creationId xmlns:a16="http://schemas.microsoft.com/office/drawing/2014/main" id="{87833463-4083-4881-90BB-84F54776025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 descr="&quot;&quot;">
              <a:extLst>
                <a:ext uri="{FF2B5EF4-FFF2-40B4-BE49-F238E27FC236}">
                  <a16:creationId xmlns:a16="http://schemas.microsoft.com/office/drawing/2014/main" id="{8A161E27-48A2-427A-9C3F-7BF75917AF82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 useBgFill="1">
        <p:nvSpPr>
          <p:cNvPr id="27" name="Rectangle 26" descr="&quot;&quot;">
            <a:extLst>
              <a:ext uri="{FF2B5EF4-FFF2-40B4-BE49-F238E27FC236}">
                <a16:creationId xmlns:a16="http://schemas.microsoft.com/office/drawing/2014/main" id="{45D981A7-EF32-4AE7-BC71-D317121BC9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28" descr="&quot;&quot;">
            <a:extLst>
              <a:ext uri="{FF2B5EF4-FFF2-40B4-BE49-F238E27FC236}">
                <a16:creationId xmlns:a16="http://schemas.microsoft.com/office/drawing/2014/main" id="{53B09274-96B0-4E39-9864-04AE33FD851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438" y="509588"/>
            <a:ext cx="11174412" cy="54276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3" name="Freeform: Shape 30">
            <a:extLst>
              <a:ext uri="{FF2B5EF4-FFF2-40B4-BE49-F238E27FC236}">
                <a16:creationId xmlns:a16="http://schemas.microsoft.com/office/drawing/2014/main" id="{14B6ECE9-DC10-4F25-BDD3-BD0B9EA9C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ShapeType="1" noTextEdit="1"/>
          </p:cNvSpPr>
          <p:nvPr/>
        </p:nvSpPr>
        <p:spPr bwMode="auto">
          <a:xfrm rot="5400000">
            <a:off x="3573463" y="-2246312"/>
            <a:ext cx="5200650" cy="10915650"/>
          </a:xfrm>
          <a:custGeom>
            <a:avLst/>
            <a:gdLst>
              <a:gd name="T0" fmla="*/ 11491 w 4106520"/>
              <a:gd name="T1" fmla="*/ 8285411 h 10695515"/>
              <a:gd name="T2" fmla="*/ 11491 w 4106520"/>
              <a:gd name="T3" fmla="*/ 7446039 h 10695515"/>
              <a:gd name="T4" fmla="*/ 8025 w 4106520"/>
              <a:gd name="T5" fmla="*/ 7419469 h 10695515"/>
              <a:gd name="T6" fmla="*/ 11491 w 4106520"/>
              <a:gd name="T7" fmla="*/ 7329829 h 10695515"/>
              <a:gd name="T8" fmla="*/ 6770 w 4106520"/>
              <a:gd name="T9" fmla="*/ 7316811 h 10695515"/>
              <a:gd name="T10" fmla="*/ 11491 w 4106520"/>
              <a:gd name="T11" fmla="*/ 7229173 h 10695515"/>
              <a:gd name="T12" fmla="*/ 586 w 4106520"/>
              <a:gd name="T13" fmla="*/ 41381 h 10695515"/>
              <a:gd name="T14" fmla="*/ 32553 w 4106520"/>
              <a:gd name="T15" fmla="*/ 4766 h 10695515"/>
              <a:gd name="T16" fmla="*/ 58963 w 4106520"/>
              <a:gd name="T17" fmla="*/ 38 h 10695515"/>
              <a:gd name="T18" fmla="*/ 5152604 w 4106520"/>
              <a:gd name="T19" fmla="*/ 0 h 10695515"/>
              <a:gd name="T20" fmla="*/ 5195062 w 4106520"/>
              <a:gd name="T21" fmla="*/ 34221 h 10695515"/>
              <a:gd name="T22" fmla="*/ 5195061 w 4106520"/>
              <a:gd name="T23" fmla="*/ 10882362 h 10695515"/>
              <a:gd name="T24" fmla="*/ 5152603 w 4106520"/>
              <a:gd name="T25" fmla="*/ 10916486 h 10695515"/>
              <a:gd name="T26" fmla="*/ 5130433 w 4106520"/>
              <a:gd name="T27" fmla="*/ 10916486 h 10695515"/>
              <a:gd name="T28" fmla="*/ 5130433 w 4106520"/>
              <a:gd name="T29" fmla="*/ 10916487 h 10695515"/>
              <a:gd name="T30" fmla="*/ 58946 w 4106520"/>
              <a:gd name="T31" fmla="*/ 10916487 h 10695515"/>
              <a:gd name="T32" fmla="*/ 11491 w 4106520"/>
              <a:gd name="T33" fmla="*/ 10880190 h 10695515"/>
              <a:gd name="T34" fmla="*/ 11491 w 4106520"/>
              <a:gd name="T35" fmla="*/ 8383374 h 10695515"/>
              <a:gd name="T36" fmla="*/ 11491 w 4106520"/>
              <a:gd name="T37" fmla="*/ 8285411 h 1069551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106520" h="10695515">
                <a:moveTo>
                  <a:pt x="9074" y="8117697"/>
                </a:moveTo>
                <a:cubicBezTo>
                  <a:pt x="9074" y="7964637"/>
                  <a:pt x="9530" y="7436718"/>
                  <a:pt x="9074" y="7295316"/>
                </a:cubicBezTo>
                <a:lnTo>
                  <a:pt x="6337" y="7269284"/>
                </a:lnTo>
                <a:cubicBezTo>
                  <a:pt x="7249" y="7240009"/>
                  <a:pt x="8162" y="7210733"/>
                  <a:pt x="9074" y="7181458"/>
                </a:cubicBezTo>
                <a:lnTo>
                  <a:pt x="5346" y="7168704"/>
                </a:lnTo>
                <a:lnTo>
                  <a:pt x="9074" y="7082840"/>
                </a:lnTo>
                <a:cubicBezTo>
                  <a:pt x="8260" y="5894813"/>
                  <a:pt x="-2309" y="1220238"/>
                  <a:pt x="463" y="40543"/>
                </a:cubicBezTo>
                <a:cubicBezTo>
                  <a:pt x="8877" y="19945"/>
                  <a:pt x="11191" y="16628"/>
                  <a:pt x="25706" y="4670"/>
                </a:cubicBezTo>
                <a:lnTo>
                  <a:pt x="46561" y="37"/>
                </a:lnTo>
                <a:lnTo>
                  <a:pt x="4068803" y="0"/>
                </a:lnTo>
                <a:cubicBezTo>
                  <a:pt x="4087300" y="52"/>
                  <a:pt x="4102283" y="15032"/>
                  <a:pt x="4102330" y="33528"/>
                </a:cubicBezTo>
                <a:cubicBezTo>
                  <a:pt x="4107918" y="1810541"/>
                  <a:pt x="4107917" y="8885083"/>
                  <a:pt x="4102329" y="10662081"/>
                </a:cubicBezTo>
                <a:cubicBezTo>
                  <a:pt x="4102224" y="10680541"/>
                  <a:pt x="4087261" y="10695466"/>
                  <a:pt x="4068802" y="10695514"/>
                </a:cubicBezTo>
                <a:lnTo>
                  <a:pt x="4051295" y="10695514"/>
                </a:lnTo>
                <a:lnTo>
                  <a:pt x="4051295" y="10695515"/>
                </a:lnTo>
                <a:lnTo>
                  <a:pt x="46547" y="10695515"/>
                </a:lnTo>
                <a:cubicBezTo>
                  <a:pt x="25857" y="10695403"/>
                  <a:pt x="9128" y="10679532"/>
                  <a:pt x="9074" y="10659953"/>
                </a:cubicBezTo>
                <a:lnTo>
                  <a:pt x="9074" y="8213677"/>
                </a:lnTo>
                <a:lnTo>
                  <a:pt x="9074" y="81176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ID"/>
          </a:p>
        </p:txBody>
      </p:sp>
      <p:pic>
        <p:nvPicPr>
          <p:cNvPr id="17414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D2EC255-8DFB-4817-8616-5ECC37B4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787400"/>
            <a:ext cx="92043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C0D23-2737-46AE-BF72-898AC119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35" y="3840480"/>
            <a:ext cx="8269356" cy="2256287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en-US" sz="5400"/>
              <a:t>Produk Google </a:t>
            </a:r>
          </a:p>
        </p:txBody>
      </p:sp>
      <p:sp>
        <p:nvSpPr>
          <p:cNvPr id="33" name="Freeform: Shape 32" descr="&quot;&quot;">
            <a:extLst>
              <a:ext uri="{FF2B5EF4-FFF2-40B4-BE49-F238E27FC236}">
                <a16:creationId xmlns:a16="http://schemas.microsoft.com/office/drawing/2014/main" id="{CB2FF25F-878C-49DF-9B3F-68E29A827D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5287043">
            <a:off x="740569" y="-389731"/>
            <a:ext cx="465137" cy="1889125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417" name="Group 34">
            <a:extLst>
              <a:ext uri="{FF2B5EF4-FFF2-40B4-BE49-F238E27FC236}">
                <a16:creationId xmlns:a16="http://schemas.microsoft.com/office/drawing/2014/main" id="{2A4A499E-7AC3-4A27-BE77-6F2FD30D2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7418" name="Group 35">
              <a:extLst>
                <a:ext uri="{FF2B5EF4-FFF2-40B4-BE49-F238E27FC236}">
                  <a16:creationId xmlns:a16="http://schemas.microsoft.com/office/drawing/2014/main" id="{88CD7926-1336-42CB-B93A-4D76C352C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8" name="Straight Connector 37" descr="&quot;&quot;">
                <a:extLst>
                  <a:ext uri="{FF2B5EF4-FFF2-40B4-BE49-F238E27FC236}">
                    <a16:creationId xmlns:a16="http://schemas.microsoft.com/office/drawing/2014/main" id="{2461DA2A-C838-4577-A904-F5F7B9880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 descr="&quot;&quot;">
                <a:extLst>
                  <a:ext uri="{FF2B5EF4-FFF2-40B4-BE49-F238E27FC236}">
                    <a16:creationId xmlns:a16="http://schemas.microsoft.com/office/drawing/2014/main" id="{F08AE8BC-CE7F-422D-9B6A-DF7D112A85C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 descr="&quot;&quot;">
              <a:extLst>
                <a:ext uri="{FF2B5EF4-FFF2-40B4-BE49-F238E27FC236}">
                  <a16:creationId xmlns:a16="http://schemas.microsoft.com/office/drawing/2014/main" id="{5E46BA21-1826-47A4-9524-CC27012E54DB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AAED-01A2-473C-9357-E8A5B7A9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910" y="484632"/>
            <a:ext cx="7155338" cy="99732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/>
              <a:t>5 </a:t>
            </a:r>
            <a:r>
              <a:rPr lang="en-US" sz="4400" cap="none" dirty="0" err="1"/>
              <a:t>Karakter</a:t>
            </a:r>
            <a:r>
              <a:rPr lang="en-US" sz="4400" cap="none" dirty="0"/>
              <a:t> </a:t>
            </a:r>
            <a:r>
              <a:rPr lang="en-US" sz="4400" cap="none" dirty="0" err="1"/>
              <a:t>Intrapreneur</a:t>
            </a:r>
            <a:r>
              <a:rPr lang="en-US" sz="4400" cap="none" dirty="0"/>
              <a:t> (Steade</a:t>
            </a:r>
            <a:r>
              <a:rPr lang="en-US" sz="4400" dirty="0"/>
              <a:t>,1984)</a:t>
            </a:r>
            <a:endParaRPr lang="en-US" sz="4400" cap="non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6AE6F7-C02C-43A1-B317-615C2FD555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975" y="2120900"/>
          <a:ext cx="10058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4" name="Picture 2">
            <a:extLst>
              <a:ext uri="{FF2B5EF4-FFF2-40B4-BE49-F238E27FC236}">
                <a16:creationId xmlns:a16="http://schemas.microsoft.com/office/drawing/2014/main" id="{B5230E0B-A2B2-4649-A6C6-0C31E1CD7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50813"/>
            <a:ext cx="15763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3624B0-DF3D-45DB-8AC9-5A96DF6091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F61B5F60-31EB-41E2-AC84-7CC83B96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" b="56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29C808-BFAE-4FB5-AEA2-EC400D76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074" y="441325"/>
            <a:ext cx="2921679" cy="11795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 KAI</a:t>
            </a:r>
            <a:endParaRPr lang="en-ID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AC83E-A42D-4631-8F1B-E2ABA9C5DA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1119982" y="346868"/>
            <a:ext cx="146050" cy="703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BB7ED-C343-49C8-9270-2E674CB92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41375" y="3241675"/>
            <a:ext cx="10506075" cy="17463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415" name="TextBox 5">
            <a:extLst>
              <a:ext uri="{FF2B5EF4-FFF2-40B4-BE49-F238E27FC236}">
                <a16:creationId xmlns:a16="http://schemas.microsoft.com/office/drawing/2014/main" id="{E8472CA7-32F0-4DAF-81CB-4483168DF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5363" y="6657975"/>
            <a:ext cx="2306637" cy="2000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ID" altLang="id-ID" sz="700">
                <a:solidFill>
                  <a:srgbClr val="FFFFFF"/>
                </a:solidFill>
                <a:hlinkClick r:id="rId3" tooltip="https://codeahoy.com/2017/01/16/leadership-vs-management-leaders-have-a-dream/"/>
              </a:rPr>
              <a:t>This Photo</a:t>
            </a:r>
            <a:r>
              <a:rPr lang="en-ID" altLang="id-ID" sz="700">
                <a:solidFill>
                  <a:srgbClr val="FFFFFF"/>
                </a:solidFill>
              </a:rPr>
              <a:t> by Unknown Author is licensed under </a:t>
            </a:r>
            <a:r>
              <a:rPr lang="en-ID" altLang="id-ID" sz="700">
                <a:solidFill>
                  <a:srgbClr val="FFFFFF"/>
                </a:solidFill>
                <a:hlinkClick r:id="rId4" tooltip="https://creativecommons.org/licenses/by-sa/3.0/"/>
              </a:rPr>
              <a:t>CC BY-SA</a:t>
            </a:r>
            <a:endParaRPr lang="en-ID" altLang="id-ID" sz="700">
              <a:solidFill>
                <a:srgbClr val="FFFFFF"/>
              </a:solidFill>
            </a:endParaRPr>
          </a:p>
        </p:txBody>
      </p:sp>
      <p:sp>
        <p:nvSpPr>
          <p:cNvPr id="17416" name="TextBox 2">
            <a:extLst>
              <a:ext uri="{FF2B5EF4-FFF2-40B4-BE49-F238E27FC236}">
                <a16:creationId xmlns:a16="http://schemas.microsoft.com/office/drawing/2014/main" id="{C198F52A-F607-4DBD-A4FC-DC92428B1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900">
                <a:solidFill>
                  <a:srgbClr val="FFFFFF"/>
                </a:solidFill>
                <a:hlinkClick r:id="rId5" tooltip="https://thenewcode.com/962/A-Modern-HTML5-Lightbox-in-12-Lines-of-JavaScript"/>
              </a:rPr>
              <a:t>This Photo</a:t>
            </a:r>
            <a:r>
              <a:rPr lang="id-ID" altLang="id-ID" sz="900">
                <a:solidFill>
                  <a:srgbClr val="FFFFFF"/>
                </a:solidFill>
              </a:rPr>
              <a:t> by Unknown Author is licensed under </a:t>
            </a:r>
            <a:r>
              <a:rPr lang="id-ID" altLang="id-ID" sz="900">
                <a:solidFill>
                  <a:srgbClr val="FFFFFF"/>
                </a:solidFill>
                <a:hlinkClick r:id="rId6" tooltip="https://creativecommons.org/licenses/by-nc-sa/3.0/"/>
              </a:rPr>
              <a:t>CC BY-SA-NC</a:t>
            </a:r>
            <a:endParaRPr lang="id-ID" altLang="id-ID" sz="9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1" name="Rectangle 540">
            <a:extLst>
              <a:ext uri="{FF2B5EF4-FFF2-40B4-BE49-F238E27FC236}">
                <a16:creationId xmlns:a16="http://schemas.microsoft.com/office/drawing/2014/main" id="{FBABBDE0-825B-43E9-B8BE-CC9476036C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992F1FB7-3F57-4E5C-8DE2-8482AB67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2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0822AD-DBA7-417C-934A-26B255715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38" y="87313"/>
            <a:ext cx="6218916" cy="836612"/>
          </a:xfrm>
          <a:solidFill>
            <a:schemeClr val="tx1"/>
          </a:solidFill>
        </p:spPr>
        <p:txBody>
          <a:bodyPr rtlCol="0" anchor="b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id-ID" sz="5000" b="1" i="0" dirty="0">
                <a:solidFill>
                  <a:schemeClr val="tx1"/>
                </a:solidFill>
              </a:rPr>
              <a:t>SEBELUM TAHUN 2010</a:t>
            </a:r>
            <a:endParaRPr lang="en-ID" sz="5000" i="0" dirty="0">
              <a:solidFill>
                <a:schemeClr val="tx1"/>
              </a:solidFill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9665187D-C0B8-4D1A-8117-501D1621301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1119982" y="346868"/>
            <a:ext cx="146050" cy="703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111C535C-DD2D-43EF-B32F-E0FBB428AF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41375" y="3241675"/>
            <a:ext cx="10506075" cy="17463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7" name="Content Placeholder 2">
            <a:extLst>
              <a:ext uri="{FF2B5EF4-FFF2-40B4-BE49-F238E27FC236}">
                <a16:creationId xmlns:a16="http://schemas.microsoft.com/office/drawing/2014/main" id="{5C1733FA-B3B2-4151-85ED-85EBE26FAD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29025" y="4879975"/>
            <a:ext cx="5870575" cy="1036638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id-ID" altLang="id-ID" sz="3200" b="1" dirty="0">
                <a:highlight>
                  <a:srgbClr val="FFFF00"/>
                </a:highlight>
                <a:latin typeface="Malgun Gothic" panose="020B0503020000020004" pitchFamily="34" charset="-127"/>
                <a:ea typeface="Malgun Gothic" panose="020B0503020000020004" pitchFamily="34" charset="-127"/>
              </a:rPr>
              <a:t>Kumuh, bau pesing, jorok, penumpang lebih dari 100%</a:t>
            </a:r>
            <a:endParaRPr lang="en-ID" altLang="id-ID" sz="3200" b="1" dirty="0">
              <a:highlight>
                <a:srgbClr val="FFFF00"/>
              </a:highligh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8440" name="TextBox 5">
            <a:extLst>
              <a:ext uri="{FF2B5EF4-FFF2-40B4-BE49-F238E27FC236}">
                <a16:creationId xmlns:a16="http://schemas.microsoft.com/office/drawing/2014/main" id="{AF84826E-DDFA-412B-96B7-49F3548F6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5363" y="6657975"/>
            <a:ext cx="2306637" cy="2000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ID" altLang="id-ID" sz="700">
                <a:solidFill>
                  <a:srgbClr val="FFFFFF"/>
                </a:solidFill>
                <a:hlinkClick r:id="rId3" tooltip="https://pumabydesign001.com/2018/10/24/how-the-fakenews-narrative-journalism-sausage-is-made/"/>
              </a:rPr>
              <a:t>This Photo</a:t>
            </a:r>
            <a:r>
              <a:rPr lang="en-ID" altLang="id-ID" sz="700">
                <a:solidFill>
                  <a:srgbClr val="FFFFFF"/>
                </a:solidFill>
              </a:rPr>
              <a:t> by Unknown Author is licensed under </a:t>
            </a:r>
            <a:r>
              <a:rPr lang="en-ID" altLang="id-ID" sz="700">
                <a:solidFill>
                  <a:srgbClr val="FFFFFF"/>
                </a:solidFill>
                <a:hlinkClick r:id="rId4" tooltip="https://creativecommons.org/licenses/by-sa/3.0/"/>
              </a:rPr>
              <a:t>CC BY-SA</a:t>
            </a:r>
            <a:endParaRPr lang="en-ID" altLang="id-ID" sz="700">
              <a:solidFill>
                <a:srgbClr val="FFFFFF"/>
              </a:solidFill>
            </a:endParaRPr>
          </a:p>
        </p:txBody>
      </p:sp>
      <p:sp>
        <p:nvSpPr>
          <p:cNvPr id="18441" name="TextBox 4">
            <a:extLst>
              <a:ext uri="{FF2B5EF4-FFF2-40B4-BE49-F238E27FC236}">
                <a16:creationId xmlns:a16="http://schemas.microsoft.com/office/drawing/2014/main" id="{1FE57B81-2ACB-44BE-86F9-BDEF2D1FE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900">
                <a:solidFill>
                  <a:srgbClr val="FFFFFF"/>
                </a:solidFill>
                <a:hlinkClick r:id="rId5" tooltip="https://www.flickr.com/photos/jonrussell/36490578431"/>
              </a:rPr>
              <a:t>This Photo</a:t>
            </a:r>
            <a:r>
              <a:rPr lang="id-ID" altLang="id-ID" sz="900">
                <a:solidFill>
                  <a:srgbClr val="FFFFFF"/>
                </a:solidFill>
              </a:rPr>
              <a:t> by Unknown Author is licensed under </a:t>
            </a:r>
            <a:r>
              <a:rPr lang="id-ID" altLang="id-ID" sz="900">
                <a:solidFill>
                  <a:srgbClr val="FFFFFF"/>
                </a:solidFill>
                <a:hlinkClick r:id="rId6" tooltip="https://creativecommons.org/licenses/by/3.0/"/>
              </a:rPr>
              <a:t>CC BY</a:t>
            </a:r>
            <a:endParaRPr lang="id-ID" altLang="id-ID" sz="900">
              <a:solidFill>
                <a:srgbClr val="FFFFFF"/>
              </a:solidFill>
            </a:endParaRPr>
          </a:p>
        </p:txBody>
      </p:sp>
      <p:sp>
        <p:nvSpPr>
          <p:cNvPr id="18442" name="TextBox 2">
            <a:extLst>
              <a:ext uri="{FF2B5EF4-FFF2-40B4-BE49-F238E27FC236}">
                <a16:creationId xmlns:a16="http://schemas.microsoft.com/office/drawing/2014/main" id="{D8D64E97-2A6A-4A40-9A91-18E3FF5C8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900">
                <a:latin typeface="Sagona Book" panose="02020503050505020204" pitchFamily="18" charset="0"/>
                <a:hlinkClick r:id="rId7" tooltip="https://simamaung.com/persib-bertanding-pt-kai-mengalah/"/>
              </a:rPr>
              <a:t>This Photo</a:t>
            </a:r>
            <a:r>
              <a:rPr lang="id-ID" altLang="id-ID" sz="900">
                <a:latin typeface="Sagona Book" panose="02020503050505020204" pitchFamily="18" charset="0"/>
              </a:rPr>
              <a:t> by Unknown Author is licensed under </a:t>
            </a:r>
            <a:r>
              <a:rPr lang="id-ID" altLang="id-ID" sz="900">
                <a:latin typeface="Sagona Book" panose="02020503050505020204" pitchFamily="18" charset="0"/>
                <a:hlinkClick r:id="rId4" tooltip="https://creativecommons.org/licenses/by-sa/3.0/"/>
              </a:rPr>
              <a:t>CC BY-SA</a:t>
            </a:r>
            <a:endParaRPr lang="id-ID" altLang="id-ID" sz="900">
              <a:latin typeface="Sagona Book" panose="02020503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6189C52-0FA8-4C1A-A5A2-6A68E62204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D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7BE4D1-5F91-4752-A82B-2C4BA71C15D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8088" y="4475163"/>
            <a:ext cx="987583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Content Placeholder 3">
            <a:extLst>
              <a:ext uri="{FF2B5EF4-FFF2-40B4-BE49-F238E27FC236}">
                <a16:creationId xmlns:a16="http://schemas.microsoft.com/office/drawing/2014/main" id="{1DDE26C1-25D6-43DB-ADC3-72D5A03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9009"/>
          <a:stretch>
            <a:fillRect/>
          </a:stretch>
        </p:blipFill>
        <p:spPr bwMode="auto">
          <a:xfrm>
            <a:off x="0" y="0"/>
            <a:ext cx="755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DECA91B-7271-4437-BEBD-78FC340EBC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7556500" y="0"/>
            <a:ext cx="464185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EEEC6-92A9-4516-8469-E088C872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25" y="639763"/>
            <a:ext cx="3659188" cy="2851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chemeClr val="tx1"/>
                </a:solidFill>
              </a:rPr>
              <a:t>PERUBAHAN</a:t>
            </a:r>
            <a:br>
              <a:rPr lang="id-ID" dirty="0">
                <a:solidFill>
                  <a:schemeClr val="tx1"/>
                </a:solidFill>
              </a:rPr>
            </a:br>
            <a:r>
              <a:rPr lang="id-ID" dirty="0">
                <a:solidFill>
                  <a:schemeClr val="tx1"/>
                </a:solidFill>
              </a:rPr>
              <a:t>2010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9E9FED-4060-4ECF-B78B-C1824850A0B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185150" y="3651250"/>
            <a:ext cx="33845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Content Placeholder 2">
            <a:extLst>
              <a:ext uri="{FF2B5EF4-FFF2-40B4-BE49-F238E27FC236}">
                <a16:creationId xmlns:a16="http://schemas.microsoft.com/office/drawing/2014/main" id="{F6BEC6FE-F252-4DF5-90F1-A9ACC24937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53400" y="3973513"/>
            <a:ext cx="3441700" cy="2587625"/>
          </a:xfrm>
        </p:spPr>
        <p:txBody>
          <a:bodyPr/>
          <a:lstStyle/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id-ID" altLang="id-ID" sz="2800" dirty="0">
                <a:solidFill>
                  <a:schemeClr val="bg1"/>
                </a:solidFill>
              </a:rPr>
              <a:t>Perusahaan merugi menjadi BUMN Pencetak laba sampai 1 Triliunan/tahun</a:t>
            </a:r>
            <a:endParaRPr lang="en-ID" altLang="id-ID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A3F7CD64-88C8-4E7C-9031-652B213D45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184F7585-AFDF-4CB3-A1AB-62CBF1E8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b="14366"/>
          <a:stretch>
            <a:fillRect/>
          </a:stretch>
        </p:blipFill>
        <p:spPr bwMode="auto">
          <a:xfrm>
            <a:off x="3522663" y="0"/>
            <a:ext cx="8669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73C7F128-5D32-4E12-9EF2-5CEE8E7DFD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C326DD5-CD50-4E69-B6E8-8393E87AD1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662781" y="605632"/>
            <a:ext cx="73025" cy="547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E0DD22-BA1F-4030-8C3A-A25DFA1C239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28625" y="2443163"/>
            <a:ext cx="3300413" cy="1905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489" name="Content Placeholder 2">
            <a:extLst>
              <a:ext uri="{FF2B5EF4-FFF2-40B4-BE49-F238E27FC236}">
                <a16:creationId xmlns:a16="http://schemas.microsoft.com/office/drawing/2014/main" id="{861382E6-CA04-4309-9BFA-46635E2F7E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5" y="2717800"/>
            <a:ext cx="7645400" cy="32067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id-ID" altLang="id-ID" sz="2000" dirty="0"/>
              <a:t>Menaikkan Gaji Karyawan (7,7 kali lipat) dan tidak boleh ada pekerjaan sampingan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id-ID" altLang="id-ID" sz="2000" dirty="0"/>
              <a:t>Menetapkan hukuman dan penghargaan (disiplin meningkat</a:t>
            </a:r>
            <a:r>
              <a:rPr lang="id-ID" altLang="id-ID" sz="2000" dirty="0">
                <a:sym typeface="Wingdings" panose="05000000000000000000" pitchFamily="2" charset="2"/>
              </a:rPr>
              <a:t> investor berdatangan)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id-ID" altLang="id-ID" sz="2000" dirty="0">
                <a:sym typeface="Wingdings" panose="05000000000000000000" pitchFamily="2" charset="2"/>
              </a:rPr>
              <a:t>Mindset karyawan diubah customer first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id-ID" altLang="id-ID" sz="2000" dirty="0">
                <a:sym typeface="Wingdings" panose="05000000000000000000" pitchFamily="2" charset="2"/>
              </a:rPr>
              <a:t>Merekrut orang berlatar belakang bisnis pelayanan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id-ID" altLang="id-ID" sz="2000" dirty="0">
                <a:sym typeface="Wingdings" panose="05000000000000000000" pitchFamily="2" charset="2"/>
              </a:rPr>
              <a:t>Menguatkan IT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id-ID" altLang="id-ID" sz="2000" dirty="0">
                <a:sym typeface="Wingdings" panose="05000000000000000000" pitchFamily="2" charset="2"/>
              </a:rPr>
              <a:t>Infrastruktur dibenahi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id-ID" altLang="id-ID" sz="2000" dirty="0">
                <a:sym typeface="Wingdings" panose="05000000000000000000" pitchFamily="2" charset="2"/>
              </a:rPr>
              <a:t>Perbaikan SDM (mengirimkan 3 ribu karyawan ke china dan perancis untuk belajar sistem perkeretaapian)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endParaRPr lang="id-ID" altLang="id-ID" sz="200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endParaRPr lang="id-ID" altLang="id-ID" sz="200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endParaRPr lang="id-ID" altLang="id-ID" sz="2000" dirty="0"/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endParaRPr lang="en-US" altLang="id-ID" sz="2000" dirty="0"/>
          </a:p>
          <a:p>
            <a:pPr marL="457200" indent="-457200" algn="ctr"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endParaRPr lang="en-ID" altLang="id-ID" sz="1800" dirty="0"/>
          </a:p>
        </p:txBody>
      </p:sp>
      <p:sp>
        <p:nvSpPr>
          <p:cNvPr id="20490" name="TextBox 5">
            <a:extLst>
              <a:ext uri="{FF2B5EF4-FFF2-40B4-BE49-F238E27FC236}">
                <a16:creationId xmlns:a16="http://schemas.microsoft.com/office/drawing/2014/main" id="{2DE55D7E-7983-4D58-A0CE-299A574A0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2963" y="6657975"/>
            <a:ext cx="2459037" cy="2000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ID" altLang="id-ID" sz="700">
                <a:solidFill>
                  <a:srgbClr val="FFFFFF"/>
                </a:solidFill>
                <a:hlinkClick r:id="rId3" tooltip="http://meetthealchemist.blogspot.com/"/>
              </a:rPr>
              <a:t>This Photo</a:t>
            </a:r>
            <a:r>
              <a:rPr lang="en-ID" altLang="id-ID" sz="700">
                <a:solidFill>
                  <a:srgbClr val="FFFFFF"/>
                </a:solidFill>
              </a:rPr>
              <a:t> by Unknown Author is licensed under </a:t>
            </a:r>
            <a:r>
              <a:rPr lang="en-ID" altLang="id-ID" sz="700">
                <a:solidFill>
                  <a:srgbClr val="FFFFFF"/>
                </a:solidFill>
                <a:hlinkClick r:id="rId4" tooltip="https://creativecommons.org/licenses/by-nc-nd/3.0/"/>
              </a:rPr>
              <a:t>CC BY-NC-ND</a:t>
            </a:r>
            <a:endParaRPr lang="en-ID" altLang="id-ID" sz="700">
              <a:solidFill>
                <a:srgbClr val="FFFFFF"/>
              </a:solidFill>
            </a:endParaRPr>
          </a:p>
        </p:txBody>
      </p:sp>
      <p:sp>
        <p:nvSpPr>
          <p:cNvPr id="20491" name="TextBox 1">
            <a:extLst>
              <a:ext uri="{FF2B5EF4-FFF2-40B4-BE49-F238E27FC236}">
                <a16:creationId xmlns:a16="http://schemas.microsoft.com/office/drawing/2014/main" id="{AF020D94-6AB5-4ADD-AA0D-6ED903B88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6858000"/>
            <a:ext cx="86693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900">
                <a:solidFill>
                  <a:srgbClr val="FFFFFF"/>
                </a:solidFill>
                <a:hlinkClick r:id="rId5" tooltip="https://en.wikipedia.org/wiki/Diani_Beach"/>
              </a:rPr>
              <a:t>This Photo</a:t>
            </a:r>
            <a:r>
              <a:rPr lang="id-ID" altLang="id-ID" sz="900">
                <a:solidFill>
                  <a:srgbClr val="FFFFFF"/>
                </a:solidFill>
              </a:rPr>
              <a:t> by Unknown Author is licensed under </a:t>
            </a:r>
            <a:r>
              <a:rPr lang="id-ID" altLang="id-ID" sz="900">
                <a:solidFill>
                  <a:srgbClr val="FFFFFF"/>
                </a:solidFill>
                <a:hlinkClick r:id="rId6" tooltip="https://creativecommons.org/licenses/by-sa/3.0/"/>
              </a:rPr>
              <a:t>CC BY-SA</a:t>
            </a:r>
            <a:endParaRPr lang="id-ID" altLang="id-ID" sz="900">
              <a:solidFill>
                <a:srgbClr val="FFFFFF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31630D-AE66-41DB-AC54-044A236ACE73}"/>
              </a:ext>
            </a:extLst>
          </p:cNvPr>
          <p:cNvSpPr txBox="1">
            <a:spLocks/>
          </p:cNvSpPr>
          <p:nvPr/>
        </p:nvSpPr>
        <p:spPr bwMode="auto">
          <a:xfrm>
            <a:off x="527050" y="1487488"/>
            <a:ext cx="8134350" cy="59372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sz="4000" b="1" dirty="0">
                <a:highlight>
                  <a:srgbClr val="FFFF00"/>
                </a:highlight>
                <a:latin typeface="Candara" panose="020E0502030303020204" pitchFamily="34" charset="0"/>
                <a:ea typeface="Malgun Gothic" panose="020B0503020000020004" pitchFamily="34" charset="-127"/>
              </a:rPr>
              <a:t>Gebrakan </a:t>
            </a:r>
            <a:endParaRPr lang="en-US" sz="4000" dirty="0">
              <a:highlight>
                <a:srgbClr val="FFFF00"/>
              </a:highlight>
            </a:endParaRPr>
          </a:p>
        </p:txBody>
      </p:sp>
      <p:sp>
        <p:nvSpPr>
          <p:cNvPr id="20493" name="TextBox 1">
            <a:extLst>
              <a:ext uri="{FF2B5EF4-FFF2-40B4-BE49-F238E27FC236}">
                <a16:creationId xmlns:a16="http://schemas.microsoft.com/office/drawing/2014/main" id="{FAEF93E3-AD97-4B6B-A6A2-3FFE617F9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6858000"/>
            <a:ext cx="86693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900">
                <a:latin typeface="Sagona Book" panose="02020503050505020204" pitchFamily="18" charset="0"/>
                <a:hlinkClick r:id="rId7" tooltip="https://en.wikipedia.org/wiki/Energy_in_Indonesia"/>
              </a:rPr>
              <a:t>This Photo</a:t>
            </a:r>
            <a:r>
              <a:rPr lang="id-ID" altLang="id-ID" sz="900">
                <a:latin typeface="Sagona Book" panose="02020503050505020204" pitchFamily="18" charset="0"/>
              </a:rPr>
              <a:t> by Unknown Author is licensed under </a:t>
            </a:r>
            <a:r>
              <a:rPr lang="id-ID" altLang="id-ID" sz="900">
                <a:latin typeface="Sagona Book" panose="02020503050505020204" pitchFamily="18" charset="0"/>
                <a:hlinkClick r:id="rId6" tooltip="https://creativecommons.org/licenses/by-sa/3.0/"/>
              </a:rPr>
              <a:t>CC BY-SA</a:t>
            </a:r>
            <a:endParaRPr lang="id-ID" altLang="id-ID" sz="900">
              <a:latin typeface="Sagona Book" panose="02020503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984" y="510362"/>
            <a:ext cx="11174866" cy="542688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9A070B3-8EC2-413C-B782-253BA2546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73638" y="-2246659"/>
            <a:ext cx="5200368" cy="10916487"/>
          </a:xfrm>
          <a:custGeom>
            <a:avLst/>
            <a:gdLst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596068 h 10695515"/>
              <a:gd name="connsiteX32" fmla="*/ 4123785 w 4123786"/>
              <a:gd name="connsiteY32" fmla="*/ 7916119 h 10695515"/>
              <a:gd name="connsiteX33" fmla="*/ 4123785 w 4123786"/>
              <a:gd name="connsiteY33" fmla="*/ 10239915 h 10695515"/>
              <a:gd name="connsiteX34" fmla="*/ 4123785 w 4123786"/>
              <a:gd name="connsiteY34" fmla="*/ 10662081 h 10695515"/>
              <a:gd name="connsiteX35" fmla="*/ 4090258 w 4123786"/>
              <a:gd name="connsiteY35" fmla="*/ 10695514 h 10695515"/>
              <a:gd name="connsiteX36" fmla="*/ 4072751 w 4123786"/>
              <a:gd name="connsiteY36" fmla="*/ 10695514 h 10695515"/>
              <a:gd name="connsiteX37" fmla="*/ 4072751 w 4123786"/>
              <a:gd name="connsiteY37" fmla="*/ 10695515 h 10695515"/>
              <a:gd name="connsiteX38" fmla="*/ 3145747 w 4123786"/>
              <a:gd name="connsiteY38" fmla="*/ 10695515 h 10695515"/>
              <a:gd name="connsiteX39" fmla="*/ 2810340 w 4123786"/>
              <a:gd name="connsiteY39" fmla="*/ 10695515 h 10695515"/>
              <a:gd name="connsiteX40" fmla="*/ 68003 w 4123786"/>
              <a:gd name="connsiteY40" fmla="*/ 10695515 h 10695515"/>
              <a:gd name="connsiteX41" fmla="*/ 30530 w 4123786"/>
              <a:gd name="connsiteY41" fmla="*/ 10659953 h 10695515"/>
              <a:gd name="connsiteX42" fmla="*/ 30530 w 4123786"/>
              <a:gd name="connsiteY42" fmla="*/ 9043781 h 10695515"/>
              <a:gd name="connsiteX43" fmla="*/ 19986 w 4123786"/>
              <a:gd name="connsiteY43" fmla="*/ 8991028 h 10695515"/>
              <a:gd name="connsiteX44" fmla="*/ 30530 w 4123786"/>
              <a:gd name="connsiteY44" fmla="*/ 8936768 h 10695515"/>
              <a:gd name="connsiteX45" fmla="*/ 30530 w 4123786"/>
              <a:gd name="connsiteY45" fmla="*/ 8213677 h 10695515"/>
              <a:gd name="connsiteX46" fmla="*/ 30530 w 4123786"/>
              <a:gd name="connsiteY46" fmla="*/ 8117697 h 10695515"/>
              <a:gd name="connsiteX47" fmla="*/ 19292 w 4123786"/>
              <a:gd name="connsiteY47" fmla="*/ 8064088 h 10695515"/>
              <a:gd name="connsiteX48" fmla="*/ 6414 w 4123786"/>
              <a:gd name="connsiteY48" fmla="*/ 8009276 h 10695515"/>
              <a:gd name="connsiteX49" fmla="*/ 862 w 4123786"/>
              <a:gd name="connsiteY49" fmla="*/ 7956458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596068 h 10695515"/>
              <a:gd name="connsiteX32" fmla="*/ 4123785 w 4123786"/>
              <a:gd name="connsiteY32" fmla="*/ 7916119 h 10695515"/>
              <a:gd name="connsiteX33" fmla="*/ 4123785 w 4123786"/>
              <a:gd name="connsiteY33" fmla="*/ 10239915 h 10695515"/>
              <a:gd name="connsiteX34" fmla="*/ 4123785 w 4123786"/>
              <a:gd name="connsiteY34" fmla="*/ 10662081 h 10695515"/>
              <a:gd name="connsiteX35" fmla="*/ 4090258 w 4123786"/>
              <a:gd name="connsiteY35" fmla="*/ 10695514 h 10695515"/>
              <a:gd name="connsiteX36" fmla="*/ 4072751 w 4123786"/>
              <a:gd name="connsiteY36" fmla="*/ 10695514 h 10695515"/>
              <a:gd name="connsiteX37" fmla="*/ 4072751 w 4123786"/>
              <a:gd name="connsiteY37" fmla="*/ 10695515 h 10695515"/>
              <a:gd name="connsiteX38" fmla="*/ 3145747 w 4123786"/>
              <a:gd name="connsiteY38" fmla="*/ 10695515 h 10695515"/>
              <a:gd name="connsiteX39" fmla="*/ 68003 w 4123786"/>
              <a:gd name="connsiteY39" fmla="*/ 10695515 h 10695515"/>
              <a:gd name="connsiteX40" fmla="*/ 30530 w 4123786"/>
              <a:gd name="connsiteY40" fmla="*/ 10659953 h 10695515"/>
              <a:gd name="connsiteX41" fmla="*/ 30530 w 4123786"/>
              <a:gd name="connsiteY41" fmla="*/ 9043781 h 10695515"/>
              <a:gd name="connsiteX42" fmla="*/ 19986 w 4123786"/>
              <a:gd name="connsiteY42" fmla="*/ 8991028 h 10695515"/>
              <a:gd name="connsiteX43" fmla="*/ 30530 w 4123786"/>
              <a:gd name="connsiteY43" fmla="*/ 8936768 h 10695515"/>
              <a:gd name="connsiteX44" fmla="*/ 30530 w 4123786"/>
              <a:gd name="connsiteY44" fmla="*/ 8213677 h 10695515"/>
              <a:gd name="connsiteX45" fmla="*/ 30530 w 4123786"/>
              <a:gd name="connsiteY45" fmla="*/ 8117697 h 10695515"/>
              <a:gd name="connsiteX46" fmla="*/ 19292 w 4123786"/>
              <a:gd name="connsiteY46" fmla="*/ 8064088 h 10695515"/>
              <a:gd name="connsiteX47" fmla="*/ 6414 w 4123786"/>
              <a:gd name="connsiteY47" fmla="*/ 8009276 h 10695515"/>
              <a:gd name="connsiteX48" fmla="*/ 862 w 4123786"/>
              <a:gd name="connsiteY48" fmla="*/ 7956458 h 10695515"/>
              <a:gd name="connsiteX49" fmla="*/ 0 w 4123786"/>
              <a:gd name="connsiteY49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916119 h 10695515"/>
              <a:gd name="connsiteX32" fmla="*/ 4123785 w 4123786"/>
              <a:gd name="connsiteY32" fmla="*/ 10239915 h 10695515"/>
              <a:gd name="connsiteX33" fmla="*/ 4123785 w 4123786"/>
              <a:gd name="connsiteY33" fmla="*/ 10662081 h 10695515"/>
              <a:gd name="connsiteX34" fmla="*/ 4090258 w 4123786"/>
              <a:gd name="connsiteY34" fmla="*/ 10695514 h 10695515"/>
              <a:gd name="connsiteX35" fmla="*/ 4072751 w 4123786"/>
              <a:gd name="connsiteY35" fmla="*/ 10695514 h 10695515"/>
              <a:gd name="connsiteX36" fmla="*/ 4072751 w 4123786"/>
              <a:gd name="connsiteY36" fmla="*/ 10695515 h 10695515"/>
              <a:gd name="connsiteX37" fmla="*/ 3145747 w 4123786"/>
              <a:gd name="connsiteY37" fmla="*/ 10695515 h 10695515"/>
              <a:gd name="connsiteX38" fmla="*/ 68003 w 4123786"/>
              <a:gd name="connsiteY38" fmla="*/ 10695515 h 10695515"/>
              <a:gd name="connsiteX39" fmla="*/ 30530 w 4123786"/>
              <a:gd name="connsiteY39" fmla="*/ 10659953 h 10695515"/>
              <a:gd name="connsiteX40" fmla="*/ 30530 w 4123786"/>
              <a:gd name="connsiteY40" fmla="*/ 9043781 h 10695515"/>
              <a:gd name="connsiteX41" fmla="*/ 19986 w 4123786"/>
              <a:gd name="connsiteY41" fmla="*/ 8991028 h 10695515"/>
              <a:gd name="connsiteX42" fmla="*/ 30530 w 4123786"/>
              <a:gd name="connsiteY42" fmla="*/ 8936768 h 10695515"/>
              <a:gd name="connsiteX43" fmla="*/ 30530 w 4123786"/>
              <a:gd name="connsiteY43" fmla="*/ 8213677 h 10695515"/>
              <a:gd name="connsiteX44" fmla="*/ 30530 w 4123786"/>
              <a:gd name="connsiteY44" fmla="*/ 8117697 h 10695515"/>
              <a:gd name="connsiteX45" fmla="*/ 19292 w 4123786"/>
              <a:gd name="connsiteY45" fmla="*/ 8064088 h 10695515"/>
              <a:gd name="connsiteX46" fmla="*/ 6414 w 4123786"/>
              <a:gd name="connsiteY46" fmla="*/ 8009276 h 10695515"/>
              <a:gd name="connsiteX47" fmla="*/ 862 w 4123786"/>
              <a:gd name="connsiteY47" fmla="*/ 7956458 h 10695515"/>
              <a:gd name="connsiteX48" fmla="*/ 0 w 4123786"/>
              <a:gd name="connsiteY48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5 w 4123786"/>
              <a:gd name="connsiteY30" fmla="*/ 7916119 h 10695515"/>
              <a:gd name="connsiteX31" fmla="*/ 4123785 w 4123786"/>
              <a:gd name="connsiteY31" fmla="*/ 10239915 h 10695515"/>
              <a:gd name="connsiteX32" fmla="*/ 4123785 w 4123786"/>
              <a:gd name="connsiteY32" fmla="*/ 10662081 h 10695515"/>
              <a:gd name="connsiteX33" fmla="*/ 4090258 w 4123786"/>
              <a:gd name="connsiteY33" fmla="*/ 10695514 h 10695515"/>
              <a:gd name="connsiteX34" fmla="*/ 4072751 w 4123786"/>
              <a:gd name="connsiteY34" fmla="*/ 10695514 h 10695515"/>
              <a:gd name="connsiteX35" fmla="*/ 4072751 w 4123786"/>
              <a:gd name="connsiteY35" fmla="*/ 10695515 h 10695515"/>
              <a:gd name="connsiteX36" fmla="*/ 3145747 w 4123786"/>
              <a:gd name="connsiteY36" fmla="*/ 10695515 h 10695515"/>
              <a:gd name="connsiteX37" fmla="*/ 68003 w 4123786"/>
              <a:gd name="connsiteY37" fmla="*/ 10695515 h 10695515"/>
              <a:gd name="connsiteX38" fmla="*/ 30530 w 4123786"/>
              <a:gd name="connsiteY38" fmla="*/ 10659953 h 10695515"/>
              <a:gd name="connsiteX39" fmla="*/ 30530 w 4123786"/>
              <a:gd name="connsiteY39" fmla="*/ 9043781 h 10695515"/>
              <a:gd name="connsiteX40" fmla="*/ 19986 w 4123786"/>
              <a:gd name="connsiteY40" fmla="*/ 8991028 h 10695515"/>
              <a:gd name="connsiteX41" fmla="*/ 30530 w 4123786"/>
              <a:gd name="connsiteY41" fmla="*/ 8936768 h 10695515"/>
              <a:gd name="connsiteX42" fmla="*/ 30530 w 4123786"/>
              <a:gd name="connsiteY42" fmla="*/ 8213677 h 10695515"/>
              <a:gd name="connsiteX43" fmla="*/ 30530 w 4123786"/>
              <a:gd name="connsiteY43" fmla="*/ 8117697 h 10695515"/>
              <a:gd name="connsiteX44" fmla="*/ 19292 w 4123786"/>
              <a:gd name="connsiteY44" fmla="*/ 8064088 h 10695515"/>
              <a:gd name="connsiteX45" fmla="*/ 6414 w 4123786"/>
              <a:gd name="connsiteY45" fmla="*/ 8009276 h 10695515"/>
              <a:gd name="connsiteX46" fmla="*/ 862 w 4123786"/>
              <a:gd name="connsiteY46" fmla="*/ 7956458 h 10695515"/>
              <a:gd name="connsiteX47" fmla="*/ 0 w 4123786"/>
              <a:gd name="connsiteY47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5 w 4123786"/>
              <a:gd name="connsiteY30" fmla="*/ 10239915 h 10695515"/>
              <a:gd name="connsiteX31" fmla="*/ 4123785 w 4123786"/>
              <a:gd name="connsiteY31" fmla="*/ 10662081 h 10695515"/>
              <a:gd name="connsiteX32" fmla="*/ 4090258 w 4123786"/>
              <a:gd name="connsiteY32" fmla="*/ 10695514 h 10695515"/>
              <a:gd name="connsiteX33" fmla="*/ 4072751 w 4123786"/>
              <a:gd name="connsiteY33" fmla="*/ 10695514 h 10695515"/>
              <a:gd name="connsiteX34" fmla="*/ 4072751 w 4123786"/>
              <a:gd name="connsiteY34" fmla="*/ 10695515 h 10695515"/>
              <a:gd name="connsiteX35" fmla="*/ 3145747 w 4123786"/>
              <a:gd name="connsiteY35" fmla="*/ 10695515 h 10695515"/>
              <a:gd name="connsiteX36" fmla="*/ 68003 w 4123786"/>
              <a:gd name="connsiteY36" fmla="*/ 10695515 h 10695515"/>
              <a:gd name="connsiteX37" fmla="*/ 30530 w 4123786"/>
              <a:gd name="connsiteY37" fmla="*/ 10659953 h 10695515"/>
              <a:gd name="connsiteX38" fmla="*/ 30530 w 4123786"/>
              <a:gd name="connsiteY38" fmla="*/ 9043781 h 10695515"/>
              <a:gd name="connsiteX39" fmla="*/ 19986 w 4123786"/>
              <a:gd name="connsiteY39" fmla="*/ 8991028 h 10695515"/>
              <a:gd name="connsiteX40" fmla="*/ 30530 w 4123786"/>
              <a:gd name="connsiteY40" fmla="*/ 8936768 h 10695515"/>
              <a:gd name="connsiteX41" fmla="*/ 30530 w 4123786"/>
              <a:gd name="connsiteY41" fmla="*/ 8213677 h 10695515"/>
              <a:gd name="connsiteX42" fmla="*/ 30530 w 4123786"/>
              <a:gd name="connsiteY42" fmla="*/ 8117697 h 10695515"/>
              <a:gd name="connsiteX43" fmla="*/ 19292 w 4123786"/>
              <a:gd name="connsiteY43" fmla="*/ 8064088 h 10695515"/>
              <a:gd name="connsiteX44" fmla="*/ 6414 w 4123786"/>
              <a:gd name="connsiteY44" fmla="*/ 8009276 h 10695515"/>
              <a:gd name="connsiteX45" fmla="*/ 862 w 4123786"/>
              <a:gd name="connsiteY45" fmla="*/ 7956458 h 10695515"/>
              <a:gd name="connsiteX46" fmla="*/ 0 w 4123786"/>
              <a:gd name="connsiteY46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239915 h 10695515"/>
              <a:gd name="connsiteX30" fmla="*/ 4123785 w 4123786"/>
              <a:gd name="connsiteY30" fmla="*/ 10662081 h 10695515"/>
              <a:gd name="connsiteX31" fmla="*/ 4090258 w 4123786"/>
              <a:gd name="connsiteY31" fmla="*/ 10695514 h 10695515"/>
              <a:gd name="connsiteX32" fmla="*/ 4072751 w 4123786"/>
              <a:gd name="connsiteY32" fmla="*/ 10695514 h 10695515"/>
              <a:gd name="connsiteX33" fmla="*/ 4072751 w 4123786"/>
              <a:gd name="connsiteY33" fmla="*/ 10695515 h 10695515"/>
              <a:gd name="connsiteX34" fmla="*/ 3145747 w 4123786"/>
              <a:gd name="connsiteY34" fmla="*/ 10695515 h 10695515"/>
              <a:gd name="connsiteX35" fmla="*/ 68003 w 4123786"/>
              <a:gd name="connsiteY35" fmla="*/ 10695515 h 10695515"/>
              <a:gd name="connsiteX36" fmla="*/ 30530 w 4123786"/>
              <a:gd name="connsiteY36" fmla="*/ 10659953 h 10695515"/>
              <a:gd name="connsiteX37" fmla="*/ 30530 w 4123786"/>
              <a:gd name="connsiteY37" fmla="*/ 9043781 h 10695515"/>
              <a:gd name="connsiteX38" fmla="*/ 19986 w 4123786"/>
              <a:gd name="connsiteY38" fmla="*/ 8991028 h 10695515"/>
              <a:gd name="connsiteX39" fmla="*/ 30530 w 4123786"/>
              <a:gd name="connsiteY39" fmla="*/ 8936768 h 10695515"/>
              <a:gd name="connsiteX40" fmla="*/ 30530 w 4123786"/>
              <a:gd name="connsiteY40" fmla="*/ 8213677 h 10695515"/>
              <a:gd name="connsiteX41" fmla="*/ 30530 w 4123786"/>
              <a:gd name="connsiteY41" fmla="*/ 8117697 h 10695515"/>
              <a:gd name="connsiteX42" fmla="*/ 19292 w 4123786"/>
              <a:gd name="connsiteY42" fmla="*/ 8064088 h 10695515"/>
              <a:gd name="connsiteX43" fmla="*/ 6414 w 4123786"/>
              <a:gd name="connsiteY43" fmla="*/ 8009276 h 10695515"/>
              <a:gd name="connsiteX44" fmla="*/ 862 w 4123786"/>
              <a:gd name="connsiteY44" fmla="*/ 7956458 h 10695515"/>
              <a:gd name="connsiteX45" fmla="*/ 0 w 4123786"/>
              <a:gd name="connsiteY45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239915 h 10695515"/>
              <a:gd name="connsiteX30" fmla="*/ 4123785 w 4123786"/>
              <a:gd name="connsiteY30" fmla="*/ 10662081 h 10695515"/>
              <a:gd name="connsiteX31" fmla="*/ 4090258 w 4123786"/>
              <a:gd name="connsiteY31" fmla="*/ 10695514 h 10695515"/>
              <a:gd name="connsiteX32" fmla="*/ 4072751 w 4123786"/>
              <a:gd name="connsiteY32" fmla="*/ 10695514 h 10695515"/>
              <a:gd name="connsiteX33" fmla="*/ 4072751 w 4123786"/>
              <a:gd name="connsiteY33" fmla="*/ 10695515 h 10695515"/>
              <a:gd name="connsiteX34" fmla="*/ 68003 w 4123786"/>
              <a:gd name="connsiteY34" fmla="*/ 10695515 h 10695515"/>
              <a:gd name="connsiteX35" fmla="*/ 30530 w 4123786"/>
              <a:gd name="connsiteY35" fmla="*/ 10659953 h 10695515"/>
              <a:gd name="connsiteX36" fmla="*/ 30530 w 4123786"/>
              <a:gd name="connsiteY36" fmla="*/ 9043781 h 10695515"/>
              <a:gd name="connsiteX37" fmla="*/ 19986 w 4123786"/>
              <a:gd name="connsiteY37" fmla="*/ 8991028 h 10695515"/>
              <a:gd name="connsiteX38" fmla="*/ 30530 w 4123786"/>
              <a:gd name="connsiteY38" fmla="*/ 8936768 h 10695515"/>
              <a:gd name="connsiteX39" fmla="*/ 30530 w 4123786"/>
              <a:gd name="connsiteY39" fmla="*/ 8213677 h 10695515"/>
              <a:gd name="connsiteX40" fmla="*/ 30530 w 4123786"/>
              <a:gd name="connsiteY40" fmla="*/ 8117697 h 10695515"/>
              <a:gd name="connsiteX41" fmla="*/ 19292 w 4123786"/>
              <a:gd name="connsiteY41" fmla="*/ 8064088 h 10695515"/>
              <a:gd name="connsiteX42" fmla="*/ 6414 w 4123786"/>
              <a:gd name="connsiteY42" fmla="*/ 8009276 h 10695515"/>
              <a:gd name="connsiteX43" fmla="*/ 862 w 4123786"/>
              <a:gd name="connsiteY43" fmla="*/ 7956458 h 10695515"/>
              <a:gd name="connsiteX44" fmla="*/ 0 w 4123786"/>
              <a:gd name="connsiteY44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662081 h 10695515"/>
              <a:gd name="connsiteX30" fmla="*/ 4090258 w 4123786"/>
              <a:gd name="connsiteY30" fmla="*/ 10695514 h 10695515"/>
              <a:gd name="connsiteX31" fmla="*/ 4072751 w 4123786"/>
              <a:gd name="connsiteY31" fmla="*/ 10695514 h 10695515"/>
              <a:gd name="connsiteX32" fmla="*/ 4072751 w 4123786"/>
              <a:gd name="connsiteY32" fmla="*/ 10695515 h 10695515"/>
              <a:gd name="connsiteX33" fmla="*/ 68003 w 4123786"/>
              <a:gd name="connsiteY33" fmla="*/ 10695515 h 10695515"/>
              <a:gd name="connsiteX34" fmla="*/ 30530 w 4123786"/>
              <a:gd name="connsiteY34" fmla="*/ 10659953 h 10695515"/>
              <a:gd name="connsiteX35" fmla="*/ 30530 w 4123786"/>
              <a:gd name="connsiteY35" fmla="*/ 9043781 h 10695515"/>
              <a:gd name="connsiteX36" fmla="*/ 19986 w 4123786"/>
              <a:gd name="connsiteY36" fmla="*/ 8991028 h 10695515"/>
              <a:gd name="connsiteX37" fmla="*/ 30530 w 4123786"/>
              <a:gd name="connsiteY37" fmla="*/ 8936768 h 10695515"/>
              <a:gd name="connsiteX38" fmla="*/ 30530 w 4123786"/>
              <a:gd name="connsiteY38" fmla="*/ 8213677 h 10695515"/>
              <a:gd name="connsiteX39" fmla="*/ 30530 w 4123786"/>
              <a:gd name="connsiteY39" fmla="*/ 8117697 h 10695515"/>
              <a:gd name="connsiteX40" fmla="*/ 19292 w 4123786"/>
              <a:gd name="connsiteY40" fmla="*/ 8064088 h 10695515"/>
              <a:gd name="connsiteX41" fmla="*/ 6414 w 4123786"/>
              <a:gd name="connsiteY41" fmla="*/ 8009276 h 10695515"/>
              <a:gd name="connsiteX42" fmla="*/ 862 w 4123786"/>
              <a:gd name="connsiteY42" fmla="*/ 7956458 h 10695515"/>
              <a:gd name="connsiteX43" fmla="*/ 0 w 4123786"/>
              <a:gd name="connsiteY43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090259 w 4123786"/>
              <a:gd name="connsiteY22" fmla="*/ 0 h 10695515"/>
              <a:gd name="connsiteX23" fmla="*/ 4123786 w 4123786"/>
              <a:gd name="connsiteY23" fmla="*/ 33528 h 10695515"/>
              <a:gd name="connsiteX24" fmla="*/ 4123786 w 4123786"/>
              <a:gd name="connsiteY24" fmla="*/ 2779490 h 10695515"/>
              <a:gd name="connsiteX25" fmla="*/ 4123785 w 4123786"/>
              <a:gd name="connsiteY25" fmla="*/ 2779492 h 10695515"/>
              <a:gd name="connsiteX26" fmla="*/ 4123785 w 4123786"/>
              <a:gd name="connsiteY26" fmla="*/ 3099544 h 10695515"/>
              <a:gd name="connsiteX27" fmla="*/ 4123785 w 4123786"/>
              <a:gd name="connsiteY27" fmla="*/ 4850102 h 10695515"/>
              <a:gd name="connsiteX28" fmla="*/ 4123785 w 4123786"/>
              <a:gd name="connsiteY28" fmla="*/ 10662081 h 10695515"/>
              <a:gd name="connsiteX29" fmla="*/ 4090258 w 4123786"/>
              <a:gd name="connsiteY29" fmla="*/ 10695514 h 10695515"/>
              <a:gd name="connsiteX30" fmla="*/ 4072751 w 4123786"/>
              <a:gd name="connsiteY30" fmla="*/ 10695514 h 10695515"/>
              <a:gd name="connsiteX31" fmla="*/ 4072751 w 4123786"/>
              <a:gd name="connsiteY31" fmla="*/ 10695515 h 10695515"/>
              <a:gd name="connsiteX32" fmla="*/ 68003 w 4123786"/>
              <a:gd name="connsiteY32" fmla="*/ 10695515 h 10695515"/>
              <a:gd name="connsiteX33" fmla="*/ 30530 w 4123786"/>
              <a:gd name="connsiteY33" fmla="*/ 10659953 h 10695515"/>
              <a:gd name="connsiteX34" fmla="*/ 30530 w 4123786"/>
              <a:gd name="connsiteY34" fmla="*/ 9043781 h 10695515"/>
              <a:gd name="connsiteX35" fmla="*/ 19986 w 4123786"/>
              <a:gd name="connsiteY35" fmla="*/ 8991028 h 10695515"/>
              <a:gd name="connsiteX36" fmla="*/ 30530 w 4123786"/>
              <a:gd name="connsiteY36" fmla="*/ 8936768 h 10695515"/>
              <a:gd name="connsiteX37" fmla="*/ 30530 w 4123786"/>
              <a:gd name="connsiteY37" fmla="*/ 8213677 h 10695515"/>
              <a:gd name="connsiteX38" fmla="*/ 30530 w 4123786"/>
              <a:gd name="connsiteY38" fmla="*/ 8117697 h 10695515"/>
              <a:gd name="connsiteX39" fmla="*/ 19292 w 4123786"/>
              <a:gd name="connsiteY39" fmla="*/ 8064088 h 10695515"/>
              <a:gd name="connsiteX40" fmla="*/ 6414 w 4123786"/>
              <a:gd name="connsiteY40" fmla="*/ 8009276 h 10695515"/>
              <a:gd name="connsiteX41" fmla="*/ 862 w 4123786"/>
              <a:gd name="connsiteY41" fmla="*/ 7956458 h 10695515"/>
              <a:gd name="connsiteX42" fmla="*/ 0 w 4123786"/>
              <a:gd name="connsiteY42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090259 w 4123786"/>
              <a:gd name="connsiteY21" fmla="*/ 0 h 10695515"/>
              <a:gd name="connsiteX22" fmla="*/ 4123786 w 4123786"/>
              <a:gd name="connsiteY22" fmla="*/ 33528 h 10695515"/>
              <a:gd name="connsiteX23" fmla="*/ 4123786 w 4123786"/>
              <a:gd name="connsiteY23" fmla="*/ 2779490 h 10695515"/>
              <a:gd name="connsiteX24" fmla="*/ 4123785 w 4123786"/>
              <a:gd name="connsiteY24" fmla="*/ 2779492 h 10695515"/>
              <a:gd name="connsiteX25" fmla="*/ 4123785 w 4123786"/>
              <a:gd name="connsiteY25" fmla="*/ 3099544 h 10695515"/>
              <a:gd name="connsiteX26" fmla="*/ 4123785 w 4123786"/>
              <a:gd name="connsiteY26" fmla="*/ 4850102 h 10695515"/>
              <a:gd name="connsiteX27" fmla="*/ 4123785 w 4123786"/>
              <a:gd name="connsiteY27" fmla="*/ 10662081 h 10695515"/>
              <a:gd name="connsiteX28" fmla="*/ 4090258 w 4123786"/>
              <a:gd name="connsiteY28" fmla="*/ 10695514 h 10695515"/>
              <a:gd name="connsiteX29" fmla="*/ 4072751 w 4123786"/>
              <a:gd name="connsiteY29" fmla="*/ 10695514 h 10695515"/>
              <a:gd name="connsiteX30" fmla="*/ 4072751 w 4123786"/>
              <a:gd name="connsiteY30" fmla="*/ 10695515 h 10695515"/>
              <a:gd name="connsiteX31" fmla="*/ 68003 w 4123786"/>
              <a:gd name="connsiteY31" fmla="*/ 10695515 h 10695515"/>
              <a:gd name="connsiteX32" fmla="*/ 30530 w 4123786"/>
              <a:gd name="connsiteY32" fmla="*/ 10659953 h 10695515"/>
              <a:gd name="connsiteX33" fmla="*/ 30530 w 4123786"/>
              <a:gd name="connsiteY33" fmla="*/ 9043781 h 10695515"/>
              <a:gd name="connsiteX34" fmla="*/ 19986 w 4123786"/>
              <a:gd name="connsiteY34" fmla="*/ 8991028 h 10695515"/>
              <a:gd name="connsiteX35" fmla="*/ 30530 w 4123786"/>
              <a:gd name="connsiteY35" fmla="*/ 8936768 h 10695515"/>
              <a:gd name="connsiteX36" fmla="*/ 30530 w 4123786"/>
              <a:gd name="connsiteY36" fmla="*/ 8213677 h 10695515"/>
              <a:gd name="connsiteX37" fmla="*/ 30530 w 4123786"/>
              <a:gd name="connsiteY37" fmla="*/ 8117697 h 10695515"/>
              <a:gd name="connsiteX38" fmla="*/ 19292 w 4123786"/>
              <a:gd name="connsiteY38" fmla="*/ 8064088 h 10695515"/>
              <a:gd name="connsiteX39" fmla="*/ 6414 w 4123786"/>
              <a:gd name="connsiteY39" fmla="*/ 8009276 h 10695515"/>
              <a:gd name="connsiteX40" fmla="*/ 862 w 4123786"/>
              <a:gd name="connsiteY40" fmla="*/ 7956458 h 10695515"/>
              <a:gd name="connsiteX41" fmla="*/ 0 w 4123786"/>
              <a:gd name="connsiteY41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6 w 4123786"/>
              <a:gd name="connsiteY22" fmla="*/ 2779490 h 10695515"/>
              <a:gd name="connsiteX23" fmla="*/ 4123785 w 4123786"/>
              <a:gd name="connsiteY23" fmla="*/ 2779492 h 10695515"/>
              <a:gd name="connsiteX24" fmla="*/ 4123785 w 4123786"/>
              <a:gd name="connsiteY24" fmla="*/ 3099544 h 10695515"/>
              <a:gd name="connsiteX25" fmla="*/ 4123785 w 4123786"/>
              <a:gd name="connsiteY25" fmla="*/ 4850102 h 10695515"/>
              <a:gd name="connsiteX26" fmla="*/ 4123785 w 4123786"/>
              <a:gd name="connsiteY26" fmla="*/ 10662081 h 10695515"/>
              <a:gd name="connsiteX27" fmla="*/ 4090258 w 4123786"/>
              <a:gd name="connsiteY27" fmla="*/ 10695514 h 10695515"/>
              <a:gd name="connsiteX28" fmla="*/ 4072751 w 4123786"/>
              <a:gd name="connsiteY28" fmla="*/ 10695514 h 10695515"/>
              <a:gd name="connsiteX29" fmla="*/ 4072751 w 4123786"/>
              <a:gd name="connsiteY29" fmla="*/ 10695515 h 10695515"/>
              <a:gd name="connsiteX30" fmla="*/ 68003 w 4123786"/>
              <a:gd name="connsiteY30" fmla="*/ 10695515 h 10695515"/>
              <a:gd name="connsiteX31" fmla="*/ 30530 w 4123786"/>
              <a:gd name="connsiteY31" fmla="*/ 10659953 h 10695515"/>
              <a:gd name="connsiteX32" fmla="*/ 30530 w 4123786"/>
              <a:gd name="connsiteY32" fmla="*/ 9043781 h 10695515"/>
              <a:gd name="connsiteX33" fmla="*/ 19986 w 4123786"/>
              <a:gd name="connsiteY33" fmla="*/ 8991028 h 10695515"/>
              <a:gd name="connsiteX34" fmla="*/ 30530 w 4123786"/>
              <a:gd name="connsiteY34" fmla="*/ 8936768 h 10695515"/>
              <a:gd name="connsiteX35" fmla="*/ 30530 w 4123786"/>
              <a:gd name="connsiteY35" fmla="*/ 8213677 h 10695515"/>
              <a:gd name="connsiteX36" fmla="*/ 30530 w 4123786"/>
              <a:gd name="connsiteY36" fmla="*/ 8117697 h 10695515"/>
              <a:gd name="connsiteX37" fmla="*/ 19292 w 4123786"/>
              <a:gd name="connsiteY37" fmla="*/ 8064088 h 10695515"/>
              <a:gd name="connsiteX38" fmla="*/ 6414 w 4123786"/>
              <a:gd name="connsiteY38" fmla="*/ 8009276 h 10695515"/>
              <a:gd name="connsiteX39" fmla="*/ 862 w 4123786"/>
              <a:gd name="connsiteY39" fmla="*/ 7956458 h 10695515"/>
              <a:gd name="connsiteX40" fmla="*/ 0 w 4123786"/>
              <a:gd name="connsiteY40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6 w 4123786"/>
              <a:gd name="connsiteY22" fmla="*/ 2779490 h 10695515"/>
              <a:gd name="connsiteX23" fmla="*/ 4123785 w 4123786"/>
              <a:gd name="connsiteY23" fmla="*/ 3099544 h 10695515"/>
              <a:gd name="connsiteX24" fmla="*/ 4123785 w 4123786"/>
              <a:gd name="connsiteY24" fmla="*/ 4850102 h 10695515"/>
              <a:gd name="connsiteX25" fmla="*/ 4123785 w 4123786"/>
              <a:gd name="connsiteY25" fmla="*/ 10662081 h 10695515"/>
              <a:gd name="connsiteX26" fmla="*/ 4090258 w 4123786"/>
              <a:gd name="connsiteY26" fmla="*/ 10695514 h 10695515"/>
              <a:gd name="connsiteX27" fmla="*/ 4072751 w 4123786"/>
              <a:gd name="connsiteY27" fmla="*/ 10695514 h 10695515"/>
              <a:gd name="connsiteX28" fmla="*/ 4072751 w 4123786"/>
              <a:gd name="connsiteY28" fmla="*/ 10695515 h 10695515"/>
              <a:gd name="connsiteX29" fmla="*/ 68003 w 4123786"/>
              <a:gd name="connsiteY29" fmla="*/ 10695515 h 10695515"/>
              <a:gd name="connsiteX30" fmla="*/ 30530 w 4123786"/>
              <a:gd name="connsiteY30" fmla="*/ 10659953 h 10695515"/>
              <a:gd name="connsiteX31" fmla="*/ 30530 w 4123786"/>
              <a:gd name="connsiteY31" fmla="*/ 9043781 h 10695515"/>
              <a:gd name="connsiteX32" fmla="*/ 19986 w 4123786"/>
              <a:gd name="connsiteY32" fmla="*/ 8991028 h 10695515"/>
              <a:gd name="connsiteX33" fmla="*/ 30530 w 4123786"/>
              <a:gd name="connsiteY33" fmla="*/ 8936768 h 10695515"/>
              <a:gd name="connsiteX34" fmla="*/ 30530 w 4123786"/>
              <a:gd name="connsiteY34" fmla="*/ 8213677 h 10695515"/>
              <a:gd name="connsiteX35" fmla="*/ 30530 w 4123786"/>
              <a:gd name="connsiteY35" fmla="*/ 8117697 h 10695515"/>
              <a:gd name="connsiteX36" fmla="*/ 19292 w 4123786"/>
              <a:gd name="connsiteY36" fmla="*/ 8064088 h 10695515"/>
              <a:gd name="connsiteX37" fmla="*/ 6414 w 4123786"/>
              <a:gd name="connsiteY37" fmla="*/ 8009276 h 10695515"/>
              <a:gd name="connsiteX38" fmla="*/ 862 w 4123786"/>
              <a:gd name="connsiteY38" fmla="*/ 7956458 h 10695515"/>
              <a:gd name="connsiteX39" fmla="*/ 0 w 4123786"/>
              <a:gd name="connsiteY39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5 w 4123786"/>
              <a:gd name="connsiteY22" fmla="*/ 3099544 h 10695515"/>
              <a:gd name="connsiteX23" fmla="*/ 4123785 w 4123786"/>
              <a:gd name="connsiteY23" fmla="*/ 4850102 h 10695515"/>
              <a:gd name="connsiteX24" fmla="*/ 4123785 w 4123786"/>
              <a:gd name="connsiteY24" fmla="*/ 10662081 h 10695515"/>
              <a:gd name="connsiteX25" fmla="*/ 4090258 w 4123786"/>
              <a:gd name="connsiteY25" fmla="*/ 10695514 h 10695515"/>
              <a:gd name="connsiteX26" fmla="*/ 4072751 w 4123786"/>
              <a:gd name="connsiteY26" fmla="*/ 10695514 h 10695515"/>
              <a:gd name="connsiteX27" fmla="*/ 4072751 w 4123786"/>
              <a:gd name="connsiteY27" fmla="*/ 10695515 h 10695515"/>
              <a:gd name="connsiteX28" fmla="*/ 68003 w 4123786"/>
              <a:gd name="connsiteY28" fmla="*/ 10695515 h 10695515"/>
              <a:gd name="connsiteX29" fmla="*/ 30530 w 4123786"/>
              <a:gd name="connsiteY29" fmla="*/ 10659953 h 10695515"/>
              <a:gd name="connsiteX30" fmla="*/ 30530 w 4123786"/>
              <a:gd name="connsiteY30" fmla="*/ 9043781 h 10695515"/>
              <a:gd name="connsiteX31" fmla="*/ 19986 w 4123786"/>
              <a:gd name="connsiteY31" fmla="*/ 8991028 h 10695515"/>
              <a:gd name="connsiteX32" fmla="*/ 30530 w 4123786"/>
              <a:gd name="connsiteY32" fmla="*/ 8936768 h 10695515"/>
              <a:gd name="connsiteX33" fmla="*/ 30530 w 4123786"/>
              <a:gd name="connsiteY33" fmla="*/ 8213677 h 10695515"/>
              <a:gd name="connsiteX34" fmla="*/ 30530 w 4123786"/>
              <a:gd name="connsiteY34" fmla="*/ 8117697 h 10695515"/>
              <a:gd name="connsiteX35" fmla="*/ 19292 w 4123786"/>
              <a:gd name="connsiteY35" fmla="*/ 8064088 h 10695515"/>
              <a:gd name="connsiteX36" fmla="*/ 6414 w 4123786"/>
              <a:gd name="connsiteY36" fmla="*/ 8009276 h 10695515"/>
              <a:gd name="connsiteX37" fmla="*/ 862 w 4123786"/>
              <a:gd name="connsiteY37" fmla="*/ 7956458 h 10695515"/>
              <a:gd name="connsiteX38" fmla="*/ 0 w 4123786"/>
              <a:gd name="connsiteY38" fmla="*/ 7915797 h 10695515"/>
              <a:gd name="connsiteX0" fmla="*/ 0 w 4126269"/>
              <a:gd name="connsiteY0" fmla="*/ 7915797 h 10695515"/>
              <a:gd name="connsiteX1" fmla="*/ 7600 w 4126269"/>
              <a:gd name="connsiteY1" fmla="*/ 7873197 h 10695515"/>
              <a:gd name="connsiteX2" fmla="*/ 4439 w 4126269"/>
              <a:gd name="connsiteY2" fmla="*/ 7844441 h 10695515"/>
              <a:gd name="connsiteX3" fmla="*/ 12582 w 4126269"/>
              <a:gd name="connsiteY3" fmla="*/ 7790887 h 10695515"/>
              <a:gd name="connsiteX4" fmla="*/ 20085 w 4126269"/>
              <a:gd name="connsiteY4" fmla="*/ 7712540 h 10695515"/>
              <a:gd name="connsiteX5" fmla="*/ 28081 w 4126269"/>
              <a:gd name="connsiteY5" fmla="*/ 7658609 h 10695515"/>
              <a:gd name="connsiteX6" fmla="*/ 30530 w 4126269"/>
              <a:gd name="connsiteY6" fmla="*/ 7648210 h 10695515"/>
              <a:gd name="connsiteX7" fmla="*/ 30530 w 4126269"/>
              <a:gd name="connsiteY7" fmla="*/ 7295316 h 10695515"/>
              <a:gd name="connsiteX8" fmla="*/ 27793 w 4126269"/>
              <a:gd name="connsiteY8" fmla="*/ 7269284 h 10695515"/>
              <a:gd name="connsiteX9" fmla="*/ 30530 w 4126269"/>
              <a:gd name="connsiteY9" fmla="*/ 7181458 h 10695515"/>
              <a:gd name="connsiteX10" fmla="*/ 26802 w 4126269"/>
              <a:gd name="connsiteY10" fmla="*/ 7168704 h 10695515"/>
              <a:gd name="connsiteX11" fmla="*/ 30530 w 4126269"/>
              <a:gd name="connsiteY11" fmla="*/ 7082840 h 10695515"/>
              <a:gd name="connsiteX12" fmla="*/ 27363 w 4126269"/>
              <a:gd name="connsiteY12" fmla="*/ 6988764 h 10695515"/>
              <a:gd name="connsiteX13" fmla="*/ 18853 w 4126269"/>
              <a:gd name="connsiteY13" fmla="*/ 6981739 h 10695515"/>
              <a:gd name="connsiteX14" fmla="*/ 18106 w 4126269"/>
              <a:gd name="connsiteY14" fmla="*/ 6961107 h 10695515"/>
              <a:gd name="connsiteX15" fmla="*/ 18269 w 4126269"/>
              <a:gd name="connsiteY15" fmla="*/ 6928626 h 10695515"/>
              <a:gd name="connsiteX16" fmla="*/ 27200 w 4126269"/>
              <a:gd name="connsiteY16" fmla="*/ 6855869 h 10695515"/>
              <a:gd name="connsiteX17" fmla="*/ 21919 w 4126269"/>
              <a:gd name="connsiteY17" fmla="*/ 40543 h 10695515"/>
              <a:gd name="connsiteX18" fmla="*/ 47162 w 4126269"/>
              <a:gd name="connsiteY18" fmla="*/ 4670 h 10695515"/>
              <a:gd name="connsiteX19" fmla="*/ 68017 w 4126269"/>
              <a:gd name="connsiteY19" fmla="*/ 37 h 10695515"/>
              <a:gd name="connsiteX20" fmla="*/ 4090259 w 4126269"/>
              <a:gd name="connsiteY20" fmla="*/ 0 h 10695515"/>
              <a:gd name="connsiteX21" fmla="*/ 4123786 w 4126269"/>
              <a:gd name="connsiteY21" fmla="*/ 33528 h 10695515"/>
              <a:gd name="connsiteX22" fmla="*/ 4123785 w 4126269"/>
              <a:gd name="connsiteY22" fmla="*/ 4850102 h 10695515"/>
              <a:gd name="connsiteX23" fmla="*/ 4123785 w 4126269"/>
              <a:gd name="connsiteY23" fmla="*/ 10662081 h 10695515"/>
              <a:gd name="connsiteX24" fmla="*/ 4090258 w 4126269"/>
              <a:gd name="connsiteY24" fmla="*/ 10695514 h 10695515"/>
              <a:gd name="connsiteX25" fmla="*/ 4072751 w 4126269"/>
              <a:gd name="connsiteY25" fmla="*/ 10695514 h 10695515"/>
              <a:gd name="connsiteX26" fmla="*/ 4072751 w 4126269"/>
              <a:gd name="connsiteY26" fmla="*/ 10695515 h 10695515"/>
              <a:gd name="connsiteX27" fmla="*/ 68003 w 4126269"/>
              <a:gd name="connsiteY27" fmla="*/ 10695515 h 10695515"/>
              <a:gd name="connsiteX28" fmla="*/ 30530 w 4126269"/>
              <a:gd name="connsiteY28" fmla="*/ 10659953 h 10695515"/>
              <a:gd name="connsiteX29" fmla="*/ 30530 w 4126269"/>
              <a:gd name="connsiteY29" fmla="*/ 9043781 h 10695515"/>
              <a:gd name="connsiteX30" fmla="*/ 19986 w 4126269"/>
              <a:gd name="connsiteY30" fmla="*/ 8991028 h 10695515"/>
              <a:gd name="connsiteX31" fmla="*/ 30530 w 4126269"/>
              <a:gd name="connsiteY31" fmla="*/ 8936768 h 10695515"/>
              <a:gd name="connsiteX32" fmla="*/ 30530 w 4126269"/>
              <a:gd name="connsiteY32" fmla="*/ 8213677 h 10695515"/>
              <a:gd name="connsiteX33" fmla="*/ 30530 w 4126269"/>
              <a:gd name="connsiteY33" fmla="*/ 8117697 h 10695515"/>
              <a:gd name="connsiteX34" fmla="*/ 19292 w 4126269"/>
              <a:gd name="connsiteY34" fmla="*/ 8064088 h 10695515"/>
              <a:gd name="connsiteX35" fmla="*/ 6414 w 4126269"/>
              <a:gd name="connsiteY35" fmla="*/ 8009276 h 10695515"/>
              <a:gd name="connsiteX36" fmla="*/ 862 w 4126269"/>
              <a:gd name="connsiteY36" fmla="*/ 7956458 h 10695515"/>
              <a:gd name="connsiteX37" fmla="*/ 0 w 4126269"/>
              <a:gd name="connsiteY37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18269 w 4127976"/>
              <a:gd name="connsiteY15" fmla="*/ 6928626 h 10695515"/>
              <a:gd name="connsiteX16" fmla="*/ 27200 w 4127976"/>
              <a:gd name="connsiteY16" fmla="*/ 6855869 h 10695515"/>
              <a:gd name="connsiteX17" fmla="*/ 21919 w 4127976"/>
              <a:gd name="connsiteY17" fmla="*/ 40543 h 10695515"/>
              <a:gd name="connsiteX18" fmla="*/ 47162 w 4127976"/>
              <a:gd name="connsiteY18" fmla="*/ 4670 h 10695515"/>
              <a:gd name="connsiteX19" fmla="*/ 68017 w 4127976"/>
              <a:gd name="connsiteY19" fmla="*/ 37 h 10695515"/>
              <a:gd name="connsiteX20" fmla="*/ 4090259 w 4127976"/>
              <a:gd name="connsiteY20" fmla="*/ 0 h 10695515"/>
              <a:gd name="connsiteX21" fmla="*/ 4123786 w 4127976"/>
              <a:gd name="connsiteY21" fmla="*/ 33528 h 10695515"/>
              <a:gd name="connsiteX22" fmla="*/ 4123785 w 4127976"/>
              <a:gd name="connsiteY22" fmla="*/ 10662081 h 10695515"/>
              <a:gd name="connsiteX23" fmla="*/ 4090258 w 4127976"/>
              <a:gd name="connsiteY23" fmla="*/ 10695514 h 10695515"/>
              <a:gd name="connsiteX24" fmla="*/ 4072751 w 4127976"/>
              <a:gd name="connsiteY24" fmla="*/ 10695514 h 10695515"/>
              <a:gd name="connsiteX25" fmla="*/ 4072751 w 4127976"/>
              <a:gd name="connsiteY25" fmla="*/ 10695515 h 10695515"/>
              <a:gd name="connsiteX26" fmla="*/ 68003 w 4127976"/>
              <a:gd name="connsiteY26" fmla="*/ 10695515 h 10695515"/>
              <a:gd name="connsiteX27" fmla="*/ 30530 w 4127976"/>
              <a:gd name="connsiteY27" fmla="*/ 10659953 h 10695515"/>
              <a:gd name="connsiteX28" fmla="*/ 30530 w 4127976"/>
              <a:gd name="connsiteY28" fmla="*/ 9043781 h 10695515"/>
              <a:gd name="connsiteX29" fmla="*/ 19986 w 4127976"/>
              <a:gd name="connsiteY29" fmla="*/ 8991028 h 10695515"/>
              <a:gd name="connsiteX30" fmla="*/ 30530 w 4127976"/>
              <a:gd name="connsiteY30" fmla="*/ 8936768 h 10695515"/>
              <a:gd name="connsiteX31" fmla="*/ 30530 w 4127976"/>
              <a:gd name="connsiteY31" fmla="*/ 8213677 h 10695515"/>
              <a:gd name="connsiteX32" fmla="*/ 30530 w 4127976"/>
              <a:gd name="connsiteY32" fmla="*/ 8117697 h 10695515"/>
              <a:gd name="connsiteX33" fmla="*/ 19292 w 4127976"/>
              <a:gd name="connsiteY33" fmla="*/ 8064088 h 10695515"/>
              <a:gd name="connsiteX34" fmla="*/ 6414 w 4127976"/>
              <a:gd name="connsiteY34" fmla="*/ 8009276 h 10695515"/>
              <a:gd name="connsiteX35" fmla="*/ 862 w 4127976"/>
              <a:gd name="connsiteY35" fmla="*/ 7956458 h 10695515"/>
              <a:gd name="connsiteX36" fmla="*/ 0 w 4127976"/>
              <a:gd name="connsiteY36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18269 w 4127976"/>
              <a:gd name="connsiteY15" fmla="*/ 6928626 h 10695515"/>
              <a:gd name="connsiteX16" fmla="*/ 21919 w 4127976"/>
              <a:gd name="connsiteY16" fmla="*/ 40543 h 10695515"/>
              <a:gd name="connsiteX17" fmla="*/ 47162 w 4127976"/>
              <a:gd name="connsiteY17" fmla="*/ 4670 h 10695515"/>
              <a:gd name="connsiteX18" fmla="*/ 68017 w 4127976"/>
              <a:gd name="connsiteY18" fmla="*/ 37 h 10695515"/>
              <a:gd name="connsiteX19" fmla="*/ 4090259 w 4127976"/>
              <a:gd name="connsiteY19" fmla="*/ 0 h 10695515"/>
              <a:gd name="connsiteX20" fmla="*/ 4123786 w 4127976"/>
              <a:gd name="connsiteY20" fmla="*/ 33528 h 10695515"/>
              <a:gd name="connsiteX21" fmla="*/ 4123785 w 4127976"/>
              <a:gd name="connsiteY21" fmla="*/ 10662081 h 10695515"/>
              <a:gd name="connsiteX22" fmla="*/ 4090258 w 4127976"/>
              <a:gd name="connsiteY22" fmla="*/ 10695514 h 10695515"/>
              <a:gd name="connsiteX23" fmla="*/ 4072751 w 4127976"/>
              <a:gd name="connsiteY23" fmla="*/ 10695514 h 10695515"/>
              <a:gd name="connsiteX24" fmla="*/ 4072751 w 4127976"/>
              <a:gd name="connsiteY24" fmla="*/ 10695515 h 10695515"/>
              <a:gd name="connsiteX25" fmla="*/ 68003 w 4127976"/>
              <a:gd name="connsiteY25" fmla="*/ 10695515 h 10695515"/>
              <a:gd name="connsiteX26" fmla="*/ 30530 w 4127976"/>
              <a:gd name="connsiteY26" fmla="*/ 10659953 h 10695515"/>
              <a:gd name="connsiteX27" fmla="*/ 30530 w 4127976"/>
              <a:gd name="connsiteY27" fmla="*/ 9043781 h 10695515"/>
              <a:gd name="connsiteX28" fmla="*/ 19986 w 4127976"/>
              <a:gd name="connsiteY28" fmla="*/ 8991028 h 10695515"/>
              <a:gd name="connsiteX29" fmla="*/ 30530 w 4127976"/>
              <a:gd name="connsiteY29" fmla="*/ 8936768 h 10695515"/>
              <a:gd name="connsiteX30" fmla="*/ 30530 w 4127976"/>
              <a:gd name="connsiteY30" fmla="*/ 8213677 h 10695515"/>
              <a:gd name="connsiteX31" fmla="*/ 30530 w 4127976"/>
              <a:gd name="connsiteY31" fmla="*/ 8117697 h 10695515"/>
              <a:gd name="connsiteX32" fmla="*/ 19292 w 4127976"/>
              <a:gd name="connsiteY32" fmla="*/ 8064088 h 10695515"/>
              <a:gd name="connsiteX33" fmla="*/ 6414 w 4127976"/>
              <a:gd name="connsiteY33" fmla="*/ 8009276 h 10695515"/>
              <a:gd name="connsiteX34" fmla="*/ 862 w 4127976"/>
              <a:gd name="connsiteY34" fmla="*/ 7956458 h 10695515"/>
              <a:gd name="connsiteX35" fmla="*/ 0 w 4127976"/>
              <a:gd name="connsiteY35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21919 w 4127976"/>
              <a:gd name="connsiteY15" fmla="*/ 40543 h 10695515"/>
              <a:gd name="connsiteX16" fmla="*/ 47162 w 4127976"/>
              <a:gd name="connsiteY16" fmla="*/ 4670 h 10695515"/>
              <a:gd name="connsiteX17" fmla="*/ 68017 w 4127976"/>
              <a:gd name="connsiteY17" fmla="*/ 37 h 10695515"/>
              <a:gd name="connsiteX18" fmla="*/ 4090259 w 4127976"/>
              <a:gd name="connsiteY18" fmla="*/ 0 h 10695515"/>
              <a:gd name="connsiteX19" fmla="*/ 4123786 w 4127976"/>
              <a:gd name="connsiteY19" fmla="*/ 33528 h 10695515"/>
              <a:gd name="connsiteX20" fmla="*/ 4123785 w 4127976"/>
              <a:gd name="connsiteY20" fmla="*/ 10662081 h 10695515"/>
              <a:gd name="connsiteX21" fmla="*/ 4090258 w 4127976"/>
              <a:gd name="connsiteY21" fmla="*/ 10695514 h 10695515"/>
              <a:gd name="connsiteX22" fmla="*/ 4072751 w 4127976"/>
              <a:gd name="connsiteY22" fmla="*/ 10695514 h 10695515"/>
              <a:gd name="connsiteX23" fmla="*/ 4072751 w 4127976"/>
              <a:gd name="connsiteY23" fmla="*/ 10695515 h 10695515"/>
              <a:gd name="connsiteX24" fmla="*/ 68003 w 4127976"/>
              <a:gd name="connsiteY24" fmla="*/ 10695515 h 10695515"/>
              <a:gd name="connsiteX25" fmla="*/ 30530 w 4127976"/>
              <a:gd name="connsiteY25" fmla="*/ 10659953 h 10695515"/>
              <a:gd name="connsiteX26" fmla="*/ 30530 w 4127976"/>
              <a:gd name="connsiteY26" fmla="*/ 9043781 h 10695515"/>
              <a:gd name="connsiteX27" fmla="*/ 19986 w 4127976"/>
              <a:gd name="connsiteY27" fmla="*/ 8991028 h 10695515"/>
              <a:gd name="connsiteX28" fmla="*/ 30530 w 4127976"/>
              <a:gd name="connsiteY28" fmla="*/ 8936768 h 10695515"/>
              <a:gd name="connsiteX29" fmla="*/ 30530 w 4127976"/>
              <a:gd name="connsiteY29" fmla="*/ 8213677 h 10695515"/>
              <a:gd name="connsiteX30" fmla="*/ 30530 w 4127976"/>
              <a:gd name="connsiteY30" fmla="*/ 8117697 h 10695515"/>
              <a:gd name="connsiteX31" fmla="*/ 19292 w 4127976"/>
              <a:gd name="connsiteY31" fmla="*/ 8064088 h 10695515"/>
              <a:gd name="connsiteX32" fmla="*/ 6414 w 4127976"/>
              <a:gd name="connsiteY32" fmla="*/ 8009276 h 10695515"/>
              <a:gd name="connsiteX33" fmla="*/ 862 w 4127976"/>
              <a:gd name="connsiteY33" fmla="*/ 7956458 h 10695515"/>
              <a:gd name="connsiteX34" fmla="*/ 0 w 4127976"/>
              <a:gd name="connsiteY34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21919 w 4127976"/>
              <a:gd name="connsiteY14" fmla="*/ 40543 h 10695515"/>
              <a:gd name="connsiteX15" fmla="*/ 47162 w 4127976"/>
              <a:gd name="connsiteY15" fmla="*/ 4670 h 10695515"/>
              <a:gd name="connsiteX16" fmla="*/ 68017 w 4127976"/>
              <a:gd name="connsiteY16" fmla="*/ 37 h 10695515"/>
              <a:gd name="connsiteX17" fmla="*/ 4090259 w 4127976"/>
              <a:gd name="connsiteY17" fmla="*/ 0 h 10695515"/>
              <a:gd name="connsiteX18" fmla="*/ 4123786 w 4127976"/>
              <a:gd name="connsiteY18" fmla="*/ 33528 h 10695515"/>
              <a:gd name="connsiteX19" fmla="*/ 4123785 w 4127976"/>
              <a:gd name="connsiteY19" fmla="*/ 10662081 h 10695515"/>
              <a:gd name="connsiteX20" fmla="*/ 4090258 w 4127976"/>
              <a:gd name="connsiteY20" fmla="*/ 10695514 h 10695515"/>
              <a:gd name="connsiteX21" fmla="*/ 4072751 w 4127976"/>
              <a:gd name="connsiteY21" fmla="*/ 10695514 h 10695515"/>
              <a:gd name="connsiteX22" fmla="*/ 4072751 w 4127976"/>
              <a:gd name="connsiteY22" fmla="*/ 10695515 h 10695515"/>
              <a:gd name="connsiteX23" fmla="*/ 68003 w 4127976"/>
              <a:gd name="connsiteY23" fmla="*/ 10695515 h 10695515"/>
              <a:gd name="connsiteX24" fmla="*/ 30530 w 4127976"/>
              <a:gd name="connsiteY24" fmla="*/ 10659953 h 10695515"/>
              <a:gd name="connsiteX25" fmla="*/ 30530 w 4127976"/>
              <a:gd name="connsiteY25" fmla="*/ 9043781 h 10695515"/>
              <a:gd name="connsiteX26" fmla="*/ 19986 w 4127976"/>
              <a:gd name="connsiteY26" fmla="*/ 8991028 h 10695515"/>
              <a:gd name="connsiteX27" fmla="*/ 30530 w 4127976"/>
              <a:gd name="connsiteY27" fmla="*/ 8936768 h 10695515"/>
              <a:gd name="connsiteX28" fmla="*/ 30530 w 4127976"/>
              <a:gd name="connsiteY28" fmla="*/ 8213677 h 10695515"/>
              <a:gd name="connsiteX29" fmla="*/ 30530 w 4127976"/>
              <a:gd name="connsiteY29" fmla="*/ 8117697 h 10695515"/>
              <a:gd name="connsiteX30" fmla="*/ 19292 w 4127976"/>
              <a:gd name="connsiteY30" fmla="*/ 8064088 h 10695515"/>
              <a:gd name="connsiteX31" fmla="*/ 6414 w 4127976"/>
              <a:gd name="connsiteY31" fmla="*/ 8009276 h 10695515"/>
              <a:gd name="connsiteX32" fmla="*/ 862 w 4127976"/>
              <a:gd name="connsiteY32" fmla="*/ 7956458 h 10695515"/>
              <a:gd name="connsiteX33" fmla="*/ 0 w 4127976"/>
              <a:gd name="connsiteY33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21919 w 4127976"/>
              <a:gd name="connsiteY13" fmla="*/ 40543 h 10695515"/>
              <a:gd name="connsiteX14" fmla="*/ 47162 w 4127976"/>
              <a:gd name="connsiteY14" fmla="*/ 4670 h 10695515"/>
              <a:gd name="connsiteX15" fmla="*/ 68017 w 4127976"/>
              <a:gd name="connsiteY15" fmla="*/ 37 h 10695515"/>
              <a:gd name="connsiteX16" fmla="*/ 4090259 w 4127976"/>
              <a:gd name="connsiteY16" fmla="*/ 0 h 10695515"/>
              <a:gd name="connsiteX17" fmla="*/ 4123786 w 4127976"/>
              <a:gd name="connsiteY17" fmla="*/ 33528 h 10695515"/>
              <a:gd name="connsiteX18" fmla="*/ 4123785 w 4127976"/>
              <a:gd name="connsiteY18" fmla="*/ 10662081 h 10695515"/>
              <a:gd name="connsiteX19" fmla="*/ 4090258 w 4127976"/>
              <a:gd name="connsiteY19" fmla="*/ 10695514 h 10695515"/>
              <a:gd name="connsiteX20" fmla="*/ 4072751 w 4127976"/>
              <a:gd name="connsiteY20" fmla="*/ 10695514 h 10695515"/>
              <a:gd name="connsiteX21" fmla="*/ 4072751 w 4127976"/>
              <a:gd name="connsiteY21" fmla="*/ 10695515 h 10695515"/>
              <a:gd name="connsiteX22" fmla="*/ 68003 w 4127976"/>
              <a:gd name="connsiteY22" fmla="*/ 10695515 h 10695515"/>
              <a:gd name="connsiteX23" fmla="*/ 30530 w 4127976"/>
              <a:gd name="connsiteY23" fmla="*/ 10659953 h 10695515"/>
              <a:gd name="connsiteX24" fmla="*/ 30530 w 4127976"/>
              <a:gd name="connsiteY24" fmla="*/ 9043781 h 10695515"/>
              <a:gd name="connsiteX25" fmla="*/ 19986 w 4127976"/>
              <a:gd name="connsiteY25" fmla="*/ 8991028 h 10695515"/>
              <a:gd name="connsiteX26" fmla="*/ 30530 w 4127976"/>
              <a:gd name="connsiteY26" fmla="*/ 8936768 h 10695515"/>
              <a:gd name="connsiteX27" fmla="*/ 30530 w 4127976"/>
              <a:gd name="connsiteY27" fmla="*/ 8213677 h 10695515"/>
              <a:gd name="connsiteX28" fmla="*/ 30530 w 4127976"/>
              <a:gd name="connsiteY28" fmla="*/ 8117697 h 10695515"/>
              <a:gd name="connsiteX29" fmla="*/ 19292 w 4127976"/>
              <a:gd name="connsiteY29" fmla="*/ 8064088 h 10695515"/>
              <a:gd name="connsiteX30" fmla="*/ 6414 w 4127976"/>
              <a:gd name="connsiteY30" fmla="*/ 8009276 h 10695515"/>
              <a:gd name="connsiteX31" fmla="*/ 862 w 4127976"/>
              <a:gd name="connsiteY31" fmla="*/ 7956458 h 10695515"/>
              <a:gd name="connsiteX32" fmla="*/ 0 w 4127976"/>
              <a:gd name="connsiteY32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1919 w 4127976"/>
              <a:gd name="connsiteY12" fmla="*/ 40543 h 10695515"/>
              <a:gd name="connsiteX13" fmla="*/ 47162 w 4127976"/>
              <a:gd name="connsiteY13" fmla="*/ 4670 h 10695515"/>
              <a:gd name="connsiteX14" fmla="*/ 68017 w 4127976"/>
              <a:gd name="connsiteY14" fmla="*/ 37 h 10695515"/>
              <a:gd name="connsiteX15" fmla="*/ 4090259 w 4127976"/>
              <a:gd name="connsiteY15" fmla="*/ 0 h 10695515"/>
              <a:gd name="connsiteX16" fmla="*/ 4123786 w 4127976"/>
              <a:gd name="connsiteY16" fmla="*/ 33528 h 10695515"/>
              <a:gd name="connsiteX17" fmla="*/ 4123785 w 4127976"/>
              <a:gd name="connsiteY17" fmla="*/ 10662081 h 10695515"/>
              <a:gd name="connsiteX18" fmla="*/ 4090258 w 4127976"/>
              <a:gd name="connsiteY18" fmla="*/ 10695514 h 10695515"/>
              <a:gd name="connsiteX19" fmla="*/ 4072751 w 4127976"/>
              <a:gd name="connsiteY19" fmla="*/ 10695514 h 10695515"/>
              <a:gd name="connsiteX20" fmla="*/ 4072751 w 4127976"/>
              <a:gd name="connsiteY20" fmla="*/ 10695515 h 10695515"/>
              <a:gd name="connsiteX21" fmla="*/ 68003 w 4127976"/>
              <a:gd name="connsiteY21" fmla="*/ 10695515 h 10695515"/>
              <a:gd name="connsiteX22" fmla="*/ 30530 w 4127976"/>
              <a:gd name="connsiteY22" fmla="*/ 10659953 h 10695515"/>
              <a:gd name="connsiteX23" fmla="*/ 30530 w 4127976"/>
              <a:gd name="connsiteY23" fmla="*/ 9043781 h 10695515"/>
              <a:gd name="connsiteX24" fmla="*/ 19986 w 4127976"/>
              <a:gd name="connsiteY24" fmla="*/ 8991028 h 10695515"/>
              <a:gd name="connsiteX25" fmla="*/ 30530 w 4127976"/>
              <a:gd name="connsiteY25" fmla="*/ 8936768 h 10695515"/>
              <a:gd name="connsiteX26" fmla="*/ 30530 w 4127976"/>
              <a:gd name="connsiteY26" fmla="*/ 8213677 h 10695515"/>
              <a:gd name="connsiteX27" fmla="*/ 30530 w 4127976"/>
              <a:gd name="connsiteY27" fmla="*/ 8117697 h 10695515"/>
              <a:gd name="connsiteX28" fmla="*/ 19292 w 4127976"/>
              <a:gd name="connsiteY28" fmla="*/ 8064088 h 10695515"/>
              <a:gd name="connsiteX29" fmla="*/ 6414 w 4127976"/>
              <a:gd name="connsiteY29" fmla="*/ 8009276 h 10695515"/>
              <a:gd name="connsiteX30" fmla="*/ 862 w 4127976"/>
              <a:gd name="connsiteY30" fmla="*/ 7956458 h 10695515"/>
              <a:gd name="connsiteX31" fmla="*/ 0 w 4127976"/>
              <a:gd name="connsiteY31" fmla="*/ 7915797 h 10695515"/>
              <a:gd name="connsiteX0" fmla="*/ 0 w 4127114"/>
              <a:gd name="connsiteY0" fmla="*/ 7956458 h 10695515"/>
              <a:gd name="connsiteX1" fmla="*/ 6738 w 4127114"/>
              <a:gd name="connsiteY1" fmla="*/ 7873197 h 10695515"/>
              <a:gd name="connsiteX2" fmla="*/ 3577 w 4127114"/>
              <a:gd name="connsiteY2" fmla="*/ 7844441 h 10695515"/>
              <a:gd name="connsiteX3" fmla="*/ 11720 w 4127114"/>
              <a:gd name="connsiteY3" fmla="*/ 7790887 h 10695515"/>
              <a:gd name="connsiteX4" fmla="*/ 19223 w 4127114"/>
              <a:gd name="connsiteY4" fmla="*/ 7712540 h 10695515"/>
              <a:gd name="connsiteX5" fmla="*/ 27219 w 4127114"/>
              <a:gd name="connsiteY5" fmla="*/ 7658609 h 10695515"/>
              <a:gd name="connsiteX6" fmla="*/ 29668 w 4127114"/>
              <a:gd name="connsiteY6" fmla="*/ 7648210 h 10695515"/>
              <a:gd name="connsiteX7" fmla="*/ 29668 w 4127114"/>
              <a:gd name="connsiteY7" fmla="*/ 7295316 h 10695515"/>
              <a:gd name="connsiteX8" fmla="*/ 26931 w 4127114"/>
              <a:gd name="connsiteY8" fmla="*/ 7269284 h 10695515"/>
              <a:gd name="connsiteX9" fmla="*/ 29668 w 4127114"/>
              <a:gd name="connsiteY9" fmla="*/ 7181458 h 10695515"/>
              <a:gd name="connsiteX10" fmla="*/ 25940 w 4127114"/>
              <a:gd name="connsiteY10" fmla="*/ 7168704 h 10695515"/>
              <a:gd name="connsiteX11" fmla="*/ 29668 w 4127114"/>
              <a:gd name="connsiteY11" fmla="*/ 7082840 h 10695515"/>
              <a:gd name="connsiteX12" fmla="*/ 21057 w 4127114"/>
              <a:gd name="connsiteY12" fmla="*/ 40543 h 10695515"/>
              <a:gd name="connsiteX13" fmla="*/ 46300 w 4127114"/>
              <a:gd name="connsiteY13" fmla="*/ 4670 h 10695515"/>
              <a:gd name="connsiteX14" fmla="*/ 67155 w 4127114"/>
              <a:gd name="connsiteY14" fmla="*/ 37 h 10695515"/>
              <a:gd name="connsiteX15" fmla="*/ 4089397 w 4127114"/>
              <a:gd name="connsiteY15" fmla="*/ 0 h 10695515"/>
              <a:gd name="connsiteX16" fmla="*/ 4122924 w 4127114"/>
              <a:gd name="connsiteY16" fmla="*/ 33528 h 10695515"/>
              <a:gd name="connsiteX17" fmla="*/ 4122923 w 4127114"/>
              <a:gd name="connsiteY17" fmla="*/ 10662081 h 10695515"/>
              <a:gd name="connsiteX18" fmla="*/ 4089396 w 4127114"/>
              <a:gd name="connsiteY18" fmla="*/ 10695514 h 10695515"/>
              <a:gd name="connsiteX19" fmla="*/ 4071889 w 4127114"/>
              <a:gd name="connsiteY19" fmla="*/ 10695514 h 10695515"/>
              <a:gd name="connsiteX20" fmla="*/ 4071889 w 4127114"/>
              <a:gd name="connsiteY20" fmla="*/ 10695515 h 10695515"/>
              <a:gd name="connsiteX21" fmla="*/ 67141 w 4127114"/>
              <a:gd name="connsiteY21" fmla="*/ 10695515 h 10695515"/>
              <a:gd name="connsiteX22" fmla="*/ 29668 w 4127114"/>
              <a:gd name="connsiteY22" fmla="*/ 10659953 h 10695515"/>
              <a:gd name="connsiteX23" fmla="*/ 29668 w 4127114"/>
              <a:gd name="connsiteY23" fmla="*/ 9043781 h 10695515"/>
              <a:gd name="connsiteX24" fmla="*/ 19124 w 4127114"/>
              <a:gd name="connsiteY24" fmla="*/ 8991028 h 10695515"/>
              <a:gd name="connsiteX25" fmla="*/ 29668 w 4127114"/>
              <a:gd name="connsiteY25" fmla="*/ 8936768 h 10695515"/>
              <a:gd name="connsiteX26" fmla="*/ 29668 w 4127114"/>
              <a:gd name="connsiteY26" fmla="*/ 8213677 h 10695515"/>
              <a:gd name="connsiteX27" fmla="*/ 29668 w 4127114"/>
              <a:gd name="connsiteY27" fmla="*/ 8117697 h 10695515"/>
              <a:gd name="connsiteX28" fmla="*/ 18430 w 4127114"/>
              <a:gd name="connsiteY28" fmla="*/ 8064088 h 10695515"/>
              <a:gd name="connsiteX29" fmla="*/ 5552 w 4127114"/>
              <a:gd name="connsiteY29" fmla="*/ 8009276 h 10695515"/>
              <a:gd name="connsiteX30" fmla="*/ 0 w 4127114"/>
              <a:gd name="connsiteY30" fmla="*/ 7956458 h 10695515"/>
              <a:gd name="connsiteX0" fmla="*/ 2074 w 4123636"/>
              <a:gd name="connsiteY0" fmla="*/ 8009276 h 10695515"/>
              <a:gd name="connsiteX1" fmla="*/ 3260 w 4123636"/>
              <a:gd name="connsiteY1" fmla="*/ 7873197 h 10695515"/>
              <a:gd name="connsiteX2" fmla="*/ 99 w 4123636"/>
              <a:gd name="connsiteY2" fmla="*/ 7844441 h 10695515"/>
              <a:gd name="connsiteX3" fmla="*/ 8242 w 4123636"/>
              <a:gd name="connsiteY3" fmla="*/ 7790887 h 10695515"/>
              <a:gd name="connsiteX4" fmla="*/ 15745 w 4123636"/>
              <a:gd name="connsiteY4" fmla="*/ 7712540 h 10695515"/>
              <a:gd name="connsiteX5" fmla="*/ 23741 w 4123636"/>
              <a:gd name="connsiteY5" fmla="*/ 7658609 h 10695515"/>
              <a:gd name="connsiteX6" fmla="*/ 26190 w 4123636"/>
              <a:gd name="connsiteY6" fmla="*/ 7648210 h 10695515"/>
              <a:gd name="connsiteX7" fmla="*/ 26190 w 4123636"/>
              <a:gd name="connsiteY7" fmla="*/ 7295316 h 10695515"/>
              <a:gd name="connsiteX8" fmla="*/ 23453 w 4123636"/>
              <a:gd name="connsiteY8" fmla="*/ 7269284 h 10695515"/>
              <a:gd name="connsiteX9" fmla="*/ 26190 w 4123636"/>
              <a:gd name="connsiteY9" fmla="*/ 7181458 h 10695515"/>
              <a:gd name="connsiteX10" fmla="*/ 22462 w 4123636"/>
              <a:gd name="connsiteY10" fmla="*/ 7168704 h 10695515"/>
              <a:gd name="connsiteX11" fmla="*/ 26190 w 4123636"/>
              <a:gd name="connsiteY11" fmla="*/ 7082840 h 10695515"/>
              <a:gd name="connsiteX12" fmla="*/ 17579 w 4123636"/>
              <a:gd name="connsiteY12" fmla="*/ 40543 h 10695515"/>
              <a:gd name="connsiteX13" fmla="*/ 42822 w 4123636"/>
              <a:gd name="connsiteY13" fmla="*/ 4670 h 10695515"/>
              <a:gd name="connsiteX14" fmla="*/ 63677 w 4123636"/>
              <a:gd name="connsiteY14" fmla="*/ 37 h 10695515"/>
              <a:gd name="connsiteX15" fmla="*/ 4085919 w 4123636"/>
              <a:gd name="connsiteY15" fmla="*/ 0 h 10695515"/>
              <a:gd name="connsiteX16" fmla="*/ 4119446 w 4123636"/>
              <a:gd name="connsiteY16" fmla="*/ 33528 h 10695515"/>
              <a:gd name="connsiteX17" fmla="*/ 4119445 w 4123636"/>
              <a:gd name="connsiteY17" fmla="*/ 10662081 h 10695515"/>
              <a:gd name="connsiteX18" fmla="*/ 4085918 w 4123636"/>
              <a:gd name="connsiteY18" fmla="*/ 10695514 h 10695515"/>
              <a:gd name="connsiteX19" fmla="*/ 4068411 w 4123636"/>
              <a:gd name="connsiteY19" fmla="*/ 10695514 h 10695515"/>
              <a:gd name="connsiteX20" fmla="*/ 4068411 w 4123636"/>
              <a:gd name="connsiteY20" fmla="*/ 10695515 h 10695515"/>
              <a:gd name="connsiteX21" fmla="*/ 63663 w 4123636"/>
              <a:gd name="connsiteY21" fmla="*/ 10695515 h 10695515"/>
              <a:gd name="connsiteX22" fmla="*/ 26190 w 4123636"/>
              <a:gd name="connsiteY22" fmla="*/ 10659953 h 10695515"/>
              <a:gd name="connsiteX23" fmla="*/ 26190 w 4123636"/>
              <a:gd name="connsiteY23" fmla="*/ 9043781 h 10695515"/>
              <a:gd name="connsiteX24" fmla="*/ 15646 w 4123636"/>
              <a:gd name="connsiteY24" fmla="*/ 8991028 h 10695515"/>
              <a:gd name="connsiteX25" fmla="*/ 26190 w 4123636"/>
              <a:gd name="connsiteY25" fmla="*/ 8936768 h 10695515"/>
              <a:gd name="connsiteX26" fmla="*/ 26190 w 4123636"/>
              <a:gd name="connsiteY26" fmla="*/ 8213677 h 10695515"/>
              <a:gd name="connsiteX27" fmla="*/ 26190 w 4123636"/>
              <a:gd name="connsiteY27" fmla="*/ 8117697 h 10695515"/>
              <a:gd name="connsiteX28" fmla="*/ 14952 w 4123636"/>
              <a:gd name="connsiteY28" fmla="*/ 8064088 h 10695515"/>
              <a:gd name="connsiteX29" fmla="*/ 2074 w 4123636"/>
              <a:gd name="connsiteY29" fmla="*/ 8009276 h 10695515"/>
              <a:gd name="connsiteX0" fmla="*/ 2471 w 4124033"/>
              <a:gd name="connsiteY0" fmla="*/ 8009276 h 10695515"/>
              <a:gd name="connsiteX1" fmla="*/ 496 w 4124033"/>
              <a:gd name="connsiteY1" fmla="*/ 7844441 h 10695515"/>
              <a:gd name="connsiteX2" fmla="*/ 8639 w 4124033"/>
              <a:gd name="connsiteY2" fmla="*/ 7790887 h 10695515"/>
              <a:gd name="connsiteX3" fmla="*/ 16142 w 4124033"/>
              <a:gd name="connsiteY3" fmla="*/ 7712540 h 10695515"/>
              <a:gd name="connsiteX4" fmla="*/ 24138 w 4124033"/>
              <a:gd name="connsiteY4" fmla="*/ 7658609 h 10695515"/>
              <a:gd name="connsiteX5" fmla="*/ 26587 w 4124033"/>
              <a:gd name="connsiteY5" fmla="*/ 7648210 h 10695515"/>
              <a:gd name="connsiteX6" fmla="*/ 26587 w 4124033"/>
              <a:gd name="connsiteY6" fmla="*/ 7295316 h 10695515"/>
              <a:gd name="connsiteX7" fmla="*/ 23850 w 4124033"/>
              <a:gd name="connsiteY7" fmla="*/ 7269284 h 10695515"/>
              <a:gd name="connsiteX8" fmla="*/ 26587 w 4124033"/>
              <a:gd name="connsiteY8" fmla="*/ 7181458 h 10695515"/>
              <a:gd name="connsiteX9" fmla="*/ 22859 w 4124033"/>
              <a:gd name="connsiteY9" fmla="*/ 7168704 h 10695515"/>
              <a:gd name="connsiteX10" fmla="*/ 26587 w 4124033"/>
              <a:gd name="connsiteY10" fmla="*/ 7082840 h 10695515"/>
              <a:gd name="connsiteX11" fmla="*/ 17976 w 4124033"/>
              <a:gd name="connsiteY11" fmla="*/ 40543 h 10695515"/>
              <a:gd name="connsiteX12" fmla="*/ 43219 w 4124033"/>
              <a:gd name="connsiteY12" fmla="*/ 4670 h 10695515"/>
              <a:gd name="connsiteX13" fmla="*/ 64074 w 4124033"/>
              <a:gd name="connsiteY13" fmla="*/ 37 h 10695515"/>
              <a:gd name="connsiteX14" fmla="*/ 4086316 w 4124033"/>
              <a:gd name="connsiteY14" fmla="*/ 0 h 10695515"/>
              <a:gd name="connsiteX15" fmla="*/ 4119843 w 4124033"/>
              <a:gd name="connsiteY15" fmla="*/ 33528 h 10695515"/>
              <a:gd name="connsiteX16" fmla="*/ 4119842 w 4124033"/>
              <a:gd name="connsiteY16" fmla="*/ 10662081 h 10695515"/>
              <a:gd name="connsiteX17" fmla="*/ 4086315 w 4124033"/>
              <a:gd name="connsiteY17" fmla="*/ 10695514 h 10695515"/>
              <a:gd name="connsiteX18" fmla="*/ 4068808 w 4124033"/>
              <a:gd name="connsiteY18" fmla="*/ 10695514 h 10695515"/>
              <a:gd name="connsiteX19" fmla="*/ 4068808 w 4124033"/>
              <a:gd name="connsiteY19" fmla="*/ 10695515 h 10695515"/>
              <a:gd name="connsiteX20" fmla="*/ 64060 w 4124033"/>
              <a:gd name="connsiteY20" fmla="*/ 10695515 h 10695515"/>
              <a:gd name="connsiteX21" fmla="*/ 26587 w 4124033"/>
              <a:gd name="connsiteY21" fmla="*/ 10659953 h 10695515"/>
              <a:gd name="connsiteX22" fmla="*/ 26587 w 4124033"/>
              <a:gd name="connsiteY22" fmla="*/ 9043781 h 10695515"/>
              <a:gd name="connsiteX23" fmla="*/ 16043 w 4124033"/>
              <a:gd name="connsiteY23" fmla="*/ 8991028 h 10695515"/>
              <a:gd name="connsiteX24" fmla="*/ 26587 w 4124033"/>
              <a:gd name="connsiteY24" fmla="*/ 8936768 h 10695515"/>
              <a:gd name="connsiteX25" fmla="*/ 26587 w 4124033"/>
              <a:gd name="connsiteY25" fmla="*/ 8213677 h 10695515"/>
              <a:gd name="connsiteX26" fmla="*/ 26587 w 4124033"/>
              <a:gd name="connsiteY26" fmla="*/ 8117697 h 10695515"/>
              <a:gd name="connsiteX27" fmla="*/ 15349 w 4124033"/>
              <a:gd name="connsiteY27" fmla="*/ 8064088 h 10695515"/>
              <a:gd name="connsiteX28" fmla="*/ 2471 w 4124033"/>
              <a:gd name="connsiteY28" fmla="*/ 8009276 h 10695515"/>
              <a:gd name="connsiteX0" fmla="*/ 14853 w 4123537"/>
              <a:gd name="connsiteY0" fmla="*/ 8064088 h 10695515"/>
              <a:gd name="connsiteX1" fmla="*/ 0 w 4123537"/>
              <a:gd name="connsiteY1" fmla="*/ 7844441 h 10695515"/>
              <a:gd name="connsiteX2" fmla="*/ 8143 w 4123537"/>
              <a:gd name="connsiteY2" fmla="*/ 7790887 h 10695515"/>
              <a:gd name="connsiteX3" fmla="*/ 15646 w 4123537"/>
              <a:gd name="connsiteY3" fmla="*/ 7712540 h 10695515"/>
              <a:gd name="connsiteX4" fmla="*/ 23642 w 4123537"/>
              <a:gd name="connsiteY4" fmla="*/ 7658609 h 10695515"/>
              <a:gd name="connsiteX5" fmla="*/ 26091 w 4123537"/>
              <a:gd name="connsiteY5" fmla="*/ 7648210 h 10695515"/>
              <a:gd name="connsiteX6" fmla="*/ 26091 w 4123537"/>
              <a:gd name="connsiteY6" fmla="*/ 7295316 h 10695515"/>
              <a:gd name="connsiteX7" fmla="*/ 23354 w 4123537"/>
              <a:gd name="connsiteY7" fmla="*/ 7269284 h 10695515"/>
              <a:gd name="connsiteX8" fmla="*/ 26091 w 4123537"/>
              <a:gd name="connsiteY8" fmla="*/ 7181458 h 10695515"/>
              <a:gd name="connsiteX9" fmla="*/ 22363 w 4123537"/>
              <a:gd name="connsiteY9" fmla="*/ 7168704 h 10695515"/>
              <a:gd name="connsiteX10" fmla="*/ 26091 w 4123537"/>
              <a:gd name="connsiteY10" fmla="*/ 7082840 h 10695515"/>
              <a:gd name="connsiteX11" fmla="*/ 17480 w 4123537"/>
              <a:gd name="connsiteY11" fmla="*/ 40543 h 10695515"/>
              <a:gd name="connsiteX12" fmla="*/ 42723 w 4123537"/>
              <a:gd name="connsiteY12" fmla="*/ 4670 h 10695515"/>
              <a:gd name="connsiteX13" fmla="*/ 63578 w 4123537"/>
              <a:gd name="connsiteY13" fmla="*/ 37 h 10695515"/>
              <a:gd name="connsiteX14" fmla="*/ 4085820 w 4123537"/>
              <a:gd name="connsiteY14" fmla="*/ 0 h 10695515"/>
              <a:gd name="connsiteX15" fmla="*/ 4119347 w 4123537"/>
              <a:gd name="connsiteY15" fmla="*/ 33528 h 10695515"/>
              <a:gd name="connsiteX16" fmla="*/ 4119346 w 4123537"/>
              <a:gd name="connsiteY16" fmla="*/ 10662081 h 10695515"/>
              <a:gd name="connsiteX17" fmla="*/ 4085819 w 4123537"/>
              <a:gd name="connsiteY17" fmla="*/ 10695514 h 10695515"/>
              <a:gd name="connsiteX18" fmla="*/ 4068312 w 4123537"/>
              <a:gd name="connsiteY18" fmla="*/ 10695514 h 10695515"/>
              <a:gd name="connsiteX19" fmla="*/ 4068312 w 4123537"/>
              <a:gd name="connsiteY19" fmla="*/ 10695515 h 10695515"/>
              <a:gd name="connsiteX20" fmla="*/ 63564 w 4123537"/>
              <a:gd name="connsiteY20" fmla="*/ 10695515 h 10695515"/>
              <a:gd name="connsiteX21" fmla="*/ 26091 w 4123537"/>
              <a:gd name="connsiteY21" fmla="*/ 10659953 h 10695515"/>
              <a:gd name="connsiteX22" fmla="*/ 26091 w 4123537"/>
              <a:gd name="connsiteY22" fmla="*/ 9043781 h 10695515"/>
              <a:gd name="connsiteX23" fmla="*/ 15547 w 4123537"/>
              <a:gd name="connsiteY23" fmla="*/ 8991028 h 10695515"/>
              <a:gd name="connsiteX24" fmla="*/ 26091 w 4123537"/>
              <a:gd name="connsiteY24" fmla="*/ 8936768 h 10695515"/>
              <a:gd name="connsiteX25" fmla="*/ 26091 w 4123537"/>
              <a:gd name="connsiteY25" fmla="*/ 8213677 h 10695515"/>
              <a:gd name="connsiteX26" fmla="*/ 26091 w 4123537"/>
              <a:gd name="connsiteY26" fmla="*/ 8117697 h 10695515"/>
              <a:gd name="connsiteX27" fmla="*/ 14853 w 4123537"/>
              <a:gd name="connsiteY27" fmla="*/ 8064088 h 10695515"/>
              <a:gd name="connsiteX0" fmla="*/ 6714 w 4115398"/>
              <a:gd name="connsiteY0" fmla="*/ 8064088 h 10695515"/>
              <a:gd name="connsiteX1" fmla="*/ 4 w 4115398"/>
              <a:gd name="connsiteY1" fmla="*/ 7790887 h 10695515"/>
              <a:gd name="connsiteX2" fmla="*/ 7507 w 4115398"/>
              <a:gd name="connsiteY2" fmla="*/ 7712540 h 10695515"/>
              <a:gd name="connsiteX3" fmla="*/ 15503 w 4115398"/>
              <a:gd name="connsiteY3" fmla="*/ 7658609 h 10695515"/>
              <a:gd name="connsiteX4" fmla="*/ 17952 w 4115398"/>
              <a:gd name="connsiteY4" fmla="*/ 7648210 h 10695515"/>
              <a:gd name="connsiteX5" fmla="*/ 17952 w 4115398"/>
              <a:gd name="connsiteY5" fmla="*/ 7295316 h 10695515"/>
              <a:gd name="connsiteX6" fmla="*/ 15215 w 4115398"/>
              <a:gd name="connsiteY6" fmla="*/ 7269284 h 10695515"/>
              <a:gd name="connsiteX7" fmla="*/ 17952 w 4115398"/>
              <a:gd name="connsiteY7" fmla="*/ 7181458 h 10695515"/>
              <a:gd name="connsiteX8" fmla="*/ 14224 w 4115398"/>
              <a:gd name="connsiteY8" fmla="*/ 7168704 h 10695515"/>
              <a:gd name="connsiteX9" fmla="*/ 17952 w 4115398"/>
              <a:gd name="connsiteY9" fmla="*/ 7082840 h 10695515"/>
              <a:gd name="connsiteX10" fmla="*/ 9341 w 4115398"/>
              <a:gd name="connsiteY10" fmla="*/ 40543 h 10695515"/>
              <a:gd name="connsiteX11" fmla="*/ 34584 w 4115398"/>
              <a:gd name="connsiteY11" fmla="*/ 4670 h 10695515"/>
              <a:gd name="connsiteX12" fmla="*/ 55439 w 4115398"/>
              <a:gd name="connsiteY12" fmla="*/ 37 h 10695515"/>
              <a:gd name="connsiteX13" fmla="*/ 4077681 w 4115398"/>
              <a:gd name="connsiteY13" fmla="*/ 0 h 10695515"/>
              <a:gd name="connsiteX14" fmla="*/ 4111208 w 4115398"/>
              <a:gd name="connsiteY14" fmla="*/ 33528 h 10695515"/>
              <a:gd name="connsiteX15" fmla="*/ 4111207 w 4115398"/>
              <a:gd name="connsiteY15" fmla="*/ 10662081 h 10695515"/>
              <a:gd name="connsiteX16" fmla="*/ 4077680 w 4115398"/>
              <a:gd name="connsiteY16" fmla="*/ 10695514 h 10695515"/>
              <a:gd name="connsiteX17" fmla="*/ 4060173 w 4115398"/>
              <a:gd name="connsiteY17" fmla="*/ 10695514 h 10695515"/>
              <a:gd name="connsiteX18" fmla="*/ 4060173 w 4115398"/>
              <a:gd name="connsiteY18" fmla="*/ 10695515 h 10695515"/>
              <a:gd name="connsiteX19" fmla="*/ 55425 w 4115398"/>
              <a:gd name="connsiteY19" fmla="*/ 10695515 h 10695515"/>
              <a:gd name="connsiteX20" fmla="*/ 17952 w 4115398"/>
              <a:gd name="connsiteY20" fmla="*/ 10659953 h 10695515"/>
              <a:gd name="connsiteX21" fmla="*/ 17952 w 4115398"/>
              <a:gd name="connsiteY21" fmla="*/ 9043781 h 10695515"/>
              <a:gd name="connsiteX22" fmla="*/ 7408 w 4115398"/>
              <a:gd name="connsiteY22" fmla="*/ 8991028 h 10695515"/>
              <a:gd name="connsiteX23" fmla="*/ 17952 w 4115398"/>
              <a:gd name="connsiteY23" fmla="*/ 8936768 h 10695515"/>
              <a:gd name="connsiteX24" fmla="*/ 17952 w 4115398"/>
              <a:gd name="connsiteY24" fmla="*/ 8213677 h 10695515"/>
              <a:gd name="connsiteX25" fmla="*/ 17952 w 4115398"/>
              <a:gd name="connsiteY25" fmla="*/ 8117697 h 10695515"/>
              <a:gd name="connsiteX26" fmla="*/ 6714 w 4115398"/>
              <a:gd name="connsiteY26" fmla="*/ 8064088 h 10695515"/>
              <a:gd name="connsiteX0" fmla="*/ 293 w 4108977"/>
              <a:gd name="connsiteY0" fmla="*/ 8064088 h 10695515"/>
              <a:gd name="connsiteX1" fmla="*/ 18363 w 4108977"/>
              <a:gd name="connsiteY1" fmla="*/ 7826418 h 10695515"/>
              <a:gd name="connsiteX2" fmla="*/ 1086 w 4108977"/>
              <a:gd name="connsiteY2" fmla="*/ 7712540 h 10695515"/>
              <a:gd name="connsiteX3" fmla="*/ 9082 w 4108977"/>
              <a:gd name="connsiteY3" fmla="*/ 7658609 h 10695515"/>
              <a:gd name="connsiteX4" fmla="*/ 11531 w 4108977"/>
              <a:gd name="connsiteY4" fmla="*/ 7648210 h 10695515"/>
              <a:gd name="connsiteX5" fmla="*/ 11531 w 4108977"/>
              <a:gd name="connsiteY5" fmla="*/ 7295316 h 10695515"/>
              <a:gd name="connsiteX6" fmla="*/ 8794 w 4108977"/>
              <a:gd name="connsiteY6" fmla="*/ 7269284 h 10695515"/>
              <a:gd name="connsiteX7" fmla="*/ 11531 w 4108977"/>
              <a:gd name="connsiteY7" fmla="*/ 7181458 h 10695515"/>
              <a:gd name="connsiteX8" fmla="*/ 7803 w 4108977"/>
              <a:gd name="connsiteY8" fmla="*/ 7168704 h 10695515"/>
              <a:gd name="connsiteX9" fmla="*/ 11531 w 4108977"/>
              <a:gd name="connsiteY9" fmla="*/ 7082840 h 10695515"/>
              <a:gd name="connsiteX10" fmla="*/ 2920 w 4108977"/>
              <a:gd name="connsiteY10" fmla="*/ 40543 h 10695515"/>
              <a:gd name="connsiteX11" fmla="*/ 28163 w 4108977"/>
              <a:gd name="connsiteY11" fmla="*/ 4670 h 10695515"/>
              <a:gd name="connsiteX12" fmla="*/ 49018 w 4108977"/>
              <a:gd name="connsiteY12" fmla="*/ 37 h 10695515"/>
              <a:gd name="connsiteX13" fmla="*/ 4071260 w 4108977"/>
              <a:gd name="connsiteY13" fmla="*/ 0 h 10695515"/>
              <a:gd name="connsiteX14" fmla="*/ 4104787 w 4108977"/>
              <a:gd name="connsiteY14" fmla="*/ 33528 h 10695515"/>
              <a:gd name="connsiteX15" fmla="*/ 4104786 w 4108977"/>
              <a:gd name="connsiteY15" fmla="*/ 10662081 h 10695515"/>
              <a:gd name="connsiteX16" fmla="*/ 4071259 w 4108977"/>
              <a:gd name="connsiteY16" fmla="*/ 10695514 h 10695515"/>
              <a:gd name="connsiteX17" fmla="*/ 4053752 w 4108977"/>
              <a:gd name="connsiteY17" fmla="*/ 10695514 h 10695515"/>
              <a:gd name="connsiteX18" fmla="*/ 4053752 w 4108977"/>
              <a:gd name="connsiteY18" fmla="*/ 10695515 h 10695515"/>
              <a:gd name="connsiteX19" fmla="*/ 49004 w 4108977"/>
              <a:gd name="connsiteY19" fmla="*/ 10695515 h 10695515"/>
              <a:gd name="connsiteX20" fmla="*/ 11531 w 4108977"/>
              <a:gd name="connsiteY20" fmla="*/ 10659953 h 10695515"/>
              <a:gd name="connsiteX21" fmla="*/ 11531 w 4108977"/>
              <a:gd name="connsiteY21" fmla="*/ 9043781 h 10695515"/>
              <a:gd name="connsiteX22" fmla="*/ 987 w 4108977"/>
              <a:gd name="connsiteY22" fmla="*/ 8991028 h 10695515"/>
              <a:gd name="connsiteX23" fmla="*/ 11531 w 4108977"/>
              <a:gd name="connsiteY23" fmla="*/ 8936768 h 10695515"/>
              <a:gd name="connsiteX24" fmla="*/ 11531 w 4108977"/>
              <a:gd name="connsiteY24" fmla="*/ 8213677 h 10695515"/>
              <a:gd name="connsiteX25" fmla="*/ 11531 w 4108977"/>
              <a:gd name="connsiteY25" fmla="*/ 8117697 h 10695515"/>
              <a:gd name="connsiteX26" fmla="*/ 293 w 4108977"/>
              <a:gd name="connsiteY26" fmla="*/ 8064088 h 10695515"/>
              <a:gd name="connsiteX0" fmla="*/ 10544 w 4107990"/>
              <a:gd name="connsiteY0" fmla="*/ 8117697 h 10695515"/>
              <a:gd name="connsiteX1" fmla="*/ 17376 w 4107990"/>
              <a:gd name="connsiteY1" fmla="*/ 7826418 h 10695515"/>
              <a:gd name="connsiteX2" fmla="*/ 99 w 4107990"/>
              <a:gd name="connsiteY2" fmla="*/ 7712540 h 10695515"/>
              <a:gd name="connsiteX3" fmla="*/ 8095 w 4107990"/>
              <a:gd name="connsiteY3" fmla="*/ 7658609 h 10695515"/>
              <a:gd name="connsiteX4" fmla="*/ 10544 w 4107990"/>
              <a:gd name="connsiteY4" fmla="*/ 7648210 h 10695515"/>
              <a:gd name="connsiteX5" fmla="*/ 10544 w 4107990"/>
              <a:gd name="connsiteY5" fmla="*/ 7295316 h 10695515"/>
              <a:gd name="connsiteX6" fmla="*/ 7807 w 4107990"/>
              <a:gd name="connsiteY6" fmla="*/ 7269284 h 10695515"/>
              <a:gd name="connsiteX7" fmla="*/ 10544 w 4107990"/>
              <a:gd name="connsiteY7" fmla="*/ 7181458 h 10695515"/>
              <a:gd name="connsiteX8" fmla="*/ 6816 w 4107990"/>
              <a:gd name="connsiteY8" fmla="*/ 7168704 h 10695515"/>
              <a:gd name="connsiteX9" fmla="*/ 10544 w 4107990"/>
              <a:gd name="connsiteY9" fmla="*/ 7082840 h 10695515"/>
              <a:gd name="connsiteX10" fmla="*/ 1933 w 4107990"/>
              <a:gd name="connsiteY10" fmla="*/ 40543 h 10695515"/>
              <a:gd name="connsiteX11" fmla="*/ 27176 w 4107990"/>
              <a:gd name="connsiteY11" fmla="*/ 4670 h 10695515"/>
              <a:gd name="connsiteX12" fmla="*/ 48031 w 4107990"/>
              <a:gd name="connsiteY12" fmla="*/ 37 h 10695515"/>
              <a:gd name="connsiteX13" fmla="*/ 4070273 w 4107990"/>
              <a:gd name="connsiteY13" fmla="*/ 0 h 10695515"/>
              <a:gd name="connsiteX14" fmla="*/ 4103800 w 4107990"/>
              <a:gd name="connsiteY14" fmla="*/ 33528 h 10695515"/>
              <a:gd name="connsiteX15" fmla="*/ 4103799 w 4107990"/>
              <a:gd name="connsiteY15" fmla="*/ 10662081 h 10695515"/>
              <a:gd name="connsiteX16" fmla="*/ 4070272 w 4107990"/>
              <a:gd name="connsiteY16" fmla="*/ 10695514 h 10695515"/>
              <a:gd name="connsiteX17" fmla="*/ 4052765 w 4107990"/>
              <a:gd name="connsiteY17" fmla="*/ 10695514 h 10695515"/>
              <a:gd name="connsiteX18" fmla="*/ 4052765 w 4107990"/>
              <a:gd name="connsiteY18" fmla="*/ 10695515 h 10695515"/>
              <a:gd name="connsiteX19" fmla="*/ 48017 w 4107990"/>
              <a:gd name="connsiteY19" fmla="*/ 10695515 h 10695515"/>
              <a:gd name="connsiteX20" fmla="*/ 10544 w 4107990"/>
              <a:gd name="connsiteY20" fmla="*/ 10659953 h 10695515"/>
              <a:gd name="connsiteX21" fmla="*/ 10544 w 4107990"/>
              <a:gd name="connsiteY21" fmla="*/ 9043781 h 10695515"/>
              <a:gd name="connsiteX22" fmla="*/ 0 w 4107990"/>
              <a:gd name="connsiteY22" fmla="*/ 8991028 h 10695515"/>
              <a:gd name="connsiteX23" fmla="*/ 10544 w 4107990"/>
              <a:gd name="connsiteY23" fmla="*/ 8936768 h 10695515"/>
              <a:gd name="connsiteX24" fmla="*/ 10544 w 4107990"/>
              <a:gd name="connsiteY24" fmla="*/ 8213677 h 10695515"/>
              <a:gd name="connsiteX25" fmla="*/ 10544 w 4107990"/>
              <a:gd name="connsiteY25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9043781 h 10695515"/>
              <a:gd name="connsiteX22" fmla="*/ 10445 w 4107891"/>
              <a:gd name="connsiteY22" fmla="*/ 8936768 h 10695515"/>
              <a:gd name="connsiteX23" fmla="*/ 10445 w 4107891"/>
              <a:gd name="connsiteY23" fmla="*/ 8213677 h 10695515"/>
              <a:gd name="connsiteX24" fmla="*/ 10445 w 4107891"/>
              <a:gd name="connsiteY24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9043781 h 10695515"/>
              <a:gd name="connsiteX22" fmla="*/ 10445 w 4107891"/>
              <a:gd name="connsiteY22" fmla="*/ 8213677 h 10695515"/>
              <a:gd name="connsiteX23" fmla="*/ 10445 w 4107891"/>
              <a:gd name="connsiteY23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8213677 h 10695515"/>
              <a:gd name="connsiteX22" fmla="*/ 10445 w 4107891"/>
              <a:gd name="connsiteY22" fmla="*/ 8117697 h 10695515"/>
              <a:gd name="connsiteX0" fmla="*/ 9074 w 4106520"/>
              <a:gd name="connsiteY0" fmla="*/ 8117697 h 10695515"/>
              <a:gd name="connsiteX1" fmla="*/ 15906 w 4106520"/>
              <a:gd name="connsiteY1" fmla="*/ 7826418 h 10695515"/>
              <a:gd name="connsiteX2" fmla="*/ 6625 w 4106520"/>
              <a:gd name="connsiteY2" fmla="*/ 7658609 h 10695515"/>
              <a:gd name="connsiteX3" fmla="*/ 9074 w 4106520"/>
              <a:gd name="connsiteY3" fmla="*/ 7648210 h 10695515"/>
              <a:gd name="connsiteX4" fmla="*/ 9074 w 4106520"/>
              <a:gd name="connsiteY4" fmla="*/ 7295316 h 10695515"/>
              <a:gd name="connsiteX5" fmla="*/ 6337 w 4106520"/>
              <a:gd name="connsiteY5" fmla="*/ 7269284 h 10695515"/>
              <a:gd name="connsiteX6" fmla="*/ 9074 w 4106520"/>
              <a:gd name="connsiteY6" fmla="*/ 7181458 h 10695515"/>
              <a:gd name="connsiteX7" fmla="*/ 5346 w 4106520"/>
              <a:gd name="connsiteY7" fmla="*/ 7168704 h 10695515"/>
              <a:gd name="connsiteX8" fmla="*/ 9074 w 4106520"/>
              <a:gd name="connsiteY8" fmla="*/ 7082840 h 10695515"/>
              <a:gd name="connsiteX9" fmla="*/ 463 w 4106520"/>
              <a:gd name="connsiteY9" fmla="*/ 40543 h 10695515"/>
              <a:gd name="connsiteX10" fmla="*/ 25706 w 4106520"/>
              <a:gd name="connsiteY10" fmla="*/ 4670 h 10695515"/>
              <a:gd name="connsiteX11" fmla="*/ 46561 w 4106520"/>
              <a:gd name="connsiteY11" fmla="*/ 37 h 10695515"/>
              <a:gd name="connsiteX12" fmla="*/ 4068803 w 4106520"/>
              <a:gd name="connsiteY12" fmla="*/ 0 h 10695515"/>
              <a:gd name="connsiteX13" fmla="*/ 4102330 w 4106520"/>
              <a:gd name="connsiteY13" fmla="*/ 33528 h 10695515"/>
              <a:gd name="connsiteX14" fmla="*/ 4102329 w 4106520"/>
              <a:gd name="connsiteY14" fmla="*/ 10662081 h 10695515"/>
              <a:gd name="connsiteX15" fmla="*/ 4068802 w 4106520"/>
              <a:gd name="connsiteY15" fmla="*/ 10695514 h 10695515"/>
              <a:gd name="connsiteX16" fmla="*/ 4051295 w 4106520"/>
              <a:gd name="connsiteY16" fmla="*/ 10695514 h 10695515"/>
              <a:gd name="connsiteX17" fmla="*/ 4051295 w 4106520"/>
              <a:gd name="connsiteY17" fmla="*/ 10695515 h 10695515"/>
              <a:gd name="connsiteX18" fmla="*/ 46547 w 4106520"/>
              <a:gd name="connsiteY18" fmla="*/ 10695515 h 10695515"/>
              <a:gd name="connsiteX19" fmla="*/ 9074 w 4106520"/>
              <a:gd name="connsiteY19" fmla="*/ 10659953 h 10695515"/>
              <a:gd name="connsiteX20" fmla="*/ 9074 w 4106520"/>
              <a:gd name="connsiteY20" fmla="*/ 8213677 h 10695515"/>
              <a:gd name="connsiteX21" fmla="*/ 9074 w 4106520"/>
              <a:gd name="connsiteY21" fmla="*/ 8117697 h 10695515"/>
              <a:gd name="connsiteX0" fmla="*/ 9074 w 4106520"/>
              <a:gd name="connsiteY0" fmla="*/ 8117697 h 10695515"/>
              <a:gd name="connsiteX1" fmla="*/ 15906 w 4106520"/>
              <a:gd name="connsiteY1" fmla="*/ 7826418 h 10695515"/>
              <a:gd name="connsiteX2" fmla="*/ 6625 w 4106520"/>
              <a:gd name="connsiteY2" fmla="*/ 7658609 h 10695515"/>
              <a:gd name="connsiteX3" fmla="*/ 9074 w 4106520"/>
              <a:gd name="connsiteY3" fmla="*/ 7295316 h 10695515"/>
              <a:gd name="connsiteX4" fmla="*/ 6337 w 4106520"/>
              <a:gd name="connsiteY4" fmla="*/ 7269284 h 10695515"/>
              <a:gd name="connsiteX5" fmla="*/ 9074 w 4106520"/>
              <a:gd name="connsiteY5" fmla="*/ 7181458 h 10695515"/>
              <a:gd name="connsiteX6" fmla="*/ 5346 w 4106520"/>
              <a:gd name="connsiteY6" fmla="*/ 7168704 h 10695515"/>
              <a:gd name="connsiteX7" fmla="*/ 9074 w 4106520"/>
              <a:gd name="connsiteY7" fmla="*/ 7082840 h 10695515"/>
              <a:gd name="connsiteX8" fmla="*/ 463 w 4106520"/>
              <a:gd name="connsiteY8" fmla="*/ 40543 h 10695515"/>
              <a:gd name="connsiteX9" fmla="*/ 25706 w 4106520"/>
              <a:gd name="connsiteY9" fmla="*/ 4670 h 10695515"/>
              <a:gd name="connsiteX10" fmla="*/ 46561 w 4106520"/>
              <a:gd name="connsiteY10" fmla="*/ 37 h 10695515"/>
              <a:gd name="connsiteX11" fmla="*/ 4068803 w 4106520"/>
              <a:gd name="connsiteY11" fmla="*/ 0 h 10695515"/>
              <a:gd name="connsiteX12" fmla="*/ 4102330 w 4106520"/>
              <a:gd name="connsiteY12" fmla="*/ 33528 h 10695515"/>
              <a:gd name="connsiteX13" fmla="*/ 4102329 w 4106520"/>
              <a:gd name="connsiteY13" fmla="*/ 10662081 h 10695515"/>
              <a:gd name="connsiteX14" fmla="*/ 4068802 w 4106520"/>
              <a:gd name="connsiteY14" fmla="*/ 10695514 h 10695515"/>
              <a:gd name="connsiteX15" fmla="*/ 4051295 w 4106520"/>
              <a:gd name="connsiteY15" fmla="*/ 10695514 h 10695515"/>
              <a:gd name="connsiteX16" fmla="*/ 4051295 w 4106520"/>
              <a:gd name="connsiteY16" fmla="*/ 10695515 h 10695515"/>
              <a:gd name="connsiteX17" fmla="*/ 46547 w 4106520"/>
              <a:gd name="connsiteY17" fmla="*/ 10695515 h 10695515"/>
              <a:gd name="connsiteX18" fmla="*/ 9074 w 4106520"/>
              <a:gd name="connsiteY18" fmla="*/ 10659953 h 10695515"/>
              <a:gd name="connsiteX19" fmla="*/ 9074 w 4106520"/>
              <a:gd name="connsiteY19" fmla="*/ 8213677 h 10695515"/>
              <a:gd name="connsiteX20" fmla="*/ 9074 w 4106520"/>
              <a:gd name="connsiteY20" fmla="*/ 8117697 h 10695515"/>
              <a:gd name="connsiteX0" fmla="*/ 9074 w 4106520"/>
              <a:gd name="connsiteY0" fmla="*/ 8117697 h 10695515"/>
              <a:gd name="connsiteX1" fmla="*/ 6625 w 4106520"/>
              <a:gd name="connsiteY1" fmla="*/ 7658609 h 10695515"/>
              <a:gd name="connsiteX2" fmla="*/ 9074 w 4106520"/>
              <a:gd name="connsiteY2" fmla="*/ 7295316 h 10695515"/>
              <a:gd name="connsiteX3" fmla="*/ 6337 w 4106520"/>
              <a:gd name="connsiteY3" fmla="*/ 7269284 h 10695515"/>
              <a:gd name="connsiteX4" fmla="*/ 9074 w 4106520"/>
              <a:gd name="connsiteY4" fmla="*/ 7181458 h 10695515"/>
              <a:gd name="connsiteX5" fmla="*/ 5346 w 4106520"/>
              <a:gd name="connsiteY5" fmla="*/ 7168704 h 10695515"/>
              <a:gd name="connsiteX6" fmla="*/ 9074 w 4106520"/>
              <a:gd name="connsiteY6" fmla="*/ 7082840 h 10695515"/>
              <a:gd name="connsiteX7" fmla="*/ 463 w 4106520"/>
              <a:gd name="connsiteY7" fmla="*/ 40543 h 10695515"/>
              <a:gd name="connsiteX8" fmla="*/ 25706 w 4106520"/>
              <a:gd name="connsiteY8" fmla="*/ 4670 h 10695515"/>
              <a:gd name="connsiteX9" fmla="*/ 46561 w 4106520"/>
              <a:gd name="connsiteY9" fmla="*/ 37 h 10695515"/>
              <a:gd name="connsiteX10" fmla="*/ 4068803 w 4106520"/>
              <a:gd name="connsiteY10" fmla="*/ 0 h 10695515"/>
              <a:gd name="connsiteX11" fmla="*/ 4102330 w 4106520"/>
              <a:gd name="connsiteY11" fmla="*/ 33528 h 10695515"/>
              <a:gd name="connsiteX12" fmla="*/ 4102329 w 4106520"/>
              <a:gd name="connsiteY12" fmla="*/ 10662081 h 10695515"/>
              <a:gd name="connsiteX13" fmla="*/ 4068802 w 4106520"/>
              <a:gd name="connsiteY13" fmla="*/ 10695514 h 10695515"/>
              <a:gd name="connsiteX14" fmla="*/ 4051295 w 4106520"/>
              <a:gd name="connsiteY14" fmla="*/ 10695514 h 10695515"/>
              <a:gd name="connsiteX15" fmla="*/ 4051295 w 4106520"/>
              <a:gd name="connsiteY15" fmla="*/ 10695515 h 10695515"/>
              <a:gd name="connsiteX16" fmla="*/ 46547 w 4106520"/>
              <a:gd name="connsiteY16" fmla="*/ 10695515 h 10695515"/>
              <a:gd name="connsiteX17" fmla="*/ 9074 w 4106520"/>
              <a:gd name="connsiteY17" fmla="*/ 10659953 h 10695515"/>
              <a:gd name="connsiteX18" fmla="*/ 9074 w 4106520"/>
              <a:gd name="connsiteY18" fmla="*/ 8213677 h 10695515"/>
              <a:gd name="connsiteX19" fmla="*/ 9074 w 4106520"/>
              <a:gd name="connsiteY19" fmla="*/ 8117697 h 10695515"/>
              <a:gd name="connsiteX0" fmla="*/ 9074 w 4106520"/>
              <a:gd name="connsiteY0" fmla="*/ 8117697 h 10695515"/>
              <a:gd name="connsiteX1" fmla="*/ 9074 w 4106520"/>
              <a:gd name="connsiteY1" fmla="*/ 7295316 h 10695515"/>
              <a:gd name="connsiteX2" fmla="*/ 6337 w 4106520"/>
              <a:gd name="connsiteY2" fmla="*/ 7269284 h 10695515"/>
              <a:gd name="connsiteX3" fmla="*/ 9074 w 4106520"/>
              <a:gd name="connsiteY3" fmla="*/ 7181458 h 10695515"/>
              <a:gd name="connsiteX4" fmla="*/ 5346 w 4106520"/>
              <a:gd name="connsiteY4" fmla="*/ 7168704 h 10695515"/>
              <a:gd name="connsiteX5" fmla="*/ 9074 w 4106520"/>
              <a:gd name="connsiteY5" fmla="*/ 7082840 h 10695515"/>
              <a:gd name="connsiteX6" fmla="*/ 463 w 4106520"/>
              <a:gd name="connsiteY6" fmla="*/ 40543 h 10695515"/>
              <a:gd name="connsiteX7" fmla="*/ 25706 w 4106520"/>
              <a:gd name="connsiteY7" fmla="*/ 4670 h 10695515"/>
              <a:gd name="connsiteX8" fmla="*/ 46561 w 4106520"/>
              <a:gd name="connsiteY8" fmla="*/ 37 h 10695515"/>
              <a:gd name="connsiteX9" fmla="*/ 4068803 w 4106520"/>
              <a:gd name="connsiteY9" fmla="*/ 0 h 10695515"/>
              <a:gd name="connsiteX10" fmla="*/ 4102330 w 4106520"/>
              <a:gd name="connsiteY10" fmla="*/ 33528 h 10695515"/>
              <a:gd name="connsiteX11" fmla="*/ 4102329 w 4106520"/>
              <a:gd name="connsiteY11" fmla="*/ 10662081 h 10695515"/>
              <a:gd name="connsiteX12" fmla="*/ 4068802 w 4106520"/>
              <a:gd name="connsiteY12" fmla="*/ 10695514 h 10695515"/>
              <a:gd name="connsiteX13" fmla="*/ 4051295 w 4106520"/>
              <a:gd name="connsiteY13" fmla="*/ 10695514 h 10695515"/>
              <a:gd name="connsiteX14" fmla="*/ 4051295 w 4106520"/>
              <a:gd name="connsiteY14" fmla="*/ 10695515 h 10695515"/>
              <a:gd name="connsiteX15" fmla="*/ 46547 w 4106520"/>
              <a:gd name="connsiteY15" fmla="*/ 10695515 h 10695515"/>
              <a:gd name="connsiteX16" fmla="*/ 9074 w 4106520"/>
              <a:gd name="connsiteY16" fmla="*/ 10659953 h 10695515"/>
              <a:gd name="connsiteX17" fmla="*/ 9074 w 4106520"/>
              <a:gd name="connsiteY17" fmla="*/ 8213677 h 10695515"/>
              <a:gd name="connsiteX18" fmla="*/ 9074 w 4106520"/>
              <a:gd name="connsiteY18" fmla="*/ 8117697 h 10695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06520" h="10695515">
                <a:moveTo>
                  <a:pt x="9074" y="8117697"/>
                </a:moveTo>
                <a:cubicBezTo>
                  <a:pt x="9074" y="7964637"/>
                  <a:pt x="9530" y="7436718"/>
                  <a:pt x="9074" y="7295316"/>
                </a:cubicBezTo>
                <a:lnTo>
                  <a:pt x="6337" y="7269284"/>
                </a:lnTo>
                <a:cubicBezTo>
                  <a:pt x="7249" y="7240009"/>
                  <a:pt x="8162" y="7210733"/>
                  <a:pt x="9074" y="7181458"/>
                </a:cubicBezTo>
                <a:lnTo>
                  <a:pt x="5346" y="7168704"/>
                </a:lnTo>
                <a:lnTo>
                  <a:pt x="9074" y="7082840"/>
                </a:lnTo>
                <a:cubicBezTo>
                  <a:pt x="8260" y="5894813"/>
                  <a:pt x="-2309" y="1220238"/>
                  <a:pt x="463" y="40543"/>
                </a:cubicBezTo>
                <a:cubicBezTo>
                  <a:pt x="8877" y="19945"/>
                  <a:pt x="11191" y="16628"/>
                  <a:pt x="25706" y="4670"/>
                </a:cubicBezTo>
                <a:lnTo>
                  <a:pt x="46561" y="37"/>
                </a:lnTo>
                <a:lnTo>
                  <a:pt x="4068803" y="0"/>
                </a:lnTo>
                <a:cubicBezTo>
                  <a:pt x="4087300" y="52"/>
                  <a:pt x="4102283" y="15032"/>
                  <a:pt x="4102330" y="33528"/>
                </a:cubicBezTo>
                <a:cubicBezTo>
                  <a:pt x="4107918" y="1810541"/>
                  <a:pt x="4107917" y="8885083"/>
                  <a:pt x="4102329" y="10662081"/>
                </a:cubicBezTo>
                <a:cubicBezTo>
                  <a:pt x="4102224" y="10680541"/>
                  <a:pt x="4087261" y="10695466"/>
                  <a:pt x="4068802" y="10695514"/>
                </a:cubicBezTo>
                <a:lnTo>
                  <a:pt x="4051295" y="10695514"/>
                </a:lnTo>
                <a:lnTo>
                  <a:pt x="4051295" y="10695515"/>
                </a:lnTo>
                <a:lnTo>
                  <a:pt x="46547" y="10695515"/>
                </a:lnTo>
                <a:cubicBezTo>
                  <a:pt x="25857" y="10695403"/>
                  <a:pt x="9128" y="10679532"/>
                  <a:pt x="9074" y="10659953"/>
                </a:cubicBezTo>
                <a:lnTo>
                  <a:pt x="9074" y="8213677"/>
                </a:lnTo>
                <a:lnTo>
                  <a:pt x="9074" y="8117697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9458" name="Picture 2" descr="Hand drawn summer beach landscape Free Vector">
            <a:extLst>
              <a:ext uri="{FF2B5EF4-FFF2-40B4-BE49-F238E27FC236}">
                <a16:creationId xmlns:a16="http://schemas.microsoft.com/office/drawing/2014/main" id="{AEF47A4E-F38D-47B9-9B3D-DEA50B690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977" y="787233"/>
            <a:ext cx="7266754" cy="483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04093-1180-4CDB-BDA2-CCC6B0FC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35" y="3840480"/>
            <a:ext cx="8269356" cy="22562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MATURNUWUN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87043">
            <a:off x="740665" y="-390458"/>
            <a:ext cx="464589" cy="1890251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BD4796F-4D50-4634-A058-0EEBBC75A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FCC4C22-47D5-430A-918F-5F0BC9210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E1F53A8-026D-49F9-8C99-4D93566EA2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9F1A894-FB93-4D02-91C3-2E6004FF57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8BEE1C4-1B24-44C9-909C-3C3ACE161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74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4">
            <a:extLst>
              <a:ext uri="{FF2B5EF4-FFF2-40B4-BE49-F238E27FC236}">
                <a16:creationId xmlns:a16="http://schemas.microsoft.com/office/drawing/2014/main" id="{ECEB4488-BED3-4E5C-A247-F113BCA5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7183" name="Group 35">
              <a:extLst>
                <a:ext uri="{FF2B5EF4-FFF2-40B4-BE49-F238E27FC236}">
                  <a16:creationId xmlns:a16="http://schemas.microsoft.com/office/drawing/2014/main" id="{00D43382-46CE-42BA-814C-C5E35CD6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8" name="Straight Connector 37" descr="&quot;&quot;">
                <a:extLst>
                  <a:ext uri="{FF2B5EF4-FFF2-40B4-BE49-F238E27FC236}">
                    <a16:creationId xmlns:a16="http://schemas.microsoft.com/office/drawing/2014/main" id="{63D76941-3AF6-4276-9E89-F6B6D85DE5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 descr="&quot;&quot;">
                <a:extLst>
                  <a:ext uri="{FF2B5EF4-FFF2-40B4-BE49-F238E27FC236}">
                    <a16:creationId xmlns:a16="http://schemas.microsoft.com/office/drawing/2014/main" id="{3C581047-4746-48D2-A0D1-82066EADC0C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 descr="&quot;&quot;">
              <a:extLst>
                <a:ext uri="{FF2B5EF4-FFF2-40B4-BE49-F238E27FC236}">
                  <a16:creationId xmlns:a16="http://schemas.microsoft.com/office/drawing/2014/main" id="{78BCE550-E6FC-4CE2-9043-0F87512E605E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 useBgFill="1">
        <p:nvSpPr>
          <p:cNvPr id="41" name="Rectangle 40" descr="&quot;&quot;">
            <a:extLst>
              <a:ext uri="{FF2B5EF4-FFF2-40B4-BE49-F238E27FC236}">
                <a16:creationId xmlns:a16="http://schemas.microsoft.com/office/drawing/2014/main" id="{EFD197D2-10C5-43DC-AC3F-0781B6AFA8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ectangle 42" descr="&quot;&quot;">
            <a:extLst>
              <a:ext uri="{FF2B5EF4-FFF2-40B4-BE49-F238E27FC236}">
                <a16:creationId xmlns:a16="http://schemas.microsoft.com/office/drawing/2014/main" id="{188C846C-8F12-4D1A-B1A8-148518D761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73" name="Picture 3" descr="Kacamata di atas buku">
            <a:extLst>
              <a:ext uri="{FF2B5EF4-FFF2-40B4-BE49-F238E27FC236}">
                <a16:creationId xmlns:a16="http://schemas.microsoft.com/office/drawing/2014/main" id="{4E6F2917-A5D8-487B-B027-A7A683D83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177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9E17FB9-F8F3-4C92-A48C-7BDE5B98C8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1" y="3429000"/>
            <a:ext cx="12191999" cy="3429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CF8AE-DF8A-4C0F-8381-63C2D0C4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938" y="2427209"/>
            <a:ext cx="7671262" cy="2915971"/>
          </a:xfrm>
        </p:spPr>
        <p:txBody>
          <a:bodyPr/>
          <a:lstStyle/>
          <a:p>
            <a:pPr algn="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4200" b="1" dirty="0" err="1"/>
              <a:t>Apa</a:t>
            </a:r>
            <a:r>
              <a:rPr lang="en-US" sz="4200" b="1" dirty="0"/>
              <a:t> </a:t>
            </a:r>
            <a:r>
              <a:rPr lang="id-ID" sz="4200" b="1" dirty="0"/>
              <a:t>itu </a:t>
            </a:r>
            <a:r>
              <a:rPr lang="en-US" sz="4200" b="1" dirty="0"/>
              <a:t>intrapreneurship? </a:t>
            </a:r>
            <a:endParaRPr lang="en-US" sz="4200" dirty="0"/>
          </a:p>
        </p:txBody>
      </p:sp>
      <p:grpSp>
        <p:nvGrpSpPr>
          <p:cNvPr id="7178" name="Group 46">
            <a:extLst>
              <a:ext uri="{FF2B5EF4-FFF2-40B4-BE49-F238E27FC236}">
                <a16:creationId xmlns:a16="http://schemas.microsoft.com/office/drawing/2014/main" id="{AC2E5665-C220-4201-85E2-B4FE86B01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7179" name="Group 47">
              <a:extLst>
                <a:ext uri="{FF2B5EF4-FFF2-40B4-BE49-F238E27FC236}">
                  <a16:creationId xmlns:a16="http://schemas.microsoft.com/office/drawing/2014/main" id="{98036ACB-3B71-470F-9059-C724779C0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0" name="Straight Connector 49" descr="&quot;&quot;">
                <a:extLst>
                  <a:ext uri="{FF2B5EF4-FFF2-40B4-BE49-F238E27FC236}">
                    <a16:creationId xmlns:a16="http://schemas.microsoft.com/office/drawing/2014/main" id="{5BB8D9EB-4537-4E2C-8A11-D62A9C2D9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 descr="&quot;&quot;">
                <a:extLst>
                  <a:ext uri="{FF2B5EF4-FFF2-40B4-BE49-F238E27FC236}">
                    <a16:creationId xmlns:a16="http://schemas.microsoft.com/office/drawing/2014/main" id="{AABFC162-A711-4590-B2BB-B6480A244A5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 descr="&quot;&quot;">
              <a:extLst>
                <a:ext uri="{FF2B5EF4-FFF2-40B4-BE49-F238E27FC236}">
                  <a16:creationId xmlns:a16="http://schemas.microsoft.com/office/drawing/2014/main" id="{ED5A0784-F2DA-488D-A498-F2EB2848A7AE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38E90101-1ED6-40FB-909F-EB8FB57E80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C2A07A42-C517-4A27-B707-25F3CD5E84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80000">
            <a:off x="571500" y="282575"/>
            <a:ext cx="5456238" cy="589438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6" name="Freeform: Shape 13">
            <a:extLst>
              <a:ext uri="{FF2B5EF4-FFF2-40B4-BE49-F238E27FC236}">
                <a16:creationId xmlns:a16="http://schemas.microsoft.com/office/drawing/2014/main" id="{53FD9BA7-6FD6-4E5E-93F2-AD742E784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ShapeType="1" noTextEdit="1"/>
          </p:cNvSpPr>
          <p:nvPr/>
        </p:nvSpPr>
        <p:spPr bwMode="auto">
          <a:xfrm rot="5280000">
            <a:off x="436563" y="609600"/>
            <a:ext cx="5724525" cy="5235575"/>
          </a:xfrm>
          <a:custGeom>
            <a:avLst/>
            <a:gdLst>
              <a:gd name="T0" fmla="*/ 0 w 4401242"/>
              <a:gd name="T1" fmla="*/ 3874913 h 5590022"/>
              <a:gd name="T2" fmla="*/ 7257 w 4401242"/>
              <a:gd name="T3" fmla="*/ 3854061 h 5590022"/>
              <a:gd name="T4" fmla="*/ 4238 w 4401242"/>
              <a:gd name="T5" fmla="*/ 3839985 h 5590022"/>
              <a:gd name="T6" fmla="*/ 12014 w 4401242"/>
              <a:gd name="T7" fmla="*/ 3813769 h 5590022"/>
              <a:gd name="T8" fmla="*/ 19178 w 4401242"/>
              <a:gd name="T9" fmla="*/ 3775420 h 5590022"/>
              <a:gd name="T10" fmla="*/ 26814 w 4401242"/>
              <a:gd name="T11" fmla="*/ 3749021 h 5590022"/>
              <a:gd name="T12" fmla="*/ 29151 w 4401242"/>
              <a:gd name="T13" fmla="*/ 3743930 h 5590022"/>
              <a:gd name="T14" fmla="*/ 29151 w 4401242"/>
              <a:gd name="T15" fmla="*/ 3571189 h 5590022"/>
              <a:gd name="T16" fmla="*/ 26538 w 4401242"/>
              <a:gd name="T17" fmla="*/ 3558447 h 5590022"/>
              <a:gd name="T18" fmla="*/ 29151 w 4401242"/>
              <a:gd name="T19" fmla="*/ 3515456 h 5590022"/>
              <a:gd name="T20" fmla="*/ 25591 w 4401242"/>
              <a:gd name="T21" fmla="*/ 3509213 h 5590022"/>
              <a:gd name="T22" fmla="*/ 29151 w 4401242"/>
              <a:gd name="T23" fmla="*/ 3467183 h 5590022"/>
              <a:gd name="T24" fmla="*/ 26128 w 4401242"/>
              <a:gd name="T25" fmla="*/ 3421133 h 5590022"/>
              <a:gd name="T26" fmla="*/ 18002 w 4401242"/>
              <a:gd name="T27" fmla="*/ 3417694 h 5590022"/>
              <a:gd name="T28" fmla="*/ 17288 w 4401242"/>
              <a:gd name="T29" fmla="*/ 3407595 h 5590022"/>
              <a:gd name="T30" fmla="*/ 17444 w 4401242"/>
              <a:gd name="T31" fmla="*/ 3391696 h 5590022"/>
              <a:gd name="T32" fmla="*/ 25972 w 4401242"/>
              <a:gd name="T33" fmla="*/ 3356082 h 5590022"/>
              <a:gd name="T34" fmla="*/ 20929 w 4401242"/>
              <a:gd name="T35" fmla="*/ 20001 h 5590022"/>
              <a:gd name="T36" fmla="*/ 45033 w 4401242"/>
              <a:gd name="T37" fmla="*/ 2441 h 5590022"/>
              <a:gd name="T38" fmla="*/ 64946 w 4401242"/>
              <a:gd name="T39" fmla="*/ 173 h 5590022"/>
              <a:gd name="T40" fmla="*/ 1193101 w 4401242"/>
              <a:gd name="T41" fmla="*/ 10 h 5590022"/>
              <a:gd name="T42" fmla="*/ 1220582 w 4401242"/>
              <a:gd name="T43" fmla="*/ 9 h 5590022"/>
              <a:gd name="T44" fmla="*/ 1220607 w 4401242"/>
              <a:gd name="T45" fmla="*/ 0 h 5590022"/>
              <a:gd name="T46" fmla="*/ 5678562 w 4401242"/>
              <a:gd name="T47" fmla="*/ 0 h 5590022"/>
              <a:gd name="T48" fmla="*/ 5720031 w 4401242"/>
              <a:gd name="T49" fmla="*/ 29860 h 5590022"/>
              <a:gd name="T50" fmla="*/ 5720030 w 4401242"/>
              <a:gd name="T51" fmla="*/ 5205802 h 5590022"/>
              <a:gd name="T52" fmla="*/ 5678561 w 4401242"/>
              <a:gd name="T53" fmla="*/ 5235576 h 5590022"/>
              <a:gd name="T54" fmla="*/ 5622246 w 4401242"/>
              <a:gd name="T55" fmla="*/ 5235576 h 5590022"/>
              <a:gd name="T56" fmla="*/ 5622244 w 4401242"/>
              <a:gd name="T57" fmla="*/ 5235577 h 5590022"/>
              <a:gd name="T58" fmla="*/ 64932 w 4401242"/>
              <a:gd name="T59" fmla="*/ 5235577 h 5590022"/>
              <a:gd name="T60" fmla="*/ 29151 w 4401242"/>
              <a:gd name="T61" fmla="*/ 5218169 h 5590022"/>
              <a:gd name="T62" fmla="*/ 29151 w 4401242"/>
              <a:gd name="T63" fmla="*/ 4427058 h 5590022"/>
              <a:gd name="T64" fmla="*/ 19083 w 4401242"/>
              <a:gd name="T65" fmla="*/ 4401235 h 5590022"/>
              <a:gd name="T66" fmla="*/ 29151 w 4401242"/>
              <a:gd name="T67" fmla="*/ 4374675 h 5590022"/>
              <a:gd name="T68" fmla="*/ 29151 w 4401242"/>
              <a:gd name="T69" fmla="*/ 4020725 h 5590022"/>
              <a:gd name="T70" fmla="*/ 29151 w 4401242"/>
              <a:gd name="T71" fmla="*/ 3973742 h 5590022"/>
              <a:gd name="T72" fmla="*/ 18421 w 4401242"/>
              <a:gd name="T73" fmla="*/ 3947501 h 5590022"/>
              <a:gd name="T74" fmla="*/ 6124 w 4401242"/>
              <a:gd name="T75" fmla="*/ 3920671 h 5590022"/>
              <a:gd name="T76" fmla="*/ 822 w 4401242"/>
              <a:gd name="T77" fmla="*/ 3894817 h 559002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401242" h="5590022">
                <a:moveTo>
                  <a:pt x="0" y="4137242"/>
                </a:moveTo>
                <a:lnTo>
                  <a:pt x="5579" y="4114978"/>
                </a:lnTo>
                <a:cubicBezTo>
                  <a:pt x="6121" y="4108762"/>
                  <a:pt x="2648" y="4107119"/>
                  <a:pt x="3258" y="4099949"/>
                </a:cubicBezTo>
                <a:lnTo>
                  <a:pt x="9236" y="4071959"/>
                </a:lnTo>
                <a:lnTo>
                  <a:pt x="14743" y="4031013"/>
                </a:lnTo>
                <a:lnTo>
                  <a:pt x="20613" y="4002827"/>
                </a:lnTo>
                <a:lnTo>
                  <a:pt x="22410" y="3997392"/>
                </a:lnTo>
                <a:lnTo>
                  <a:pt x="22410" y="3812956"/>
                </a:lnTo>
                <a:lnTo>
                  <a:pt x="20401" y="3799351"/>
                </a:lnTo>
                <a:lnTo>
                  <a:pt x="22410" y="3753450"/>
                </a:lnTo>
                <a:lnTo>
                  <a:pt x="19673" y="3746784"/>
                </a:lnTo>
                <a:lnTo>
                  <a:pt x="22410" y="3701909"/>
                </a:lnTo>
                <a:cubicBezTo>
                  <a:pt x="22023" y="3687048"/>
                  <a:pt x="22634" y="3661297"/>
                  <a:pt x="20086" y="3652741"/>
                </a:cubicBezTo>
                <a:lnTo>
                  <a:pt x="13839" y="3649070"/>
                </a:lnTo>
                <a:lnTo>
                  <a:pt x="13290" y="3638287"/>
                </a:lnTo>
                <a:cubicBezTo>
                  <a:pt x="13769" y="3637498"/>
                  <a:pt x="13370" y="3621952"/>
                  <a:pt x="13410" y="3621311"/>
                </a:cubicBezTo>
                <a:lnTo>
                  <a:pt x="19966" y="3583286"/>
                </a:lnTo>
                <a:lnTo>
                  <a:pt x="16089" y="21355"/>
                </a:lnTo>
                <a:cubicBezTo>
                  <a:pt x="22266" y="10589"/>
                  <a:pt x="23964" y="8856"/>
                  <a:pt x="34619" y="2606"/>
                </a:cubicBezTo>
                <a:lnTo>
                  <a:pt x="49927" y="185"/>
                </a:lnTo>
                <a:cubicBezTo>
                  <a:pt x="228245" y="83"/>
                  <a:pt x="539504" y="31"/>
                  <a:pt x="917193" y="11"/>
                </a:cubicBezTo>
                <a:lnTo>
                  <a:pt x="938319" y="10"/>
                </a:lnTo>
                <a:lnTo>
                  <a:pt x="938338" y="0"/>
                </a:lnTo>
                <a:lnTo>
                  <a:pt x="4365378" y="0"/>
                </a:lnTo>
                <a:cubicBezTo>
                  <a:pt x="4382966" y="50"/>
                  <a:pt x="4397213" y="14294"/>
                  <a:pt x="4397257" y="31881"/>
                </a:cubicBezTo>
                <a:cubicBezTo>
                  <a:pt x="4402571" y="958253"/>
                  <a:pt x="4402570" y="4631875"/>
                  <a:pt x="4397256" y="5558231"/>
                </a:cubicBezTo>
                <a:cubicBezTo>
                  <a:pt x="4397157" y="5575784"/>
                  <a:pt x="4382929" y="5589975"/>
                  <a:pt x="4365377" y="5590021"/>
                </a:cubicBezTo>
                <a:lnTo>
                  <a:pt x="4322085" y="5590021"/>
                </a:lnTo>
                <a:lnTo>
                  <a:pt x="4322083" y="5590022"/>
                </a:lnTo>
                <a:lnTo>
                  <a:pt x="49916" y="5590022"/>
                </a:lnTo>
                <a:cubicBezTo>
                  <a:pt x="34729" y="5589963"/>
                  <a:pt x="22450" y="5581668"/>
                  <a:pt x="22410" y="5571435"/>
                </a:cubicBezTo>
                <a:lnTo>
                  <a:pt x="22410" y="4726767"/>
                </a:lnTo>
                <a:lnTo>
                  <a:pt x="14670" y="4699196"/>
                </a:lnTo>
                <a:cubicBezTo>
                  <a:pt x="15011" y="4683722"/>
                  <a:pt x="19831" y="4680290"/>
                  <a:pt x="22410" y="4670837"/>
                </a:cubicBezTo>
                <a:lnTo>
                  <a:pt x="22410" y="4292925"/>
                </a:lnTo>
                <a:lnTo>
                  <a:pt x="22410" y="4242762"/>
                </a:lnTo>
                <a:lnTo>
                  <a:pt x="14161" y="4214744"/>
                </a:lnTo>
                <a:cubicBezTo>
                  <a:pt x="20757" y="4203473"/>
                  <a:pt x="7860" y="4195229"/>
                  <a:pt x="4708" y="4186098"/>
                </a:cubicBezTo>
                <a:lnTo>
                  <a:pt x="632" y="4158493"/>
                </a:lnTo>
                <a:lnTo>
                  <a:pt x="0" y="41372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ID"/>
          </a:p>
        </p:txBody>
      </p:sp>
      <p:pic>
        <p:nvPicPr>
          <p:cNvPr id="8197" name="Picture 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1387DCF6-F347-48F3-B025-F3F840F4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7921">
            <a:off x="930275" y="1479550"/>
            <a:ext cx="474662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59BAA-1E45-4048-B583-29CB06D3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057" y="3584988"/>
            <a:ext cx="5987143" cy="203748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sz="5400" dirty="0"/>
              <a:t>Intrapreneurship </a:t>
            </a:r>
            <a:endParaRPr lang="en-ID" sz="5400" dirty="0"/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2005FE26-3048-4B8F-879E-EB8DEB2E2D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3514120">
            <a:off x="470694" y="-334169"/>
            <a:ext cx="501650" cy="1868488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2789B-0046-4E02-AE20-74A648C8A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056" y="796413"/>
            <a:ext cx="4903927" cy="3868054"/>
          </a:xfrm>
        </p:spPr>
        <p:txBody>
          <a:bodyPr rtlCol="0">
            <a:normAutofit fontScale="92500"/>
          </a:bodyPr>
          <a:lstStyle/>
          <a:p>
            <a:pPr marL="0" indent="0" algn="ctr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altLang="en-US" sz="2400" dirty="0"/>
              <a:t>Ditemukan Susbauer pada 1973 </a:t>
            </a:r>
            <a:r>
              <a:rPr lang="id-ID" altLang="en-US" sz="2400" b="1" dirty="0">
                <a:solidFill>
                  <a:srgbClr val="FF0000"/>
                </a:solidFill>
                <a:highlight>
                  <a:srgbClr val="00FF00"/>
                </a:highlight>
              </a:rPr>
              <a:t>“incorporate entrepreneurship”</a:t>
            </a:r>
            <a:r>
              <a:rPr lang="id-ID" altLang="en-US" sz="2400" b="1" dirty="0">
                <a:solidFill>
                  <a:srgbClr val="FF0000"/>
                </a:solidFill>
              </a:rPr>
              <a:t> </a:t>
            </a:r>
            <a:r>
              <a:rPr lang="id-ID" altLang="en-US" sz="2400" dirty="0"/>
              <a:t>dan kemudian dipopulerkan oleh </a:t>
            </a:r>
            <a:r>
              <a:rPr lang="en-US" altLang="en-US" sz="2400" dirty="0"/>
              <a:t>Gifford Pinchot III pada 1985</a:t>
            </a:r>
            <a:r>
              <a:rPr lang="id-ID" altLang="en-US" sz="2400" dirty="0"/>
              <a:t> </a:t>
            </a:r>
            <a:r>
              <a:rPr lang="id-ID" altLang="en-US" sz="2400" b="1" dirty="0">
                <a:solidFill>
                  <a:srgbClr val="FF0000"/>
                </a:solidFill>
                <a:highlight>
                  <a:srgbClr val="00FF00"/>
                </a:highlight>
              </a:rPr>
              <a:t>“intrapreneuring” </a:t>
            </a:r>
            <a:r>
              <a:rPr lang="id-ID" altLang="en-US" sz="2400" dirty="0"/>
              <a:t>yang mengusulkan suasana kewirausahaan di dalam perusahaan diciptakan melalui </a:t>
            </a:r>
            <a:r>
              <a:rPr lang="id-ID" altLang="en-US" sz="2400" b="1" dirty="0">
                <a:highlight>
                  <a:srgbClr val="00FF00"/>
                </a:highlight>
              </a:rPr>
              <a:t>inovasi dan kreatifitas</a:t>
            </a:r>
            <a:r>
              <a:rPr lang="id-ID" altLang="en-US" sz="2400" b="1" dirty="0"/>
              <a:t> </a:t>
            </a:r>
            <a:r>
              <a:rPr lang="id-ID" altLang="en-US" sz="2400" dirty="0"/>
              <a:t>(Elkana Timotius, 2018).</a:t>
            </a:r>
          </a:p>
          <a:p>
            <a:pPr marL="0" indent="0" algn="ctr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D" sz="2400" dirty="0"/>
          </a:p>
        </p:txBody>
      </p:sp>
      <p:grpSp>
        <p:nvGrpSpPr>
          <p:cNvPr id="8201" name="Group 17">
            <a:extLst>
              <a:ext uri="{FF2B5EF4-FFF2-40B4-BE49-F238E27FC236}">
                <a16:creationId xmlns:a16="http://schemas.microsoft.com/office/drawing/2014/main" id="{F964926F-9B0F-4D27-8407-AC752B81D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8202" name="Group 18">
              <a:extLst>
                <a:ext uri="{FF2B5EF4-FFF2-40B4-BE49-F238E27FC236}">
                  <a16:creationId xmlns:a16="http://schemas.microsoft.com/office/drawing/2014/main" id="{D8605671-1F55-42C1-9751-5DCA1B74C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1" name="Straight Connector 20" descr="&quot;&quot;">
                <a:extLst>
                  <a:ext uri="{FF2B5EF4-FFF2-40B4-BE49-F238E27FC236}">
                    <a16:creationId xmlns:a16="http://schemas.microsoft.com/office/drawing/2014/main" id="{5AEB84D7-9C2E-4BF1-A257-3B22605C75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 descr="&quot;&quot;">
                <a:extLst>
                  <a:ext uri="{FF2B5EF4-FFF2-40B4-BE49-F238E27FC236}">
                    <a16:creationId xmlns:a16="http://schemas.microsoft.com/office/drawing/2014/main" id="{7F2469ED-272F-45EE-9360-342AA6DCEA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 descr="&quot;&quot;">
              <a:extLst>
                <a:ext uri="{FF2B5EF4-FFF2-40B4-BE49-F238E27FC236}">
                  <a16:creationId xmlns:a16="http://schemas.microsoft.com/office/drawing/2014/main" id="{E1D35A3B-808E-452F-966B-3C9E0EFD2102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9CCB-F287-4C69-8EF2-560532B4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dirty="0"/>
              <a:t>Intrapreneur &amp; Entrepreneur</a:t>
            </a:r>
            <a:endParaRPr lang="en-ID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2630C7-9CB5-4376-8F81-82004DA6C0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6545" y="2317749"/>
          <a:ext cx="10686473" cy="399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91">
            <a:extLst>
              <a:ext uri="{FF2B5EF4-FFF2-40B4-BE49-F238E27FC236}">
                <a16:creationId xmlns:a16="http://schemas.microsoft.com/office/drawing/2014/main" id="{899054DA-ED88-43B4-A41F-40E4D84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0250" name="Group 192">
              <a:extLst>
                <a:ext uri="{FF2B5EF4-FFF2-40B4-BE49-F238E27FC236}">
                  <a16:creationId xmlns:a16="http://schemas.microsoft.com/office/drawing/2014/main" id="{212A6FFF-83CE-46EF-9E69-7867C2F1E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95" name="Straight Connector 194" descr="&quot;&quot;">
                <a:extLst>
                  <a:ext uri="{FF2B5EF4-FFF2-40B4-BE49-F238E27FC236}">
                    <a16:creationId xmlns:a16="http://schemas.microsoft.com/office/drawing/2014/main" id="{07A308D9-D677-46CF-853B-CA746714E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 descr="&quot;&quot;">
                <a:extLst>
                  <a:ext uri="{FF2B5EF4-FFF2-40B4-BE49-F238E27FC236}">
                    <a16:creationId xmlns:a16="http://schemas.microsoft.com/office/drawing/2014/main" id="{FF6753A3-79E3-4D6D-8D21-58236CAF952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Oval 193" descr="&quot;&quot;">
              <a:extLst>
                <a:ext uri="{FF2B5EF4-FFF2-40B4-BE49-F238E27FC236}">
                  <a16:creationId xmlns:a16="http://schemas.microsoft.com/office/drawing/2014/main" id="{DF7554B2-665C-47AA-B8C0-FC3A15D112D2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 useBgFill="1">
        <p:nvSpPr>
          <p:cNvPr id="197" name="Rectangle 196" descr="&quot;&quot;">
            <a:extLst>
              <a:ext uri="{FF2B5EF4-FFF2-40B4-BE49-F238E27FC236}">
                <a16:creationId xmlns:a16="http://schemas.microsoft.com/office/drawing/2014/main" id="{7089FA6A-DAC7-42D0-BEDD-0F3402B154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4" name="Picture 2" descr="Intrapreneurship vs Entrepreneurship - Jordan Meleski&amp;#39;s Portfolio">
            <a:extLst>
              <a:ext uri="{FF2B5EF4-FFF2-40B4-BE49-F238E27FC236}">
                <a16:creationId xmlns:a16="http://schemas.microsoft.com/office/drawing/2014/main" id="{BD1A95C6-399D-43AA-9210-A1A1EE1A17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14127"/>
          <a:stretch>
            <a:fillRect/>
          </a:stretch>
        </p:blipFill>
        <p:spPr>
          <a:xfrm>
            <a:off x="0" y="0"/>
            <a:ext cx="12192000" cy="6757988"/>
          </a:xfrm>
          <a:noFill/>
        </p:spPr>
      </p:pic>
      <p:grpSp>
        <p:nvGrpSpPr>
          <p:cNvPr id="10245" name="Group 197">
            <a:extLst>
              <a:ext uri="{FF2B5EF4-FFF2-40B4-BE49-F238E27FC236}">
                <a16:creationId xmlns:a16="http://schemas.microsoft.com/office/drawing/2014/main" id="{EB90A2F4-2D57-41CD-91E9-3A7F11F7A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0246" name="Group 198">
              <a:extLst>
                <a:ext uri="{FF2B5EF4-FFF2-40B4-BE49-F238E27FC236}">
                  <a16:creationId xmlns:a16="http://schemas.microsoft.com/office/drawing/2014/main" id="{F3C8F23E-8446-495C-A9A2-1E7EB0C6D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1" name="Straight Connector 200" descr="&quot;&quot;">
                <a:extLst>
                  <a:ext uri="{FF2B5EF4-FFF2-40B4-BE49-F238E27FC236}">
                    <a16:creationId xmlns:a16="http://schemas.microsoft.com/office/drawing/2014/main" id="{D8ED4B6A-A814-4BF8-BB76-2D008F658B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 descr="&quot;&quot;">
                <a:extLst>
                  <a:ext uri="{FF2B5EF4-FFF2-40B4-BE49-F238E27FC236}">
                    <a16:creationId xmlns:a16="http://schemas.microsoft.com/office/drawing/2014/main" id="{2E386ECC-8FA3-4373-A31C-0DFFA993B81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Oval 199" descr="&quot;&quot;">
              <a:extLst>
                <a:ext uri="{FF2B5EF4-FFF2-40B4-BE49-F238E27FC236}">
                  <a16:creationId xmlns:a16="http://schemas.microsoft.com/office/drawing/2014/main" id="{14107E52-0B33-49F8-95C9-A89880CE6B75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4">
            <a:extLst>
              <a:ext uri="{FF2B5EF4-FFF2-40B4-BE49-F238E27FC236}">
                <a16:creationId xmlns:a16="http://schemas.microsoft.com/office/drawing/2014/main" id="{C87BA63A-4F5C-48E1-B551-FA69A1FAF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1281" name="Group 35">
              <a:extLst>
                <a:ext uri="{FF2B5EF4-FFF2-40B4-BE49-F238E27FC236}">
                  <a16:creationId xmlns:a16="http://schemas.microsoft.com/office/drawing/2014/main" id="{CD991E86-F970-41E0-B0DE-42B17C501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8" name="Straight Connector 37" descr="&quot;&quot;">
                <a:extLst>
                  <a:ext uri="{FF2B5EF4-FFF2-40B4-BE49-F238E27FC236}">
                    <a16:creationId xmlns:a16="http://schemas.microsoft.com/office/drawing/2014/main" id="{1AFC9103-5677-4865-A83B-050EF952E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 descr="&quot;&quot;">
                <a:extLst>
                  <a:ext uri="{FF2B5EF4-FFF2-40B4-BE49-F238E27FC236}">
                    <a16:creationId xmlns:a16="http://schemas.microsoft.com/office/drawing/2014/main" id="{FB8484C1-0E4C-4983-9583-686AFC8011A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36" descr="&quot;&quot;">
              <a:extLst>
                <a:ext uri="{FF2B5EF4-FFF2-40B4-BE49-F238E27FC236}">
                  <a16:creationId xmlns:a16="http://schemas.microsoft.com/office/drawing/2014/main" id="{3659D651-D624-4C9E-B7C5-982BF0F40B73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 useBgFill="1">
        <p:nvSpPr>
          <p:cNvPr id="58" name="Rectangle 40" descr="&quot;&quot;">
            <a:extLst>
              <a:ext uri="{FF2B5EF4-FFF2-40B4-BE49-F238E27FC236}">
                <a16:creationId xmlns:a16="http://schemas.microsoft.com/office/drawing/2014/main" id="{BCDF8AC3-55DE-4701-B91A-A0DC255773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D8A4F-0DEC-41D4-B99A-9BA4572E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730598"/>
            <a:ext cx="10286999" cy="1124294"/>
          </a:xfrm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en-US" sz="5000" dirty="0" err="1"/>
              <a:t>Contoh</a:t>
            </a:r>
            <a:r>
              <a:rPr lang="en-US" sz="5000" dirty="0"/>
              <a:t> </a:t>
            </a:r>
            <a:r>
              <a:rPr lang="en-US" sz="5000" dirty="0" err="1"/>
              <a:t>Pelaku</a:t>
            </a:r>
            <a:r>
              <a:rPr lang="en-US" sz="5000" dirty="0"/>
              <a:t> </a:t>
            </a:r>
            <a:r>
              <a:rPr lang="en-US" sz="5000" dirty="0">
                <a:highlight>
                  <a:srgbClr val="FF0000"/>
                </a:highlight>
              </a:rPr>
              <a:t>Intrapreneur</a:t>
            </a:r>
            <a:r>
              <a:rPr lang="en-US" sz="5000" dirty="0"/>
              <a:t>ship</a:t>
            </a:r>
          </a:p>
        </p:txBody>
      </p:sp>
      <p:sp>
        <p:nvSpPr>
          <p:cNvPr id="59" name="Rectangle 42" descr="&quot;&quot;">
            <a:extLst>
              <a:ext uri="{FF2B5EF4-FFF2-40B4-BE49-F238E27FC236}">
                <a16:creationId xmlns:a16="http://schemas.microsoft.com/office/drawing/2014/main" id="{C41B4737-26E2-4D94-A335-31B37AF33F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5922">
            <a:off x="6072188" y="1008063"/>
            <a:ext cx="5270500" cy="35861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0" name="Freeform: Shape 44">
            <a:extLst>
              <a:ext uri="{FF2B5EF4-FFF2-40B4-BE49-F238E27FC236}">
                <a16:creationId xmlns:a16="http://schemas.microsoft.com/office/drawing/2014/main" id="{50FC4CCA-664E-4927-B1AB-7DCC00C6A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ShapeType="1" noTextEdit="1"/>
          </p:cNvSpPr>
          <p:nvPr/>
        </p:nvSpPr>
        <p:spPr bwMode="auto">
          <a:xfrm rot="16365922" flipV="1">
            <a:off x="7019131" y="280195"/>
            <a:ext cx="3381375" cy="5046662"/>
          </a:xfrm>
          <a:custGeom>
            <a:avLst/>
            <a:gdLst>
              <a:gd name="T0" fmla="*/ 0 w 5228120"/>
              <a:gd name="T1" fmla="*/ 3734285 h 4957739"/>
              <a:gd name="T2" fmla="*/ 3200 w 5228120"/>
              <a:gd name="T3" fmla="*/ 3714189 h 4957739"/>
              <a:gd name="T4" fmla="*/ 1868 w 5228120"/>
              <a:gd name="T5" fmla="*/ 3700623 h 4957739"/>
              <a:gd name="T6" fmla="*/ 5297 w 5228120"/>
              <a:gd name="T7" fmla="*/ 3675358 h 4957739"/>
              <a:gd name="T8" fmla="*/ 8455 w 5228120"/>
              <a:gd name="T9" fmla="*/ 3638398 h 4957739"/>
              <a:gd name="T10" fmla="*/ 11821 w 5228120"/>
              <a:gd name="T11" fmla="*/ 3612957 h 4957739"/>
              <a:gd name="T12" fmla="*/ 12851 w 5228120"/>
              <a:gd name="T13" fmla="*/ 3608051 h 4957739"/>
              <a:gd name="T14" fmla="*/ 12851 w 5228120"/>
              <a:gd name="T15" fmla="*/ 3441570 h 4957739"/>
              <a:gd name="T16" fmla="*/ 11700 w 5228120"/>
              <a:gd name="T17" fmla="*/ 3429290 h 4957739"/>
              <a:gd name="T18" fmla="*/ 12851 w 5228120"/>
              <a:gd name="T19" fmla="*/ 3387858 h 4957739"/>
              <a:gd name="T20" fmla="*/ 11282 w 5228120"/>
              <a:gd name="T21" fmla="*/ 3381841 h 4957739"/>
              <a:gd name="T22" fmla="*/ 12851 w 5228120"/>
              <a:gd name="T23" fmla="*/ 3341335 h 4957739"/>
              <a:gd name="T24" fmla="*/ 11519 w 5228120"/>
              <a:gd name="T25" fmla="*/ 3296954 h 4957739"/>
              <a:gd name="T26" fmla="*/ 7937 w 5228120"/>
              <a:gd name="T27" fmla="*/ 3293640 h 4957739"/>
              <a:gd name="T28" fmla="*/ 7622 w 5228120"/>
              <a:gd name="T29" fmla="*/ 3283907 h 4957739"/>
              <a:gd name="T30" fmla="*/ 7690 w 5228120"/>
              <a:gd name="T31" fmla="*/ 3268584 h 4957739"/>
              <a:gd name="T32" fmla="*/ 11450 w 5228120"/>
              <a:gd name="T33" fmla="*/ 3234261 h 4957739"/>
              <a:gd name="T34" fmla="*/ 9227 w 5228120"/>
              <a:gd name="T35" fmla="*/ 19109 h 4957739"/>
              <a:gd name="T36" fmla="*/ 19853 w 5228120"/>
              <a:gd name="T37" fmla="*/ 2185 h 4957739"/>
              <a:gd name="T38" fmla="*/ 28632 w 5228120"/>
              <a:gd name="T39" fmla="*/ 0 h 4957739"/>
              <a:gd name="T40" fmla="*/ 3360357 w 5228120"/>
              <a:gd name="T41" fmla="*/ 492 h 4957739"/>
              <a:gd name="T42" fmla="*/ 3378639 w 5228120"/>
              <a:gd name="T43" fmla="*/ 29269 h 4957739"/>
              <a:gd name="T44" fmla="*/ 3378639 w 5228120"/>
              <a:gd name="T45" fmla="*/ 5017588 h 4957739"/>
              <a:gd name="T46" fmla="*/ 3360356 w 5228120"/>
              <a:gd name="T47" fmla="*/ 5046284 h 4957739"/>
              <a:gd name="T48" fmla="*/ 3335530 w 5228120"/>
              <a:gd name="T49" fmla="*/ 5046284 h 4957739"/>
              <a:gd name="T50" fmla="*/ 3335528 w 5228120"/>
              <a:gd name="T51" fmla="*/ 5046285 h 4957739"/>
              <a:gd name="T52" fmla="*/ 28626 w 5228120"/>
              <a:gd name="T53" fmla="*/ 5045626 h 4957739"/>
              <a:gd name="T54" fmla="*/ 12851 w 5228120"/>
              <a:gd name="T55" fmla="*/ 5028849 h 4957739"/>
              <a:gd name="T56" fmla="*/ 12851 w 5228120"/>
              <a:gd name="T57" fmla="*/ 4266416 h 4957739"/>
              <a:gd name="T58" fmla="*/ 8413 w 5228120"/>
              <a:gd name="T59" fmla="*/ 4241528 h 4957739"/>
              <a:gd name="T60" fmla="*/ 12851 w 5228120"/>
              <a:gd name="T61" fmla="*/ 4215931 h 4957739"/>
              <a:gd name="T62" fmla="*/ 12851 w 5228120"/>
              <a:gd name="T63" fmla="*/ 3874811 h 4957739"/>
              <a:gd name="T64" fmla="*/ 12851 w 5228120"/>
              <a:gd name="T65" fmla="*/ 3829532 h 4957739"/>
              <a:gd name="T66" fmla="*/ 8121 w 5228120"/>
              <a:gd name="T67" fmla="*/ 3804242 h 4957739"/>
              <a:gd name="T68" fmla="*/ 2700 w 5228120"/>
              <a:gd name="T69" fmla="*/ 3778384 h 4957739"/>
              <a:gd name="T70" fmla="*/ 362 w 5228120"/>
              <a:gd name="T71" fmla="*/ 3753467 h 4957739"/>
              <a:gd name="T72" fmla="*/ 0 w 5228120"/>
              <a:gd name="T73" fmla="*/ 3734285 h 495773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ID"/>
          </a:p>
        </p:txBody>
      </p:sp>
      <p:sp>
        <p:nvSpPr>
          <p:cNvPr id="47" name="Rectangle 46" descr="&quot;&quot;">
            <a:extLst>
              <a:ext uri="{FF2B5EF4-FFF2-40B4-BE49-F238E27FC236}">
                <a16:creationId xmlns:a16="http://schemas.microsoft.com/office/drawing/2014/main" id="{2EA34A1B-120E-4BE2-9171-755E6FD670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45390">
            <a:off x="844550" y="615950"/>
            <a:ext cx="5268913" cy="358616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2" name="Freeform: Shape 48">
            <a:extLst>
              <a:ext uri="{FF2B5EF4-FFF2-40B4-BE49-F238E27FC236}">
                <a16:creationId xmlns:a16="http://schemas.microsoft.com/office/drawing/2014/main" id="{763607DD-49E2-4BE6-BADE-58A2FEEB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ShapeType="1" noTextEdit="1"/>
          </p:cNvSpPr>
          <p:nvPr/>
        </p:nvSpPr>
        <p:spPr bwMode="auto">
          <a:xfrm rot="5245390">
            <a:off x="1797844" y="-121443"/>
            <a:ext cx="3368675" cy="5062537"/>
          </a:xfrm>
          <a:custGeom>
            <a:avLst/>
            <a:gdLst>
              <a:gd name="T0" fmla="*/ 0 w 5228120"/>
              <a:gd name="T1" fmla="*/ 3746017 h 4957739"/>
              <a:gd name="T2" fmla="*/ 3189 w 5228120"/>
              <a:gd name="T3" fmla="*/ 3725859 h 4957739"/>
              <a:gd name="T4" fmla="*/ 1862 w 5228120"/>
              <a:gd name="T5" fmla="*/ 3712250 h 4957739"/>
              <a:gd name="T6" fmla="*/ 5279 w 5228120"/>
              <a:gd name="T7" fmla="*/ 3686905 h 4957739"/>
              <a:gd name="T8" fmla="*/ 8425 w 5228120"/>
              <a:gd name="T9" fmla="*/ 3649830 h 4957739"/>
              <a:gd name="T10" fmla="*/ 11780 w 5228120"/>
              <a:gd name="T11" fmla="*/ 3624308 h 4957739"/>
              <a:gd name="T12" fmla="*/ 12807 w 5228120"/>
              <a:gd name="T13" fmla="*/ 3619387 h 4957739"/>
              <a:gd name="T14" fmla="*/ 12807 w 5228120"/>
              <a:gd name="T15" fmla="*/ 3452384 h 4957739"/>
              <a:gd name="T16" fmla="*/ 11659 w 5228120"/>
              <a:gd name="T17" fmla="*/ 3440064 h 4957739"/>
              <a:gd name="T18" fmla="*/ 12807 w 5228120"/>
              <a:gd name="T19" fmla="*/ 3398502 h 4957739"/>
              <a:gd name="T20" fmla="*/ 11243 w 5228120"/>
              <a:gd name="T21" fmla="*/ 3392467 h 4957739"/>
              <a:gd name="T22" fmla="*/ 12807 w 5228120"/>
              <a:gd name="T23" fmla="*/ 3351833 h 4957739"/>
              <a:gd name="T24" fmla="*/ 11479 w 5228120"/>
              <a:gd name="T25" fmla="*/ 3307313 h 4957739"/>
              <a:gd name="T26" fmla="*/ 7909 w 5228120"/>
              <a:gd name="T27" fmla="*/ 3303988 h 4957739"/>
              <a:gd name="T28" fmla="*/ 7595 w 5228120"/>
              <a:gd name="T29" fmla="*/ 3294225 h 4957739"/>
              <a:gd name="T30" fmla="*/ 7664 w 5228120"/>
              <a:gd name="T31" fmla="*/ 3278854 h 4957739"/>
              <a:gd name="T32" fmla="*/ 11410 w 5228120"/>
              <a:gd name="T33" fmla="*/ 3244423 h 4957739"/>
              <a:gd name="T34" fmla="*/ 9195 w 5228120"/>
              <a:gd name="T35" fmla="*/ 19169 h 4957739"/>
              <a:gd name="T36" fmla="*/ 19784 w 5228120"/>
              <a:gd name="T37" fmla="*/ 2192 h 4957739"/>
              <a:gd name="T38" fmla="*/ 28533 w 5228120"/>
              <a:gd name="T39" fmla="*/ 0 h 4957739"/>
              <a:gd name="T40" fmla="*/ 3348667 w 5228120"/>
              <a:gd name="T41" fmla="*/ 493 h 4957739"/>
              <a:gd name="T42" fmla="*/ 3366885 w 5228120"/>
              <a:gd name="T43" fmla="*/ 29361 h 4957739"/>
              <a:gd name="T44" fmla="*/ 3366885 w 5228120"/>
              <a:gd name="T45" fmla="*/ 5033353 h 4957739"/>
              <a:gd name="T46" fmla="*/ 3348666 w 5228120"/>
              <a:gd name="T47" fmla="*/ 5062139 h 4957739"/>
              <a:gd name="T48" fmla="*/ 3323926 w 5228120"/>
              <a:gd name="T49" fmla="*/ 5062139 h 4957739"/>
              <a:gd name="T50" fmla="*/ 3323924 w 5228120"/>
              <a:gd name="T51" fmla="*/ 5062140 h 4957739"/>
              <a:gd name="T52" fmla="*/ 28526 w 5228120"/>
              <a:gd name="T53" fmla="*/ 5061479 h 4957739"/>
              <a:gd name="T54" fmla="*/ 12807 w 5228120"/>
              <a:gd name="T55" fmla="*/ 5044649 h 4957739"/>
              <a:gd name="T56" fmla="*/ 12807 w 5228120"/>
              <a:gd name="T57" fmla="*/ 4279821 h 4957739"/>
              <a:gd name="T58" fmla="*/ 8383 w 5228120"/>
              <a:gd name="T59" fmla="*/ 4254855 h 4957739"/>
              <a:gd name="T60" fmla="*/ 12807 w 5228120"/>
              <a:gd name="T61" fmla="*/ 4229177 h 4957739"/>
              <a:gd name="T62" fmla="*/ 12807 w 5228120"/>
              <a:gd name="T63" fmla="*/ 3886986 h 4957739"/>
              <a:gd name="T64" fmla="*/ 12807 w 5228120"/>
              <a:gd name="T65" fmla="*/ 3841564 h 4957739"/>
              <a:gd name="T66" fmla="*/ 8093 w 5228120"/>
              <a:gd name="T67" fmla="*/ 3816195 h 4957739"/>
              <a:gd name="T68" fmla="*/ 2690 w 5228120"/>
              <a:gd name="T69" fmla="*/ 3790256 h 4957739"/>
              <a:gd name="T70" fmla="*/ 361 w 5228120"/>
              <a:gd name="T71" fmla="*/ 3765260 h 4957739"/>
              <a:gd name="T72" fmla="*/ 0 w 5228120"/>
              <a:gd name="T73" fmla="*/ 3746017 h 495773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ID"/>
          </a:p>
        </p:txBody>
      </p:sp>
      <p:pic>
        <p:nvPicPr>
          <p:cNvPr id="11273" name="Picture 6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C4AC596-524D-40B8-B707-AEAB66DF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8775">
            <a:off x="1536700" y="893763"/>
            <a:ext cx="3884613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Freeform: Shape 50" descr="&quot;&quot;">
            <a:extLst>
              <a:ext uri="{FF2B5EF4-FFF2-40B4-BE49-F238E27FC236}">
                <a16:creationId xmlns:a16="http://schemas.microsoft.com/office/drawing/2014/main" id="{82CFB4DF-1A32-456D-BF6B-BA7E73FDD5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658755">
            <a:off x="10976769" y="237332"/>
            <a:ext cx="465137" cy="1771650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75" name="Content Placeholder 4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AD7907D6-EC9E-4BA5-A78F-A7097BCB72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7464">
            <a:off x="6308725" y="1455738"/>
            <a:ext cx="4786313" cy="2692400"/>
          </a:xfrm>
        </p:spPr>
      </p:pic>
      <p:grpSp>
        <p:nvGrpSpPr>
          <p:cNvPr id="11276" name="Group 52">
            <a:extLst>
              <a:ext uri="{FF2B5EF4-FFF2-40B4-BE49-F238E27FC236}">
                <a16:creationId xmlns:a16="http://schemas.microsoft.com/office/drawing/2014/main" id="{68BB94A4-7E3D-4D42-9997-70DA6A91D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1277" name="Group 53">
              <a:extLst>
                <a:ext uri="{FF2B5EF4-FFF2-40B4-BE49-F238E27FC236}">
                  <a16:creationId xmlns:a16="http://schemas.microsoft.com/office/drawing/2014/main" id="{3CCD4646-7AB1-48DA-AA0F-1A723C245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6" name="Straight Connector 55" descr="&quot;&quot;">
                <a:extLst>
                  <a:ext uri="{FF2B5EF4-FFF2-40B4-BE49-F238E27FC236}">
                    <a16:creationId xmlns:a16="http://schemas.microsoft.com/office/drawing/2014/main" id="{BD8A2249-003E-461A-A6FA-AE784E35C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 descr="&quot;&quot;">
                <a:extLst>
                  <a:ext uri="{FF2B5EF4-FFF2-40B4-BE49-F238E27FC236}">
                    <a16:creationId xmlns:a16="http://schemas.microsoft.com/office/drawing/2014/main" id="{9ACC2D62-AAE7-4A88-A5B9-ADD38B5AA74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Oval 54" descr="&quot;&quot;">
              <a:extLst>
                <a:ext uri="{FF2B5EF4-FFF2-40B4-BE49-F238E27FC236}">
                  <a16:creationId xmlns:a16="http://schemas.microsoft.com/office/drawing/2014/main" id="{6DD52C07-C6AE-49C8-8DE7-561E38A880C6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785E-6740-486F-A24D-B0F479E02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dirty="0"/>
              <a:t>Ruang Lingkup Intrapreneurship</a:t>
            </a:r>
            <a:endParaRPr lang="en-ID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C3775A-C9A8-4E44-82FF-C312C5B372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9200" y="2317750"/>
          <a:ext cx="9493250" cy="3854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087D7-9922-4BDF-A0CE-501CC2AC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dirty="0"/>
              <a:t>Visi Intrapreneurship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CC1BD-FFAD-48D3-A5CC-B3A9B723E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b="1" dirty="0"/>
              <a:t>Contoh</a:t>
            </a:r>
            <a:r>
              <a:rPr lang="id-ID" dirty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id-ID" b="1" i="1" dirty="0"/>
              <a:t>VISI</a:t>
            </a:r>
            <a:r>
              <a:rPr lang="id-ID" dirty="0"/>
              <a:t> : “INGIN LIBURAN KE JOGJA” </a:t>
            </a:r>
          </a:p>
          <a:p>
            <a:pPr fontAlgn="auto">
              <a:spcAft>
                <a:spcPts val="0"/>
              </a:spcAft>
              <a:defRPr/>
            </a:pPr>
            <a:r>
              <a:rPr lang="id-ID" b="1" i="1" dirty="0"/>
              <a:t>MISI</a:t>
            </a:r>
            <a:r>
              <a:rPr lang="id-ID" dirty="0"/>
              <a:t> 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id-ID" dirty="0"/>
              <a:t>Menentukan tempat wisata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id-ID" dirty="0"/>
              <a:t>Menentukan kendaraan yang akan dinaiki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id-ID" dirty="0"/>
              <a:t>Menentukan Rute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id-ID" dirty="0"/>
              <a:t>Menentukan tempat menginap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id-ID" dirty="0"/>
              <a:t>Menyiapkan bekal (uang, makanan, minuman, baju dan perlengkapan lainnya)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id-ID" dirty="0"/>
              <a:t>Membuat perencanaan selama perjalanan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id-ID" dirty="0"/>
              <a:t>Membuat skala prioritas</a:t>
            </a:r>
          </a:p>
        </p:txBody>
      </p:sp>
      <p:pic>
        <p:nvPicPr>
          <p:cNvPr id="13316" name="Picture 10" descr="OMW Bee">
            <a:extLst>
              <a:ext uri="{FF2B5EF4-FFF2-40B4-BE49-F238E27FC236}">
                <a16:creationId xmlns:a16="http://schemas.microsoft.com/office/drawing/2014/main" id="{5BB69ED1-B532-44A8-AC8B-03008616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5599113"/>
            <a:ext cx="1258887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6">
            <a:extLst>
              <a:ext uri="{FF2B5EF4-FFF2-40B4-BE49-F238E27FC236}">
                <a16:creationId xmlns:a16="http://schemas.microsoft.com/office/drawing/2014/main" id="{82AFED6A-9CCA-46FC-9F27-EBE2751B5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25" y="357188"/>
            <a:ext cx="21431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phic 24" descr="Line arrow: Counter-clockwise curve with solid fill">
            <a:extLst>
              <a:ext uri="{FF2B5EF4-FFF2-40B4-BE49-F238E27FC236}">
                <a16:creationId xmlns:a16="http://schemas.microsoft.com/office/drawing/2014/main" id="{7DAE4A50-8257-4ADA-AF77-3F51F84DA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32961">
            <a:off x="8489156" y="3505994"/>
            <a:ext cx="2716213" cy="2714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9">
            <a:extLst>
              <a:ext uri="{FF2B5EF4-FFF2-40B4-BE49-F238E27FC236}">
                <a16:creationId xmlns:a16="http://schemas.microsoft.com/office/drawing/2014/main" id="{17610C2B-CDE2-4C60-BB1B-C01A8DBBA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4353" name="Group 10">
              <a:extLst>
                <a:ext uri="{FF2B5EF4-FFF2-40B4-BE49-F238E27FC236}">
                  <a16:creationId xmlns:a16="http://schemas.microsoft.com/office/drawing/2014/main" id="{C18E4FB5-9275-49AE-A474-4A36ED856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3" name="Straight Connector 12" descr="&quot;&quot;">
                <a:extLst>
                  <a:ext uri="{FF2B5EF4-FFF2-40B4-BE49-F238E27FC236}">
                    <a16:creationId xmlns:a16="http://schemas.microsoft.com/office/drawing/2014/main" id="{F65B767D-2CF8-44E2-9B83-257A1A916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 descr="&quot;&quot;">
                <a:extLst>
                  <a:ext uri="{FF2B5EF4-FFF2-40B4-BE49-F238E27FC236}">
                    <a16:creationId xmlns:a16="http://schemas.microsoft.com/office/drawing/2014/main" id="{120BE585-EFD0-414E-BE94-AF898AE49DE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 descr="&quot;&quot;">
              <a:extLst>
                <a:ext uri="{FF2B5EF4-FFF2-40B4-BE49-F238E27FC236}">
                  <a16:creationId xmlns:a16="http://schemas.microsoft.com/office/drawing/2014/main" id="{AFB685D9-94AA-41D0-B2DB-1BA4012EBE5D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 useBgFill="1">
        <p:nvSpPr>
          <p:cNvPr id="16" name="Rectangle 15" descr="&quot;&quot;">
            <a:extLst>
              <a:ext uri="{FF2B5EF4-FFF2-40B4-BE49-F238E27FC236}">
                <a16:creationId xmlns:a16="http://schemas.microsoft.com/office/drawing/2014/main" id="{3FE06CDB-3EFE-4B1F-BFD2-B99DD4249F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 descr="&quot;&quot;">
            <a:extLst>
              <a:ext uri="{FF2B5EF4-FFF2-40B4-BE49-F238E27FC236}">
                <a16:creationId xmlns:a16="http://schemas.microsoft.com/office/drawing/2014/main" id="{5E1F70B3-6F03-42CA-AFC8-411F329E82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41" name="Content Placeholder 4" descr="A picture containing text, kitchen, indoor, food&#10;&#10;Description automatically generated">
            <a:extLst>
              <a:ext uri="{FF2B5EF4-FFF2-40B4-BE49-F238E27FC236}">
                <a16:creationId xmlns:a16="http://schemas.microsoft.com/office/drawing/2014/main" id="{60E14D4C-F4DC-4497-B3B6-DCAABA945D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F05616E-AD7B-4842-8457-3CA980DE74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1" y="3429000"/>
            <a:ext cx="12191999" cy="3429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A1864-EEBF-498F-909E-B7AA2AC4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53" y="2048276"/>
            <a:ext cx="4145878" cy="202882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Perusahaan</a:t>
            </a:r>
            <a:r>
              <a:rPr lang="id-ID" dirty="0"/>
              <a:t> Pelaku</a:t>
            </a:r>
            <a:r>
              <a:rPr lang="en-US" dirty="0"/>
              <a:t> Intrapreneurship </a:t>
            </a:r>
          </a:p>
        </p:txBody>
      </p:sp>
      <p:grpSp>
        <p:nvGrpSpPr>
          <p:cNvPr id="14346" name="Group 21">
            <a:extLst>
              <a:ext uri="{FF2B5EF4-FFF2-40B4-BE49-F238E27FC236}">
                <a16:creationId xmlns:a16="http://schemas.microsoft.com/office/drawing/2014/main" id="{692CA1C0-CD11-4591-8A9D-10D6ECC3A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74625" y="6388100"/>
            <a:ext cx="357188" cy="369888"/>
            <a:chOff x="4135740" y="1795926"/>
            <a:chExt cx="558732" cy="575710"/>
          </a:xfrm>
        </p:grpSpPr>
        <p:grpSp>
          <p:nvGrpSpPr>
            <p:cNvPr id="14349" name="Group 22">
              <a:extLst>
                <a:ext uri="{FF2B5EF4-FFF2-40B4-BE49-F238E27FC236}">
                  <a16:creationId xmlns:a16="http://schemas.microsoft.com/office/drawing/2014/main" id="{A1F332BE-69D5-4CC2-A252-6E63C863B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5" name="Straight Connector 24" descr="&quot;&quot;">
                <a:extLst>
                  <a:ext uri="{FF2B5EF4-FFF2-40B4-BE49-F238E27FC236}">
                    <a16:creationId xmlns:a16="http://schemas.microsoft.com/office/drawing/2014/main" id="{E8684262-D036-45A1-A534-6992021B6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5651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 descr="&quot;&quot;">
                <a:extLst>
                  <a:ext uri="{FF2B5EF4-FFF2-40B4-BE49-F238E27FC236}">
                    <a16:creationId xmlns:a16="http://schemas.microsoft.com/office/drawing/2014/main" id="{1A0C592E-6A2E-47BE-AB15-73E654AF0B5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928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 descr="&quot;&quot;">
              <a:extLst>
                <a:ext uri="{FF2B5EF4-FFF2-40B4-BE49-F238E27FC236}">
                  <a16:creationId xmlns:a16="http://schemas.microsoft.com/office/drawing/2014/main" id="{F639AB92-FA89-4F69-8EFF-EDD627930610}"/>
                </a:ext>
              </a:extLst>
            </p:cNvPr>
            <p:cNvSpPr/>
            <p:nvPr/>
          </p:nvSpPr>
          <p:spPr>
            <a:xfrm>
              <a:off x="4336884" y="1946649"/>
              <a:ext cx="156444" cy="158135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81B6BD4-BE39-4947-B88E-2C4074A192C7}"/>
              </a:ext>
            </a:extLst>
          </p:cNvPr>
          <p:cNvSpPr txBox="1"/>
          <p:nvPr/>
        </p:nvSpPr>
        <p:spPr>
          <a:xfrm>
            <a:off x="0" y="-12753"/>
            <a:ext cx="6200454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highlight>
                  <a:srgbClr val="FFFF00"/>
                </a:highlight>
                <a:latin typeface="+mn-lt"/>
              </a:rPr>
              <a:t>VISI</a:t>
            </a:r>
            <a:r>
              <a:rPr lang="id-ID" dirty="0">
                <a:highlight>
                  <a:srgbClr val="FFFF00"/>
                </a:highlight>
                <a:latin typeface="+mn-lt"/>
              </a:rPr>
              <a:t> </a:t>
            </a:r>
            <a:r>
              <a:rPr lang="sv-SE" dirty="0">
                <a:highlight>
                  <a:srgbClr val="FFFF00"/>
                </a:highlight>
                <a:latin typeface="+mn-lt"/>
              </a:rPr>
              <a:t>Menjadi perusahaan farmasi, obat tradisional, makanan minuman kesehatan, kosmetik dan pengolahan bahan herbal yang dapat memberikan manfaat bagi masyarakat dan lingkungan.</a:t>
            </a:r>
            <a:endParaRPr lang="en-ID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47F2B5-888F-4ACC-A791-49916D06E721}"/>
              </a:ext>
            </a:extLst>
          </p:cNvPr>
          <p:cNvSpPr txBox="1"/>
          <p:nvPr/>
        </p:nvSpPr>
        <p:spPr>
          <a:xfrm>
            <a:off x="4138025" y="1955909"/>
            <a:ext cx="8046466" cy="48013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MISI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Mengembangkan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produk-produk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berbahan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baku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herbal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dalam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bentuk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sediaan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farmasi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,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obat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tradisional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,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makanan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minuman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kesehatan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, dan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kosmetik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berdasarkan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penelitian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 yang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rasional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,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aman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, dan </a:t>
            </a:r>
            <a:r>
              <a:rPr lang="en-ID" dirty="0" err="1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jujur</a:t>
            </a:r>
            <a:r>
              <a:rPr lang="en-ID" dirty="0">
                <a:solidFill>
                  <a:srgbClr val="000000"/>
                </a:solidFill>
                <a:highlight>
                  <a:srgbClr val="00FF00"/>
                </a:highlight>
                <a:latin typeface="+mn-lt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Mengembangkan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penelitian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obat-obat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herbal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secara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berkesinambungan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Membantu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dan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mendorong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pemerintah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,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institusi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pendidikan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, dunia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kedokteran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agar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lebih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berperan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dalam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penelitian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dan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pengembangan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obat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dan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pengobatan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herbal.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Meningkatkan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kesadaran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masyarakat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tentangpentingnya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membina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kesehatan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melalui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pola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hidup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sehat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,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pemakaian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bahan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-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bahan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alami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, dan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pengobatan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secara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 </a:t>
            </a:r>
            <a:r>
              <a:rPr lang="en-ID" i="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naturopathy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Melakukan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 </a:t>
            </a:r>
            <a:r>
              <a:rPr lang="en-ID" i="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Corporate Social Responsibility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 (CSR) yang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intensif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Mengelola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perusahaan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yang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berorientasi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ramah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lingkungan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Menjadi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perusahaan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obat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herbal yang </a:t>
            </a:r>
            <a:r>
              <a:rPr lang="en-ID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mendunia</a:t>
            </a:r>
            <a:r>
              <a:rPr lang="en-ID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549</Words>
  <Application>Microsoft Office PowerPoint</Application>
  <PresentationFormat>Widescreen</PresentationFormat>
  <Paragraphs>91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Malgun Gothic</vt:lpstr>
      <vt:lpstr>Arial</vt:lpstr>
      <vt:lpstr>Calibri</vt:lpstr>
      <vt:lpstr>Calibri Light</vt:lpstr>
      <vt:lpstr>Candara</vt:lpstr>
      <vt:lpstr>Consolas</vt:lpstr>
      <vt:lpstr>Franklin Gothic Heavy</vt:lpstr>
      <vt:lpstr>Sagona Book</vt:lpstr>
      <vt:lpstr>StreetscapeVTI</vt:lpstr>
      <vt:lpstr>Intrapreneurship</vt:lpstr>
      <vt:lpstr>Apa itu intrapreneurship? </vt:lpstr>
      <vt:lpstr>Intrapreneurship </vt:lpstr>
      <vt:lpstr>Intrapreneur &amp; Entrepreneur</vt:lpstr>
      <vt:lpstr>PowerPoint Presentation</vt:lpstr>
      <vt:lpstr>Contoh Pelaku Intrapreneurship</vt:lpstr>
      <vt:lpstr>Ruang Lingkup Intrapreneurship</vt:lpstr>
      <vt:lpstr>Visi Intrapreneurship </vt:lpstr>
      <vt:lpstr>Perusahaan Pelaku Intrapreneurship </vt:lpstr>
      <vt:lpstr>Produk Sido Muncul </vt:lpstr>
      <vt:lpstr>Perusahaan Pelaku Intrapreneurship </vt:lpstr>
      <vt:lpstr>Produk Google </vt:lpstr>
      <vt:lpstr>5 Karakter Intrapreneur (Steade,1984)</vt:lpstr>
      <vt:lpstr>PT KAI</vt:lpstr>
      <vt:lpstr>SEBELUM TAHUN 2010</vt:lpstr>
      <vt:lpstr>PERUBAHAN 2010</vt:lpstr>
      <vt:lpstr>PowerPoint Presentation</vt:lpstr>
      <vt:lpstr>MATURNUWUN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Intrapreneurship</dc:title>
  <dc:creator>yusuf</dc:creator>
  <cp:lastModifiedBy>yusuf mcsn</cp:lastModifiedBy>
  <cp:revision>5</cp:revision>
  <dcterms:created xsi:type="dcterms:W3CDTF">2021-09-26T18:52:49Z</dcterms:created>
  <dcterms:modified xsi:type="dcterms:W3CDTF">2023-09-08T02:41:14Z</dcterms:modified>
</cp:coreProperties>
</file>