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ABCB82E-D761-4111-8094-5C6C85111966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D0A6E9-0A12-4E97-90A3-086181B406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8352928" cy="604867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MODEL PEMBELAJARAN RECIPROCAL TEACHING</a:t>
            </a:r>
            <a:br>
              <a:rPr lang="en-US" sz="2800" dirty="0" smtClean="0"/>
            </a:br>
            <a:r>
              <a:rPr lang="en-US" sz="2800" dirty="0" smtClean="0"/>
              <a:t>(PEMBELAJARAN TIMBAL BALIK)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Dr. </a:t>
            </a:r>
            <a:r>
              <a:rPr lang="en-US" sz="2800" dirty="0" err="1" smtClean="0"/>
              <a:t>Tatik</a:t>
            </a:r>
            <a:r>
              <a:rPr lang="en-US" sz="2800" dirty="0" smtClean="0"/>
              <a:t> </a:t>
            </a:r>
            <a:r>
              <a:rPr lang="en-US" sz="2800" dirty="0" err="1" smtClean="0"/>
              <a:t>Retno</a:t>
            </a:r>
            <a:r>
              <a:rPr lang="en-US" sz="2800" dirty="0" smtClean="0"/>
              <a:t> </a:t>
            </a:r>
            <a:r>
              <a:rPr lang="en-US" sz="2800" dirty="0" err="1" smtClean="0"/>
              <a:t>Murniasih</a:t>
            </a:r>
            <a:r>
              <a:rPr lang="en-US" sz="2800" dirty="0" smtClean="0"/>
              <a:t>, S.si., </a:t>
            </a:r>
            <a:r>
              <a:rPr lang="en-US" sz="2800" dirty="0" err="1" smtClean="0"/>
              <a:t>M.Pd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068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02968"/>
            <a:ext cx="730123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lphaUcPeriod"/>
            </a:pPr>
            <a:r>
              <a:rPr lang="en-US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Pengertian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Reciprocal Teaching</a:t>
            </a:r>
          </a:p>
          <a:p>
            <a:pPr algn="just"/>
            <a:endParaRPr lang="en-US" dirty="0"/>
          </a:p>
          <a:p>
            <a:pPr algn="just"/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polincsar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brown (1984: 117-175) Reciprocal Teaching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konstruktivis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didasarkan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prinsip-prinsip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mengajarkan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keterampilan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metakognitif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guru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keterampilan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membbaca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berkemampuan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rendah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arends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reciprocal teaching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diracancang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mengajarkan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pemahaman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Dari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diatas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dipahami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reciprocal teaching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pengajaran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dirancang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mengajarkan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strategi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pemahaman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mandiri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diskusi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guru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maupun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siswa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49453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45939"/>
            <a:ext cx="730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B. </a:t>
            </a:r>
            <a:r>
              <a:rPr lang="en-US" b="1" dirty="0" err="1" smtClean="0"/>
              <a:t>Strategi</a:t>
            </a:r>
            <a:r>
              <a:rPr lang="en-US" b="1" dirty="0" smtClean="0"/>
              <a:t> Reciprocal </a:t>
            </a:r>
            <a:r>
              <a:rPr lang="en-US" b="1" dirty="0" err="1" smtClean="0"/>
              <a:t>Teacing</a:t>
            </a:r>
            <a:endParaRPr lang="en-US" b="1" dirty="0" smtClean="0"/>
          </a:p>
          <a:p>
            <a:pPr algn="just"/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746019" y="744465"/>
            <a:ext cx="3082304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ysClr val="windowText" lastClr="000000"/>
                </a:solidFill>
              </a:rPr>
              <a:t>1</a:t>
            </a:r>
            <a:r>
              <a:rPr lang="en-US" dirty="0" smtClean="0">
                <a:solidFill>
                  <a:sysClr val="windowText" lastClr="000000"/>
                </a:solidFill>
              </a:rPr>
              <a:t>. </a:t>
            </a:r>
            <a:r>
              <a:rPr lang="en-US" dirty="0" err="1" smtClean="0">
                <a:solidFill>
                  <a:sysClr val="windowText" lastClr="000000"/>
                </a:solidFill>
              </a:rPr>
              <a:t>Summarissing</a:t>
            </a:r>
            <a:endParaRPr lang="en-US" dirty="0" smtClean="0">
              <a:solidFill>
                <a:sysClr val="windowText" lastClr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77254" y="431454"/>
            <a:ext cx="3340790" cy="13145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Siswa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meringkas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mengidentifikasi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hal-hal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penting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dalam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bacaan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atau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materi</a:t>
            </a:r>
            <a:r>
              <a:rPr lang="en-US" dirty="0" smtClean="0">
                <a:solidFill>
                  <a:sysClr val="windowText" lastClr="000000"/>
                </a:solidFill>
              </a:rPr>
              <a:t> yang </a:t>
            </a:r>
            <a:r>
              <a:rPr lang="en-US" dirty="0" err="1" smtClean="0">
                <a:solidFill>
                  <a:sysClr val="windowText" lastClr="000000"/>
                </a:solidFill>
              </a:rPr>
              <a:t>telah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diberikan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910248" y="2348880"/>
            <a:ext cx="2753847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ysClr val="windowText" lastClr="000000"/>
                </a:solidFill>
              </a:rPr>
              <a:t>2</a:t>
            </a:r>
            <a:r>
              <a:rPr lang="en-US" dirty="0" smtClean="0">
                <a:solidFill>
                  <a:sysClr val="windowText" lastClr="000000"/>
                </a:solidFill>
              </a:rPr>
              <a:t>. Questioning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5681148" y="1988840"/>
            <a:ext cx="3340790" cy="13681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Dibawa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bimbingan</a:t>
            </a:r>
            <a:r>
              <a:rPr lang="en-US" dirty="0" smtClean="0">
                <a:solidFill>
                  <a:sysClr val="windowText" lastClr="000000"/>
                </a:solidFill>
              </a:rPr>
              <a:t> guru </a:t>
            </a:r>
            <a:r>
              <a:rPr lang="en-US" dirty="0" err="1" smtClean="0">
                <a:solidFill>
                  <a:sysClr val="windowText" lastClr="000000"/>
                </a:solidFill>
              </a:rPr>
              <a:t>siswa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membuat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pertanyaan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terkait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konsop</a:t>
            </a:r>
            <a:r>
              <a:rPr lang="en-US" dirty="0" smtClean="0">
                <a:solidFill>
                  <a:sysClr val="windowText" lastClr="000000"/>
                </a:solidFill>
              </a:rPr>
              <a:t> yang </a:t>
            </a:r>
            <a:r>
              <a:rPr lang="en-US" dirty="0" err="1" smtClean="0">
                <a:solidFill>
                  <a:sysClr val="windowText" lastClr="000000"/>
                </a:solidFill>
              </a:rPr>
              <a:t>belum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dipahami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sekitar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materi</a:t>
            </a:r>
            <a:r>
              <a:rPr lang="en-US" dirty="0" smtClean="0">
                <a:solidFill>
                  <a:sysClr val="windowText" lastClr="000000"/>
                </a:solidFill>
              </a:rPr>
              <a:t> yang </a:t>
            </a:r>
            <a:r>
              <a:rPr lang="en-US" dirty="0" err="1" smtClean="0">
                <a:solidFill>
                  <a:sysClr val="windowText" lastClr="000000"/>
                </a:solidFill>
              </a:rPr>
              <a:t>dibahas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1910248" y="3977018"/>
            <a:ext cx="2753847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ysClr val="windowText" lastClr="000000"/>
                </a:solidFill>
              </a:rPr>
              <a:t>3. Clarifying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81148" y="3742992"/>
            <a:ext cx="3340790" cy="111612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Siswa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menjelaskan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tentang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konsep</a:t>
            </a:r>
            <a:r>
              <a:rPr lang="en-US" dirty="0" smtClean="0">
                <a:solidFill>
                  <a:sysClr val="windowText" lastClr="000000"/>
                </a:solidFill>
              </a:rPr>
              <a:t> yang </a:t>
            </a:r>
            <a:r>
              <a:rPr lang="en-US" dirty="0" err="1" smtClean="0">
                <a:solidFill>
                  <a:sysClr val="windowText" lastClr="000000"/>
                </a:solidFill>
              </a:rPr>
              <a:t>telah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didiskusikan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dalam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kelompok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910247" y="5517232"/>
            <a:ext cx="2753847" cy="64807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solidFill>
                  <a:sysClr val="windowText" lastClr="000000"/>
                </a:solidFill>
              </a:rPr>
              <a:t>4. Predicting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77254" y="5175194"/>
            <a:ext cx="3340790" cy="13321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ysClr val="windowText" lastClr="000000"/>
                </a:solidFill>
              </a:rPr>
              <a:t>Siswa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mencoba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melakukan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perkiraan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mengenai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konsep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apa</a:t>
            </a:r>
            <a:r>
              <a:rPr lang="en-US" dirty="0" smtClean="0">
                <a:solidFill>
                  <a:sysClr val="windowText" lastClr="000000"/>
                </a:solidFill>
              </a:rPr>
              <a:t> yang </a:t>
            </a:r>
            <a:r>
              <a:rPr lang="en-US" dirty="0" err="1" smtClean="0">
                <a:solidFill>
                  <a:sysClr val="windowText" lastClr="000000"/>
                </a:solidFill>
              </a:rPr>
              <a:t>akan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didiskusikan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selanjutnya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oleh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penyaji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585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65296" y="332656"/>
            <a:ext cx="7301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C. </a:t>
            </a:r>
            <a:r>
              <a:rPr lang="en-US" b="1" dirty="0" err="1" smtClean="0"/>
              <a:t>Langkah-Langkah</a:t>
            </a:r>
            <a:r>
              <a:rPr lang="en-US" b="1" dirty="0" smtClean="0"/>
              <a:t> </a:t>
            </a:r>
            <a:r>
              <a:rPr lang="en-US" b="1" dirty="0" err="1" smtClean="0"/>
              <a:t>Pembelajaran</a:t>
            </a:r>
            <a:endParaRPr lang="en-US" b="1" dirty="0" smtClean="0"/>
          </a:p>
          <a:p>
            <a:pPr algn="just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13528" y="836712"/>
            <a:ext cx="71529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Guru </a:t>
            </a:r>
            <a:r>
              <a:rPr lang="en-US" dirty="0" err="1" smtClean="0"/>
              <a:t>mempersiapkan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ajar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(</a:t>
            </a:r>
            <a:r>
              <a:rPr lang="en-US" dirty="0" err="1" smtClean="0"/>
              <a:t>LKPD</a:t>
            </a:r>
            <a:r>
              <a:rPr lang="en-US" dirty="0" smtClean="0"/>
              <a:t>) yang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tugas-tugas</a:t>
            </a:r>
            <a:r>
              <a:rPr lang="en-US" dirty="0" smtClean="0"/>
              <a:t> </a:t>
            </a:r>
            <a:r>
              <a:rPr lang="en-US" dirty="0" err="1" smtClean="0"/>
              <a:t>merangkum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Guru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4 </a:t>
            </a:r>
            <a:r>
              <a:rPr lang="en-US" dirty="0" err="1" smtClean="0"/>
              <a:t>atau</a:t>
            </a:r>
            <a:r>
              <a:rPr lang="en-US" dirty="0" smtClean="0"/>
              <a:t> 5 orang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heterogen</a:t>
            </a:r>
            <a:r>
              <a:rPr lang="en-US" dirty="0" smtClean="0"/>
              <a:t>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2.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endParaRPr lang="en-US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Guru </a:t>
            </a:r>
            <a:r>
              <a:rPr lang="en-US" dirty="0" err="1" smtClean="0"/>
              <a:t>membagikan</a:t>
            </a:r>
            <a:r>
              <a:rPr lang="en-US" dirty="0" smtClean="0"/>
              <a:t> </a:t>
            </a:r>
            <a:r>
              <a:rPr lang="en-US" dirty="0" err="1" smtClean="0"/>
              <a:t>LKPD</a:t>
            </a:r>
            <a:r>
              <a:rPr lang="en-US" dirty="0" smtClean="0"/>
              <a:t> </a:t>
            </a:r>
            <a:r>
              <a:rPr lang="en-US" dirty="0" err="1" smtClean="0"/>
              <a:t>sambil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lain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penunjang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Guru </a:t>
            </a:r>
            <a:r>
              <a:rPr lang="en-US" dirty="0" err="1" smtClean="0"/>
              <a:t>memodelkan</a:t>
            </a:r>
            <a:r>
              <a:rPr lang="en-US" dirty="0" smtClean="0"/>
              <a:t>  4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, </a:t>
            </a:r>
            <a:r>
              <a:rPr lang="en-US" dirty="0" err="1" smtClean="0"/>
              <a:t>merangkum</a:t>
            </a:r>
            <a:r>
              <a:rPr lang="en-US" dirty="0" smtClean="0"/>
              <a:t>, </a:t>
            </a:r>
            <a:r>
              <a:rPr lang="en-US" dirty="0" err="1" smtClean="0"/>
              <a:t>menyususun</a:t>
            </a:r>
            <a:r>
              <a:rPr lang="en-US" dirty="0" smtClean="0"/>
              <a:t>  </a:t>
            </a:r>
            <a:r>
              <a:rPr lang="en-US" dirty="0" err="1" smtClean="0"/>
              <a:t>pertanyaan</a:t>
            </a:r>
            <a:r>
              <a:rPr lang="en-US" dirty="0" smtClean="0"/>
              <a:t>,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memprediksi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mempragakan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guru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Guru </a:t>
            </a:r>
            <a:r>
              <a:rPr lang="en-US" dirty="0" err="1" smtClean="0"/>
              <a:t>menfasilitasi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membimbing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6935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88429" y="836712"/>
            <a:ext cx="730123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D</a:t>
            </a:r>
            <a:r>
              <a:rPr lang="en-US" dirty="0" smtClean="0"/>
              <a:t>. </a:t>
            </a:r>
            <a:r>
              <a:rPr lang="en-US" b="1" dirty="0" err="1" smtClean="0"/>
              <a:t>Tujuan</a:t>
            </a:r>
            <a:r>
              <a:rPr lang="en-US" b="1" dirty="0" smtClean="0"/>
              <a:t> Reciprocal Teaching</a:t>
            </a:r>
          </a:p>
          <a:p>
            <a:pPr algn="just"/>
            <a:endParaRPr lang="en-US" sz="1600" dirty="0"/>
          </a:p>
          <a:p>
            <a:pPr algn="just"/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marlina</a:t>
            </a:r>
            <a:r>
              <a:rPr lang="en-US" dirty="0" smtClean="0"/>
              <a:t> (2011),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reciprocal teaching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kata-kata </a:t>
            </a:r>
            <a:r>
              <a:rPr lang="en-US" dirty="0" err="1" smtClean="0"/>
              <a:t>tertulis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guru </a:t>
            </a:r>
            <a:r>
              <a:rPr lang="en-US" dirty="0" err="1" smtClean="0"/>
              <a:t>sekalipun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memonitoring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berpikirnya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3027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7361" y="836712"/>
            <a:ext cx="73012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E. </a:t>
            </a:r>
            <a:r>
              <a:rPr lang="en-US" b="1" dirty="0" err="1" smtClean="0"/>
              <a:t>Kelebihan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Kekurangan</a:t>
            </a:r>
            <a:r>
              <a:rPr lang="en-US" b="1" dirty="0" smtClean="0"/>
              <a:t> Reciprocal  Teaching</a:t>
            </a:r>
          </a:p>
          <a:p>
            <a:pPr algn="just"/>
            <a:endParaRPr lang="en-US" b="1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reciprocal teaching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Hayati</a:t>
            </a:r>
            <a:r>
              <a:rPr lang="en-US" dirty="0" smtClean="0"/>
              <a:t> (2009) :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Melatih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endParaRPr lang="en-US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Melatih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endParaRPr lang="en-US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Mengasah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algn="just"/>
            <a:endParaRPr lang="en-US" dirty="0" smtClean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reciprocal teaching </a:t>
            </a:r>
            <a:r>
              <a:rPr lang="en-US" dirty="0" err="1" smtClean="0"/>
              <a:t>diantaranya</a:t>
            </a:r>
            <a:r>
              <a:rPr lang="en-US" dirty="0" smtClean="0"/>
              <a:t> :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merangkai</a:t>
            </a:r>
            <a:r>
              <a:rPr lang="en-US" dirty="0" smtClean="0"/>
              <a:t> kata-kata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malu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yang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proses </a:t>
            </a:r>
            <a:r>
              <a:rPr lang="en-US" dirty="0" err="1" smtClean="0"/>
              <a:t>pembelajaran</a:t>
            </a:r>
            <a:endParaRPr lang="en-US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pelaksanaannya</a:t>
            </a:r>
            <a:r>
              <a:rPr lang="en-US" dirty="0" smtClean="0"/>
              <a:t>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cukup</a:t>
            </a:r>
            <a:r>
              <a:rPr lang="en-US" dirty="0" smtClean="0"/>
              <a:t> lama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17988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845607">
            <a:off x="1728461" y="1844824"/>
            <a:ext cx="7301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latin typeface="Algerian" pitchFamily="82" charset="0"/>
              </a:rPr>
              <a:t>Sekian</a:t>
            </a:r>
            <a:endParaRPr lang="en-US" sz="4800" dirty="0">
              <a:latin typeface="Algerian" pitchFamily="82" charset="0"/>
            </a:endParaRPr>
          </a:p>
          <a:p>
            <a:pPr algn="ctr"/>
            <a:r>
              <a:rPr lang="en-US" sz="4800" dirty="0">
                <a:latin typeface="Algerian" pitchFamily="82" charset="0"/>
              </a:rPr>
              <a:t>&amp;</a:t>
            </a:r>
          </a:p>
          <a:p>
            <a:pPr algn="ctr"/>
            <a:r>
              <a:rPr lang="en-US" sz="4800" dirty="0" err="1" smtClean="0">
                <a:latin typeface="Algerian" pitchFamily="82" charset="0"/>
              </a:rPr>
              <a:t>Terimakasih</a:t>
            </a:r>
            <a:r>
              <a:rPr lang="en-US" sz="4800" dirty="0" smtClean="0">
                <a:latin typeface="Algerian" pitchFamily="82" charset="0"/>
              </a:rPr>
              <a:t> </a:t>
            </a:r>
            <a:endParaRPr lang="en-US" sz="48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806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144</TotalTime>
  <Words>310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Algerian</vt:lpstr>
      <vt:lpstr>Arial</vt:lpstr>
      <vt:lpstr>Century Schoolbook</vt:lpstr>
      <vt:lpstr>Wingdings</vt:lpstr>
      <vt:lpstr>Wingdings 2</vt:lpstr>
      <vt:lpstr>Oriel</vt:lpstr>
      <vt:lpstr>MODEL PEMBELAJARAN RECIPROCAL TEACHING (PEMBELAJARAN TIMBAL BALIK)         Dr. Tatik Retno Murniasih, S.si., M.Pd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PEMBELAJARAN RECIPROCAL TEACHING (PEMBELAJARAN TIMBAL BALIK)         Viktor Bombang (170403060063) Yohanes Alfrid Suhardi Aris(1704030600)</dc:title>
  <dc:creator>WINDOWS 10</dc:creator>
  <cp:lastModifiedBy>ASUS</cp:lastModifiedBy>
  <cp:revision>23</cp:revision>
  <dcterms:created xsi:type="dcterms:W3CDTF">2021-06-15T07:20:09Z</dcterms:created>
  <dcterms:modified xsi:type="dcterms:W3CDTF">2021-07-08T04:37:22Z</dcterms:modified>
</cp:coreProperties>
</file>