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9"/>
  </p:notesMasterIdLst>
  <p:handoutMasterIdLst>
    <p:handoutMasterId r:id="rId20"/>
  </p:handoutMasterIdLst>
  <p:sldIdLst>
    <p:sldId id="1479" r:id="rId2"/>
    <p:sldId id="1480" r:id="rId3"/>
    <p:sldId id="287" r:id="rId4"/>
    <p:sldId id="290" r:id="rId5"/>
    <p:sldId id="288" r:id="rId6"/>
    <p:sldId id="292" r:id="rId7"/>
    <p:sldId id="289" r:id="rId8"/>
    <p:sldId id="293" r:id="rId9"/>
    <p:sldId id="294" r:id="rId10"/>
    <p:sldId id="295" r:id="rId11"/>
    <p:sldId id="296" r:id="rId12"/>
    <p:sldId id="265" r:id="rId13"/>
    <p:sldId id="297" r:id="rId14"/>
    <p:sldId id="298" r:id="rId15"/>
    <p:sldId id="266" r:id="rId16"/>
    <p:sldId id="1481" r:id="rId17"/>
    <p:sldId id="1482" r:id="rId18"/>
  </p:sldIdLst>
  <p:sldSz cx="24377650" cy="13716000"/>
  <p:notesSz cx="6858000" cy="9144000"/>
  <p:defaultTextStyle>
    <a:defPPr>
      <a:defRPr lang="en-US"/>
    </a:defPPr>
    <a:lvl1pPr algn="l" defTabSz="1827213" rtl="0" eaLnBrk="0" fontAlgn="base" hangingPunct="0">
      <a:spcBef>
        <a:spcPct val="0"/>
      </a:spcBef>
      <a:spcAft>
        <a:spcPct val="0"/>
      </a:spcAft>
      <a:defRPr sz="3600" kern="1200">
        <a:solidFill>
          <a:schemeClr val="tx1"/>
        </a:solidFill>
        <a:latin typeface="Lato Light"/>
        <a:ea typeface="+mn-ea"/>
        <a:cs typeface="+mn-cs"/>
      </a:defRPr>
    </a:lvl1pPr>
    <a:lvl2pPr marL="912813" indent="-455613" algn="l" defTabSz="1827213" rtl="0" eaLnBrk="0" fontAlgn="base" hangingPunct="0">
      <a:spcBef>
        <a:spcPct val="0"/>
      </a:spcBef>
      <a:spcAft>
        <a:spcPct val="0"/>
      </a:spcAft>
      <a:defRPr sz="3600" kern="1200">
        <a:solidFill>
          <a:schemeClr val="tx1"/>
        </a:solidFill>
        <a:latin typeface="Lato Light"/>
        <a:ea typeface="+mn-ea"/>
        <a:cs typeface="+mn-cs"/>
      </a:defRPr>
    </a:lvl2pPr>
    <a:lvl3pPr marL="1827213" indent="-912813" algn="l" defTabSz="1827213" rtl="0" eaLnBrk="0" fontAlgn="base" hangingPunct="0">
      <a:spcBef>
        <a:spcPct val="0"/>
      </a:spcBef>
      <a:spcAft>
        <a:spcPct val="0"/>
      </a:spcAft>
      <a:defRPr sz="3600" kern="1200">
        <a:solidFill>
          <a:schemeClr val="tx1"/>
        </a:solidFill>
        <a:latin typeface="Lato Light"/>
        <a:ea typeface="+mn-ea"/>
        <a:cs typeface="+mn-cs"/>
      </a:defRPr>
    </a:lvl3pPr>
    <a:lvl4pPr marL="2741613" indent="-1370013" algn="l" defTabSz="1827213" rtl="0" eaLnBrk="0" fontAlgn="base" hangingPunct="0">
      <a:spcBef>
        <a:spcPct val="0"/>
      </a:spcBef>
      <a:spcAft>
        <a:spcPct val="0"/>
      </a:spcAft>
      <a:defRPr sz="3600" kern="1200">
        <a:solidFill>
          <a:schemeClr val="tx1"/>
        </a:solidFill>
        <a:latin typeface="Lato Light"/>
        <a:ea typeface="+mn-ea"/>
        <a:cs typeface="+mn-cs"/>
      </a:defRPr>
    </a:lvl4pPr>
    <a:lvl5pPr marL="3656013" indent="-1827213" algn="l" defTabSz="1827213" rtl="0" eaLnBrk="0" fontAlgn="base" hangingPunct="0">
      <a:spcBef>
        <a:spcPct val="0"/>
      </a:spcBef>
      <a:spcAft>
        <a:spcPct val="0"/>
      </a:spcAft>
      <a:defRPr sz="3600" kern="1200">
        <a:solidFill>
          <a:schemeClr val="tx1"/>
        </a:solidFill>
        <a:latin typeface="Lato Light"/>
        <a:ea typeface="+mn-ea"/>
        <a:cs typeface="+mn-cs"/>
      </a:defRPr>
    </a:lvl5pPr>
    <a:lvl6pPr marL="2286000" algn="l" defTabSz="914400" rtl="0" eaLnBrk="1" latinLnBrk="0" hangingPunct="1">
      <a:defRPr sz="3600" kern="1200">
        <a:solidFill>
          <a:schemeClr val="tx1"/>
        </a:solidFill>
        <a:latin typeface="Lato Light"/>
        <a:ea typeface="+mn-ea"/>
        <a:cs typeface="+mn-cs"/>
      </a:defRPr>
    </a:lvl6pPr>
    <a:lvl7pPr marL="2743200" algn="l" defTabSz="914400" rtl="0" eaLnBrk="1" latinLnBrk="0" hangingPunct="1">
      <a:defRPr sz="3600" kern="1200">
        <a:solidFill>
          <a:schemeClr val="tx1"/>
        </a:solidFill>
        <a:latin typeface="Lato Light"/>
        <a:ea typeface="+mn-ea"/>
        <a:cs typeface="+mn-cs"/>
      </a:defRPr>
    </a:lvl7pPr>
    <a:lvl8pPr marL="3200400" algn="l" defTabSz="914400" rtl="0" eaLnBrk="1" latinLnBrk="0" hangingPunct="1">
      <a:defRPr sz="3600" kern="1200">
        <a:solidFill>
          <a:schemeClr val="tx1"/>
        </a:solidFill>
        <a:latin typeface="Lato Light"/>
        <a:ea typeface="+mn-ea"/>
        <a:cs typeface="+mn-cs"/>
      </a:defRPr>
    </a:lvl8pPr>
    <a:lvl9pPr marL="3657600" algn="l" defTabSz="914400" rtl="0" eaLnBrk="1" latinLnBrk="0" hangingPunct="1">
      <a:defRPr sz="3600" kern="1200">
        <a:solidFill>
          <a:schemeClr val="tx1"/>
        </a:solidFill>
        <a:latin typeface="Lato Light"/>
        <a:ea typeface="+mn-ea"/>
        <a:cs typeface="+mn-cs"/>
      </a:defRPr>
    </a:lvl9pPr>
  </p:defaultTextStyle>
  <p:extLst>
    <p:ext uri="{EFAFB233-063F-42B5-8137-9DF3F51BA10A}">
      <p15:sldGuideLst xmlns:p15="http://schemas.microsoft.com/office/powerpoint/2012/main">
        <p15:guide id="1" orient="horz" pos="4320">
          <p15:clr>
            <a:srgbClr val="A4A3A4"/>
          </p15:clr>
        </p15:guide>
        <p15:guide id="2" pos="7678">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scaleToFitPaper="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45469"/>
    <a:srgbClr val="FBB62B"/>
    <a:srgbClr val="364D65"/>
    <a:srgbClr val="19232E"/>
    <a:srgbClr val="2F2F2F"/>
    <a:srgbClr val="FBC81F"/>
    <a:srgbClr val="2C4054"/>
    <a:srgbClr val="FADF3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662" autoAdjust="0"/>
    <p:restoredTop sz="86382" autoAdjust="0"/>
  </p:normalViewPr>
  <p:slideViewPr>
    <p:cSldViewPr snapToGrid="0" snapToObjects="1">
      <p:cViewPr varScale="1">
        <p:scale>
          <a:sx n="55" d="100"/>
          <a:sy n="55" d="100"/>
        </p:scale>
        <p:origin x="968" y="208"/>
      </p:cViewPr>
      <p:guideLst>
        <p:guide orient="horz" pos="4320"/>
        <p:guide pos="7678"/>
      </p:guideLst>
    </p:cSldViewPr>
  </p:slideViewPr>
  <p:outlineViewPr>
    <p:cViewPr>
      <p:scale>
        <a:sx n="33" d="100"/>
        <a:sy n="33" d="100"/>
      </p:scale>
      <p:origin x="0" y="-42440"/>
    </p:cViewPr>
  </p:outlineViewPr>
  <p:notesTextViewPr>
    <p:cViewPr>
      <p:scale>
        <a:sx n="100" d="100"/>
        <a:sy n="100" d="100"/>
      </p:scale>
      <p:origin x="0" y="0"/>
    </p:cViewPr>
  </p:notesTextViewPr>
  <p:sorterViewPr>
    <p:cViewPr>
      <p:scale>
        <a:sx n="65" d="100"/>
        <a:sy n="65" d="100"/>
      </p:scale>
      <p:origin x="0" y="28992"/>
    </p:cViewPr>
  </p:sorterViewPr>
  <p:notesViewPr>
    <p:cSldViewPr snapToGrid="0" snapToObjects="1">
      <p:cViewPr varScale="1">
        <p:scale>
          <a:sx n="55" d="100"/>
          <a:sy n="55" d="100"/>
        </p:scale>
        <p:origin x="2880" y="7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DC1B79A9-3CFA-41DB-AFF2-592DE0727D92}"/>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a:defRPr/>
            </a:pPr>
            <a:endParaRPr lang="id-ID"/>
          </a:p>
        </p:txBody>
      </p:sp>
      <p:sp>
        <p:nvSpPr>
          <p:cNvPr id="3" name="Date Placeholder 2">
            <a:extLst>
              <a:ext uri="{FF2B5EF4-FFF2-40B4-BE49-F238E27FC236}">
                <a16:creationId xmlns:a16="http://schemas.microsoft.com/office/drawing/2014/main" id="{510F28C3-B98C-40F1-8F62-3DBD131AD247}"/>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pPr>
              <a:defRPr/>
            </a:pPr>
            <a:fld id="{94C264D7-A8F4-4FD9-AC99-2DF9D8FD6441}" type="datetimeFigureOut">
              <a:rPr lang="id-ID"/>
              <a:pPr>
                <a:defRPr/>
              </a:pPr>
              <a:t>26/06/20</a:t>
            </a:fld>
            <a:endParaRPr lang="id-ID"/>
          </a:p>
        </p:txBody>
      </p:sp>
      <p:sp>
        <p:nvSpPr>
          <p:cNvPr id="4" name="Footer Placeholder 3">
            <a:extLst>
              <a:ext uri="{FF2B5EF4-FFF2-40B4-BE49-F238E27FC236}">
                <a16:creationId xmlns:a16="http://schemas.microsoft.com/office/drawing/2014/main" id="{3E05C9B2-06FE-4FC1-ABD1-518FB82BF4F9}"/>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pPr>
              <a:defRPr/>
            </a:pPr>
            <a:endParaRPr lang="id-ID"/>
          </a:p>
        </p:txBody>
      </p:sp>
      <p:sp>
        <p:nvSpPr>
          <p:cNvPr id="5" name="Slide Number Placeholder 4">
            <a:extLst>
              <a:ext uri="{FF2B5EF4-FFF2-40B4-BE49-F238E27FC236}">
                <a16:creationId xmlns:a16="http://schemas.microsoft.com/office/drawing/2014/main" id="{69281806-9674-48E2-B39A-AEA66677A32F}"/>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pPr>
              <a:defRPr/>
            </a:pPr>
            <a:fld id="{8C4ABB27-E202-4909-97C2-09EC0D982A3A}" type="slidenum">
              <a:rPr lang="id-ID"/>
              <a:pPr>
                <a:defRPr/>
              </a:pPr>
              <a:t>‹#›</a:t>
            </a:fld>
            <a:endParaRPr lang="id-ID"/>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77F1BF91-004A-406C-A2EB-CA12568648D2}"/>
              </a:ext>
            </a:extLst>
          </p:cNvPr>
          <p:cNvSpPr>
            <a:spLocks noGrp="1"/>
          </p:cNvSpPr>
          <p:nvPr>
            <p:ph type="hdr" sz="quarter"/>
          </p:nvPr>
        </p:nvSpPr>
        <p:spPr>
          <a:xfrm>
            <a:off x="0" y="0"/>
            <a:ext cx="2971800" cy="457200"/>
          </a:xfrm>
          <a:prstGeom prst="rect">
            <a:avLst/>
          </a:prstGeom>
        </p:spPr>
        <p:txBody>
          <a:bodyPr vert="horz" lIns="91440" tIns="45720" rIns="91440" bIns="45720" rtlCol="0"/>
          <a:lstStyle>
            <a:lvl1pPr algn="l" defTabSz="1828434" eaLnBrk="1" fontAlgn="auto" hangingPunct="1">
              <a:spcBef>
                <a:spcPts val="0"/>
              </a:spcBef>
              <a:spcAft>
                <a:spcPts val="0"/>
              </a:spcAft>
              <a:defRPr sz="1200">
                <a:latin typeface="Lato Light"/>
              </a:defRPr>
            </a:lvl1pPr>
          </a:lstStyle>
          <a:p>
            <a:pPr>
              <a:defRPr/>
            </a:pPr>
            <a:endParaRPr lang="en-US"/>
          </a:p>
        </p:txBody>
      </p:sp>
      <p:sp>
        <p:nvSpPr>
          <p:cNvPr id="3" name="Date Placeholder 2">
            <a:extLst>
              <a:ext uri="{FF2B5EF4-FFF2-40B4-BE49-F238E27FC236}">
                <a16:creationId xmlns:a16="http://schemas.microsoft.com/office/drawing/2014/main" id="{30349429-8D0A-452D-9D3C-E44073ACFBDC}"/>
              </a:ext>
            </a:extLst>
          </p:cNvPr>
          <p:cNvSpPr>
            <a:spLocks noGrp="1"/>
          </p:cNvSpPr>
          <p:nvPr>
            <p:ph type="dt" idx="1"/>
          </p:nvPr>
        </p:nvSpPr>
        <p:spPr>
          <a:xfrm>
            <a:off x="3884613" y="0"/>
            <a:ext cx="2971800" cy="457200"/>
          </a:xfrm>
          <a:prstGeom prst="rect">
            <a:avLst/>
          </a:prstGeom>
        </p:spPr>
        <p:txBody>
          <a:bodyPr vert="horz" lIns="91440" tIns="45720" rIns="91440" bIns="45720" rtlCol="0"/>
          <a:lstStyle>
            <a:lvl1pPr algn="r" defTabSz="1828434" eaLnBrk="1" fontAlgn="auto" hangingPunct="1">
              <a:spcBef>
                <a:spcPts val="0"/>
              </a:spcBef>
              <a:spcAft>
                <a:spcPts val="0"/>
              </a:spcAft>
              <a:defRPr sz="1200">
                <a:latin typeface="Lato Light"/>
              </a:defRPr>
            </a:lvl1pPr>
          </a:lstStyle>
          <a:p>
            <a:pPr>
              <a:defRPr/>
            </a:pPr>
            <a:fld id="{2922A384-2089-448C-A95D-1780BFE26FC9}" type="datetimeFigureOut">
              <a:rPr lang="en-US"/>
              <a:pPr>
                <a:defRPr/>
              </a:pPr>
              <a:t>6/26/20</a:t>
            </a:fld>
            <a:endParaRPr lang="en-US" dirty="0"/>
          </a:p>
        </p:txBody>
      </p:sp>
      <p:sp>
        <p:nvSpPr>
          <p:cNvPr id="4" name="Slide Image Placeholder 3">
            <a:extLst>
              <a:ext uri="{FF2B5EF4-FFF2-40B4-BE49-F238E27FC236}">
                <a16:creationId xmlns:a16="http://schemas.microsoft.com/office/drawing/2014/main" id="{B06D73B2-DD44-41BF-A980-1186DCFC0BA1}"/>
              </a:ext>
            </a:extLst>
          </p:cNvPr>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pPr lvl="0"/>
            <a:endParaRPr lang="en-US" noProof="0" dirty="0"/>
          </a:p>
        </p:txBody>
      </p:sp>
      <p:sp>
        <p:nvSpPr>
          <p:cNvPr id="5" name="Notes Placeholder 4">
            <a:extLst>
              <a:ext uri="{FF2B5EF4-FFF2-40B4-BE49-F238E27FC236}">
                <a16:creationId xmlns:a16="http://schemas.microsoft.com/office/drawing/2014/main" id="{4C2B0B50-C86C-4ED8-8C19-9219FA7531A3}"/>
              </a:ext>
            </a:extLst>
          </p:cNvPr>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dirty="0"/>
              <a:t>Click to edit Master text styles</a:t>
            </a:r>
          </a:p>
          <a:p>
            <a:pPr lvl="1"/>
            <a:r>
              <a:rPr lang="en-US" noProof="0" dirty="0"/>
              <a:t>Second level</a:t>
            </a:r>
          </a:p>
          <a:p>
            <a:pPr lvl="2"/>
            <a:r>
              <a:rPr lang="en-US" noProof="0" dirty="0"/>
              <a:t>Third level</a:t>
            </a:r>
          </a:p>
          <a:p>
            <a:pPr lvl="3"/>
            <a:r>
              <a:rPr lang="en-US" noProof="0" dirty="0"/>
              <a:t>Fourth level</a:t>
            </a:r>
          </a:p>
          <a:p>
            <a:pPr lvl="4"/>
            <a:r>
              <a:rPr lang="en-US" noProof="0" dirty="0"/>
              <a:t>Fifth level</a:t>
            </a:r>
          </a:p>
        </p:txBody>
      </p:sp>
      <p:sp>
        <p:nvSpPr>
          <p:cNvPr id="6" name="Footer Placeholder 5">
            <a:extLst>
              <a:ext uri="{FF2B5EF4-FFF2-40B4-BE49-F238E27FC236}">
                <a16:creationId xmlns:a16="http://schemas.microsoft.com/office/drawing/2014/main" id="{69345AE5-306C-4A33-A0EF-584A6CE5A82B}"/>
              </a:ext>
            </a:extLst>
          </p:cNvPr>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defTabSz="1828434" eaLnBrk="1" fontAlgn="auto" hangingPunct="1">
              <a:spcBef>
                <a:spcPts val="0"/>
              </a:spcBef>
              <a:spcAft>
                <a:spcPts val="0"/>
              </a:spcAft>
              <a:defRPr sz="1200">
                <a:latin typeface="Lato Light"/>
              </a:defRPr>
            </a:lvl1pPr>
          </a:lstStyle>
          <a:p>
            <a:pPr>
              <a:defRPr/>
            </a:pPr>
            <a:endParaRPr lang="en-US"/>
          </a:p>
        </p:txBody>
      </p:sp>
      <p:sp>
        <p:nvSpPr>
          <p:cNvPr id="7" name="Slide Number Placeholder 6">
            <a:extLst>
              <a:ext uri="{FF2B5EF4-FFF2-40B4-BE49-F238E27FC236}">
                <a16:creationId xmlns:a16="http://schemas.microsoft.com/office/drawing/2014/main" id="{F591FB40-DD57-48B7-9B10-F4C01910CD7E}"/>
              </a:ext>
            </a:extLst>
          </p:cNvPr>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defTabSz="1828434" eaLnBrk="1" fontAlgn="auto" hangingPunct="1">
              <a:spcBef>
                <a:spcPts val="0"/>
              </a:spcBef>
              <a:spcAft>
                <a:spcPts val="0"/>
              </a:spcAft>
              <a:defRPr sz="1200">
                <a:latin typeface="Lato Light"/>
              </a:defRPr>
            </a:lvl1pPr>
          </a:lstStyle>
          <a:p>
            <a:pPr>
              <a:defRPr/>
            </a:pPr>
            <a:fld id="{4EB32396-9A0B-482E-B345-E89C133AD624}" type="slidenum">
              <a:rPr lang="en-US"/>
              <a:pPr>
                <a:defRPr/>
              </a:pPr>
              <a:t>‹#›</a:t>
            </a:fld>
            <a:endParaRPr lang="en-US" dirty="0"/>
          </a:p>
        </p:txBody>
      </p:sp>
    </p:spTree>
  </p:cSld>
  <p:clrMap bg1="lt1" tx1="dk1" bg2="lt2" tx2="dk2" accent1="accent1" accent2="accent2" accent3="accent3" accent4="accent4" accent5="accent5" accent6="accent6" hlink="hlink" folHlink="folHlink"/>
  <p:notesStyle>
    <a:lvl1pPr algn="l" defTabSz="912813" rtl="0" eaLnBrk="0" fontAlgn="base" hangingPunct="0">
      <a:spcBef>
        <a:spcPct val="30000"/>
      </a:spcBef>
      <a:spcAft>
        <a:spcPct val="0"/>
      </a:spcAft>
      <a:defRPr sz="2400" kern="1200">
        <a:solidFill>
          <a:schemeClr val="tx1"/>
        </a:solidFill>
        <a:latin typeface="Lato Light"/>
        <a:ea typeface="+mn-ea"/>
        <a:cs typeface="+mn-cs"/>
      </a:defRPr>
    </a:lvl1pPr>
    <a:lvl2pPr marL="912813" algn="l" defTabSz="912813" rtl="0" eaLnBrk="0" fontAlgn="base" hangingPunct="0">
      <a:spcBef>
        <a:spcPct val="30000"/>
      </a:spcBef>
      <a:spcAft>
        <a:spcPct val="0"/>
      </a:spcAft>
      <a:defRPr sz="2400" kern="1200">
        <a:solidFill>
          <a:schemeClr val="tx1"/>
        </a:solidFill>
        <a:latin typeface="Lato Light"/>
        <a:ea typeface="+mn-ea"/>
        <a:cs typeface="+mn-cs"/>
      </a:defRPr>
    </a:lvl2pPr>
    <a:lvl3pPr marL="1827213" algn="l" defTabSz="912813" rtl="0" eaLnBrk="0" fontAlgn="base" hangingPunct="0">
      <a:spcBef>
        <a:spcPct val="30000"/>
      </a:spcBef>
      <a:spcAft>
        <a:spcPct val="0"/>
      </a:spcAft>
      <a:defRPr sz="2400" kern="1200">
        <a:solidFill>
          <a:schemeClr val="tx1"/>
        </a:solidFill>
        <a:latin typeface="Lato Light"/>
        <a:ea typeface="+mn-ea"/>
        <a:cs typeface="+mn-cs"/>
      </a:defRPr>
    </a:lvl3pPr>
    <a:lvl4pPr marL="2741613" algn="l" defTabSz="912813" rtl="0" eaLnBrk="0" fontAlgn="base" hangingPunct="0">
      <a:spcBef>
        <a:spcPct val="30000"/>
      </a:spcBef>
      <a:spcAft>
        <a:spcPct val="0"/>
      </a:spcAft>
      <a:defRPr sz="2400" kern="1200">
        <a:solidFill>
          <a:schemeClr val="tx1"/>
        </a:solidFill>
        <a:latin typeface="Lato Light"/>
        <a:ea typeface="+mn-ea"/>
        <a:cs typeface="+mn-cs"/>
      </a:defRPr>
    </a:lvl4pPr>
    <a:lvl5pPr marL="3656013" algn="l" defTabSz="912813" rtl="0" eaLnBrk="0" fontAlgn="base" hangingPunct="0">
      <a:spcBef>
        <a:spcPct val="30000"/>
      </a:spcBef>
      <a:spcAft>
        <a:spcPct val="0"/>
      </a:spcAft>
      <a:defRPr sz="2400" kern="1200">
        <a:solidFill>
          <a:schemeClr val="tx1"/>
        </a:solidFill>
        <a:latin typeface="Lato Light"/>
        <a:ea typeface="+mn-ea"/>
        <a:cs typeface="+mn-cs"/>
      </a:defRPr>
    </a:lvl5pPr>
    <a:lvl6pPr marL="4571086" algn="l" defTabSz="914217" rtl="0" eaLnBrk="1" latinLnBrk="0" hangingPunct="1">
      <a:defRPr sz="2400" kern="1200">
        <a:solidFill>
          <a:schemeClr val="tx1"/>
        </a:solidFill>
        <a:latin typeface="+mn-lt"/>
        <a:ea typeface="+mn-ea"/>
        <a:cs typeface="+mn-cs"/>
      </a:defRPr>
    </a:lvl6pPr>
    <a:lvl7pPr marL="5485303" algn="l" defTabSz="914217" rtl="0" eaLnBrk="1" latinLnBrk="0" hangingPunct="1">
      <a:defRPr sz="2400" kern="1200">
        <a:solidFill>
          <a:schemeClr val="tx1"/>
        </a:solidFill>
        <a:latin typeface="+mn-lt"/>
        <a:ea typeface="+mn-ea"/>
        <a:cs typeface="+mn-cs"/>
      </a:defRPr>
    </a:lvl7pPr>
    <a:lvl8pPr marL="6399520" algn="l" defTabSz="914217" rtl="0" eaLnBrk="1" latinLnBrk="0" hangingPunct="1">
      <a:defRPr sz="2400" kern="1200">
        <a:solidFill>
          <a:schemeClr val="tx1"/>
        </a:solidFill>
        <a:latin typeface="+mn-lt"/>
        <a:ea typeface="+mn-ea"/>
        <a:cs typeface="+mn-cs"/>
      </a:defRPr>
    </a:lvl8pPr>
    <a:lvl9pPr marL="7313737" algn="l" defTabSz="914217" rtl="0" eaLnBrk="1" latinLnBrk="0" hangingPunct="1">
      <a:defRPr sz="24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a:extLst>
              <a:ext uri="{FF2B5EF4-FFF2-40B4-BE49-F238E27FC236}">
                <a16:creationId xmlns:a16="http://schemas.microsoft.com/office/drawing/2014/main" id="{45859FE1-E50C-EB4F-BA0D-42B9B5CB0663}"/>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42950" indent="-28575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4B47BE40-2CA3-4445-90F2-B9E208C9D71A}" type="slidenum">
              <a:rPr lang="en-US" altLang="en-US"/>
              <a:pPr>
                <a:spcBef>
                  <a:spcPct val="0"/>
                </a:spcBef>
              </a:pPr>
              <a:t>3</a:t>
            </a:fld>
            <a:endParaRPr lang="en-US" altLang="en-US"/>
          </a:p>
        </p:txBody>
      </p:sp>
      <p:sp>
        <p:nvSpPr>
          <p:cNvPr id="8195" name="Rectangle 2">
            <a:extLst>
              <a:ext uri="{FF2B5EF4-FFF2-40B4-BE49-F238E27FC236}">
                <a16:creationId xmlns:a16="http://schemas.microsoft.com/office/drawing/2014/main" id="{B635B32B-6346-B34C-B41B-612B99BFF74B}"/>
              </a:ext>
            </a:extLst>
          </p:cNvPr>
          <p:cNvSpPr>
            <a:spLocks noGrp="1" noRot="1" noChangeAspect="1" noChangeArrowheads="1" noTextEdit="1"/>
          </p:cNvSpPr>
          <p:nvPr>
            <p:ph type="sldImg"/>
          </p:nvPr>
        </p:nvSpPr>
        <p:spPr>
          <a:ln/>
        </p:spPr>
      </p:sp>
      <p:sp>
        <p:nvSpPr>
          <p:cNvPr id="8196" name="Rectangle 3">
            <a:extLst>
              <a:ext uri="{FF2B5EF4-FFF2-40B4-BE49-F238E27FC236}">
                <a16:creationId xmlns:a16="http://schemas.microsoft.com/office/drawing/2014/main" id="{B204D64E-A26A-6E4E-93C1-2E620DC52D3F}"/>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CA" altLang="en-US">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63038778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a:extLst>
              <a:ext uri="{FF2B5EF4-FFF2-40B4-BE49-F238E27FC236}">
                <a16:creationId xmlns:a16="http://schemas.microsoft.com/office/drawing/2014/main" id="{0BB7EE97-4440-F64F-A29E-11159299FC8A}"/>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42950" indent="-28575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7561A841-41FD-F14D-85A7-00D86856A14E}" type="slidenum">
              <a:rPr lang="en-US" altLang="en-US"/>
              <a:pPr>
                <a:spcBef>
                  <a:spcPct val="0"/>
                </a:spcBef>
              </a:pPr>
              <a:t>12</a:t>
            </a:fld>
            <a:endParaRPr lang="en-US" altLang="en-US"/>
          </a:p>
        </p:txBody>
      </p:sp>
      <p:sp>
        <p:nvSpPr>
          <p:cNvPr id="26627" name="Rectangle 2">
            <a:extLst>
              <a:ext uri="{FF2B5EF4-FFF2-40B4-BE49-F238E27FC236}">
                <a16:creationId xmlns:a16="http://schemas.microsoft.com/office/drawing/2014/main" id="{18E11324-92CE-054A-A6CC-ADBBCBAE3F3D}"/>
              </a:ext>
            </a:extLst>
          </p:cNvPr>
          <p:cNvSpPr>
            <a:spLocks noGrp="1" noRot="1" noChangeAspect="1" noChangeArrowheads="1" noTextEdit="1"/>
          </p:cNvSpPr>
          <p:nvPr>
            <p:ph type="sldImg"/>
          </p:nvPr>
        </p:nvSpPr>
        <p:spPr>
          <a:ln/>
        </p:spPr>
      </p:sp>
      <p:sp>
        <p:nvSpPr>
          <p:cNvPr id="26628" name="Rectangle 3">
            <a:extLst>
              <a:ext uri="{FF2B5EF4-FFF2-40B4-BE49-F238E27FC236}">
                <a16:creationId xmlns:a16="http://schemas.microsoft.com/office/drawing/2014/main" id="{5CC3A2CF-B245-DF4B-A44F-7A388FB99D4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CA" altLang="en-US">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59979849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a:extLst>
              <a:ext uri="{FF2B5EF4-FFF2-40B4-BE49-F238E27FC236}">
                <a16:creationId xmlns:a16="http://schemas.microsoft.com/office/drawing/2014/main" id="{58384221-163A-8E46-8D72-9ADCBBAFCBD6}"/>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42950" indent="-28575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CD3B8F43-8EEF-9B45-A61A-008365242E0C}" type="slidenum">
              <a:rPr lang="en-US" altLang="en-US"/>
              <a:pPr>
                <a:spcBef>
                  <a:spcPct val="0"/>
                </a:spcBef>
              </a:pPr>
              <a:t>13</a:t>
            </a:fld>
            <a:endParaRPr lang="en-US" altLang="en-US"/>
          </a:p>
        </p:txBody>
      </p:sp>
      <p:sp>
        <p:nvSpPr>
          <p:cNvPr id="28675" name="Rectangle 2">
            <a:extLst>
              <a:ext uri="{FF2B5EF4-FFF2-40B4-BE49-F238E27FC236}">
                <a16:creationId xmlns:a16="http://schemas.microsoft.com/office/drawing/2014/main" id="{57A2CB3A-41B9-1F44-B3A4-5819E0E82FCB}"/>
              </a:ext>
            </a:extLst>
          </p:cNvPr>
          <p:cNvSpPr>
            <a:spLocks noGrp="1" noRot="1" noChangeAspect="1" noChangeArrowheads="1" noTextEdit="1"/>
          </p:cNvSpPr>
          <p:nvPr>
            <p:ph type="sldImg"/>
          </p:nvPr>
        </p:nvSpPr>
        <p:spPr>
          <a:ln/>
        </p:spPr>
      </p:sp>
      <p:sp>
        <p:nvSpPr>
          <p:cNvPr id="28676" name="Rectangle 3">
            <a:extLst>
              <a:ext uri="{FF2B5EF4-FFF2-40B4-BE49-F238E27FC236}">
                <a16:creationId xmlns:a16="http://schemas.microsoft.com/office/drawing/2014/main" id="{6132D763-0B65-B046-AEA9-C917AC8E302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CA" altLang="en-US">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11215057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a:extLst>
              <a:ext uri="{FF2B5EF4-FFF2-40B4-BE49-F238E27FC236}">
                <a16:creationId xmlns:a16="http://schemas.microsoft.com/office/drawing/2014/main" id="{BA0222A7-EFCD-8344-824E-CED1CC061308}"/>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42950" indent="-28575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6DA8E8E1-F52A-064B-8A65-2BEDE1987264}" type="slidenum">
              <a:rPr lang="en-US" altLang="en-US"/>
              <a:pPr>
                <a:spcBef>
                  <a:spcPct val="0"/>
                </a:spcBef>
              </a:pPr>
              <a:t>14</a:t>
            </a:fld>
            <a:endParaRPr lang="en-US" altLang="en-US"/>
          </a:p>
        </p:txBody>
      </p:sp>
      <p:sp>
        <p:nvSpPr>
          <p:cNvPr id="30723" name="Rectangle 2">
            <a:extLst>
              <a:ext uri="{FF2B5EF4-FFF2-40B4-BE49-F238E27FC236}">
                <a16:creationId xmlns:a16="http://schemas.microsoft.com/office/drawing/2014/main" id="{C346F495-6947-E94F-BF0F-3D20946E6176}"/>
              </a:ext>
            </a:extLst>
          </p:cNvPr>
          <p:cNvSpPr>
            <a:spLocks noGrp="1" noRot="1" noChangeAspect="1" noChangeArrowheads="1" noTextEdit="1"/>
          </p:cNvSpPr>
          <p:nvPr>
            <p:ph type="sldImg"/>
          </p:nvPr>
        </p:nvSpPr>
        <p:spPr>
          <a:ln/>
        </p:spPr>
      </p:sp>
      <p:sp>
        <p:nvSpPr>
          <p:cNvPr id="30724" name="Rectangle 3">
            <a:extLst>
              <a:ext uri="{FF2B5EF4-FFF2-40B4-BE49-F238E27FC236}">
                <a16:creationId xmlns:a16="http://schemas.microsoft.com/office/drawing/2014/main" id="{25E560A0-76B1-B34E-B7EF-D803717DA1EA}"/>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CA" altLang="en-US">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8556454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a:extLst>
              <a:ext uri="{FF2B5EF4-FFF2-40B4-BE49-F238E27FC236}">
                <a16:creationId xmlns:a16="http://schemas.microsoft.com/office/drawing/2014/main" id="{5ED100AC-997B-2942-82D0-9DEF13E26A5E}"/>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42950" indent="-28575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F7C6F16E-A023-8944-997E-11BB290855D4}" type="slidenum">
              <a:rPr lang="en-US" altLang="en-US"/>
              <a:pPr>
                <a:spcBef>
                  <a:spcPct val="0"/>
                </a:spcBef>
              </a:pPr>
              <a:t>15</a:t>
            </a:fld>
            <a:endParaRPr lang="en-US" altLang="en-US"/>
          </a:p>
        </p:txBody>
      </p:sp>
      <p:sp>
        <p:nvSpPr>
          <p:cNvPr id="32771" name="Rectangle 2">
            <a:extLst>
              <a:ext uri="{FF2B5EF4-FFF2-40B4-BE49-F238E27FC236}">
                <a16:creationId xmlns:a16="http://schemas.microsoft.com/office/drawing/2014/main" id="{3A2109EA-5D39-A043-B0C1-4D8B451FA766}"/>
              </a:ext>
            </a:extLst>
          </p:cNvPr>
          <p:cNvSpPr>
            <a:spLocks noGrp="1" noRot="1" noChangeAspect="1" noChangeArrowheads="1" noTextEdit="1"/>
          </p:cNvSpPr>
          <p:nvPr>
            <p:ph type="sldImg"/>
          </p:nvPr>
        </p:nvSpPr>
        <p:spPr>
          <a:ln/>
        </p:spPr>
      </p:sp>
      <p:sp>
        <p:nvSpPr>
          <p:cNvPr id="32772" name="Rectangle 3">
            <a:extLst>
              <a:ext uri="{FF2B5EF4-FFF2-40B4-BE49-F238E27FC236}">
                <a16:creationId xmlns:a16="http://schemas.microsoft.com/office/drawing/2014/main" id="{79C0036F-5E56-D14F-A22F-3A0E15F1DCC1}"/>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CA" altLang="en-US">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9957406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a:extLst>
              <a:ext uri="{FF2B5EF4-FFF2-40B4-BE49-F238E27FC236}">
                <a16:creationId xmlns:a16="http://schemas.microsoft.com/office/drawing/2014/main" id="{2A96544B-2F70-2A42-9647-4202F1C60F49}"/>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42950" indent="-28575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F1FA3CCD-4418-BE49-B6B2-3F7FB49217EF}" type="slidenum">
              <a:rPr lang="en-US" altLang="en-US"/>
              <a:pPr>
                <a:spcBef>
                  <a:spcPct val="0"/>
                </a:spcBef>
              </a:pPr>
              <a:t>4</a:t>
            </a:fld>
            <a:endParaRPr lang="en-US" altLang="en-US"/>
          </a:p>
        </p:txBody>
      </p:sp>
      <p:sp>
        <p:nvSpPr>
          <p:cNvPr id="10243" name="Rectangle 2">
            <a:extLst>
              <a:ext uri="{FF2B5EF4-FFF2-40B4-BE49-F238E27FC236}">
                <a16:creationId xmlns:a16="http://schemas.microsoft.com/office/drawing/2014/main" id="{47838320-FA42-124B-BD82-27B9F98B5551}"/>
              </a:ext>
            </a:extLst>
          </p:cNvPr>
          <p:cNvSpPr>
            <a:spLocks noGrp="1" noRot="1" noChangeAspect="1" noChangeArrowheads="1" noTextEdit="1"/>
          </p:cNvSpPr>
          <p:nvPr>
            <p:ph type="sldImg"/>
          </p:nvPr>
        </p:nvSpPr>
        <p:spPr>
          <a:ln/>
        </p:spPr>
      </p:sp>
      <p:sp>
        <p:nvSpPr>
          <p:cNvPr id="10244" name="Rectangle 3">
            <a:extLst>
              <a:ext uri="{FF2B5EF4-FFF2-40B4-BE49-F238E27FC236}">
                <a16:creationId xmlns:a16="http://schemas.microsoft.com/office/drawing/2014/main" id="{136D34C5-2B63-C149-8A60-55705E2F6989}"/>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CA" altLang="en-US">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032209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a:extLst>
              <a:ext uri="{FF2B5EF4-FFF2-40B4-BE49-F238E27FC236}">
                <a16:creationId xmlns:a16="http://schemas.microsoft.com/office/drawing/2014/main" id="{300B25DC-39D8-FF46-9485-B09DA2CED700}"/>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42950" indent="-28575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F11C6669-1E9D-C345-A014-A991BA937FAA}" type="slidenum">
              <a:rPr lang="en-US" altLang="en-US"/>
              <a:pPr>
                <a:spcBef>
                  <a:spcPct val="0"/>
                </a:spcBef>
              </a:pPr>
              <a:t>5</a:t>
            </a:fld>
            <a:endParaRPr lang="en-US" altLang="en-US"/>
          </a:p>
        </p:txBody>
      </p:sp>
      <p:sp>
        <p:nvSpPr>
          <p:cNvPr id="12291" name="Rectangle 2">
            <a:extLst>
              <a:ext uri="{FF2B5EF4-FFF2-40B4-BE49-F238E27FC236}">
                <a16:creationId xmlns:a16="http://schemas.microsoft.com/office/drawing/2014/main" id="{30F18585-21C7-BD4B-A816-E709761FF77C}"/>
              </a:ext>
            </a:extLst>
          </p:cNvPr>
          <p:cNvSpPr>
            <a:spLocks noGrp="1" noRot="1" noChangeAspect="1" noChangeArrowheads="1" noTextEdit="1"/>
          </p:cNvSpPr>
          <p:nvPr>
            <p:ph type="sldImg"/>
          </p:nvPr>
        </p:nvSpPr>
        <p:spPr>
          <a:ln/>
        </p:spPr>
      </p:sp>
      <p:sp>
        <p:nvSpPr>
          <p:cNvPr id="12292" name="Rectangle 3">
            <a:extLst>
              <a:ext uri="{FF2B5EF4-FFF2-40B4-BE49-F238E27FC236}">
                <a16:creationId xmlns:a16="http://schemas.microsoft.com/office/drawing/2014/main" id="{71D15022-375F-DE4C-818E-2D9B1D17E500}"/>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CA" altLang="en-US">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05452928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a:extLst>
              <a:ext uri="{FF2B5EF4-FFF2-40B4-BE49-F238E27FC236}">
                <a16:creationId xmlns:a16="http://schemas.microsoft.com/office/drawing/2014/main" id="{1BD76C31-4B17-A140-A727-57FBFC09745D}"/>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42950" indent="-28575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79A5327E-C1CA-2C4F-83C2-74E7E143F171}" type="slidenum">
              <a:rPr lang="en-US" altLang="en-US"/>
              <a:pPr>
                <a:spcBef>
                  <a:spcPct val="0"/>
                </a:spcBef>
              </a:pPr>
              <a:t>6</a:t>
            </a:fld>
            <a:endParaRPr lang="en-US" altLang="en-US"/>
          </a:p>
        </p:txBody>
      </p:sp>
      <p:sp>
        <p:nvSpPr>
          <p:cNvPr id="14339" name="Rectangle 2">
            <a:extLst>
              <a:ext uri="{FF2B5EF4-FFF2-40B4-BE49-F238E27FC236}">
                <a16:creationId xmlns:a16="http://schemas.microsoft.com/office/drawing/2014/main" id="{6FFADC8E-DCAA-0343-A7D7-6763E950FC75}"/>
              </a:ext>
            </a:extLst>
          </p:cNvPr>
          <p:cNvSpPr>
            <a:spLocks noGrp="1" noRot="1" noChangeAspect="1" noChangeArrowheads="1" noTextEdit="1"/>
          </p:cNvSpPr>
          <p:nvPr>
            <p:ph type="sldImg"/>
          </p:nvPr>
        </p:nvSpPr>
        <p:spPr>
          <a:ln/>
        </p:spPr>
      </p:sp>
      <p:sp>
        <p:nvSpPr>
          <p:cNvPr id="14340" name="Rectangle 3">
            <a:extLst>
              <a:ext uri="{FF2B5EF4-FFF2-40B4-BE49-F238E27FC236}">
                <a16:creationId xmlns:a16="http://schemas.microsoft.com/office/drawing/2014/main" id="{4397FAF4-23B5-204E-8724-B958F9D59DE2}"/>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CA" altLang="en-US">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4804213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a:extLst>
              <a:ext uri="{FF2B5EF4-FFF2-40B4-BE49-F238E27FC236}">
                <a16:creationId xmlns:a16="http://schemas.microsoft.com/office/drawing/2014/main" id="{EA56B36F-DFBB-CE48-B0AE-B112C1BCF13A}"/>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42950" indent="-28575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92432B95-3356-D044-93BE-6293DD2D65A4}" type="slidenum">
              <a:rPr lang="en-US" altLang="en-US"/>
              <a:pPr>
                <a:spcBef>
                  <a:spcPct val="0"/>
                </a:spcBef>
              </a:pPr>
              <a:t>7</a:t>
            </a:fld>
            <a:endParaRPr lang="en-US" altLang="en-US"/>
          </a:p>
        </p:txBody>
      </p:sp>
      <p:sp>
        <p:nvSpPr>
          <p:cNvPr id="16387" name="Rectangle 2">
            <a:extLst>
              <a:ext uri="{FF2B5EF4-FFF2-40B4-BE49-F238E27FC236}">
                <a16:creationId xmlns:a16="http://schemas.microsoft.com/office/drawing/2014/main" id="{3D0697B2-7FF4-C644-A00F-D457007C8ECE}"/>
              </a:ext>
            </a:extLst>
          </p:cNvPr>
          <p:cNvSpPr>
            <a:spLocks noGrp="1" noRot="1" noChangeAspect="1" noChangeArrowheads="1" noTextEdit="1"/>
          </p:cNvSpPr>
          <p:nvPr>
            <p:ph type="sldImg"/>
          </p:nvPr>
        </p:nvSpPr>
        <p:spPr>
          <a:ln/>
        </p:spPr>
      </p:sp>
      <p:sp>
        <p:nvSpPr>
          <p:cNvPr id="16388" name="Rectangle 3">
            <a:extLst>
              <a:ext uri="{FF2B5EF4-FFF2-40B4-BE49-F238E27FC236}">
                <a16:creationId xmlns:a16="http://schemas.microsoft.com/office/drawing/2014/main" id="{6885F2F4-9728-B747-AA50-9220203FB4C4}"/>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CA" altLang="en-US">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1364936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a:extLst>
              <a:ext uri="{FF2B5EF4-FFF2-40B4-BE49-F238E27FC236}">
                <a16:creationId xmlns:a16="http://schemas.microsoft.com/office/drawing/2014/main" id="{8A6E1AD6-0D7A-9B4A-955C-DADAA92B1B13}"/>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42950" indent="-28575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07AEB3F4-DD0F-954A-BDA9-F305BF4B54F6}" type="slidenum">
              <a:rPr lang="en-US" altLang="en-US"/>
              <a:pPr>
                <a:spcBef>
                  <a:spcPct val="0"/>
                </a:spcBef>
              </a:pPr>
              <a:t>8</a:t>
            </a:fld>
            <a:endParaRPr lang="en-US" altLang="en-US"/>
          </a:p>
        </p:txBody>
      </p:sp>
      <p:sp>
        <p:nvSpPr>
          <p:cNvPr id="18435" name="Rectangle 2">
            <a:extLst>
              <a:ext uri="{FF2B5EF4-FFF2-40B4-BE49-F238E27FC236}">
                <a16:creationId xmlns:a16="http://schemas.microsoft.com/office/drawing/2014/main" id="{029F254F-646C-CA46-9120-9AB13FDFDB13}"/>
              </a:ext>
            </a:extLst>
          </p:cNvPr>
          <p:cNvSpPr>
            <a:spLocks noGrp="1" noRot="1" noChangeAspect="1" noChangeArrowheads="1" noTextEdit="1"/>
          </p:cNvSpPr>
          <p:nvPr>
            <p:ph type="sldImg"/>
          </p:nvPr>
        </p:nvSpPr>
        <p:spPr>
          <a:ln/>
        </p:spPr>
      </p:sp>
      <p:sp>
        <p:nvSpPr>
          <p:cNvPr id="18436" name="Rectangle 3">
            <a:extLst>
              <a:ext uri="{FF2B5EF4-FFF2-40B4-BE49-F238E27FC236}">
                <a16:creationId xmlns:a16="http://schemas.microsoft.com/office/drawing/2014/main" id="{5D9737FC-B02E-C242-B793-45169A7E34D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CA" altLang="en-US">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54418387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a:extLst>
              <a:ext uri="{FF2B5EF4-FFF2-40B4-BE49-F238E27FC236}">
                <a16:creationId xmlns:a16="http://schemas.microsoft.com/office/drawing/2014/main" id="{6C7F8425-AE0F-8241-9329-5975E1A6A9B2}"/>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42950" indent="-28575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AAEBFDAF-B227-9C4A-BFDD-4A06689532DB}" type="slidenum">
              <a:rPr lang="en-US" altLang="en-US"/>
              <a:pPr>
                <a:spcBef>
                  <a:spcPct val="0"/>
                </a:spcBef>
              </a:pPr>
              <a:t>9</a:t>
            </a:fld>
            <a:endParaRPr lang="en-US" altLang="en-US"/>
          </a:p>
        </p:txBody>
      </p:sp>
      <p:sp>
        <p:nvSpPr>
          <p:cNvPr id="20483" name="Rectangle 2">
            <a:extLst>
              <a:ext uri="{FF2B5EF4-FFF2-40B4-BE49-F238E27FC236}">
                <a16:creationId xmlns:a16="http://schemas.microsoft.com/office/drawing/2014/main" id="{EAE8F646-9490-574D-975E-7C94001B12A0}"/>
              </a:ext>
            </a:extLst>
          </p:cNvPr>
          <p:cNvSpPr>
            <a:spLocks noGrp="1" noRot="1" noChangeAspect="1" noChangeArrowheads="1" noTextEdit="1"/>
          </p:cNvSpPr>
          <p:nvPr>
            <p:ph type="sldImg"/>
          </p:nvPr>
        </p:nvSpPr>
        <p:spPr>
          <a:ln/>
        </p:spPr>
      </p:sp>
      <p:sp>
        <p:nvSpPr>
          <p:cNvPr id="20484" name="Rectangle 3">
            <a:extLst>
              <a:ext uri="{FF2B5EF4-FFF2-40B4-BE49-F238E27FC236}">
                <a16:creationId xmlns:a16="http://schemas.microsoft.com/office/drawing/2014/main" id="{A763E59F-0C6C-D746-85AE-53C502E0D3F6}"/>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CA" altLang="en-US">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7342252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a:extLst>
              <a:ext uri="{FF2B5EF4-FFF2-40B4-BE49-F238E27FC236}">
                <a16:creationId xmlns:a16="http://schemas.microsoft.com/office/drawing/2014/main" id="{6D7C40C5-EFBF-CA41-AE83-1554D16EA3FE}"/>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42950" indent="-28575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40B49933-AAE3-904B-85AD-F1603C768002}" type="slidenum">
              <a:rPr lang="en-US" altLang="en-US"/>
              <a:pPr>
                <a:spcBef>
                  <a:spcPct val="0"/>
                </a:spcBef>
              </a:pPr>
              <a:t>10</a:t>
            </a:fld>
            <a:endParaRPr lang="en-US" altLang="en-US"/>
          </a:p>
        </p:txBody>
      </p:sp>
      <p:sp>
        <p:nvSpPr>
          <p:cNvPr id="22531" name="Rectangle 2">
            <a:extLst>
              <a:ext uri="{FF2B5EF4-FFF2-40B4-BE49-F238E27FC236}">
                <a16:creationId xmlns:a16="http://schemas.microsoft.com/office/drawing/2014/main" id="{C7C2819F-B138-5948-97E7-13B91043D952}"/>
              </a:ext>
            </a:extLst>
          </p:cNvPr>
          <p:cNvSpPr>
            <a:spLocks noGrp="1" noRot="1" noChangeAspect="1" noChangeArrowheads="1" noTextEdit="1"/>
          </p:cNvSpPr>
          <p:nvPr>
            <p:ph type="sldImg"/>
          </p:nvPr>
        </p:nvSpPr>
        <p:spPr>
          <a:ln/>
        </p:spPr>
      </p:sp>
      <p:sp>
        <p:nvSpPr>
          <p:cNvPr id="22532" name="Rectangle 3">
            <a:extLst>
              <a:ext uri="{FF2B5EF4-FFF2-40B4-BE49-F238E27FC236}">
                <a16:creationId xmlns:a16="http://schemas.microsoft.com/office/drawing/2014/main" id="{07A20A53-29D1-DE4F-BFE7-8C4C5054485F}"/>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CA" altLang="en-US">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20571299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a:extLst>
              <a:ext uri="{FF2B5EF4-FFF2-40B4-BE49-F238E27FC236}">
                <a16:creationId xmlns:a16="http://schemas.microsoft.com/office/drawing/2014/main" id="{53055715-A4EC-884C-8A88-C1BF6DB1AE0A}"/>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42950" indent="-28575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1D14B0CF-B167-C147-9353-B5CC633A2471}" type="slidenum">
              <a:rPr lang="en-US" altLang="en-US"/>
              <a:pPr>
                <a:spcBef>
                  <a:spcPct val="0"/>
                </a:spcBef>
              </a:pPr>
              <a:t>11</a:t>
            </a:fld>
            <a:endParaRPr lang="en-US" altLang="en-US"/>
          </a:p>
        </p:txBody>
      </p:sp>
      <p:sp>
        <p:nvSpPr>
          <p:cNvPr id="24579" name="Rectangle 2">
            <a:extLst>
              <a:ext uri="{FF2B5EF4-FFF2-40B4-BE49-F238E27FC236}">
                <a16:creationId xmlns:a16="http://schemas.microsoft.com/office/drawing/2014/main" id="{33C493E3-11C2-CA40-9280-CAE702136311}"/>
              </a:ext>
            </a:extLst>
          </p:cNvPr>
          <p:cNvSpPr>
            <a:spLocks noGrp="1" noRot="1" noChangeAspect="1" noChangeArrowheads="1" noTextEdit="1"/>
          </p:cNvSpPr>
          <p:nvPr>
            <p:ph type="sldImg"/>
          </p:nvPr>
        </p:nvSpPr>
        <p:spPr>
          <a:ln/>
        </p:spPr>
      </p:sp>
      <p:sp>
        <p:nvSpPr>
          <p:cNvPr id="24580" name="Rectangle 3">
            <a:extLst>
              <a:ext uri="{FF2B5EF4-FFF2-40B4-BE49-F238E27FC236}">
                <a16:creationId xmlns:a16="http://schemas.microsoft.com/office/drawing/2014/main" id="{9F70C149-BDEA-F043-A5B9-A22E4AEC2C2E}"/>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CA" altLang="en-US">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2111835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Halaman Depan Slide">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914CC4B-4200-49B6-A38D-ED9A74134DBA}"/>
              </a:ext>
            </a:extLst>
          </p:cNvPr>
          <p:cNvSpPr>
            <a:spLocks noGrp="1"/>
          </p:cNvSpPr>
          <p:nvPr>
            <p:ph type="title"/>
          </p:nvPr>
        </p:nvSpPr>
        <p:spPr bwMode="auto">
          <a:xfrm>
            <a:off x="736401" y="2246811"/>
            <a:ext cx="13057979"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182843" tIns="91422" rIns="182843" bIns="91422" numCol="1" anchor="ctr" anchorCtr="0" compatLnSpc="1">
            <a:prstTxWarp prst="textNoShape">
              <a:avLst/>
            </a:prstTxWarp>
          </a:bodyPr>
          <a:lstStyle>
            <a:lvl1pPr algn="r">
              <a:defRPr sz="3600"/>
            </a:lvl1pPr>
          </a:lstStyle>
          <a:p>
            <a:pPr lvl="0"/>
            <a:r>
              <a:rPr lang="id-ID" altLang="id-ID" dirty="0"/>
              <a:t>Kode Mata Kuliah – Nama Mata Kuliah</a:t>
            </a:r>
            <a:endParaRPr lang="en-US" altLang="id-ID" dirty="0"/>
          </a:p>
        </p:txBody>
      </p:sp>
      <p:sp>
        <p:nvSpPr>
          <p:cNvPr id="3" name="Text Placeholder 2">
            <a:extLst>
              <a:ext uri="{FF2B5EF4-FFF2-40B4-BE49-F238E27FC236}">
                <a16:creationId xmlns:a16="http://schemas.microsoft.com/office/drawing/2014/main" id="{D9F0F126-9AA0-4A74-9886-9EE9699122DB}"/>
              </a:ext>
            </a:extLst>
          </p:cNvPr>
          <p:cNvSpPr>
            <a:spLocks noGrp="1"/>
          </p:cNvSpPr>
          <p:nvPr>
            <p:ph idx="1"/>
          </p:nvPr>
        </p:nvSpPr>
        <p:spPr bwMode="auto">
          <a:xfrm>
            <a:off x="736401" y="3651254"/>
            <a:ext cx="13057979" cy="4581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182843" tIns="91422" rIns="182843" bIns="91422" numCol="1" anchor="t" anchorCtr="0" compatLnSpc="1">
            <a:prstTxWarp prst="textNoShape">
              <a:avLst/>
            </a:prstTxWarp>
          </a:bodyPr>
          <a:lstStyle>
            <a:lvl1pPr algn="r">
              <a:defRPr sz="8000"/>
            </a:lvl1pPr>
          </a:lstStyle>
          <a:p>
            <a:pPr lvl="0"/>
            <a:endParaRPr lang="en-US" altLang="id-ID" noProof="0" dirty="0"/>
          </a:p>
        </p:txBody>
      </p:sp>
      <p:sp>
        <p:nvSpPr>
          <p:cNvPr id="7" name="Text Placeholder 6">
            <a:extLst>
              <a:ext uri="{FF2B5EF4-FFF2-40B4-BE49-F238E27FC236}">
                <a16:creationId xmlns:a16="http://schemas.microsoft.com/office/drawing/2014/main" id="{A3041D80-A403-4086-842E-86ADAB96DAEF}"/>
              </a:ext>
            </a:extLst>
          </p:cNvPr>
          <p:cNvSpPr>
            <a:spLocks noGrp="1"/>
          </p:cNvSpPr>
          <p:nvPr>
            <p:ph type="body" sz="quarter" idx="10"/>
          </p:nvPr>
        </p:nvSpPr>
        <p:spPr>
          <a:xfrm>
            <a:off x="736401" y="8543108"/>
            <a:ext cx="13057979" cy="1045029"/>
          </a:xfrm>
          <a:prstGeom prst="rect">
            <a:avLst/>
          </a:prstGeom>
        </p:spPr>
        <p:txBody>
          <a:bodyPr/>
          <a:lstStyle>
            <a:lvl1pPr algn="r">
              <a:defRPr sz="4400"/>
            </a:lvl1pPr>
          </a:lstStyle>
          <a:p>
            <a:pPr lvl="0"/>
            <a:r>
              <a:rPr lang="en-US" dirty="0"/>
              <a:t>Edit Master text styles</a:t>
            </a:r>
          </a:p>
        </p:txBody>
      </p:sp>
      <p:sp>
        <p:nvSpPr>
          <p:cNvPr id="8" name="Text Placeholder 6">
            <a:extLst>
              <a:ext uri="{FF2B5EF4-FFF2-40B4-BE49-F238E27FC236}">
                <a16:creationId xmlns:a16="http://schemas.microsoft.com/office/drawing/2014/main" id="{34C64EB4-5A7B-4B64-8628-30300DFFD3EE}"/>
              </a:ext>
            </a:extLst>
          </p:cNvPr>
          <p:cNvSpPr>
            <a:spLocks noGrp="1"/>
          </p:cNvSpPr>
          <p:nvPr>
            <p:ph type="body" sz="quarter" idx="11"/>
          </p:nvPr>
        </p:nvSpPr>
        <p:spPr>
          <a:xfrm>
            <a:off x="736399" y="9898177"/>
            <a:ext cx="13057979" cy="1045029"/>
          </a:xfrm>
          <a:prstGeom prst="rect">
            <a:avLst/>
          </a:prstGeom>
        </p:spPr>
        <p:txBody>
          <a:bodyPr/>
          <a:lstStyle>
            <a:lvl1pPr algn="r">
              <a:defRPr sz="4400"/>
            </a:lvl1pPr>
          </a:lstStyle>
          <a:p>
            <a:pPr lvl="0"/>
            <a:r>
              <a:rPr lang="en-US" dirty="0"/>
              <a:t>Edit Master text styles</a:t>
            </a:r>
          </a:p>
        </p:txBody>
      </p:sp>
      <p:sp>
        <p:nvSpPr>
          <p:cNvPr id="10" name="Picture Placeholder 9">
            <a:extLst>
              <a:ext uri="{FF2B5EF4-FFF2-40B4-BE49-F238E27FC236}">
                <a16:creationId xmlns:a16="http://schemas.microsoft.com/office/drawing/2014/main" id="{C02B15A3-53D5-4879-B0E1-463DB8845CA0}"/>
              </a:ext>
            </a:extLst>
          </p:cNvPr>
          <p:cNvSpPr>
            <a:spLocks noGrp="1"/>
          </p:cNvSpPr>
          <p:nvPr>
            <p:ph type="pic" sz="quarter" idx="12"/>
          </p:nvPr>
        </p:nvSpPr>
        <p:spPr>
          <a:xfrm>
            <a:off x="14760575" y="2246313"/>
            <a:ext cx="8880475" cy="8696325"/>
          </a:xfrm>
          <a:prstGeom prst="rect">
            <a:avLst/>
          </a:prstGeom>
        </p:spPr>
        <p:txBody>
          <a:bodyPr/>
          <a:lstStyle/>
          <a:p>
            <a:pPr lvl="0"/>
            <a:endParaRPr lang="id-ID" noProof="0" dirty="0"/>
          </a:p>
        </p:txBody>
      </p:sp>
      <p:sp>
        <p:nvSpPr>
          <p:cNvPr id="9" name="Footer Placeholder 4">
            <a:extLst>
              <a:ext uri="{FF2B5EF4-FFF2-40B4-BE49-F238E27FC236}">
                <a16:creationId xmlns:a16="http://schemas.microsoft.com/office/drawing/2014/main" id="{B9F577BB-444A-4844-B042-BCEF4066211A}"/>
              </a:ext>
            </a:extLst>
          </p:cNvPr>
          <p:cNvSpPr>
            <a:spLocks noGrp="1"/>
          </p:cNvSpPr>
          <p:nvPr>
            <p:ph type="ftr" sz="quarter" idx="13"/>
          </p:nvPr>
        </p:nvSpPr>
        <p:spPr/>
        <p:txBody>
          <a:bodyPr/>
          <a:lstStyle>
            <a:lvl1pPr algn="ctr" defTabSz="1828434" eaLnBrk="1" fontAlgn="auto" hangingPunct="1">
              <a:spcBef>
                <a:spcPts val="0"/>
              </a:spcBef>
              <a:spcAft>
                <a:spcPts val="0"/>
              </a:spcAft>
              <a:defRPr sz="2400" b="1" i="0">
                <a:solidFill>
                  <a:schemeClr val="tx1">
                    <a:tint val="75000"/>
                  </a:schemeClr>
                </a:solidFill>
                <a:latin typeface="Lato Bold" charset="0"/>
              </a:defRPr>
            </a:lvl1pPr>
          </a:lstStyle>
          <a:p>
            <a:pPr>
              <a:defRPr/>
            </a:pPr>
            <a:endParaRPr lang="en-US"/>
          </a:p>
        </p:txBody>
      </p:sp>
      <p:sp>
        <p:nvSpPr>
          <p:cNvPr id="11" name="Slide Number Placeholder 5">
            <a:extLst>
              <a:ext uri="{FF2B5EF4-FFF2-40B4-BE49-F238E27FC236}">
                <a16:creationId xmlns:a16="http://schemas.microsoft.com/office/drawing/2014/main" id="{600430D1-E522-424B-8C34-EE28471BFA18}"/>
              </a:ext>
            </a:extLst>
          </p:cNvPr>
          <p:cNvSpPr>
            <a:spLocks noGrp="1"/>
          </p:cNvSpPr>
          <p:nvPr>
            <p:ph type="sldNum" sz="quarter" idx="14"/>
          </p:nvPr>
        </p:nvSpPr>
        <p:spPr/>
        <p:txBody>
          <a:bodyPr/>
          <a:lstStyle>
            <a:lvl1pPr algn="l" defTabSz="1828434" eaLnBrk="1" fontAlgn="auto" hangingPunct="1">
              <a:spcBef>
                <a:spcPts val="0"/>
              </a:spcBef>
              <a:spcAft>
                <a:spcPts val="0"/>
              </a:spcAft>
              <a:defRPr sz="2400" b="1" i="0">
                <a:solidFill>
                  <a:schemeClr val="tx1">
                    <a:tint val="75000"/>
                  </a:schemeClr>
                </a:solidFill>
                <a:latin typeface="Lato Bold" charset="0"/>
              </a:defRPr>
            </a:lvl1pPr>
          </a:lstStyle>
          <a:p>
            <a:pPr>
              <a:defRPr/>
            </a:pPr>
            <a:fld id="{389A0C6E-1A18-4D31-BCFD-91B5DB89AAF0}" type="slidenum">
              <a:rPr lang="en-US"/>
              <a:pPr>
                <a:defRPr/>
              </a:pPr>
              <a:t>‹#›</a:t>
            </a:fld>
            <a:endParaRPr lang="en-US" dirty="0"/>
          </a:p>
        </p:txBody>
      </p:sp>
    </p:spTree>
    <p:extLst>
      <p:ext uri="{BB962C8B-B14F-4D97-AF65-F5344CB8AC3E}">
        <p14:creationId xmlns:p14="http://schemas.microsoft.com/office/powerpoint/2010/main" val="1651442954"/>
      </p:ext>
    </p:extLst>
  </p:cSld>
  <p:clrMapOvr>
    <a:masterClrMapping/>
  </p:clrMapOvr>
  <p:transition advClick="0"/>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ontact us no footer">
    <p:spTree>
      <p:nvGrpSpPr>
        <p:cNvPr id="1" name=""/>
        <p:cNvGrpSpPr/>
        <p:nvPr/>
      </p:nvGrpSpPr>
      <p:grpSpPr>
        <a:xfrm>
          <a:off x="0" y="0"/>
          <a:ext cx="0" cy="0"/>
          <a:chOff x="0" y="0"/>
          <a:chExt cx="0" cy="0"/>
        </a:xfrm>
      </p:grpSpPr>
      <p:sp>
        <p:nvSpPr>
          <p:cNvPr id="2" name="Footer Placeholder 4">
            <a:extLst>
              <a:ext uri="{FF2B5EF4-FFF2-40B4-BE49-F238E27FC236}">
                <a16:creationId xmlns:a16="http://schemas.microsoft.com/office/drawing/2014/main" id="{1182F798-D54A-4432-BED0-21DF7DCAEE29}"/>
              </a:ext>
            </a:extLst>
          </p:cNvPr>
          <p:cNvSpPr>
            <a:spLocks noGrp="1"/>
          </p:cNvSpPr>
          <p:nvPr>
            <p:ph type="ftr" sz="quarter" idx="10"/>
          </p:nvPr>
        </p:nvSpPr>
        <p:spPr/>
        <p:txBody>
          <a:bodyPr/>
          <a:lstStyle>
            <a:lvl1pPr algn="ctr" defTabSz="1828434" eaLnBrk="1" fontAlgn="auto" hangingPunct="1">
              <a:spcBef>
                <a:spcPts val="0"/>
              </a:spcBef>
              <a:spcAft>
                <a:spcPts val="0"/>
              </a:spcAft>
              <a:defRPr sz="2400" b="1" i="0">
                <a:solidFill>
                  <a:schemeClr val="tx1">
                    <a:tint val="75000"/>
                  </a:schemeClr>
                </a:solidFill>
                <a:latin typeface="Lato Bold" charset="0"/>
              </a:defRPr>
            </a:lvl1pPr>
          </a:lstStyle>
          <a:p>
            <a:pPr>
              <a:defRPr/>
            </a:pPr>
            <a:endParaRPr lang="en-US"/>
          </a:p>
        </p:txBody>
      </p:sp>
      <p:sp>
        <p:nvSpPr>
          <p:cNvPr id="3" name="Slide Number Placeholder 5">
            <a:extLst>
              <a:ext uri="{FF2B5EF4-FFF2-40B4-BE49-F238E27FC236}">
                <a16:creationId xmlns:a16="http://schemas.microsoft.com/office/drawing/2014/main" id="{2F241105-1969-4617-A9C1-45CDC4358FB7}"/>
              </a:ext>
            </a:extLst>
          </p:cNvPr>
          <p:cNvSpPr>
            <a:spLocks noGrp="1"/>
          </p:cNvSpPr>
          <p:nvPr>
            <p:ph type="sldNum" sz="quarter" idx="11"/>
          </p:nvPr>
        </p:nvSpPr>
        <p:spPr/>
        <p:txBody>
          <a:bodyPr/>
          <a:lstStyle>
            <a:lvl1pPr algn="l" defTabSz="1828434" eaLnBrk="1" fontAlgn="auto" hangingPunct="1">
              <a:spcBef>
                <a:spcPts val="0"/>
              </a:spcBef>
              <a:spcAft>
                <a:spcPts val="0"/>
              </a:spcAft>
              <a:defRPr sz="2400" b="1" i="0">
                <a:solidFill>
                  <a:schemeClr val="tx1">
                    <a:tint val="75000"/>
                  </a:schemeClr>
                </a:solidFill>
                <a:latin typeface="Lato Bold" charset="0"/>
              </a:defRPr>
            </a:lvl1pPr>
          </a:lstStyle>
          <a:p>
            <a:pPr>
              <a:defRPr/>
            </a:pPr>
            <a:fld id="{31E226C9-2761-4329-9E59-BE14E48CED60}" type="slidenum">
              <a:rPr lang="en-US"/>
              <a:pPr>
                <a:defRPr/>
              </a:pPr>
              <a:t>‹#›</a:t>
            </a:fld>
            <a:endParaRPr lang="en-US" dirty="0"/>
          </a:p>
        </p:txBody>
      </p:sp>
    </p:spTree>
    <p:extLst>
      <p:ext uri="{BB962C8B-B14F-4D97-AF65-F5344CB8AC3E}">
        <p14:creationId xmlns:p14="http://schemas.microsoft.com/office/powerpoint/2010/main" val="3324246940"/>
      </p:ext>
    </p:extLst>
  </p:cSld>
  <p:clrMapOvr>
    <a:masterClrMapping/>
  </p:clrMapOvr>
  <p:transition advClick="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Our vision 2">
    <p:spTree>
      <p:nvGrpSpPr>
        <p:cNvPr id="1" name=""/>
        <p:cNvGrpSpPr/>
        <p:nvPr/>
      </p:nvGrpSpPr>
      <p:grpSpPr>
        <a:xfrm>
          <a:off x="0" y="0"/>
          <a:ext cx="0" cy="0"/>
          <a:chOff x="0" y="0"/>
          <a:chExt cx="0" cy="0"/>
        </a:xfrm>
      </p:grpSpPr>
      <p:sp>
        <p:nvSpPr>
          <p:cNvPr id="4" name="Picture Placeholder 3"/>
          <p:cNvSpPr>
            <a:spLocks noGrp="1"/>
          </p:cNvSpPr>
          <p:nvPr>
            <p:ph type="pic" sz="quarter" idx="10"/>
          </p:nvPr>
        </p:nvSpPr>
        <p:spPr>
          <a:xfrm>
            <a:off x="0" y="0"/>
            <a:ext cx="8675648" cy="13716000"/>
          </a:xfrm>
          <a:prstGeom prst="rect">
            <a:avLst/>
          </a:prstGeom>
        </p:spPr>
        <p:txBody>
          <a:bodyPr rtlCol="0">
            <a:normAutofit/>
          </a:bodyPr>
          <a:lstStyle/>
          <a:p>
            <a:pPr lvl="0"/>
            <a:endParaRPr lang="en-US" noProof="0"/>
          </a:p>
        </p:txBody>
      </p:sp>
      <p:sp>
        <p:nvSpPr>
          <p:cNvPr id="3" name="Footer Placeholder 4">
            <a:extLst>
              <a:ext uri="{FF2B5EF4-FFF2-40B4-BE49-F238E27FC236}">
                <a16:creationId xmlns:a16="http://schemas.microsoft.com/office/drawing/2014/main" id="{FFE5D4D2-0D8D-41D6-92C0-70CF1FBD183E}"/>
              </a:ext>
            </a:extLst>
          </p:cNvPr>
          <p:cNvSpPr>
            <a:spLocks noGrp="1"/>
          </p:cNvSpPr>
          <p:nvPr>
            <p:ph type="ftr" sz="quarter" idx="11"/>
          </p:nvPr>
        </p:nvSpPr>
        <p:spPr/>
        <p:txBody>
          <a:bodyPr/>
          <a:lstStyle>
            <a:lvl1pPr algn="ctr" defTabSz="1828434" eaLnBrk="1" fontAlgn="auto" hangingPunct="1">
              <a:spcBef>
                <a:spcPts val="0"/>
              </a:spcBef>
              <a:spcAft>
                <a:spcPts val="0"/>
              </a:spcAft>
              <a:defRPr sz="2400" b="1" i="0">
                <a:solidFill>
                  <a:schemeClr val="tx1">
                    <a:tint val="75000"/>
                  </a:schemeClr>
                </a:solidFill>
                <a:latin typeface="Lato Bold" charset="0"/>
              </a:defRPr>
            </a:lvl1pPr>
          </a:lstStyle>
          <a:p>
            <a:pPr>
              <a:defRPr/>
            </a:pPr>
            <a:endParaRPr lang="en-US"/>
          </a:p>
        </p:txBody>
      </p:sp>
      <p:sp>
        <p:nvSpPr>
          <p:cNvPr id="5" name="Slide Number Placeholder 5">
            <a:extLst>
              <a:ext uri="{FF2B5EF4-FFF2-40B4-BE49-F238E27FC236}">
                <a16:creationId xmlns:a16="http://schemas.microsoft.com/office/drawing/2014/main" id="{7F56882D-12DD-4426-998B-6B3E869CCF29}"/>
              </a:ext>
            </a:extLst>
          </p:cNvPr>
          <p:cNvSpPr>
            <a:spLocks noGrp="1"/>
          </p:cNvSpPr>
          <p:nvPr>
            <p:ph type="sldNum" sz="quarter" idx="12"/>
          </p:nvPr>
        </p:nvSpPr>
        <p:spPr/>
        <p:txBody>
          <a:bodyPr/>
          <a:lstStyle>
            <a:lvl1pPr algn="l" defTabSz="1828434" eaLnBrk="1" fontAlgn="auto" hangingPunct="1">
              <a:spcBef>
                <a:spcPts val="0"/>
              </a:spcBef>
              <a:spcAft>
                <a:spcPts val="0"/>
              </a:spcAft>
              <a:defRPr sz="2400" b="1" i="0">
                <a:solidFill>
                  <a:schemeClr val="tx1">
                    <a:tint val="75000"/>
                  </a:schemeClr>
                </a:solidFill>
                <a:latin typeface="Lato Bold" charset="0"/>
              </a:defRPr>
            </a:lvl1pPr>
          </a:lstStyle>
          <a:p>
            <a:pPr>
              <a:defRPr/>
            </a:pPr>
            <a:fld id="{D1D79C07-3841-4519-BBDD-FDDFEF252E5D}" type="slidenum">
              <a:rPr lang="en-US"/>
              <a:pPr>
                <a:defRPr/>
              </a:pPr>
              <a:t>‹#›</a:t>
            </a:fld>
            <a:endParaRPr lang="en-US" dirty="0"/>
          </a:p>
        </p:txBody>
      </p:sp>
    </p:spTree>
    <p:extLst>
      <p:ext uri="{BB962C8B-B14F-4D97-AF65-F5344CB8AC3E}">
        <p14:creationId xmlns:p14="http://schemas.microsoft.com/office/powerpoint/2010/main" val="1088362145"/>
      </p:ext>
    </p:extLst>
  </p:cSld>
  <p:clrMapOvr>
    <a:masterClrMapping/>
  </p:clrMapOvr>
  <p:transition advClick="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Leadership skils">
    <p:spTree>
      <p:nvGrpSpPr>
        <p:cNvPr id="1" name=""/>
        <p:cNvGrpSpPr/>
        <p:nvPr/>
      </p:nvGrpSpPr>
      <p:grpSpPr>
        <a:xfrm>
          <a:off x="0" y="0"/>
          <a:ext cx="0" cy="0"/>
          <a:chOff x="0" y="0"/>
          <a:chExt cx="0" cy="0"/>
        </a:xfrm>
      </p:grpSpPr>
      <p:sp>
        <p:nvSpPr>
          <p:cNvPr id="34" name="Picture Placeholder 3"/>
          <p:cNvSpPr>
            <a:spLocks noGrp="1"/>
          </p:cNvSpPr>
          <p:nvPr>
            <p:ph type="pic" sz="quarter" idx="14"/>
          </p:nvPr>
        </p:nvSpPr>
        <p:spPr>
          <a:xfrm>
            <a:off x="2682364" y="3945706"/>
            <a:ext cx="2935224" cy="2935154"/>
          </a:xfrm>
          <a:prstGeom prst="ellipse">
            <a:avLst/>
          </a:prstGeom>
        </p:spPr>
        <p:txBody>
          <a:bodyPr rtlCol="0">
            <a:normAutofit/>
          </a:bodyPr>
          <a:lstStyle>
            <a:lvl1pPr>
              <a:defRPr sz="2300" b="0" i="0">
                <a:latin typeface="Lato Light" charset="0"/>
                <a:ea typeface="Lato Light" charset="0"/>
                <a:cs typeface="Lato Light" charset="0"/>
              </a:defRPr>
            </a:lvl1pPr>
          </a:lstStyle>
          <a:p>
            <a:pPr lvl="0"/>
            <a:endParaRPr lang="en-US" noProof="0" dirty="0"/>
          </a:p>
        </p:txBody>
      </p:sp>
      <p:sp>
        <p:nvSpPr>
          <p:cNvPr id="3" name="Footer Placeholder 4">
            <a:extLst>
              <a:ext uri="{FF2B5EF4-FFF2-40B4-BE49-F238E27FC236}">
                <a16:creationId xmlns:a16="http://schemas.microsoft.com/office/drawing/2014/main" id="{8F6DA1AE-4DD7-43E1-8BBF-09206BAA5841}"/>
              </a:ext>
            </a:extLst>
          </p:cNvPr>
          <p:cNvSpPr>
            <a:spLocks noGrp="1"/>
          </p:cNvSpPr>
          <p:nvPr>
            <p:ph type="ftr" sz="quarter" idx="15"/>
          </p:nvPr>
        </p:nvSpPr>
        <p:spPr/>
        <p:txBody>
          <a:bodyPr/>
          <a:lstStyle>
            <a:lvl1pPr algn="ctr" defTabSz="1828434" eaLnBrk="1" fontAlgn="auto" hangingPunct="1">
              <a:spcBef>
                <a:spcPts val="0"/>
              </a:spcBef>
              <a:spcAft>
                <a:spcPts val="0"/>
              </a:spcAft>
              <a:defRPr sz="2400" b="1" i="0">
                <a:solidFill>
                  <a:schemeClr val="tx1">
                    <a:tint val="75000"/>
                  </a:schemeClr>
                </a:solidFill>
                <a:latin typeface="Lato Bold" charset="0"/>
              </a:defRPr>
            </a:lvl1pPr>
          </a:lstStyle>
          <a:p>
            <a:pPr>
              <a:defRPr/>
            </a:pPr>
            <a:endParaRPr lang="en-US"/>
          </a:p>
        </p:txBody>
      </p:sp>
      <p:sp>
        <p:nvSpPr>
          <p:cNvPr id="4" name="Slide Number Placeholder 5">
            <a:extLst>
              <a:ext uri="{FF2B5EF4-FFF2-40B4-BE49-F238E27FC236}">
                <a16:creationId xmlns:a16="http://schemas.microsoft.com/office/drawing/2014/main" id="{70827E96-AA74-44C5-8670-D8164CBAE6B1}"/>
              </a:ext>
            </a:extLst>
          </p:cNvPr>
          <p:cNvSpPr>
            <a:spLocks noGrp="1"/>
          </p:cNvSpPr>
          <p:nvPr>
            <p:ph type="sldNum" sz="quarter" idx="16"/>
          </p:nvPr>
        </p:nvSpPr>
        <p:spPr/>
        <p:txBody>
          <a:bodyPr/>
          <a:lstStyle>
            <a:lvl1pPr algn="l" defTabSz="1828434" eaLnBrk="1" fontAlgn="auto" hangingPunct="1">
              <a:spcBef>
                <a:spcPts val="0"/>
              </a:spcBef>
              <a:spcAft>
                <a:spcPts val="0"/>
              </a:spcAft>
              <a:defRPr sz="2400" b="1" i="0">
                <a:solidFill>
                  <a:schemeClr val="tx1">
                    <a:tint val="75000"/>
                  </a:schemeClr>
                </a:solidFill>
                <a:latin typeface="Lato Bold" charset="0"/>
              </a:defRPr>
            </a:lvl1pPr>
          </a:lstStyle>
          <a:p>
            <a:pPr>
              <a:defRPr/>
            </a:pPr>
            <a:fld id="{D84E617E-730E-4487-A4E0-43792150D941}" type="slidenum">
              <a:rPr lang="en-US"/>
              <a:pPr>
                <a:defRPr/>
              </a:pPr>
              <a:t>‹#›</a:t>
            </a:fld>
            <a:endParaRPr lang="en-US" dirty="0"/>
          </a:p>
        </p:txBody>
      </p:sp>
    </p:spTree>
    <p:extLst>
      <p:ext uri="{BB962C8B-B14F-4D97-AF65-F5344CB8AC3E}">
        <p14:creationId xmlns:p14="http://schemas.microsoft.com/office/powerpoint/2010/main" val="345719232"/>
      </p:ext>
    </p:extLst>
  </p:cSld>
  <p:clrMapOvr>
    <a:masterClrMapping/>
  </p:clrMapOvr>
  <p:transition advClick="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3_Master-Placeholder">
    <p:spTree>
      <p:nvGrpSpPr>
        <p:cNvPr id="1" name=""/>
        <p:cNvGrpSpPr/>
        <p:nvPr/>
      </p:nvGrpSpPr>
      <p:grpSpPr>
        <a:xfrm>
          <a:off x="0" y="0"/>
          <a:ext cx="0" cy="0"/>
          <a:chOff x="0" y="0"/>
          <a:chExt cx="0" cy="0"/>
        </a:xfrm>
      </p:grpSpPr>
      <p:sp>
        <p:nvSpPr>
          <p:cNvPr id="5" name="Picture Placeholder 4"/>
          <p:cNvSpPr>
            <a:spLocks noGrp="1"/>
          </p:cNvSpPr>
          <p:nvPr>
            <p:ph type="pic" sz="quarter" idx="10"/>
          </p:nvPr>
        </p:nvSpPr>
        <p:spPr>
          <a:xfrm>
            <a:off x="0" y="4"/>
            <a:ext cx="10613571" cy="13715999"/>
          </a:xfrm>
          <a:prstGeom prst="rect">
            <a:avLst/>
          </a:prstGeom>
          <a:solidFill>
            <a:schemeClr val="bg1">
              <a:lumMod val="95000"/>
            </a:schemeClr>
          </a:solidFill>
        </p:spPr>
        <p:txBody>
          <a:bodyPr rtlCol="0">
            <a:normAutofit/>
          </a:bodyPr>
          <a:lstStyle>
            <a:lvl1pPr>
              <a:defRPr sz="2400"/>
            </a:lvl1pPr>
          </a:lstStyle>
          <a:p>
            <a:pPr lvl="0"/>
            <a:endParaRPr lang="en-US" noProof="0"/>
          </a:p>
        </p:txBody>
      </p:sp>
      <p:sp>
        <p:nvSpPr>
          <p:cNvPr id="3" name="Footer Placeholder 4">
            <a:extLst>
              <a:ext uri="{FF2B5EF4-FFF2-40B4-BE49-F238E27FC236}">
                <a16:creationId xmlns:a16="http://schemas.microsoft.com/office/drawing/2014/main" id="{97A8F6A6-BFEA-4937-936E-1515E10E11B1}"/>
              </a:ext>
            </a:extLst>
          </p:cNvPr>
          <p:cNvSpPr>
            <a:spLocks noGrp="1"/>
          </p:cNvSpPr>
          <p:nvPr>
            <p:ph type="ftr" sz="quarter" idx="11"/>
          </p:nvPr>
        </p:nvSpPr>
        <p:spPr/>
        <p:txBody>
          <a:bodyPr/>
          <a:lstStyle>
            <a:lvl1pPr algn="ctr" defTabSz="1828434" eaLnBrk="1" fontAlgn="auto" hangingPunct="1">
              <a:spcBef>
                <a:spcPts val="0"/>
              </a:spcBef>
              <a:spcAft>
                <a:spcPts val="0"/>
              </a:spcAft>
              <a:defRPr sz="2400" b="1" i="0">
                <a:solidFill>
                  <a:schemeClr val="tx1">
                    <a:tint val="75000"/>
                  </a:schemeClr>
                </a:solidFill>
                <a:latin typeface="Lato Bold" charset="0"/>
              </a:defRPr>
            </a:lvl1pPr>
          </a:lstStyle>
          <a:p>
            <a:pPr>
              <a:defRPr/>
            </a:pPr>
            <a:endParaRPr lang="en-US"/>
          </a:p>
        </p:txBody>
      </p:sp>
      <p:sp>
        <p:nvSpPr>
          <p:cNvPr id="4" name="Slide Number Placeholder 5">
            <a:extLst>
              <a:ext uri="{FF2B5EF4-FFF2-40B4-BE49-F238E27FC236}">
                <a16:creationId xmlns:a16="http://schemas.microsoft.com/office/drawing/2014/main" id="{42C6DFBA-95E2-4C7F-8AA6-5068341C02D8}"/>
              </a:ext>
            </a:extLst>
          </p:cNvPr>
          <p:cNvSpPr>
            <a:spLocks noGrp="1"/>
          </p:cNvSpPr>
          <p:nvPr>
            <p:ph type="sldNum" sz="quarter" idx="12"/>
          </p:nvPr>
        </p:nvSpPr>
        <p:spPr/>
        <p:txBody>
          <a:bodyPr/>
          <a:lstStyle>
            <a:lvl1pPr algn="l" defTabSz="1828434" eaLnBrk="1" fontAlgn="auto" hangingPunct="1">
              <a:spcBef>
                <a:spcPts val="0"/>
              </a:spcBef>
              <a:spcAft>
                <a:spcPts val="0"/>
              </a:spcAft>
              <a:defRPr sz="2400" b="1" i="0">
                <a:solidFill>
                  <a:schemeClr val="tx1">
                    <a:tint val="75000"/>
                  </a:schemeClr>
                </a:solidFill>
                <a:latin typeface="Lato Bold" charset="0"/>
              </a:defRPr>
            </a:lvl1pPr>
          </a:lstStyle>
          <a:p>
            <a:pPr>
              <a:defRPr/>
            </a:pPr>
            <a:fld id="{9503176D-A533-45AE-92D7-DB05D2175902}" type="slidenum">
              <a:rPr lang="en-US"/>
              <a:pPr>
                <a:defRPr/>
              </a:pPr>
              <a:t>‹#›</a:t>
            </a:fld>
            <a:endParaRPr lang="en-US" dirty="0"/>
          </a:p>
        </p:txBody>
      </p:sp>
    </p:spTree>
    <p:extLst>
      <p:ext uri="{BB962C8B-B14F-4D97-AF65-F5344CB8AC3E}">
        <p14:creationId xmlns:p14="http://schemas.microsoft.com/office/powerpoint/2010/main" val="4186551155"/>
      </p:ext>
    </p:extLst>
  </p:cSld>
  <p:clrMapOvr>
    <a:masterClrMapping/>
  </p:clrMapOv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_iphone_devices of 3">
    <p:spTree>
      <p:nvGrpSpPr>
        <p:cNvPr id="1" name=""/>
        <p:cNvGrpSpPr/>
        <p:nvPr/>
      </p:nvGrpSpPr>
      <p:grpSpPr>
        <a:xfrm>
          <a:off x="0" y="0"/>
          <a:ext cx="0" cy="0"/>
          <a:chOff x="0" y="0"/>
          <a:chExt cx="0" cy="0"/>
        </a:xfrm>
      </p:grpSpPr>
      <p:sp>
        <p:nvSpPr>
          <p:cNvPr id="7" name="Picture Placeholder 13"/>
          <p:cNvSpPr>
            <a:spLocks noGrp="1"/>
          </p:cNvSpPr>
          <p:nvPr>
            <p:ph type="pic" sz="quarter" idx="21"/>
          </p:nvPr>
        </p:nvSpPr>
        <p:spPr>
          <a:xfrm>
            <a:off x="2284648" y="2124292"/>
            <a:ext cx="7241628" cy="12875172"/>
          </a:xfrm>
          <a:prstGeom prst="rect">
            <a:avLst/>
          </a:prstGeom>
          <a:effectLst/>
        </p:spPr>
        <p:txBody>
          <a:bodyPr rtlCol="0">
            <a:normAutofit/>
          </a:bodyPr>
          <a:lstStyle>
            <a:lvl1pPr marL="0" indent="0">
              <a:buNone/>
              <a:defRPr sz="2600" b="0" i="0">
                <a:ln>
                  <a:noFill/>
                </a:ln>
                <a:solidFill>
                  <a:schemeClr val="bg1">
                    <a:lumMod val="85000"/>
                  </a:schemeClr>
                </a:solidFill>
                <a:latin typeface="Lato Light" charset="0"/>
                <a:ea typeface="Lato Light" charset="0"/>
                <a:cs typeface="Lato Light" charset="0"/>
              </a:defRPr>
            </a:lvl1pPr>
          </a:lstStyle>
          <a:p>
            <a:pPr lvl="0"/>
            <a:endParaRPr lang="en-US" noProof="0" dirty="0"/>
          </a:p>
        </p:txBody>
      </p:sp>
      <p:sp>
        <p:nvSpPr>
          <p:cNvPr id="3" name="Footer Placeholder 4">
            <a:extLst>
              <a:ext uri="{FF2B5EF4-FFF2-40B4-BE49-F238E27FC236}">
                <a16:creationId xmlns:a16="http://schemas.microsoft.com/office/drawing/2014/main" id="{C5F903AB-6A66-4EFF-BC0C-4511B64B8265}"/>
              </a:ext>
            </a:extLst>
          </p:cNvPr>
          <p:cNvSpPr>
            <a:spLocks noGrp="1"/>
          </p:cNvSpPr>
          <p:nvPr>
            <p:ph type="ftr" sz="quarter" idx="22"/>
          </p:nvPr>
        </p:nvSpPr>
        <p:spPr/>
        <p:txBody>
          <a:bodyPr/>
          <a:lstStyle>
            <a:lvl1pPr algn="ctr" defTabSz="1828434" eaLnBrk="1" fontAlgn="auto" hangingPunct="1">
              <a:spcBef>
                <a:spcPts val="0"/>
              </a:spcBef>
              <a:spcAft>
                <a:spcPts val="0"/>
              </a:spcAft>
              <a:defRPr sz="2400" b="1" i="0">
                <a:solidFill>
                  <a:schemeClr val="tx1">
                    <a:tint val="75000"/>
                  </a:schemeClr>
                </a:solidFill>
                <a:latin typeface="Lato Bold" charset="0"/>
              </a:defRPr>
            </a:lvl1pPr>
          </a:lstStyle>
          <a:p>
            <a:pPr>
              <a:defRPr/>
            </a:pPr>
            <a:endParaRPr lang="en-US"/>
          </a:p>
        </p:txBody>
      </p:sp>
      <p:sp>
        <p:nvSpPr>
          <p:cNvPr id="4" name="Slide Number Placeholder 5">
            <a:extLst>
              <a:ext uri="{FF2B5EF4-FFF2-40B4-BE49-F238E27FC236}">
                <a16:creationId xmlns:a16="http://schemas.microsoft.com/office/drawing/2014/main" id="{08B493A7-AFE1-49A1-8D9A-6AE67CAC0785}"/>
              </a:ext>
            </a:extLst>
          </p:cNvPr>
          <p:cNvSpPr>
            <a:spLocks noGrp="1"/>
          </p:cNvSpPr>
          <p:nvPr>
            <p:ph type="sldNum" sz="quarter" idx="23"/>
          </p:nvPr>
        </p:nvSpPr>
        <p:spPr/>
        <p:txBody>
          <a:bodyPr/>
          <a:lstStyle>
            <a:lvl1pPr algn="l" defTabSz="1828434" eaLnBrk="1" fontAlgn="auto" hangingPunct="1">
              <a:spcBef>
                <a:spcPts val="0"/>
              </a:spcBef>
              <a:spcAft>
                <a:spcPts val="0"/>
              </a:spcAft>
              <a:defRPr sz="2400" b="1" i="0">
                <a:solidFill>
                  <a:schemeClr val="tx1">
                    <a:tint val="75000"/>
                  </a:schemeClr>
                </a:solidFill>
                <a:latin typeface="Lato Bold" charset="0"/>
              </a:defRPr>
            </a:lvl1pPr>
          </a:lstStyle>
          <a:p>
            <a:pPr>
              <a:defRPr/>
            </a:pPr>
            <a:fld id="{F02080DE-0864-4CBA-9060-7318F96DE7E2}" type="slidenum">
              <a:rPr lang="en-US"/>
              <a:pPr>
                <a:defRPr/>
              </a:pPr>
              <a:t>‹#›</a:t>
            </a:fld>
            <a:endParaRPr lang="en-US" dirty="0"/>
          </a:p>
        </p:txBody>
      </p:sp>
    </p:spTree>
    <p:extLst>
      <p:ext uri="{BB962C8B-B14F-4D97-AF65-F5344CB8AC3E}">
        <p14:creationId xmlns:p14="http://schemas.microsoft.com/office/powerpoint/2010/main" val="3073780607"/>
      </p:ext>
    </p:extLst>
  </p:cSld>
  <p:clrMapOvr>
    <a:masterClrMapping/>
  </p:clrMapOvr>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2_iphone_devices of 3">
    <p:spTree>
      <p:nvGrpSpPr>
        <p:cNvPr id="1" name=""/>
        <p:cNvGrpSpPr/>
        <p:nvPr/>
      </p:nvGrpSpPr>
      <p:grpSpPr>
        <a:xfrm>
          <a:off x="0" y="0"/>
          <a:ext cx="0" cy="0"/>
          <a:chOff x="0" y="0"/>
          <a:chExt cx="0" cy="0"/>
        </a:xfrm>
      </p:grpSpPr>
      <p:sp>
        <p:nvSpPr>
          <p:cNvPr id="5" name="Picture Placeholder 13"/>
          <p:cNvSpPr>
            <a:spLocks noGrp="1"/>
          </p:cNvSpPr>
          <p:nvPr>
            <p:ph type="pic" sz="quarter" idx="21"/>
          </p:nvPr>
        </p:nvSpPr>
        <p:spPr>
          <a:xfrm>
            <a:off x="9253207" y="6230198"/>
            <a:ext cx="5756336" cy="10206700"/>
          </a:xfrm>
          <a:prstGeom prst="rect">
            <a:avLst/>
          </a:prstGeom>
          <a:effectLst/>
        </p:spPr>
        <p:txBody>
          <a:bodyPr rtlCol="0">
            <a:normAutofit/>
          </a:bodyPr>
          <a:lstStyle>
            <a:lvl1pPr marL="0" indent="0">
              <a:buNone/>
              <a:defRPr sz="2600" b="0" i="0">
                <a:ln>
                  <a:noFill/>
                </a:ln>
                <a:solidFill>
                  <a:schemeClr val="bg1">
                    <a:lumMod val="85000"/>
                  </a:schemeClr>
                </a:solidFill>
                <a:latin typeface="Lato Light" charset="0"/>
                <a:ea typeface="Lato Light" charset="0"/>
                <a:cs typeface="Lato Light" charset="0"/>
              </a:defRPr>
            </a:lvl1pPr>
          </a:lstStyle>
          <a:p>
            <a:pPr lvl="0"/>
            <a:endParaRPr lang="en-US" noProof="0" dirty="0"/>
          </a:p>
        </p:txBody>
      </p:sp>
      <p:sp>
        <p:nvSpPr>
          <p:cNvPr id="3" name="Footer Placeholder 4">
            <a:extLst>
              <a:ext uri="{FF2B5EF4-FFF2-40B4-BE49-F238E27FC236}">
                <a16:creationId xmlns:a16="http://schemas.microsoft.com/office/drawing/2014/main" id="{73B33909-18BF-40A6-8660-AAABE39FCEA0}"/>
              </a:ext>
            </a:extLst>
          </p:cNvPr>
          <p:cNvSpPr>
            <a:spLocks noGrp="1"/>
          </p:cNvSpPr>
          <p:nvPr>
            <p:ph type="ftr" sz="quarter" idx="22"/>
          </p:nvPr>
        </p:nvSpPr>
        <p:spPr/>
        <p:txBody>
          <a:bodyPr/>
          <a:lstStyle>
            <a:lvl1pPr algn="ctr" defTabSz="1828434" eaLnBrk="1" fontAlgn="auto" hangingPunct="1">
              <a:spcBef>
                <a:spcPts val="0"/>
              </a:spcBef>
              <a:spcAft>
                <a:spcPts val="0"/>
              </a:spcAft>
              <a:defRPr sz="2400" b="1" i="0">
                <a:solidFill>
                  <a:schemeClr val="tx1">
                    <a:tint val="75000"/>
                  </a:schemeClr>
                </a:solidFill>
                <a:latin typeface="Lato Bold" charset="0"/>
              </a:defRPr>
            </a:lvl1pPr>
          </a:lstStyle>
          <a:p>
            <a:pPr>
              <a:defRPr/>
            </a:pPr>
            <a:endParaRPr lang="en-US"/>
          </a:p>
        </p:txBody>
      </p:sp>
      <p:sp>
        <p:nvSpPr>
          <p:cNvPr id="4" name="Slide Number Placeholder 5">
            <a:extLst>
              <a:ext uri="{FF2B5EF4-FFF2-40B4-BE49-F238E27FC236}">
                <a16:creationId xmlns:a16="http://schemas.microsoft.com/office/drawing/2014/main" id="{B09F331A-5E8E-4F66-90D1-9BEDE72B51A4}"/>
              </a:ext>
            </a:extLst>
          </p:cNvPr>
          <p:cNvSpPr>
            <a:spLocks noGrp="1"/>
          </p:cNvSpPr>
          <p:nvPr>
            <p:ph type="sldNum" sz="quarter" idx="23"/>
          </p:nvPr>
        </p:nvSpPr>
        <p:spPr/>
        <p:txBody>
          <a:bodyPr/>
          <a:lstStyle>
            <a:lvl1pPr algn="l" defTabSz="1828434" eaLnBrk="1" fontAlgn="auto" hangingPunct="1">
              <a:spcBef>
                <a:spcPts val="0"/>
              </a:spcBef>
              <a:spcAft>
                <a:spcPts val="0"/>
              </a:spcAft>
              <a:defRPr sz="2400" b="1" i="0">
                <a:solidFill>
                  <a:schemeClr val="tx1">
                    <a:tint val="75000"/>
                  </a:schemeClr>
                </a:solidFill>
                <a:latin typeface="Lato Bold" charset="0"/>
              </a:defRPr>
            </a:lvl1pPr>
          </a:lstStyle>
          <a:p>
            <a:pPr>
              <a:defRPr/>
            </a:pPr>
            <a:fld id="{FE3A7589-02D6-45D3-AD39-F90CE501C980}" type="slidenum">
              <a:rPr lang="en-US"/>
              <a:pPr>
                <a:defRPr/>
              </a:pPr>
              <a:t>‹#›</a:t>
            </a:fld>
            <a:endParaRPr lang="en-US" dirty="0"/>
          </a:p>
        </p:txBody>
      </p:sp>
    </p:spTree>
    <p:extLst>
      <p:ext uri="{BB962C8B-B14F-4D97-AF65-F5344CB8AC3E}">
        <p14:creationId xmlns:p14="http://schemas.microsoft.com/office/powerpoint/2010/main" val="210990010"/>
      </p:ext>
    </p:extLst>
  </p:cSld>
  <p:clrMapOvr>
    <a:masterClrMapping/>
  </p:clrMapOvr>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1_Team 2">
    <p:spTree>
      <p:nvGrpSpPr>
        <p:cNvPr id="1" name=""/>
        <p:cNvGrpSpPr/>
        <p:nvPr/>
      </p:nvGrpSpPr>
      <p:grpSpPr>
        <a:xfrm>
          <a:off x="0" y="0"/>
          <a:ext cx="0" cy="0"/>
          <a:chOff x="0" y="0"/>
          <a:chExt cx="0" cy="0"/>
        </a:xfrm>
      </p:grpSpPr>
      <p:sp>
        <p:nvSpPr>
          <p:cNvPr id="4" name="Picture Placeholder 3"/>
          <p:cNvSpPr>
            <a:spLocks noGrp="1"/>
          </p:cNvSpPr>
          <p:nvPr>
            <p:ph type="pic" sz="quarter" idx="11"/>
          </p:nvPr>
        </p:nvSpPr>
        <p:spPr>
          <a:xfrm>
            <a:off x="18730084" y="4665515"/>
            <a:ext cx="2935224" cy="2935154"/>
          </a:xfrm>
          <a:prstGeom prst="ellipse">
            <a:avLst/>
          </a:prstGeom>
        </p:spPr>
        <p:txBody>
          <a:bodyPr rtlCol="0">
            <a:normAutofit/>
          </a:bodyPr>
          <a:lstStyle>
            <a:lvl1pPr>
              <a:defRPr sz="2300" b="0" i="0">
                <a:latin typeface="Lato Light" charset="0"/>
                <a:ea typeface="Lato Light" charset="0"/>
                <a:cs typeface="Lato Light" charset="0"/>
              </a:defRPr>
            </a:lvl1pPr>
          </a:lstStyle>
          <a:p>
            <a:pPr lvl="0"/>
            <a:endParaRPr lang="en-US" noProof="0" dirty="0"/>
          </a:p>
        </p:txBody>
      </p:sp>
      <p:sp>
        <p:nvSpPr>
          <p:cNvPr id="15" name="Picture Placeholder 3"/>
          <p:cNvSpPr>
            <a:spLocks noGrp="1"/>
          </p:cNvSpPr>
          <p:nvPr>
            <p:ph type="pic" sz="quarter" idx="12"/>
          </p:nvPr>
        </p:nvSpPr>
        <p:spPr>
          <a:xfrm>
            <a:off x="13403702" y="4665515"/>
            <a:ext cx="2935224" cy="2935154"/>
          </a:xfrm>
          <a:prstGeom prst="ellipse">
            <a:avLst/>
          </a:prstGeom>
        </p:spPr>
        <p:txBody>
          <a:bodyPr rtlCol="0">
            <a:normAutofit/>
          </a:bodyPr>
          <a:lstStyle>
            <a:lvl1pPr>
              <a:defRPr sz="2300" b="0" i="0">
                <a:latin typeface="Lato Light" charset="0"/>
                <a:ea typeface="Lato Light" charset="0"/>
                <a:cs typeface="Lato Light" charset="0"/>
              </a:defRPr>
            </a:lvl1pPr>
          </a:lstStyle>
          <a:p>
            <a:pPr lvl="0"/>
            <a:endParaRPr lang="en-US" noProof="0" dirty="0"/>
          </a:p>
        </p:txBody>
      </p:sp>
      <p:sp>
        <p:nvSpPr>
          <p:cNvPr id="25" name="Picture Placeholder 3"/>
          <p:cNvSpPr>
            <a:spLocks noGrp="1"/>
          </p:cNvSpPr>
          <p:nvPr>
            <p:ph type="pic" sz="quarter" idx="13"/>
          </p:nvPr>
        </p:nvSpPr>
        <p:spPr>
          <a:xfrm>
            <a:off x="8008744" y="4665515"/>
            <a:ext cx="2935224" cy="2935154"/>
          </a:xfrm>
          <a:prstGeom prst="ellipse">
            <a:avLst/>
          </a:prstGeom>
        </p:spPr>
        <p:txBody>
          <a:bodyPr rtlCol="0">
            <a:normAutofit/>
          </a:bodyPr>
          <a:lstStyle>
            <a:lvl1pPr>
              <a:defRPr sz="2300" b="0" i="0">
                <a:latin typeface="Lato Light" charset="0"/>
                <a:ea typeface="Lato Light" charset="0"/>
                <a:cs typeface="Lato Light" charset="0"/>
              </a:defRPr>
            </a:lvl1pPr>
          </a:lstStyle>
          <a:p>
            <a:pPr lvl="0"/>
            <a:endParaRPr lang="en-US" noProof="0" dirty="0"/>
          </a:p>
        </p:txBody>
      </p:sp>
      <p:sp>
        <p:nvSpPr>
          <p:cNvPr id="34" name="Picture Placeholder 3"/>
          <p:cNvSpPr>
            <a:spLocks noGrp="1"/>
          </p:cNvSpPr>
          <p:nvPr>
            <p:ph type="pic" sz="quarter" idx="14"/>
          </p:nvPr>
        </p:nvSpPr>
        <p:spPr>
          <a:xfrm>
            <a:off x="2682364" y="4665515"/>
            <a:ext cx="2935224" cy="2935154"/>
          </a:xfrm>
          <a:prstGeom prst="ellipse">
            <a:avLst/>
          </a:prstGeom>
        </p:spPr>
        <p:txBody>
          <a:bodyPr rtlCol="0">
            <a:normAutofit/>
          </a:bodyPr>
          <a:lstStyle>
            <a:lvl1pPr>
              <a:defRPr sz="2300" b="0" i="0">
                <a:latin typeface="Lato Light" charset="0"/>
                <a:ea typeface="Lato Light" charset="0"/>
                <a:cs typeface="Lato Light" charset="0"/>
              </a:defRPr>
            </a:lvl1pPr>
          </a:lstStyle>
          <a:p>
            <a:pPr lvl="0"/>
            <a:endParaRPr lang="en-US" noProof="0" dirty="0"/>
          </a:p>
        </p:txBody>
      </p:sp>
      <p:sp>
        <p:nvSpPr>
          <p:cNvPr id="6" name="Footer Placeholder 4">
            <a:extLst>
              <a:ext uri="{FF2B5EF4-FFF2-40B4-BE49-F238E27FC236}">
                <a16:creationId xmlns:a16="http://schemas.microsoft.com/office/drawing/2014/main" id="{CE2305C8-7176-4C1C-B619-B57534C49C04}"/>
              </a:ext>
            </a:extLst>
          </p:cNvPr>
          <p:cNvSpPr>
            <a:spLocks noGrp="1"/>
          </p:cNvSpPr>
          <p:nvPr>
            <p:ph type="ftr" sz="quarter" idx="15"/>
          </p:nvPr>
        </p:nvSpPr>
        <p:spPr/>
        <p:txBody>
          <a:bodyPr/>
          <a:lstStyle>
            <a:lvl1pPr algn="ctr" defTabSz="1828434" eaLnBrk="1" fontAlgn="auto" hangingPunct="1">
              <a:spcBef>
                <a:spcPts val="0"/>
              </a:spcBef>
              <a:spcAft>
                <a:spcPts val="0"/>
              </a:spcAft>
              <a:defRPr sz="2400" b="1" i="0">
                <a:solidFill>
                  <a:schemeClr val="tx1">
                    <a:tint val="75000"/>
                  </a:schemeClr>
                </a:solidFill>
                <a:latin typeface="Lato Bold" charset="0"/>
              </a:defRPr>
            </a:lvl1pPr>
          </a:lstStyle>
          <a:p>
            <a:pPr>
              <a:defRPr/>
            </a:pPr>
            <a:endParaRPr lang="en-US"/>
          </a:p>
        </p:txBody>
      </p:sp>
      <p:sp>
        <p:nvSpPr>
          <p:cNvPr id="7" name="Slide Number Placeholder 5">
            <a:extLst>
              <a:ext uri="{FF2B5EF4-FFF2-40B4-BE49-F238E27FC236}">
                <a16:creationId xmlns:a16="http://schemas.microsoft.com/office/drawing/2014/main" id="{E2B02DAF-C090-4F1E-99E6-E0C2EC8E76C4}"/>
              </a:ext>
            </a:extLst>
          </p:cNvPr>
          <p:cNvSpPr>
            <a:spLocks noGrp="1"/>
          </p:cNvSpPr>
          <p:nvPr>
            <p:ph type="sldNum" sz="quarter" idx="16"/>
          </p:nvPr>
        </p:nvSpPr>
        <p:spPr/>
        <p:txBody>
          <a:bodyPr/>
          <a:lstStyle>
            <a:lvl1pPr algn="l" defTabSz="1828434" eaLnBrk="1" fontAlgn="auto" hangingPunct="1">
              <a:spcBef>
                <a:spcPts val="0"/>
              </a:spcBef>
              <a:spcAft>
                <a:spcPts val="0"/>
              </a:spcAft>
              <a:defRPr sz="2400" b="1" i="0">
                <a:solidFill>
                  <a:schemeClr val="tx1">
                    <a:tint val="75000"/>
                  </a:schemeClr>
                </a:solidFill>
                <a:latin typeface="Lato Bold" charset="0"/>
              </a:defRPr>
            </a:lvl1pPr>
          </a:lstStyle>
          <a:p>
            <a:pPr>
              <a:defRPr/>
            </a:pPr>
            <a:fld id="{1C137DB6-AC2B-4A53-A2EE-0E98117E9592}" type="slidenum">
              <a:rPr lang="en-US"/>
              <a:pPr>
                <a:defRPr/>
              </a:pPr>
              <a:t>‹#›</a:t>
            </a:fld>
            <a:endParaRPr lang="en-US" dirty="0"/>
          </a:p>
        </p:txBody>
      </p:sp>
    </p:spTree>
    <p:extLst>
      <p:ext uri="{BB962C8B-B14F-4D97-AF65-F5344CB8AC3E}">
        <p14:creationId xmlns:p14="http://schemas.microsoft.com/office/powerpoint/2010/main" val="3531791434"/>
      </p:ext>
    </p:extLst>
  </p:cSld>
  <p:clrMapOvr>
    <a:masterClrMapping/>
  </p:clrMapOvr>
  <p:transition spd="slow">
    <p:fade/>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D77012-5A56-44F1-B7EB-715958BD2C64}"/>
              </a:ext>
            </a:extLst>
          </p:cNvPr>
          <p:cNvSpPr>
            <a:spLocks noGrp="1"/>
          </p:cNvSpPr>
          <p:nvPr>
            <p:ph type="title"/>
          </p:nvPr>
        </p:nvSpPr>
        <p:spPr>
          <a:xfrm>
            <a:off x="1676400" y="730250"/>
            <a:ext cx="21024850" cy="2651125"/>
          </a:xfrm>
          <a:prstGeom prst="rect">
            <a:avLst/>
          </a:prstGeom>
        </p:spPr>
        <p:txBody>
          <a:bodyPr/>
          <a:lstStyle/>
          <a:p>
            <a:r>
              <a:rPr lang="en-US"/>
              <a:t>Click to edit Master title style</a:t>
            </a:r>
            <a:endParaRPr lang="id-ID"/>
          </a:p>
        </p:txBody>
      </p:sp>
      <p:sp>
        <p:nvSpPr>
          <p:cNvPr id="3" name="Footer Placeholder 4">
            <a:extLst>
              <a:ext uri="{FF2B5EF4-FFF2-40B4-BE49-F238E27FC236}">
                <a16:creationId xmlns:a16="http://schemas.microsoft.com/office/drawing/2014/main" id="{DF0B7BCB-0769-4FCD-84AC-C83F75DB64D2}"/>
              </a:ext>
            </a:extLst>
          </p:cNvPr>
          <p:cNvSpPr>
            <a:spLocks noGrp="1"/>
          </p:cNvSpPr>
          <p:nvPr>
            <p:ph type="ftr" sz="quarter" idx="10"/>
          </p:nvPr>
        </p:nvSpPr>
        <p:spPr/>
        <p:txBody>
          <a:bodyPr/>
          <a:lstStyle>
            <a:lvl1pPr>
              <a:defRPr/>
            </a:lvl1pPr>
          </a:lstStyle>
          <a:p>
            <a:pPr>
              <a:defRPr/>
            </a:pPr>
            <a:endParaRPr lang="id-ID"/>
          </a:p>
        </p:txBody>
      </p:sp>
      <p:sp>
        <p:nvSpPr>
          <p:cNvPr id="4" name="Slide Number Placeholder 5">
            <a:extLst>
              <a:ext uri="{FF2B5EF4-FFF2-40B4-BE49-F238E27FC236}">
                <a16:creationId xmlns:a16="http://schemas.microsoft.com/office/drawing/2014/main" id="{03E3603F-B21A-41D1-8927-A3B20D6B51C6}"/>
              </a:ext>
            </a:extLst>
          </p:cNvPr>
          <p:cNvSpPr>
            <a:spLocks noGrp="1"/>
          </p:cNvSpPr>
          <p:nvPr>
            <p:ph type="sldNum" sz="quarter" idx="11"/>
          </p:nvPr>
        </p:nvSpPr>
        <p:spPr/>
        <p:txBody>
          <a:bodyPr/>
          <a:lstStyle>
            <a:lvl1pPr>
              <a:defRPr/>
            </a:lvl1pPr>
          </a:lstStyle>
          <a:p>
            <a:pPr>
              <a:defRPr/>
            </a:pPr>
            <a:fld id="{ADE32FCC-6039-49E8-A8D3-1F6E7938A481}" type="slidenum">
              <a:rPr lang="en-US"/>
              <a:pPr>
                <a:defRPr/>
              </a:pPr>
              <a:t>‹#›</a:t>
            </a:fld>
            <a:endParaRPr lang="en-US" dirty="0"/>
          </a:p>
        </p:txBody>
      </p:sp>
    </p:spTree>
    <p:extLst>
      <p:ext uri="{BB962C8B-B14F-4D97-AF65-F5344CB8AC3E}">
        <p14:creationId xmlns:p14="http://schemas.microsoft.com/office/powerpoint/2010/main" val="2843060375"/>
      </p:ext>
    </p:extLst>
  </p:cSld>
  <p:clrMapOvr>
    <a:masterClrMapping/>
  </p:clrMapOvr>
  <p:transition advClick="0"/>
</p:sldLayout>
</file>

<file path=ppt/slideLayouts/slideLayout18.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1">
            <a:extLst>
              <a:ext uri="{FF2B5EF4-FFF2-40B4-BE49-F238E27FC236}">
                <a16:creationId xmlns:a16="http://schemas.microsoft.com/office/drawing/2014/main" id="{73C25F08-465B-3849-9B14-31464093B45C}"/>
              </a:ext>
            </a:extLst>
          </p:cNvPr>
          <p:cNvSpPr>
            <a:spLocks noGrp="1" noChangeArrowheads="1"/>
          </p:cNvSpPr>
          <p:nvPr>
            <p:ph type="dt" sz="half" idx="10"/>
          </p:nvPr>
        </p:nvSpPr>
        <p:spPr>
          <a:ln/>
        </p:spPr>
        <p:txBody>
          <a:bodyPr/>
          <a:lstStyle>
            <a:lvl1pPr>
              <a:defRPr/>
            </a:lvl1pPr>
          </a:lstStyle>
          <a:p>
            <a:pPr>
              <a:defRPr/>
            </a:pPr>
            <a:endParaRPr lang="en-CA"/>
          </a:p>
        </p:txBody>
      </p:sp>
      <p:sp>
        <p:nvSpPr>
          <p:cNvPr id="5" name="Rectangle 12">
            <a:extLst>
              <a:ext uri="{FF2B5EF4-FFF2-40B4-BE49-F238E27FC236}">
                <a16:creationId xmlns:a16="http://schemas.microsoft.com/office/drawing/2014/main" id="{C098711C-6EE6-3945-8416-359E2DD4AD93}"/>
              </a:ext>
            </a:extLst>
          </p:cNvPr>
          <p:cNvSpPr>
            <a:spLocks noGrp="1" noChangeArrowheads="1"/>
          </p:cNvSpPr>
          <p:nvPr>
            <p:ph type="ftr" sz="quarter" idx="11"/>
          </p:nvPr>
        </p:nvSpPr>
        <p:spPr>
          <a:ln/>
        </p:spPr>
        <p:txBody>
          <a:bodyPr/>
          <a:lstStyle>
            <a:lvl1pPr>
              <a:defRPr/>
            </a:lvl1pPr>
          </a:lstStyle>
          <a:p>
            <a:pPr>
              <a:defRPr/>
            </a:pPr>
            <a:endParaRPr lang="en-CA"/>
          </a:p>
        </p:txBody>
      </p:sp>
      <p:sp>
        <p:nvSpPr>
          <p:cNvPr id="6" name="Rectangle 13">
            <a:extLst>
              <a:ext uri="{FF2B5EF4-FFF2-40B4-BE49-F238E27FC236}">
                <a16:creationId xmlns:a16="http://schemas.microsoft.com/office/drawing/2014/main" id="{3364E672-004E-8844-B262-CC1C41003E1B}"/>
              </a:ext>
            </a:extLst>
          </p:cNvPr>
          <p:cNvSpPr>
            <a:spLocks noGrp="1" noChangeArrowheads="1"/>
          </p:cNvSpPr>
          <p:nvPr>
            <p:ph type="sldNum" sz="quarter" idx="12"/>
          </p:nvPr>
        </p:nvSpPr>
        <p:spPr>
          <a:ln/>
        </p:spPr>
        <p:txBody>
          <a:bodyPr/>
          <a:lstStyle>
            <a:lvl1pPr>
              <a:defRPr/>
            </a:lvl1pPr>
          </a:lstStyle>
          <a:p>
            <a:pPr>
              <a:defRPr/>
            </a:pPr>
            <a:fld id="{30D29C46-5DFE-E24F-8323-74F0DFE7D816}" type="slidenum">
              <a:rPr lang="en-CA" altLang="en-US"/>
              <a:pPr>
                <a:defRPr/>
              </a:pPr>
              <a:t>‹#›</a:t>
            </a:fld>
            <a:endParaRPr lang="en-CA" altLang="en-US"/>
          </a:p>
        </p:txBody>
      </p:sp>
    </p:spTree>
    <p:extLst>
      <p:ext uri="{BB962C8B-B14F-4D97-AF65-F5344CB8AC3E}">
        <p14:creationId xmlns:p14="http://schemas.microsoft.com/office/powerpoint/2010/main" val="263630170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11">
            <a:extLst>
              <a:ext uri="{FF2B5EF4-FFF2-40B4-BE49-F238E27FC236}">
                <a16:creationId xmlns:a16="http://schemas.microsoft.com/office/drawing/2014/main" id="{110B7EED-BDD1-334F-B17C-65A52A6C2DD9}"/>
              </a:ext>
            </a:extLst>
          </p:cNvPr>
          <p:cNvSpPr>
            <a:spLocks noGrp="1" noChangeArrowheads="1"/>
          </p:cNvSpPr>
          <p:nvPr>
            <p:ph type="dt" sz="half" idx="10"/>
          </p:nvPr>
        </p:nvSpPr>
        <p:spPr>
          <a:ln/>
        </p:spPr>
        <p:txBody>
          <a:bodyPr/>
          <a:lstStyle>
            <a:lvl1pPr>
              <a:defRPr/>
            </a:lvl1pPr>
          </a:lstStyle>
          <a:p>
            <a:pPr>
              <a:defRPr/>
            </a:pPr>
            <a:endParaRPr lang="en-CA"/>
          </a:p>
        </p:txBody>
      </p:sp>
      <p:sp>
        <p:nvSpPr>
          <p:cNvPr id="4" name="Rectangle 12">
            <a:extLst>
              <a:ext uri="{FF2B5EF4-FFF2-40B4-BE49-F238E27FC236}">
                <a16:creationId xmlns:a16="http://schemas.microsoft.com/office/drawing/2014/main" id="{F83A825C-572A-194C-8B78-AAC1CAA69C9D}"/>
              </a:ext>
            </a:extLst>
          </p:cNvPr>
          <p:cNvSpPr>
            <a:spLocks noGrp="1" noChangeArrowheads="1"/>
          </p:cNvSpPr>
          <p:nvPr>
            <p:ph type="ftr" sz="quarter" idx="11"/>
          </p:nvPr>
        </p:nvSpPr>
        <p:spPr>
          <a:ln/>
        </p:spPr>
        <p:txBody>
          <a:bodyPr/>
          <a:lstStyle>
            <a:lvl1pPr>
              <a:defRPr/>
            </a:lvl1pPr>
          </a:lstStyle>
          <a:p>
            <a:pPr>
              <a:defRPr/>
            </a:pPr>
            <a:endParaRPr lang="en-CA"/>
          </a:p>
        </p:txBody>
      </p:sp>
      <p:sp>
        <p:nvSpPr>
          <p:cNvPr id="5" name="Rectangle 13">
            <a:extLst>
              <a:ext uri="{FF2B5EF4-FFF2-40B4-BE49-F238E27FC236}">
                <a16:creationId xmlns:a16="http://schemas.microsoft.com/office/drawing/2014/main" id="{9ACC4FD8-E6D1-0C4E-998F-F216B41DC1C7}"/>
              </a:ext>
            </a:extLst>
          </p:cNvPr>
          <p:cNvSpPr>
            <a:spLocks noGrp="1" noChangeArrowheads="1"/>
          </p:cNvSpPr>
          <p:nvPr>
            <p:ph type="sldNum" sz="quarter" idx="12"/>
          </p:nvPr>
        </p:nvSpPr>
        <p:spPr>
          <a:ln/>
        </p:spPr>
        <p:txBody>
          <a:bodyPr/>
          <a:lstStyle>
            <a:lvl1pPr>
              <a:defRPr/>
            </a:lvl1pPr>
          </a:lstStyle>
          <a:p>
            <a:pPr>
              <a:defRPr/>
            </a:pPr>
            <a:fld id="{32EDA714-634F-0F4F-8404-B4D490EEC427}" type="slidenum">
              <a:rPr lang="en-CA" altLang="en-US"/>
              <a:pPr>
                <a:defRPr/>
              </a:pPr>
              <a:t>‹#›</a:t>
            </a:fld>
            <a:endParaRPr lang="en-CA" altLang="en-US"/>
          </a:p>
        </p:txBody>
      </p:sp>
    </p:spTree>
    <p:extLst>
      <p:ext uri="{BB962C8B-B14F-4D97-AF65-F5344CB8AC3E}">
        <p14:creationId xmlns:p14="http://schemas.microsoft.com/office/powerpoint/2010/main" val="1389145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B3328A-8EF3-4843-B504-799FE34C0531}"/>
              </a:ext>
            </a:extLst>
          </p:cNvPr>
          <p:cNvSpPr>
            <a:spLocks noGrp="1"/>
          </p:cNvSpPr>
          <p:nvPr>
            <p:ph type="title"/>
          </p:nvPr>
        </p:nvSpPr>
        <p:spPr>
          <a:xfrm>
            <a:off x="1301080" y="2743200"/>
            <a:ext cx="21775490" cy="1963737"/>
          </a:xfrm>
          <a:prstGeom prst="rect">
            <a:avLst/>
          </a:prstGeom>
        </p:spPr>
        <p:txBody>
          <a:bodyPr/>
          <a:lstStyle/>
          <a:p>
            <a:r>
              <a:rPr lang="en-US" dirty="0"/>
              <a:t>Click to edit Master title style</a:t>
            </a:r>
            <a:endParaRPr lang="id-ID" dirty="0"/>
          </a:p>
        </p:txBody>
      </p:sp>
      <p:sp>
        <p:nvSpPr>
          <p:cNvPr id="6" name="Text Placeholder 5">
            <a:extLst>
              <a:ext uri="{FF2B5EF4-FFF2-40B4-BE49-F238E27FC236}">
                <a16:creationId xmlns:a16="http://schemas.microsoft.com/office/drawing/2014/main" id="{B7D6B470-9CEE-4F3F-8FB4-1DA6B358B3A6}"/>
              </a:ext>
            </a:extLst>
          </p:cNvPr>
          <p:cNvSpPr>
            <a:spLocks noGrp="1"/>
          </p:cNvSpPr>
          <p:nvPr>
            <p:ph type="body" sz="quarter" idx="12"/>
          </p:nvPr>
        </p:nvSpPr>
        <p:spPr>
          <a:xfrm>
            <a:off x="1300410" y="5094288"/>
            <a:ext cx="21775490" cy="6792912"/>
          </a:xfrm>
          <a:prstGeom prst="rect">
            <a:avLst/>
          </a:prstGeom>
        </p:spPr>
        <p:txBody>
          <a:bodyPr/>
          <a:lstStyle>
            <a:lvl1pPr marL="857250" indent="-857250">
              <a:buFont typeface="Arial" panose="020B0604020202020204" pitchFamily="34" charset="0"/>
              <a:buChar char="•"/>
              <a:defRPr/>
            </a:lvl1pPr>
            <a:lvl2pPr marL="1485900" indent="-571500">
              <a:buFont typeface="Arial" panose="020B0604020202020204" pitchFamily="34" charset="0"/>
              <a:buChar char="•"/>
              <a:defRPr/>
            </a:lvl2pPr>
            <a:lvl3pPr marL="2400300" indent="-571500">
              <a:buFont typeface="Arial" panose="020B0604020202020204" pitchFamily="34" charset="0"/>
              <a:buChar char="•"/>
              <a:defRPr/>
            </a:lvl3pPr>
            <a:lvl4pPr marL="3200400" indent="-457200">
              <a:buFont typeface="Arial" panose="020B0604020202020204" pitchFamily="34" charset="0"/>
              <a:buChar char="•"/>
              <a:defRPr/>
            </a:lvl4pPr>
            <a:lvl5pPr marL="4114800" indent="-457200">
              <a:buFont typeface="Arial" panose="020B0604020202020204" pitchFamily="34" charset="0"/>
              <a:buChar char="•"/>
              <a:defRPr/>
            </a:lvl5pPr>
          </a:lstStyle>
          <a:p>
            <a:pPr lvl="0"/>
            <a:r>
              <a:rPr lang="en-US" dirty="0"/>
              <a:t>Edit Master text styles</a:t>
            </a:r>
          </a:p>
        </p:txBody>
      </p:sp>
      <p:sp>
        <p:nvSpPr>
          <p:cNvPr id="4" name="Footer Placeholder 2">
            <a:extLst>
              <a:ext uri="{FF2B5EF4-FFF2-40B4-BE49-F238E27FC236}">
                <a16:creationId xmlns:a16="http://schemas.microsoft.com/office/drawing/2014/main" id="{2C82449D-2D93-4729-9DE5-E82885B60153}"/>
              </a:ext>
            </a:extLst>
          </p:cNvPr>
          <p:cNvSpPr>
            <a:spLocks noGrp="1"/>
          </p:cNvSpPr>
          <p:nvPr>
            <p:ph type="ftr" sz="quarter" idx="13"/>
          </p:nvPr>
        </p:nvSpPr>
        <p:spPr/>
        <p:txBody>
          <a:bodyPr/>
          <a:lstStyle>
            <a:lvl1pPr>
              <a:defRPr/>
            </a:lvl1pPr>
          </a:lstStyle>
          <a:p>
            <a:pPr>
              <a:defRPr/>
            </a:pPr>
            <a:endParaRPr lang="en-US"/>
          </a:p>
        </p:txBody>
      </p:sp>
      <p:sp>
        <p:nvSpPr>
          <p:cNvPr id="5" name="Slide Number Placeholder 3">
            <a:extLst>
              <a:ext uri="{FF2B5EF4-FFF2-40B4-BE49-F238E27FC236}">
                <a16:creationId xmlns:a16="http://schemas.microsoft.com/office/drawing/2014/main" id="{003307D7-9C46-4616-B5EA-AC3B35771E82}"/>
              </a:ext>
            </a:extLst>
          </p:cNvPr>
          <p:cNvSpPr>
            <a:spLocks noGrp="1"/>
          </p:cNvSpPr>
          <p:nvPr>
            <p:ph type="sldNum" sz="quarter" idx="14"/>
          </p:nvPr>
        </p:nvSpPr>
        <p:spPr/>
        <p:txBody>
          <a:bodyPr/>
          <a:lstStyle>
            <a:lvl1pPr>
              <a:defRPr/>
            </a:lvl1pPr>
          </a:lstStyle>
          <a:p>
            <a:pPr>
              <a:defRPr/>
            </a:pPr>
            <a:fld id="{8C748A74-02D4-4A0F-B138-42043E119824}" type="slidenum">
              <a:rPr lang="en-US"/>
              <a:pPr>
                <a:defRPr/>
              </a:pPr>
              <a:t>‹#›</a:t>
            </a:fld>
            <a:endParaRPr lang="en-US" dirty="0"/>
          </a:p>
        </p:txBody>
      </p:sp>
    </p:spTree>
    <p:extLst>
      <p:ext uri="{BB962C8B-B14F-4D97-AF65-F5344CB8AC3E}">
        <p14:creationId xmlns:p14="http://schemas.microsoft.com/office/powerpoint/2010/main" val="1286212768"/>
      </p:ext>
    </p:extLst>
  </p:cSld>
  <p:clrMapOvr>
    <a:masterClrMapping/>
  </p:clrMapOvr>
  <p:transition advClick="0"/>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Rectangle 11">
            <a:extLst>
              <a:ext uri="{FF2B5EF4-FFF2-40B4-BE49-F238E27FC236}">
                <a16:creationId xmlns:a16="http://schemas.microsoft.com/office/drawing/2014/main" id="{4D47FA50-E9F1-D548-A014-F6A1E5E12666}"/>
              </a:ext>
            </a:extLst>
          </p:cNvPr>
          <p:cNvSpPr>
            <a:spLocks noGrp="1" noChangeArrowheads="1"/>
          </p:cNvSpPr>
          <p:nvPr>
            <p:ph type="dt" sz="half" idx="10"/>
          </p:nvPr>
        </p:nvSpPr>
        <p:spPr>
          <a:ln/>
        </p:spPr>
        <p:txBody>
          <a:bodyPr/>
          <a:lstStyle>
            <a:lvl1pPr>
              <a:defRPr/>
            </a:lvl1pPr>
          </a:lstStyle>
          <a:p>
            <a:pPr>
              <a:defRPr/>
            </a:pPr>
            <a:endParaRPr lang="en-CA"/>
          </a:p>
        </p:txBody>
      </p:sp>
      <p:sp>
        <p:nvSpPr>
          <p:cNvPr id="3" name="Rectangle 12">
            <a:extLst>
              <a:ext uri="{FF2B5EF4-FFF2-40B4-BE49-F238E27FC236}">
                <a16:creationId xmlns:a16="http://schemas.microsoft.com/office/drawing/2014/main" id="{CC881937-7FD6-3747-95BD-252CC449F2E8}"/>
              </a:ext>
            </a:extLst>
          </p:cNvPr>
          <p:cNvSpPr>
            <a:spLocks noGrp="1" noChangeArrowheads="1"/>
          </p:cNvSpPr>
          <p:nvPr>
            <p:ph type="ftr" sz="quarter" idx="11"/>
          </p:nvPr>
        </p:nvSpPr>
        <p:spPr>
          <a:ln/>
        </p:spPr>
        <p:txBody>
          <a:bodyPr/>
          <a:lstStyle>
            <a:lvl1pPr>
              <a:defRPr/>
            </a:lvl1pPr>
          </a:lstStyle>
          <a:p>
            <a:pPr>
              <a:defRPr/>
            </a:pPr>
            <a:endParaRPr lang="en-CA"/>
          </a:p>
        </p:txBody>
      </p:sp>
      <p:sp>
        <p:nvSpPr>
          <p:cNvPr id="4" name="Rectangle 13">
            <a:extLst>
              <a:ext uri="{FF2B5EF4-FFF2-40B4-BE49-F238E27FC236}">
                <a16:creationId xmlns:a16="http://schemas.microsoft.com/office/drawing/2014/main" id="{6B07203D-291A-C443-8954-E55FEEEF3875}"/>
              </a:ext>
            </a:extLst>
          </p:cNvPr>
          <p:cNvSpPr>
            <a:spLocks noGrp="1" noChangeArrowheads="1"/>
          </p:cNvSpPr>
          <p:nvPr>
            <p:ph type="sldNum" sz="quarter" idx="12"/>
          </p:nvPr>
        </p:nvSpPr>
        <p:spPr>
          <a:ln/>
        </p:spPr>
        <p:txBody>
          <a:bodyPr/>
          <a:lstStyle>
            <a:lvl1pPr>
              <a:defRPr/>
            </a:lvl1pPr>
          </a:lstStyle>
          <a:p>
            <a:pPr>
              <a:defRPr/>
            </a:pPr>
            <a:fld id="{A7C4964F-146A-8E49-BD2E-667D40AFFA7D}" type="slidenum">
              <a:rPr lang="en-CA" altLang="en-US"/>
              <a:pPr>
                <a:defRPr/>
              </a:pPr>
              <a:t>‹#›</a:t>
            </a:fld>
            <a:endParaRPr lang="en-CA" altLang="en-US"/>
          </a:p>
        </p:txBody>
      </p:sp>
    </p:spTree>
    <p:extLst>
      <p:ext uri="{BB962C8B-B14F-4D97-AF65-F5344CB8AC3E}">
        <p14:creationId xmlns:p14="http://schemas.microsoft.com/office/powerpoint/2010/main" val="4032471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ompetitors">
    <p:spTree>
      <p:nvGrpSpPr>
        <p:cNvPr id="1" name=""/>
        <p:cNvGrpSpPr/>
        <p:nvPr/>
      </p:nvGrpSpPr>
      <p:grpSpPr>
        <a:xfrm>
          <a:off x="0" y="0"/>
          <a:ext cx="0" cy="0"/>
          <a:chOff x="0" y="0"/>
          <a:chExt cx="0" cy="0"/>
        </a:xfrm>
      </p:grpSpPr>
      <p:sp>
        <p:nvSpPr>
          <p:cNvPr id="2" name="Picture Placeholder 13"/>
          <p:cNvSpPr>
            <a:spLocks noGrp="1"/>
          </p:cNvSpPr>
          <p:nvPr>
            <p:ph type="pic" sz="quarter" idx="13"/>
          </p:nvPr>
        </p:nvSpPr>
        <p:spPr>
          <a:xfrm>
            <a:off x="16148104" y="3612998"/>
            <a:ext cx="5819852" cy="2795183"/>
          </a:xfrm>
          <a:prstGeom prst="rect">
            <a:avLst/>
          </a:prstGeom>
          <a:effectLst/>
        </p:spPr>
        <p:txBody>
          <a:bodyPr rtlCol="0">
            <a:normAutofit/>
          </a:bodyPr>
          <a:lstStyle>
            <a:lvl1pPr marL="0" indent="0">
              <a:buNone/>
              <a:defRPr sz="4200">
                <a:ln>
                  <a:noFill/>
                </a:ln>
                <a:solidFill>
                  <a:schemeClr val="bg1">
                    <a:lumMod val="85000"/>
                  </a:schemeClr>
                </a:solidFill>
                <a:latin typeface="Lato Light" charset="0"/>
                <a:ea typeface="Lato Light" charset="0"/>
                <a:cs typeface="Lato Light" charset="0"/>
              </a:defRPr>
            </a:lvl1pPr>
          </a:lstStyle>
          <a:p>
            <a:pPr lvl="0"/>
            <a:endParaRPr lang="en-US" noProof="0" dirty="0"/>
          </a:p>
        </p:txBody>
      </p:sp>
      <p:sp>
        <p:nvSpPr>
          <p:cNvPr id="6" name="Picture Placeholder 13"/>
          <p:cNvSpPr>
            <a:spLocks noGrp="1"/>
          </p:cNvSpPr>
          <p:nvPr>
            <p:ph type="pic" sz="quarter" idx="14"/>
          </p:nvPr>
        </p:nvSpPr>
        <p:spPr>
          <a:xfrm>
            <a:off x="2409748" y="3612998"/>
            <a:ext cx="5819852" cy="2795183"/>
          </a:xfrm>
          <a:prstGeom prst="rect">
            <a:avLst/>
          </a:prstGeom>
          <a:effectLst/>
        </p:spPr>
        <p:txBody>
          <a:bodyPr rtlCol="0">
            <a:normAutofit/>
          </a:bodyPr>
          <a:lstStyle>
            <a:lvl1pPr marL="0" indent="0">
              <a:buNone/>
              <a:defRPr sz="4200">
                <a:ln>
                  <a:noFill/>
                </a:ln>
                <a:solidFill>
                  <a:schemeClr val="bg1">
                    <a:lumMod val="85000"/>
                  </a:schemeClr>
                </a:solidFill>
                <a:latin typeface="Lato Light" charset="0"/>
                <a:ea typeface="Lato Light" charset="0"/>
                <a:cs typeface="Lato Light" charset="0"/>
              </a:defRPr>
            </a:lvl1pPr>
          </a:lstStyle>
          <a:p>
            <a:pPr lvl="0"/>
            <a:endParaRPr lang="en-US" noProof="0" dirty="0"/>
          </a:p>
        </p:txBody>
      </p:sp>
      <p:sp>
        <p:nvSpPr>
          <p:cNvPr id="7" name="Picture Placeholder 13"/>
          <p:cNvSpPr>
            <a:spLocks noGrp="1"/>
          </p:cNvSpPr>
          <p:nvPr>
            <p:ph type="pic" sz="quarter" idx="15"/>
          </p:nvPr>
        </p:nvSpPr>
        <p:spPr>
          <a:xfrm>
            <a:off x="9278926" y="3612998"/>
            <a:ext cx="5819852" cy="2795183"/>
          </a:xfrm>
          <a:prstGeom prst="rect">
            <a:avLst/>
          </a:prstGeom>
          <a:effectLst/>
        </p:spPr>
        <p:txBody>
          <a:bodyPr rtlCol="0">
            <a:normAutofit/>
          </a:bodyPr>
          <a:lstStyle>
            <a:lvl1pPr marL="0" indent="0">
              <a:buNone/>
              <a:defRPr sz="4200">
                <a:ln>
                  <a:noFill/>
                </a:ln>
                <a:solidFill>
                  <a:schemeClr val="bg1">
                    <a:lumMod val="85000"/>
                  </a:schemeClr>
                </a:solidFill>
                <a:latin typeface="Lato Light" charset="0"/>
                <a:ea typeface="Lato Light" charset="0"/>
                <a:cs typeface="Lato Light" charset="0"/>
              </a:defRPr>
            </a:lvl1pPr>
          </a:lstStyle>
          <a:p>
            <a:pPr lvl="0"/>
            <a:endParaRPr lang="en-US" noProof="0" dirty="0"/>
          </a:p>
        </p:txBody>
      </p:sp>
      <p:sp>
        <p:nvSpPr>
          <p:cNvPr id="4" name="Text Placeholder 3">
            <a:extLst>
              <a:ext uri="{FF2B5EF4-FFF2-40B4-BE49-F238E27FC236}">
                <a16:creationId xmlns:a16="http://schemas.microsoft.com/office/drawing/2014/main" id="{A0C13841-8713-4B2C-A4D0-BADC4B00C629}"/>
              </a:ext>
            </a:extLst>
          </p:cNvPr>
          <p:cNvSpPr>
            <a:spLocks noGrp="1"/>
          </p:cNvSpPr>
          <p:nvPr>
            <p:ph type="body" sz="quarter" idx="16"/>
          </p:nvPr>
        </p:nvSpPr>
        <p:spPr>
          <a:xfrm>
            <a:off x="2409748" y="7068973"/>
            <a:ext cx="19558208" cy="2545290"/>
          </a:xfrm>
          <a:prstGeom prst="rect">
            <a:avLst/>
          </a:prstGeom>
        </p:spPr>
        <p:txBody>
          <a:bodyPr/>
          <a:lstStyle>
            <a:lvl1pPr>
              <a:defRPr sz="3600"/>
            </a:lvl1pPr>
          </a:lstStyle>
          <a:p>
            <a:pPr lvl="0"/>
            <a:endParaRPr lang="id-ID" dirty="0"/>
          </a:p>
        </p:txBody>
      </p:sp>
      <p:sp>
        <p:nvSpPr>
          <p:cNvPr id="8" name="Footer Placeholder 4">
            <a:extLst>
              <a:ext uri="{FF2B5EF4-FFF2-40B4-BE49-F238E27FC236}">
                <a16:creationId xmlns:a16="http://schemas.microsoft.com/office/drawing/2014/main" id="{08FC27A2-C685-46A5-90C4-52F0BD2BA8F8}"/>
              </a:ext>
            </a:extLst>
          </p:cNvPr>
          <p:cNvSpPr>
            <a:spLocks noGrp="1"/>
          </p:cNvSpPr>
          <p:nvPr>
            <p:ph type="ftr" sz="quarter" idx="17"/>
          </p:nvPr>
        </p:nvSpPr>
        <p:spPr/>
        <p:txBody>
          <a:bodyPr/>
          <a:lstStyle>
            <a:lvl1pPr algn="ctr" defTabSz="1828434" eaLnBrk="1" fontAlgn="auto" hangingPunct="1">
              <a:spcBef>
                <a:spcPts val="0"/>
              </a:spcBef>
              <a:spcAft>
                <a:spcPts val="0"/>
              </a:spcAft>
              <a:defRPr sz="2400" b="1" i="0">
                <a:solidFill>
                  <a:schemeClr val="tx1">
                    <a:tint val="75000"/>
                  </a:schemeClr>
                </a:solidFill>
                <a:latin typeface="Lato Bold" charset="0"/>
              </a:defRPr>
            </a:lvl1pPr>
          </a:lstStyle>
          <a:p>
            <a:pPr>
              <a:defRPr/>
            </a:pPr>
            <a:endParaRPr lang="en-US"/>
          </a:p>
        </p:txBody>
      </p:sp>
      <p:sp>
        <p:nvSpPr>
          <p:cNvPr id="9" name="Slide Number Placeholder 5">
            <a:extLst>
              <a:ext uri="{FF2B5EF4-FFF2-40B4-BE49-F238E27FC236}">
                <a16:creationId xmlns:a16="http://schemas.microsoft.com/office/drawing/2014/main" id="{B434B9D4-FA4C-4C43-A404-D2564F40E15D}"/>
              </a:ext>
            </a:extLst>
          </p:cNvPr>
          <p:cNvSpPr>
            <a:spLocks noGrp="1"/>
          </p:cNvSpPr>
          <p:nvPr>
            <p:ph type="sldNum" sz="quarter" idx="18"/>
          </p:nvPr>
        </p:nvSpPr>
        <p:spPr/>
        <p:txBody>
          <a:bodyPr/>
          <a:lstStyle>
            <a:lvl1pPr algn="l" defTabSz="1828434" eaLnBrk="1" fontAlgn="auto" hangingPunct="1">
              <a:spcBef>
                <a:spcPts val="0"/>
              </a:spcBef>
              <a:spcAft>
                <a:spcPts val="0"/>
              </a:spcAft>
              <a:defRPr sz="2400" b="1" i="0">
                <a:solidFill>
                  <a:schemeClr val="tx1">
                    <a:tint val="75000"/>
                  </a:schemeClr>
                </a:solidFill>
                <a:latin typeface="Lato Bold" charset="0"/>
              </a:defRPr>
            </a:lvl1pPr>
          </a:lstStyle>
          <a:p>
            <a:pPr>
              <a:defRPr/>
            </a:pPr>
            <a:fld id="{1745D95E-328C-40EC-9CC2-51986FE4516A}" type="slidenum">
              <a:rPr lang="en-US"/>
              <a:pPr>
                <a:defRPr/>
              </a:pPr>
              <a:t>‹#›</a:t>
            </a:fld>
            <a:endParaRPr lang="en-US" dirty="0"/>
          </a:p>
        </p:txBody>
      </p:sp>
    </p:spTree>
    <p:extLst>
      <p:ext uri="{BB962C8B-B14F-4D97-AF65-F5344CB8AC3E}">
        <p14:creationId xmlns:p14="http://schemas.microsoft.com/office/powerpoint/2010/main" val="3554107303"/>
      </p:ext>
    </p:extLst>
  </p:cSld>
  <p:clrMapOvr>
    <a:masterClrMapping/>
  </p:clrMapOvr>
  <p:transition advClick="0"/>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Competitors">
    <p:spTree>
      <p:nvGrpSpPr>
        <p:cNvPr id="1" name=""/>
        <p:cNvGrpSpPr/>
        <p:nvPr/>
      </p:nvGrpSpPr>
      <p:grpSpPr>
        <a:xfrm>
          <a:off x="0" y="0"/>
          <a:ext cx="0" cy="0"/>
          <a:chOff x="0" y="0"/>
          <a:chExt cx="0" cy="0"/>
        </a:xfrm>
      </p:grpSpPr>
      <p:sp>
        <p:nvSpPr>
          <p:cNvPr id="34" name="Picture Placeholder 13"/>
          <p:cNvSpPr>
            <a:spLocks noGrp="1"/>
          </p:cNvSpPr>
          <p:nvPr>
            <p:ph type="pic" sz="quarter" idx="14"/>
          </p:nvPr>
        </p:nvSpPr>
        <p:spPr>
          <a:xfrm>
            <a:off x="1132235" y="2653564"/>
            <a:ext cx="7434751" cy="8016884"/>
          </a:xfrm>
          <a:prstGeom prst="rect">
            <a:avLst/>
          </a:prstGeom>
          <a:effectLst/>
        </p:spPr>
        <p:txBody>
          <a:bodyPr rtlCol="0">
            <a:normAutofit/>
          </a:bodyPr>
          <a:lstStyle>
            <a:lvl1pPr marL="0" indent="0">
              <a:buNone/>
              <a:defRPr sz="4200">
                <a:ln>
                  <a:noFill/>
                </a:ln>
                <a:solidFill>
                  <a:schemeClr val="bg1">
                    <a:lumMod val="85000"/>
                  </a:schemeClr>
                </a:solidFill>
                <a:latin typeface="Lato Light" charset="0"/>
                <a:ea typeface="Lato Light" charset="0"/>
                <a:cs typeface="Lato Light" charset="0"/>
              </a:defRPr>
            </a:lvl1pPr>
          </a:lstStyle>
          <a:p>
            <a:pPr lvl="0"/>
            <a:endParaRPr lang="en-US" noProof="0" dirty="0"/>
          </a:p>
        </p:txBody>
      </p:sp>
      <p:sp>
        <p:nvSpPr>
          <p:cNvPr id="5" name="Text Placeholder 4">
            <a:extLst>
              <a:ext uri="{FF2B5EF4-FFF2-40B4-BE49-F238E27FC236}">
                <a16:creationId xmlns:a16="http://schemas.microsoft.com/office/drawing/2014/main" id="{62DE6430-2778-4EE6-BE6D-5C8DDC542CAD}"/>
              </a:ext>
            </a:extLst>
          </p:cNvPr>
          <p:cNvSpPr>
            <a:spLocks noGrp="1"/>
          </p:cNvSpPr>
          <p:nvPr>
            <p:ph type="body" sz="quarter" idx="15"/>
          </p:nvPr>
        </p:nvSpPr>
        <p:spPr>
          <a:xfrm>
            <a:off x="10607675" y="5121275"/>
            <a:ext cx="12638088" cy="2873375"/>
          </a:xfrm>
          <a:prstGeom prst="rect">
            <a:avLst/>
          </a:prstGeom>
        </p:spPr>
        <p:txBody>
          <a:bodyPr/>
          <a:lstStyle/>
          <a:p>
            <a:pPr lvl="0"/>
            <a:endParaRPr lang="id-ID" dirty="0"/>
          </a:p>
        </p:txBody>
      </p:sp>
      <p:sp>
        <p:nvSpPr>
          <p:cNvPr id="4" name="Footer Placeholder 4">
            <a:extLst>
              <a:ext uri="{FF2B5EF4-FFF2-40B4-BE49-F238E27FC236}">
                <a16:creationId xmlns:a16="http://schemas.microsoft.com/office/drawing/2014/main" id="{06F5D2BD-0194-4A5F-9428-D3CE4E859CB0}"/>
              </a:ext>
            </a:extLst>
          </p:cNvPr>
          <p:cNvSpPr>
            <a:spLocks noGrp="1"/>
          </p:cNvSpPr>
          <p:nvPr>
            <p:ph type="ftr" sz="quarter" idx="16"/>
          </p:nvPr>
        </p:nvSpPr>
        <p:spPr/>
        <p:txBody>
          <a:bodyPr/>
          <a:lstStyle>
            <a:lvl1pPr algn="ctr" defTabSz="1828434" eaLnBrk="1" fontAlgn="auto" hangingPunct="1">
              <a:spcBef>
                <a:spcPts val="0"/>
              </a:spcBef>
              <a:spcAft>
                <a:spcPts val="0"/>
              </a:spcAft>
              <a:defRPr sz="2400" b="1" i="0">
                <a:solidFill>
                  <a:schemeClr val="tx1">
                    <a:tint val="75000"/>
                  </a:schemeClr>
                </a:solidFill>
                <a:latin typeface="Lato Bold" charset="0"/>
              </a:defRPr>
            </a:lvl1pPr>
          </a:lstStyle>
          <a:p>
            <a:pPr>
              <a:defRPr/>
            </a:pPr>
            <a:endParaRPr lang="en-US"/>
          </a:p>
        </p:txBody>
      </p:sp>
      <p:sp>
        <p:nvSpPr>
          <p:cNvPr id="6" name="Slide Number Placeholder 5">
            <a:extLst>
              <a:ext uri="{FF2B5EF4-FFF2-40B4-BE49-F238E27FC236}">
                <a16:creationId xmlns:a16="http://schemas.microsoft.com/office/drawing/2014/main" id="{48D03438-867B-480B-9FBC-93E3DC58354E}"/>
              </a:ext>
            </a:extLst>
          </p:cNvPr>
          <p:cNvSpPr>
            <a:spLocks noGrp="1"/>
          </p:cNvSpPr>
          <p:nvPr>
            <p:ph type="sldNum" sz="quarter" idx="17"/>
          </p:nvPr>
        </p:nvSpPr>
        <p:spPr/>
        <p:txBody>
          <a:bodyPr/>
          <a:lstStyle>
            <a:lvl1pPr algn="l" defTabSz="1828434" eaLnBrk="1" fontAlgn="auto" hangingPunct="1">
              <a:spcBef>
                <a:spcPts val="0"/>
              </a:spcBef>
              <a:spcAft>
                <a:spcPts val="0"/>
              </a:spcAft>
              <a:defRPr sz="2400" b="1" i="0">
                <a:solidFill>
                  <a:schemeClr val="tx1">
                    <a:tint val="75000"/>
                  </a:schemeClr>
                </a:solidFill>
                <a:latin typeface="Lato Bold" charset="0"/>
              </a:defRPr>
            </a:lvl1pPr>
          </a:lstStyle>
          <a:p>
            <a:pPr>
              <a:defRPr/>
            </a:pPr>
            <a:fld id="{551B64CD-0BDD-436F-8092-EB4DF2BBCE4B}" type="slidenum">
              <a:rPr lang="en-US"/>
              <a:pPr>
                <a:defRPr/>
              </a:pPr>
              <a:t>‹#›</a:t>
            </a:fld>
            <a:endParaRPr lang="en-US" dirty="0"/>
          </a:p>
        </p:txBody>
      </p:sp>
    </p:spTree>
    <p:extLst>
      <p:ext uri="{BB962C8B-B14F-4D97-AF65-F5344CB8AC3E}">
        <p14:creationId xmlns:p14="http://schemas.microsoft.com/office/powerpoint/2010/main" val="3264126666"/>
      </p:ext>
    </p:extLst>
  </p:cSld>
  <p:clrMapOvr>
    <a:masterClrMapping/>
  </p:clrMapOvr>
  <p:transition advClick="0"/>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No Footer">
    <p:spTree>
      <p:nvGrpSpPr>
        <p:cNvPr id="1" name=""/>
        <p:cNvGrpSpPr/>
        <p:nvPr/>
      </p:nvGrpSpPr>
      <p:grpSpPr>
        <a:xfrm>
          <a:off x="0" y="0"/>
          <a:ext cx="0" cy="0"/>
          <a:chOff x="0" y="0"/>
          <a:chExt cx="0" cy="0"/>
        </a:xfrm>
      </p:grpSpPr>
      <p:sp>
        <p:nvSpPr>
          <p:cNvPr id="2" name="Footer Placeholder 4">
            <a:extLst>
              <a:ext uri="{FF2B5EF4-FFF2-40B4-BE49-F238E27FC236}">
                <a16:creationId xmlns:a16="http://schemas.microsoft.com/office/drawing/2014/main" id="{9DA45E5A-587C-45A9-BDE5-ADA264F20895}"/>
              </a:ext>
            </a:extLst>
          </p:cNvPr>
          <p:cNvSpPr>
            <a:spLocks noGrp="1"/>
          </p:cNvSpPr>
          <p:nvPr>
            <p:ph type="ftr" sz="quarter" idx="10"/>
          </p:nvPr>
        </p:nvSpPr>
        <p:spPr/>
        <p:txBody>
          <a:bodyPr/>
          <a:lstStyle>
            <a:lvl1pPr algn="ctr" defTabSz="1828434" eaLnBrk="1" fontAlgn="auto" hangingPunct="1">
              <a:spcBef>
                <a:spcPts val="0"/>
              </a:spcBef>
              <a:spcAft>
                <a:spcPts val="0"/>
              </a:spcAft>
              <a:defRPr sz="2400" b="1" i="0">
                <a:solidFill>
                  <a:schemeClr val="tx1">
                    <a:tint val="75000"/>
                  </a:schemeClr>
                </a:solidFill>
                <a:latin typeface="Lato Bold" charset="0"/>
              </a:defRPr>
            </a:lvl1pPr>
          </a:lstStyle>
          <a:p>
            <a:pPr>
              <a:defRPr/>
            </a:pPr>
            <a:endParaRPr lang="en-US"/>
          </a:p>
        </p:txBody>
      </p:sp>
      <p:sp>
        <p:nvSpPr>
          <p:cNvPr id="3" name="Slide Number Placeholder 5">
            <a:extLst>
              <a:ext uri="{FF2B5EF4-FFF2-40B4-BE49-F238E27FC236}">
                <a16:creationId xmlns:a16="http://schemas.microsoft.com/office/drawing/2014/main" id="{5631452C-14CF-4765-8DB1-FC3016BAE9E4}"/>
              </a:ext>
            </a:extLst>
          </p:cNvPr>
          <p:cNvSpPr>
            <a:spLocks noGrp="1"/>
          </p:cNvSpPr>
          <p:nvPr>
            <p:ph type="sldNum" sz="quarter" idx="11"/>
          </p:nvPr>
        </p:nvSpPr>
        <p:spPr/>
        <p:txBody>
          <a:bodyPr/>
          <a:lstStyle>
            <a:lvl1pPr algn="l" defTabSz="1828434" eaLnBrk="1" fontAlgn="auto" hangingPunct="1">
              <a:spcBef>
                <a:spcPts val="0"/>
              </a:spcBef>
              <a:spcAft>
                <a:spcPts val="0"/>
              </a:spcAft>
              <a:defRPr sz="2400" b="1" i="0">
                <a:solidFill>
                  <a:schemeClr val="tx1">
                    <a:tint val="75000"/>
                  </a:schemeClr>
                </a:solidFill>
                <a:latin typeface="Lato Bold" charset="0"/>
              </a:defRPr>
            </a:lvl1pPr>
          </a:lstStyle>
          <a:p>
            <a:pPr>
              <a:defRPr/>
            </a:pPr>
            <a:fld id="{5FA25A47-F341-4958-AC5F-812B9ED14D0B}" type="slidenum">
              <a:rPr lang="en-US"/>
              <a:pPr>
                <a:defRPr/>
              </a:pPr>
              <a:t>‹#›</a:t>
            </a:fld>
            <a:endParaRPr lang="en-US" dirty="0"/>
          </a:p>
        </p:txBody>
      </p:sp>
    </p:spTree>
    <p:extLst>
      <p:ext uri="{BB962C8B-B14F-4D97-AF65-F5344CB8AC3E}">
        <p14:creationId xmlns:p14="http://schemas.microsoft.com/office/powerpoint/2010/main" val="4073509174"/>
      </p:ext>
    </p:extLst>
  </p:cSld>
  <p:clrMapOvr>
    <a:masterClrMapping/>
  </p:clrMapOvr>
  <p:transition advClick="0"/>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Our Mission 2">
    <p:spTree>
      <p:nvGrpSpPr>
        <p:cNvPr id="1" name=""/>
        <p:cNvGrpSpPr/>
        <p:nvPr/>
      </p:nvGrpSpPr>
      <p:grpSpPr>
        <a:xfrm>
          <a:off x="0" y="0"/>
          <a:ext cx="0" cy="0"/>
          <a:chOff x="0" y="0"/>
          <a:chExt cx="0" cy="0"/>
        </a:xfrm>
      </p:grpSpPr>
      <p:sp>
        <p:nvSpPr>
          <p:cNvPr id="4" name="Picture Placeholder 13"/>
          <p:cNvSpPr>
            <a:spLocks noGrp="1"/>
          </p:cNvSpPr>
          <p:nvPr>
            <p:ph type="pic" sz="quarter" idx="13"/>
          </p:nvPr>
        </p:nvSpPr>
        <p:spPr>
          <a:xfrm>
            <a:off x="12245840" y="3125033"/>
            <a:ext cx="12105684" cy="6769604"/>
          </a:xfrm>
          <a:prstGeom prst="rect">
            <a:avLst/>
          </a:prstGeom>
          <a:effectLst/>
        </p:spPr>
        <p:txBody>
          <a:bodyPr rtlCol="0">
            <a:normAutofit/>
          </a:bodyPr>
          <a:lstStyle>
            <a:lvl1pPr marL="0" indent="0">
              <a:buNone/>
              <a:defRPr sz="4200">
                <a:ln>
                  <a:noFill/>
                </a:ln>
                <a:solidFill>
                  <a:schemeClr val="bg1">
                    <a:lumMod val="85000"/>
                  </a:schemeClr>
                </a:solidFill>
                <a:latin typeface="Lato Light" charset="0"/>
                <a:ea typeface="Lato Light" charset="0"/>
                <a:cs typeface="Lato Light" charset="0"/>
              </a:defRPr>
            </a:lvl1pPr>
          </a:lstStyle>
          <a:p>
            <a:pPr lvl="0"/>
            <a:endParaRPr lang="en-US" noProof="0" dirty="0"/>
          </a:p>
        </p:txBody>
      </p:sp>
      <p:sp>
        <p:nvSpPr>
          <p:cNvPr id="6" name="Text Placeholder 5">
            <a:extLst>
              <a:ext uri="{FF2B5EF4-FFF2-40B4-BE49-F238E27FC236}">
                <a16:creationId xmlns:a16="http://schemas.microsoft.com/office/drawing/2014/main" id="{C4B7A209-DC34-421F-B9C0-0DF92AF51367}"/>
              </a:ext>
            </a:extLst>
          </p:cNvPr>
          <p:cNvSpPr>
            <a:spLocks noGrp="1"/>
          </p:cNvSpPr>
          <p:nvPr>
            <p:ph type="body" sz="quarter" idx="14"/>
          </p:nvPr>
        </p:nvSpPr>
        <p:spPr>
          <a:xfrm>
            <a:off x="3579813" y="6008688"/>
            <a:ext cx="7758112" cy="3886200"/>
          </a:xfrm>
          <a:prstGeom prst="rect">
            <a:avLst/>
          </a:prstGeom>
        </p:spPr>
        <p:txBody>
          <a:bodyPr/>
          <a:lstStyle>
            <a:lvl1pPr algn="r">
              <a:defRPr sz="4000"/>
            </a:lvl1pPr>
          </a:lstStyle>
          <a:p>
            <a:pPr lvl="0"/>
            <a:endParaRPr lang="id-ID" dirty="0"/>
          </a:p>
        </p:txBody>
      </p:sp>
      <p:sp>
        <p:nvSpPr>
          <p:cNvPr id="5" name="Footer Placeholder 4">
            <a:extLst>
              <a:ext uri="{FF2B5EF4-FFF2-40B4-BE49-F238E27FC236}">
                <a16:creationId xmlns:a16="http://schemas.microsoft.com/office/drawing/2014/main" id="{A20BB8A5-9280-4548-8EDF-D6D35930B715}"/>
              </a:ext>
            </a:extLst>
          </p:cNvPr>
          <p:cNvSpPr>
            <a:spLocks noGrp="1"/>
          </p:cNvSpPr>
          <p:nvPr>
            <p:ph type="ftr" sz="quarter" idx="15"/>
          </p:nvPr>
        </p:nvSpPr>
        <p:spPr/>
        <p:txBody>
          <a:bodyPr/>
          <a:lstStyle>
            <a:lvl1pPr algn="ctr" defTabSz="1828434" eaLnBrk="1" fontAlgn="auto" hangingPunct="1">
              <a:spcBef>
                <a:spcPts val="0"/>
              </a:spcBef>
              <a:spcAft>
                <a:spcPts val="0"/>
              </a:spcAft>
              <a:defRPr sz="2400" b="1" i="0">
                <a:solidFill>
                  <a:schemeClr val="tx1">
                    <a:tint val="75000"/>
                  </a:schemeClr>
                </a:solidFill>
                <a:latin typeface="Lato Bold" charset="0"/>
              </a:defRPr>
            </a:lvl1pPr>
          </a:lstStyle>
          <a:p>
            <a:pPr>
              <a:defRPr/>
            </a:pPr>
            <a:endParaRPr lang="en-US"/>
          </a:p>
        </p:txBody>
      </p:sp>
      <p:sp>
        <p:nvSpPr>
          <p:cNvPr id="7" name="Slide Number Placeholder 5">
            <a:extLst>
              <a:ext uri="{FF2B5EF4-FFF2-40B4-BE49-F238E27FC236}">
                <a16:creationId xmlns:a16="http://schemas.microsoft.com/office/drawing/2014/main" id="{12619787-FBAB-4000-9C92-665532A1F100}"/>
              </a:ext>
            </a:extLst>
          </p:cNvPr>
          <p:cNvSpPr>
            <a:spLocks noGrp="1"/>
          </p:cNvSpPr>
          <p:nvPr>
            <p:ph type="sldNum" sz="quarter" idx="16"/>
          </p:nvPr>
        </p:nvSpPr>
        <p:spPr/>
        <p:txBody>
          <a:bodyPr/>
          <a:lstStyle>
            <a:lvl1pPr algn="l" defTabSz="1828434" eaLnBrk="1" fontAlgn="auto" hangingPunct="1">
              <a:spcBef>
                <a:spcPts val="0"/>
              </a:spcBef>
              <a:spcAft>
                <a:spcPts val="0"/>
              </a:spcAft>
              <a:defRPr sz="2400" b="1" i="0">
                <a:solidFill>
                  <a:schemeClr val="tx1">
                    <a:tint val="75000"/>
                  </a:schemeClr>
                </a:solidFill>
                <a:latin typeface="Lato Bold" charset="0"/>
              </a:defRPr>
            </a:lvl1pPr>
          </a:lstStyle>
          <a:p>
            <a:pPr>
              <a:defRPr/>
            </a:pPr>
            <a:fld id="{4B843F91-C28D-41A6-B71E-14FF0E5FF9BE}" type="slidenum">
              <a:rPr lang="en-US"/>
              <a:pPr>
                <a:defRPr/>
              </a:pPr>
              <a:t>‹#›</a:t>
            </a:fld>
            <a:endParaRPr lang="en-US" dirty="0"/>
          </a:p>
        </p:txBody>
      </p:sp>
    </p:spTree>
    <p:extLst>
      <p:ext uri="{BB962C8B-B14F-4D97-AF65-F5344CB8AC3E}">
        <p14:creationId xmlns:p14="http://schemas.microsoft.com/office/powerpoint/2010/main" val="3414685014"/>
      </p:ext>
    </p:extLst>
  </p:cSld>
  <p:clrMapOvr>
    <a:masterClrMapping/>
  </p:clrMapOvr>
  <p:transition advClick="0"/>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ig Picture v4">
    <p:spTree>
      <p:nvGrpSpPr>
        <p:cNvPr id="1" name=""/>
        <p:cNvGrpSpPr/>
        <p:nvPr/>
      </p:nvGrpSpPr>
      <p:grpSpPr>
        <a:xfrm>
          <a:off x="0" y="0"/>
          <a:ext cx="0" cy="0"/>
          <a:chOff x="0" y="0"/>
          <a:chExt cx="0" cy="0"/>
        </a:xfrm>
      </p:grpSpPr>
      <p:sp>
        <p:nvSpPr>
          <p:cNvPr id="4" name="Picture Placeholder 13"/>
          <p:cNvSpPr>
            <a:spLocks noGrp="1"/>
          </p:cNvSpPr>
          <p:nvPr>
            <p:ph type="pic" sz="quarter" idx="13"/>
          </p:nvPr>
        </p:nvSpPr>
        <p:spPr>
          <a:xfrm>
            <a:off x="3" y="4"/>
            <a:ext cx="24377648" cy="13715999"/>
          </a:xfrm>
          <a:prstGeom prst="rect">
            <a:avLst/>
          </a:prstGeom>
          <a:effectLst/>
        </p:spPr>
        <p:txBody>
          <a:bodyPr rtlCol="0">
            <a:normAutofit/>
          </a:bodyPr>
          <a:lstStyle>
            <a:lvl1pPr marL="0" indent="0">
              <a:buNone/>
              <a:defRPr sz="4200">
                <a:ln>
                  <a:noFill/>
                </a:ln>
                <a:solidFill>
                  <a:schemeClr val="bg1">
                    <a:lumMod val="85000"/>
                  </a:schemeClr>
                </a:solidFill>
                <a:latin typeface="Lato Light" charset="0"/>
                <a:ea typeface="Lato Light" charset="0"/>
                <a:cs typeface="Lato Light" charset="0"/>
              </a:defRPr>
            </a:lvl1pPr>
          </a:lstStyle>
          <a:p>
            <a:pPr lvl="0"/>
            <a:endParaRPr lang="en-US" noProof="0" dirty="0"/>
          </a:p>
        </p:txBody>
      </p:sp>
      <p:sp>
        <p:nvSpPr>
          <p:cNvPr id="3" name="Footer Placeholder 4">
            <a:extLst>
              <a:ext uri="{FF2B5EF4-FFF2-40B4-BE49-F238E27FC236}">
                <a16:creationId xmlns:a16="http://schemas.microsoft.com/office/drawing/2014/main" id="{136D9EFB-19CF-4A69-8D96-1C5176A2DAE6}"/>
              </a:ext>
            </a:extLst>
          </p:cNvPr>
          <p:cNvSpPr>
            <a:spLocks noGrp="1"/>
          </p:cNvSpPr>
          <p:nvPr>
            <p:ph type="ftr" sz="quarter" idx="14"/>
          </p:nvPr>
        </p:nvSpPr>
        <p:spPr/>
        <p:txBody>
          <a:bodyPr/>
          <a:lstStyle>
            <a:lvl1pPr algn="ctr" defTabSz="1828434" eaLnBrk="1" fontAlgn="auto" hangingPunct="1">
              <a:spcBef>
                <a:spcPts val="0"/>
              </a:spcBef>
              <a:spcAft>
                <a:spcPts val="0"/>
              </a:spcAft>
              <a:defRPr sz="2400" b="1" i="0">
                <a:solidFill>
                  <a:schemeClr val="tx1">
                    <a:tint val="75000"/>
                  </a:schemeClr>
                </a:solidFill>
                <a:latin typeface="Lato Bold" charset="0"/>
              </a:defRPr>
            </a:lvl1pPr>
          </a:lstStyle>
          <a:p>
            <a:pPr>
              <a:defRPr/>
            </a:pPr>
            <a:endParaRPr lang="en-US"/>
          </a:p>
        </p:txBody>
      </p:sp>
      <p:sp>
        <p:nvSpPr>
          <p:cNvPr id="5" name="Slide Number Placeholder 5">
            <a:extLst>
              <a:ext uri="{FF2B5EF4-FFF2-40B4-BE49-F238E27FC236}">
                <a16:creationId xmlns:a16="http://schemas.microsoft.com/office/drawing/2014/main" id="{C3F7E7DC-800C-4A8F-B966-35F6F90415D9}"/>
              </a:ext>
            </a:extLst>
          </p:cNvPr>
          <p:cNvSpPr>
            <a:spLocks noGrp="1"/>
          </p:cNvSpPr>
          <p:nvPr>
            <p:ph type="sldNum" sz="quarter" idx="15"/>
          </p:nvPr>
        </p:nvSpPr>
        <p:spPr/>
        <p:txBody>
          <a:bodyPr/>
          <a:lstStyle>
            <a:lvl1pPr algn="l" defTabSz="1828434" eaLnBrk="1" fontAlgn="auto" hangingPunct="1">
              <a:spcBef>
                <a:spcPts val="0"/>
              </a:spcBef>
              <a:spcAft>
                <a:spcPts val="0"/>
              </a:spcAft>
              <a:defRPr sz="2400" b="1" i="0">
                <a:solidFill>
                  <a:schemeClr val="tx1">
                    <a:tint val="75000"/>
                  </a:schemeClr>
                </a:solidFill>
                <a:latin typeface="Lato Bold" charset="0"/>
              </a:defRPr>
            </a:lvl1pPr>
          </a:lstStyle>
          <a:p>
            <a:pPr>
              <a:defRPr/>
            </a:pPr>
            <a:fld id="{B3FA3DEA-6B37-442D-ACC9-EDF547A5FF6E}" type="slidenum">
              <a:rPr lang="en-US"/>
              <a:pPr>
                <a:defRPr/>
              </a:pPr>
              <a:t>‹#›</a:t>
            </a:fld>
            <a:endParaRPr lang="en-US" dirty="0"/>
          </a:p>
        </p:txBody>
      </p:sp>
    </p:spTree>
    <p:extLst>
      <p:ext uri="{BB962C8B-B14F-4D97-AF65-F5344CB8AC3E}">
        <p14:creationId xmlns:p14="http://schemas.microsoft.com/office/powerpoint/2010/main" val="2312072292"/>
      </p:ext>
    </p:extLst>
  </p:cSld>
  <p:clrMapOvr>
    <a:masterClrMapping/>
  </p:clrMapOvr>
  <p:transition advClick="0"/>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Half Picture Right">
    <p:spTree>
      <p:nvGrpSpPr>
        <p:cNvPr id="1" name=""/>
        <p:cNvGrpSpPr/>
        <p:nvPr/>
      </p:nvGrpSpPr>
      <p:grpSpPr>
        <a:xfrm>
          <a:off x="0" y="0"/>
          <a:ext cx="0" cy="0"/>
          <a:chOff x="0" y="0"/>
          <a:chExt cx="0" cy="0"/>
        </a:xfrm>
      </p:grpSpPr>
      <p:sp>
        <p:nvSpPr>
          <p:cNvPr id="38" name="Picture Placeholder 13"/>
          <p:cNvSpPr>
            <a:spLocks noGrp="1"/>
          </p:cNvSpPr>
          <p:nvPr>
            <p:ph type="pic" sz="quarter" idx="13"/>
          </p:nvPr>
        </p:nvSpPr>
        <p:spPr>
          <a:xfrm>
            <a:off x="0" y="0"/>
            <a:ext cx="12168235" cy="13716000"/>
          </a:xfrm>
          <a:prstGeom prst="rect">
            <a:avLst/>
          </a:prstGeom>
          <a:effectLst/>
        </p:spPr>
        <p:txBody>
          <a:bodyPr rtlCol="0">
            <a:normAutofit/>
          </a:bodyPr>
          <a:lstStyle>
            <a:lvl1pPr marL="0" indent="0">
              <a:buNone/>
              <a:defRPr sz="4200">
                <a:ln>
                  <a:noFill/>
                </a:ln>
                <a:solidFill>
                  <a:schemeClr val="bg1">
                    <a:lumMod val="85000"/>
                  </a:schemeClr>
                </a:solidFill>
                <a:latin typeface="Lato Light" charset="0"/>
                <a:ea typeface="Lato Light" charset="0"/>
                <a:cs typeface="Lato Light" charset="0"/>
              </a:defRPr>
            </a:lvl1pPr>
          </a:lstStyle>
          <a:p>
            <a:pPr lvl="0"/>
            <a:endParaRPr lang="en-US" noProof="0" dirty="0"/>
          </a:p>
        </p:txBody>
      </p:sp>
      <p:sp>
        <p:nvSpPr>
          <p:cNvPr id="3" name="Footer Placeholder 4">
            <a:extLst>
              <a:ext uri="{FF2B5EF4-FFF2-40B4-BE49-F238E27FC236}">
                <a16:creationId xmlns:a16="http://schemas.microsoft.com/office/drawing/2014/main" id="{F0187EC7-F906-45B7-8ADF-C7C064EE042D}"/>
              </a:ext>
            </a:extLst>
          </p:cNvPr>
          <p:cNvSpPr>
            <a:spLocks noGrp="1"/>
          </p:cNvSpPr>
          <p:nvPr>
            <p:ph type="ftr" sz="quarter" idx="14"/>
          </p:nvPr>
        </p:nvSpPr>
        <p:spPr/>
        <p:txBody>
          <a:bodyPr/>
          <a:lstStyle>
            <a:lvl1pPr algn="ctr" defTabSz="1828434" eaLnBrk="1" fontAlgn="auto" hangingPunct="1">
              <a:spcBef>
                <a:spcPts val="0"/>
              </a:spcBef>
              <a:spcAft>
                <a:spcPts val="0"/>
              </a:spcAft>
              <a:defRPr sz="2400" b="1" i="0">
                <a:solidFill>
                  <a:schemeClr val="tx1">
                    <a:tint val="75000"/>
                  </a:schemeClr>
                </a:solidFill>
                <a:latin typeface="Lato Bold" charset="0"/>
              </a:defRPr>
            </a:lvl1pPr>
          </a:lstStyle>
          <a:p>
            <a:pPr>
              <a:defRPr/>
            </a:pPr>
            <a:endParaRPr lang="en-US"/>
          </a:p>
        </p:txBody>
      </p:sp>
      <p:sp>
        <p:nvSpPr>
          <p:cNvPr id="4" name="Slide Number Placeholder 5">
            <a:extLst>
              <a:ext uri="{FF2B5EF4-FFF2-40B4-BE49-F238E27FC236}">
                <a16:creationId xmlns:a16="http://schemas.microsoft.com/office/drawing/2014/main" id="{BA261DDA-5436-4F8E-A4AE-6467515E4F30}"/>
              </a:ext>
            </a:extLst>
          </p:cNvPr>
          <p:cNvSpPr>
            <a:spLocks noGrp="1"/>
          </p:cNvSpPr>
          <p:nvPr>
            <p:ph type="sldNum" sz="quarter" idx="15"/>
          </p:nvPr>
        </p:nvSpPr>
        <p:spPr/>
        <p:txBody>
          <a:bodyPr/>
          <a:lstStyle>
            <a:lvl1pPr algn="l" defTabSz="1828434" eaLnBrk="1" fontAlgn="auto" hangingPunct="1">
              <a:spcBef>
                <a:spcPts val="0"/>
              </a:spcBef>
              <a:spcAft>
                <a:spcPts val="0"/>
              </a:spcAft>
              <a:defRPr sz="2400" b="1" i="0">
                <a:solidFill>
                  <a:schemeClr val="tx1">
                    <a:tint val="75000"/>
                  </a:schemeClr>
                </a:solidFill>
                <a:latin typeface="Lato Bold" charset="0"/>
              </a:defRPr>
            </a:lvl1pPr>
          </a:lstStyle>
          <a:p>
            <a:pPr>
              <a:defRPr/>
            </a:pPr>
            <a:fld id="{F164F337-88F9-4143-B7EB-C0D708DAE40C}" type="slidenum">
              <a:rPr lang="en-US"/>
              <a:pPr>
                <a:defRPr/>
              </a:pPr>
              <a:t>‹#›</a:t>
            </a:fld>
            <a:endParaRPr lang="en-US" dirty="0"/>
          </a:p>
        </p:txBody>
      </p:sp>
    </p:spTree>
    <p:extLst>
      <p:ext uri="{BB962C8B-B14F-4D97-AF65-F5344CB8AC3E}">
        <p14:creationId xmlns:p14="http://schemas.microsoft.com/office/powerpoint/2010/main" val="533137327"/>
      </p:ext>
    </p:extLst>
  </p:cSld>
  <p:clrMapOvr>
    <a:masterClrMapping/>
  </p:clrMapOvr>
  <p:transition advClick="0"/>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Half Picture Left">
    <p:spTree>
      <p:nvGrpSpPr>
        <p:cNvPr id="1" name=""/>
        <p:cNvGrpSpPr/>
        <p:nvPr/>
      </p:nvGrpSpPr>
      <p:grpSpPr>
        <a:xfrm>
          <a:off x="0" y="0"/>
          <a:ext cx="0" cy="0"/>
          <a:chOff x="0" y="0"/>
          <a:chExt cx="0" cy="0"/>
        </a:xfrm>
      </p:grpSpPr>
      <p:sp>
        <p:nvSpPr>
          <p:cNvPr id="38" name="Picture Placeholder 13"/>
          <p:cNvSpPr>
            <a:spLocks noGrp="1"/>
          </p:cNvSpPr>
          <p:nvPr>
            <p:ph type="pic" sz="quarter" idx="13"/>
          </p:nvPr>
        </p:nvSpPr>
        <p:spPr>
          <a:xfrm>
            <a:off x="2" y="0"/>
            <a:ext cx="12168235" cy="13716000"/>
          </a:xfrm>
          <a:prstGeom prst="rect">
            <a:avLst/>
          </a:prstGeom>
          <a:effectLst/>
        </p:spPr>
        <p:txBody>
          <a:bodyPr rtlCol="0">
            <a:normAutofit/>
          </a:bodyPr>
          <a:lstStyle>
            <a:lvl1pPr marL="0" indent="0">
              <a:buNone/>
              <a:defRPr sz="4200">
                <a:ln>
                  <a:noFill/>
                </a:ln>
                <a:solidFill>
                  <a:schemeClr val="bg1">
                    <a:lumMod val="85000"/>
                  </a:schemeClr>
                </a:solidFill>
                <a:latin typeface="Lato Light" charset="0"/>
                <a:ea typeface="Lato Light" charset="0"/>
                <a:cs typeface="Lato Light" charset="0"/>
              </a:defRPr>
            </a:lvl1pPr>
          </a:lstStyle>
          <a:p>
            <a:pPr lvl="0"/>
            <a:endParaRPr lang="en-US" noProof="0" dirty="0"/>
          </a:p>
        </p:txBody>
      </p:sp>
      <p:sp>
        <p:nvSpPr>
          <p:cNvPr id="3" name="Footer Placeholder 4">
            <a:extLst>
              <a:ext uri="{FF2B5EF4-FFF2-40B4-BE49-F238E27FC236}">
                <a16:creationId xmlns:a16="http://schemas.microsoft.com/office/drawing/2014/main" id="{C17B4BED-BC77-44B3-80C3-E0C30FF55F9A}"/>
              </a:ext>
            </a:extLst>
          </p:cNvPr>
          <p:cNvSpPr>
            <a:spLocks noGrp="1"/>
          </p:cNvSpPr>
          <p:nvPr>
            <p:ph type="ftr" sz="quarter" idx="14"/>
          </p:nvPr>
        </p:nvSpPr>
        <p:spPr/>
        <p:txBody>
          <a:bodyPr/>
          <a:lstStyle>
            <a:lvl1pPr algn="ctr" defTabSz="1828434" eaLnBrk="1" fontAlgn="auto" hangingPunct="1">
              <a:spcBef>
                <a:spcPts val="0"/>
              </a:spcBef>
              <a:spcAft>
                <a:spcPts val="0"/>
              </a:spcAft>
              <a:defRPr sz="2400" b="1" i="0">
                <a:solidFill>
                  <a:schemeClr val="tx1">
                    <a:tint val="75000"/>
                  </a:schemeClr>
                </a:solidFill>
                <a:latin typeface="Lato Bold" charset="0"/>
              </a:defRPr>
            </a:lvl1pPr>
          </a:lstStyle>
          <a:p>
            <a:pPr>
              <a:defRPr/>
            </a:pPr>
            <a:endParaRPr lang="en-US"/>
          </a:p>
        </p:txBody>
      </p:sp>
      <p:sp>
        <p:nvSpPr>
          <p:cNvPr id="4" name="Slide Number Placeholder 5">
            <a:extLst>
              <a:ext uri="{FF2B5EF4-FFF2-40B4-BE49-F238E27FC236}">
                <a16:creationId xmlns:a16="http://schemas.microsoft.com/office/drawing/2014/main" id="{7AE014BA-AAE0-49D3-BF85-19AEEC321419}"/>
              </a:ext>
            </a:extLst>
          </p:cNvPr>
          <p:cNvSpPr>
            <a:spLocks noGrp="1"/>
          </p:cNvSpPr>
          <p:nvPr>
            <p:ph type="sldNum" sz="quarter" idx="15"/>
          </p:nvPr>
        </p:nvSpPr>
        <p:spPr/>
        <p:txBody>
          <a:bodyPr/>
          <a:lstStyle>
            <a:lvl1pPr algn="l" defTabSz="1828434" eaLnBrk="1" fontAlgn="auto" hangingPunct="1">
              <a:spcBef>
                <a:spcPts val="0"/>
              </a:spcBef>
              <a:spcAft>
                <a:spcPts val="0"/>
              </a:spcAft>
              <a:defRPr sz="2400" b="1" i="0">
                <a:solidFill>
                  <a:schemeClr val="tx1">
                    <a:tint val="75000"/>
                  </a:schemeClr>
                </a:solidFill>
                <a:latin typeface="Lato Bold" charset="0"/>
              </a:defRPr>
            </a:lvl1pPr>
          </a:lstStyle>
          <a:p>
            <a:pPr>
              <a:defRPr/>
            </a:pPr>
            <a:fld id="{307BFF0F-EE55-46F4-AE01-7BF6BEC0925C}" type="slidenum">
              <a:rPr lang="en-US"/>
              <a:pPr>
                <a:defRPr/>
              </a:pPr>
              <a:t>‹#›</a:t>
            </a:fld>
            <a:endParaRPr lang="en-US" dirty="0"/>
          </a:p>
        </p:txBody>
      </p:sp>
    </p:spTree>
    <p:extLst>
      <p:ext uri="{BB962C8B-B14F-4D97-AF65-F5344CB8AC3E}">
        <p14:creationId xmlns:p14="http://schemas.microsoft.com/office/powerpoint/2010/main" val="2698882859"/>
      </p:ext>
    </p:extLst>
  </p:cSld>
  <p:clrMapOvr>
    <a:masterClrMapping/>
  </p:clrMapOvr>
  <p:transition advClick="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theme" Target="../theme/theme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image" Target="../media/image2.png"/><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1033" name="TextBox 8">
            <a:extLst>
              <a:ext uri="{FF2B5EF4-FFF2-40B4-BE49-F238E27FC236}">
                <a16:creationId xmlns:a16="http://schemas.microsoft.com/office/drawing/2014/main" id="{98BBFB5A-115E-482E-9E56-A51815BDFE57}"/>
              </a:ext>
            </a:extLst>
          </p:cNvPr>
          <p:cNvSpPr txBox="1">
            <a:spLocks noChangeArrowheads="1"/>
          </p:cNvSpPr>
          <p:nvPr userDrawn="1"/>
        </p:nvSpPr>
        <p:spPr bwMode="auto">
          <a:xfrm>
            <a:off x="23098125" y="606425"/>
            <a:ext cx="830263" cy="615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182807" tIns="91404" rIns="182807" bIns="91404">
            <a:spAutoFit/>
          </a:bodyPr>
          <a:lstStyle>
            <a:lvl1pPr>
              <a:defRPr sz="3600">
                <a:solidFill>
                  <a:schemeClr val="tx1"/>
                </a:solidFill>
                <a:latin typeface="Lato Light"/>
              </a:defRPr>
            </a:lvl1pPr>
            <a:lvl2pPr marL="742950" indent="-285750">
              <a:defRPr sz="3600">
                <a:solidFill>
                  <a:schemeClr val="tx1"/>
                </a:solidFill>
                <a:latin typeface="Lato Light"/>
              </a:defRPr>
            </a:lvl2pPr>
            <a:lvl3pPr marL="1143000" indent="-228600">
              <a:defRPr sz="3600">
                <a:solidFill>
                  <a:schemeClr val="tx1"/>
                </a:solidFill>
                <a:latin typeface="Lato Light"/>
              </a:defRPr>
            </a:lvl3pPr>
            <a:lvl4pPr marL="1600200" indent="-228600">
              <a:defRPr sz="3600">
                <a:solidFill>
                  <a:schemeClr val="tx1"/>
                </a:solidFill>
                <a:latin typeface="Lato Light"/>
              </a:defRPr>
            </a:lvl4pPr>
            <a:lvl5pPr marL="2057400" indent="-228600">
              <a:defRPr sz="3600">
                <a:solidFill>
                  <a:schemeClr val="tx1"/>
                </a:solidFill>
                <a:latin typeface="Lato Light"/>
              </a:defRPr>
            </a:lvl5pPr>
            <a:lvl6pPr marL="2514600" indent="-228600" defTabSz="1827213" fontAlgn="base">
              <a:spcBef>
                <a:spcPct val="0"/>
              </a:spcBef>
              <a:spcAft>
                <a:spcPct val="0"/>
              </a:spcAft>
              <a:defRPr sz="3600">
                <a:solidFill>
                  <a:schemeClr val="tx1"/>
                </a:solidFill>
                <a:latin typeface="Lato Light"/>
              </a:defRPr>
            </a:lvl6pPr>
            <a:lvl7pPr marL="2971800" indent="-228600" defTabSz="1827213" fontAlgn="base">
              <a:spcBef>
                <a:spcPct val="0"/>
              </a:spcBef>
              <a:spcAft>
                <a:spcPct val="0"/>
              </a:spcAft>
              <a:defRPr sz="3600">
                <a:solidFill>
                  <a:schemeClr val="tx1"/>
                </a:solidFill>
                <a:latin typeface="Lato Light"/>
              </a:defRPr>
            </a:lvl7pPr>
            <a:lvl8pPr marL="3429000" indent="-228600" defTabSz="1827213" fontAlgn="base">
              <a:spcBef>
                <a:spcPct val="0"/>
              </a:spcBef>
              <a:spcAft>
                <a:spcPct val="0"/>
              </a:spcAft>
              <a:defRPr sz="3600">
                <a:solidFill>
                  <a:schemeClr val="tx1"/>
                </a:solidFill>
                <a:latin typeface="Lato Light"/>
              </a:defRPr>
            </a:lvl8pPr>
            <a:lvl9pPr marL="3886200" indent="-228600" defTabSz="1827213" fontAlgn="base">
              <a:spcBef>
                <a:spcPct val="0"/>
              </a:spcBef>
              <a:spcAft>
                <a:spcPct val="0"/>
              </a:spcAft>
              <a:defRPr sz="3600">
                <a:solidFill>
                  <a:schemeClr val="tx1"/>
                </a:solidFill>
                <a:latin typeface="Lato Light"/>
              </a:defRPr>
            </a:lvl9pPr>
          </a:lstStyle>
          <a:p>
            <a:pPr algn="ctr" eaLnBrk="1" hangingPunct="1">
              <a:defRPr/>
            </a:pPr>
            <a:fld id="{30F393CD-FCB2-4AE5-8184-5D8F89372665}" type="slidenum">
              <a:rPr lang="id-ID" altLang="id-ID" sz="2800" b="1" smtClean="0">
                <a:solidFill>
                  <a:schemeClr val="bg1"/>
                </a:solidFill>
                <a:latin typeface="Lato Bold"/>
                <a:ea typeface="Lato Bold"/>
                <a:cs typeface="Lato Bold"/>
              </a:rPr>
              <a:pPr algn="ctr" eaLnBrk="1" hangingPunct="1">
                <a:defRPr/>
              </a:pPr>
              <a:t>‹#›</a:t>
            </a:fld>
            <a:endParaRPr lang="id-ID" altLang="id-ID" sz="2800" b="1">
              <a:solidFill>
                <a:schemeClr val="bg1"/>
              </a:solidFill>
              <a:latin typeface="Lato Bold"/>
              <a:ea typeface="Lato Bold"/>
              <a:cs typeface="Lato Bold"/>
            </a:endParaRPr>
          </a:p>
        </p:txBody>
      </p:sp>
      <p:pic>
        <p:nvPicPr>
          <p:cNvPr id="1027" name="Picture 11">
            <a:extLst>
              <a:ext uri="{FF2B5EF4-FFF2-40B4-BE49-F238E27FC236}">
                <a16:creationId xmlns:a16="http://schemas.microsoft.com/office/drawing/2014/main" id="{37E06F13-DC98-43D3-9DCD-468928ED2DC2}"/>
              </a:ext>
            </a:extLst>
          </p:cNvPr>
          <p:cNvPicPr>
            <a:picLocks noChangeAspect="1" noChangeArrowheads="1"/>
          </p:cNvPicPr>
          <p:nvPr userDrawn="1"/>
        </p:nvPicPr>
        <p:blipFill>
          <a:blip r:embed="rId22" cstate="print">
            <a:extLst>
              <a:ext uri="{28A0092B-C50C-407E-A947-70E740481C1C}">
                <a14:useLocalDpi xmlns:a14="http://schemas.microsoft.com/office/drawing/2010/main" val="0"/>
              </a:ext>
            </a:extLst>
          </a:blip>
          <a:srcRect/>
          <a:stretch>
            <a:fillRect/>
          </a:stretch>
        </p:blipFill>
        <p:spPr bwMode="auto">
          <a:xfrm>
            <a:off x="25400" y="26988"/>
            <a:ext cx="2979057" cy="28463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8" name="Picture 18">
            <a:extLst>
              <a:ext uri="{FF2B5EF4-FFF2-40B4-BE49-F238E27FC236}">
                <a16:creationId xmlns:a16="http://schemas.microsoft.com/office/drawing/2014/main" id="{996CE51F-FCB9-4AD2-983E-F0252ED33F7C}"/>
              </a:ext>
            </a:extLst>
          </p:cNvPr>
          <p:cNvPicPr>
            <a:picLocks noChangeAspect="1" noChangeArrowheads="1"/>
          </p:cNvPicPr>
          <p:nvPr userDrawn="1"/>
        </p:nvPicPr>
        <p:blipFill>
          <a:blip r:embed="rId23" cstate="print">
            <a:extLst>
              <a:ext uri="{28A0092B-C50C-407E-A947-70E740481C1C}">
                <a14:useLocalDpi xmlns:a14="http://schemas.microsoft.com/office/drawing/2010/main" val="0"/>
              </a:ext>
            </a:extLst>
          </a:blip>
          <a:srcRect/>
          <a:stretch>
            <a:fillRect/>
          </a:stretch>
        </p:blipFill>
        <p:spPr bwMode="auto">
          <a:xfrm>
            <a:off x="21344708" y="10817530"/>
            <a:ext cx="3032941" cy="28984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Footer Placeholder 4">
            <a:extLst>
              <a:ext uri="{FF2B5EF4-FFF2-40B4-BE49-F238E27FC236}">
                <a16:creationId xmlns:a16="http://schemas.microsoft.com/office/drawing/2014/main" id="{E949BF60-D5F3-4686-AE44-B51407E54D44}"/>
              </a:ext>
            </a:extLst>
          </p:cNvPr>
          <p:cNvSpPr>
            <a:spLocks noGrp="1"/>
          </p:cNvSpPr>
          <p:nvPr>
            <p:ph type="ftr" sz="quarter" idx="3"/>
          </p:nvPr>
        </p:nvSpPr>
        <p:spPr>
          <a:xfrm>
            <a:off x="7265988" y="12607925"/>
            <a:ext cx="8226425" cy="730250"/>
          </a:xfrm>
          <a:prstGeom prst="rect">
            <a:avLst/>
          </a:prstGeom>
        </p:spPr>
        <p:txBody>
          <a:bodyPr vert="horz" lIns="182843" tIns="91422" rIns="182843" bIns="91422" rtlCol="0" anchor="ctr"/>
          <a:lstStyle>
            <a:lvl1pPr algn="ctr" defTabSz="1828434" eaLnBrk="1" fontAlgn="auto" hangingPunct="1">
              <a:spcBef>
                <a:spcPts val="0"/>
              </a:spcBef>
              <a:spcAft>
                <a:spcPts val="0"/>
              </a:spcAft>
              <a:defRPr sz="2400" b="1" i="0">
                <a:solidFill>
                  <a:schemeClr val="tx1">
                    <a:tint val="75000"/>
                  </a:schemeClr>
                </a:solidFill>
                <a:latin typeface="Lato Bold" charset="0"/>
              </a:defRPr>
            </a:lvl1pPr>
          </a:lstStyle>
          <a:p>
            <a:pPr>
              <a:defRPr/>
            </a:pPr>
            <a:endParaRPr lang="id-ID"/>
          </a:p>
        </p:txBody>
      </p:sp>
      <p:sp>
        <p:nvSpPr>
          <p:cNvPr id="8" name="Slide Number Placeholder 5">
            <a:extLst>
              <a:ext uri="{FF2B5EF4-FFF2-40B4-BE49-F238E27FC236}">
                <a16:creationId xmlns:a16="http://schemas.microsoft.com/office/drawing/2014/main" id="{3BE432EA-40EE-46D6-84D1-0B32A2C4231D}"/>
              </a:ext>
            </a:extLst>
          </p:cNvPr>
          <p:cNvSpPr>
            <a:spLocks noGrp="1"/>
          </p:cNvSpPr>
          <p:nvPr>
            <p:ph type="sldNum" sz="quarter" idx="4"/>
          </p:nvPr>
        </p:nvSpPr>
        <p:spPr>
          <a:xfrm>
            <a:off x="736600" y="12607925"/>
            <a:ext cx="1379538" cy="730250"/>
          </a:xfrm>
          <a:prstGeom prst="rect">
            <a:avLst/>
          </a:prstGeom>
        </p:spPr>
        <p:txBody>
          <a:bodyPr vert="horz" lIns="182843" tIns="91422" rIns="182843" bIns="91422" rtlCol="0" anchor="ctr"/>
          <a:lstStyle>
            <a:lvl1pPr algn="l" defTabSz="1828434" eaLnBrk="1" fontAlgn="auto" hangingPunct="1">
              <a:spcBef>
                <a:spcPts val="0"/>
              </a:spcBef>
              <a:spcAft>
                <a:spcPts val="0"/>
              </a:spcAft>
              <a:defRPr sz="2400" b="1" i="0">
                <a:solidFill>
                  <a:schemeClr val="tx1">
                    <a:tint val="75000"/>
                  </a:schemeClr>
                </a:solidFill>
                <a:latin typeface="Lato Bold" charset="0"/>
              </a:defRPr>
            </a:lvl1pPr>
          </a:lstStyle>
          <a:p>
            <a:pPr>
              <a:defRPr/>
            </a:pPr>
            <a:fld id="{DDC8C996-C9AB-420D-B6A8-C8632DE27160}"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4653" r:id="rId1"/>
    <p:sldLayoutId id="2147484654" r:id="rId2"/>
    <p:sldLayoutId id="2147484655" r:id="rId3"/>
    <p:sldLayoutId id="2147484656" r:id="rId4"/>
    <p:sldLayoutId id="2147484657" r:id="rId5"/>
    <p:sldLayoutId id="2147484658" r:id="rId6"/>
    <p:sldLayoutId id="2147484659" r:id="rId7"/>
    <p:sldLayoutId id="2147484660" r:id="rId8"/>
    <p:sldLayoutId id="2147484661" r:id="rId9"/>
    <p:sldLayoutId id="2147484663" r:id="rId10"/>
    <p:sldLayoutId id="2147484664" r:id="rId11"/>
    <p:sldLayoutId id="2147484670" r:id="rId12"/>
    <p:sldLayoutId id="2147484676" r:id="rId13"/>
    <p:sldLayoutId id="2147484712" r:id="rId14"/>
    <p:sldLayoutId id="2147484713" r:id="rId15"/>
    <p:sldLayoutId id="2147484721" r:id="rId16"/>
    <p:sldLayoutId id="2147484652" r:id="rId17"/>
    <p:sldLayoutId id="2147484723" r:id="rId18"/>
    <p:sldLayoutId id="2147484724" r:id="rId19"/>
    <p:sldLayoutId id="2147484725" r:id="rId20"/>
  </p:sldLayoutIdLst>
  <p:transition advClick="0"/>
  <p:hf hdr="0" ftr="0" dt="0"/>
  <p:txStyles>
    <p:titleStyle>
      <a:lvl1pPr algn="l" defTabSz="1827213" rtl="0" eaLnBrk="0" fontAlgn="base" hangingPunct="0">
        <a:lnSpc>
          <a:spcPct val="90000"/>
        </a:lnSpc>
        <a:spcBef>
          <a:spcPct val="0"/>
        </a:spcBef>
        <a:spcAft>
          <a:spcPct val="0"/>
        </a:spcAft>
        <a:defRPr lang="en-US" sz="4400" kern="1200">
          <a:solidFill>
            <a:schemeClr val="tx1"/>
          </a:solidFill>
          <a:latin typeface="Lato" panose="020F0502020204030203" pitchFamily="34" charset="0"/>
          <a:ea typeface="+mj-ea"/>
          <a:cs typeface="+mj-cs"/>
        </a:defRPr>
      </a:lvl1pPr>
      <a:lvl2pPr algn="l" defTabSz="1827213" rtl="0" eaLnBrk="0" fontAlgn="base" hangingPunct="0">
        <a:lnSpc>
          <a:spcPct val="90000"/>
        </a:lnSpc>
        <a:spcBef>
          <a:spcPct val="0"/>
        </a:spcBef>
        <a:spcAft>
          <a:spcPct val="0"/>
        </a:spcAft>
        <a:defRPr sz="4400">
          <a:solidFill>
            <a:schemeClr val="tx1"/>
          </a:solidFill>
          <a:latin typeface="Lato"/>
        </a:defRPr>
      </a:lvl2pPr>
      <a:lvl3pPr algn="l" defTabSz="1827213" rtl="0" eaLnBrk="0" fontAlgn="base" hangingPunct="0">
        <a:lnSpc>
          <a:spcPct val="90000"/>
        </a:lnSpc>
        <a:spcBef>
          <a:spcPct val="0"/>
        </a:spcBef>
        <a:spcAft>
          <a:spcPct val="0"/>
        </a:spcAft>
        <a:defRPr sz="4400">
          <a:solidFill>
            <a:schemeClr val="tx1"/>
          </a:solidFill>
          <a:latin typeface="Lato"/>
        </a:defRPr>
      </a:lvl3pPr>
      <a:lvl4pPr algn="l" defTabSz="1827213" rtl="0" eaLnBrk="0" fontAlgn="base" hangingPunct="0">
        <a:lnSpc>
          <a:spcPct val="90000"/>
        </a:lnSpc>
        <a:spcBef>
          <a:spcPct val="0"/>
        </a:spcBef>
        <a:spcAft>
          <a:spcPct val="0"/>
        </a:spcAft>
        <a:defRPr sz="4400">
          <a:solidFill>
            <a:schemeClr val="tx1"/>
          </a:solidFill>
          <a:latin typeface="Lato"/>
        </a:defRPr>
      </a:lvl4pPr>
      <a:lvl5pPr algn="l" defTabSz="1827213" rtl="0" eaLnBrk="0" fontAlgn="base" hangingPunct="0">
        <a:lnSpc>
          <a:spcPct val="90000"/>
        </a:lnSpc>
        <a:spcBef>
          <a:spcPct val="0"/>
        </a:spcBef>
        <a:spcAft>
          <a:spcPct val="0"/>
        </a:spcAft>
        <a:defRPr sz="4400">
          <a:solidFill>
            <a:schemeClr val="tx1"/>
          </a:solidFill>
          <a:latin typeface="Lato"/>
        </a:defRPr>
      </a:lvl5pPr>
      <a:lvl6pPr marL="457200" algn="l" defTabSz="1827213" rtl="0" fontAlgn="base">
        <a:lnSpc>
          <a:spcPct val="90000"/>
        </a:lnSpc>
        <a:spcBef>
          <a:spcPct val="0"/>
        </a:spcBef>
        <a:spcAft>
          <a:spcPct val="0"/>
        </a:spcAft>
        <a:defRPr sz="6000">
          <a:solidFill>
            <a:schemeClr val="tx1"/>
          </a:solidFill>
          <a:latin typeface="Lato"/>
        </a:defRPr>
      </a:lvl6pPr>
      <a:lvl7pPr marL="914400" algn="l" defTabSz="1827213" rtl="0" fontAlgn="base">
        <a:lnSpc>
          <a:spcPct val="90000"/>
        </a:lnSpc>
        <a:spcBef>
          <a:spcPct val="0"/>
        </a:spcBef>
        <a:spcAft>
          <a:spcPct val="0"/>
        </a:spcAft>
        <a:defRPr sz="6000">
          <a:solidFill>
            <a:schemeClr val="tx1"/>
          </a:solidFill>
          <a:latin typeface="Lato"/>
        </a:defRPr>
      </a:lvl7pPr>
      <a:lvl8pPr marL="1371600" algn="l" defTabSz="1827213" rtl="0" fontAlgn="base">
        <a:lnSpc>
          <a:spcPct val="90000"/>
        </a:lnSpc>
        <a:spcBef>
          <a:spcPct val="0"/>
        </a:spcBef>
        <a:spcAft>
          <a:spcPct val="0"/>
        </a:spcAft>
        <a:defRPr sz="6000">
          <a:solidFill>
            <a:schemeClr val="tx1"/>
          </a:solidFill>
          <a:latin typeface="Lato"/>
        </a:defRPr>
      </a:lvl8pPr>
      <a:lvl9pPr marL="1828800" algn="l" defTabSz="1827213" rtl="0" fontAlgn="base">
        <a:lnSpc>
          <a:spcPct val="90000"/>
        </a:lnSpc>
        <a:spcBef>
          <a:spcPct val="0"/>
        </a:spcBef>
        <a:spcAft>
          <a:spcPct val="0"/>
        </a:spcAft>
        <a:defRPr sz="6000">
          <a:solidFill>
            <a:schemeClr val="tx1"/>
          </a:solidFill>
          <a:latin typeface="Lato"/>
        </a:defRPr>
      </a:lvl9pPr>
    </p:titleStyle>
    <p:bodyStyle>
      <a:lvl1pPr algn="l" defTabSz="1827213" rtl="0" eaLnBrk="0" fontAlgn="base" hangingPunct="0">
        <a:lnSpc>
          <a:spcPct val="90000"/>
        </a:lnSpc>
        <a:spcBef>
          <a:spcPts val="2000"/>
        </a:spcBef>
        <a:spcAft>
          <a:spcPct val="0"/>
        </a:spcAft>
        <a:buFont typeface="Arial" panose="020B0604020202020204" pitchFamily="34" charset="0"/>
        <a:defRPr lang="en-US" sz="6000" kern="1200" dirty="0">
          <a:solidFill>
            <a:schemeClr val="tx1"/>
          </a:solidFill>
          <a:latin typeface="Lato" panose="020F0502020204030203" pitchFamily="34" charset="0"/>
          <a:ea typeface="+mn-ea"/>
          <a:cs typeface="+mn-cs"/>
        </a:defRPr>
      </a:lvl1pPr>
      <a:lvl2pPr marL="914400" algn="l" defTabSz="1827213" rtl="0" eaLnBrk="0" fontAlgn="base" hangingPunct="0">
        <a:lnSpc>
          <a:spcPct val="90000"/>
        </a:lnSpc>
        <a:spcBef>
          <a:spcPts val="1000"/>
        </a:spcBef>
        <a:spcAft>
          <a:spcPct val="0"/>
        </a:spcAft>
        <a:buFont typeface="Arial" panose="020B0604020202020204" pitchFamily="34" charset="0"/>
        <a:defRPr lang="en-US" sz="4000" kern="1200" dirty="0">
          <a:solidFill>
            <a:schemeClr val="tx1"/>
          </a:solidFill>
          <a:latin typeface="Lato" panose="020F0502020204030203" pitchFamily="34" charset="0"/>
          <a:ea typeface="+mn-ea"/>
          <a:cs typeface="+mn-cs"/>
        </a:defRPr>
      </a:lvl2pPr>
      <a:lvl3pPr marL="1828800" algn="l" defTabSz="1827213" rtl="0" eaLnBrk="0" fontAlgn="base" hangingPunct="0">
        <a:lnSpc>
          <a:spcPct val="90000"/>
        </a:lnSpc>
        <a:spcBef>
          <a:spcPts val="1000"/>
        </a:spcBef>
        <a:spcAft>
          <a:spcPct val="0"/>
        </a:spcAft>
        <a:buFont typeface="Arial" panose="020B0604020202020204" pitchFamily="34" charset="0"/>
        <a:defRPr lang="en-US" sz="3600" kern="1200" dirty="0">
          <a:solidFill>
            <a:schemeClr val="tx1"/>
          </a:solidFill>
          <a:latin typeface="Lato" panose="020F0502020204030203" pitchFamily="34" charset="0"/>
          <a:ea typeface="+mn-ea"/>
          <a:cs typeface="+mn-cs"/>
        </a:defRPr>
      </a:lvl3pPr>
      <a:lvl4pPr marL="2743200" algn="l" defTabSz="1827213" rtl="0" eaLnBrk="0" fontAlgn="base" hangingPunct="0">
        <a:lnSpc>
          <a:spcPct val="90000"/>
        </a:lnSpc>
        <a:spcBef>
          <a:spcPts val="1000"/>
        </a:spcBef>
        <a:spcAft>
          <a:spcPct val="0"/>
        </a:spcAft>
        <a:buFont typeface="Arial" panose="020B0604020202020204" pitchFamily="34" charset="0"/>
        <a:defRPr lang="en-US" sz="3200" kern="1200" dirty="0">
          <a:solidFill>
            <a:schemeClr val="tx1"/>
          </a:solidFill>
          <a:latin typeface="Lato" panose="020F0502020204030203" pitchFamily="34" charset="0"/>
          <a:ea typeface="+mn-ea"/>
          <a:cs typeface="+mn-cs"/>
        </a:defRPr>
      </a:lvl4pPr>
      <a:lvl5pPr marL="3657600" algn="l" defTabSz="1827213" rtl="0" eaLnBrk="0" fontAlgn="base" hangingPunct="0">
        <a:lnSpc>
          <a:spcPct val="90000"/>
        </a:lnSpc>
        <a:spcBef>
          <a:spcPts val="1000"/>
        </a:spcBef>
        <a:spcAft>
          <a:spcPct val="0"/>
        </a:spcAft>
        <a:buFont typeface="Arial" panose="020B0604020202020204" pitchFamily="34" charset="0"/>
        <a:defRPr lang="en-US" sz="3200" kern="1200" dirty="0">
          <a:solidFill>
            <a:schemeClr val="tx1"/>
          </a:solidFill>
          <a:latin typeface="Lato" panose="020F0502020204030203" pitchFamily="34" charset="0"/>
          <a:ea typeface="+mn-ea"/>
          <a:cs typeface="+mn-cs"/>
        </a:defRPr>
      </a:lvl5pPr>
      <a:lvl6pPr marL="5028194" indent="-457109" algn="l" defTabSz="1828434"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6pPr>
      <a:lvl7pPr marL="5942411" indent="-457109" algn="l" defTabSz="1828434"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7pPr>
      <a:lvl8pPr marL="6856628" indent="-457109" algn="l" defTabSz="1828434"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8pPr>
      <a:lvl9pPr marL="7770846" indent="-457109" algn="l" defTabSz="1828434"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9pPr>
    </p:bodyStyle>
    <p:otherStyle>
      <a:defPPr>
        <a:defRPr lang="en-US"/>
      </a:defPPr>
      <a:lvl1pPr marL="0" algn="l" defTabSz="1828434" rtl="0" eaLnBrk="1" latinLnBrk="0" hangingPunct="1">
        <a:defRPr sz="3600" kern="1200">
          <a:solidFill>
            <a:schemeClr val="tx1"/>
          </a:solidFill>
          <a:latin typeface="+mn-lt"/>
          <a:ea typeface="+mn-ea"/>
          <a:cs typeface="+mn-cs"/>
        </a:defRPr>
      </a:lvl1pPr>
      <a:lvl2pPr marL="914217" algn="l" defTabSz="1828434" rtl="0" eaLnBrk="1" latinLnBrk="0" hangingPunct="1">
        <a:defRPr sz="3600" kern="1200">
          <a:solidFill>
            <a:schemeClr val="tx1"/>
          </a:solidFill>
          <a:latin typeface="+mn-lt"/>
          <a:ea typeface="+mn-ea"/>
          <a:cs typeface="+mn-cs"/>
        </a:defRPr>
      </a:lvl2pPr>
      <a:lvl3pPr marL="1828434" algn="l" defTabSz="1828434" rtl="0" eaLnBrk="1" latinLnBrk="0" hangingPunct="1">
        <a:defRPr sz="3600" kern="1200">
          <a:solidFill>
            <a:schemeClr val="tx1"/>
          </a:solidFill>
          <a:latin typeface="+mn-lt"/>
          <a:ea typeface="+mn-ea"/>
          <a:cs typeface="+mn-cs"/>
        </a:defRPr>
      </a:lvl3pPr>
      <a:lvl4pPr marL="2742651" algn="l" defTabSz="1828434" rtl="0" eaLnBrk="1" latinLnBrk="0" hangingPunct="1">
        <a:defRPr sz="3600" kern="1200">
          <a:solidFill>
            <a:schemeClr val="tx1"/>
          </a:solidFill>
          <a:latin typeface="+mn-lt"/>
          <a:ea typeface="+mn-ea"/>
          <a:cs typeface="+mn-cs"/>
        </a:defRPr>
      </a:lvl4pPr>
      <a:lvl5pPr marL="3656868" algn="l" defTabSz="1828434" rtl="0" eaLnBrk="1" latinLnBrk="0" hangingPunct="1">
        <a:defRPr sz="3600" kern="1200">
          <a:solidFill>
            <a:schemeClr val="tx1"/>
          </a:solidFill>
          <a:latin typeface="+mn-lt"/>
          <a:ea typeface="+mn-ea"/>
          <a:cs typeface="+mn-cs"/>
        </a:defRPr>
      </a:lvl5pPr>
      <a:lvl6pPr marL="4571086" algn="l" defTabSz="1828434" rtl="0" eaLnBrk="1" latinLnBrk="0" hangingPunct="1">
        <a:defRPr sz="3600" kern="1200">
          <a:solidFill>
            <a:schemeClr val="tx1"/>
          </a:solidFill>
          <a:latin typeface="+mn-lt"/>
          <a:ea typeface="+mn-ea"/>
          <a:cs typeface="+mn-cs"/>
        </a:defRPr>
      </a:lvl6pPr>
      <a:lvl7pPr marL="5485303" algn="l" defTabSz="1828434" rtl="0" eaLnBrk="1" latinLnBrk="0" hangingPunct="1">
        <a:defRPr sz="3600" kern="1200">
          <a:solidFill>
            <a:schemeClr val="tx1"/>
          </a:solidFill>
          <a:latin typeface="+mn-lt"/>
          <a:ea typeface="+mn-ea"/>
          <a:cs typeface="+mn-cs"/>
        </a:defRPr>
      </a:lvl7pPr>
      <a:lvl8pPr marL="6399520" algn="l" defTabSz="1828434" rtl="0" eaLnBrk="1" latinLnBrk="0" hangingPunct="1">
        <a:defRPr sz="3600" kern="1200">
          <a:solidFill>
            <a:schemeClr val="tx1"/>
          </a:solidFill>
          <a:latin typeface="+mn-lt"/>
          <a:ea typeface="+mn-ea"/>
          <a:cs typeface="+mn-cs"/>
        </a:defRPr>
      </a:lvl8pPr>
      <a:lvl9pPr marL="7313737" algn="l" defTabSz="1828434" rtl="0" eaLnBrk="1" latinLnBrk="0" hangingPunct="1">
        <a:defRPr sz="36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8.xml"/><Relationship Id="rId1" Type="http://schemas.openxmlformats.org/officeDocument/2006/relationships/slideLayout" Target="../slideLayouts/slideLayout18.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0.xml"/></Relationships>
</file>

<file path=ppt/slides/_rels/slide1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0.xml"/><Relationship Id="rId1" Type="http://schemas.openxmlformats.org/officeDocument/2006/relationships/slideLayout" Target="../slideLayouts/slideLayout18.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8.xml"/></Relationships>
</file>

<file path=ppt/slides/_rels/slide1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2.xml"/><Relationship Id="rId1" Type="http://schemas.openxmlformats.org/officeDocument/2006/relationships/slideLayout" Target="../slideLayouts/slideLayout18.xml"/></Relationships>
</file>

<file path=ppt/slides/_rels/slide15.xml.rels><?xml version="1.0" encoding="UTF-8" standalone="yes"?>
<Relationships xmlns="http://schemas.openxmlformats.org/package/2006/relationships"><Relationship Id="rId3" Type="http://schemas.openxmlformats.org/officeDocument/2006/relationships/image" Target="../media/image9.png"/><Relationship Id="rId7" Type="http://schemas.openxmlformats.org/officeDocument/2006/relationships/image" Target="../media/image13.png"/><Relationship Id="rId2" Type="http://schemas.openxmlformats.org/officeDocument/2006/relationships/notesSlide" Target="../notesSlides/notesSlide13.xml"/><Relationship Id="rId1" Type="http://schemas.openxmlformats.org/officeDocument/2006/relationships/slideLayout" Target="../slideLayouts/slideLayout18.xml"/><Relationship Id="rId6" Type="http://schemas.openxmlformats.org/officeDocument/2006/relationships/image" Target="../media/image12.png"/><Relationship Id="rId5" Type="http://schemas.openxmlformats.org/officeDocument/2006/relationships/image" Target="../media/image11.png"/><Relationship Id="rId4" Type="http://schemas.openxmlformats.org/officeDocument/2006/relationships/image" Target="../media/image10.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7.xml.rels><?xml version="1.0" encoding="UTF-8" standalone="yes"?>
<Relationships xmlns="http://schemas.openxmlformats.org/package/2006/relationships"><Relationship Id="rId2" Type="http://schemas.openxmlformats.org/officeDocument/2006/relationships/image" Target="../media/image14.emf"/><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9.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19.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0.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6.xml"/><Relationship Id="rId1" Type="http://schemas.openxmlformats.org/officeDocument/2006/relationships/slideLayout" Target="../slideLayouts/slideLayout18.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Title 1">
            <a:extLst>
              <a:ext uri="{FF2B5EF4-FFF2-40B4-BE49-F238E27FC236}">
                <a16:creationId xmlns:a16="http://schemas.microsoft.com/office/drawing/2014/main" id="{2356AC5D-2D06-4CB6-A715-5BF8C5BEAD28}"/>
              </a:ext>
            </a:extLst>
          </p:cNvPr>
          <p:cNvSpPr>
            <a:spLocks noGrp="1"/>
          </p:cNvSpPr>
          <p:nvPr>
            <p:ph type="title"/>
          </p:nvPr>
        </p:nvSpPr>
        <p:spPr>
          <a:xfrm>
            <a:off x="736600" y="2246313"/>
            <a:ext cx="13057188" cy="914400"/>
          </a:xfrm>
          <a:noFill/>
        </p:spPr>
        <p:txBody>
          <a:bodyPr/>
          <a:lstStyle/>
          <a:p>
            <a:r>
              <a:rPr lang="id-ID" altLang="en-US" sz="4000" b="1" dirty="0">
                <a:latin typeface="Lato"/>
              </a:rPr>
              <a:t>KONFIGURASI dan IMPLEMENTASI ERP</a:t>
            </a:r>
          </a:p>
        </p:txBody>
      </p:sp>
      <p:sp>
        <p:nvSpPr>
          <p:cNvPr id="88067" name="Content Placeholder 2">
            <a:extLst>
              <a:ext uri="{FF2B5EF4-FFF2-40B4-BE49-F238E27FC236}">
                <a16:creationId xmlns:a16="http://schemas.microsoft.com/office/drawing/2014/main" id="{A2C706EE-1E5C-497E-930F-F53B4590AD90}"/>
              </a:ext>
            </a:extLst>
          </p:cNvPr>
          <p:cNvSpPr>
            <a:spLocks noGrp="1"/>
          </p:cNvSpPr>
          <p:nvPr>
            <p:ph idx="1"/>
          </p:nvPr>
        </p:nvSpPr>
        <p:spPr>
          <a:xfrm>
            <a:off x="736600" y="3651250"/>
            <a:ext cx="13057188" cy="4581525"/>
          </a:xfrm>
          <a:noFill/>
        </p:spPr>
        <p:txBody>
          <a:bodyPr/>
          <a:lstStyle/>
          <a:p>
            <a:r>
              <a:rPr lang="id-ID" sz="9600" b="1" dirty="0">
                <a:latin typeface="Times New Roman" pitchFamily="18" charset="0"/>
                <a:cs typeface="Times New Roman" pitchFamily="18" charset="0"/>
              </a:rPr>
              <a:t>IMPLEMENTASI ERP</a:t>
            </a:r>
          </a:p>
          <a:p>
            <a:r>
              <a:rPr lang="id-ID" sz="9600" b="1" dirty="0">
                <a:latin typeface="Times New Roman" pitchFamily="18" charset="0"/>
                <a:cs typeface="Times New Roman" pitchFamily="18" charset="0"/>
              </a:rPr>
              <a:t>Pendekatan ASAP</a:t>
            </a:r>
            <a:endParaRPr lang="id-ID" sz="9600" dirty="0">
              <a:latin typeface="Times New Roman" pitchFamily="18" charset="0"/>
              <a:cs typeface="Times New Roman" pitchFamily="18" charset="0"/>
            </a:endParaRPr>
          </a:p>
        </p:txBody>
      </p:sp>
      <p:sp>
        <p:nvSpPr>
          <p:cNvPr id="88068" name="Text Placeholder 3">
            <a:extLst>
              <a:ext uri="{FF2B5EF4-FFF2-40B4-BE49-F238E27FC236}">
                <a16:creationId xmlns:a16="http://schemas.microsoft.com/office/drawing/2014/main" id="{B726CBE4-3436-4484-8D7A-2008B363793F}"/>
              </a:ext>
            </a:extLst>
          </p:cNvPr>
          <p:cNvSpPr>
            <a:spLocks noGrp="1" noChangeArrowheads="1"/>
          </p:cNvSpPr>
          <p:nvPr>
            <p:ph type="body" sz="quarter" idx="10"/>
          </p:nvPr>
        </p:nvSpPr>
        <p:spPr bwMode="auto">
          <a:xfrm>
            <a:off x="736600" y="8542337"/>
            <a:ext cx="13057188" cy="13557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id-ID" altLang="en-US" sz="4800" dirty="0" err="1">
                <a:latin typeface="Lato"/>
              </a:rPr>
              <a:t>R</a:t>
            </a:r>
            <a:r>
              <a:rPr lang="id-ID" altLang="en-US" sz="4800" dirty="0">
                <a:latin typeface="Lato"/>
              </a:rPr>
              <a:t>. </a:t>
            </a:r>
            <a:r>
              <a:rPr lang="id-ID" altLang="en-US" sz="4800" dirty="0" err="1">
                <a:latin typeface="Lato"/>
              </a:rPr>
              <a:t>Wahjoe</a:t>
            </a:r>
            <a:r>
              <a:rPr lang="id-ID" altLang="en-US" sz="4800" dirty="0">
                <a:latin typeface="Lato"/>
              </a:rPr>
              <a:t> Witjaksono</a:t>
            </a:r>
          </a:p>
        </p:txBody>
      </p:sp>
      <p:sp>
        <p:nvSpPr>
          <p:cNvPr id="88069" name="Text Placeholder 4">
            <a:extLst>
              <a:ext uri="{FF2B5EF4-FFF2-40B4-BE49-F238E27FC236}">
                <a16:creationId xmlns:a16="http://schemas.microsoft.com/office/drawing/2014/main" id="{E07AFDEB-F654-4594-96CE-5C000F586AF7}"/>
              </a:ext>
            </a:extLst>
          </p:cNvPr>
          <p:cNvSpPr>
            <a:spLocks noGrp="1" noChangeArrowheads="1"/>
          </p:cNvSpPr>
          <p:nvPr>
            <p:ph type="body" sz="quarter" idx="11"/>
          </p:nvPr>
        </p:nvSpPr>
        <p:spPr bwMode="auto">
          <a:xfrm>
            <a:off x="736600" y="9898063"/>
            <a:ext cx="13057188" cy="10445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id-ID" altLang="en-US" sz="4800" dirty="0">
                <a:latin typeface="Lato"/>
              </a:rPr>
              <a:t>Sistem Informasi– Fakultas Rekayasa Industri</a:t>
            </a:r>
          </a:p>
        </p:txBody>
      </p:sp>
    </p:spTree>
  </p:cSld>
  <p:clrMapOvr>
    <a:masterClrMapping/>
  </p:clrMapOvr>
  <p:transition advClick="0"/>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5">
            <a:extLst>
              <a:ext uri="{FF2B5EF4-FFF2-40B4-BE49-F238E27FC236}">
                <a16:creationId xmlns:a16="http://schemas.microsoft.com/office/drawing/2014/main" id="{9F96F954-5592-AB43-B8A1-D5B974CD0D47}"/>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1"/>
              </a:buClr>
              <a:buSzPct val="75000"/>
              <a:buFont typeface="Wingdings" pitchFamily="2" charset="2"/>
              <a:buChar char="l"/>
              <a:defRPr sz="5600">
                <a:solidFill>
                  <a:schemeClr val="tx1"/>
                </a:solidFill>
                <a:latin typeface="Arial" panose="020B0604020202020204" pitchFamily="34" charset="0"/>
                <a:cs typeface="Arial" panose="020B0604020202020204" pitchFamily="34" charset="0"/>
              </a:defRPr>
            </a:lvl1pPr>
            <a:lvl2pPr marL="1485900" indent="-571500">
              <a:spcBef>
                <a:spcPct val="20000"/>
              </a:spcBef>
              <a:buClr>
                <a:schemeClr val="tx1"/>
              </a:buClr>
              <a:buSzPct val="75000"/>
              <a:buChar char="–"/>
              <a:defRPr sz="4800">
                <a:solidFill>
                  <a:schemeClr val="tx1"/>
                </a:solidFill>
                <a:latin typeface="Arial" panose="020B0604020202020204" pitchFamily="34" charset="0"/>
                <a:cs typeface="Arial" panose="020B0604020202020204" pitchFamily="34" charset="0"/>
              </a:defRPr>
            </a:lvl2pPr>
            <a:lvl3pPr marL="2286000" indent="-457200">
              <a:spcBef>
                <a:spcPct val="20000"/>
              </a:spcBef>
              <a:buClr>
                <a:schemeClr val="tx1"/>
              </a:buClr>
              <a:buSzPct val="75000"/>
              <a:buFont typeface="Wingdings" pitchFamily="2" charset="2"/>
              <a:buChar char="l"/>
              <a:defRPr sz="4000">
                <a:solidFill>
                  <a:schemeClr val="tx1"/>
                </a:solidFill>
                <a:latin typeface="Arial" panose="020B0604020202020204" pitchFamily="34" charset="0"/>
                <a:cs typeface="Arial" panose="020B0604020202020204" pitchFamily="34" charset="0"/>
              </a:defRPr>
            </a:lvl3pPr>
            <a:lvl4pPr marL="3200400" indent="-457200">
              <a:spcBef>
                <a:spcPct val="20000"/>
              </a:spcBef>
              <a:buClr>
                <a:schemeClr val="tx1"/>
              </a:buClr>
              <a:buSzPct val="80000"/>
              <a:buChar char="–"/>
              <a:defRPr sz="4000">
                <a:solidFill>
                  <a:schemeClr val="tx1"/>
                </a:solidFill>
                <a:latin typeface="Arial" panose="020B0604020202020204" pitchFamily="34" charset="0"/>
                <a:cs typeface="Arial" panose="020B0604020202020204" pitchFamily="34" charset="0"/>
              </a:defRPr>
            </a:lvl4pPr>
            <a:lvl5pPr marL="4114800" indent="-457200">
              <a:spcBef>
                <a:spcPct val="20000"/>
              </a:spcBef>
              <a:buClr>
                <a:schemeClr val="tx1"/>
              </a:buClr>
              <a:buSzPct val="65000"/>
              <a:buFont typeface="Wingdings" pitchFamily="2" charset="2"/>
              <a:buChar char="l"/>
              <a:defRPr sz="4000">
                <a:solidFill>
                  <a:schemeClr val="tx1"/>
                </a:solidFill>
                <a:latin typeface="Arial" panose="020B0604020202020204" pitchFamily="34" charset="0"/>
                <a:cs typeface="Arial" panose="020B0604020202020204" pitchFamily="34" charset="0"/>
              </a:defRPr>
            </a:lvl5pPr>
            <a:lvl6pPr marL="5029200" indent="-457200" eaLnBrk="0" fontAlgn="base" hangingPunct="0">
              <a:spcBef>
                <a:spcPct val="20000"/>
              </a:spcBef>
              <a:spcAft>
                <a:spcPct val="0"/>
              </a:spcAft>
              <a:buClr>
                <a:schemeClr val="tx1"/>
              </a:buClr>
              <a:buSzPct val="65000"/>
              <a:buFont typeface="Wingdings" pitchFamily="2" charset="2"/>
              <a:buChar char="l"/>
              <a:defRPr sz="4000">
                <a:solidFill>
                  <a:schemeClr val="tx1"/>
                </a:solidFill>
                <a:latin typeface="Arial" panose="020B0604020202020204" pitchFamily="34" charset="0"/>
                <a:cs typeface="Arial" panose="020B0604020202020204" pitchFamily="34" charset="0"/>
              </a:defRPr>
            </a:lvl6pPr>
            <a:lvl7pPr marL="5943600" indent="-457200" eaLnBrk="0" fontAlgn="base" hangingPunct="0">
              <a:spcBef>
                <a:spcPct val="20000"/>
              </a:spcBef>
              <a:spcAft>
                <a:spcPct val="0"/>
              </a:spcAft>
              <a:buClr>
                <a:schemeClr val="tx1"/>
              </a:buClr>
              <a:buSzPct val="65000"/>
              <a:buFont typeface="Wingdings" pitchFamily="2" charset="2"/>
              <a:buChar char="l"/>
              <a:defRPr sz="4000">
                <a:solidFill>
                  <a:schemeClr val="tx1"/>
                </a:solidFill>
                <a:latin typeface="Arial" panose="020B0604020202020204" pitchFamily="34" charset="0"/>
                <a:cs typeface="Arial" panose="020B0604020202020204" pitchFamily="34" charset="0"/>
              </a:defRPr>
            </a:lvl7pPr>
            <a:lvl8pPr marL="6858000" indent="-457200" eaLnBrk="0" fontAlgn="base" hangingPunct="0">
              <a:spcBef>
                <a:spcPct val="20000"/>
              </a:spcBef>
              <a:spcAft>
                <a:spcPct val="0"/>
              </a:spcAft>
              <a:buClr>
                <a:schemeClr val="tx1"/>
              </a:buClr>
              <a:buSzPct val="65000"/>
              <a:buFont typeface="Wingdings" pitchFamily="2" charset="2"/>
              <a:buChar char="l"/>
              <a:defRPr sz="4000">
                <a:solidFill>
                  <a:schemeClr val="tx1"/>
                </a:solidFill>
                <a:latin typeface="Arial" panose="020B0604020202020204" pitchFamily="34" charset="0"/>
                <a:cs typeface="Arial" panose="020B0604020202020204" pitchFamily="34" charset="0"/>
              </a:defRPr>
            </a:lvl8pPr>
            <a:lvl9pPr marL="7772400" indent="-457200" eaLnBrk="0" fontAlgn="base" hangingPunct="0">
              <a:spcBef>
                <a:spcPct val="20000"/>
              </a:spcBef>
              <a:spcAft>
                <a:spcPct val="0"/>
              </a:spcAft>
              <a:buClr>
                <a:schemeClr val="tx1"/>
              </a:buClr>
              <a:buSzPct val="65000"/>
              <a:buFont typeface="Wingdings" pitchFamily="2" charset="2"/>
              <a:buChar char="l"/>
              <a:defRPr sz="4000">
                <a:solidFill>
                  <a:schemeClr val="tx1"/>
                </a:solidFill>
                <a:latin typeface="Arial" panose="020B0604020202020204" pitchFamily="34" charset="0"/>
                <a:cs typeface="Arial" panose="020B0604020202020204" pitchFamily="34" charset="0"/>
              </a:defRPr>
            </a:lvl9pPr>
          </a:lstStyle>
          <a:p>
            <a:pPr>
              <a:spcBef>
                <a:spcPct val="0"/>
              </a:spcBef>
              <a:buClrTx/>
              <a:buSzTx/>
              <a:buFontTx/>
              <a:buNone/>
            </a:pPr>
            <a:fld id="{F724D597-AB00-FB4F-ABB9-B1C99116890B}" type="slidenum">
              <a:rPr lang="en-CA" altLang="en-US" sz="5200">
                <a:solidFill>
                  <a:schemeClr val="bg1"/>
                </a:solidFill>
              </a:rPr>
              <a:pPr>
                <a:spcBef>
                  <a:spcPct val="0"/>
                </a:spcBef>
                <a:buClrTx/>
                <a:buSzTx/>
                <a:buFontTx/>
                <a:buNone/>
              </a:pPr>
              <a:t>10</a:t>
            </a:fld>
            <a:endParaRPr lang="en-CA" altLang="en-US" sz="5200">
              <a:solidFill>
                <a:schemeClr val="bg1"/>
              </a:solidFill>
            </a:endParaRPr>
          </a:p>
        </p:txBody>
      </p:sp>
      <p:sp>
        <p:nvSpPr>
          <p:cNvPr id="21507" name="AutoShape 2">
            <a:extLst>
              <a:ext uri="{FF2B5EF4-FFF2-40B4-BE49-F238E27FC236}">
                <a16:creationId xmlns:a16="http://schemas.microsoft.com/office/drawing/2014/main" id="{73FB4C94-2374-674E-B334-F626C56ACB03}"/>
              </a:ext>
            </a:extLst>
          </p:cNvPr>
          <p:cNvSpPr>
            <a:spLocks noGrp="1" noChangeArrowheads="1"/>
          </p:cNvSpPr>
          <p:nvPr>
            <p:ph type="title"/>
          </p:nvPr>
        </p:nvSpPr>
        <p:spPr/>
        <p:txBody>
          <a:bodyPr/>
          <a:lstStyle/>
          <a:p>
            <a:pPr eaLnBrk="1" hangingPunct="1"/>
            <a:endParaRPr lang="en-CA" altLang="en-US" dirty="0"/>
          </a:p>
        </p:txBody>
      </p:sp>
      <p:pic>
        <p:nvPicPr>
          <p:cNvPr id="21508" name="Picture 4">
            <a:extLst>
              <a:ext uri="{FF2B5EF4-FFF2-40B4-BE49-F238E27FC236}">
                <a16:creationId xmlns:a16="http://schemas.microsoft.com/office/drawing/2014/main" id="{BE0D8400-3701-414E-8086-0073E7B3C17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60091" y="1167164"/>
            <a:ext cx="20701324" cy="123378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extBox 1">
            <a:extLst>
              <a:ext uri="{FF2B5EF4-FFF2-40B4-BE49-F238E27FC236}">
                <a16:creationId xmlns:a16="http://schemas.microsoft.com/office/drawing/2014/main" id="{436CAE2E-30FE-B740-95E3-E8D41F307020}"/>
              </a:ext>
            </a:extLst>
          </p:cNvPr>
          <p:cNvSpPr txBox="1"/>
          <p:nvPr/>
        </p:nvSpPr>
        <p:spPr>
          <a:xfrm>
            <a:off x="4220308" y="70340"/>
            <a:ext cx="8901155" cy="1323439"/>
          </a:xfrm>
          <a:prstGeom prst="rect">
            <a:avLst/>
          </a:prstGeom>
          <a:noFill/>
        </p:spPr>
        <p:txBody>
          <a:bodyPr wrap="none" rtlCol="0">
            <a:spAutoFit/>
          </a:bodyPr>
          <a:lstStyle/>
          <a:p>
            <a:r>
              <a:rPr lang="en-US" altLang="en-US" sz="8000" b="1" dirty="0">
                <a:solidFill>
                  <a:srgbClr val="FF0000"/>
                </a:solidFill>
              </a:rPr>
              <a:t>Phase 3 : Realization</a:t>
            </a:r>
            <a:endParaRPr lang="en-US" sz="8000" b="1" dirty="0">
              <a:solidFill>
                <a:srgbClr val="FF0000"/>
              </a:solidFill>
            </a:endParaRPr>
          </a:p>
        </p:txBody>
      </p:sp>
    </p:spTree>
    <p:extLst>
      <p:ext uri="{BB962C8B-B14F-4D97-AF65-F5344CB8AC3E}">
        <p14:creationId xmlns:p14="http://schemas.microsoft.com/office/powerpoint/2010/main" val="296964671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3">
            <a:extLst>
              <a:ext uri="{FF2B5EF4-FFF2-40B4-BE49-F238E27FC236}">
                <a16:creationId xmlns:a16="http://schemas.microsoft.com/office/drawing/2014/main" id="{85C4985A-8D5C-9A40-A8FC-86566C70902A}"/>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1"/>
              </a:buClr>
              <a:buSzPct val="75000"/>
              <a:buFont typeface="Wingdings" pitchFamily="2" charset="2"/>
              <a:buChar char="l"/>
              <a:defRPr sz="5600">
                <a:solidFill>
                  <a:schemeClr val="tx1"/>
                </a:solidFill>
                <a:latin typeface="Arial" panose="020B0604020202020204" pitchFamily="34" charset="0"/>
                <a:cs typeface="Arial" panose="020B0604020202020204" pitchFamily="34" charset="0"/>
              </a:defRPr>
            </a:lvl1pPr>
            <a:lvl2pPr marL="1485900" indent="-571500">
              <a:spcBef>
                <a:spcPct val="20000"/>
              </a:spcBef>
              <a:buClr>
                <a:schemeClr val="tx1"/>
              </a:buClr>
              <a:buSzPct val="75000"/>
              <a:buChar char="–"/>
              <a:defRPr sz="4800">
                <a:solidFill>
                  <a:schemeClr val="tx1"/>
                </a:solidFill>
                <a:latin typeface="Arial" panose="020B0604020202020204" pitchFamily="34" charset="0"/>
                <a:cs typeface="Arial" panose="020B0604020202020204" pitchFamily="34" charset="0"/>
              </a:defRPr>
            </a:lvl2pPr>
            <a:lvl3pPr marL="2286000" indent="-457200">
              <a:spcBef>
                <a:spcPct val="20000"/>
              </a:spcBef>
              <a:buClr>
                <a:schemeClr val="tx1"/>
              </a:buClr>
              <a:buSzPct val="75000"/>
              <a:buFont typeface="Wingdings" pitchFamily="2" charset="2"/>
              <a:buChar char="l"/>
              <a:defRPr sz="4000">
                <a:solidFill>
                  <a:schemeClr val="tx1"/>
                </a:solidFill>
                <a:latin typeface="Arial" panose="020B0604020202020204" pitchFamily="34" charset="0"/>
                <a:cs typeface="Arial" panose="020B0604020202020204" pitchFamily="34" charset="0"/>
              </a:defRPr>
            </a:lvl3pPr>
            <a:lvl4pPr marL="3200400" indent="-457200">
              <a:spcBef>
                <a:spcPct val="20000"/>
              </a:spcBef>
              <a:buClr>
                <a:schemeClr val="tx1"/>
              </a:buClr>
              <a:buSzPct val="80000"/>
              <a:buChar char="–"/>
              <a:defRPr sz="4000">
                <a:solidFill>
                  <a:schemeClr val="tx1"/>
                </a:solidFill>
                <a:latin typeface="Arial" panose="020B0604020202020204" pitchFamily="34" charset="0"/>
                <a:cs typeface="Arial" panose="020B0604020202020204" pitchFamily="34" charset="0"/>
              </a:defRPr>
            </a:lvl4pPr>
            <a:lvl5pPr marL="4114800" indent="-457200">
              <a:spcBef>
                <a:spcPct val="20000"/>
              </a:spcBef>
              <a:buClr>
                <a:schemeClr val="tx1"/>
              </a:buClr>
              <a:buSzPct val="65000"/>
              <a:buFont typeface="Wingdings" pitchFamily="2" charset="2"/>
              <a:buChar char="l"/>
              <a:defRPr sz="4000">
                <a:solidFill>
                  <a:schemeClr val="tx1"/>
                </a:solidFill>
                <a:latin typeface="Arial" panose="020B0604020202020204" pitchFamily="34" charset="0"/>
                <a:cs typeface="Arial" panose="020B0604020202020204" pitchFamily="34" charset="0"/>
              </a:defRPr>
            </a:lvl5pPr>
            <a:lvl6pPr marL="5029200" indent="-457200" eaLnBrk="0" fontAlgn="base" hangingPunct="0">
              <a:spcBef>
                <a:spcPct val="20000"/>
              </a:spcBef>
              <a:spcAft>
                <a:spcPct val="0"/>
              </a:spcAft>
              <a:buClr>
                <a:schemeClr val="tx1"/>
              </a:buClr>
              <a:buSzPct val="65000"/>
              <a:buFont typeface="Wingdings" pitchFamily="2" charset="2"/>
              <a:buChar char="l"/>
              <a:defRPr sz="4000">
                <a:solidFill>
                  <a:schemeClr val="tx1"/>
                </a:solidFill>
                <a:latin typeface="Arial" panose="020B0604020202020204" pitchFamily="34" charset="0"/>
                <a:cs typeface="Arial" panose="020B0604020202020204" pitchFamily="34" charset="0"/>
              </a:defRPr>
            </a:lvl6pPr>
            <a:lvl7pPr marL="5943600" indent="-457200" eaLnBrk="0" fontAlgn="base" hangingPunct="0">
              <a:spcBef>
                <a:spcPct val="20000"/>
              </a:spcBef>
              <a:spcAft>
                <a:spcPct val="0"/>
              </a:spcAft>
              <a:buClr>
                <a:schemeClr val="tx1"/>
              </a:buClr>
              <a:buSzPct val="65000"/>
              <a:buFont typeface="Wingdings" pitchFamily="2" charset="2"/>
              <a:buChar char="l"/>
              <a:defRPr sz="4000">
                <a:solidFill>
                  <a:schemeClr val="tx1"/>
                </a:solidFill>
                <a:latin typeface="Arial" panose="020B0604020202020204" pitchFamily="34" charset="0"/>
                <a:cs typeface="Arial" panose="020B0604020202020204" pitchFamily="34" charset="0"/>
              </a:defRPr>
            </a:lvl7pPr>
            <a:lvl8pPr marL="6858000" indent="-457200" eaLnBrk="0" fontAlgn="base" hangingPunct="0">
              <a:spcBef>
                <a:spcPct val="20000"/>
              </a:spcBef>
              <a:spcAft>
                <a:spcPct val="0"/>
              </a:spcAft>
              <a:buClr>
                <a:schemeClr val="tx1"/>
              </a:buClr>
              <a:buSzPct val="65000"/>
              <a:buFont typeface="Wingdings" pitchFamily="2" charset="2"/>
              <a:buChar char="l"/>
              <a:defRPr sz="4000">
                <a:solidFill>
                  <a:schemeClr val="tx1"/>
                </a:solidFill>
                <a:latin typeface="Arial" panose="020B0604020202020204" pitchFamily="34" charset="0"/>
                <a:cs typeface="Arial" panose="020B0604020202020204" pitchFamily="34" charset="0"/>
              </a:defRPr>
            </a:lvl8pPr>
            <a:lvl9pPr marL="7772400" indent="-457200" eaLnBrk="0" fontAlgn="base" hangingPunct="0">
              <a:spcBef>
                <a:spcPct val="20000"/>
              </a:spcBef>
              <a:spcAft>
                <a:spcPct val="0"/>
              </a:spcAft>
              <a:buClr>
                <a:schemeClr val="tx1"/>
              </a:buClr>
              <a:buSzPct val="65000"/>
              <a:buFont typeface="Wingdings" pitchFamily="2" charset="2"/>
              <a:buChar char="l"/>
              <a:defRPr sz="4000">
                <a:solidFill>
                  <a:schemeClr val="tx1"/>
                </a:solidFill>
                <a:latin typeface="Arial" panose="020B0604020202020204" pitchFamily="34" charset="0"/>
                <a:cs typeface="Arial" panose="020B0604020202020204" pitchFamily="34" charset="0"/>
              </a:defRPr>
            </a:lvl9pPr>
          </a:lstStyle>
          <a:p>
            <a:pPr>
              <a:spcBef>
                <a:spcPct val="0"/>
              </a:spcBef>
              <a:buClrTx/>
              <a:buSzTx/>
              <a:buFontTx/>
              <a:buNone/>
            </a:pPr>
            <a:fld id="{551C41A1-CE6A-3840-85CE-65920A1D1F6F}" type="slidenum">
              <a:rPr lang="en-CA" altLang="en-US" sz="5200">
                <a:solidFill>
                  <a:schemeClr val="bg1"/>
                </a:solidFill>
              </a:rPr>
              <a:pPr>
                <a:spcBef>
                  <a:spcPct val="0"/>
                </a:spcBef>
                <a:buClrTx/>
                <a:buSzTx/>
                <a:buFontTx/>
                <a:buNone/>
              </a:pPr>
              <a:t>11</a:t>
            </a:fld>
            <a:endParaRPr lang="en-CA" altLang="en-US" sz="5200">
              <a:solidFill>
                <a:schemeClr val="bg1"/>
              </a:solidFill>
            </a:endParaRPr>
          </a:p>
        </p:txBody>
      </p:sp>
      <p:sp>
        <p:nvSpPr>
          <p:cNvPr id="23555" name="AutoShape 4">
            <a:extLst>
              <a:ext uri="{FF2B5EF4-FFF2-40B4-BE49-F238E27FC236}">
                <a16:creationId xmlns:a16="http://schemas.microsoft.com/office/drawing/2014/main" id="{E4217240-48B4-7C4D-93D1-08E6981C4D04}"/>
              </a:ext>
            </a:extLst>
          </p:cNvPr>
          <p:cNvSpPr>
            <a:spLocks noChangeArrowheads="1"/>
          </p:cNvSpPr>
          <p:nvPr/>
        </p:nvSpPr>
        <p:spPr bwMode="auto">
          <a:xfrm>
            <a:off x="4721226" y="2193926"/>
            <a:ext cx="5902326" cy="2016124"/>
          </a:xfrm>
          <a:prstGeom prst="roundRect">
            <a:avLst>
              <a:gd name="adj" fmla="val 16667"/>
            </a:avLst>
          </a:prstGeom>
          <a:solidFill>
            <a:schemeClr val="accent1">
              <a:alpha val="49019"/>
            </a:schemeClr>
          </a:solidFill>
          <a:ln w="9525" algn="ctr">
            <a:solidFill>
              <a:schemeClr val="tx1"/>
            </a:solidFill>
            <a:round/>
            <a:headEnd/>
            <a:tailEnd/>
          </a:ln>
        </p:spPr>
        <p:txBody>
          <a:bodyPr anchor="ctr"/>
          <a:lstStyle>
            <a:lvl1pPr>
              <a:spcBef>
                <a:spcPct val="20000"/>
              </a:spcBef>
              <a:buClr>
                <a:schemeClr val="tx1"/>
              </a:buClr>
              <a:buSzPct val="75000"/>
              <a:buFont typeface="Wingdings" pitchFamily="2" charset="2"/>
              <a:buChar char="l"/>
              <a:defRPr sz="2800">
                <a:solidFill>
                  <a:schemeClr val="tx1"/>
                </a:solidFill>
                <a:latin typeface="Arial" panose="020B0604020202020204" pitchFamily="34" charset="0"/>
                <a:cs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cs typeface="Arial" panose="020B0604020202020204" pitchFamily="34" charset="0"/>
              </a:defRPr>
            </a:lvl2pPr>
            <a:lvl3pPr marL="1143000" indent="-228600">
              <a:spcBef>
                <a:spcPct val="20000"/>
              </a:spcBef>
              <a:buClr>
                <a:schemeClr val="tx1"/>
              </a:buClr>
              <a:buSzPct val="75000"/>
              <a:buFont typeface="Wingdings" pitchFamily="2" charset="2"/>
              <a:buChar char="l"/>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buClr>
                <a:schemeClr val="tx1"/>
              </a:buClr>
              <a:buSzPct val="80000"/>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lr>
                <a:schemeClr val="tx1"/>
              </a:buClr>
              <a:buSzPct val="65000"/>
              <a:buFont typeface="Wingdings" pitchFamily="2" charset="2"/>
              <a:buChar char="l"/>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itchFamily="2" charset="2"/>
              <a:buChar char="l"/>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itchFamily="2" charset="2"/>
              <a:buChar char="l"/>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itchFamily="2" charset="2"/>
              <a:buChar char="l"/>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itchFamily="2" charset="2"/>
              <a:buChar char="l"/>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0"/>
              </a:spcBef>
              <a:buClrTx/>
              <a:buSzTx/>
              <a:buFontTx/>
              <a:buNone/>
            </a:pPr>
            <a:r>
              <a:rPr lang="en-US" altLang="en-US" sz="3600" b="1"/>
              <a:t>Unit Testing</a:t>
            </a:r>
            <a:r>
              <a:rPr lang="en-US" altLang="en-US" sz="3600" i="1"/>
              <a:t> </a:t>
            </a:r>
          </a:p>
          <a:p>
            <a:pPr algn="ctr" eaLnBrk="1" hangingPunct="1">
              <a:spcBef>
                <a:spcPct val="0"/>
              </a:spcBef>
              <a:buClrTx/>
              <a:buSzTx/>
              <a:buFontTx/>
              <a:buNone/>
            </a:pPr>
            <a:r>
              <a:rPr lang="en-US" altLang="en-US" sz="3200" i="1"/>
              <a:t>Testing within each module</a:t>
            </a:r>
            <a:r>
              <a:rPr lang="en-US" altLang="en-US" sz="3600"/>
              <a:t> </a:t>
            </a:r>
            <a:endParaRPr lang="en-GB" altLang="en-US" sz="3600"/>
          </a:p>
        </p:txBody>
      </p:sp>
      <p:sp>
        <p:nvSpPr>
          <p:cNvPr id="23556" name="AutoShape 5">
            <a:extLst>
              <a:ext uri="{FF2B5EF4-FFF2-40B4-BE49-F238E27FC236}">
                <a16:creationId xmlns:a16="http://schemas.microsoft.com/office/drawing/2014/main" id="{B88248B4-DA8B-484B-BB53-0B66524289DA}"/>
              </a:ext>
            </a:extLst>
          </p:cNvPr>
          <p:cNvSpPr>
            <a:spLocks noChangeArrowheads="1"/>
          </p:cNvSpPr>
          <p:nvPr/>
        </p:nvSpPr>
        <p:spPr bwMode="auto">
          <a:xfrm>
            <a:off x="5870576" y="4645026"/>
            <a:ext cx="5902326" cy="2016124"/>
          </a:xfrm>
          <a:prstGeom prst="roundRect">
            <a:avLst>
              <a:gd name="adj" fmla="val 16667"/>
            </a:avLst>
          </a:prstGeom>
          <a:solidFill>
            <a:schemeClr val="accent1">
              <a:alpha val="49019"/>
            </a:schemeClr>
          </a:solidFill>
          <a:ln w="9525">
            <a:solidFill>
              <a:schemeClr val="tx1"/>
            </a:solidFill>
            <a:round/>
            <a:headEnd/>
            <a:tailEnd/>
          </a:ln>
        </p:spPr>
        <p:txBody>
          <a:bodyPr anchor="ctr"/>
          <a:lstStyle>
            <a:lvl1pPr>
              <a:spcBef>
                <a:spcPct val="20000"/>
              </a:spcBef>
              <a:buClr>
                <a:schemeClr val="tx1"/>
              </a:buClr>
              <a:buSzPct val="75000"/>
              <a:buFont typeface="Wingdings" pitchFamily="2" charset="2"/>
              <a:buChar char="l"/>
              <a:defRPr sz="2800">
                <a:solidFill>
                  <a:schemeClr val="tx1"/>
                </a:solidFill>
                <a:latin typeface="Arial" panose="020B0604020202020204" pitchFamily="34" charset="0"/>
                <a:cs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cs typeface="Arial" panose="020B0604020202020204" pitchFamily="34" charset="0"/>
              </a:defRPr>
            </a:lvl2pPr>
            <a:lvl3pPr marL="1143000" indent="-228600">
              <a:spcBef>
                <a:spcPct val="20000"/>
              </a:spcBef>
              <a:buClr>
                <a:schemeClr val="tx1"/>
              </a:buClr>
              <a:buSzPct val="75000"/>
              <a:buFont typeface="Wingdings" pitchFamily="2" charset="2"/>
              <a:buChar char="l"/>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buClr>
                <a:schemeClr val="tx1"/>
              </a:buClr>
              <a:buSzPct val="80000"/>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lr>
                <a:schemeClr val="tx1"/>
              </a:buClr>
              <a:buSzPct val="65000"/>
              <a:buFont typeface="Wingdings" pitchFamily="2" charset="2"/>
              <a:buChar char="l"/>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itchFamily="2" charset="2"/>
              <a:buChar char="l"/>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itchFamily="2" charset="2"/>
              <a:buChar char="l"/>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itchFamily="2" charset="2"/>
              <a:buChar char="l"/>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itchFamily="2" charset="2"/>
              <a:buChar char="l"/>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0"/>
              </a:spcBef>
              <a:buClrTx/>
              <a:buSzTx/>
              <a:buFontTx/>
              <a:buNone/>
            </a:pPr>
            <a:r>
              <a:rPr lang="en-US" altLang="en-US" sz="3600" b="1"/>
              <a:t>Integration Testing</a:t>
            </a:r>
          </a:p>
          <a:p>
            <a:pPr algn="ctr" eaLnBrk="1" hangingPunct="1">
              <a:spcBef>
                <a:spcPct val="0"/>
              </a:spcBef>
              <a:buClrTx/>
              <a:buSzTx/>
              <a:buFontTx/>
              <a:buNone/>
            </a:pPr>
            <a:r>
              <a:rPr lang="en-US" altLang="en-US" i="1"/>
              <a:t>Integrate testing of modules ie., combine testing of all the modules</a:t>
            </a:r>
            <a:r>
              <a:rPr lang="en-US" altLang="en-US"/>
              <a:t> </a:t>
            </a:r>
            <a:endParaRPr lang="en-GB" altLang="en-US"/>
          </a:p>
        </p:txBody>
      </p:sp>
      <p:sp>
        <p:nvSpPr>
          <p:cNvPr id="23557" name="AutoShape 6">
            <a:extLst>
              <a:ext uri="{FF2B5EF4-FFF2-40B4-BE49-F238E27FC236}">
                <a16:creationId xmlns:a16="http://schemas.microsoft.com/office/drawing/2014/main" id="{6D7D4404-2193-6347-8E0B-6DBDFCE33F63}"/>
              </a:ext>
            </a:extLst>
          </p:cNvPr>
          <p:cNvSpPr>
            <a:spLocks noChangeArrowheads="1"/>
          </p:cNvSpPr>
          <p:nvPr/>
        </p:nvSpPr>
        <p:spPr bwMode="auto">
          <a:xfrm>
            <a:off x="6591301" y="7092951"/>
            <a:ext cx="5902324" cy="2016126"/>
          </a:xfrm>
          <a:prstGeom prst="roundRect">
            <a:avLst>
              <a:gd name="adj" fmla="val 16667"/>
            </a:avLst>
          </a:prstGeom>
          <a:solidFill>
            <a:schemeClr val="accent1">
              <a:alpha val="49019"/>
            </a:schemeClr>
          </a:solidFill>
          <a:ln w="9525">
            <a:solidFill>
              <a:schemeClr val="tx1"/>
            </a:solidFill>
            <a:round/>
            <a:headEnd/>
            <a:tailEnd/>
          </a:ln>
        </p:spPr>
        <p:txBody>
          <a:bodyPr anchor="ctr"/>
          <a:lstStyle>
            <a:lvl1pPr>
              <a:spcBef>
                <a:spcPct val="20000"/>
              </a:spcBef>
              <a:buClr>
                <a:schemeClr val="tx1"/>
              </a:buClr>
              <a:buSzPct val="75000"/>
              <a:buFont typeface="Wingdings" pitchFamily="2" charset="2"/>
              <a:buChar char="l"/>
              <a:defRPr sz="2800">
                <a:solidFill>
                  <a:schemeClr val="tx1"/>
                </a:solidFill>
                <a:latin typeface="Arial" panose="020B0604020202020204" pitchFamily="34" charset="0"/>
                <a:cs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cs typeface="Arial" panose="020B0604020202020204" pitchFamily="34" charset="0"/>
              </a:defRPr>
            </a:lvl2pPr>
            <a:lvl3pPr marL="1143000" indent="-228600">
              <a:spcBef>
                <a:spcPct val="20000"/>
              </a:spcBef>
              <a:buClr>
                <a:schemeClr val="tx1"/>
              </a:buClr>
              <a:buSzPct val="75000"/>
              <a:buFont typeface="Wingdings" pitchFamily="2" charset="2"/>
              <a:buChar char="l"/>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buClr>
                <a:schemeClr val="tx1"/>
              </a:buClr>
              <a:buSzPct val="80000"/>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lr>
                <a:schemeClr val="tx1"/>
              </a:buClr>
              <a:buSzPct val="65000"/>
              <a:buFont typeface="Wingdings" pitchFamily="2" charset="2"/>
              <a:buChar char="l"/>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itchFamily="2" charset="2"/>
              <a:buChar char="l"/>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itchFamily="2" charset="2"/>
              <a:buChar char="l"/>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itchFamily="2" charset="2"/>
              <a:buChar char="l"/>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itchFamily="2" charset="2"/>
              <a:buChar char="l"/>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0"/>
              </a:spcBef>
              <a:buClrTx/>
              <a:buSzTx/>
              <a:buFontTx/>
              <a:buNone/>
            </a:pPr>
            <a:r>
              <a:rPr lang="en-US" altLang="en-US" sz="3600" b="1"/>
              <a:t>User Training</a:t>
            </a:r>
          </a:p>
        </p:txBody>
      </p:sp>
      <p:sp>
        <p:nvSpPr>
          <p:cNvPr id="23558" name="AutoShape 7">
            <a:extLst>
              <a:ext uri="{FF2B5EF4-FFF2-40B4-BE49-F238E27FC236}">
                <a16:creationId xmlns:a16="http://schemas.microsoft.com/office/drawing/2014/main" id="{10EB354A-3295-024F-8CD8-20DA931E8CA6}"/>
              </a:ext>
            </a:extLst>
          </p:cNvPr>
          <p:cNvSpPr>
            <a:spLocks noChangeArrowheads="1"/>
          </p:cNvSpPr>
          <p:nvPr/>
        </p:nvSpPr>
        <p:spPr bwMode="auto">
          <a:xfrm rot="19660102">
            <a:off x="4451351" y="4368800"/>
            <a:ext cx="542924" cy="1298576"/>
          </a:xfrm>
          <a:prstGeom prst="curvedRightArrow">
            <a:avLst>
              <a:gd name="adj1" fmla="val 47836"/>
              <a:gd name="adj2" fmla="val 95673"/>
              <a:gd name="adj3" fmla="val 33333"/>
            </a:avLst>
          </a:prstGeom>
          <a:solidFill>
            <a:schemeClr val="accent1"/>
          </a:solidFill>
          <a:ln w="9525">
            <a:solidFill>
              <a:schemeClr val="tx1"/>
            </a:solidFill>
            <a:miter lim="800000"/>
            <a:headEnd/>
            <a:tailEnd/>
          </a:ln>
        </p:spPr>
        <p:txBody>
          <a:bodyPr wrap="none" anchor="ctr"/>
          <a:lstStyle>
            <a:lvl1pPr>
              <a:spcBef>
                <a:spcPct val="20000"/>
              </a:spcBef>
              <a:buClr>
                <a:schemeClr val="tx1"/>
              </a:buClr>
              <a:buSzPct val="75000"/>
              <a:buFont typeface="Wingdings" pitchFamily="2" charset="2"/>
              <a:buChar char="l"/>
              <a:defRPr sz="2800">
                <a:solidFill>
                  <a:schemeClr val="tx1"/>
                </a:solidFill>
                <a:latin typeface="Arial" panose="020B0604020202020204" pitchFamily="34" charset="0"/>
                <a:cs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cs typeface="Arial" panose="020B0604020202020204" pitchFamily="34" charset="0"/>
              </a:defRPr>
            </a:lvl2pPr>
            <a:lvl3pPr marL="1143000" indent="-228600">
              <a:spcBef>
                <a:spcPct val="20000"/>
              </a:spcBef>
              <a:buClr>
                <a:schemeClr val="tx1"/>
              </a:buClr>
              <a:buSzPct val="75000"/>
              <a:buFont typeface="Wingdings" pitchFamily="2" charset="2"/>
              <a:buChar char="l"/>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buClr>
                <a:schemeClr val="tx1"/>
              </a:buClr>
              <a:buSzPct val="80000"/>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lr>
                <a:schemeClr val="tx1"/>
              </a:buClr>
              <a:buSzPct val="65000"/>
              <a:buFont typeface="Wingdings" pitchFamily="2" charset="2"/>
              <a:buChar char="l"/>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itchFamily="2" charset="2"/>
              <a:buChar char="l"/>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itchFamily="2" charset="2"/>
              <a:buChar char="l"/>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itchFamily="2" charset="2"/>
              <a:buChar char="l"/>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itchFamily="2" charset="2"/>
              <a:buChar char="l"/>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ClrTx/>
              <a:buSzTx/>
              <a:buFontTx/>
              <a:buNone/>
            </a:pPr>
            <a:endParaRPr lang="en-US" altLang="en-US" sz="3600"/>
          </a:p>
        </p:txBody>
      </p:sp>
      <p:sp>
        <p:nvSpPr>
          <p:cNvPr id="23559" name="AutoShape 8">
            <a:extLst>
              <a:ext uri="{FF2B5EF4-FFF2-40B4-BE49-F238E27FC236}">
                <a16:creationId xmlns:a16="http://schemas.microsoft.com/office/drawing/2014/main" id="{DA5771A2-CBE6-0B4A-952B-D1470E9369B7}"/>
              </a:ext>
            </a:extLst>
          </p:cNvPr>
          <p:cNvSpPr>
            <a:spLocks noChangeArrowheads="1"/>
          </p:cNvSpPr>
          <p:nvPr/>
        </p:nvSpPr>
        <p:spPr bwMode="auto">
          <a:xfrm rot="19660102">
            <a:off x="5438776" y="6515100"/>
            <a:ext cx="542926" cy="1298576"/>
          </a:xfrm>
          <a:prstGeom prst="curvedRightArrow">
            <a:avLst>
              <a:gd name="adj1" fmla="val 47836"/>
              <a:gd name="adj2" fmla="val 95672"/>
              <a:gd name="adj3" fmla="val 33333"/>
            </a:avLst>
          </a:prstGeom>
          <a:solidFill>
            <a:schemeClr val="accent1"/>
          </a:solidFill>
          <a:ln w="9525">
            <a:solidFill>
              <a:schemeClr val="tx1"/>
            </a:solidFill>
            <a:miter lim="800000"/>
            <a:headEnd/>
            <a:tailEnd/>
          </a:ln>
        </p:spPr>
        <p:txBody>
          <a:bodyPr wrap="none" anchor="ctr"/>
          <a:lstStyle>
            <a:lvl1pPr>
              <a:spcBef>
                <a:spcPct val="20000"/>
              </a:spcBef>
              <a:buClr>
                <a:schemeClr val="tx1"/>
              </a:buClr>
              <a:buSzPct val="75000"/>
              <a:buFont typeface="Wingdings" pitchFamily="2" charset="2"/>
              <a:buChar char="l"/>
              <a:defRPr sz="2800">
                <a:solidFill>
                  <a:schemeClr val="tx1"/>
                </a:solidFill>
                <a:latin typeface="Arial" panose="020B0604020202020204" pitchFamily="34" charset="0"/>
                <a:cs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cs typeface="Arial" panose="020B0604020202020204" pitchFamily="34" charset="0"/>
              </a:defRPr>
            </a:lvl2pPr>
            <a:lvl3pPr marL="1143000" indent="-228600">
              <a:spcBef>
                <a:spcPct val="20000"/>
              </a:spcBef>
              <a:buClr>
                <a:schemeClr val="tx1"/>
              </a:buClr>
              <a:buSzPct val="75000"/>
              <a:buFont typeface="Wingdings" pitchFamily="2" charset="2"/>
              <a:buChar char="l"/>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buClr>
                <a:schemeClr val="tx1"/>
              </a:buClr>
              <a:buSzPct val="80000"/>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lr>
                <a:schemeClr val="tx1"/>
              </a:buClr>
              <a:buSzPct val="65000"/>
              <a:buFont typeface="Wingdings" pitchFamily="2" charset="2"/>
              <a:buChar char="l"/>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itchFamily="2" charset="2"/>
              <a:buChar char="l"/>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itchFamily="2" charset="2"/>
              <a:buChar char="l"/>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itchFamily="2" charset="2"/>
              <a:buChar char="l"/>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itchFamily="2" charset="2"/>
              <a:buChar char="l"/>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ClrTx/>
              <a:buSzTx/>
              <a:buFontTx/>
              <a:buNone/>
            </a:pPr>
            <a:endParaRPr lang="en-US" altLang="en-US" sz="3600"/>
          </a:p>
        </p:txBody>
      </p:sp>
      <p:sp>
        <p:nvSpPr>
          <p:cNvPr id="23560" name="AutoShape 9">
            <a:extLst>
              <a:ext uri="{FF2B5EF4-FFF2-40B4-BE49-F238E27FC236}">
                <a16:creationId xmlns:a16="http://schemas.microsoft.com/office/drawing/2014/main" id="{5CE28E61-68CC-3D49-80B0-17D22ADA9B52}"/>
              </a:ext>
            </a:extLst>
          </p:cNvPr>
          <p:cNvSpPr>
            <a:spLocks noChangeArrowheads="1"/>
          </p:cNvSpPr>
          <p:nvPr/>
        </p:nvSpPr>
        <p:spPr bwMode="auto">
          <a:xfrm>
            <a:off x="7597776" y="9394826"/>
            <a:ext cx="5902326" cy="2016124"/>
          </a:xfrm>
          <a:prstGeom prst="roundRect">
            <a:avLst>
              <a:gd name="adj" fmla="val 16667"/>
            </a:avLst>
          </a:prstGeom>
          <a:solidFill>
            <a:schemeClr val="accent1">
              <a:alpha val="49019"/>
            </a:schemeClr>
          </a:solidFill>
          <a:ln w="9525">
            <a:solidFill>
              <a:schemeClr val="tx1"/>
            </a:solidFill>
            <a:round/>
            <a:headEnd/>
            <a:tailEnd/>
          </a:ln>
        </p:spPr>
        <p:txBody>
          <a:bodyPr anchor="ctr"/>
          <a:lstStyle>
            <a:lvl1pPr>
              <a:spcBef>
                <a:spcPct val="20000"/>
              </a:spcBef>
              <a:buClr>
                <a:schemeClr val="tx1"/>
              </a:buClr>
              <a:buSzPct val="75000"/>
              <a:buFont typeface="Wingdings" pitchFamily="2" charset="2"/>
              <a:buChar char="l"/>
              <a:defRPr sz="2800">
                <a:solidFill>
                  <a:schemeClr val="tx1"/>
                </a:solidFill>
                <a:latin typeface="Arial" panose="020B0604020202020204" pitchFamily="34" charset="0"/>
                <a:cs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cs typeface="Arial" panose="020B0604020202020204" pitchFamily="34" charset="0"/>
              </a:defRPr>
            </a:lvl2pPr>
            <a:lvl3pPr marL="1143000" indent="-228600">
              <a:spcBef>
                <a:spcPct val="20000"/>
              </a:spcBef>
              <a:buClr>
                <a:schemeClr val="tx1"/>
              </a:buClr>
              <a:buSzPct val="75000"/>
              <a:buFont typeface="Wingdings" pitchFamily="2" charset="2"/>
              <a:buChar char="l"/>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buClr>
                <a:schemeClr val="tx1"/>
              </a:buClr>
              <a:buSzPct val="80000"/>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lr>
                <a:schemeClr val="tx1"/>
              </a:buClr>
              <a:buSzPct val="65000"/>
              <a:buFont typeface="Wingdings" pitchFamily="2" charset="2"/>
              <a:buChar char="l"/>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itchFamily="2" charset="2"/>
              <a:buChar char="l"/>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itchFamily="2" charset="2"/>
              <a:buChar char="l"/>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itchFamily="2" charset="2"/>
              <a:buChar char="l"/>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itchFamily="2" charset="2"/>
              <a:buChar char="l"/>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0"/>
              </a:spcBef>
              <a:buClrTx/>
              <a:buSzTx/>
              <a:buFontTx/>
              <a:buNone/>
            </a:pPr>
            <a:r>
              <a:rPr lang="en-US" altLang="en-US" sz="3600" b="1"/>
              <a:t>Cut over Strategy </a:t>
            </a:r>
          </a:p>
          <a:p>
            <a:pPr algn="ctr" eaLnBrk="1" hangingPunct="1">
              <a:spcBef>
                <a:spcPct val="0"/>
              </a:spcBef>
              <a:buClrTx/>
              <a:buSzTx/>
              <a:buFontTx/>
              <a:buNone/>
            </a:pPr>
            <a:r>
              <a:rPr lang="en-US" altLang="en-US" i="1"/>
              <a:t>legacy system will be migrated to SAP system. </a:t>
            </a:r>
          </a:p>
        </p:txBody>
      </p:sp>
      <p:sp>
        <p:nvSpPr>
          <p:cNvPr id="23561" name="AutoShape 10">
            <a:extLst>
              <a:ext uri="{FF2B5EF4-FFF2-40B4-BE49-F238E27FC236}">
                <a16:creationId xmlns:a16="http://schemas.microsoft.com/office/drawing/2014/main" id="{47FAE3FC-7225-3740-8802-9FB2223DA4B0}"/>
              </a:ext>
            </a:extLst>
          </p:cNvPr>
          <p:cNvSpPr>
            <a:spLocks noChangeArrowheads="1"/>
          </p:cNvSpPr>
          <p:nvPr/>
        </p:nvSpPr>
        <p:spPr bwMode="auto">
          <a:xfrm rot="19660102">
            <a:off x="6591301" y="9540877"/>
            <a:ext cx="542924" cy="1298574"/>
          </a:xfrm>
          <a:prstGeom prst="curvedRightArrow">
            <a:avLst>
              <a:gd name="adj1" fmla="val 47836"/>
              <a:gd name="adj2" fmla="val 95673"/>
              <a:gd name="adj3" fmla="val 33333"/>
            </a:avLst>
          </a:prstGeom>
          <a:solidFill>
            <a:schemeClr val="accent1"/>
          </a:solidFill>
          <a:ln w="9525">
            <a:solidFill>
              <a:schemeClr val="tx1"/>
            </a:solidFill>
            <a:miter lim="800000"/>
            <a:headEnd/>
            <a:tailEnd/>
          </a:ln>
        </p:spPr>
        <p:txBody>
          <a:bodyPr wrap="none" anchor="ctr"/>
          <a:lstStyle>
            <a:lvl1pPr>
              <a:spcBef>
                <a:spcPct val="20000"/>
              </a:spcBef>
              <a:buClr>
                <a:schemeClr val="tx1"/>
              </a:buClr>
              <a:buSzPct val="75000"/>
              <a:buFont typeface="Wingdings" pitchFamily="2" charset="2"/>
              <a:buChar char="l"/>
              <a:defRPr sz="2800">
                <a:solidFill>
                  <a:schemeClr val="tx1"/>
                </a:solidFill>
                <a:latin typeface="Arial" panose="020B0604020202020204" pitchFamily="34" charset="0"/>
                <a:cs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cs typeface="Arial" panose="020B0604020202020204" pitchFamily="34" charset="0"/>
              </a:defRPr>
            </a:lvl2pPr>
            <a:lvl3pPr marL="1143000" indent="-228600">
              <a:spcBef>
                <a:spcPct val="20000"/>
              </a:spcBef>
              <a:buClr>
                <a:schemeClr val="tx1"/>
              </a:buClr>
              <a:buSzPct val="75000"/>
              <a:buFont typeface="Wingdings" pitchFamily="2" charset="2"/>
              <a:buChar char="l"/>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buClr>
                <a:schemeClr val="tx1"/>
              </a:buClr>
              <a:buSzPct val="80000"/>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lr>
                <a:schemeClr val="tx1"/>
              </a:buClr>
              <a:buSzPct val="65000"/>
              <a:buFont typeface="Wingdings" pitchFamily="2" charset="2"/>
              <a:buChar char="l"/>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itchFamily="2" charset="2"/>
              <a:buChar char="l"/>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itchFamily="2" charset="2"/>
              <a:buChar char="l"/>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itchFamily="2" charset="2"/>
              <a:buChar char="l"/>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itchFamily="2" charset="2"/>
              <a:buChar char="l"/>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ClrTx/>
              <a:buSzTx/>
              <a:buFontTx/>
              <a:buNone/>
            </a:pPr>
            <a:endParaRPr lang="en-US" altLang="en-US" sz="3600"/>
          </a:p>
        </p:txBody>
      </p:sp>
      <p:sp>
        <p:nvSpPr>
          <p:cNvPr id="23562" name="AutoShape 11">
            <a:extLst>
              <a:ext uri="{FF2B5EF4-FFF2-40B4-BE49-F238E27FC236}">
                <a16:creationId xmlns:a16="http://schemas.microsoft.com/office/drawing/2014/main" id="{0CB10817-F3B2-8A43-99AF-469124BE127F}"/>
              </a:ext>
            </a:extLst>
          </p:cNvPr>
          <p:cNvSpPr>
            <a:spLocks noChangeArrowheads="1"/>
          </p:cNvSpPr>
          <p:nvPr/>
        </p:nvSpPr>
        <p:spPr bwMode="auto">
          <a:xfrm>
            <a:off x="9328151" y="11699876"/>
            <a:ext cx="5902324" cy="2016124"/>
          </a:xfrm>
          <a:prstGeom prst="roundRect">
            <a:avLst>
              <a:gd name="adj" fmla="val 16667"/>
            </a:avLst>
          </a:prstGeom>
          <a:solidFill>
            <a:schemeClr val="accent1">
              <a:alpha val="49019"/>
            </a:schemeClr>
          </a:solidFill>
          <a:ln w="9525">
            <a:solidFill>
              <a:schemeClr val="tx1"/>
            </a:solidFill>
            <a:round/>
            <a:headEnd/>
            <a:tailEnd/>
          </a:ln>
        </p:spPr>
        <p:txBody>
          <a:bodyPr anchor="ctr"/>
          <a:lstStyle>
            <a:lvl1pPr>
              <a:spcBef>
                <a:spcPct val="20000"/>
              </a:spcBef>
              <a:buClr>
                <a:schemeClr val="tx1"/>
              </a:buClr>
              <a:buSzPct val="75000"/>
              <a:buFont typeface="Wingdings" pitchFamily="2" charset="2"/>
              <a:buChar char="l"/>
              <a:defRPr sz="2800">
                <a:solidFill>
                  <a:schemeClr val="tx1"/>
                </a:solidFill>
                <a:latin typeface="Arial" panose="020B0604020202020204" pitchFamily="34" charset="0"/>
                <a:cs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cs typeface="Arial" panose="020B0604020202020204" pitchFamily="34" charset="0"/>
              </a:defRPr>
            </a:lvl2pPr>
            <a:lvl3pPr marL="1143000" indent="-228600">
              <a:spcBef>
                <a:spcPct val="20000"/>
              </a:spcBef>
              <a:buClr>
                <a:schemeClr val="tx1"/>
              </a:buClr>
              <a:buSzPct val="75000"/>
              <a:buFont typeface="Wingdings" pitchFamily="2" charset="2"/>
              <a:buChar char="l"/>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buClr>
                <a:schemeClr val="tx1"/>
              </a:buClr>
              <a:buSzPct val="80000"/>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lr>
                <a:schemeClr val="tx1"/>
              </a:buClr>
              <a:buSzPct val="65000"/>
              <a:buFont typeface="Wingdings" pitchFamily="2" charset="2"/>
              <a:buChar char="l"/>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itchFamily="2" charset="2"/>
              <a:buChar char="l"/>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itchFamily="2" charset="2"/>
              <a:buChar char="l"/>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itchFamily="2" charset="2"/>
              <a:buChar char="l"/>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itchFamily="2" charset="2"/>
              <a:buChar char="l"/>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0"/>
              </a:spcBef>
              <a:buClrTx/>
              <a:buSzTx/>
              <a:buFontTx/>
              <a:buNone/>
            </a:pPr>
            <a:r>
              <a:rPr lang="en-US" altLang="en-US" sz="3600" b="1"/>
              <a:t>SIGN OFF </a:t>
            </a:r>
          </a:p>
          <a:p>
            <a:pPr algn="ctr" eaLnBrk="1" hangingPunct="1">
              <a:spcBef>
                <a:spcPct val="0"/>
              </a:spcBef>
              <a:buClrTx/>
              <a:buSzTx/>
              <a:buFontTx/>
              <a:buNone/>
            </a:pPr>
            <a:r>
              <a:rPr lang="en-US" altLang="en-US" i="1"/>
              <a:t>Each process above has to be taken sign off from client</a:t>
            </a:r>
            <a:r>
              <a:rPr lang="en-US" altLang="en-US"/>
              <a:t> </a:t>
            </a:r>
          </a:p>
        </p:txBody>
      </p:sp>
      <p:sp>
        <p:nvSpPr>
          <p:cNvPr id="23563" name="AutoShape 12">
            <a:extLst>
              <a:ext uri="{FF2B5EF4-FFF2-40B4-BE49-F238E27FC236}">
                <a16:creationId xmlns:a16="http://schemas.microsoft.com/office/drawing/2014/main" id="{E30B3444-BE71-7C47-9BEB-43F3186019F1}"/>
              </a:ext>
            </a:extLst>
          </p:cNvPr>
          <p:cNvSpPr>
            <a:spLocks noChangeArrowheads="1"/>
          </p:cNvSpPr>
          <p:nvPr/>
        </p:nvSpPr>
        <p:spPr bwMode="auto">
          <a:xfrm rot="19660102">
            <a:off x="7454901" y="11557000"/>
            <a:ext cx="542924" cy="1298576"/>
          </a:xfrm>
          <a:prstGeom prst="curvedRightArrow">
            <a:avLst>
              <a:gd name="adj1" fmla="val 47836"/>
              <a:gd name="adj2" fmla="val 95673"/>
              <a:gd name="adj3" fmla="val 33333"/>
            </a:avLst>
          </a:prstGeom>
          <a:solidFill>
            <a:schemeClr val="accent1"/>
          </a:solidFill>
          <a:ln w="9525">
            <a:solidFill>
              <a:schemeClr val="tx1"/>
            </a:solidFill>
            <a:miter lim="800000"/>
            <a:headEnd/>
            <a:tailEnd/>
          </a:ln>
        </p:spPr>
        <p:txBody>
          <a:bodyPr wrap="none" anchor="ctr"/>
          <a:lstStyle>
            <a:lvl1pPr>
              <a:spcBef>
                <a:spcPct val="20000"/>
              </a:spcBef>
              <a:buClr>
                <a:schemeClr val="tx1"/>
              </a:buClr>
              <a:buSzPct val="75000"/>
              <a:buFont typeface="Wingdings" pitchFamily="2" charset="2"/>
              <a:buChar char="l"/>
              <a:defRPr sz="2800">
                <a:solidFill>
                  <a:schemeClr val="tx1"/>
                </a:solidFill>
                <a:latin typeface="Arial" panose="020B0604020202020204" pitchFamily="34" charset="0"/>
                <a:cs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cs typeface="Arial" panose="020B0604020202020204" pitchFamily="34" charset="0"/>
              </a:defRPr>
            </a:lvl2pPr>
            <a:lvl3pPr marL="1143000" indent="-228600">
              <a:spcBef>
                <a:spcPct val="20000"/>
              </a:spcBef>
              <a:buClr>
                <a:schemeClr val="tx1"/>
              </a:buClr>
              <a:buSzPct val="75000"/>
              <a:buFont typeface="Wingdings" pitchFamily="2" charset="2"/>
              <a:buChar char="l"/>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buClr>
                <a:schemeClr val="tx1"/>
              </a:buClr>
              <a:buSzPct val="80000"/>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lr>
                <a:schemeClr val="tx1"/>
              </a:buClr>
              <a:buSzPct val="65000"/>
              <a:buFont typeface="Wingdings" pitchFamily="2" charset="2"/>
              <a:buChar char="l"/>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itchFamily="2" charset="2"/>
              <a:buChar char="l"/>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itchFamily="2" charset="2"/>
              <a:buChar char="l"/>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itchFamily="2" charset="2"/>
              <a:buChar char="l"/>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itchFamily="2" charset="2"/>
              <a:buChar char="l"/>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ClrTx/>
              <a:buSzTx/>
              <a:buFontTx/>
              <a:buNone/>
            </a:pPr>
            <a:endParaRPr lang="en-US" altLang="en-US" sz="3600"/>
          </a:p>
        </p:txBody>
      </p:sp>
      <p:sp>
        <p:nvSpPr>
          <p:cNvPr id="23564" name="Rectangle 13">
            <a:extLst>
              <a:ext uri="{FF2B5EF4-FFF2-40B4-BE49-F238E27FC236}">
                <a16:creationId xmlns:a16="http://schemas.microsoft.com/office/drawing/2014/main" id="{FEAC1ACE-21C5-C14A-A982-3E4DA2AEB4D7}"/>
              </a:ext>
            </a:extLst>
          </p:cNvPr>
          <p:cNvSpPr>
            <a:spLocks noChangeArrowheads="1"/>
          </p:cNvSpPr>
          <p:nvPr/>
        </p:nvSpPr>
        <p:spPr bwMode="auto">
          <a:xfrm>
            <a:off x="13846176" y="4876800"/>
            <a:ext cx="7486650" cy="61863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tx1"/>
              </a:buClr>
              <a:buSzPct val="75000"/>
              <a:buFont typeface="Wingdings" pitchFamily="2" charset="2"/>
              <a:buChar char="l"/>
              <a:defRPr sz="2800">
                <a:solidFill>
                  <a:schemeClr val="tx1"/>
                </a:solidFill>
                <a:latin typeface="Arial" panose="020B0604020202020204" pitchFamily="34" charset="0"/>
                <a:cs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cs typeface="Arial" panose="020B0604020202020204" pitchFamily="34" charset="0"/>
              </a:defRPr>
            </a:lvl2pPr>
            <a:lvl3pPr marL="1143000" indent="-228600">
              <a:spcBef>
                <a:spcPct val="20000"/>
              </a:spcBef>
              <a:buClr>
                <a:schemeClr val="tx1"/>
              </a:buClr>
              <a:buSzPct val="75000"/>
              <a:buFont typeface="Wingdings" pitchFamily="2" charset="2"/>
              <a:buChar char="l"/>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buClr>
                <a:schemeClr val="tx1"/>
              </a:buClr>
              <a:buSzPct val="80000"/>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lr>
                <a:schemeClr val="tx1"/>
              </a:buClr>
              <a:buSzPct val="65000"/>
              <a:buFont typeface="Wingdings" pitchFamily="2" charset="2"/>
              <a:buChar char="l"/>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itchFamily="2" charset="2"/>
              <a:buChar char="l"/>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itchFamily="2" charset="2"/>
              <a:buChar char="l"/>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itchFamily="2" charset="2"/>
              <a:buChar char="l"/>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itchFamily="2" charset="2"/>
              <a:buChar char="l"/>
              <a:defRPr sz="2000">
                <a:solidFill>
                  <a:schemeClr val="tx1"/>
                </a:solidFill>
                <a:latin typeface="Arial" panose="020B0604020202020204" pitchFamily="34" charset="0"/>
                <a:cs typeface="Arial" panose="020B0604020202020204" pitchFamily="34" charset="0"/>
              </a:defRPr>
            </a:lvl9pPr>
          </a:lstStyle>
          <a:p>
            <a:pPr eaLnBrk="1" hangingPunct="1">
              <a:spcBef>
                <a:spcPct val="75000"/>
              </a:spcBef>
              <a:buSzTx/>
              <a:buFont typeface="Wingdings" pitchFamily="2" charset="2"/>
              <a:buNone/>
            </a:pPr>
            <a:r>
              <a:rPr lang="en-US" altLang="en-US" sz="3600"/>
              <a:t>The purpose of this phase is to </a:t>
            </a:r>
            <a:r>
              <a:rPr lang="en-US" altLang="en-US" sz="3600" b="1" u="sng"/>
              <a:t>complete the final preparation</a:t>
            </a:r>
            <a:r>
              <a:rPr lang="en-US" altLang="en-US" sz="3600"/>
              <a:t> (including testing, end user training, system management and cutover activities) to finalize your readiness to go live. The Final Preparation phase also serves to resolve all critical open issues. On successful completion of this phase, you are ready to run your business in your live SAP System.</a:t>
            </a:r>
          </a:p>
        </p:txBody>
      </p:sp>
      <p:sp>
        <p:nvSpPr>
          <p:cNvPr id="23565" name="AutoShape 14">
            <a:extLst>
              <a:ext uri="{FF2B5EF4-FFF2-40B4-BE49-F238E27FC236}">
                <a16:creationId xmlns:a16="http://schemas.microsoft.com/office/drawing/2014/main" id="{C9C65F2E-7069-7E47-936B-30CF496D872F}"/>
              </a:ext>
            </a:extLst>
          </p:cNvPr>
          <p:cNvSpPr>
            <a:spLocks noChangeArrowheads="1"/>
          </p:cNvSpPr>
          <p:nvPr/>
        </p:nvSpPr>
        <p:spPr bwMode="auto">
          <a:xfrm>
            <a:off x="4568825" y="0"/>
            <a:ext cx="15849600" cy="1828800"/>
          </a:xfrm>
          <a:prstGeom prst="roundRect">
            <a:avLst>
              <a:gd name="adj" fmla="val 21667"/>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nchor="b"/>
          <a:lstStyle>
            <a:lvl1pPr>
              <a:spcBef>
                <a:spcPct val="20000"/>
              </a:spcBef>
              <a:buClr>
                <a:schemeClr val="tx1"/>
              </a:buClr>
              <a:buSzPct val="75000"/>
              <a:buFont typeface="Wingdings" pitchFamily="2" charset="2"/>
              <a:buChar char="l"/>
              <a:defRPr sz="2800">
                <a:solidFill>
                  <a:schemeClr val="tx1"/>
                </a:solidFill>
                <a:latin typeface="Arial" panose="020B0604020202020204" pitchFamily="34" charset="0"/>
                <a:cs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cs typeface="Arial" panose="020B0604020202020204" pitchFamily="34" charset="0"/>
              </a:defRPr>
            </a:lvl2pPr>
            <a:lvl3pPr marL="1143000" indent="-228600">
              <a:spcBef>
                <a:spcPct val="20000"/>
              </a:spcBef>
              <a:buClr>
                <a:schemeClr val="tx1"/>
              </a:buClr>
              <a:buSzPct val="75000"/>
              <a:buFont typeface="Wingdings" pitchFamily="2" charset="2"/>
              <a:buChar char="l"/>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buClr>
                <a:schemeClr val="tx1"/>
              </a:buClr>
              <a:buSzPct val="80000"/>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lr>
                <a:schemeClr val="tx1"/>
              </a:buClr>
              <a:buSzPct val="65000"/>
              <a:buFont typeface="Wingdings" pitchFamily="2" charset="2"/>
              <a:buChar char="l"/>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itchFamily="2" charset="2"/>
              <a:buChar char="l"/>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itchFamily="2" charset="2"/>
              <a:buChar char="l"/>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itchFamily="2" charset="2"/>
              <a:buChar char="l"/>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itchFamily="2" charset="2"/>
              <a:buChar char="l"/>
              <a:defRPr sz="2000">
                <a:solidFill>
                  <a:schemeClr val="tx1"/>
                </a:solidFill>
                <a:latin typeface="Arial" panose="020B0604020202020204" pitchFamily="34" charset="0"/>
                <a:cs typeface="Arial" panose="020B0604020202020204" pitchFamily="34" charset="0"/>
              </a:defRPr>
            </a:lvl9pPr>
          </a:lstStyle>
          <a:p>
            <a:pPr eaLnBrk="1" hangingPunct="1">
              <a:lnSpc>
                <a:spcPct val="90000"/>
              </a:lnSpc>
              <a:spcBef>
                <a:spcPct val="0"/>
              </a:spcBef>
              <a:buClrTx/>
              <a:buSzTx/>
              <a:buFontTx/>
              <a:buNone/>
            </a:pPr>
            <a:r>
              <a:rPr lang="en-US" altLang="en-US" sz="7200" b="1" dirty="0">
                <a:solidFill>
                  <a:srgbClr val="FF0000"/>
                </a:solidFill>
              </a:rPr>
              <a:t>Phase 4 : Final Preparation</a:t>
            </a:r>
          </a:p>
        </p:txBody>
      </p:sp>
    </p:spTree>
    <p:extLst>
      <p:ext uri="{BB962C8B-B14F-4D97-AF65-F5344CB8AC3E}">
        <p14:creationId xmlns:p14="http://schemas.microsoft.com/office/powerpoint/2010/main" val="397027011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Number Placeholder 5">
            <a:extLst>
              <a:ext uri="{FF2B5EF4-FFF2-40B4-BE49-F238E27FC236}">
                <a16:creationId xmlns:a16="http://schemas.microsoft.com/office/drawing/2014/main" id="{22850214-9824-1A49-9C1E-9D294B0A4235}"/>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1"/>
              </a:buClr>
              <a:buSzPct val="75000"/>
              <a:buFont typeface="Wingdings" pitchFamily="2" charset="2"/>
              <a:buChar char="l"/>
              <a:defRPr sz="5600">
                <a:solidFill>
                  <a:schemeClr val="tx1"/>
                </a:solidFill>
                <a:latin typeface="Arial" panose="020B0604020202020204" pitchFamily="34" charset="0"/>
                <a:cs typeface="Arial" panose="020B0604020202020204" pitchFamily="34" charset="0"/>
              </a:defRPr>
            </a:lvl1pPr>
            <a:lvl2pPr marL="1485900" indent="-571500">
              <a:spcBef>
                <a:spcPct val="20000"/>
              </a:spcBef>
              <a:buClr>
                <a:schemeClr val="tx1"/>
              </a:buClr>
              <a:buSzPct val="75000"/>
              <a:buChar char="–"/>
              <a:defRPr sz="4800">
                <a:solidFill>
                  <a:schemeClr val="tx1"/>
                </a:solidFill>
                <a:latin typeface="Arial" panose="020B0604020202020204" pitchFamily="34" charset="0"/>
                <a:cs typeface="Arial" panose="020B0604020202020204" pitchFamily="34" charset="0"/>
              </a:defRPr>
            </a:lvl2pPr>
            <a:lvl3pPr marL="2286000" indent="-457200">
              <a:spcBef>
                <a:spcPct val="20000"/>
              </a:spcBef>
              <a:buClr>
                <a:schemeClr val="tx1"/>
              </a:buClr>
              <a:buSzPct val="75000"/>
              <a:buFont typeface="Wingdings" pitchFamily="2" charset="2"/>
              <a:buChar char="l"/>
              <a:defRPr sz="4000">
                <a:solidFill>
                  <a:schemeClr val="tx1"/>
                </a:solidFill>
                <a:latin typeface="Arial" panose="020B0604020202020204" pitchFamily="34" charset="0"/>
                <a:cs typeface="Arial" panose="020B0604020202020204" pitchFamily="34" charset="0"/>
              </a:defRPr>
            </a:lvl3pPr>
            <a:lvl4pPr marL="3200400" indent="-457200">
              <a:spcBef>
                <a:spcPct val="20000"/>
              </a:spcBef>
              <a:buClr>
                <a:schemeClr val="tx1"/>
              </a:buClr>
              <a:buSzPct val="80000"/>
              <a:buChar char="–"/>
              <a:defRPr sz="4000">
                <a:solidFill>
                  <a:schemeClr val="tx1"/>
                </a:solidFill>
                <a:latin typeface="Arial" panose="020B0604020202020204" pitchFamily="34" charset="0"/>
                <a:cs typeface="Arial" panose="020B0604020202020204" pitchFamily="34" charset="0"/>
              </a:defRPr>
            </a:lvl4pPr>
            <a:lvl5pPr marL="4114800" indent="-457200">
              <a:spcBef>
                <a:spcPct val="20000"/>
              </a:spcBef>
              <a:buClr>
                <a:schemeClr val="tx1"/>
              </a:buClr>
              <a:buSzPct val="65000"/>
              <a:buFont typeface="Wingdings" pitchFamily="2" charset="2"/>
              <a:buChar char="l"/>
              <a:defRPr sz="4000">
                <a:solidFill>
                  <a:schemeClr val="tx1"/>
                </a:solidFill>
                <a:latin typeface="Arial" panose="020B0604020202020204" pitchFamily="34" charset="0"/>
                <a:cs typeface="Arial" panose="020B0604020202020204" pitchFamily="34" charset="0"/>
              </a:defRPr>
            </a:lvl5pPr>
            <a:lvl6pPr marL="5029200" indent="-457200" eaLnBrk="0" fontAlgn="base" hangingPunct="0">
              <a:spcBef>
                <a:spcPct val="20000"/>
              </a:spcBef>
              <a:spcAft>
                <a:spcPct val="0"/>
              </a:spcAft>
              <a:buClr>
                <a:schemeClr val="tx1"/>
              </a:buClr>
              <a:buSzPct val="65000"/>
              <a:buFont typeface="Wingdings" pitchFamily="2" charset="2"/>
              <a:buChar char="l"/>
              <a:defRPr sz="4000">
                <a:solidFill>
                  <a:schemeClr val="tx1"/>
                </a:solidFill>
                <a:latin typeface="Arial" panose="020B0604020202020204" pitchFamily="34" charset="0"/>
                <a:cs typeface="Arial" panose="020B0604020202020204" pitchFamily="34" charset="0"/>
              </a:defRPr>
            </a:lvl6pPr>
            <a:lvl7pPr marL="5943600" indent="-457200" eaLnBrk="0" fontAlgn="base" hangingPunct="0">
              <a:spcBef>
                <a:spcPct val="20000"/>
              </a:spcBef>
              <a:spcAft>
                <a:spcPct val="0"/>
              </a:spcAft>
              <a:buClr>
                <a:schemeClr val="tx1"/>
              </a:buClr>
              <a:buSzPct val="65000"/>
              <a:buFont typeface="Wingdings" pitchFamily="2" charset="2"/>
              <a:buChar char="l"/>
              <a:defRPr sz="4000">
                <a:solidFill>
                  <a:schemeClr val="tx1"/>
                </a:solidFill>
                <a:latin typeface="Arial" panose="020B0604020202020204" pitchFamily="34" charset="0"/>
                <a:cs typeface="Arial" panose="020B0604020202020204" pitchFamily="34" charset="0"/>
              </a:defRPr>
            </a:lvl7pPr>
            <a:lvl8pPr marL="6858000" indent="-457200" eaLnBrk="0" fontAlgn="base" hangingPunct="0">
              <a:spcBef>
                <a:spcPct val="20000"/>
              </a:spcBef>
              <a:spcAft>
                <a:spcPct val="0"/>
              </a:spcAft>
              <a:buClr>
                <a:schemeClr val="tx1"/>
              </a:buClr>
              <a:buSzPct val="65000"/>
              <a:buFont typeface="Wingdings" pitchFamily="2" charset="2"/>
              <a:buChar char="l"/>
              <a:defRPr sz="4000">
                <a:solidFill>
                  <a:schemeClr val="tx1"/>
                </a:solidFill>
                <a:latin typeface="Arial" panose="020B0604020202020204" pitchFamily="34" charset="0"/>
                <a:cs typeface="Arial" panose="020B0604020202020204" pitchFamily="34" charset="0"/>
              </a:defRPr>
            </a:lvl8pPr>
            <a:lvl9pPr marL="7772400" indent="-457200" eaLnBrk="0" fontAlgn="base" hangingPunct="0">
              <a:spcBef>
                <a:spcPct val="20000"/>
              </a:spcBef>
              <a:spcAft>
                <a:spcPct val="0"/>
              </a:spcAft>
              <a:buClr>
                <a:schemeClr val="tx1"/>
              </a:buClr>
              <a:buSzPct val="65000"/>
              <a:buFont typeface="Wingdings" pitchFamily="2" charset="2"/>
              <a:buChar char="l"/>
              <a:defRPr sz="4000">
                <a:solidFill>
                  <a:schemeClr val="tx1"/>
                </a:solidFill>
                <a:latin typeface="Arial" panose="020B0604020202020204" pitchFamily="34" charset="0"/>
                <a:cs typeface="Arial" panose="020B0604020202020204" pitchFamily="34" charset="0"/>
              </a:defRPr>
            </a:lvl9pPr>
          </a:lstStyle>
          <a:p>
            <a:pPr>
              <a:spcBef>
                <a:spcPct val="0"/>
              </a:spcBef>
              <a:buClrTx/>
              <a:buSzTx/>
              <a:buFontTx/>
              <a:buNone/>
            </a:pPr>
            <a:fld id="{3BE372C7-9155-8740-A2E4-B2A999D000EF}" type="slidenum">
              <a:rPr lang="en-CA" altLang="en-US" sz="5200">
                <a:solidFill>
                  <a:schemeClr val="bg1"/>
                </a:solidFill>
              </a:rPr>
              <a:pPr>
                <a:spcBef>
                  <a:spcPct val="0"/>
                </a:spcBef>
                <a:buClrTx/>
                <a:buSzTx/>
                <a:buFontTx/>
                <a:buNone/>
              </a:pPr>
              <a:t>12</a:t>
            </a:fld>
            <a:endParaRPr lang="en-CA" altLang="en-US" sz="5200">
              <a:solidFill>
                <a:schemeClr val="bg1"/>
              </a:solidFill>
            </a:endParaRPr>
          </a:p>
        </p:txBody>
      </p:sp>
      <p:sp>
        <p:nvSpPr>
          <p:cNvPr id="25603" name="AutoShape 2">
            <a:extLst>
              <a:ext uri="{FF2B5EF4-FFF2-40B4-BE49-F238E27FC236}">
                <a16:creationId xmlns:a16="http://schemas.microsoft.com/office/drawing/2014/main" id="{523FD44C-F43D-4543-A73A-96BAB01A9E96}"/>
              </a:ext>
            </a:extLst>
          </p:cNvPr>
          <p:cNvSpPr>
            <a:spLocks noGrp="1" noChangeArrowheads="1"/>
          </p:cNvSpPr>
          <p:nvPr>
            <p:ph type="title"/>
          </p:nvPr>
        </p:nvSpPr>
        <p:spPr>
          <a:xfrm>
            <a:off x="3502025" y="0"/>
            <a:ext cx="15849600" cy="1676400"/>
          </a:xfrm>
        </p:spPr>
        <p:txBody>
          <a:bodyPr/>
          <a:lstStyle/>
          <a:p>
            <a:pPr eaLnBrk="1" hangingPunct="1"/>
            <a:r>
              <a:rPr lang="en-US" altLang="en-US" sz="8000" b="1" dirty="0">
                <a:solidFill>
                  <a:srgbClr val="FF0000"/>
                </a:solidFill>
              </a:rPr>
              <a:t>Phase 4 : Final Preparation</a:t>
            </a:r>
            <a:br>
              <a:rPr lang="en-US" altLang="en-US" sz="8000" b="1" dirty="0">
                <a:solidFill>
                  <a:srgbClr val="FF0000"/>
                </a:solidFill>
              </a:rPr>
            </a:br>
            <a:endParaRPr lang="en-US" altLang="en-US" sz="8000" b="1" dirty="0">
              <a:solidFill>
                <a:srgbClr val="FF0000"/>
              </a:solidFill>
            </a:endParaRPr>
          </a:p>
        </p:txBody>
      </p:sp>
      <p:pic>
        <p:nvPicPr>
          <p:cNvPr id="25604" name="Picture 5">
            <a:extLst>
              <a:ext uri="{FF2B5EF4-FFF2-40B4-BE49-F238E27FC236}">
                <a16:creationId xmlns:a16="http://schemas.microsoft.com/office/drawing/2014/main" id="{F7B653E8-011C-0A45-8A6C-DAE9928A0EF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51943" y="1676401"/>
            <a:ext cx="22391269" cy="1188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19766316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Number Placeholder 5">
            <a:extLst>
              <a:ext uri="{FF2B5EF4-FFF2-40B4-BE49-F238E27FC236}">
                <a16:creationId xmlns:a16="http://schemas.microsoft.com/office/drawing/2014/main" id="{3B3AE613-51B6-3644-824E-F84DAAF476B9}"/>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1"/>
              </a:buClr>
              <a:buSzPct val="75000"/>
              <a:buFont typeface="Wingdings" pitchFamily="2" charset="2"/>
              <a:buChar char="l"/>
              <a:defRPr sz="5600">
                <a:solidFill>
                  <a:schemeClr val="tx1"/>
                </a:solidFill>
                <a:latin typeface="Arial" panose="020B0604020202020204" pitchFamily="34" charset="0"/>
                <a:cs typeface="Arial" panose="020B0604020202020204" pitchFamily="34" charset="0"/>
              </a:defRPr>
            </a:lvl1pPr>
            <a:lvl2pPr marL="1485900" indent="-571500">
              <a:spcBef>
                <a:spcPct val="20000"/>
              </a:spcBef>
              <a:buClr>
                <a:schemeClr val="tx1"/>
              </a:buClr>
              <a:buSzPct val="75000"/>
              <a:buChar char="–"/>
              <a:defRPr sz="4800">
                <a:solidFill>
                  <a:schemeClr val="tx1"/>
                </a:solidFill>
                <a:latin typeface="Arial" panose="020B0604020202020204" pitchFamily="34" charset="0"/>
                <a:cs typeface="Arial" panose="020B0604020202020204" pitchFamily="34" charset="0"/>
              </a:defRPr>
            </a:lvl2pPr>
            <a:lvl3pPr marL="2286000" indent="-457200">
              <a:spcBef>
                <a:spcPct val="20000"/>
              </a:spcBef>
              <a:buClr>
                <a:schemeClr val="tx1"/>
              </a:buClr>
              <a:buSzPct val="75000"/>
              <a:buFont typeface="Wingdings" pitchFamily="2" charset="2"/>
              <a:buChar char="l"/>
              <a:defRPr sz="4000">
                <a:solidFill>
                  <a:schemeClr val="tx1"/>
                </a:solidFill>
                <a:latin typeface="Arial" panose="020B0604020202020204" pitchFamily="34" charset="0"/>
                <a:cs typeface="Arial" panose="020B0604020202020204" pitchFamily="34" charset="0"/>
              </a:defRPr>
            </a:lvl3pPr>
            <a:lvl4pPr marL="3200400" indent="-457200">
              <a:spcBef>
                <a:spcPct val="20000"/>
              </a:spcBef>
              <a:buClr>
                <a:schemeClr val="tx1"/>
              </a:buClr>
              <a:buSzPct val="80000"/>
              <a:buChar char="–"/>
              <a:defRPr sz="4000">
                <a:solidFill>
                  <a:schemeClr val="tx1"/>
                </a:solidFill>
                <a:latin typeface="Arial" panose="020B0604020202020204" pitchFamily="34" charset="0"/>
                <a:cs typeface="Arial" panose="020B0604020202020204" pitchFamily="34" charset="0"/>
              </a:defRPr>
            </a:lvl4pPr>
            <a:lvl5pPr marL="4114800" indent="-457200">
              <a:spcBef>
                <a:spcPct val="20000"/>
              </a:spcBef>
              <a:buClr>
                <a:schemeClr val="tx1"/>
              </a:buClr>
              <a:buSzPct val="65000"/>
              <a:buFont typeface="Wingdings" pitchFamily="2" charset="2"/>
              <a:buChar char="l"/>
              <a:defRPr sz="4000">
                <a:solidFill>
                  <a:schemeClr val="tx1"/>
                </a:solidFill>
                <a:latin typeface="Arial" panose="020B0604020202020204" pitchFamily="34" charset="0"/>
                <a:cs typeface="Arial" panose="020B0604020202020204" pitchFamily="34" charset="0"/>
              </a:defRPr>
            </a:lvl5pPr>
            <a:lvl6pPr marL="5029200" indent="-457200" eaLnBrk="0" fontAlgn="base" hangingPunct="0">
              <a:spcBef>
                <a:spcPct val="20000"/>
              </a:spcBef>
              <a:spcAft>
                <a:spcPct val="0"/>
              </a:spcAft>
              <a:buClr>
                <a:schemeClr val="tx1"/>
              </a:buClr>
              <a:buSzPct val="65000"/>
              <a:buFont typeface="Wingdings" pitchFamily="2" charset="2"/>
              <a:buChar char="l"/>
              <a:defRPr sz="4000">
                <a:solidFill>
                  <a:schemeClr val="tx1"/>
                </a:solidFill>
                <a:latin typeface="Arial" panose="020B0604020202020204" pitchFamily="34" charset="0"/>
                <a:cs typeface="Arial" panose="020B0604020202020204" pitchFamily="34" charset="0"/>
              </a:defRPr>
            </a:lvl6pPr>
            <a:lvl7pPr marL="5943600" indent="-457200" eaLnBrk="0" fontAlgn="base" hangingPunct="0">
              <a:spcBef>
                <a:spcPct val="20000"/>
              </a:spcBef>
              <a:spcAft>
                <a:spcPct val="0"/>
              </a:spcAft>
              <a:buClr>
                <a:schemeClr val="tx1"/>
              </a:buClr>
              <a:buSzPct val="65000"/>
              <a:buFont typeface="Wingdings" pitchFamily="2" charset="2"/>
              <a:buChar char="l"/>
              <a:defRPr sz="4000">
                <a:solidFill>
                  <a:schemeClr val="tx1"/>
                </a:solidFill>
                <a:latin typeface="Arial" panose="020B0604020202020204" pitchFamily="34" charset="0"/>
                <a:cs typeface="Arial" panose="020B0604020202020204" pitchFamily="34" charset="0"/>
              </a:defRPr>
            </a:lvl7pPr>
            <a:lvl8pPr marL="6858000" indent="-457200" eaLnBrk="0" fontAlgn="base" hangingPunct="0">
              <a:spcBef>
                <a:spcPct val="20000"/>
              </a:spcBef>
              <a:spcAft>
                <a:spcPct val="0"/>
              </a:spcAft>
              <a:buClr>
                <a:schemeClr val="tx1"/>
              </a:buClr>
              <a:buSzPct val="65000"/>
              <a:buFont typeface="Wingdings" pitchFamily="2" charset="2"/>
              <a:buChar char="l"/>
              <a:defRPr sz="4000">
                <a:solidFill>
                  <a:schemeClr val="tx1"/>
                </a:solidFill>
                <a:latin typeface="Arial" panose="020B0604020202020204" pitchFamily="34" charset="0"/>
                <a:cs typeface="Arial" panose="020B0604020202020204" pitchFamily="34" charset="0"/>
              </a:defRPr>
            </a:lvl8pPr>
            <a:lvl9pPr marL="7772400" indent="-457200" eaLnBrk="0" fontAlgn="base" hangingPunct="0">
              <a:spcBef>
                <a:spcPct val="20000"/>
              </a:spcBef>
              <a:spcAft>
                <a:spcPct val="0"/>
              </a:spcAft>
              <a:buClr>
                <a:schemeClr val="tx1"/>
              </a:buClr>
              <a:buSzPct val="65000"/>
              <a:buFont typeface="Wingdings" pitchFamily="2" charset="2"/>
              <a:buChar char="l"/>
              <a:defRPr sz="4000">
                <a:solidFill>
                  <a:schemeClr val="tx1"/>
                </a:solidFill>
                <a:latin typeface="Arial" panose="020B0604020202020204" pitchFamily="34" charset="0"/>
                <a:cs typeface="Arial" panose="020B0604020202020204" pitchFamily="34" charset="0"/>
              </a:defRPr>
            </a:lvl9pPr>
          </a:lstStyle>
          <a:p>
            <a:pPr>
              <a:spcBef>
                <a:spcPct val="0"/>
              </a:spcBef>
              <a:buClrTx/>
              <a:buSzTx/>
              <a:buFontTx/>
              <a:buNone/>
            </a:pPr>
            <a:fld id="{DD612543-85A8-7747-BA4C-26F2E182B3F5}" type="slidenum">
              <a:rPr lang="en-CA" altLang="en-US" sz="5200">
                <a:solidFill>
                  <a:schemeClr val="bg1"/>
                </a:solidFill>
              </a:rPr>
              <a:pPr>
                <a:spcBef>
                  <a:spcPct val="0"/>
                </a:spcBef>
                <a:buClrTx/>
                <a:buSzTx/>
                <a:buFontTx/>
                <a:buNone/>
              </a:pPr>
              <a:t>13</a:t>
            </a:fld>
            <a:endParaRPr lang="en-CA" altLang="en-US" sz="5200">
              <a:solidFill>
                <a:schemeClr val="bg1"/>
              </a:solidFill>
            </a:endParaRPr>
          </a:p>
        </p:txBody>
      </p:sp>
      <p:sp>
        <p:nvSpPr>
          <p:cNvPr id="27651" name="AutoShape 2">
            <a:extLst>
              <a:ext uri="{FF2B5EF4-FFF2-40B4-BE49-F238E27FC236}">
                <a16:creationId xmlns:a16="http://schemas.microsoft.com/office/drawing/2014/main" id="{7C381836-76B0-8049-8F0E-198E732DBA39}"/>
              </a:ext>
            </a:extLst>
          </p:cNvPr>
          <p:cNvSpPr>
            <a:spLocks noGrp="1" noChangeArrowheads="1"/>
          </p:cNvSpPr>
          <p:nvPr>
            <p:ph type="title"/>
          </p:nvPr>
        </p:nvSpPr>
        <p:spPr>
          <a:xfrm>
            <a:off x="4264025" y="609600"/>
            <a:ext cx="15849600" cy="2286000"/>
          </a:xfrm>
        </p:spPr>
        <p:txBody>
          <a:bodyPr/>
          <a:lstStyle/>
          <a:p>
            <a:pPr eaLnBrk="1" hangingPunct="1"/>
            <a:r>
              <a:rPr lang="en-US" altLang="en-US" sz="8000" b="1" dirty="0">
                <a:solidFill>
                  <a:srgbClr val="FF0000"/>
                </a:solidFill>
              </a:rPr>
              <a:t>Phase 5 : Go Live &amp; Support</a:t>
            </a:r>
            <a:endParaRPr lang="en-CA" altLang="en-US" sz="8000" b="1" dirty="0">
              <a:solidFill>
                <a:srgbClr val="FF0000"/>
              </a:solidFill>
            </a:endParaRPr>
          </a:p>
        </p:txBody>
      </p:sp>
      <p:sp>
        <p:nvSpPr>
          <p:cNvPr id="27652" name="AutoShape 4">
            <a:extLst>
              <a:ext uri="{FF2B5EF4-FFF2-40B4-BE49-F238E27FC236}">
                <a16:creationId xmlns:a16="http://schemas.microsoft.com/office/drawing/2014/main" id="{B0B0DAA1-4591-C748-9E79-7123D2A44A77}"/>
              </a:ext>
            </a:extLst>
          </p:cNvPr>
          <p:cNvSpPr>
            <a:spLocks noChangeArrowheads="1"/>
          </p:cNvSpPr>
          <p:nvPr/>
        </p:nvSpPr>
        <p:spPr bwMode="auto">
          <a:xfrm>
            <a:off x="5026026" y="2989387"/>
            <a:ext cx="5902326" cy="2016126"/>
          </a:xfrm>
          <a:prstGeom prst="roundRect">
            <a:avLst>
              <a:gd name="adj" fmla="val 16667"/>
            </a:avLst>
          </a:prstGeom>
          <a:solidFill>
            <a:schemeClr val="accent1">
              <a:alpha val="49019"/>
            </a:schemeClr>
          </a:solidFill>
          <a:ln w="9525" algn="ctr">
            <a:solidFill>
              <a:schemeClr val="tx1"/>
            </a:solidFill>
            <a:round/>
            <a:headEnd/>
            <a:tailEnd/>
          </a:ln>
        </p:spPr>
        <p:txBody>
          <a:bodyPr anchor="ctr"/>
          <a:lstStyle>
            <a:lvl1pPr>
              <a:spcBef>
                <a:spcPct val="20000"/>
              </a:spcBef>
              <a:buClr>
                <a:schemeClr val="tx1"/>
              </a:buClr>
              <a:buSzPct val="75000"/>
              <a:buFont typeface="Wingdings" pitchFamily="2" charset="2"/>
              <a:buChar char="l"/>
              <a:defRPr sz="2800">
                <a:solidFill>
                  <a:schemeClr val="tx1"/>
                </a:solidFill>
                <a:latin typeface="Arial" panose="020B0604020202020204" pitchFamily="34" charset="0"/>
                <a:cs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cs typeface="Arial" panose="020B0604020202020204" pitchFamily="34" charset="0"/>
              </a:defRPr>
            </a:lvl2pPr>
            <a:lvl3pPr marL="1143000" indent="-228600">
              <a:spcBef>
                <a:spcPct val="20000"/>
              </a:spcBef>
              <a:buClr>
                <a:schemeClr val="tx1"/>
              </a:buClr>
              <a:buSzPct val="75000"/>
              <a:buFont typeface="Wingdings" pitchFamily="2" charset="2"/>
              <a:buChar char="l"/>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buClr>
                <a:schemeClr val="tx1"/>
              </a:buClr>
              <a:buSzPct val="80000"/>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lr>
                <a:schemeClr val="tx1"/>
              </a:buClr>
              <a:buSzPct val="65000"/>
              <a:buFont typeface="Wingdings" pitchFamily="2" charset="2"/>
              <a:buChar char="l"/>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itchFamily="2" charset="2"/>
              <a:buChar char="l"/>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itchFamily="2" charset="2"/>
              <a:buChar char="l"/>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itchFamily="2" charset="2"/>
              <a:buChar char="l"/>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itchFamily="2" charset="2"/>
              <a:buChar char="l"/>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0"/>
              </a:spcBef>
              <a:buClrTx/>
              <a:buSzTx/>
              <a:buFontTx/>
              <a:buNone/>
            </a:pPr>
            <a:r>
              <a:rPr lang="en-US" altLang="en-US" sz="3600" b="1"/>
              <a:t>Production Support</a:t>
            </a:r>
            <a:endParaRPr lang="en-GB" altLang="en-US" sz="3600" b="1"/>
          </a:p>
        </p:txBody>
      </p:sp>
      <p:sp>
        <p:nvSpPr>
          <p:cNvPr id="27653" name="AutoShape 5">
            <a:extLst>
              <a:ext uri="{FF2B5EF4-FFF2-40B4-BE49-F238E27FC236}">
                <a16:creationId xmlns:a16="http://schemas.microsoft.com/office/drawing/2014/main" id="{D462803C-99C7-8140-8CC5-6BC21BDB206E}"/>
              </a:ext>
            </a:extLst>
          </p:cNvPr>
          <p:cNvSpPr>
            <a:spLocks noChangeArrowheads="1"/>
          </p:cNvSpPr>
          <p:nvPr/>
        </p:nvSpPr>
        <p:spPr bwMode="auto">
          <a:xfrm>
            <a:off x="6175376" y="5440487"/>
            <a:ext cx="5902326" cy="2016126"/>
          </a:xfrm>
          <a:prstGeom prst="roundRect">
            <a:avLst>
              <a:gd name="adj" fmla="val 16667"/>
            </a:avLst>
          </a:prstGeom>
          <a:solidFill>
            <a:schemeClr val="accent1">
              <a:alpha val="49019"/>
            </a:schemeClr>
          </a:solidFill>
          <a:ln w="9525">
            <a:solidFill>
              <a:schemeClr val="tx1"/>
            </a:solidFill>
            <a:round/>
            <a:headEnd/>
            <a:tailEnd/>
          </a:ln>
        </p:spPr>
        <p:txBody>
          <a:bodyPr anchor="ctr"/>
          <a:lstStyle>
            <a:lvl1pPr>
              <a:spcBef>
                <a:spcPct val="20000"/>
              </a:spcBef>
              <a:buClr>
                <a:schemeClr val="tx1"/>
              </a:buClr>
              <a:buSzPct val="75000"/>
              <a:buFont typeface="Wingdings" pitchFamily="2" charset="2"/>
              <a:buChar char="l"/>
              <a:defRPr sz="2800">
                <a:solidFill>
                  <a:schemeClr val="tx1"/>
                </a:solidFill>
                <a:latin typeface="Arial" panose="020B0604020202020204" pitchFamily="34" charset="0"/>
                <a:cs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cs typeface="Arial" panose="020B0604020202020204" pitchFamily="34" charset="0"/>
              </a:defRPr>
            </a:lvl2pPr>
            <a:lvl3pPr marL="1143000" indent="-228600">
              <a:spcBef>
                <a:spcPct val="20000"/>
              </a:spcBef>
              <a:buClr>
                <a:schemeClr val="tx1"/>
              </a:buClr>
              <a:buSzPct val="75000"/>
              <a:buFont typeface="Wingdings" pitchFamily="2" charset="2"/>
              <a:buChar char="l"/>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buClr>
                <a:schemeClr val="tx1"/>
              </a:buClr>
              <a:buSzPct val="80000"/>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lr>
                <a:schemeClr val="tx1"/>
              </a:buClr>
              <a:buSzPct val="65000"/>
              <a:buFont typeface="Wingdings" pitchFamily="2" charset="2"/>
              <a:buChar char="l"/>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itchFamily="2" charset="2"/>
              <a:buChar char="l"/>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itchFamily="2" charset="2"/>
              <a:buChar char="l"/>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itchFamily="2" charset="2"/>
              <a:buChar char="l"/>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itchFamily="2" charset="2"/>
              <a:buChar char="l"/>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0"/>
              </a:spcBef>
              <a:buClrTx/>
              <a:buSzTx/>
              <a:buFontTx/>
              <a:buNone/>
            </a:pPr>
            <a:r>
              <a:rPr lang="en-US" altLang="en-US" sz="3600" b="1"/>
              <a:t>Monitor System Transactions</a:t>
            </a:r>
            <a:endParaRPr lang="en-GB" altLang="en-US" sz="3600" b="1"/>
          </a:p>
        </p:txBody>
      </p:sp>
      <p:sp>
        <p:nvSpPr>
          <p:cNvPr id="27654" name="AutoShape 6">
            <a:extLst>
              <a:ext uri="{FF2B5EF4-FFF2-40B4-BE49-F238E27FC236}">
                <a16:creationId xmlns:a16="http://schemas.microsoft.com/office/drawing/2014/main" id="{874C0B17-6F52-F241-8E05-0AE732306181}"/>
              </a:ext>
            </a:extLst>
          </p:cNvPr>
          <p:cNvSpPr>
            <a:spLocks noChangeArrowheads="1"/>
          </p:cNvSpPr>
          <p:nvPr/>
        </p:nvSpPr>
        <p:spPr bwMode="auto">
          <a:xfrm>
            <a:off x="6896101" y="7888412"/>
            <a:ext cx="5902324" cy="2016124"/>
          </a:xfrm>
          <a:prstGeom prst="roundRect">
            <a:avLst>
              <a:gd name="adj" fmla="val 16667"/>
            </a:avLst>
          </a:prstGeom>
          <a:solidFill>
            <a:schemeClr val="accent1">
              <a:alpha val="49019"/>
            </a:schemeClr>
          </a:solidFill>
          <a:ln w="9525">
            <a:solidFill>
              <a:schemeClr val="tx1"/>
            </a:solidFill>
            <a:round/>
            <a:headEnd/>
            <a:tailEnd/>
          </a:ln>
        </p:spPr>
        <p:txBody>
          <a:bodyPr anchor="ctr"/>
          <a:lstStyle>
            <a:lvl1pPr>
              <a:spcBef>
                <a:spcPct val="20000"/>
              </a:spcBef>
              <a:buClr>
                <a:schemeClr val="tx1"/>
              </a:buClr>
              <a:buSzPct val="75000"/>
              <a:buFont typeface="Wingdings" pitchFamily="2" charset="2"/>
              <a:buChar char="l"/>
              <a:defRPr sz="2800">
                <a:solidFill>
                  <a:schemeClr val="tx1"/>
                </a:solidFill>
                <a:latin typeface="Arial" panose="020B0604020202020204" pitchFamily="34" charset="0"/>
                <a:cs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cs typeface="Arial" panose="020B0604020202020204" pitchFamily="34" charset="0"/>
              </a:defRPr>
            </a:lvl2pPr>
            <a:lvl3pPr marL="1143000" indent="-228600">
              <a:spcBef>
                <a:spcPct val="20000"/>
              </a:spcBef>
              <a:buClr>
                <a:schemeClr val="tx1"/>
              </a:buClr>
              <a:buSzPct val="75000"/>
              <a:buFont typeface="Wingdings" pitchFamily="2" charset="2"/>
              <a:buChar char="l"/>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buClr>
                <a:schemeClr val="tx1"/>
              </a:buClr>
              <a:buSzPct val="80000"/>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lr>
                <a:schemeClr val="tx1"/>
              </a:buClr>
              <a:buSzPct val="65000"/>
              <a:buFont typeface="Wingdings" pitchFamily="2" charset="2"/>
              <a:buChar char="l"/>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itchFamily="2" charset="2"/>
              <a:buChar char="l"/>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itchFamily="2" charset="2"/>
              <a:buChar char="l"/>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itchFamily="2" charset="2"/>
              <a:buChar char="l"/>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itchFamily="2" charset="2"/>
              <a:buChar char="l"/>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0"/>
              </a:spcBef>
              <a:buClrTx/>
              <a:buSzTx/>
              <a:buFontTx/>
              <a:buNone/>
            </a:pPr>
            <a:r>
              <a:rPr lang="en-US" altLang="en-US" sz="3600" b="1"/>
              <a:t>Optimize Performance</a:t>
            </a:r>
          </a:p>
        </p:txBody>
      </p:sp>
      <p:sp>
        <p:nvSpPr>
          <p:cNvPr id="27655" name="AutoShape 7">
            <a:extLst>
              <a:ext uri="{FF2B5EF4-FFF2-40B4-BE49-F238E27FC236}">
                <a16:creationId xmlns:a16="http://schemas.microsoft.com/office/drawing/2014/main" id="{F7FB309A-6BFE-A44B-8557-586027B34429}"/>
              </a:ext>
            </a:extLst>
          </p:cNvPr>
          <p:cNvSpPr>
            <a:spLocks noChangeArrowheads="1"/>
          </p:cNvSpPr>
          <p:nvPr/>
        </p:nvSpPr>
        <p:spPr bwMode="auto">
          <a:xfrm rot="19660102">
            <a:off x="5743576" y="7310563"/>
            <a:ext cx="542926" cy="1298574"/>
          </a:xfrm>
          <a:prstGeom prst="curvedRightArrow">
            <a:avLst>
              <a:gd name="adj1" fmla="val 47836"/>
              <a:gd name="adj2" fmla="val 95672"/>
              <a:gd name="adj3" fmla="val 33333"/>
            </a:avLst>
          </a:prstGeom>
          <a:solidFill>
            <a:schemeClr val="accent1"/>
          </a:solidFill>
          <a:ln w="9525">
            <a:solidFill>
              <a:schemeClr val="tx1"/>
            </a:solidFill>
            <a:miter lim="800000"/>
            <a:headEnd/>
            <a:tailEnd/>
          </a:ln>
        </p:spPr>
        <p:txBody>
          <a:bodyPr wrap="none" anchor="ctr"/>
          <a:lstStyle>
            <a:lvl1pPr>
              <a:spcBef>
                <a:spcPct val="20000"/>
              </a:spcBef>
              <a:buClr>
                <a:schemeClr val="tx1"/>
              </a:buClr>
              <a:buSzPct val="75000"/>
              <a:buFont typeface="Wingdings" pitchFamily="2" charset="2"/>
              <a:buChar char="l"/>
              <a:defRPr sz="2800">
                <a:solidFill>
                  <a:schemeClr val="tx1"/>
                </a:solidFill>
                <a:latin typeface="Arial" panose="020B0604020202020204" pitchFamily="34" charset="0"/>
                <a:cs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cs typeface="Arial" panose="020B0604020202020204" pitchFamily="34" charset="0"/>
              </a:defRPr>
            </a:lvl2pPr>
            <a:lvl3pPr marL="1143000" indent="-228600">
              <a:spcBef>
                <a:spcPct val="20000"/>
              </a:spcBef>
              <a:buClr>
                <a:schemeClr val="tx1"/>
              </a:buClr>
              <a:buSzPct val="75000"/>
              <a:buFont typeface="Wingdings" pitchFamily="2" charset="2"/>
              <a:buChar char="l"/>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buClr>
                <a:schemeClr val="tx1"/>
              </a:buClr>
              <a:buSzPct val="80000"/>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lr>
                <a:schemeClr val="tx1"/>
              </a:buClr>
              <a:buSzPct val="65000"/>
              <a:buFont typeface="Wingdings" pitchFamily="2" charset="2"/>
              <a:buChar char="l"/>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itchFamily="2" charset="2"/>
              <a:buChar char="l"/>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itchFamily="2" charset="2"/>
              <a:buChar char="l"/>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itchFamily="2" charset="2"/>
              <a:buChar char="l"/>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itchFamily="2" charset="2"/>
              <a:buChar char="l"/>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ClrTx/>
              <a:buSzTx/>
              <a:buFontTx/>
              <a:buNone/>
            </a:pPr>
            <a:endParaRPr lang="en-US" altLang="en-US" sz="3600"/>
          </a:p>
        </p:txBody>
      </p:sp>
      <p:sp>
        <p:nvSpPr>
          <p:cNvPr id="27656" name="AutoShape 8">
            <a:extLst>
              <a:ext uri="{FF2B5EF4-FFF2-40B4-BE49-F238E27FC236}">
                <a16:creationId xmlns:a16="http://schemas.microsoft.com/office/drawing/2014/main" id="{0F26A766-D4EA-7942-BB0F-CEE5F690D5ED}"/>
              </a:ext>
            </a:extLst>
          </p:cNvPr>
          <p:cNvSpPr>
            <a:spLocks noChangeArrowheads="1"/>
          </p:cNvSpPr>
          <p:nvPr/>
        </p:nvSpPr>
        <p:spPr bwMode="auto">
          <a:xfrm>
            <a:off x="7902576" y="10190287"/>
            <a:ext cx="5902326" cy="2016126"/>
          </a:xfrm>
          <a:prstGeom prst="roundRect">
            <a:avLst>
              <a:gd name="adj" fmla="val 16667"/>
            </a:avLst>
          </a:prstGeom>
          <a:solidFill>
            <a:schemeClr val="accent1">
              <a:alpha val="49019"/>
            </a:schemeClr>
          </a:solidFill>
          <a:ln w="9525">
            <a:solidFill>
              <a:schemeClr val="tx1"/>
            </a:solidFill>
            <a:round/>
            <a:headEnd/>
            <a:tailEnd/>
          </a:ln>
        </p:spPr>
        <p:txBody>
          <a:bodyPr anchor="ctr"/>
          <a:lstStyle>
            <a:lvl1pPr>
              <a:spcBef>
                <a:spcPct val="20000"/>
              </a:spcBef>
              <a:buClr>
                <a:schemeClr val="tx1"/>
              </a:buClr>
              <a:buSzPct val="75000"/>
              <a:buFont typeface="Wingdings" pitchFamily="2" charset="2"/>
              <a:buChar char="l"/>
              <a:defRPr sz="2800">
                <a:solidFill>
                  <a:schemeClr val="tx1"/>
                </a:solidFill>
                <a:latin typeface="Arial" panose="020B0604020202020204" pitchFamily="34" charset="0"/>
                <a:cs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cs typeface="Arial" panose="020B0604020202020204" pitchFamily="34" charset="0"/>
              </a:defRPr>
            </a:lvl2pPr>
            <a:lvl3pPr marL="1143000" indent="-228600">
              <a:spcBef>
                <a:spcPct val="20000"/>
              </a:spcBef>
              <a:buClr>
                <a:schemeClr val="tx1"/>
              </a:buClr>
              <a:buSzPct val="75000"/>
              <a:buFont typeface="Wingdings" pitchFamily="2" charset="2"/>
              <a:buChar char="l"/>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buClr>
                <a:schemeClr val="tx1"/>
              </a:buClr>
              <a:buSzPct val="80000"/>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lr>
                <a:schemeClr val="tx1"/>
              </a:buClr>
              <a:buSzPct val="65000"/>
              <a:buFont typeface="Wingdings" pitchFamily="2" charset="2"/>
              <a:buChar char="l"/>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itchFamily="2" charset="2"/>
              <a:buChar char="l"/>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itchFamily="2" charset="2"/>
              <a:buChar char="l"/>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itchFamily="2" charset="2"/>
              <a:buChar char="l"/>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itchFamily="2" charset="2"/>
              <a:buChar char="l"/>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0"/>
              </a:spcBef>
              <a:buClrTx/>
              <a:buSzTx/>
              <a:buFontTx/>
              <a:buNone/>
            </a:pPr>
            <a:r>
              <a:rPr lang="en-US" altLang="en-US" sz="3600" b="1"/>
              <a:t>Help Desk &amp; Competency Center</a:t>
            </a:r>
          </a:p>
        </p:txBody>
      </p:sp>
      <p:sp>
        <p:nvSpPr>
          <p:cNvPr id="27657" name="AutoShape 9">
            <a:extLst>
              <a:ext uri="{FF2B5EF4-FFF2-40B4-BE49-F238E27FC236}">
                <a16:creationId xmlns:a16="http://schemas.microsoft.com/office/drawing/2014/main" id="{99CA0D9A-9952-6844-B33F-C0EC5F6265B7}"/>
              </a:ext>
            </a:extLst>
          </p:cNvPr>
          <p:cNvSpPr>
            <a:spLocks noChangeArrowheads="1"/>
          </p:cNvSpPr>
          <p:nvPr/>
        </p:nvSpPr>
        <p:spPr bwMode="auto">
          <a:xfrm rot="19660102">
            <a:off x="6896101" y="10336336"/>
            <a:ext cx="542924" cy="1298576"/>
          </a:xfrm>
          <a:prstGeom prst="curvedRightArrow">
            <a:avLst>
              <a:gd name="adj1" fmla="val 47836"/>
              <a:gd name="adj2" fmla="val 95673"/>
              <a:gd name="adj3" fmla="val 33333"/>
            </a:avLst>
          </a:prstGeom>
          <a:solidFill>
            <a:schemeClr val="accent1"/>
          </a:solidFill>
          <a:ln w="9525">
            <a:solidFill>
              <a:schemeClr val="tx1"/>
            </a:solidFill>
            <a:miter lim="800000"/>
            <a:headEnd/>
            <a:tailEnd/>
          </a:ln>
        </p:spPr>
        <p:txBody>
          <a:bodyPr wrap="none" anchor="ctr"/>
          <a:lstStyle>
            <a:lvl1pPr>
              <a:spcBef>
                <a:spcPct val="20000"/>
              </a:spcBef>
              <a:buClr>
                <a:schemeClr val="tx1"/>
              </a:buClr>
              <a:buSzPct val="75000"/>
              <a:buFont typeface="Wingdings" pitchFamily="2" charset="2"/>
              <a:buChar char="l"/>
              <a:defRPr sz="2800">
                <a:solidFill>
                  <a:schemeClr val="tx1"/>
                </a:solidFill>
                <a:latin typeface="Arial" panose="020B0604020202020204" pitchFamily="34" charset="0"/>
                <a:cs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cs typeface="Arial" panose="020B0604020202020204" pitchFamily="34" charset="0"/>
              </a:defRPr>
            </a:lvl2pPr>
            <a:lvl3pPr marL="1143000" indent="-228600">
              <a:spcBef>
                <a:spcPct val="20000"/>
              </a:spcBef>
              <a:buClr>
                <a:schemeClr val="tx1"/>
              </a:buClr>
              <a:buSzPct val="75000"/>
              <a:buFont typeface="Wingdings" pitchFamily="2" charset="2"/>
              <a:buChar char="l"/>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buClr>
                <a:schemeClr val="tx1"/>
              </a:buClr>
              <a:buSzPct val="80000"/>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lr>
                <a:schemeClr val="tx1"/>
              </a:buClr>
              <a:buSzPct val="65000"/>
              <a:buFont typeface="Wingdings" pitchFamily="2" charset="2"/>
              <a:buChar char="l"/>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itchFamily="2" charset="2"/>
              <a:buChar char="l"/>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itchFamily="2" charset="2"/>
              <a:buChar char="l"/>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itchFamily="2" charset="2"/>
              <a:buChar char="l"/>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itchFamily="2" charset="2"/>
              <a:buChar char="l"/>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ClrTx/>
              <a:buSzTx/>
              <a:buFontTx/>
              <a:buNone/>
            </a:pPr>
            <a:endParaRPr lang="en-US" altLang="en-US" sz="3600"/>
          </a:p>
        </p:txBody>
      </p:sp>
      <p:sp>
        <p:nvSpPr>
          <p:cNvPr id="27658" name="Rectangle 10">
            <a:extLst>
              <a:ext uri="{FF2B5EF4-FFF2-40B4-BE49-F238E27FC236}">
                <a16:creationId xmlns:a16="http://schemas.microsoft.com/office/drawing/2014/main" id="{7878CE31-B969-C74B-8F56-1A0D8D1C3F7C}"/>
              </a:ext>
            </a:extLst>
          </p:cNvPr>
          <p:cNvSpPr>
            <a:spLocks noChangeArrowheads="1"/>
          </p:cNvSpPr>
          <p:nvPr/>
        </p:nvSpPr>
        <p:spPr bwMode="auto">
          <a:xfrm>
            <a:off x="13255626" y="3598986"/>
            <a:ext cx="7486650" cy="52629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tx1"/>
              </a:buClr>
              <a:buSzPct val="75000"/>
              <a:buFont typeface="Wingdings" pitchFamily="2" charset="2"/>
              <a:buChar char="l"/>
              <a:defRPr sz="2800">
                <a:solidFill>
                  <a:schemeClr val="tx1"/>
                </a:solidFill>
                <a:latin typeface="Arial" panose="020B0604020202020204" pitchFamily="34" charset="0"/>
                <a:cs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cs typeface="Arial" panose="020B0604020202020204" pitchFamily="34" charset="0"/>
              </a:defRPr>
            </a:lvl2pPr>
            <a:lvl3pPr marL="1143000" indent="-228600">
              <a:spcBef>
                <a:spcPct val="20000"/>
              </a:spcBef>
              <a:buClr>
                <a:schemeClr val="tx1"/>
              </a:buClr>
              <a:buSzPct val="75000"/>
              <a:buFont typeface="Wingdings" pitchFamily="2" charset="2"/>
              <a:buChar char="l"/>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buClr>
                <a:schemeClr val="tx1"/>
              </a:buClr>
              <a:buSzPct val="80000"/>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lr>
                <a:schemeClr val="tx1"/>
              </a:buClr>
              <a:buSzPct val="65000"/>
              <a:buFont typeface="Wingdings" pitchFamily="2" charset="2"/>
              <a:buChar char="l"/>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itchFamily="2" charset="2"/>
              <a:buChar char="l"/>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itchFamily="2" charset="2"/>
              <a:buChar char="l"/>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itchFamily="2" charset="2"/>
              <a:buChar char="l"/>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itchFamily="2" charset="2"/>
              <a:buChar char="l"/>
              <a:defRPr sz="2000">
                <a:solidFill>
                  <a:schemeClr val="tx1"/>
                </a:solidFill>
                <a:latin typeface="Arial" panose="020B0604020202020204" pitchFamily="34" charset="0"/>
                <a:cs typeface="Arial" panose="020B0604020202020204" pitchFamily="34" charset="0"/>
              </a:defRPr>
            </a:lvl9pPr>
          </a:lstStyle>
          <a:p>
            <a:pPr eaLnBrk="1" hangingPunct="1">
              <a:spcBef>
                <a:spcPct val="75000"/>
              </a:spcBef>
              <a:buSzTx/>
              <a:buFont typeface="Wingdings" pitchFamily="2" charset="2"/>
              <a:buNone/>
            </a:pPr>
            <a:r>
              <a:rPr lang="en-US" altLang="en-US" sz="5600"/>
              <a:t>The purpose of this phase is to move from a project-oriented, pre-production environment to live production operation.</a:t>
            </a:r>
          </a:p>
        </p:txBody>
      </p:sp>
    </p:spTree>
    <p:extLst>
      <p:ext uri="{BB962C8B-B14F-4D97-AF65-F5344CB8AC3E}">
        <p14:creationId xmlns:p14="http://schemas.microsoft.com/office/powerpoint/2010/main" val="285688155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Number Placeholder 5">
            <a:extLst>
              <a:ext uri="{FF2B5EF4-FFF2-40B4-BE49-F238E27FC236}">
                <a16:creationId xmlns:a16="http://schemas.microsoft.com/office/drawing/2014/main" id="{174E3C4F-7099-4748-B543-D95ED12BC69E}"/>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1"/>
              </a:buClr>
              <a:buSzPct val="75000"/>
              <a:buFont typeface="Wingdings" pitchFamily="2" charset="2"/>
              <a:buChar char="l"/>
              <a:defRPr sz="5600">
                <a:solidFill>
                  <a:schemeClr val="tx1"/>
                </a:solidFill>
                <a:latin typeface="Arial" panose="020B0604020202020204" pitchFamily="34" charset="0"/>
                <a:cs typeface="Arial" panose="020B0604020202020204" pitchFamily="34" charset="0"/>
              </a:defRPr>
            </a:lvl1pPr>
            <a:lvl2pPr marL="1485900" indent="-571500">
              <a:spcBef>
                <a:spcPct val="20000"/>
              </a:spcBef>
              <a:buClr>
                <a:schemeClr val="tx1"/>
              </a:buClr>
              <a:buSzPct val="75000"/>
              <a:buChar char="–"/>
              <a:defRPr sz="4800">
                <a:solidFill>
                  <a:schemeClr val="tx1"/>
                </a:solidFill>
                <a:latin typeface="Arial" panose="020B0604020202020204" pitchFamily="34" charset="0"/>
                <a:cs typeface="Arial" panose="020B0604020202020204" pitchFamily="34" charset="0"/>
              </a:defRPr>
            </a:lvl2pPr>
            <a:lvl3pPr marL="2286000" indent="-457200">
              <a:spcBef>
                <a:spcPct val="20000"/>
              </a:spcBef>
              <a:buClr>
                <a:schemeClr val="tx1"/>
              </a:buClr>
              <a:buSzPct val="75000"/>
              <a:buFont typeface="Wingdings" pitchFamily="2" charset="2"/>
              <a:buChar char="l"/>
              <a:defRPr sz="4000">
                <a:solidFill>
                  <a:schemeClr val="tx1"/>
                </a:solidFill>
                <a:latin typeface="Arial" panose="020B0604020202020204" pitchFamily="34" charset="0"/>
                <a:cs typeface="Arial" panose="020B0604020202020204" pitchFamily="34" charset="0"/>
              </a:defRPr>
            </a:lvl3pPr>
            <a:lvl4pPr marL="3200400" indent="-457200">
              <a:spcBef>
                <a:spcPct val="20000"/>
              </a:spcBef>
              <a:buClr>
                <a:schemeClr val="tx1"/>
              </a:buClr>
              <a:buSzPct val="80000"/>
              <a:buChar char="–"/>
              <a:defRPr sz="4000">
                <a:solidFill>
                  <a:schemeClr val="tx1"/>
                </a:solidFill>
                <a:latin typeface="Arial" panose="020B0604020202020204" pitchFamily="34" charset="0"/>
                <a:cs typeface="Arial" panose="020B0604020202020204" pitchFamily="34" charset="0"/>
              </a:defRPr>
            </a:lvl4pPr>
            <a:lvl5pPr marL="4114800" indent="-457200">
              <a:spcBef>
                <a:spcPct val="20000"/>
              </a:spcBef>
              <a:buClr>
                <a:schemeClr val="tx1"/>
              </a:buClr>
              <a:buSzPct val="65000"/>
              <a:buFont typeface="Wingdings" pitchFamily="2" charset="2"/>
              <a:buChar char="l"/>
              <a:defRPr sz="4000">
                <a:solidFill>
                  <a:schemeClr val="tx1"/>
                </a:solidFill>
                <a:latin typeface="Arial" panose="020B0604020202020204" pitchFamily="34" charset="0"/>
                <a:cs typeface="Arial" panose="020B0604020202020204" pitchFamily="34" charset="0"/>
              </a:defRPr>
            </a:lvl5pPr>
            <a:lvl6pPr marL="5029200" indent="-457200" eaLnBrk="0" fontAlgn="base" hangingPunct="0">
              <a:spcBef>
                <a:spcPct val="20000"/>
              </a:spcBef>
              <a:spcAft>
                <a:spcPct val="0"/>
              </a:spcAft>
              <a:buClr>
                <a:schemeClr val="tx1"/>
              </a:buClr>
              <a:buSzPct val="65000"/>
              <a:buFont typeface="Wingdings" pitchFamily="2" charset="2"/>
              <a:buChar char="l"/>
              <a:defRPr sz="4000">
                <a:solidFill>
                  <a:schemeClr val="tx1"/>
                </a:solidFill>
                <a:latin typeface="Arial" panose="020B0604020202020204" pitchFamily="34" charset="0"/>
                <a:cs typeface="Arial" panose="020B0604020202020204" pitchFamily="34" charset="0"/>
              </a:defRPr>
            </a:lvl6pPr>
            <a:lvl7pPr marL="5943600" indent="-457200" eaLnBrk="0" fontAlgn="base" hangingPunct="0">
              <a:spcBef>
                <a:spcPct val="20000"/>
              </a:spcBef>
              <a:spcAft>
                <a:spcPct val="0"/>
              </a:spcAft>
              <a:buClr>
                <a:schemeClr val="tx1"/>
              </a:buClr>
              <a:buSzPct val="65000"/>
              <a:buFont typeface="Wingdings" pitchFamily="2" charset="2"/>
              <a:buChar char="l"/>
              <a:defRPr sz="4000">
                <a:solidFill>
                  <a:schemeClr val="tx1"/>
                </a:solidFill>
                <a:latin typeface="Arial" panose="020B0604020202020204" pitchFamily="34" charset="0"/>
                <a:cs typeface="Arial" panose="020B0604020202020204" pitchFamily="34" charset="0"/>
              </a:defRPr>
            </a:lvl7pPr>
            <a:lvl8pPr marL="6858000" indent="-457200" eaLnBrk="0" fontAlgn="base" hangingPunct="0">
              <a:spcBef>
                <a:spcPct val="20000"/>
              </a:spcBef>
              <a:spcAft>
                <a:spcPct val="0"/>
              </a:spcAft>
              <a:buClr>
                <a:schemeClr val="tx1"/>
              </a:buClr>
              <a:buSzPct val="65000"/>
              <a:buFont typeface="Wingdings" pitchFamily="2" charset="2"/>
              <a:buChar char="l"/>
              <a:defRPr sz="4000">
                <a:solidFill>
                  <a:schemeClr val="tx1"/>
                </a:solidFill>
                <a:latin typeface="Arial" panose="020B0604020202020204" pitchFamily="34" charset="0"/>
                <a:cs typeface="Arial" panose="020B0604020202020204" pitchFamily="34" charset="0"/>
              </a:defRPr>
            </a:lvl8pPr>
            <a:lvl9pPr marL="7772400" indent="-457200" eaLnBrk="0" fontAlgn="base" hangingPunct="0">
              <a:spcBef>
                <a:spcPct val="20000"/>
              </a:spcBef>
              <a:spcAft>
                <a:spcPct val="0"/>
              </a:spcAft>
              <a:buClr>
                <a:schemeClr val="tx1"/>
              </a:buClr>
              <a:buSzPct val="65000"/>
              <a:buFont typeface="Wingdings" pitchFamily="2" charset="2"/>
              <a:buChar char="l"/>
              <a:defRPr sz="4000">
                <a:solidFill>
                  <a:schemeClr val="tx1"/>
                </a:solidFill>
                <a:latin typeface="Arial" panose="020B0604020202020204" pitchFamily="34" charset="0"/>
                <a:cs typeface="Arial" panose="020B0604020202020204" pitchFamily="34" charset="0"/>
              </a:defRPr>
            </a:lvl9pPr>
          </a:lstStyle>
          <a:p>
            <a:pPr>
              <a:spcBef>
                <a:spcPct val="0"/>
              </a:spcBef>
              <a:buClrTx/>
              <a:buSzTx/>
              <a:buFontTx/>
              <a:buNone/>
            </a:pPr>
            <a:fld id="{88C72B3B-543C-F045-B0B2-9EEFAD0B6F3A}" type="slidenum">
              <a:rPr lang="en-CA" altLang="en-US" sz="5200">
                <a:solidFill>
                  <a:schemeClr val="bg1"/>
                </a:solidFill>
              </a:rPr>
              <a:pPr>
                <a:spcBef>
                  <a:spcPct val="0"/>
                </a:spcBef>
                <a:buClrTx/>
                <a:buSzTx/>
                <a:buFontTx/>
                <a:buNone/>
              </a:pPr>
              <a:t>14</a:t>
            </a:fld>
            <a:endParaRPr lang="en-CA" altLang="en-US" sz="5200">
              <a:solidFill>
                <a:schemeClr val="bg1"/>
              </a:solidFill>
            </a:endParaRPr>
          </a:p>
        </p:txBody>
      </p:sp>
      <p:sp>
        <p:nvSpPr>
          <p:cNvPr id="29699" name="AutoShape 2">
            <a:extLst>
              <a:ext uri="{FF2B5EF4-FFF2-40B4-BE49-F238E27FC236}">
                <a16:creationId xmlns:a16="http://schemas.microsoft.com/office/drawing/2014/main" id="{2A64CC9E-BEC5-C144-B319-E7F4BBF55D69}"/>
              </a:ext>
            </a:extLst>
          </p:cNvPr>
          <p:cNvSpPr>
            <a:spLocks noGrp="1" noChangeArrowheads="1"/>
          </p:cNvSpPr>
          <p:nvPr>
            <p:ph type="title"/>
          </p:nvPr>
        </p:nvSpPr>
        <p:spPr>
          <a:xfrm>
            <a:off x="4568825" y="762000"/>
            <a:ext cx="15849600" cy="2286000"/>
          </a:xfrm>
        </p:spPr>
        <p:txBody>
          <a:bodyPr/>
          <a:lstStyle/>
          <a:p>
            <a:pPr eaLnBrk="1" hangingPunct="1"/>
            <a:r>
              <a:rPr lang="en-US" altLang="en-US" sz="8000" b="1" dirty="0">
                <a:solidFill>
                  <a:srgbClr val="FF0000"/>
                </a:solidFill>
              </a:rPr>
              <a:t>Phase 5 : Go Live &amp; Support</a:t>
            </a:r>
            <a:endParaRPr lang="en-CA" altLang="en-US" sz="8000" b="1" dirty="0">
              <a:solidFill>
                <a:srgbClr val="FF0000"/>
              </a:solidFill>
            </a:endParaRPr>
          </a:p>
        </p:txBody>
      </p:sp>
      <p:pic>
        <p:nvPicPr>
          <p:cNvPr id="29700" name="Picture 4">
            <a:extLst>
              <a:ext uri="{FF2B5EF4-FFF2-40B4-BE49-F238E27FC236}">
                <a16:creationId xmlns:a16="http://schemas.microsoft.com/office/drawing/2014/main" id="{0CD9B4F0-C05A-6D4D-B00C-84A3793AA47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85650" y="1750135"/>
            <a:ext cx="20230287" cy="113562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80141165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Number Placeholder 5">
            <a:extLst>
              <a:ext uri="{FF2B5EF4-FFF2-40B4-BE49-F238E27FC236}">
                <a16:creationId xmlns:a16="http://schemas.microsoft.com/office/drawing/2014/main" id="{FB9E9176-61B3-8E49-A596-F0B472DB38BD}"/>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1"/>
              </a:buClr>
              <a:buSzPct val="75000"/>
              <a:buFont typeface="Wingdings" pitchFamily="2" charset="2"/>
              <a:buChar char="l"/>
              <a:defRPr sz="5600">
                <a:solidFill>
                  <a:schemeClr val="tx1"/>
                </a:solidFill>
                <a:latin typeface="Arial" panose="020B0604020202020204" pitchFamily="34" charset="0"/>
                <a:cs typeface="Arial" panose="020B0604020202020204" pitchFamily="34" charset="0"/>
              </a:defRPr>
            </a:lvl1pPr>
            <a:lvl2pPr marL="1485900" indent="-571500">
              <a:spcBef>
                <a:spcPct val="20000"/>
              </a:spcBef>
              <a:buClr>
                <a:schemeClr val="tx1"/>
              </a:buClr>
              <a:buSzPct val="75000"/>
              <a:buChar char="–"/>
              <a:defRPr sz="4800">
                <a:solidFill>
                  <a:schemeClr val="tx1"/>
                </a:solidFill>
                <a:latin typeface="Arial" panose="020B0604020202020204" pitchFamily="34" charset="0"/>
                <a:cs typeface="Arial" panose="020B0604020202020204" pitchFamily="34" charset="0"/>
              </a:defRPr>
            </a:lvl2pPr>
            <a:lvl3pPr marL="2286000" indent="-457200">
              <a:spcBef>
                <a:spcPct val="20000"/>
              </a:spcBef>
              <a:buClr>
                <a:schemeClr val="tx1"/>
              </a:buClr>
              <a:buSzPct val="75000"/>
              <a:buFont typeface="Wingdings" pitchFamily="2" charset="2"/>
              <a:buChar char="l"/>
              <a:defRPr sz="4000">
                <a:solidFill>
                  <a:schemeClr val="tx1"/>
                </a:solidFill>
                <a:latin typeface="Arial" panose="020B0604020202020204" pitchFamily="34" charset="0"/>
                <a:cs typeface="Arial" panose="020B0604020202020204" pitchFamily="34" charset="0"/>
              </a:defRPr>
            </a:lvl3pPr>
            <a:lvl4pPr marL="3200400" indent="-457200">
              <a:spcBef>
                <a:spcPct val="20000"/>
              </a:spcBef>
              <a:buClr>
                <a:schemeClr val="tx1"/>
              </a:buClr>
              <a:buSzPct val="80000"/>
              <a:buChar char="–"/>
              <a:defRPr sz="4000">
                <a:solidFill>
                  <a:schemeClr val="tx1"/>
                </a:solidFill>
                <a:latin typeface="Arial" panose="020B0604020202020204" pitchFamily="34" charset="0"/>
                <a:cs typeface="Arial" panose="020B0604020202020204" pitchFamily="34" charset="0"/>
              </a:defRPr>
            </a:lvl4pPr>
            <a:lvl5pPr marL="4114800" indent="-457200">
              <a:spcBef>
                <a:spcPct val="20000"/>
              </a:spcBef>
              <a:buClr>
                <a:schemeClr val="tx1"/>
              </a:buClr>
              <a:buSzPct val="65000"/>
              <a:buFont typeface="Wingdings" pitchFamily="2" charset="2"/>
              <a:buChar char="l"/>
              <a:defRPr sz="4000">
                <a:solidFill>
                  <a:schemeClr val="tx1"/>
                </a:solidFill>
                <a:latin typeface="Arial" panose="020B0604020202020204" pitchFamily="34" charset="0"/>
                <a:cs typeface="Arial" panose="020B0604020202020204" pitchFamily="34" charset="0"/>
              </a:defRPr>
            </a:lvl5pPr>
            <a:lvl6pPr marL="5029200" indent="-457200" eaLnBrk="0" fontAlgn="base" hangingPunct="0">
              <a:spcBef>
                <a:spcPct val="20000"/>
              </a:spcBef>
              <a:spcAft>
                <a:spcPct val="0"/>
              </a:spcAft>
              <a:buClr>
                <a:schemeClr val="tx1"/>
              </a:buClr>
              <a:buSzPct val="65000"/>
              <a:buFont typeface="Wingdings" pitchFamily="2" charset="2"/>
              <a:buChar char="l"/>
              <a:defRPr sz="4000">
                <a:solidFill>
                  <a:schemeClr val="tx1"/>
                </a:solidFill>
                <a:latin typeface="Arial" panose="020B0604020202020204" pitchFamily="34" charset="0"/>
                <a:cs typeface="Arial" panose="020B0604020202020204" pitchFamily="34" charset="0"/>
              </a:defRPr>
            </a:lvl6pPr>
            <a:lvl7pPr marL="5943600" indent="-457200" eaLnBrk="0" fontAlgn="base" hangingPunct="0">
              <a:spcBef>
                <a:spcPct val="20000"/>
              </a:spcBef>
              <a:spcAft>
                <a:spcPct val="0"/>
              </a:spcAft>
              <a:buClr>
                <a:schemeClr val="tx1"/>
              </a:buClr>
              <a:buSzPct val="65000"/>
              <a:buFont typeface="Wingdings" pitchFamily="2" charset="2"/>
              <a:buChar char="l"/>
              <a:defRPr sz="4000">
                <a:solidFill>
                  <a:schemeClr val="tx1"/>
                </a:solidFill>
                <a:latin typeface="Arial" panose="020B0604020202020204" pitchFamily="34" charset="0"/>
                <a:cs typeface="Arial" panose="020B0604020202020204" pitchFamily="34" charset="0"/>
              </a:defRPr>
            </a:lvl7pPr>
            <a:lvl8pPr marL="6858000" indent="-457200" eaLnBrk="0" fontAlgn="base" hangingPunct="0">
              <a:spcBef>
                <a:spcPct val="20000"/>
              </a:spcBef>
              <a:spcAft>
                <a:spcPct val="0"/>
              </a:spcAft>
              <a:buClr>
                <a:schemeClr val="tx1"/>
              </a:buClr>
              <a:buSzPct val="65000"/>
              <a:buFont typeface="Wingdings" pitchFamily="2" charset="2"/>
              <a:buChar char="l"/>
              <a:defRPr sz="4000">
                <a:solidFill>
                  <a:schemeClr val="tx1"/>
                </a:solidFill>
                <a:latin typeface="Arial" panose="020B0604020202020204" pitchFamily="34" charset="0"/>
                <a:cs typeface="Arial" panose="020B0604020202020204" pitchFamily="34" charset="0"/>
              </a:defRPr>
            </a:lvl8pPr>
            <a:lvl9pPr marL="7772400" indent="-457200" eaLnBrk="0" fontAlgn="base" hangingPunct="0">
              <a:spcBef>
                <a:spcPct val="20000"/>
              </a:spcBef>
              <a:spcAft>
                <a:spcPct val="0"/>
              </a:spcAft>
              <a:buClr>
                <a:schemeClr val="tx1"/>
              </a:buClr>
              <a:buSzPct val="65000"/>
              <a:buFont typeface="Wingdings" pitchFamily="2" charset="2"/>
              <a:buChar char="l"/>
              <a:defRPr sz="4000">
                <a:solidFill>
                  <a:schemeClr val="tx1"/>
                </a:solidFill>
                <a:latin typeface="Arial" panose="020B0604020202020204" pitchFamily="34" charset="0"/>
                <a:cs typeface="Arial" panose="020B0604020202020204" pitchFamily="34" charset="0"/>
              </a:defRPr>
            </a:lvl9pPr>
          </a:lstStyle>
          <a:p>
            <a:pPr>
              <a:spcBef>
                <a:spcPct val="0"/>
              </a:spcBef>
              <a:buClrTx/>
              <a:buSzTx/>
              <a:buFontTx/>
              <a:buNone/>
            </a:pPr>
            <a:fld id="{C4C081A0-AD11-B74D-9AC5-E425122D7DEF}" type="slidenum">
              <a:rPr lang="en-CA" altLang="en-US" sz="5200">
                <a:solidFill>
                  <a:schemeClr val="bg1"/>
                </a:solidFill>
              </a:rPr>
              <a:pPr>
                <a:spcBef>
                  <a:spcPct val="0"/>
                </a:spcBef>
                <a:buClrTx/>
                <a:buSzTx/>
                <a:buFontTx/>
                <a:buNone/>
              </a:pPr>
              <a:t>15</a:t>
            </a:fld>
            <a:endParaRPr lang="en-CA" altLang="en-US" sz="5200">
              <a:solidFill>
                <a:schemeClr val="bg1"/>
              </a:solidFill>
            </a:endParaRPr>
          </a:p>
        </p:txBody>
      </p:sp>
      <p:sp>
        <p:nvSpPr>
          <p:cNvPr id="31747" name="AutoShape 2">
            <a:extLst>
              <a:ext uri="{FF2B5EF4-FFF2-40B4-BE49-F238E27FC236}">
                <a16:creationId xmlns:a16="http://schemas.microsoft.com/office/drawing/2014/main" id="{5CEF54D6-7F8B-1640-858F-B62654CE94AE}"/>
              </a:ext>
            </a:extLst>
          </p:cNvPr>
          <p:cNvSpPr>
            <a:spLocks noGrp="1" noChangeArrowheads="1"/>
          </p:cNvSpPr>
          <p:nvPr>
            <p:ph type="title"/>
          </p:nvPr>
        </p:nvSpPr>
        <p:spPr>
          <a:xfrm>
            <a:off x="4416425" y="457200"/>
            <a:ext cx="15849600" cy="2286000"/>
          </a:xfrm>
        </p:spPr>
        <p:txBody>
          <a:bodyPr/>
          <a:lstStyle/>
          <a:p>
            <a:pPr eaLnBrk="1" hangingPunct="1"/>
            <a:r>
              <a:rPr lang="en-US" altLang="en-US" sz="8000" b="1" dirty="0">
                <a:solidFill>
                  <a:srgbClr val="FF0000"/>
                </a:solidFill>
              </a:rPr>
              <a:t>ASAP Roadmap</a:t>
            </a:r>
          </a:p>
        </p:txBody>
      </p:sp>
      <p:grpSp>
        <p:nvGrpSpPr>
          <p:cNvPr id="31748" name="Group 5">
            <a:extLst>
              <a:ext uri="{FF2B5EF4-FFF2-40B4-BE49-F238E27FC236}">
                <a16:creationId xmlns:a16="http://schemas.microsoft.com/office/drawing/2014/main" id="{A0894D63-AC22-164F-B42B-08C91B701065}"/>
              </a:ext>
            </a:extLst>
          </p:cNvPr>
          <p:cNvGrpSpPr>
            <a:grpSpLocks/>
          </p:cNvGrpSpPr>
          <p:nvPr/>
        </p:nvGrpSpPr>
        <p:grpSpPr bwMode="auto">
          <a:xfrm>
            <a:off x="3308350" y="2057401"/>
            <a:ext cx="18065750" cy="10550524"/>
            <a:chOff x="52" y="354"/>
            <a:chExt cx="5690" cy="3323"/>
          </a:xfrm>
        </p:grpSpPr>
        <p:sp>
          <p:nvSpPr>
            <p:cNvPr id="31749" name="AutoShape 6">
              <a:extLst>
                <a:ext uri="{FF2B5EF4-FFF2-40B4-BE49-F238E27FC236}">
                  <a16:creationId xmlns:a16="http://schemas.microsoft.com/office/drawing/2014/main" id="{7B8E20FE-8A19-7848-A7E1-6D69BD0AD80A}"/>
                </a:ext>
              </a:extLst>
            </p:cNvPr>
            <p:cNvSpPr>
              <a:spLocks noChangeArrowheads="1"/>
            </p:cNvSpPr>
            <p:nvPr/>
          </p:nvSpPr>
          <p:spPr bwMode="auto">
            <a:xfrm>
              <a:off x="3721" y="354"/>
              <a:ext cx="1128" cy="386"/>
            </a:xfrm>
            <a:prstGeom prst="rightArrow">
              <a:avLst>
                <a:gd name="adj1" fmla="val 62120"/>
                <a:gd name="adj2" fmla="val 24055"/>
              </a:avLst>
            </a:prstGeom>
            <a:solidFill>
              <a:srgbClr val="336699"/>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lIns="0" tIns="0" rIns="0" bIns="0" anchor="ctr"/>
            <a:lstStyle>
              <a:lvl1pPr marL="92075">
                <a:spcBef>
                  <a:spcPct val="20000"/>
                </a:spcBef>
                <a:buClr>
                  <a:schemeClr val="tx1"/>
                </a:buClr>
                <a:buSzPct val="75000"/>
                <a:buFont typeface="Wingdings" pitchFamily="2" charset="2"/>
                <a:buChar char="l"/>
                <a:defRPr sz="2800">
                  <a:solidFill>
                    <a:schemeClr val="tx1"/>
                  </a:solidFill>
                  <a:latin typeface="Arial" panose="020B0604020202020204" pitchFamily="34" charset="0"/>
                  <a:cs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cs typeface="Arial" panose="020B0604020202020204" pitchFamily="34" charset="0"/>
                </a:defRPr>
              </a:lvl2pPr>
              <a:lvl3pPr marL="1143000" indent="-228600">
                <a:spcBef>
                  <a:spcPct val="20000"/>
                </a:spcBef>
                <a:buClr>
                  <a:schemeClr val="tx1"/>
                </a:buClr>
                <a:buSzPct val="75000"/>
                <a:buFont typeface="Wingdings" pitchFamily="2" charset="2"/>
                <a:buChar char="l"/>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buClr>
                  <a:schemeClr val="tx1"/>
                </a:buClr>
                <a:buSzPct val="80000"/>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lr>
                  <a:schemeClr val="tx1"/>
                </a:buClr>
                <a:buSzPct val="65000"/>
                <a:buFont typeface="Wingdings" pitchFamily="2" charset="2"/>
                <a:buChar char="l"/>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itchFamily="2" charset="2"/>
                <a:buChar char="l"/>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itchFamily="2" charset="2"/>
                <a:buChar char="l"/>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itchFamily="2" charset="2"/>
                <a:buChar char="l"/>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itchFamily="2" charset="2"/>
                <a:buChar char="l"/>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ClrTx/>
                <a:buSzTx/>
                <a:buFont typeface="Wingdings" pitchFamily="2" charset="2"/>
                <a:buNone/>
              </a:pPr>
              <a:r>
                <a:rPr lang="en-US" altLang="en-US" sz="2400" b="1">
                  <a:solidFill>
                    <a:schemeClr val="bg1"/>
                  </a:solidFill>
                </a:rPr>
                <a:t>Final</a:t>
              </a:r>
              <a:br>
                <a:rPr lang="en-US" altLang="en-US" sz="2400" b="1">
                  <a:solidFill>
                    <a:schemeClr val="bg1"/>
                  </a:solidFill>
                </a:rPr>
              </a:br>
              <a:r>
                <a:rPr lang="en-US" altLang="en-US" sz="2400" b="1">
                  <a:solidFill>
                    <a:schemeClr val="bg1"/>
                  </a:solidFill>
                </a:rPr>
                <a:t>Preparation</a:t>
              </a:r>
            </a:p>
          </p:txBody>
        </p:sp>
        <p:sp>
          <p:nvSpPr>
            <p:cNvPr id="31750" name="AutoShape 7">
              <a:extLst>
                <a:ext uri="{FF2B5EF4-FFF2-40B4-BE49-F238E27FC236}">
                  <a16:creationId xmlns:a16="http://schemas.microsoft.com/office/drawing/2014/main" id="{280AE561-E419-FC46-AFAF-EF2DD53AED2B}"/>
                </a:ext>
              </a:extLst>
            </p:cNvPr>
            <p:cNvSpPr>
              <a:spLocks noChangeArrowheads="1"/>
            </p:cNvSpPr>
            <p:nvPr/>
          </p:nvSpPr>
          <p:spPr bwMode="auto">
            <a:xfrm>
              <a:off x="53" y="391"/>
              <a:ext cx="1229" cy="373"/>
            </a:xfrm>
            <a:prstGeom prst="rightArrow">
              <a:avLst>
                <a:gd name="adj1" fmla="val 62120"/>
                <a:gd name="adj2" fmla="val 27122"/>
              </a:avLst>
            </a:prstGeom>
            <a:solidFill>
              <a:srgbClr val="336699"/>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ctr"/>
            <a:lstStyle>
              <a:lvl1pPr marL="92075">
                <a:spcBef>
                  <a:spcPct val="20000"/>
                </a:spcBef>
                <a:buClr>
                  <a:schemeClr val="tx1"/>
                </a:buClr>
                <a:buSzPct val="75000"/>
                <a:buFont typeface="Wingdings" pitchFamily="2" charset="2"/>
                <a:buChar char="l"/>
                <a:defRPr sz="2800">
                  <a:solidFill>
                    <a:schemeClr val="tx1"/>
                  </a:solidFill>
                  <a:latin typeface="Arial" panose="020B0604020202020204" pitchFamily="34" charset="0"/>
                  <a:cs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cs typeface="Arial" panose="020B0604020202020204" pitchFamily="34" charset="0"/>
                </a:defRPr>
              </a:lvl2pPr>
              <a:lvl3pPr marL="1143000" indent="-228600">
                <a:spcBef>
                  <a:spcPct val="20000"/>
                </a:spcBef>
                <a:buClr>
                  <a:schemeClr val="tx1"/>
                </a:buClr>
                <a:buSzPct val="75000"/>
                <a:buFont typeface="Wingdings" pitchFamily="2" charset="2"/>
                <a:buChar char="l"/>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buClr>
                  <a:schemeClr val="tx1"/>
                </a:buClr>
                <a:buSzPct val="80000"/>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lr>
                  <a:schemeClr val="tx1"/>
                </a:buClr>
                <a:buSzPct val="65000"/>
                <a:buFont typeface="Wingdings" pitchFamily="2" charset="2"/>
                <a:buChar char="l"/>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itchFamily="2" charset="2"/>
                <a:buChar char="l"/>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itchFamily="2" charset="2"/>
                <a:buChar char="l"/>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itchFamily="2" charset="2"/>
                <a:buChar char="l"/>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itchFamily="2" charset="2"/>
                <a:buChar char="l"/>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ClrTx/>
                <a:buSzTx/>
                <a:buFont typeface="Wingdings" pitchFamily="2" charset="2"/>
                <a:buNone/>
              </a:pPr>
              <a:r>
                <a:rPr lang="en-US" altLang="en-US" sz="2400" b="1">
                  <a:solidFill>
                    <a:schemeClr val="bg1"/>
                  </a:solidFill>
                </a:rPr>
                <a:t>Project </a:t>
              </a:r>
              <a:br>
                <a:rPr lang="en-US" altLang="en-US" sz="2400" b="1">
                  <a:solidFill>
                    <a:schemeClr val="bg1"/>
                  </a:solidFill>
                </a:rPr>
              </a:br>
              <a:r>
                <a:rPr lang="en-US" altLang="en-US" sz="2400" b="1">
                  <a:solidFill>
                    <a:schemeClr val="bg1"/>
                  </a:solidFill>
                </a:rPr>
                <a:t>Preparation</a:t>
              </a:r>
            </a:p>
          </p:txBody>
        </p:sp>
        <p:sp>
          <p:nvSpPr>
            <p:cNvPr id="31751" name="AutoShape 8">
              <a:extLst>
                <a:ext uri="{FF2B5EF4-FFF2-40B4-BE49-F238E27FC236}">
                  <a16:creationId xmlns:a16="http://schemas.microsoft.com/office/drawing/2014/main" id="{05D40F51-26FD-B844-9BD8-F8F6C819E8AB}"/>
                </a:ext>
              </a:extLst>
            </p:cNvPr>
            <p:cNvSpPr>
              <a:spLocks noChangeArrowheads="1"/>
            </p:cNvSpPr>
            <p:nvPr/>
          </p:nvSpPr>
          <p:spPr bwMode="auto">
            <a:xfrm>
              <a:off x="1323" y="380"/>
              <a:ext cx="1220" cy="373"/>
            </a:xfrm>
            <a:prstGeom prst="rightArrow">
              <a:avLst>
                <a:gd name="adj1" fmla="val 62120"/>
                <a:gd name="adj2" fmla="val 26923"/>
              </a:avLst>
            </a:prstGeom>
            <a:solidFill>
              <a:srgbClr val="336699"/>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lIns="0" tIns="0" rIns="0" bIns="0" anchor="ctr"/>
            <a:lstStyle>
              <a:lvl1pPr marL="92075">
                <a:spcBef>
                  <a:spcPct val="20000"/>
                </a:spcBef>
                <a:buClr>
                  <a:schemeClr val="tx1"/>
                </a:buClr>
                <a:buSzPct val="75000"/>
                <a:buFont typeface="Wingdings" pitchFamily="2" charset="2"/>
                <a:buChar char="l"/>
                <a:defRPr sz="2800">
                  <a:solidFill>
                    <a:schemeClr val="tx1"/>
                  </a:solidFill>
                  <a:latin typeface="Arial" panose="020B0604020202020204" pitchFamily="34" charset="0"/>
                  <a:cs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cs typeface="Arial" panose="020B0604020202020204" pitchFamily="34" charset="0"/>
                </a:defRPr>
              </a:lvl2pPr>
              <a:lvl3pPr marL="1143000" indent="-228600">
                <a:spcBef>
                  <a:spcPct val="20000"/>
                </a:spcBef>
                <a:buClr>
                  <a:schemeClr val="tx1"/>
                </a:buClr>
                <a:buSzPct val="75000"/>
                <a:buFont typeface="Wingdings" pitchFamily="2" charset="2"/>
                <a:buChar char="l"/>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buClr>
                  <a:schemeClr val="tx1"/>
                </a:buClr>
                <a:buSzPct val="80000"/>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lr>
                  <a:schemeClr val="tx1"/>
                </a:buClr>
                <a:buSzPct val="65000"/>
                <a:buFont typeface="Wingdings" pitchFamily="2" charset="2"/>
                <a:buChar char="l"/>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itchFamily="2" charset="2"/>
                <a:buChar char="l"/>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itchFamily="2" charset="2"/>
                <a:buChar char="l"/>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itchFamily="2" charset="2"/>
                <a:buChar char="l"/>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itchFamily="2" charset="2"/>
                <a:buChar char="l"/>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ClrTx/>
                <a:buSzTx/>
                <a:buFont typeface="Wingdings" pitchFamily="2" charset="2"/>
                <a:buNone/>
              </a:pPr>
              <a:br>
                <a:rPr lang="en-US" altLang="en-US" sz="2400" b="1">
                  <a:solidFill>
                    <a:schemeClr val="bg1"/>
                  </a:solidFill>
                </a:rPr>
              </a:br>
              <a:r>
                <a:rPr lang="en-US" altLang="en-US" sz="2400" b="1">
                  <a:solidFill>
                    <a:schemeClr val="bg1"/>
                  </a:solidFill>
                </a:rPr>
                <a:t>Business Blueprint</a:t>
              </a:r>
            </a:p>
          </p:txBody>
        </p:sp>
        <p:sp>
          <p:nvSpPr>
            <p:cNvPr id="31752" name="AutoShape 9">
              <a:extLst>
                <a:ext uri="{FF2B5EF4-FFF2-40B4-BE49-F238E27FC236}">
                  <a16:creationId xmlns:a16="http://schemas.microsoft.com/office/drawing/2014/main" id="{69BC3042-7F9D-0543-A0E7-EF03470F7D5E}"/>
                </a:ext>
              </a:extLst>
            </p:cNvPr>
            <p:cNvSpPr>
              <a:spLocks noChangeArrowheads="1"/>
            </p:cNvSpPr>
            <p:nvPr/>
          </p:nvSpPr>
          <p:spPr bwMode="auto">
            <a:xfrm>
              <a:off x="2592" y="372"/>
              <a:ext cx="1105" cy="386"/>
            </a:xfrm>
            <a:prstGeom prst="rightArrow">
              <a:avLst>
                <a:gd name="adj1" fmla="val 62120"/>
                <a:gd name="adj2" fmla="val 23564"/>
              </a:avLst>
            </a:prstGeom>
            <a:solidFill>
              <a:srgbClr val="336699"/>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lIns="0" tIns="0" rIns="0" bIns="0" anchor="ctr"/>
            <a:lstStyle>
              <a:lvl1pPr marL="92075">
                <a:spcBef>
                  <a:spcPct val="20000"/>
                </a:spcBef>
                <a:buClr>
                  <a:schemeClr val="tx1"/>
                </a:buClr>
                <a:buSzPct val="75000"/>
                <a:buFont typeface="Wingdings" pitchFamily="2" charset="2"/>
                <a:buChar char="l"/>
                <a:defRPr sz="2800">
                  <a:solidFill>
                    <a:schemeClr val="tx1"/>
                  </a:solidFill>
                  <a:latin typeface="Arial" panose="020B0604020202020204" pitchFamily="34" charset="0"/>
                  <a:cs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cs typeface="Arial" panose="020B0604020202020204" pitchFamily="34" charset="0"/>
                </a:defRPr>
              </a:lvl2pPr>
              <a:lvl3pPr marL="1143000" indent="-228600">
                <a:spcBef>
                  <a:spcPct val="20000"/>
                </a:spcBef>
                <a:buClr>
                  <a:schemeClr val="tx1"/>
                </a:buClr>
                <a:buSzPct val="75000"/>
                <a:buFont typeface="Wingdings" pitchFamily="2" charset="2"/>
                <a:buChar char="l"/>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buClr>
                  <a:schemeClr val="tx1"/>
                </a:buClr>
                <a:buSzPct val="80000"/>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lr>
                  <a:schemeClr val="tx1"/>
                </a:buClr>
                <a:buSzPct val="65000"/>
                <a:buFont typeface="Wingdings" pitchFamily="2" charset="2"/>
                <a:buChar char="l"/>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itchFamily="2" charset="2"/>
                <a:buChar char="l"/>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itchFamily="2" charset="2"/>
                <a:buChar char="l"/>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itchFamily="2" charset="2"/>
                <a:buChar char="l"/>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itchFamily="2" charset="2"/>
                <a:buChar char="l"/>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ClrTx/>
                <a:buSzTx/>
                <a:buFont typeface="Wingdings" pitchFamily="2" charset="2"/>
                <a:buNone/>
              </a:pPr>
              <a:r>
                <a:rPr lang="en-US" altLang="en-US" sz="2400" b="1">
                  <a:solidFill>
                    <a:schemeClr val="bg1"/>
                  </a:solidFill>
                </a:rPr>
                <a:t>Realization</a:t>
              </a:r>
            </a:p>
          </p:txBody>
        </p:sp>
        <p:sp>
          <p:nvSpPr>
            <p:cNvPr id="31753" name="Rectangle 10">
              <a:extLst>
                <a:ext uri="{FF2B5EF4-FFF2-40B4-BE49-F238E27FC236}">
                  <a16:creationId xmlns:a16="http://schemas.microsoft.com/office/drawing/2014/main" id="{6B5E916D-97EE-3840-8579-B3F2BF7AD38F}"/>
                </a:ext>
              </a:extLst>
            </p:cNvPr>
            <p:cNvSpPr>
              <a:spLocks noChangeArrowheads="1"/>
            </p:cNvSpPr>
            <p:nvPr/>
          </p:nvSpPr>
          <p:spPr bwMode="auto">
            <a:xfrm>
              <a:off x="53" y="741"/>
              <a:ext cx="1203" cy="227"/>
            </a:xfrm>
            <a:prstGeom prst="rect">
              <a:avLst/>
            </a:prstGeom>
            <a:solidFill>
              <a:srgbClr val="DDDDDD"/>
            </a:solidFill>
            <a:ln w="25400" algn="ctr">
              <a:solidFill>
                <a:srgbClr val="336699"/>
              </a:solidFill>
              <a:miter lim="800000"/>
              <a:headEnd/>
              <a:tailEnd/>
            </a:ln>
          </p:spPr>
          <p:txBody>
            <a:bodyPr wrap="none" lIns="0" tIns="0" rIns="0" bIns="0" anchor="ctr"/>
            <a:lstStyle>
              <a:lvl1pPr marL="92075">
                <a:spcBef>
                  <a:spcPct val="20000"/>
                </a:spcBef>
                <a:buClr>
                  <a:schemeClr val="tx1"/>
                </a:buClr>
                <a:buSzPct val="75000"/>
                <a:buFont typeface="Wingdings" pitchFamily="2" charset="2"/>
                <a:buChar char="l"/>
                <a:defRPr sz="2800">
                  <a:solidFill>
                    <a:schemeClr val="tx1"/>
                  </a:solidFill>
                  <a:latin typeface="Arial" panose="020B0604020202020204" pitchFamily="34" charset="0"/>
                  <a:cs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cs typeface="Arial" panose="020B0604020202020204" pitchFamily="34" charset="0"/>
                </a:defRPr>
              </a:lvl2pPr>
              <a:lvl3pPr marL="1143000" indent="-228600">
                <a:spcBef>
                  <a:spcPct val="20000"/>
                </a:spcBef>
                <a:buClr>
                  <a:schemeClr val="tx1"/>
                </a:buClr>
                <a:buSzPct val="75000"/>
                <a:buFont typeface="Wingdings" pitchFamily="2" charset="2"/>
                <a:buChar char="l"/>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buClr>
                  <a:schemeClr val="tx1"/>
                </a:buClr>
                <a:buSzPct val="80000"/>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lr>
                  <a:schemeClr val="tx1"/>
                </a:buClr>
                <a:buSzPct val="65000"/>
                <a:buFont typeface="Wingdings" pitchFamily="2" charset="2"/>
                <a:buChar char="l"/>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itchFamily="2" charset="2"/>
                <a:buChar char="l"/>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itchFamily="2" charset="2"/>
                <a:buChar char="l"/>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itchFamily="2" charset="2"/>
                <a:buChar char="l"/>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itchFamily="2" charset="2"/>
                <a:buChar char="l"/>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0"/>
                </a:spcBef>
                <a:buClrTx/>
                <a:buSzTx/>
                <a:buFont typeface="Wingdings" pitchFamily="2" charset="2"/>
                <a:buNone/>
              </a:pPr>
              <a:r>
                <a:rPr lang="de-DE" altLang="en-US" sz="2000"/>
                <a:t>Setup of Local Project</a:t>
              </a:r>
              <a:br>
                <a:rPr lang="de-DE" altLang="en-US" sz="2000"/>
              </a:br>
              <a:r>
                <a:rPr lang="de-DE" altLang="en-US" sz="2000"/>
                <a:t>Organization</a:t>
              </a:r>
            </a:p>
          </p:txBody>
        </p:sp>
        <p:sp>
          <p:nvSpPr>
            <p:cNvPr id="31754" name="Rectangle 11">
              <a:extLst>
                <a:ext uri="{FF2B5EF4-FFF2-40B4-BE49-F238E27FC236}">
                  <a16:creationId xmlns:a16="http://schemas.microsoft.com/office/drawing/2014/main" id="{EE4BB381-428B-BB44-91DB-CFF85DB8DA96}"/>
                </a:ext>
              </a:extLst>
            </p:cNvPr>
            <p:cNvSpPr>
              <a:spLocks noChangeArrowheads="1"/>
            </p:cNvSpPr>
            <p:nvPr/>
          </p:nvSpPr>
          <p:spPr bwMode="auto">
            <a:xfrm>
              <a:off x="53" y="1013"/>
              <a:ext cx="1203" cy="227"/>
            </a:xfrm>
            <a:prstGeom prst="rect">
              <a:avLst/>
            </a:prstGeom>
            <a:solidFill>
              <a:srgbClr val="DDDDDD"/>
            </a:solidFill>
            <a:ln w="25400" algn="ctr">
              <a:solidFill>
                <a:srgbClr val="336699"/>
              </a:solidFill>
              <a:miter lim="800000"/>
              <a:headEnd/>
              <a:tailEnd/>
            </a:ln>
          </p:spPr>
          <p:txBody>
            <a:bodyPr wrap="none" lIns="0" tIns="0" rIns="0" bIns="0" anchor="ctr"/>
            <a:lstStyle>
              <a:lvl1pPr marL="92075">
                <a:spcBef>
                  <a:spcPct val="20000"/>
                </a:spcBef>
                <a:buClr>
                  <a:schemeClr val="tx1"/>
                </a:buClr>
                <a:buSzPct val="75000"/>
                <a:buFont typeface="Wingdings" pitchFamily="2" charset="2"/>
                <a:buChar char="l"/>
                <a:defRPr sz="2800">
                  <a:solidFill>
                    <a:schemeClr val="tx1"/>
                  </a:solidFill>
                  <a:latin typeface="Arial" panose="020B0604020202020204" pitchFamily="34" charset="0"/>
                  <a:cs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cs typeface="Arial" panose="020B0604020202020204" pitchFamily="34" charset="0"/>
                </a:defRPr>
              </a:lvl2pPr>
              <a:lvl3pPr marL="1143000" indent="-228600">
                <a:spcBef>
                  <a:spcPct val="20000"/>
                </a:spcBef>
                <a:buClr>
                  <a:schemeClr val="tx1"/>
                </a:buClr>
                <a:buSzPct val="75000"/>
                <a:buFont typeface="Wingdings" pitchFamily="2" charset="2"/>
                <a:buChar char="l"/>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buClr>
                  <a:schemeClr val="tx1"/>
                </a:buClr>
                <a:buSzPct val="80000"/>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lr>
                  <a:schemeClr val="tx1"/>
                </a:buClr>
                <a:buSzPct val="65000"/>
                <a:buFont typeface="Wingdings" pitchFamily="2" charset="2"/>
                <a:buChar char="l"/>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itchFamily="2" charset="2"/>
                <a:buChar char="l"/>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itchFamily="2" charset="2"/>
                <a:buChar char="l"/>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itchFamily="2" charset="2"/>
                <a:buChar char="l"/>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itchFamily="2" charset="2"/>
                <a:buChar char="l"/>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0"/>
                </a:spcBef>
                <a:buClrTx/>
                <a:buSzTx/>
                <a:buFont typeface="Wingdings" pitchFamily="2" charset="2"/>
                <a:buNone/>
              </a:pPr>
              <a:r>
                <a:rPr lang="de-DE" altLang="en-US" sz="2000"/>
                <a:t>Adaption of </a:t>
              </a:r>
              <a:br>
                <a:rPr lang="de-DE" altLang="en-US" sz="2000"/>
              </a:br>
              <a:r>
                <a:rPr lang="de-DE" altLang="en-US" sz="2000"/>
                <a:t>Strategic Framework</a:t>
              </a:r>
            </a:p>
          </p:txBody>
        </p:sp>
        <p:sp>
          <p:nvSpPr>
            <p:cNvPr id="31755" name="Rectangle 12">
              <a:extLst>
                <a:ext uri="{FF2B5EF4-FFF2-40B4-BE49-F238E27FC236}">
                  <a16:creationId xmlns:a16="http://schemas.microsoft.com/office/drawing/2014/main" id="{2364BA5E-1E4A-2542-9611-0B07FA6D35CA}"/>
                </a:ext>
              </a:extLst>
            </p:cNvPr>
            <p:cNvSpPr>
              <a:spLocks noChangeArrowheads="1"/>
            </p:cNvSpPr>
            <p:nvPr/>
          </p:nvSpPr>
          <p:spPr bwMode="auto">
            <a:xfrm>
              <a:off x="53" y="1286"/>
              <a:ext cx="1203" cy="227"/>
            </a:xfrm>
            <a:prstGeom prst="rect">
              <a:avLst/>
            </a:prstGeom>
            <a:solidFill>
              <a:srgbClr val="EAEAEA"/>
            </a:solidFill>
            <a:ln w="25400" algn="ctr">
              <a:solidFill>
                <a:srgbClr val="DDDDDD"/>
              </a:solidFill>
              <a:miter lim="800000"/>
              <a:headEnd/>
              <a:tailEnd/>
            </a:ln>
          </p:spPr>
          <p:txBody>
            <a:bodyPr wrap="none" lIns="0" tIns="0" rIns="0" bIns="0" anchor="ctr"/>
            <a:lstStyle>
              <a:lvl1pPr marL="92075">
                <a:spcBef>
                  <a:spcPct val="20000"/>
                </a:spcBef>
                <a:buClr>
                  <a:schemeClr val="tx1"/>
                </a:buClr>
                <a:buSzPct val="75000"/>
                <a:buFont typeface="Wingdings" pitchFamily="2" charset="2"/>
                <a:buChar char="l"/>
                <a:defRPr sz="2800">
                  <a:solidFill>
                    <a:schemeClr val="tx1"/>
                  </a:solidFill>
                  <a:latin typeface="Arial" panose="020B0604020202020204" pitchFamily="34" charset="0"/>
                  <a:cs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cs typeface="Arial" panose="020B0604020202020204" pitchFamily="34" charset="0"/>
                </a:defRPr>
              </a:lvl2pPr>
              <a:lvl3pPr marL="1143000" indent="-228600">
                <a:spcBef>
                  <a:spcPct val="20000"/>
                </a:spcBef>
                <a:buClr>
                  <a:schemeClr val="tx1"/>
                </a:buClr>
                <a:buSzPct val="75000"/>
                <a:buFont typeface="Wingdings" pitchFamily="2" charset="2"/>
                <a:buChar char="l"/>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buClr>
                  <a:schemeClr val="tx1"/>
                </a:buClr>
                <a:buSzPct val="80000"/>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lr>
                  <a:schemeClr val="tx1"/>
                </a:buClr>
                <a:buSzPct val="65000"/>
                <a:buFont typeface="Wingdings" pitchFamily="2" charset="2"/>
                <a:buChar char="l"/>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itchFamily="2" charset="2"/>
                <a:buChar char="l"/>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itchFamily="2" charset="2"/>
                <a:buChar char="l"/>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itchFamily="2" charset="2"/>
                <a:buChar char="l"/>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itchFamily="2" charset="2"/>
                <a:buChar char="l"/>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0"/>
                </a:spcBef>
                <a:buClrTx/>
                <a:buSzTx/>
                <a:buFont typeface="Wingdings" pitchFamily="2" charset="2"/>
                <a:buNone/>
              </a:pPr>
              <a:r>
                <a:rPr lang="de-DE" altLang="en-US" sz="2000"/>
                <a:t>Establish OCM </a:t>
              </a:r>
              <a:br>
                <a:rPr lang="de-DE" altLang="en-US" sz="2000"/>
              </a:br>
              <a:r>
                <a:rPr lang="de-DE" altLang="en-US" sz="2000"/>
                <a:t>Procedures + Responsibles</a:t>
              </a:r>
            </a:p>
          </p:txBody>
        </p:sp>
        <p:sp>
          <p:nvSpPr>
            <p:cNvPr id="31756" name="Rectangle 13">
              <a:extLst>
                <a:ext uri="{FF2B5EF4-FFF2-40B4-BE49-F238E27FC236}">
                  <a16:creationId xmlns:a16="http://schemas.microsoft.com/office/drawing/2014/main" id="{F421F67E-078B-1D44-980C-B8975965795E}"/>
                </a:ext>
              </a:extLst>
            </p:cNvPr>
            <p:cNvSpPr>
              <a:spLocks noChangeArrowheads="1"/>
            </p:cNvSpPr>
            <p:nvPr/>
          </p:nvSpPr>
          <p:spPr bwMode="auto">
            <a:xfrm>
              <a:off x="53" y="2102"/>
              <a:ext cx="1203" cy="227"/>
            </a:xfrm>
            <a:prstGeom prst="rect">
              <a:avLst/>
            </a:prstGeom>
            <a:solidFill>
              <a:srgbClr val="DDDDDD"/>
            </a:solidFill>
            <a:ln w="25400" algn="ctr">
              <a:solidFill>
                <a:srgbClr val="777777"/>
              </a:solidFill>
              <a:miter lim="800000"/>
              <a:headEnd/>
              <a:tailEnd/>
            </a:ln>
          </p:spPr>
          <p:txBody>
            <a:bodyPr wrap="none" lIns="0" tIns="0" rIns="0" bIns="0" anchor="ctr"/>
            <a:lstStyle>
              <a:lvl1pPr marL="92075">
                <a:spcBef>
                  <a:spcPct val="20000"/>
                </a:spcBef>
                <a:buClr>
                  <a:schemeClr val="tx1"/>
                </a:buClr>
                <a:buSzPct val="75000"/>
                <a:buFont typeface="Wingdings" pitchFamily="2" charset="2"/>
                <a:buChar char="l"/>
                <a:defRPr sz="2800">
                  <a:solidFill>
                    <a:schemeClr val="tx1"/>
                  </a:solidFill>
                  <a:latin typeface="Arial" panose="020B0604020202020204" pitchFamily="34" charset="0"/>
                  <a:cs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cs typeface="Arial" panose="020B0604020202020204" pitchFamily="34" charset="0"/>
                </a:defRPr>
              </a:lvl2pPr>
              <a:lvl3pPr marL="1143000" indent="-228600">
                <a:spcBef>
                  <a:spcPct val="20000"/>
                </a:spcBef>
                <a:buClr>
                  <a:schemeClr val="tx1"/>
                </a:buClr>
                <a:buSzPct val="75000"/>
                <a:buFont typeface="Wingdings" pitchFamily="2" charset="2"/>
                <a:buChar char="l"/>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buClr>
                  <a:schemeClr val="tx1"/>
                </a:buClr>
                <a:buSzPct val="80000"/>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lr>
                  <a:schemeClr val="tx1"/>
                </a:buClr>
                <a:buSzPct val="65000"/>
                <a:buFont typeface="Wingdings" pitchFamily="2" charset="2"/>
                <a:buChar char="l"/>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itchFamily="2" charset="2"/>
                <a:buChar char="l"/>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itchFamily="2" charset="2"/>
                <a:buChar char="l"/>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itchFamily="2" charset="2"/>
                <a:buChar char="l"/>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itchFamily="2" charset="2"/>
                <a:buChar char="l"/>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0"/>
                </a:spcBef>
                <a:buClrTx/>
                <a:buSzTx/>
                <a:buFont typeface="Wingdings" pitchFamily="2" charset="2"/>
                <a:buNone/>
              </a:pPr>
              <a:r>
                <a:rPr lang="de-DE" altLang="en-US" sz="2000"/>
                <a:t>Infrastructure Requirements</a:t>
              </a:r>
              <a:br>
                <a:rPr lang="de-DE" altLang="en-US" sz="2000"/>
              </a:br>
              <a:r>
                <a:rPr lang="de-DE" altLang="en-US" sz="2000"/>
                <a:t>and Design</a:t>
              </a:r>
            </a:p>
          </p:txBody>
        </p:sp>
        <p:sp>
          <p:nvSpPr>
            <p:cNvPr id="31757" name="Rectangle 14">
              <a:extLst>
                <a:ext uri="{FF2B5EF4-FFF2-40B4-BE49-F238E27FC236}">
                  <a16:creationId xmlns:a16="http://schemas.microsoft.com/office/drawing/2014/main" id="{157E8AB1-50BF-F344-917A-C7F9A43114F9}"/>
                </a:ext>
              </a:extLst>
            </p:cNvPr>
            <p:cNvSpPr>
              <a:spLocks noChangeArrowheads="1"/>
            </p:cNvSpPr>
            <p:nvPr/>
          </p:nvSpPr>
          <p:spPr bwMode="auto">
            <a:xfrm>
              <a:off x="52" y="1558"/>
              <a:ext cx="1203" cy="227"/>
            </a:xfrm>
            <a:prstGeom prst="rect">
              <a:avLst/>
            </a:prstGeom>
            <a:solidFill>
              <a:srgbClr val="EAEAEA"/>
            </a:solidFill>
            <a:ln w="25400" algn="ctr">
              <a:solidFill>
                <a:srgbClr val="DDDDDD"/>
              </a:solidFill>
              <a:miter lim="800000"/>
              <a:headEnd/>
              <a:tailEnd/>
            </a:ln>
          </p:spPr>
          <p:txBody>
            <a:bodyPr wrap="none" lIns="0" tIns="0" rIns="0" bIns="0" anchor="ctr"/>
            <a:lstStyle>
              <a:lvl1pPr marL="92075">
                <a:spcBef>
                  <a:spcPct val="20000"/>
                </a:spcBef>
                <a:buClr>
                  <a:schemeClr val="tx1"/>
                </a:buClr>
                <a:buSzPct val="75000"/>
                <a:buFont typeface="Wingdings" pitchFamily="2" charset="2"/>
                <a:buChar char="l"/>
                <a:defRPr sz="2800">
                  <a:solidFill>
                    <a:schemeClr val="tx1"/>
                  </a:solidFill>
                  <a:latin typeface="Arial" panose="020B0604020202020204" pitchFamily="34" charset="0"/>
                  <a:cs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cs typeface="Arial" panose="020B0604020202020204" pitchFamily="34" charset="0"/>
                </a:defRPr>
              </a:lvl2pPr>
              <a:lvl3pPr marL="1143000" indent="-228600">
                <a:spcBef>
                  <a:spcPct val="20000"/>
                </a:spcBef>
                <a:buClr>
                  <a:schemeClr val="tx1"/>
                </a:buClr>
                <a:buSzPct val="75000"/>
                <a:buFont typeface="Wingdings" pitchFamily="2" charset="2"/>
                <a:buChar char="l"/>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buClr>
                  <a:schemeClr val="tx1"/>
                </a:buClr>
                <a:buSzPct val="80000"/>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lr>
                  <a:schemeClr val="tx1"/>
                </a:buClr>
                <a:buSzPct val="65000"/>
                <a:buFont typeface="Wingdings" pitchFamily="2" charset="2"/>
                <a:buChar char="l"/>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itchFamily="2" charset="2"/>
                <a:buChar char="l"/>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itchFamily="2" charset="2"/>
                <a:buChar char="l"/>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itchFamily="2" charset="2"/>
                <a:buChar char="l"/>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itchFamily="2" charset="2"/>
                <a:buChar char="l"/>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0"/>
                </a:spcBef>
                <a:buClrTx/>
                <a:buSzTx/>
                <a:buFont typeface="Wingdings" pitchFamily="2" charset="2"/>
                <a:buNone/>
              </a:pPr>
              <a:r>
                <a:rPr lang="de-DE" altLang="en-US" sz="2000"/>
                <a:t>Early Adoption of Best</a:t>
              </a:r>
            </a:p>
            <a:p>
              <a:pPr algn="ctr" eaLnBrk="1" hangingPunct="1">
                <a:spcBef>
                  <a:spcPct val="0"/>
                </a:spcBef>
                <a:buClrTx/>
                <a:buSzTx/>
                <a:buFont typeface="Wingdings" pitchFamily="2" charset="2"/>
                <a:buNone/>
              </a:pPr>
              <a:r>
                <a:rPr lang="de-DE" altLang="en-US" sz="2000"/>
                <a:t>Business Practice Proceesses</a:t>
              </a:r>
            </a:p>
          </p:txBody>
        </p:sp>
        <p:sp>
          <p:nvSpPr>
            <p:cNvPr id="31758" name="Rectangle 15">
              <a:extLst>
                <a:ext uri="{FF2B5EF4-FFF2-40B4-BE49-F238E27FC236}">
                  <a16:creationId xmlns:a16="http://schemas.microsoft.com/office/drawing/2014/main" id="{14991E1B-DC29-024F-9E9B-6737E47ABFB8}"/>
                </a:ext>
              </a:extLst>
            </p:cNvPr>
            <p:cNvSpPr>
              <a:spLocks noChangeArrowheads="1"/>
            </p:cNvSpPr>
            <p:nvPr/>
          </p:nvSpPr>
          <p:spPr bwMode="auto">
            <a:xfrm>
              <a:off x="53" y="1830"/>
              <a:ext cx="1203" cy="227"/>
            </a:xfrm>
            <a:prstGeom prst="rect">
              <a:avLst/>
            </a:prstGeom>
            <a:solidFill>
              <a:srgbClr val="EAEAEA"/>
            </a:solidFill>
            <a:ln w="25400" algn="ctr">
              <a:solidFill>
                <a:srgbClr val="DDDDDD"/>
              </a:solidFill>
              <a:miter lim="800000"/>
              <a:headEnd/>
              <a:tailEnd/>
            </a:ln>
          </p:spPr>
          <p:txBody>
            <a:bodyPr wrap="none" lIns="0" tIns="0" rIns="0" bIns="0" anchor="ctr"/>
            <a:lstStyle>
              <a:lvl1pPr marL="92075">
                <a:spcBef>
                  <a:spcPct val="20000"/>
                </a:spcBef>
                <a:buClr>
                  <a:schemeClr val="tx1"/>
                </a:buClr>
                <a:buSzPct val="75000"/>
                <a:buFont typeface="Wingdings" pitchFamily="2" charset="2"/>
                <a:buChar char="l"/>
                <a:defRPr sz="2800">
                  <a:solidFill>
                    <a:schemeClr val="tx1"/>
                  </a:solidFill>
                  <a:latin typeface="Arial" panose="020B0604020202020204" pitchFamily="34" charset="0"/>
                  <a:cs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cs typeface="Arial" panose="020B0604020202020204" pitchFamily="34" charset="0"/>
                </a:defRPr>
              </a:lvl2pPr>
              <a:lvl3pPr marL="1143000" indent="-228600">
                <a:spcBef>
                  <a:spcPct val="20000"/>
                </a:spcBef>
                <a:buClr>
                  <a:schemeClr val="tx1"/>
                </a:buClr>
                <a:buSzPct val="75000"/>
                <a:buFont typeface="Wingdings" pitchFamily="2" charset="2"/>
                <a:buChar char="l"/>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buClr>
                  <a:schemeClr val="tx1"/>
                </a:buClr>
                <a:buSzPct val="80000"/>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lr>
                  <a:schemeClr val="tx1"/>
                </a:buClr>
                <a:buSzPct val="65000"/>
                <a:buFont typeface="Wingdings" pitchFamily="2" charset="2"/>
                <a:buChar char="l"/>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itchFamily="2" charset="2"/>
                <a:buChar char="l"/>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itchFamily="2" charset="2"/>
                <a:buChar char="l"/>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itchFamily="2" charset="2"/>
                <a:buChar char="l"/>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itchFamily="2" charset="2"/>
                <a:buChar char="l"/>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0"/>
                </a:spcBef>
                <a:buClrTx/>
                <a:buSzTx/>
                <a:buFont typeface="Wingdings" pitchFamily="2" charset="2"/>
                <a:buNone/>
              </a:pPr>
              <a:r>
                <a:rPr lang="de-DE" altLang="en-US" sz="2000"/>
                <a:t>Training and</a:t>
              </a:r>
              <a:br>
                <a:rPr lang="de-DE" altLang="en-US" sz="2000"/>
              </a:br>
              <a:r>
                <a:rPr lang="de-DE" altLang="en-US" sz="2000"/>
                <a:t>Documentation Strategy</a:t>
              </a:r>
            </a:p>
          </p:txBody>
        </p:sp>
        <p:sp>
          <p:nvSpPr>
            <p:cNvPr id="31759" name="Rectangle 16">
              <a:extLst>
                <a:ext uri="{FF2B5EF4-FFF2-40B4-BE49-F238E27FC236}">
                  <a16:creationId xmlns:a16="http://schemas.microsoft.com/office/drawing/2014/main" id="{D382F21F-8AC3-C14B-9199-A8EF08EAE6CF}"/>
                </a:ext>
              </a:extLst>
            </p:cNvPr>
            <p:cNvSpPr>
              <a:spLocks noChangeArrowheads="1"/>
            </p:cNvSpPr>
            <p:nvPr/>
          </p:nvSpPr>
          <p:spPr bwMode="auto">
            <a:xfrm>
              <a:off x="53" y="2374"/>
              <a:ext cx="1203" cy="227"/>
            </a:xfrm>
            <a:prstGeom prst="rect">
              <a:avLst/>
            </a:prstGeom>
            <a:solidFill>
              <a:srgbClr val="DDDDDD"/>
            </a:solidFill>
            <a:ln w="25400" algn="ctr">
              <a:solidFill>
                <a:srgbClr val="F0A000"/>
              </a:solidFill>
              <a:miter lim="800000"/>
              <a:headEnd/>
              <a:tailEnd/>
            </a:ln>
          </p:spPr>
          <p:txBody>
            <a:bodyPr lIns="180000" tIns="0" rIns="180000" bIns="0" anchor="ctr"/>
            <a:lstStyle>
              <a:lvl1pPr>
                <a:spcBef>
                  <a:spcPct val="20000"/>
                </a:spcBef>
                <a:buClr>
                  <a:schemeClr val="tx1"/>
                </a:buClr>
                <a:buSzPct val="75000"/>
                <a:buFont typeface="Wingdings" pitchFamily="2" charset="2"/>
                <a:buChar char="l"/>
                <a:defRPr sz="2800">
                  <a:solidFill>
                    <a:schemeClr val="tx1"/>
                  </a:solidFill>
                  <a:latin typeface="Arial" panose="020B0604020202020204" pitchFamily="34" charset="0"/>
                  <a:cs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cs typeface="Arial" panose="020B0604020202020204" pitchFamily="34" charset="0"/>
                </a:defRPr>
              </a:lvl2pPr>
              <a:lvl3pPr marL="1143000" indent="-228600">
                <a:spcBef>
                  <a:spcPct val="20000"/>
                </a:spcBef>
                <a:buClr>
                  <a:schemeClr val="tx1"/>
                </a:buClr>
                <a:buSzPct val="75000"/>
                <a:buFont typeface="Wingdings" pitchFamily="2" charset="2"/>
                <a:buChar char="l"/>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buClr>
                  <a:schemeClr val="tx1"/>
                </a:buClr>
                <a:buSzPct val="80000"/>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lr>
                  <a:schemeClr val="tx1"/>
                </a:buClr>
                <a:buSzPct val="65000"/>
                <a:buFont typeface="Wingdings" pitchFamily="2" charset="2"/>
                <a:buChar char="l"/>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itchFamily="2" charset="2"/>
                <a:buChar char="l"/>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itchFamily="2" charset="2"/>
                <a:buChar char="l"/>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itchFamily="2" charset="2"/>
                <a:buChar char="l"/>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itchFamily="2" charset="2"/>
                <a:buChar char="l"/>
                <a:defRPr sz="2000">
                  <a:solidFill>
                    <a:schemeClr val="tx1"/>
                  </a:solidFill>
                  <a:latin typeface="Arial" panose="020B0604020202020204" pitchFamily="34" charset="0"/>
                  <a:cs typeface="Arial" panose="020B0604020202020204" pitchFamily="34" charset="0"/>
                </a:defRPr>
              </a:lvl9pPr>
            </a:lstStyle>
            <a:p>
              <a:pPr algn="ctr">
                <a:lnSpc>
                  <a:spcPct val="90000"/>
                </a:lnSpc>
                <a:spcBef>
                  <a:spcPct val="50000"/>
                </a:spcBef>
                <a:buClrTx/>
                <a:buSzTx/>
                <a:buFontTx/>
                <a:buNone/>
              </a:pPr>
              <a:r>
                <a:rPr lang="de-DE" altLang="en-US" sz="2000"/>
                <a:t>Data Management</a:t>
              </a:r>
              <a:br>
                <a:rPr lang="de-DE" altLang="en-US" sz="2000"/>
              </a:br>
              <a:r>
                <a:rPr lang="de-DE" altLang="en-US" sz="2000"/>
                <a:t>Standards Implementation</a:t>
              </a:r>
            </a:p>
          </p:txBody>
        </p:sp>
        <p:sp>
          <p:nvSpPr>
            <p:cNvPr id="31760" name="Rectangle 17">
              <a:extLst>
                <a:ext uri="{FF2B5EF4-FFF2-40B4-BE49-F238E27FC236}">
                  <a16:creationId xmlns:a16="http://schemas.microsoft.com/office/drawing/2014/main" id="{C960B3DE-5AA6-5448-A43D-00CF7EBD7F5D}"/>
                </a:ext>
              </a:extLst>
            </p:cNvPr>
            <p:cNvSpPr>
              <a:spLocks noChangeArrowheads="1"/>
            </p:cNvSpPr>
            <p:nvPr/>
          </p:nvSpPr>
          <p:spPr bwMode="auto">
            <a:xfrm>
              <a:off x="53" y="2646"/>
              <a:ext cx="1203" cy="227"/>
            </a:xfrm>
            <a:prstGeom prst="rect">
              <a:avLst/>
            </a:prstGeom>
            <a:solidFill>
              <a:srgbClr val="DDDDDD"/>
            </a:solidFill>
            <a:ln w="25400" algn="ctr">
              <a:solidFill>
                <a:srgbClr val="F0A000"/>
              </a:solidFill>
              <a:miter lim="800000"/>
              <a:headEnd/>
              <a:tailEnd/>
            </a:ln>
          </p:spPr>
          <p:txBody>
            <a:bodyPr lIns="180000" tIns="0" rIns="180000" bIns="0" anchor="ctr"/>
            <a:lstStyle>
              <a:lvl1pPr>
                <a:spcBef>
                  <a:spcPct val="20000"/>
                </a:spcBef>
                <a:buClr>
                  <a:schemeClr val="tx1"/>
                </a:buClr>
                <a:buSzPct val="75000"/>
                <a:buFont typeface="Wingdings" pitchFamily="2" charset="2"/>
                <a:buChar char="l"/>
                <a:defRPr sz="2800">
                  <a:solidFill>
                    <a:schemeClr val="tx1"/>
                  </a:solidFill>
                  <a:latin typeface="Arial" panose="020B0604020202020204" pitchFamily="34" charset="0"/>
                  <a:cs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cs typeface="Arial" panose="020B0604020202020204" pitchFamily="34" charset="0"/>
                </a:defRPr>
              </a:lvl2pPr>
              <a:lvl3pPr marL="1143000" indent="-228600">
                <a:spcBef>
                  <a:spcPct val="20000"/>
                </a:spcBef>
                <a:buClr>
                  <a:schemeClr val="tx1"/>
                </a:buClr>
                <a:buSzPct val="75000"/>
                <a:buFont typeface="Wingdings" pitchFamily="2" charset="2"/>
                <a:buChar char="l"/>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buClr>
                  <a:schemeClr val="tx1"/>
                </a:buClr>
                <a:buSzPct val="80000"/>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lr>
                  <a:schemeClr val="tx1"/>
                </a:buClr>
                <a:buSzPct val="65000"/>
                <a:buFont typeface="Wingdings" pitchFamily="2" charset="2"/>
                <a:buChar char="l"/>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itchFamily="2" charset="2"/>
                <a:buChar char="l"/>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itchFamily="2" charset="2"/>
                <a:buChar char="l"/>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itchFamily="2" charset="2"/>
                <a:buChar char="l"/>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itchFamily="2" charset="2"/>
                <a:buChar char="l"/>
                <a:defRPr sz="2000">
                  <a:solidFill>
                    <a:schemeClr val="tx1"/>
                  </a:solidFill>
                  <a:latin typeface="Arial" panose="020B0604020202020204" pitchFamily="34" charset="0"/>
                  <a:cs typeface="Arial" panose="020B0604020202020204" pitchFamily="34" charset="0"/>
                </a:defRPr>
              </a:lvl9pPr>
            </a:lstStyle>
            <a:p>
              <a:pPr algn="ctr">
                <a:lnSpc>
                  <a:spcPct val="90000"/>
                </a:lnSpc>
                <a:spcBef>
                  <a:spcPct val="50000"/>
                </a:spcBef>
                <a:buClrTx/>
                <a:buSzTx/>
                <a:buFontTx/>
                <a:buNone/>
              </a:pPr>
              <a:r>
                <a:rPr lang="de-DE" altLang="en-US" sz="2000"/>
                <a:t>Data Cleansing</a:t>
              </a:r>
              <a:br>
                <a:rPr lang="de-DE" altLang="en-US" sz="2000"/>
              </a:br>
              <a:r>
                <a:rPr lang="de-DE" altLang="en-US" sz="2000"/>
                <a:t>and Data Preparation</a:t>
              </a:r>
            </a:p>
          </p:txBody>
        </p:sp>
        <p:sp>
          <p:nvSpPr>
            <p:cNvPr id="31761" name="Rectangle 18">
              <a:extLst>
                <a:ext uri="{FF2B5EF4-FFF2-40B4-BE49-F238E27FC236}">
                  <a16:creationId xmlns:a16="http://schemas.microsoft.com/office/drawing/2014/main" id="{D6594743-6F51-9646-A949-9428AF903B4C}"/>
                </a:ext>
              </a:extLst>
            </p:cNvPr>
            <p:cNvSpPr>
              <a:spLocks noChangeArrowheads="1"/>
            </p:cNvSpPr>
            <p:nvPr/>
          </p:nvSpPr>
          <p:spPr bwMode="auto">
            <a:xfrm>
              <a:off x="53" y="2919"/>
              <a:ext cx="1203" cy="227"/>
            </a:xfrm>
            <a:prstGeom prst="rect">
              <a:avLst/>
            </a:prstGeom>
            <a:solidFill>
              <a:srgbClr val="EAEAEA"/>
            </a:solidFill>
            <a:ln w="25400" algn="ctr">
              <a:solidFill>
                <a:srgbClr val="336699"/>
              </a:solidFill>
              <a:miter lim="800000"/>
              <a:headEnd/>
              <a:tailEnd/>
            </a:ln>
          </p:spPr>
          <p:txBody>
            <a:bodyPr wrap="none" lIns="0" tIns="0" rIns="0" bIns="0" anchor="ctr"/>
            <a:lstStyle>
              <a:lvl1pPr marL="92075">
                <a:spcBef>
                  <a:spcPct val="20000"/>
                </a:spcBef>
                <a:buClr>
                  <a:schemeClr val="tx1"/>
                </a:buClr>
                <a:buSzPct val="75000"/>
                <a:buFont typeface="Wingdings" pitchFamily="2" charset="2"/>
                <a:buChar char="l"/>
                <a:defRPr sz="2800">
                  <a:solidFill>
                    <a:schemeClr val="tx1"/>
                  </a:solidFill>
                  <a:latin typeface="Arial" panose="020B0604020202020204" pitchFamily="34" charset="0"/>
                  <a:cs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cs typeface="Arial" panose="020B0604020202020204" pitchFamily="34" charset="0"/>
                </a:defRPr>
              </a:lvl2pPr>
              <a:lvl3pPr marL="1143000" indent="-228600">
                <a:spcBef>
                  <a:spcPct val="20000"/>
                </a:spcBef>
                <a:buClr>
                  <a:schemeClr val="tx1"/>
                </a:buClr>
                <a:buSzPct val="75000"/>
                <a:buFont typeface="Wingdings" pitchFamily="2" charset="2"/>
                <a:buChar char="l"/>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buClr>
                  <a:schemeClr val="tx1"/>
                </a:buClr>
                <a:buSzPct val="80000"/>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lr>
                  <a:schemeClr val="tx1"/>
                </a:buClr>
                <a:buSzPct val="65000"/>
                <a:buFont typeface="Wingdings" pitchFamily="2" charset="2"/>
                <a:buChar char="l"/>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itchFamily="2" charset="2"/>
                <a:buChar char="l"/>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itchFamily="2" charset="2"/>
                <a:buChar char="l"/>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itchFamily="2" charset="2"/>
                <a:buChar char="l"/>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itchFamily="2" charset="2"/>
                <a:buChar char="l"/>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0"/>
                </a:spcBef>
                <a:buClrTx/>
                <a:buSzTx/>
                <a:buFont typeface="Wingdings" pitchFamily="2" charset="2"/>
                <a:buNone/>
              </a:pPr>
              <a:r>
                <a:rPr lang="de-DE" altLang="en-US" sz="2000"/>
                <a:t>Completion Check &amp;</a:t>
              </a:r>
              <a:r>
                <a:rPr lang="de-DE" altLang="en-US" sz="2000" b="1"/>
                <a:t> </a:t>
              </a:r>
              <a:br>
                <a:rPr lang="de-DE" altLang="en-US" sz="2000"/>
              </a:br>
              <a:r>
                <a:rPr lang="de-DE" altLang="en-US" sz="2000"/>
                <a:t>Prepare for Next Phase</a:t>
              </a:r>
            </a:p>
          </p:txBody>
        </p:sp>
        <p:sp>
          <p:nvSpPr>
            <p:cNvPr id="31762" name="Rectangle 19">
              <a:extLst>
                <a:ext uri="{FF2B5EF4-FFF2-40B4-BE49-F238E27FC236}">
                  <a16:creationId xmlns:a16="http://schemas.microsoft.com/office/drawing/2014/main" id="{BA42095E-70DE-864B-A04D-2A3031FDC427}"/>
                </a:ext>
              </a:extLst>
            </p:cNvPr>
            <p:cNvSpPr>
              <a:spLocks noChangeArrowheads="1"/>
            </p:cNvSpPr>
            <p:nvPr/>
          </p:nvSpPr>
          <p:spPr bwMode="auto">
            <a:xfrm>
              <a:off x="1338" y="741"/>
              <a:ext cx="1154" cy="227"/>
            </a:xfrm>
            <a:prstGeom prst="rect">
              <a:avLst/>
            </a:prstGeom>
            <a:solidFill>
              <a:srgbClr val="DDDDDD"/>
            </a:solidFill>
            <a:ln w="25400" algn="ctr">
              <a:solidFill>
                <a:srgbClr val="336699"/>
              </a:solidFill>
              <a:miter lim="800000"/>
              <a:headEnd/>
              <a:tailEnd/>
            </a:ln>
          </p:spPr>
          <p:txBody>
            <a:bodyPr wrap="none" lIns="0" tIns="0" rIns="0" bIns="0" anchor="ctr"/>
            <a:lstStyle>
              <a:lvl1pPr marL="92075">
                <a:spcBef>
                  <a:spcPct val="20000"/>
                </a:spcBef>
                <a:buClr>
                  <a:schemeClr val="tx1"/>
                </a:buClr>
                <a:buSzPct val="75000"/>
                <a:buFont typeface="Wingdings" pitchFamily="2" charset="2"/>
                <a:buChar char="l"/>
                <a:defRPr sz="2800">
                  <a:solidFill>
                    <a:schemeClr val="tx1"/>
                  </a:solidFill>
                  <a:latin typeface="Arial" panose="020B0604020202020204" pitchFamily="34" charset="0"/>
                  <a:cs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cs typeface="Arial" panose="020B0604020202020204" pitchFamily="34" charset="0"/>
                </a:defRPr>
              </a:lvl2pPr>
              <a:lvl3pPr marL="1143000" indent="-228600">
                <a:spcBef>
                  <a:spcPct val="20000"/>
                </a:spcBef>
                <a:buClr>
                  <a:schemeClr val="tx1"/>
                </a:buClr>
                <a:buSzPct val="75000"/>
                <a:buFont typeface="Wingdings" pitchFamily="2" charset="2"/>
                <a:buChar char="l"/>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buClr>
                  <a:schemeClr val="tx1"/>
                </a:buClr>
                <a:buSzPct val="80000"/>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lr>
                  <a:schemeClr val="tx1"/>
                </a:buClr>
                <a:buSzPct val="65000"/>
                <a:buFont typeface="Wingdings" pitchFamily="2" charset="2"/>
                <a:buChar char="l"/>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itchFamily="2" charset="2"/>
                <a:buChar char="l"/>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itchFamily="2" charset="2"/>
                <a:buChar char="l"/>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itchFamily="2" charset="2"/>
                <a:buChar char="l"/>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itchFamily="2" charset="2"/>
                <a:buChar char="l"/>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0"/>
                </a:spcBef>
                <a:buClrTx/>
                <a:buSzTx/>
                <a:buFont typeface="Wingdings" pitchFamily="2" charset="2"/>
                <a:buNone/>
              </a:pPr>
              <a:r>
                <a:rPr lang="de-DE" altLang="en-US" sz="2000"/>
                <a:t>General </a:t>
              </a:r>
              <a:br>
                <a:rPr lang="de-DE" altLang="en-US" sz="2000"/>
              </a:br>
              <a:r>
                <a:rPr lang="de-DE" altLang="en-US" sz="2000"/>
                <a:t>Project Management</a:t>
              </a:r>
            </a:p>
          </p:txBody>
        </p:sp>
        <p:sp>
          <p:nvSpPr>
            <p:cNvPr id="31763" name="Rectangle 20">
              <a:extLst>
                <a:ext uri="{FF2B5EF4-FFF2-40B4-BE49-F238E27FC236}">
                  <a16:creationId xmlns:a16="http://schemas.microsoft.com/office/drawing/2014/main" id="{EFD8BB7D-E8D6-3A47-998C-77B13B22A84F}"/>
                </a:ext>
              </a:extLst>
            </p:cNvPr>
            <p:cNvSpPr>
              <a:spLocks noChangeArrowheads="1"/>
            </p:cNvSpPr>
            <p:nvPr/>
          </p:nvSpPr>
          <p:spPr bwMode="auto">
            <a:xfrm>
              <a:off x="1337" y="1842"/>
              <a:ext cx="1154" cy="227"/>
            </a:xfrm>
            <a:prstGeom prst="rect">
              <a:avLst/>
            </a:prstGeom>
            <a:solidFill>
              <a:srgbClr val="EAEAEA"/>
            </a:solidFill>
            <a:ln w="25400" algn="ctr">
              <a:solidFill>
                <a:srgbClr val="98B4D8"/>
              </a:solidFill>
              <a:miter lim="800000"/>
              <a:headEnd/>
              <a:tailEnd/>
            </a:ln>
          </p:spPr>
          <p:txBody>
            <a:bodyPr wrap="none" lIns="0" tIns="0" rIns="0" bIns="0" anchor="ctr"/>
            <a:lstStyle>
              <a:lvl1pPr marL="92075">
                <a:spcBef>
                  <a:spcPct val="20000"/>
                </a:spcBef>
                <a:buClr>
                  <a:schemeClr val="tx1"/>
                </a:buClr>
                <a:buSzPct val="75000"/>
                <a:buFont typeface="Wingdings" pitchFamily="2" charset="2"/>
                <a:buChar char="l"/>
                <a:defRPr sz="2800">
                  <a:solidFill>
                    <a:schemeClr val="tx1"/>
                  </a:solidFill>
                  <a:latin typeface="Arial" panose="020B0604020202020204" pitchFamily="34" charset="0"/>
                  <a:cs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cs typeface="Arial" panose="020B0604020202020204" pitchFamily="34" charset="0"/>
                </a:defRPr>
              </a:lvl2pPr>
              <a:lvl3pPr marL="1143000" indent="-228600">
                <a:spcBef>
                  <a:spcPct val="20000"/>
                </a:spcBef>
                <a:buClr>
                  <a:schemeClr val="tx1"/>
                </a:buClr>
                <a:buSzPct val="75000"/>
                <a:buFont typeface="Wingdings" pitchFamily="2" charset="2"/>
                <a:buChar char="l"/>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buClr>
                  <a:schemeClr val="tx1"/>
                </a:buClr>
                <a:buSzPct val="80000"/>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lr>
                  <a:schemeClr val="tx1"/>
                </a:buClr>
                <a:buSzPct val="65000"/>
                <a:buFont typeface="Wingdings" pitchFamily="2" charset="2"/>
                <a:buChar char="l"/>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itchFamily="2" charset="2"/>
                <a:buChar char="l"/>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itchFamily="2" charset="2"/>
                <a:buChar char="l"/>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itchFamily="2" charset="2"/>
                <a:buChar char="l"/>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itchFamily="2" charset="2"/>
                <a:buChar char="l"/>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0"/>
                </a:spcBef>
                <a:buClrTx/>
                <a:buSzTx/>
                <a:buFont typeface="Wingdings" pitchFamily="2" charset="2"/>
                <a:buNone/>
              </a:pPr>
              <a:r>
                <a:rPr lang="de-DE" altLang="en-US" sz="2000"/>
                <a:t>Local Business Blueprint</a:t>
              </a:r>
              <a:br>
                <a:rPr lang="de-DE" altLang="en-US" sz="2000"/>
              </a:br>
              <a:r>
                <a:rPr lang="de-DE" altLang="en-US" sz="2000"/>
                <a:t>Documentation</a:t>
              </a:r>
            </a:p>
          </p:txBody>
        </p:sp>
        <p:sp>
          <p:nvSpPr>
            <p:cNvPr id="31764" name="Rectangle 21">
              <a:extLst>
                <a:ext uri="{FF2B5EF4-FFF2-40B4-BE49-F238E27FC236}">
                  <a16:creationId xmlns:a16="http://schemas.microsoft.com/office/drawing/2014/main" id="{44691FE2-DA11-0347-A1DE-5A19C735C83C}"/>
                </a:ext>
              </a:extLst>
            </p:cNvPr>
            <p:cNvSpPr>
              <a:spLocks noChangeArrowheads="1"/>
            </p:cNvSpPr>
            <p:nvPr/>
          </p:nvSpPr>
          <p:spPr bwMode="auto">
            <a:xfrm>
              <a:off x="1338" y="2115"/>
              <a:ext cx="1154" cy="227"/>
            </a:xfrm>
            <a:prstGeom prst="rect">
              <a:avLst/>
            </a:prstGeom>
            <a:solidFill>
              <a:srgbClr val="DDDDDD"/>
            </a:solidFill>
            <a:ln w="25400" algn="ctr">
              <a:solidFill>
                <a:srgbClr val="777777"/>
              </a:solidFill>
              <a:miter lim="800000"/>
              <a:headEnd/>
              <a:tailEnd/>
            </a:ln>
          </p:spPr>
          <p:txBody>
            <a:bodyPr wrap="none" lIns="0" tIns="0" rIns="0" bIns="0" anchor="ctr"/>
            <a:lstStyle>
              <a:lvl1pPr marL="92075">
                <a:spcBef>
                  <a:spcPct val="20000"/>
                </a:spcBef>
                <a:buClr>
                  <a:schemeClr val="tx1"/>
                </a:buClr>
                <a:buSzPct val="75000"/>
                <a:buFont typeface="Wingdings" pitchFamily="2" charset="2"/>
                <a:buChar char="l"/>
                <a:defRPr sz="2800">
                  <a:solidFill>
                    <a:schemeClr val="tx1"/>
                  </a:solidFill>
                  <a:latin typeface="Arial" panose="020B0604020202020204" pitchFamily="34" charset="0"/>
                  <a:cs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cs typeface="Arial" panose="020B0604020202020204" pitchFamily="34" charset="0"/>
                </a:defRPr>
              </a:lvl2pPr>
              <a:lvl3pPr marL="1143000" indent="-228600">
                <a:spcBef>
                  <a:spcPct val="20000"/>
                </a:spcBef>
                <a:buClr>
                  <a:schemeClr val="tx1"/>
                </a:buClr>
                <a:buSzPct val="75000"/>
                <a:buFont typeface="Wingdings" pitchFamily="2" charset="2"/>
                <a:buChar char="l"/>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buClr>
                  <a:schemeClr val="tx1"/>
                </a:buClr>
                <a:buSzPct val="80000"/>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lr>
                  <a:schemeClr val="tx1"/>
                </a:buClr>
                <a:buSzPct val="65000"/>
                <a:buFont typeface="Wingdings" pitchFamily="2" charset="2"/>
                <a:buChar char="l"/>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itchFamily="2" charset="2"/>
                <a:buChar char="l"/>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itchFamily="2" charset="2"/>
                <a:buChar char="l"/>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itchFamily="2" charset="2"/>
                <a:buChar char="l"/>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itchFamily="2" charset="2"/>
                <a:buChar char="l"/>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0"/>
                </a:spcBef>
                <a:buClrTx/>
                <a:buSzTx/>
                <a:buFont typeface="Wingdings" pitchFamily="2" charset="2"/>
                <a:buNone/>
              </a:pPr>
              <a:r>
                <a:rPr lang="de-DE" altLang="en-US" sz="2000"/>
                <a:t>Security Requirements</a:t>
              </a:r>
            </a:p>
          </p:txBody>
        </p:sp>
        <p:sp>
          <p:nvSpPr>
            <p:cNvPr id="31765" name="Rectangle 22">
              <a:extLst>
                <a:ext uri="{FF2B5EF4-FFF2-40B4-BE49-F238E27FC236}">
                  <a16:creationId xmlns:a16="http://schemas.microsoft.com/office/drawing/2014/main" id="{3ADCF86D-447A-DD41-BC95-02E3E9CBA0E4}"/>
                </a:ext>
              </a:extLst>
            </p:cNvPr>
            <p:cNvSpPr>
              <a:spLocks noChangeArrowheads="1"/>
            </p:cNvSpPr>
            <p:nvPr/>
          </p:nvSpPr>
          <p:spPr bwMode="auto">
            <a:xfrm>
              <a:off x="1337" y="2387"/>
              <a:ext cx="1154" cy="227"/>
            </a:xfrm>
            <a:prstGeom prst="rect">
              <a:avLst/>
            </a:prstGeom>
            <a:solidFill>
              <a:srgbClr val="DDDDDD"/>
            </a:solidFill>
            <a:ln w="25400" algn="ctr">
              <a:solidFill>
                <a:srgbClr val="777777"/>
              </a:solidFill>
              <a:miter lim="800000"/>
              <a:headEnd/>
              <a:tailEnd/>
            </a:ln>
          </p:spPr>
          <p:txBody>
            <a:bodyPr wrap="none" lIns="0" tIns="0" rIns="0" bIns="0" anchor="ctr"/>
            <a:lstStyle>
              <a:lvl1pPr marL="92075">
                <a:spcBef>
                  <a:spcPct val="20000"/>
                </a:spcBef>
                <a:buClr>
                  <a:schemeClr val="tx1"/>
                </a:buClr>
                <a:buSzPct val="75000"/>
                <a:buFont typeface="Wingdings" pitchFamily="2" charset="2"/>
                <a:buChar char="l"/>
                <a:defRPr sz="2800">
                  <a:solidFill>
                    <a:schemeClr val="tx1"/>
                  </a:solidFill>
                  <a:latin typeface="Arial" panose="020B0604020202020204" pitchFamily="34" charset="0"/>
                  <a:cs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cs typeface="Arial" panose="020B0604020202020204" pitchFamily="34" charset="0"/>
                </a:defRPr>
              </a:lvl2pPr>
              <a:lvl3pPr marL="1143000" indent="-228600">
                <a:spcBef>
                  <a:spcPct val="20000"/>
                </a:spcBef>
                <a:buClr>
                  <a:schemeClr val="tx1"/>
                </a:buClr>
                <a:buSzPct val="75000"/>
                <a:buFont typeface="Wingdings" pitchFamily="2" charset="2"/>
                <a:buChar char="l"/>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buClr>
                  <a:schemeClr val="tx1"/>
                </a:buClr>
                <a:buSzPct val="80000"/>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lr>
                  <a:schemeClr val="tx1"/>
                </a:buClr>
                <a:buSzPct val="65000"/>
                <a:buFont typeface="Wingdings" pitchFamily="2" charset="2"/>
                <a:buChar char="l"/>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itchFamily="2" charset="2"/>
                <a:buChar char="l"/>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itchFamily="2" charset="2"/>
                <a:buChar char="l"/>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itchFamily="2" charset="2"/>
                <a:buChar char="l"/>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itchFamily="2" charset="2"/>
                <a:buChar char="l"/>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0"/>
                </a:spcBef>
                <a:buClrTx/>
                <a:buSzTx/>
                <a:buFont typeface="Wingdings" pitchFamily="2" charset="2"/>
                <a:buNone/>
              </a:pPr>
              <a:r>
                <a:rPr lang="de-DE" altLang="en-US" sz="2000"/>
                <a:t>Infrastructure Planning</a:t>
              </a:r>
            </a:p>
          </p:txBody>
        </p:sp>
        <p:sp>
          <p:nvSpPr>
            <p:cNvPr id="31766" name="Rectangle 23">
              <a:extLst>
                <a:ext uri="{FF2B5EF4-FFF2-40B4-BE49-F238E27FC236}">
                  <a16:creationId xmlns:a16="http://schemas.microsoft.com/office/drawing/2014/main" id="{8EA52B17-85ED-E243-B98C-FA774F6DA70A}"/>
                </a:ext>
              </a:extLst>
            </p:cNvPr>
            <p:cNvSpPr>
              <a:spLocks noChangeArrowheads="1"/>
            </p:cNvSpPr>
            <p:nvPr/>
          </p:nvSpPr>
          <p:spPr bwMode="auto">
            <a:xfrm>
              <a:off x="1338" y="2659"/>
              <a:ext cx="1154" cy="227"/>
            </a:xfrm>
            <a:prstGeom prst="rect">
              <a:avLst/>
            </a:prstGeom>
            <a:solidFill>
              <a:srgbClr val="DDDDDD"/>
            </a:solidFill>
            <a:ln w="25400" algn="ctr">
              <a:solidFill>
                <a:srgbClr val="777777"/>
              </a:solidFill>
              <a:miter lim="800000"/>
              <a:headEnd/>
              <a:tailEnd/>
            </a:ln>
          </p:spPr>
          <p:txBody>
            <a:bodyPr wrap="none" lIns="0" tIns="0" rIns="0" bIns="0" anchor="ctr"/>
            <a:lstStyle>
              <a:lvl1pPr marL="92075">
                <a:spcBef>
                  <a:spcPct val="20000"/>
                </a:spcBef>
                <a:buClr>
                  <a:schemeClr val="tx1"/>
                </a:buClr>
                <a:buSzPct val="75000"/>
                <a:buFont typeface="Wingdings" pitchFamily="2" charset="2"/>
                <a:buChar char="l"/>
                <a:defRPr sz="2800">
                  <a:solidFill>
                    <a:schemeClr val="tx1"/>
                  </a:solidFill>
                  <a:latin typeface="Arial" panose="020B0604020202020204" pitchFamily="34" charset="0"/>
                  <a:cs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cs typeface="Arial" panose="020B0604020202020204" pitchFamily="34" charset="0"/>
                </a:defRPr>
              </a:lvl2pPr>
              <a:lvl3pPr marL="1143000" indent="-228600">
                <a:spcBef>
                  <a:spcPct val="20000"/>
                </a:spcBef>
                <a:buClr>
                  <a:schemeClr val="tx1"/>
                </a:buClr>
                <a:buSzPct val="75000"/>
                <a:buFont typeface="Wingdings" pitchFamily="2" charset="2"/>
                <a:buChar char="l"/>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buClr>
                  <a:schemeClr val="tx1"/>
                </a:buClr>
                <a:buSzPct val="80000"/>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lr>
                  <a:schemeClr val="tx1"/>
                </a:buClr>
                <a:buSzPct val="65000"/>
                <a:buFont typeface="Wingdings" pitchFamily="2" charset="2"/>
                <a:buChar char="l"/>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itchFamily="2" charset="2"/>
                <a:buChar char="l"/>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itchFamily="2" charset="2"/>
                <a:buChar char="l"/>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itchFamily="2" charset="2"/>
                <a:buChar char="l"/>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itchFamily="2" charset="2"/>
                <a:buChar char="l"/>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0"/>
                </a:spcBef>
                <a:buClrTx/>
                <a:buSzTx/>
                <a:buFont typeface="Wingdings" pitchFamily="2" charset="2"/>
                <a:buNone/>
              </a:pPr>
              <a:r>
                <a:rPr lang="de-DE" altLang="en-US" sz="2000"/>
                <a:t>System Operation Stategy</a:t>
              </a:r>
            </a:p>
          </p:txBody>
        </p:sp>
        <p:sp>
          <p:nvSpPr>
            <p:cNvPr id="31767" name="Rectangle 24">
              <a:extLst>
                <a:ext uri="{FF2B5EF4-FFF2-40B4-BE49-F238E27FC236}">
                  <a16:creationId xmlns:a16="http://schemas.microsoft.com/office/drawing/2014/main" id="{FF5B2F57-2A91-5245-9425-DB962A08C0E6}"/>
                </a:ext>
              </a:extLst>
            </p:cNvPr>
            <p:cNvSpPr>
              <a:spLocks noChangeArrowheads="1"/>
            </p:cNvSpPr>
            <p:nvPr/>
          </p:nvSpPr>
          <p:spPr bwMode="auto">
            <a:xfrm>
              <a:off x="1338" y="1286"/>
              <a:ext cx="1154" cy="227"/>
            </a:xfrm>
            <a:prstGeom prst="rect">
              <a:avLst/>
            </a:prstGeom>
            <a:solidFill>
              <a:srgbClr val="EAEAEA"/>
            </a:solidFill>
            <a:ln w="25400" algn="ctr">
              <a:solidFill>
                <a:srgbClr val="DDDDDD"/>
              </a:solidFill>
              <a:miter lim="800000"/>
              <a:headEnd/>
              <a:tailEnd/>
            </a:ln>
          </p:spPr>
          <p:txBody>
            <a:bodyPr wrap="none" lIns="0" tIns="0" rIns="0" bIns="0" anchor="ctr"/>
            <a:lstStyle>
              <a:lvl1pPr marL="92075">
                <a:spcBef>
                  <a:spcPct val="20000"/>
                </a:spcBef>
                <a:buClr>
                  <a:schemeClr val="tx1"/>
                </a:buClr>
                <a:buSzPct val="75000"/>
                <a:buFont typeface="Wingdings" pitchFamily="2" charset="2"/>
                <a:buChar char="l"/>
                <a:defRPr sz="2800">
                  <a:solidFill>
                    <a:schemeClr val="tx1"/>
                  </a:solidFill>
                  <a:latin typeface="Arial" panose="020B0604020202020204" pitchFamily="34" charset="0"/>
                  <a:cs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cs typeface="Arial" panose="020B0604020202020204" pitchFamily="34" charset="0"/>
                </a:defRPr>
              </a:lvl2pPr>
              <a:lvl3pPr marL="1143000" indent="-228600">
                <a:spcBef>
                  <a:spcPct val="20000"/>
                </a:spcBef>
                <a:buClr>
                  <a:schemeClr val="tx1"/>
                </a:buClr>
                <a:buSzPct val="75000"/>
                <a:buFont typeface="Wingdings" pitchFamily="2" charset="2"/>
                <a:buChar char="l"/>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buClr>
                  <a:schemeClr val="tx1"/>
                </a:buClr>
                <a:buSzPct val="80000"/>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lr>
                  <a:schemeClr val="tx1"/>
                </a:buClr>
                <a:buSzPct val="65000"/>
                <a:buFont typeface="Wingdings" pitchFamily="2" charset="2"/>
                <a:buChar char="l"/>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itchFamily="2" charset="2"/>
                <a:buChar char="l"/>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itchFamily="2" charset="2"/>
                <a:buChar char="l"/>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itchFamily="2" charset="2"/>
                <a:buChar char="l"/>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itchFamily="2" charset="2"/>
                <a:buChar char="l"/>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0"/>
                </a:spcBef>
                <a:buClrTx/>
                <a:buSzTx/>
                <a:buFont typeface="Wingdings" pitchFamily="2" charset="2"/>
                <a:buNone/>
              </a:pPr>
              <a:r>
                <a:rPr lang="en-US" altLang="en-US" sz="2000"/>
                <a:t>Early Adoption of Best</a:t>
              </a:r>
            </a:p>
            <a:p>
              <a:pPr algn="ctr" eaLnBrk="1" hangingPunct="1">
                <a:spcBef>
                  <a:spcPct val="0"/>
                </a:spcBef>
                <a:buClrTx/>
                <a:buSzTx/>
                <a:buFont typeface="Wingdings" pitchFamily="2" charset="2"/>
                <a:buNone/>
              </a:pPr>
              <a:r>
                <a:rPr lang="en-US" altLang="en-US" sz="2000"/>
                <a:t>Business Practice Processes</a:t>
              </a:r>
            </a:p>
          </p:txBody>
        </p:sp>
        <p:sp>
          <p:nvSpPr>
            <p:cNvPr id="31768" name="Rectangle 25">
              <a:extLst>
                <a:ext uri="{FF2B5EF4-FFF2-40B4-BE49-F238E27FC236}">
                  <a16:creationId xmlns:a16="http://schemas.microsoft.com/office/drawing/2014/main" id="{F2142451-2B5F-AB46-941B-A86D48D9B481}"/>
                </a:ext>
              </a:extLst>
            </p:cNvPr>
            <p:cNvSpPr>
              <a:spLocks noChangeArrowheads="1"/>
            </p:cNvSpPr>
            <p:nvPr/>
          </p:nvSpPr>
          <p:spPr bwMode="auto">
            <a:xfrm>
              <a:off x="1338" y="1558"/>
              <a:ext cx="1154" cy="227"/>
            </a:xfrm>
            <a:prstGeom prst="rect">
              <a:avLst/>
            </a:prstGeom>
            <a:solidFill>
              <a:srgbClr val="EAEAEA"/>
            </a:solidFill>
            <a:ln w="25400" algn="ctr">
              <a:solidFill>
                <a:srgbClr val="DDDDDD"/>
              </a:solidFill>
              <a:miter lim="800000"/>
              <a:headEnd/>
              <a:tailEnd/>
            </a:ln>
          </p:spPr>
          <p:txBody>
            <a:bodyPr wrap="none" lIns="0" tIns="0" rIns="0" bIns="0" anchor="ctr"/>
            <a:lstStyle>
              <a:lvl1pPr marL="92075">
                <a:spcBef>
                  <a:spcPct val="20000"/>
                </a:spcBef>
                <a:buClr>
                  <a:schemeClr val="tx1"/>
                </a:buClr>
                <a:buSzPct val="75000"/>
                <a:buFont typeface="Wingdings" pitchFamily="2" charset="2"/>
                <a:buChar char="l"/>
                <a:defRPr sz="2800">
                  <a:solidFill>
                    <a:schemeClr val="tx1"/>
                  </a:solidFill>
                  <a:latin typeface="Arial" panose="020B0604020202020204" pitchFamily="34" charset="0"/>
                  <a:cs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cs typeface="Arial" panose="020B0604020202020204" pitchFamily="34" charset="0"/>
                </a:defRPr>
              </a:lvl2pPr>
              <a:lvl3pPr marL="1143000" indent="-228600">
                <a:spcBef>
                  <a:spcPct val="20000"/>
                </a:spcBef>
                <a:buClr>
                  <a:schemeClr val="tx1"/>
                </a:buClr>
                <a:buSzPct val="75000"/>
                <a:buFont typeface="Wingdings" pitchFamily="2" charset="2"/>
                <a:buChar char="l"/>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buClr>
                  <a:schemeClr val="tx1"/>
                </a:buClr>
                <a:buSzPct val="80000"/>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lr>
                  <a:schemeClr val="tx1"/>
                </a:buClr>
                <a:buSzPct val="65000"/>
                <a:buFont typeface="Wingdings" pitchFamily="2" charset="2"/>
                <a:buChar char="l"/>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itchFamily="2" charset="2"/>
                <a:buChar char="l"/>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itchFamily="2" charset="2"/>
                <a:buChar char="l"/>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itchFamily="2" charset="2"/>
                <a:buChar char="l"/>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itchFamily="2" charset="2"/>
                <a:buChar char="l"/>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0"/>
                </a:spcBef>
                <a:buClrTx/>
                <a:buSzTx/>
                <a:buFont typeface="Wingdings" pitchFamily="2" charset="2"/>
                <a:buNone/>
              </a:pPr>
              <a:r>
                <a:rPr lang="de-DE" altLang="en-US" sz="2000"/>
                <a:t>Training Planning</a:t>
              </a:r>
            </a:p>
          </p:txBody>
        </p:sp>
        <p:sp>
          <p:nvSpPr>
            <p:cNvPr id="31769" name="Rectangle 26">
              <a:extLst>
                <a:ext uri="{FF2B5EF4-FFF2-40B4-BE49-F238E27FC236}">
                  <a16:creationId xmlns:a16="http://schemas.microsoft.com/office/drawing/2014/main" id="{EED099CD-1EBE-5F43-B203-BA71F5FF68D1}"/>
                </a:ext>
              </a:extLst>
            </p:cNvPr>
            <p:cNvSpPr>
              <a:spLocks noChangeArrowheads="1"/>
            </p:cNvSpPr>
            <p:nvPr/>
          </p:nvSpPr>
          <p:spPr bwMode="auto">
            <a:xfrm>
              <a:off x="1338" y="2931"/>
              <a:ext cx="1154" cy="227"/>
            </a:xfrm>
            <a:prstGeom prst="rect">
              <a:avLst/>
            </a:prstGeom>
            <a:solidFill>
              <a:srgbClr val="DDDDDD"/>
            </a:solidFill>
            <a:ln w="25400" algn="ctr">
              <a:solidFill>
                <a:srgbClr val="F0A000"/>
              </a:solidFill>
              <a:miter lim="800000"/>
              <a:headEnd/>
              <a:tailEnd/>
            </a:ln>
          </p:spPr>
          <p:txBody>
            <a:bodyPr lIns="180000" tIns="0" rIns="180000" bIns="0" anchor="ctr"/>
            <a:lstStyle>
              <a:lvl1pPr>
                <a:spcBef>
                  <a:spcPct val="20000"/>
                </a:spcBef>
                <a:buClr>
                  <a:schemeClr val="tx1"/>
                </a:buClr>
                <a:buSzPct val="75000"/>
                <a:buFont typeface="Wingdings" pitchFamily="2" charset="2"/>
                <a:buChar char="l"/>
                <a:defRPr sz="2800">
                  <a:solidFill>
                    <a:schemeClr val="tx1"/>
                  </a:solidFill>
                  <a:latin typeface="Arial" panose="020B0604020202020204" pitchFamily="34" charset="0"/>
                  <a:cs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cs typeface="Arial" panose="020B0604020202020204" pitchFamily="34" charset="0"/>
                </a:defRPr>
              </a:lvl2pPr>
              <a:lvl3pPr marL="1143000" indent="-228600">
                <a:spcBef>
                  <a:spcPct val="20000"/>
                </a:spcBef>
                <a:buClr>
                  <a:schemeClr val="tx1"/>
                </a:buClr>
                <a:buSzPct val="75000"/>
                <a:buFont typeface="Wingdings" pitchFamily="2" charset="2"/>
                <a:buChar char="l"/>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buClr>
                  <a:schemeClr val="tx1"/>
                </a:buClr>
                <a:buSzPct val="80000"/>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lr>
                  <a:schemeClr val="tx1"/>
                </a:buClr>
                <a:buSzPct val="65000"/>
                <a:buFont typeface="Wingdings" pitchFamily="2" charset="2"/>
                <a:buChar char="l"/>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itchFamily="2" charset="2"/>
                <a:buChar char="l"/>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itchFamily="2" charset="2"/>
                <a:buChar char="l"/>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itchFamily="2" charset="2"/>
                <a:buChar char="l"/>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itchFamily="2" charset="2"/>
                <a:buChar char="l"/>
                <a:defRPr sz="2000">
                  <a:solidFill>
                    <a:schemeClr val="tx1"/>
                  </a:solidFill>
                  <a:latin typeface="Arial" panose="020B0604020202020204" pitchFamily="34" charset="0"/>
                  <a:cs typeface="Arial" panose="020B0604020202020204" pitchFamily="34" charset="0"/>
                </a:defRPr>
              </a:lvl9pPr>
            </a:lstStyle>
            <a:p>
              <a:pPr algn="ctr">
                <a:lnSpc>
                  <a:spcPct val="90000"/>
                </a:lnSpc>
                <a:spcBef>
                  <a:spcPct val="50000"/>
                </a:spcBef>
                <a:buClrTx/>
                <a:buSzTx/>
                <a:buFontTx/>
                <a:buNone/>
              </a:pPr>
              <a:r>
                <a:rPr lang="de-DE" altLang="en-US" sz="2000"/>
                <a:t>Data Cleansing</a:t>
              </a:r>
              <a:br>
                <a:rPr lang="de-DE" altLang="en-US" sz="2000"/>
              </a:br>
              <a:r>
                <a:rPr lang="de-DE" altLang="en-US" sz="2000"/>
                <a:t>and Data Preparation</a:t>
              </a:r>
            </a:p>
          </p:txBody>
        </p:sp>
        <p:sp>
          <p:nvSpPr>
            <p:cNvPr id="31770" name="Rectangle 27">
              <a:extLst>
                <a:ext uri="{FF2B5EF4-FFF2-40B4-BE49-F238E27FC236}">
                  <a16:creationId xmlns:a16="http://schemas.microsoft.com/office/drawing/2014/main" id="{16987A77-CD0A-3A4E-B626-E33BE2CF73F4}"/>
                </a:ext>
              </a:extLst>
            </p:cNvPr>
            <p:cNvSpPr>
              <a:spLocks noChangeArrowheads="1"/>
            </p:cNvSpPr>
            <p:nvPr/>
          </p:nvSpPr>
          <p:spPr bwMode="auto">
            <a:xfrm>
              <a:off x="1338" y="3204"/>
              <a:ext cx="1154" cy="227"/>
            </a:xfrm>
            <a:prstGeom prst="rect">
              <a:avLst/>
            </a:prstGeom>
            <a:solidFill>
              <a:srgbClr val="DDDDDD"/>
            </a:solidFill>
            <a:ln w="25400" algn="ctr">
              <a:solidFill>
                <a:srgbClr val="336699"/>
              </a:solidFill>
              <a:miter lim="800000"/>
              <a:headEnd/>
              <a:tailEnd/>
            </a:ln>
          </p:spPr>
          <p:txBody>
            <a:bodyPr wrap="none" lIns="0" tIns="0" rIns="0" bIns="0" anchor="ctr"/>
            <a:lstStyle>
              <a:lvl1pPr marL="92075">
                <a:spcBef>
                  <a:spcPct val="20000"/>
                </a:spcBef>
                <a:buClr>
                  <a:schemeClr val="tx1"/>
                </a:buClr>
                <a:buSzPct val="75000"/>
                <a:buFont typeface="Wingdings" pitchFamily="2" charset="2"/>
                <a:buChar char="l"/>
                <a:defRPr sz="2800">
                  <a:solidFill>
                    <a:schemeClr val="tx1"/>
                  </a:solidFill>
                  <a:latin typeface="Arial" panose="020B0604020202020204" pitchFamily="34" charset="0"/>
                  <a:cs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cs typeface="Arial" panose="020B0604020202020204" pitchFamily="34" charset="0"/>
                </a:defRPr>
              </a:lvl2pPr>
              <a:lvl3pPr marL="1143000" indent="-228600">
                <a:spcBef>
                  <a:spcPct val="20000"/>
                </a:spcBef>
                <a:buClr>
                  <a:schemeClr val="tx1"/>
                </a:buClr>
                <a:buSzPct val="75000"/>
                <a:buFont typeface="Wingdings" pitchFamily="2" charset="2"/>
                <a:buChar char="l"/>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buClr>
                  <a:schemeClr val="tx1"/>
                </a:buClr>
                <a:buSzPct val="80000"/>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lr>
                  <a:schemeClr val="tx1"/>
                </a:buClr>
                <a:buSzPct val="65000"/>
                <a:buFont typeface="Wingdings" pitchFamily="2" charset="2"/>
                <a:buChar char="l"/>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itchFamily="2" charset="2"/>
                <a:buChar char="l"/>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itchFamily="2" charset="2"/>
                <a:buChar char="l"/>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itchFamily="2" charset="2"/>
                <a:buChar char="l"/>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itchFamily="2" charset="2"/>
                <a:buChar char="l"/>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0"/>
                </a:spcBef>
                <a:buClrTx/>
                <a:buSzTx/>
                <a:buFont typeface="Wingdings" pitchFamily="2" charset="2"/>
                <a:buNone/>
              </a:pPr>
              <a:r>
                <a:rPr lang="de-DE" altLang="en-US" sz="2000"/>
                <a:t>Completion Check &amp;</a:t>
              </a:r>
              <a:r>
                <a:rPr lang="de-DE" altLang="en-US" sz="2000" b="1"/>
                <a:t> </a:t>
              </a:r>
              <a:br>
                <a:rPr lang="de-DE" altLang="en-US" sz="2000"/>
              </a:br>
              <a:r>
                <a:rPr lang="de-DE" altLang="en-US" sz="2000"/>
                <a:t>Prepare for Next Phase</a:t>
              </a:r>
            </a:p>
          </p:txBody>
        </p:sp>
        <p:sp>
          <p:nvSpPr>
            <p:cNvPr id="31771" name="Rectangle 28">
              <a:extLst>
                <a:ext uri="{FF2B5EF4-FFF2-40B4-BE49-F238E27FC236}">
                  <a16:creationId xmlns:a16="http://schemas.microsoft.com/office/drawing/2014/main" id="{FC76852D-0605-C748-AA6E-E329C50374C9}"/>
                </a:ext>
              </a:extLst>
            </p:cNvPr>
            <p:cNvSpPr>
              <a:spLocks noChangeArrowheads="1"/>
            </p:cNvSpPr>
            <p:nvPr/>
          </p:nvSpPr>
          <p:spPr bwMode="auto">
            <a:xfrm>
              <a:off x="1338" y="1013"/>
              <a:ext cx="1154" cy="227"/>
            </a:xfrm>
            <a:prstGeom prst="rect">
              <a:avLst/>
            </a:prstGeom>
            <a:solidFill>
              <a:srgbClr val="EAEAEA"/>
            </a:solidFill>
            <a:ln w="25400" algn="ctr">
              <a:solidFill>
                <a:srgbClr val="DDDDDD"/>
              </a:solidFill>
              <a:miter lim="800000"/>
              <a:headEnd/>
              <a:tailEnd/>
            </a:ln>
          </p:spPr>
          <p:txBody>
            <a:bodyPr wrap="none" lIns="0" tIns="0" rIns="0" bIns="0" anchor="ctr"/>
            <a:lstStyle>
              <a:lvl1pPr marL="92075">
                <a:spcBef>
                  <a:spcPct val="20000"/>
                </a:spcBef>
                <a:buClr>
                  <a:schemeClr val="tx1"/>
                </a:buClr>
                <a:buSzPct val="75000"/>
                <a:buFont typeface="Wingdings" pitchFamily="2" charset="2"/>
                <a:buChar char="l"/>
                <a:defRPr sz="2800">
                  <a:solidFill>
                    <a:schemeClr val="tx1"/>
                  </a:solidFill>
                  <a:latin typeface="Arial" panose="020B0604020202020204" pitchFamily="34" charset="0"/>
                  <a:cs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cs typeface="Arial" panose="020B0604020202020204" pitchFamily="34" charset="0"/>
                </a:defRPr>
              </a:lvl2pPr>
              <a:lvl3pPr marL="1143000" indent="-228600">
                <a:spcBef>
                  <a:spcPct val="20000"/>
                </a:spcBef>
                <a:buClr>
                  <a:schemeClr val="tx1"/>
                </a:buClr>
                <a:buSzPct val="75000"/>
                <a:buFont typeface="Wingdings" pitchFamily="2" charset="2"/>
                <a:buChar char="l"/>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buClr>
                  <a:schemeClr val="tx1"/>
                </a:buClr>
                <a:buSzPct val="80000"/>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lr>
                  <a:schemeClr val="tx1"/>
                </a:buClr>
                <a:buSzPct val="65000"/>
                <a:buFont typeface="Wingdings" pitchFamily="2" charset="2"/>
                <a:buChar char="l"/>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itchFamily="2" charset="2"/>
                <a:buChar char="l"/>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itchFamily="2" charset="2"/>
                <a:buChar char="l"/>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itchFamily="2" charset="2"/>
                <a:buChar char="l"/>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itchFamily="2" charset="2"/>
                <a:buChar char="l"/>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0"/>
                </a:spcBef>
                <a:buClrTx/>
                <a:buSzTx/>
                <a:buFont typeface="Wingdings" pitchFamily="2" charset="2"/>
                <a:buNone/>
              </a:pPr>
              <a:r>
                <a:rPr lang="de-DE" altLang="en-US" sz="2000"/>
                <a:t>OCM Organizational</a:t>
              </a:r>
              <a:br>
                <a:rPr lang="de-DE" altLang="en-US" sz="2000"/>
              </a:br>
              <a:r>
                <a:rPr lang="de-DE" altLang="en-US" sz="2000"/>
                <a:t>Alignment + Change Analysis</a:t>
              </a:r>
            </a:p>
          </p:txBody>
        </p:sp>
        <p:sp>
          <p:nvSpPr>
            <p:cNvPr id="31772" name="Rectangle 29">
              <a:extLst>
                <a:ext uri="{FF2B5EF4-FFF2-40B4-BE49-F238E27FC236}">
                  <a16:creationId xmlns:a16="http://schemas.microsoft.com/office/drawing/2014/main" id="{841557B4-4469-0B49-9E0A-216A0A2D4615}"/>
                </a:ext>
              </a:extLst>
            </p:cNvPr>
            <p:cNvSpPr>
              <a:spLocks noChangeArrowheads="1"/>
            </p:cNvSpPr>
            <p:nvPr/>
          </p:nvSpPr>
          <p:spPr bwMode="auto">
            <a:xfrm>
              <a:off x="2613" y="729"/>
              <a:ext cx="1065" cy="227"/>
            </a:xfrm>
            <a:prstGeom prst="rect">
              <a:avLst/>
            </a:prstGeom>
            <a:solidFill>
              <a:srgbClr val="DDDDDD"/>
            </a:solidFill>
            <a:ln w="25400" algn="ctr">
              <a:solidFill>
                <a:srgbClr val="336699"/>
              </a:solidFill>
              <a:miter lim="800000"/>
              <a:headEnd/>
              <a:tailEnd/>
            </a:ln>
          </p:spPr>
          <p:txBody>
            <a:bodyPr wrap="none" lIns="0" tIns="0" rIns="0" bIns="0" anchor="ctr"/>
            <a:lstStyle>
              <a:lvl1pPr marL="92075">
                <a:spcBef>
                  <a:spcPct val="20000"/>
                </a:spcBef>
                <a:buClr>
                  <a:schemeClr val="tx1"/>
                </a:buClr>
                <a:buSzPct val="75000"/>
                <a:buFont typeface="Wingdings" pitchFamily="2" charset="2"/>
                <a:buChar char="l"/>
                <a:defRPr sz="2800">
                  <a:solidFill>
                    <a:schemeClr val="tx1"/>
                  </a:solidFill>
                  <a:latin typeface="Arial" panose="020B0604020202020204" pitchFamily="34" charset="0"/>
                  <a:cs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cs typeface="Arial" panose="020B0604020202020204" pitchFamily="34" charset="0"/>
                </a:defRPr>
              </a:lvl2pPr>
              <a:lvl3pPr marL="1143000" indent="-228600">
                <a:spcBef>
                  <a:spcPct val="20000"/>
                </a:spcBef>
                <a:buClr>
                  <a:schemeClr val="tx1"/>
                </a:buClr>
                <a:buSzPct val="75000"/>
                <a:buFont typeface="Wingdings" pitchFamily="2" charset="2"/>
                <a:buChar char="l"/>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buClr>
                  <a:schemeClr val="tx1"/>
                </a:buClr>
                <a:buSzPct val="80000"/>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lr>
                  <a:schemeClr val="tx1"/>
                </a:buClr>
                <a:buSzPct val="65000"/>
                <a:buFont typeface="Wingdings" pitchFamily="2" charset="2"/>
                <a:buChar char="l"/>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itchFamily="2" charset="2"/>
                <a:buChar char="l"/>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itchFamily="2" charset="2"/>
                <a:buChar char="l"/>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itchFamily="2" charset="2"/>
                <a:buChar char="l"/>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itchFamily="2" charset="2"/>
                <a:buChar char="l"/>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0"/>
                </a:spcBef>
                <a:buClrTx/>
                <a:buSzTx/>
                <a:buFont typeface="Wingdings" pitchFamily="2" charset="2"/>
                <a:buNone/>
              </a:pPr>
              <a:r>
                <a:rPr lang="de-DE" altLang="en-US" sz="2000"/>
                <a:t>General </a:t>
              </a:r>
              <a:br>
                <a:rPr lang="de-DE" altLang="en-US" sz="2000"/>
              </a:br>
              <a:r>
                <a:rPr lang="de-DE" altLang="en-US" sz="2000"/>
                <a:t>Project Management</a:t>
              </a:r>
            </a:p>
          </p:txBody>
        </p:sp>
        <p:sp>
          <p:nvSpPr>
            <p:cNvPr id="31773" name="Rectangle 30">
              <a:extLst>
                <a:ext uri="{FF2B5EF4-FFF2-40B4-BE49-F238E27FC236}">
                  <a16:creationId xmlns:a16="http://schemas.microsoft.com/office/drawing/2014/main" id="{8E63E00F-AB9A-4445-A825-FEC87D23AAD4}"/>
                </a:ext>
              </a:extLst>
            </p:cNvPr>
            <p:cNvSpPr>
              <a:spLocks noChangeArrowheads="1"/>
            </p:cNvSpPr>
            <p:nvPr/>
          </p:nvSpPr>
          <p:spPr bwMode="auto">
            <a:xfrm>
              <a:off x="2613" y="1001"/>
              <a:ext cx="1065" cy="227"/>
            </a:xfrm>
            <a:prstGeom prst="rect">
              <a:avLst/>
            </a:prstGeom>
            <a:solidFill>
              <a:srgbClr val="EAEAEA"/>
            </a:solidFill>
            <a:ln w="25400" algn="ctr">
              <a:solidFill>
                <a:srgbClr val="DDDDDD"/>
              </a:solidFill>
              <a:miter lim="800000"/>
              <a:headEnd/>
              <a:tailEnd/>
            </a:ln>
          </p:spPr>
          <p:txBody>
            <a:bodyPr wrap="none" lIns="0" tIns="0" rIns="0" bIns="0" anchor="ctr"/>
            <a:lstStyle>
              <a:lvl1pPr marL="92075">
                <a:spcBef>
                  <a:spcPct val="20000"/>
                </a:spcBef>
                <a:buClr>
                  <a:schemeClr val="tx1"/>
                </a:buClr>
                <a:buSzPct val="75000"/>
                <a:buFont typeface="Wingdings" pitchFamily="2" charset="2"/>
                <a:buChar char="l"/>
                <a:defRPr sz="2800">
                  <a:solidFill>
                    <a:schemeClr val="tx1"/>
                  </a:solidFill>
                  <a:latin typeface="Arial" panose="020B0604020202020204" pitchFamily="34" charset="0"/>
                  <a:cs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cs typeface="Arial" panose="020B0604020202020204" pitchFamily="34" charset="0"/>
                </a:defRPr>
              </a:lvl2pPr>
              <a:lvl3pPr marL="1143000" indent="-228600">
                <a:spcBef>
                  <a:spcPct val="20000"/>
                </a:spcBef>
                <a:buClr>
                  <a:schemeClr val="tx1"/>
                </a:buClr>
                <a:buSzPct val="75000"/>
                <a:buFont typeface="Wingdings" pitchFamily="2" charset="2"/>
                <a:buChar char="l"/>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buClr>
                  <a:schemeClr val="tx1"/>
                </a:buClr>
                <a:buSzPct val="80000"/>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lr>
                  <a:schemeClr val="tx1"/>
                </a:buClr>
                <a:buSzPct val="65000"/>
                <a:buFont typeface="Wingdings" pitchFamily="2" charset="2"/>
                <a:buChar char="l"/>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itchFamily="2" charset="2"/>
                <a:buChar char="l"/>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itchFamily="2" charset="2"/>
                <a:buChar char="l"/>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itchFamily="2" charset="2"/>
                <a:buChar char="l"/>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itchFamily="2" charset="2"/>
                <a:buChar char="l"/>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0"/>
                </a:spcBef>
                <a:buClrTx/>
                <a:buSzTx/>
                <a:buFont typeface="Wingdings" pitchFamily="2" charset="2"/>
                <a:buNone/>
              </a:pPr>
              <a:r>
                <a:rPr lang="de-DE" altLang="en-US" sz="2000"/>
                <a:t>OCM</a:t>
              </a:r>
            </a:p>
          </p:txBody>
        </p:sp>
        <p:sp>
          <p:nvSpPr>
            <p:cNvPr id="31774" name="Rectangle 31">
              <a:extLst>
                <a:ext uri="{FF2B5EF4-FFF2-40B4-BE49-F238E27FC236}">
                  <a16:creationId xmlns:a16="http://schemas.microsoft.com/office/drawing/2014/main" id="{93457DBF-D8F2-A64C-AEC4-B87823D5D9D6}"/>
                </a:ext>
              </a:extLst>
            </p:cNvPr>
            <p:cNvSpPr>
              <a:spLocks noChangeArrowheads="1"/>
            </p:cNvSpPr>
            <p:nvPr/>
          </p:nvSpPr>
          <p:spPr bwMode="auto">
            <a:xfrm>
              <a:off x="2613" y="1545"/>
              <a:ext cx="1065" cy="227"/>
            </a:xfrm>
            <a:prstGeom prst="rect">
              <a:avLst/>
            </a:prstGeom>
            <a:solidFill>
              <a:srgbClr val="EAEAEA"/>
            </a:solidFill>
            <a:ln w="25400" algn="ctr">
              <a:solidFill>
                <a:srgbClr val="DDDDDD"/>
              </a:solidFill>
              <a:miter lim="800000"/>
              <a:headEnd/>
              <a:tailEnd/>
            </a:ln>
          </p:spPr>
          <p:txBody>
            <a:bodyPr wrap="none" lIns="0" tIns="0" rIns="0" bIns="0" anchor="ctr"/>
            <a:lstStyle>
              <a:lvl1pPr marL="92075">
                <a:spcBef>
                  <a:spcPct val="20000"/>
                </a:spcBef>
                <a:buClr>
                  <a:schemeClr val="tx1"/>
                </a:buClr>
                <a:buSzPct val="75000"/>
                <a:buFont typeface="Wingdings" pitchFamily="2" charset="2"/>
                <a:buChar char="l"/>
                <a:defRPr sz="2800">
                  <a:solidFill>
                    <a:schemeClr val="tx1"/>
                  </a:solidFill>
                  <a:latin typeface="Arial" panose="020B0604020202020204" pitchFamily="34" charset="0"/>
                  <a:cs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cs typeface="Arial" panose="020B0604020202020204" pitchFamily="34" charset="0"/>
                </a:defRPr>
              </a:lvl2pPr>
              <a:lvl3pPr marL="1143000" indent="-228600">
                <a:spcBef>
                  <a:spcPct val="20000"/>
                </a:spcBef>
                <a:buClr>
                  <a:schemeClr val="tx1"/>
                </a:buClr>
                <a:buSzPct val="75000"/>
                <a:buFont typeface="Wingdings" pitchFamily="2" charset="2"/>
                <a:buChar char="l"/>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buClr>
                  <a:schemeClr val="tx1"/>
                </a:buClr>
                <a:buSzPct val="80000"/>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lr>
                  <a:schemeClr val="tx1"/>
                </a:buClr>
                <a:buSzPct val="65000"/>
                <a:buFont typeface="Wingdings" pitchFamily="2" charset="2"/>
                <a:buChar char="l"/>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itchFamily="2" charset="2"/>
                <a:buChar char="l"/>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itchFamily="2" charset="2"/>
                <a:buChar char="l"/>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itchFamily="2" charset="2"/>
                <a:buChar char="l"/>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itchFamily="2" charset="2"/>
                <a:buChar char="l"/>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0"/>
                </a:spcBef>
                <a:buClrTx/>
                <a:buSzTx/>
                <a:buFont typeface="Wingdings" pitchFamily="2" charset="2"/>
                <a:buNone/>
              </a:pPr>
              <a:r>
                <a:rPr lang="de-DE" altLang="en-US" sz="2000"/>
                <a:t>Training Preparation</a:t>
              </a:r>
            </a:p>
          </p:txBody>
        </p:sp>
        <p:sp>
          <p:nvSpPr>
            <p:cNvPr id="31775" name="Rectangle 32">
              <a:extLst>
                <a:ext uri="{FF2B5EF4-FFF2-40B4-BE49-F238E27FC236}">
                  <a16:creationId xmlns:a16="http://schemas.microsoft.com/office/drawing/2014/main" id="{937CF859-4A98-6747-8903-DB3DAA63B3A8}"/>
                </a:ext>
              </a:extLst>
            </p:cNvPr>
            <p:cNvSpPr>
              <a:spLocks noChangeArrowheads="1"/>
            </p:cNvSpPr>
            <p:nvPr/>
          </p:nvSpPr>
          <p:spPr bwMode="auto">
            <a:xfrm>
              <a:off x="2613" y="1817"/>
              <a:ext cx="1065" cy="227"/>
            </a:xfrm>
            <a:prstGeom prst="rect">
              <a:avLst/>
            </a:prstGeom>
            <a:solidFill>
              <a:srgbClr val="EAEAEA"/>
            </a:solidFill>
            <a:ln w="25400" algn="ctr">
              <a:solidFill>
                <a:srgbClr val="98B4D8"/>
              </a:solidFill>
              <a:miter lim="800000"/>
              <a:headEnd/>
              <a:tailEnd/>
            </a:ln>
          </p:spPr>
          <p:txBody>
            <a:bodyPr wrap="none" lIns="0" tIns="0" rIns="0" bIns="0" anchor="ctr"/>
            <a:lstStyle>
              <a:lvl1pPr marL="92075">
                <a:spcBef>
                  <a:spcPct val="20000"/>
                </a:spcBef>
                <a:buClr>
                  <a:schemeClr val="tx1"/>
                </a:buClr>
                <a:buSzPct val="75000"/>
                <a:buFont typeface="Wingdings" pitchFamily="2" charset="2"/>
                <a:buChar char="l"/>
                <a:defRPr sz="2800">
                  <a:solidFill>
                    <a:schemeClr val="tx1"/>
                  </a:solidFill>
                  <a:latin typeface="Arial" panose="020B0604020202020204" pitchFamily="34" charset="0"/>
                  <a:cs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cs typeface="Arial" panose="020B0604020202020204" pitchFamily="34" charset="0"/>
                </a:defRPr>
              </a:lvl2pPr>
              <a:lvl3pPr marL="1143000" indent="-228600">
                <a:spcBef>
                  <a:spcPct val="20000"/>
                </a:spcBef>
                <a:buClr>
                  <a:schemeClr val="tx1"/>
                </a:buClr>
                <a:buSzPct val="75000"/>
                <a:buFont typeface="Wingdings" pitchFamily="2" charset="2"/>
                <a:buChar char="l"/>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buClr>
                  <a:schemeClr val="tx1"/>
                </a:buClr>
                <a:buSzPct val="80000"/>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lr>
                  <a:schemeClr val="tx1"/>
                </a:buClr>
                <a:buSzPct val="65000"/>
                <a:buFont typeface="Wingdings" pitchFamily="2" charset="2"/>
                <a:buChar char="l"/>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itchFamily="2" charset="2"/>
                <a:buChar char="l"/>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itchFamily="2" charset="2"/>
                <a:buChar char="l"/>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itchFamily="2" charset="2"/>
                <a:buChar char="l"/>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itchFamily="2" charset="2"/>
                <a:buChar char="l"/>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0"/>
                </a:spcBef>
                <a:buClrTx/>
                <a:buSzTx/>
                <a:buFont typeface="Wingdings" pitchFamily="2" charset="2"/>
                <a:buNone/>
              </a:pPr>
              <a:r>
                <a:rPr lang="de-DE" altLang="en-US" sz="2000"/>
                <a:t>Configuration &amp;</a:t>
              </a:r>
              <a:br>
                <a:rPr lang="de-DE" altLang="en-US" sz="2000"/>
              </a:br>
              <a:r>
                <a:rPr lang="de-DE" altLang="en-US" sz="2000"/>
                <a:t>Development</a:t>
              </a:r>
            </a:p>
          </p:txBody>
        </p:sp>
        <p:sp>
          <p:nvSpPr>
            <p:cNvPr id="31776" name="Rectangle 33">
              <a:extLst>
                <a:ext uri="{FF2B5EF4-FFF2-40B4-BE49-F238E27FC236}">
                  <a16:creationId xmlns:a16="http://schemas.microsoft.com/office/drawing/2014/main" id="{84AAF6B0-F334-714E-B308-C0B0218985F5}"/>
                </a:ext>
              </a:extLst>
            </p:cNvPr>
            <p:cNvSpPr>
              <a:spLocks noChangeArrowheads="1"/>
            </p:cNvSpPr>
            <p:nvPr/>
          </p:nvSpPr>
          <p:spPr bwMode="auto">
            <a:xfrm>
              <a:off x="2612" y="2089"/>
              <a:ext cx="1065" cy="227"/>
            </a:xfrm>
            <a:prstGeom prst="rect">
              <a:avLst/>
            </a:prstGeom>
            <a:solidFill>
              <a:srgbClr val="EAEAEA"/>
            </a:solidFill>
            <a:ln w="25400" algn="ctr">
              <a:solidFill>
                <a:srgbClr val="98B4D8"/>
              </a:solidFill>
              <a:miter lim="800000"/>
              <a:headEnd/>
              <a:tailEnd/>
            </a:ln>
          </p:spPr>
          <p:txBody>
            <a:bodyPr wrap="none" lIns="0" tIns="0" rIns="0" bIns="0" anchor="ctr"/>
            <a:lstStyle>
              <a:lvl1pPr marL="92075">
                <a:spcBef>
                  <a:spcPct val="20000"/>
                </a:spcBef>
                <a:buClr>
                  <a:schemeClr val="tx1"/>
                </a:buClr>
                <a:buSzPct val="75000"/>
                <a:buFont typeface="Wingdings" pitchFamily="2" charset="2"/>
                <a:buChar char="l"/>
                <a:defRPr sz="2800">
                  <a:solidFill>
                    <a:schemeClr val="tx1"/>
                  </a:solidFill>
                  <a:latin typeface="Arial" panose="020B0604020202020204" pitchFamily="34" charset="0"/>
                  <a:cs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cs typeface="Arial" panose="020B0604020202020204" pitchFamily="34" charset="0"/>
                </a:defRPr>
              </a:lvl2pPr>
              <a:lvl3pPr marL="1143000" indent="-228600">
                <a:spcBef>
                  <a:spcPct val="20000"/>
                </a:spcBef>
                <a:buClr>
                  <a:schemeClr val="tx1"/>
                </a:buClr>
                <a:buSzPct val="75000"/>
                <a:buFont typeface="Wingdings" pitchFamily="2" charset="2"/>
                <a:buChar char="l"/>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buClr>
                  <a:schemeClr val="tx1"/>
                </a:buClr>
                <a:buSzPct val="80000"/>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lr>
                  <a:schemeClr val="tx1"/>
                </a:buClr>
                <a:buSzPct val="65000"/>
                <a:buFont typeface="Wingdings" pitchFamily="2" charset="2"/>
                <a:buChar char="l"/>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itchFamily="2" charset="2"/>
                <a:buChar char="l"/>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itchFamily="2" charset="2"/>
                <a:buChar char="l"/>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itchFamily="2" charset="2"/>
                <a:buChar char="l"/>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itchFamily="2" charset="2"/>
                <a:buChar char="l"/>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0"/>
                </a:spcBef>
                <a:buClrTx/>
                <a:buSzTx/>
                <a:buFont typeface="Wingdings" pitchFamily="2" charset="2"/>
                <a:buNone/>
              </a:pPr>
              <a:r>
                <a:rPr lang="de-DE" altLang="en-US" sz="2000"/>
                <a:t>Unit / Process / Integration / </a:t>
              </a:r>
            </a:p>
            <a:p>
              <a:pPr algn="ctr" eaLnBrk="1" hangingPunct="1">
                <a:spcBef>
                  <a:spcPct val="0"/>
                </a:spcBef>
                <a:buClrTx/>
                <a:buSzTx/>
                <a:buFont typeface="Wingdings" pitchFamily="2" charset="2"/>
                <a:buNone/>
              </a:pPr>
              <a:r>
                <a:rPr lang="de-DE" altLang="en-US" sz="2000"/>
                <a:t>Business Acceptance Testing</a:t>
              </a:r>
            </a:p>
          </p:txBody>
        </p:sp>
        <p:sp>
          <p:nvSpPr>
            <p:cNvPr id="31777" name="Rectangle 34">
              <a:extLst>
                <a:ext uri="{FF2B5EF4-FFF2-40B4-BE49-F238E27FC236}">
                  <a16:creationId xmlns:a16="http://schemas.microsoft.com/office/drawing/2014/main" id="{ACBA7CF2-BC35-6C48-8135-A4E3BAF418F2}"/>
                </a:ext>
              </a:extLst>
            </p:cNvPr>
            <p:cNvSpPr>
              <a:spLocks noChangeArrowheads="1"/>
            </p:cNvSpPr>
            <p:nvPr/>
          </p:nvSpPr>
          <p:spPr bwMode="auto">
            <a:xfrm>
              <a:off x="2613" y="1273"/>
              <a:ext cx="1065" cy="227"/>
            </a:xfrm>
            <a:prstGeom prst="rect">
              <a:avLst/>
            </a:prstGeom>
            <a:solidFill>
              <a:srgbClr val="EAEAEA"/>
            </a:solidFill>
            <a:ln w="25400" algn="ctr">
              <a:solidFill>
                <a:srgbClr val="DDDDDD"/>
              </a:solidFill>
              <a:miter lim="800000"/>
              <a:headEnd/>
              <a:tailEnd/>
            </a:ln>
          </p:spPr>
          <p:txBody>
            <a:bodyPr wrap="none" lIns="0" tIns="0" rIns="0" bIns="0" anchor="ctr"/>
            <a:lstStyle>
              <a:lvl1pPr marL="92075">
                <a:spcBef>
                  <a:spcPct val="20000"/>
                </a:spcBef>
                <a:buClr>
                  <a:schemeClr val="tx1"/>
                </a:buClr>
                <a:buSzPct val="75000"/>
                <a:buFont typeface="Wingdings" pitchFamily="2" charset="2"/>
                <a:buChar char="l"/>
                <a:defRPr sz="2800">
                  <a:solidFill>
                    <a:schemeClr val="tx1"/>
                  </a:solidFill>
                  <a:latin typeface="Arial" panose="020B0604020202020204" pitchFamily="34" charset="0"/>
                  <a:cs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cs typeface="Arial" panose="020B0604020202020204" pitchFamily="34" charset="0"/>
                </a:defRPr>
              </a:lvl2pPr>
              <a:lvl3pPr marL="1143000" indent="-228600">
                <a:spcBef>
                  <a:spcPct val="20000"/>
                </a:spcBef>
                <a:buClr>
                  <a:schemeClr val="tx1"/>
                </a:buClr>
                <a:buSzPct val="75000"/>
                <a:buFont typeface="Wingdings" pitchFamily="2" charset="2"/>
                <a:buChar char="l"/>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buClr>
                  <a:schemeClr val="tx1"/>
                </a:buClr>
                <a:buSzPct val="80000"/>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lr>
                  <a:schemeClr val="tx1"/>
                </a:buClr>
                <a:buSzPct val="65000"/>
                <a:buFont typeface="Wingdings" pitchFamily="2" charset="2"/>
                <a:buChar char="l"/>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itchFamily="2" charset="2"/>
                <a:buChar char="l"/>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itchFamily="2" charset="2"/>
                <a:buChar char="l"/>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itchFamily="2" charset="2"/>
                <a:buChar char="l"/>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itchFamily="2" charset="2"/>
                <a:buChar char="l"/>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0"/>
                </a:spcBef>
                <a:buClrTx/>
                <a:buSzTx/>
                <a:buFont typeface="Wingdings" pitchFamily="2" charset="2"/>
                <a:buNone/>
              </a:pPr>
              <a:r>
                <a:rPr lang="en-US" altLang="en-US" sz="2000"/>
                <a:t>Early Adoption of Best</a:t>
              </a:r>
            </a:p>
            <a:p>
              <a:pPr algn="ctr" eaLnBrk="1" hangingPunct="1">
                <a:spcBef>
                  <a:spcPct val="0"/>
                </a:spcBef>
                <a:buClrTx/>
                <a:buSzTx/>
                <a:buFont typeface="Wingdings" pitchFamily="2" charset="2"/>
                <a:buNone/>
              </a:pPr>
              <a:r>
                <a:rPr lang="en-US" altLang="en-US" sz="2000"/>
                <a:t>Business Practice Processes</a:t>
              </a:r>
            </a:p>
          </p:txBody>
        </p:sp>
        <p:sp>
          <p:nvSpPr>
            <p:cNvPr id="31778" name="Rectangle 35">
              <a:extLst>
                <a:ext uri="{FF2B5EF4-FFF2-40B4-BE49-F238E27FC236}">
                  <a16:creationId xmlns:a16="http://schemas.microsoft.com/office/drawing/2014/main" id="{5D681B0E-17A5-0F4B-AB80-F801A2CC56FE}"/>
                </a:ext>
              </a:extLst>
            </p:cNvPr>
            <p:cNvSpPr>
              <a:spLocks noChangeArrowheads="1"/>
            </p:cNvSpPr>
            <p:nvPr/>
          </p:nvSpPr>
          <p:spPr bwMode="auto">
            <a:xfrm>
              <a:off x="2613" y="2362"/>
              <a:ext cx="1065" cy="227"/>
            </a:xfrm>
            <a:prstGeom prst="rect">
              <a:avLst/>
            </a:prstGeom>
            <a:solidFill>
              <a:srgbClr val="DDDDDD"/>
            </a:solidFill>
            <a:ln w="25400" algn="ctr">
              <a:solidFill>
                <a:srgbClr val="777777"/>
              </a:solidFill>
              <a:miter lim="800000"/>
              <a:headEnd/>
              <a:tailEnd/>
            </a:ln>
          </p:spPr>
          <p:txBody>
            <a:bodyPr wrap="none" lIns="0" tIns="0" rIns="0" bIns="0" anchor="ctr"/>
            <a:lstStyle>
              <a:lvl1pPr marL="92075">
                <a:spcBef>
                  <a:spcPct val="20000"/>
                </a:spcBef>
                <a:buClr>
                  <a:schemeClr val="tx1"/>
                </a:buClr>
                <a:buSzPct val="75000"/>
                <a:buFont typeface="Wingdings" pitchFamily="2" charset="2"/>
                <a:buChar char="l"/>
                <a:defRPr sz="2800">
                  <a:solidFill>
                    <a:schemeClr val="tx1"/>
                  </a:solidFill>
                  <a:latin typeface="Arial" panose="020B0604020202020204" pitchFamily="34" charset="0"/>
                  <a:cs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cs typeface="Arial" panose="020B0604020202020204" pitchFamily="34" charset="0"/>
                </a:defRPr>
              </a:lvl2pPr>
              <a:lvl3pPr marL="1143000" indent="-228600">
                <a:spcBef>
                  <a:spcPct val="20000"/>
                </a:spcBef>
                <a:buClr>
                  <a:schemeClr val="tx1"/>
                </a:buClr>
                <a:buSzPct val="75000"/>
                <a:buFont typeface="Wingdings" pitchFamily="2" charset="2"/>
                <a:buChar char="l"/>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buClr>
                  <a:schemeClr val="tx1"/>
                </a:buClr>
                <a:buSzPct val="80000"/>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lr>
                  <a:schemeClr val="tx1"/>
                </a:buClr>
                <a:buSzPct val="65000"/>
                <a:buFont typeface="Wingdings" pitchFamily="2" charset="2"/>
                <a:buChar char="l"/>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itchFamily="2" charset="2"/>
                <a:buChar char="l"/>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itchFamily="2" charset="2"/>
                <a:buChar char="l"/>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itchFamily="2" charset="2"/>
                <a:buChar char="l"/>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itchFamily="2" charset="2"/>
                <a:buChar char="l"/>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0"/>
                </a:spcBef>
                <a:buClrTx/>
                <a:buSzTx/>
                <a:buFont typeface="Wingdings" pitchFamily="2" charset="2"/>
                <a:buNone/>
              </a:pPr>
              <a:r>
                <a:rPr lang="de-DE" altLang="en-US" sz="2000"/>
                <a:t>Infrastructure </a:t>
              </a:r>
              <a:br>
                <a:rPr lang="de-DE" altLang="en-US" sz="2000"/>
              </a:br>
              <a:r>
                <a:rPr lang="de-DE" altLang="en-US" sz="2000"/>
                <a:t>Implementation</a:t>
              </a:r>
            </a:p>
          </p:txBody>
        </p:sp>
        <p:sp>
          <p:nvSpPr>
            <p:cNvPr id="31779" name="Rectangle 36">
              <a:extLst>
                <a:ext uri="{FF2B5EF4-FFF2-40B4-BE49-F238E27FC236}">
                  <a16:creationId xmlns:a16="http://schemas.microsoft.com/office/drawing/2014/main" id="{F7AEE43F-4A49-FE45-826A-0C8ECEB8ECBA}"/>
                </a:ext>
              </a:extLst>
            </p:cNvPr>
            <p:cNvSpPr>
              <a:spLocks noChangeArrowheads="1"/>
            </p:cNvSpPr>
            <p:nvPr/>
          </p:nvSpPr>
          <p:spPr bwMode="auto">
            <a:xfrm>
              <a:off x="2613" y="2634"/>
              <a:ext cx="1065" cy="227"/>
            </a:xfrm>
            <a:prstGeom prst="rect">
              <a:avLst/>
            </a:prstGeom>
            <a:solidFill>
              <a:srgbClr val="DDDDDD"/>
            </a:solidFill>
            <a:ln w="25400" algn="ctr">
              <a:solidFill>
                <a:srgbClr val="F0A000"/>
              </a:solidFill>
              <a:miter lim="800000"/>
              <a:headEnd/>
              <a:tailEnd/>
            </a:ln>
          </p:spPr>
          <p:txBody>
            <a:bodyPr lIns="180000" tIns="0" rIns="180000" bIns="0" anchor="ctr"/>
            <a:lstStyle>
              <a:lvl1pPr>
                <a:spcBef>
                  <a:spcPct val="20000"/>
                </a:spcBef>
                <a:buClr>
                  <a:schemeClr val="tx1"/>
                </a:buClr>
                <a:buSzPct val="75000"/>
                <a:buFont typeface="Wingdings" pitchFamily="2" charset="2"/>
                <a:buChar char="l"/>
                <a:defRPr sz="2800">
                  <a:solidFill>
                    <a:schemeClr val="tx1"/>
                  </a:solidFill>
                  <a:latin typeface="Arial" panose="020B0604020202020204" pitchFamily="34" charset="0"/>
                  <a:cs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cs typeface="Arial" panose="020B0604020202020204" pitchFamily="34" charset="0"/>
                </a:defRPr>
              </a:lvl2pPr>
              <a:lvl3pPr marL="1143000" indent="-228600">
                <a:spcBef>
                  <a:spcPct val="20000"/>
                </a:spcBef>
                <a:buClr>
                  <a:schemeClr val="tx1"/>
                </a:buClr>
                <a:buSzPct val="75000"/>
                <a:buFont typeface="Wingdings" pitchFamily="2" charset="2"/>
                <a:buChar char="l"/>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buClr>
                  <a:schemeClr val="tx1"/>
                </a:buClr>
                <a:buSzPct val="80000"/>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lr>
                  <a:schemeClr val="tx1"/>
                </a:buClr>
                <a:buSzPct val="65000"/>
                <a:buFont typeface="Wingdings" pitchFamily="2" charset="2"/>
                <a:buChar char="l"/>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itchFamily="2" charset="2"/>
                <a:buChar char="l"/>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itchFamily="2" charset="2"/>
                <a:buChar char="l"/>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itchFamily="2" charset="2"/>
                <a:buChar char="l"/>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itchFamily="2" charset="2"/>
                <a:buChar char="l"/>
                <a:defRPr sz="2000">
                  <a:solidFill>
                    <a:schemeClr val="tx1"/>
                  </a:solidFill>
                  <a:latin typeface="Arial" panose="020B0604020202020204" pitchFamily="34" charset="0"/>
                  <a:cs typeface="Arial" panose="020B0604020202020204" pitchFamily="34" charset="0"/>
                </a:defRPr>
              </a:lvl9pPr>
            </a:lstStyle>
            <a:p>
              <a:pPr algn="ctr">
                <a:lnSpc>
                  <a:spcPct val="90000"/>
                </a:lnSpc>
                <a:spcBef>
                  <a:spcPct val="50000"/>
                </a:spcBef>
                <a:buClrTx/>
                <a:buSzTx/>
                <a:buFontTx/>
                <a:buNone/>
              </a:pPr>
              <a:r>
                <a:rPr lang="de-DE" altLang="en-US" sz="2000"/>
                <a:t>Data Preparation &amp; Data Migration Simulation</a:t>
              </a:r>
            </a:p>
          </p:txBody>
        </p:sp>
        <p:sp>
          <p:nvSpPr>
            <p:cNvPr id="31780" name="Rectangle 37">
              <a:extLst>
                <a:ext uri="{FF2B5EF4-FFF2-40B4-BE49-F238E27FC236}">
                  <a16:creationId xmlns:a16="http://schemas.microsoft.com/office/drawing/2014/main" id="{14E235FF-2FFE-0D40-A0A4-9F3D027FA4DB}"/>
                </a:ext>
              </a:extLst>
            </p:cNvPr>
            <p:cNvSpPr>
              <a:spLocks noChangeArrowheads="1"/>
            </p:cNvSpPr>
            <p:nvPr/>
          </p:nvSpPr>
          <p:spPr bwMode="auto">
            <a:xfrm>
              <a:off x="2613" y="3450"/>
              <a:ext cx="1065" cy="227"/>
            </a:xfrm>
            <a:prstGeom prst="rect">
              <a:avLst/>
            </a:prstGeom>
            <a:solidFill>
              <a:srgbClr val="DDDDDD"/>
            </a:solidFill>
            <a:ln w="25400" algn="ctr">
              <a:solidFill>
                <a:srgbClr val="336699"/>
              </a:solidFill>
              <a:miter lim="800000"/>
              <a:headEnd/>
              <a:tailEnd/>
            </a:ln>
          </p:spPr>
          <p:txBody>
            <a:bodyPr wrap="none" lIns="0" tIns="0" rIns="0" bIns="0" anchor="ctr"/>
            <a:lstStyle>
              <a:lvl1pPr marL="92075">
                <a:spcBef>
                  <a:spcPct val="20000"/>
                </a:spcBef>
                <a:buClr>
                  <a:schemeClr val="tx1"/>
                </a:buClr>
                <a:buSzPct val="75000"/>
                <a:buFont typeface="Wingdings" pitchFamily="2" charset="2"/>
                <a:buChar char="l"/>
                <a:defRPr sz="2800">
                  <a:solidFill>
                    <a:schemeClr val="tx1"/>
                  </a:solidFill>
                  <a:latin typeface="Arial" panose="020B0604020202020204" pitchFamily="34" charset="0"/>
                  <a:cs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cs typeface="Arial" panose="020B0604020202020204" pitchFamily="34" charset="0"/>
                </a:defRPr>
              </a:lvl2pPr>
              <a:lvl3pPr marL="1143000" indent="-228600">
                <a:spcBef>
                  <a:spcPct val="20000"/>
                </a:spcBef>
                <a:buClr>
                  <a:schemeClr val="tx1"/>
                </a:buClr>
                <a:buSzPct val="75000"/>
                <a:buFont typeface="Wingdings" pitchFamily="2" charset="2"/>
                <a:buChar char="l"/>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buClr>
                  <a:schemeClr val="tx1"/>
                </a:buClr>
                <a:buSzPct val="80000"/>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lr>
                  <a:schemeClr val="tx1"/>
                </a:buClr>
                <a:buSzPct val="65000"/>
                <a:buFont typeface="Wingdings" pitchFamily="2" charset="2"/>
                <a:buChar char="l"/>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itchFamily="2" charset="2"/>
                <a:buChar char="l"/>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itchFamily="2" charset="2"/>
                <a:buChar char="l"/>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itchFamily="2" charset="2"/>
                <a:buChar char="l"/>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itchFamily="2" charset="2"/>
                <a:buChar char="l"/>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0"/>
                </a:spcBef>
                <a:buClrTx/>
                <a:buSzTx/>
                <a:buFont typeface="Wingdings" pitchFamily="2" charset="2"/>
                <a:buNone/>
              </a:pPr>
              <a:r>
                <a:rPr lang="de-DE" altLang="en-US" sz="2000"/>
                <a:t>Completion Check &amp;</a:t>
              </a:r>
              <a:r>
                <a:rPr lang="de-DE" altLang="en-US" sz="2000" b="1"/>
                <a:t> </a:t>
              </a:r>
              <a:br>
                <a:rPr lang="de-DE" altLang="en-US" sz="2000"/>
              </a:br>
              <a:r>
                <a:rPr lang="de-DE" altLang="en-US" sz="2000"/>
                <a:t>Prepare for Next Phase</a:t>
              </a:r>
            </a:p>
          </p:txBody>
        </p:sp>
        <p:sp>
          <p:nvSpPr>
            <p:cNvPr id="31781" name="Rectangle 38">
              <a:extLst>
                <a:ext uri="{FF2B5EF4-FFF2-40B4-BE49-F238E27FC236}">
                  <a16:creationId xmlns:a16="http://schemas.microsoft.com/office/drawing/2014/main" id="{8676B028-7A3F-C048-9AC9-41F1ED2EDADE}"/>
                </a:ext>
              </a:extLst>
            </p:cNvPr>
            <p:cNvSpPr>
              <a:spLocks noChangeArrowheads="1"/>
            </p:cNvSpPr>
            <p:nvPr/>
          </p:nvSpPr>
          <p:spPr bwMode="auto">
            <a:xfrm>
              <a:off x="2613" y="2906"/>
              <a:ext cx="1065" cy="227"/>
            </a:xfrm>
            <a:prstGeom prst="rect">
              <a:avLst/>
            </a:prstGeom>
            <a:solidFill>
              <a:srgbClr val="EAEAEA"/>
            </a:solidFill>
            <a:ln w="25400" algn="ctr">
              <a:solidFill>
                <a:srgbClr val="FFDA91"/>
              </a:solidFill>
              <a:miter lim="800000"/>
              <a:headEnd/>
              <a:tailEnd/>
            </a:ln>
          </p:spPr>
          <p:txBody>
            <a:bodyPr wrap="none" lIns="0" tIns="0" rIns="0" bIns="0" anchor="ctr"/>
            <a:lstStyle>
              <a:lvl1pPr marL="92075">
                <a:spcBef>
                  <a:spcPct val="20000"/>
                </a:spcBef>
                <a:buClr>
                  <a:schemeClr val="tx1"/>
                </a:buClr>
                <a:buSzPct val="75000"/>
                <a:buFont typeface="Wingdings" pitchFamily="2" charset="2"/>
                <a:buChar char="l"/>
                <a:defRPr sz="2800">
                  <a:solidFill>
                    <a:schemeClr val="tx1"/>
                  </a:solidFill>
                  <a:latin typeface="Arial" panose="020B0604020202020204" pitchFamily="34" charset="0"/>
                  <a:cs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cs typeface="Arial" panose="020B0604020202020204" pitchFamily="34" charset="0"/>
                </a:defRPr>
              </a:lvl2pPr>
              <a:lvl3pPr marL="1143000" indent="-228600">
                <a:spcBef>
                  <a:spcPct val="20000"/>
                </a:spcBef>
                <a:buClr>
                  <a:schemeClr val="tx1"/>
                </a:buClr>
                <a:buSzPct val="75000"/>
                <a:buFont typeface="Wingdings" pitchFamily="2" charset="2"/>
                <a:buChar char="l"/>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buClr>
                  <a:schemeClr val="tx1"/>
                </a:buClr>
                <a:buSzPct val="80000"/>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lr>
                  <a:schemeClr val="tx1"/>
                </a:buClr>
                <a:buSzPct val="65000"/>
                <a:buFont typeface="Wingdings" pitchFamily="2" charset="2"/>
                <a:buChar char="l"/>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itchFamily="2" charset="2"/>
                <a:buChar char="l"/>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itchFamily="2" charset="2"/>
                <a:buChar char="l"/>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itchFamily="2" charset="2"/>
                <a:buChar char="l"/>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itchFamily="2" charset="2"/>
                <a:buChar char="l"/>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0"/>
                </a:spcBef>
                <a:buClrTx/>
                <a:buSzTx/>
                <a:buFont typeface="Wingdings" pitchFamily="2" charset="2"/>
                <a:buNone/>
              </a:pPr>
              <a:r>
                <a:rPr lang="de-DE" altLang="en-US" sz="2000"/>
                <a:t>Cutover Planning </a:t>
              </a:r>
              <a:br>
                <a:rPr lang="de-DE" altLang="en-US" sz="2000"/>
              </a:br>
              <a:r>
                <a:rPr lang="de-DE" altLang="en-US" sz="2000"/>
                <a:t>&amp; Preparation</a:t>
              </a:r>
            </a:p>
          </p:txBody>
        </p:sp>
        <p:sp>
          <p:nvSpPr>
            <p:cNvPr id="31782" name="Rectangle 39">
              <a:extLst>
                <a:ext uri="{FF2B5EF4-FFF2-40B4-BE49-F238E27FC236}">
                  <a16:creationId xmlns:a16="http://schemas.microsoft.com/office/drawing/2014/main" id="{17147190-D818-D440-8190-D75A4FE24F96}"/>
                </a:ext>
              </a:extLst>
            </p:cNvPr>
            <p:cNvSpPr>
              <a:spLocks noChangeArrowheads="1"/>
            </p:cNvSpPr>
            <p:nvPr/>
          </p:nvSpPr>
          <p:spPr bwMode="auto">
            <a:xfrm>
              <a:off x="2613" y="3178"/>
              <a:ext cx="1065" cy="227"/>
            </a:xfrm>
            <a:prstGeom prst="rect">
              <a:avLst/>
            </a:prstGeom>
            <a:solidFill>
              <a:srgbClr val="EAEAEA"/>
            </a:solidFill>
            <a:ln w="25400" algn="ctr">
              <a:solidFill>
                <a:srgbClr val="FFDA91"/>
              </a:solidFill>
              <a:miter lim="800000"/>
              <a:headEnd/>
              <a:tailEnd/>
            </a:ln>
          </p:spPr>
          <p:txBody>
            <a:bodyPr wrap="none" lIns="0" tIns="0" rIns="0" bIns="0" anchor="ctr"/>
            <a:lstStyle>
              <a:lvl1pPr marL="92075">
                <a:spcBef>
                  <a:spcPct val="20000"/>
                </a:spcBef>
                <a:buClr>
                  <a:schemeClr val="tx1"/>
                </a:buClr>
                <a:buSzPct val="75000"/>
                <a:buFont typeface="Wingdings" pitchFamily="2" charset="2"/>
                <a:buChar char="l"/>
                <a:defRPr sz="2800">
                  <a:solidFill>
                    <a:schemeClr val="tx1"/>
                  </a:solidFill>
                  <a:latin typeface="Arial" panose="020B0604020202020204" pitchFamily="34" charset="0"/>
                  <a:cs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cs typeface="Arial" panose="020B0604020202020204" pitchFamily="34" charset="0"/>
                </a:defRPr>
              </a:lvl2pPr>
              <a:lvl3pPr marL="1143000" indent="-228600">
                <a:spcBef>
                  <a:spcPct val="20000"/>
                </a:spcBef>
                <a:buClr>
                  <a:schemeClr val="tx1"/>
                </a:buClr>
                <a:buSzPct val="75000"/>
                <a:buFont typeface="Wingdings" pitchFamily="2" charset="2"/>
                <a:buChar char="l"/>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buClr>
                  <a:schemeClr val="tx1"/>
                </a:buClr>
                <a:buSzPct val="80000"/>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lr>
                  <a:schemeClr val="tx1"/>
                </a:buClr>
                <a:buSzPct val="65000"/>
                <a:buFont typeface="Wingdings" pitchFamily="2" charset="2"/>
                <a:buChar char="l"/>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itchFamily="2" charset="2"/>
                <a:buChar char="l"/>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itchFamily="2" charset="2"/>
                <a:buChar char="l"/>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itchFamily="2" charset="2"/>
                <a:buChar char="l"/>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itchFamily="2" charset="2"/>
                <a:buChar char="l"/>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0"/>
                </a:spcBef>
                <a:buClrTx/>
                <a:buSzTx/>
                <a:buFont typeface="Wingdings" pitchFamily="2" charset="2"/>
                <a:buNone/>
              </a:pPr>
              <a:r>
                <a:rPr lang="de-DE" altLang="en-US" sz="2000"/>
                <a:t>Business Transition</a:t>
              </a:r>
              <a:br>
                <a:rPr lang="de-DE" altLang="en-US" sz="2000"/>
              </a:br>
              <a:r>
                <a:rPr lang="de-DE" altLang="en-US" sz="2000"/>
                <a:t>Planning for Cutover</a:t>
              </a:r>
            </a:p>
          </p:txBody>
        </p:sp>
        <p:sp>
          <p:nvSpPr>
            <p:cNvPr id="31783" name="Rectangle 40">
              <a:extLst>
                <a:ext uri="{FF2B5EF4-FFF2-40B4-BE49-F238E27FC236}">
                  <a16:creationId xmlns:a16="http://schemas.microsoft.com/office/drawing/2014/main" id="{91ACCF9A-5F0B-4343-9711-FFBDC1AFEFC5}"/>
                </a:ext>
              </a:extLst>
            </p:cNvPr>
            <p:cNvSpPr>
              <a:spLocks noChangeArrowheads="1"/>
            </p:cNvSpPr>
            <p:nvPr/>
          </p:nvSpPr>
          <p:spPr bwMode="auto">
            <a:xfrm>
              <a:off x="3765" y="717"/>
              <a:ext cx="1014" cy="227"/>
            </a:xfrm>
            <a:prstGeom prst="rect">
              <a:avLst/>
            </a:prstGeom>
            <a:solidFill>
              <a:srgbClr val="DDDDDD"/>
            </a:solidFill>
            <a:ln w="25400" algn="ctr">
              <a:solidFill>
                <a:srgbClr val="336699"/>
              </a:solidFill>
              <a:miter lim="800000"/>
              <a:headEnd/>
              <a:tailEnd/>
            </a:ln>
          </p:spPr>
          <p:txBody>
            <a:bodyPr lIns="0" tIns="0" rIns="0" bIns="0" anchor="ctr"/>
            <a:lstStyle>
              <a:lvl1pPr marL="92075">
                <a:spcBef>
                  <a:spcPct val="20000"/>
                </a:spcBef>
                <a:buClr>
                  <a:schemeClr val="tx1"/>
                </a:buClr>
                <a:buSzPct val="75000"/>
                <a:buFont typeface="Wingdings" pitchFamily="2" charset="2"/>
                <a:buChar char="l"/>
                <a:defRPr sz="2800">
                  <a:solidFill>
                    <a:schemeClr val="tx1"/>
                  </a:solidFill>
                  <a:latin typeface="Arial" panose="020B0604020202020204" pitchFamily="34" charset="0"/>
                  <a:cs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cs typeface="Arial" panose="020B0604020202020204" pitchFamily="34" charset="0"/>
                </a:defRPr>
              </a:lvl2pPr>
              <a:lvl3pPr marL="1143000" indent="-228600">
                <a:spcBef>
                  <a:spcPct val="20000"/>
                </a:spcBef>
                <a:buClr>
                  <a:schemeClr val="tx1"/>
                </a:buClr>
                <a:buSzPct val="75000"/>
                <a:buFont typeface="Wingdings" pitchFamily="2" charset="2"/>
                <a:buChar char="l"/>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buClr>
                  <a:schemeClr val="tx1"/>
                </a:buClr>
                <a:buSzPct val="80000"/>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lr>
                  <a:schemeClr val="tx1"/>
                </a:buClr>
                <a:buSzPct val="65000"/>
                <a:buFont typeface="Wingdings" pitchFamily="2" charset="2"/>
                <a:buChar char="l"/>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itchFamily="2" charset="2"/>
                <a:buChar char="l"/>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itchFamily="2" charset="2"/>
                <a:buChar char="l"/>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itchFamily="2" charset="2"/>
                <a:buChar char="l"/>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itchFamily="2" charset="2"/>
                <a:buChar char="l"/>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0"/>
                </a:spcBef>
                <a:buClrTx/>
                <a:buSzTx/>
                <a:buFont typeface="Wingdings" pitchFamily="2" charset="2"/>
                <a:buNone/>
              </a:pPr>
              <a:r>
                <a:rPr lang="de-DE" altLang="en-US" sz="2000"/>
                <a:t>General </a:t>
              </a:r>
              <a:br>
                <a:rPr lang="de-DE" altLang="en-US" sz="2000"/>
              </a:br>
              <a:r>
                <a:rPr lang="de-DE" altLang="en-US" sz="2000"/>
                <a:t>Project Management</a:t>
              </a:r>
            </a:p>
          </p:txBody>
        </p:sp>
        <p:sp>
          <p:nvSpPr>
            <p:cNvPr id="31784" name="Rectangle 41">
              <a:extLst>
                <a:ext uri="{FF2B5EF4-FFF2-40B4-BE49-F238E27FC236}">
                  <a16:creationId xmlns:a16="http://schemas.microsoft.com/office/drawing/2014/main" id="{D008072F-9D2A-5745-B3A6-E7E5DCD59D4F}"/>
                </a:ext>
              </a:extLst>
            </p:cNvPr>
            <p:cNvSpPr>
              <a:spLocks noChangeArrowheads="1"/>
            </p:cNvSpPr>
            <p:nvPr/>
          </p:nvSpPr>
          <p:spPr bwMode="auto">
            <a:xfrm>
              <a:off x="3766" y="989"/>
              <a:ext cx="1014" cy="227"/>
            </a:xfrm>
            <a:prstGeom prst="rect">
              <a:avLst/>
            </a:prstGeom>
            <a:solidFill>
              <a:srgbClr val="EAEAEA"/>
            </a:solidFill>
            <a:ln w="25400" algn="ctr">
              <a:solidFill>
                <a:srgbClr val="DDDDDD"/>
              </a:solidFill>
              <a:miter lim="800000"/>
              <a:headEnd/>
              <a:tailEnd/>
            </a:ln>
          </p:spPr>
          <p:txBody>
            <a:bodyPr lIns="0" tIns="0" rIns="0" bIns="0" anchor="ctr"/>
            <a:lstStyle>
              <a:lvl1pPr marL="92075">
                <a:spcBef>
                  <a:spcPct val="20000"/>
                </a:spcBef>
                <a:buClr>
                  <a:schemeClr val="tx1"/>
                </a:buClr>
                <a:buSzPct val="75000"/>
                <a:buFont typeface="Wingdings" pitchFamily="2" charset="2"/>
                <a:buChar char="l"/>
                <a:defRPr sz="2800">
                  <a:solidFill>
                    <a:schemeClr val="tx1"/>
                  </a:solidFill>
                  <a:latin typeface="Arial" panose="020B0604020202020204" pitchFamily="34" charset="0"/>
                  <a:cs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cs typeface="Arial" panose="020B0604020202020204" pitchFamily="34" charset="0"/>
                </a:defRPr>
              </a:lvl2pPr>
              <a:lvl3pPr marL="1143000" indent="-228600">
                <a:spcBef>
                  <a:spcPct val="20000"/>
                </a:spcBef>
                <a:buClr>
                  <a:schemeClr val="tx1"/>
                </a:buClr>
                <a:buSzPct val="75000"/>
                <a:buFont typeface="Wingdings" pitchFamily="2" charset="2"/>
                <a:buChar char="l"/>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buClr>
                  <a:schemeClr val="tx1"/>
                </a:buClr>
                <a:buSzPct val="80000"/>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lr>
                  <a:schemeClr val="tx1"/>
                </a:buClr>
                <a:buSzPct val="65000"/>
                <a:buFont typeface="Wingdings" pitchFamily="2" charset="2"/>
                <a:buChar char="l"/>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itchFamily="2" charset="2"/>
                <a:buChar char="l"/>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itchFamily="2" charset="2"/>
                <a:buChar char="l"/>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itchFamily="2" charset="2"/>
                <a:buChar char="l"/>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itchFamily="2" charset="2"/>
                <a:buChar char="l"/>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0"/>
                </a:spcBef>
                <a:buClrTx/>
                <a:buSzTx/>
                <a:buFont typeface="Wingdings" pitchFamily="2" charset="2"/>
                <a:buNone/>
              </a:pPr>
              <a:r>
                <a:rPr lang="de-DE" altLang="en-US" sz="2000"/>
                <a:t>OCM</a:t>
              </a:r>
            </a:p>
          </p:txBody>
        </p:sp>
        <p:sp>
          <p:nvSpPr>
            <p:cNvPr id="31785" name="Rectangle 42">
              <a:extLst>
                <a:ext uri="{FF2B5EF4-FFF2-40B4-BE49-F238E27FC236}">
                  <a16:creationId xmlns:a16="http://schemas.microsoft.com/office/drawing/2014/main" id="{E74A20F0-5972-B74B-A0EC-6A277B9BDC67}"/>
                </a:ext>
              </a:extLst>
            </p:cNvPr>
            <p:cNvSpPr>
              <a:spLocks noChangeArrowheads="1"/>
            </p:cNvSpPr>
            <p:nvPr/>
          </p:nvSpPr>
          <p:spPr bwMode="auto">
            <a:xfrm>
              <a:off x="3766" y="1261"/>
              <a:ext cx="1014" cy="227"/>
            </a:xfrm>
            <a:prstGeom prst="rect">
              <a:avLst/>
            </a:prstGeom>
            <a:solidFill>
              <a:srgbClr val="EAEAEA"/>
            </a:solidFill>
            <a:ln w="25400" algn="ctr">
              <a:solidFill>
                <a:srgbClr val="DDDDDD"/>
              </a:solidFill>
              <a:miter lim="800000"/>
              <a:headEnd/>
              <a:tailEnd/>
            </a:ln>
          </p:spPr>
          <p:txBody>
            <a:bodyPr lIns="0" tIns="0" rIns="0" bIns="0" anchor="ctr"/>
            <a:lstStyle>
              <a:lvl1pPr marL="92075">
                <a:spcBef>
                  <a:spcPct val="20000"/>
                </a:spcBef>
                <a:buClr>
                  <a:schemeClr val="tx1"/>
                </a:buClr>
                <a:buSzPct val="75000"/>
                <a:buFont typeface="Wingdings" pitchFamily="2" charset="2"/>
                <a:buChar char="l"/>
                <a:defRPr sz="2800">
                  <a:solidFill>
                    <a:schemeClr val="tx1"/>
                  </a:solidFill>
                  <a:latin typeface="Arial" panose="020B0604020202020204" pitchFamily="34" charset="0"/>
                  <a:cs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cs typeface="Arial" panose="020B0604020202020204" pitchFamily="34" charset="0"/>
                </a:defRPr>
              </a:lvl2pPr>
              <a:lvl3pPr marL="1143000" indent="-228600">
                <a:spcBef>
                  <a:spcPct val="20000"/>
                </a:spcBef>
                <a:buClr>
                  <a:schemeClr val="tx1"/>
                </a:buClr>
                <a:buSzPct val="75000"/>
                <a:buFont typeface="Wingdings" pitchFamily="2" charset="2"/>
                <a:buChar char="l"/>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buClr>
                  <a:schemeClr val="tx1"/>
                </a:buClr>
                <a:buSzPct val="80000"/>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lr>
                  <a:schemeClr val="tx1"/>
                </a:buClr>
                <a:buSzPct val="65000"/>
                <a:buFont typeface="Wingdings" pitchFamily="2" charset="2"/>
                <a:buChar char="l"/>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itchFamily="2" charset="2"/>
                <a:buChar char="l"/>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itchFamily="2" charset="2"/>
                <a:buChar char="l"/>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itchFamily="2" charset="2"/>
                <a:buChar char="l"/>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itchFamily="2" charset="2"/>
                <a:buChar char="l"/>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0"/>
                </a:spcBef>
                <a:buClrTx/>
                <a:buSzTx/>
                <a:buFont typeface="Wingdings" pitchFamily="2" charset="2"/>
                <a:buNone/>
              </a:pPr>
              <a:r>
                <a:rPr lang="de-DE" altLang="en-US" sz="2000"/>
                <a:t>End User Training</a:t>
              </a:r>
            </a:p>
          </p:txBody>
        </p:sp>
        <p:sp>
          <p:nvSpPr>
            <p:cNvPr id="31786" name="Rectangle 43">
              <a:extLst>
                <a:ext uri="{FF2B5EF4-FFF2-40B4-BE49-F238E27FC236}">
                  <a16:creationId xmlns:a16="http://schemas.microsoft.com/office/drawing/2014/main" id="{EF06612B-19B8-4C47-9E50-DEC2A4B86E3D}"/>
                </a:ext>
              </a:extLst>
            </p:cNvPr>
            <p:cNvSpPr>
              <a:spLocks noChangeArrowheads="1"/>
            </p:cNvSpPr>
            <p:nvPr/>
          </p:nvSpPr>
          <p:spPr bwMode="auto">
            <a:xfrm>
              <a:off x="3765" y="2090"/>
              <a:ext cx="1014" cy="227"/>
            </a:xfrm>
            <a:prstGeom prst="rect">
              <a:avLst/>
            </a:prstGeom>
            <a:solidFill>
              <a:srgbClr val="EAEAEA"/>
            </a:solidFill>
            <a:ln w="25400" algn="ctr">
              <a:solidFill>
                <a:srgbClr val="DDDDDD"/>
              </a:solidFill>
              <a:miter lim="800000"/>
              <a:headEnd/>
              <a:tailEnd/>
            </a:ln>
          </p:spPr>
          <p:txBody>
            <a:bodyPr lIns="0" tIns="0" rIns="0" bIns="0" anchor="ctr"/>
            <a:lstStyle>
              <a:lvl1pPr marL="92075">
                <a:spcBef>
                  <a:spcPct val="20000"/>
                </a:spcBef>
                <a:buClr>
                  <a:schemeClr val="tx1"/>
                </a:buClr>
                <a:buSzPct val="75000"/>
                <a:buFont typeface="Wingdings" pitchFamily="2" charset="2"/>
                <a:buChar char="l"/>
                <a:defRPr sz="2800">
                  <a:solidFill>
                    <a:schemeClr val="tx1"/>
                  </a:solidFill>
                  <a:latin typeface="Arial" panose="020B0604020202020204" pitchFamily="34" charset="0"/>
                  <a:cs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cs typeface="Arial" panose="020B0604020202020204" pitchFamily="34" charset="0"/>
                </a:defRPr>
              </a:lvl2pPr>
              <a:lvl3pPr marL="1143000" indent="-228600">
                <a:spcBef>
                  <a:spcPct val="20000"/>
                </a:spcBef>
                <a:buClr>
                  <a:schemeClr val="tx1"/>
                </a:buClr>
                <a:buSzPct val="75000"/>
                <a:buFont typeface="Wingdings" pitchFamily="2" charset="2"/>
                <a:buChar char="l"/>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buClr>
                  <a:schemeClr val="tx1"/>
                </a:buClr>
                <a:buSzPct val="80000"/>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lr>
                  <a:schemeClr val="tx1"/>
                </a:buClr>
                <a:buSzPct val="65000"/>
                <a:buFont typeface="Wingdings" pitchFamily="2" charset="2"/>
                <a:buChar char="l"/>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itchFamily="2" charset="2"/>
                <a:buChar char="l"/>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itchFamily="2" charset="2"/>
                <a:buChar char="l"/>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itchFamily="2" charset="2"/>
                <a:buChar char="l"/>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itchFamily="2" charset="2"/>
                <a:buChar char="l"/>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0"/>
                </a:spcBef>
                <a:buClrTx/>
                <a:buSzTx/>
                <a:buFont typeface="Wingdings" pitchFamily="2" charset="2"/>
                <a:buNone/>
              </a:pPr>
              <a:r>
                <a:rPr lang="de-DE" altLang="en-US" sz="2000"/>
                <a:t>End User Practice in the System</a:t>
              </a:r>
            </a:p>
          </p:txBody>
        </p:sp>
        <p:sp>
          <p:nvSpPr>
            <p:cNvPr id="31787" name="Rectangle 44">
              <a:extLst>
                <a:ext uri="{FF2B5EF4-FFF2-40B4-BE49-F238E27FC236}">
                  <a16:creationId xmlns:a16="http://schemas.microsoft.com/office/drawing/2014/main" id="{CD3472A8-4D1A-3441-A198-446092EE6A34}"/>
                </a:ext>
              </a:extLst>
            </p:cNvPr>
            <p:cNvSpPr>
              <a:spLocks noChangeArrowheads="1"/>
            </p:cNvSpPr>
            <p:nvPr/>
          </p:nvSpPr>
          <p:spPr bwMode="auto">
            <a:xfrm>
              <a:off x="3766" y="2621"/>
              <a:ext cx="1014" cy="227"/>
            </a:xfrm>
            <a:prstGeom prst="rect">
              <a:avLst/>
            </a:prstGeom>
            <a:solidFill>
              <a:srgbClr val="DDDDDD"/>
            </a:solidFill>
            <a:ln w="25400" algn="ctr">
              <a:solidFill>
                <a:srgbClr val="F0A000"/>
              </a:solidFill>
              <a:miter lim="800000"/>
              <a:headEnd/>
              <a:tailEnd/>
            </a:ln>
          </p:spPr>
          <p:txBody>
            <a:bodyPr lIns="180000" tIns="0" rIns="180000" bIns="0" anchor="ctr"/>
            <a:lstStyle>
              <a:lvl1pPr>
                <a:spcBef>
                  <a:spcPct val="20000"/>
                </a:spcBef>
                <a:buClr>
                  <a:schemeClr val="tx1"/>
                </a:buClr>
                <a:buSzPct val="75000"/>
                <a:buFont typeface="Wingdings" pitchFamily="2" charset="2"/>
                <a:buChar char="l"/>
                <a:defRPr sz="2800">
                  <a:solidFill>
                    <a:schemeClr val="tx1"/>
                  </a:solidFill>
                  <a:latin typeface="Arial" panose="020B0604020202020204" pitchFamily="34" charset="0"/>
                  <a:cs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cs typeface="Arial" panose="020B0604020202020204" pitchFamily="34" charset="0"/>
                </a:defRPr>
              </a:lvl2pPr>
              <a:lvl3pPr marL="1143000" indent="-228600">
                <a:spcBef>
                  <a:spcPct val="20000"/>
                </a:spcBef>
                <a:buClr>
                  <a:schemeClr val="tx1"/>
                </a:buClr>
                <a:buSzPct val="75000"/>
                <a:buFont typeface="Wingdings" pitchFamily="2" charset="2"/>
                <a:buChar char="l"/>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buClr>
                  <a:schemeClr val="tx1"/>
                </a:buClr>
                <a:buSzPct val="80000"/>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lr>
                  <a:schemeClr val="tx1"/>
                </a:buClr>
                <a:buSzPct val="65000"/>
                <a:buFont typeface="Wingdings" pitchFamily="2" charset="2"/>
                <a:buChar char="l"/>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itchFamily="2" charset="2"/>
                <a:buChar char="l"/>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itchFamily="2" charset="2"/>
                <a:buChar char="l"/>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itchFamily="2" charset="2"/>
                <a:buChar char="l"/>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itchFamily="2" charset="2"/>
                <a:buChar char="l"/>
                <a:defRPr sz="2000">
                  <a:solidFill>
                    <a:schemeClr val="tx1"/>
                  </a:solidFill>
                  <a:latin typeface="Arial" panose="020B0604020202020204" pitchFamily="34" charset="0"/>
                  <a:cs typeface="Arial" panose="020B0604020202020204" pitchFamily="34" charset="0"/>
                </a:defRPr>
              </a:lvl9pPr>
            </a:lstStyle>
            <a:p>
              <a:pPr algn="ctr">
                <a:lnSpc>
                  <a:spcPct val="90000"/>
                </a:lnSpc>
                <a:spcBef>
                  <a:spcPct val="50000"/>
                </a:spcBef>
                <a:buClrTx/>
                <a:buSzTx/>
                <a:buFontTx/>
                <a:buNone/>
              </a:pPr>
              <a:r>
                <a:rPr lang="de-DE" altLang="en-US" sz="2000"/>
                <a:t>Data Migration to Production</a:t>
              </a:r>
            </a:p>
          </p:txBody>
        </p:sp>
        <p:sp>
          <p:nvSpPr>
            <p:cNvPr id="31788" name="Rectangle 45">
              <a:extLst>
                <a:ext uri="{FF2B5EF4-FFF2-40B4-BE49-F238E27FC236}">
                  <a16:creationId xmlns:a16="http://schemas.microsoft.com/office/drawing/2014/main" id="{115B3275-507D-B247-8309-82A039988E35}"/>
                </a:ext>
              </a:extLst>
            </p:cNvPr>
            <p:cNvSpPr>
              <a:spLocks noChangeArrowheads="1"/>
            </p:cNvSpPr>
            <p:nvPr/>
          </p:nvSpPr>
          <p:spPr bwMode="auto">
            <a:xfrm>
              <a:off x="3766" y="2349"/>
              <a:ext cx="1014" cy="227"/>
            </a:xfrm>
            <a:prstGeom prst="rect">
              <a:avLst/>
            </a:prstGeom>
            <a:solidFill>
              <a:srgbClr val="DDDDDD"/>
            </a:solidFill>
            <a:ln w="25400" algn="ctr">
              <a:solidFill>
                <a:srgbClr val="777777"/>
              </a:solidFill>
              <a:miter lim="800000"/>
              <a:headEnd/>
              <a:tailEnd/>
            </a:ln>
          </p:spPr>
          <p:txBody>
            <a:bodyPr lIns="0" tIns="0" rIns="0" bIns="0" anchor="ctr"/>
            <a:lstStyle>
              <a:lvl1pPr marL="92075">
                <a:spcBef>
                  <a:spcPct val="20000"/>
                </a:spcBef>
                <a:buClr>
                  <a:schemeClr val="tx1"/>
                </a:buClr>
                <a:buSzPct val="75000"/>
                <a:buFont typeface="Wingdings" pitchFamily="2" charset="2"/>
                <a:buChar char="l"/>
                <a:defRPr sz="2800">
                  <a:solidFill>
                    <a:schemeClr val="tx1"/>
                  </a:solidFill>
                  <a:latin typeface="Arial" panose="020B0604020202020204" pitchFamily="34" charset="0"/>
                  <a:cs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cs typeface="Arial" panose="020B0604020202020204" pitchFamily="34" charset="0"/>
                </a:defRPr>
              </a:lvl2pPr>
              <a:lvl3pPr marL="1143000" indent="-228600">
                <a:spcBef>
                  <a:spcPct val="20000"/>
                </a:spcBef>
                <a:buClr>
                  <a:schemeClr val="tx1"/>
                </a:buClr>
                <a:buSzPct val="75000"/>
                <a:buFont typeface="Wingdings" pitchFamily="2" charset="2"/>
                <a:buChar char="l"/>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buClr>
                  <a:schemeClr val="tx1"/>
                </a:buClr>
                <a:buSzPct val="80000"/>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lr>
                  <a:schemeClr val="tx1"/>
                </a:buClr>
                <a:buSzPct val="65000"/>
                <a:buFont typeface="Wingdings" pitchFamily="2" charset="2"/>
                <a:buChar char="l"/>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itchFamily="2" charset="2"/>
                <a:buChar char="l"/>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itchFamily="2" charset="2"/>
                <a:buChar char="l"/>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itchFamily="2" charset="2"/>
                <a:buChar char="l"/>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itchFamily="2" charset="2"/>
                <a:buChar char="l"/>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0"/>
                </a:spcBef>
                <a:buClrTx/>
                <a:buSzTx/>
                <a:buFont typeface="Wingdings" pitchFamily="2" charset="2"/>
                <a:buNone/>
              </a:pPr>
              <a:r>
                <a:rPr lang="de-DE" altLang="en-US" sz="2000"/>
                <a:t>Infrastructure Finalization</a:t>
              </a:r>
            </a:p>
          </p:txBody>
        </p:sp>
        <p:sp>
          <p:nvSpPr>
            <p:cNvPr id="31789" name="Rectangle 46">
              <a:extLst>
                <a:ext uri="{FF2B5EF4-FFF2-40B4-BE49-F238E27FC236}">
                  <a16:creationId xmlns:a16="http://schemas.microsoft.com/office/drawing/2014/main" id="{FF308A0D-DEDE-1347-B0E9-CBA015CB6878}"/>
                </a:ext>
              </a:extLst>
            </p:cNvPr>
            <p:cNvSpPr>
              <a:spLocks noChangeArrowheads="1"/>
            </p:cNvSpPr>
            <p:nvPr/>
          </p:nvSpPr>
          <p:spPr bwMode="auto">
            <a:xfrm>
              <a:off x="3766" y="1523"/>
              <a:ext cx="1014" cy="227"/>
            </a:xfrm>
            <a:prstGeom prst="rect">
              <a:avLst/>
            </a:prstGeom>
            <a:solidFill>
              <a:srgbClr val="EAEAEA"/>
            </a:solidFill>
            <a:ln w="25400" algn="ctr">
              <a:solidFill>
                <a:srgbClr val="FFDA91"/>
              </a:solidFill>
              <a:miter lim="800000"/>
              <a:headEnd/>
              <a:tailEnd/>
            </a:ln>
          </p:spPr>
          <p:txBody>
            <a:bodyPr lIns="0" tIns="0" rIns="0" bIns="0" anchor="ctr"/>
            <a:lstStyle>
              <a:lvl1pPr marL="92075">
                <a:spcBef>
                  <a:spcPct val="20000"/>
                </a:spcBef>
                <a:buClr>
                  <a:schemeClr val="tx1"/>
                </a:buClr>
                <a:buSzPct val="75000"/>
                <a:buFont typeface="Wingdings" pitchFamily="2" charset="2"/>
                <a:buChar char="l"/>
                <a:defRPr sz="2800">
                  <a:solidFill>
                    <a:schemeClr val="tx1"/>
                  </a:solidFill>
                  <a:latin typeface="Arial" panose="020B0604020202020204" pitchFamily="34" charset="0"/>
                  <a:cs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cs typeface="Arial" panose="020B0604020202020204" pitchFamily="34" charset="0"/>
                </a:defRPr>
              </a:lvl2pPr>
              <a:lvl3pPr marL="1143000" indent="-228600">
                <a:spcBef>
                  <a:spcPct val="20000"/>
                </a:spcBef>
                <a:buClr>
                  <a:schemeClr val="tx1"/>
                </a:buClr>
                <a:buSzPct val="75000"/>
                <a:buFont typeface="Wingdings" pitchFamily="2" charset="2"/>
                <a:buChar char="l"/>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buClr>
                  <a:schemeClr val="tx1"/>
                </a:buClr>
                <a:buSzPct val="80000"/>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lr>
                  <a:schemeClr val="tx1"/>
                </a:buClr>
                <a:buSzPct val="65000"/>
                <a:buFont typeface="Wingdings" pitchFamily="2" charset="2"/>
                <a:buChar char="l"/>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itchFamily="2" charset="2"/>
                <a:buChar char="l"/>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itchFamily="2" charset="2"/>
                <a:buChar char="l"/>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itchFamily="2" charset="2"/>
                <a:buChar char="l"/>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itchFamily="2" charset="2"/>
                <a:buChar char="l"/>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0"/>
                </a:spcBef>
                <a:buClrTx/>
                <a:buSzTx/>
                <a:buFont typeface="Wingdings" pitchFamily="2" charset="2"/>
                <a:buNone/>
              </a:pPr>
              <a:r>
                <a:rPr lang="de-DE" altLang="en-US" sz="2000"/>
                <a:t>Cutover Management</a:t>
              </a:r>
            </a:p>
          </p:txBody>
        </p:sp>
        <p:sp>
          <p:nvSpPr>
            <p:cNvPr id="31790" name="Rectangle 47">
              <a:extLst>
                <a:ext uri="{FF2B5EF4-FFF2-40B4-BE49-F238E27FC236}">
                  <a16:creationId xmlns:a16="http://schemas.microsoft.com/office/drawing/2014/main" id="{76FA6E38-C7D1-F442-8B6E-B9B714211097}"/>
                </a:ext>
              </a:extLst>
            </p:cNvPr>
            <p:cNvSpPr>
              <a:spLocks noChangeArrowheads="1"/>
            </p:cNvSpPr>
            <p:nvPr/>
          </p:nvSpPr>
          <p:spPr bwMode="auto">
            <a:xfrm>
              <a:off x="3766" y="1796"/>
              <a:ext cx="1014" cy="227"/>
            </a:xfrm>
            <a:prstGeom prst="rect">
              <a:avLst/>
            </a:prstGeom>
            <a:solidFill>
              <a:srgbClr val="EAEAEA"/>
            </a:solidFill>
            <a:ln w="25400" algn="ctr">
              <a:solidFill>
                <a:srgbClr val="98B4D8"/>
              </a:solidFill>
              <a:miter lim="800000"/>
              <a:headEnd/>
              <a:tailEnd/>
            </a:ln>
          </p:spPr>
          <p:txBody>
            <a:bodyPr lIns="0" tIns="0" rIns="0" bIns="0" anchor="ctr"/>
            <a:lstStyle>
              <a:lvl1pPr marL="92075">
                <a:spcBef>
                  <a:spcPct val="20000"/>
                </a:spcBef>
                <a:buClr>
                  <a:schemeClr val="tx1"/>
                </a:buClr>
                <a:buSzPct val="75000"/>
                <a:buFont typeface="Wingdings" pitchFamily="2" charset="2"/>
                <a:buChar char="l"/>
                <a:defRPr sz="2800">
                  <a:solidFill>
                    <a:schemeClr val="tx1"/>
                  </a:solidFill>
                  <a:latin typeface="Arial" panose="020B0604020202020204" pitchFamily="34" charset="0"/>
                  <a:cs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cs typeface="Arial" panose="020B0604020202020204" pitchFamily="34" charset="0"/>
                </a:defRPr>
              </a:lvl2pPr>
              <a:lvl3pPr marL="1143000" indent="-228600">
                <a:spcBef>
                  <a:spcPct val="20000"/>
                </a:spcBef>
                <a:buClr>
                  <a:schemeClr val="tx1"/>
                </a:buClr>
                <a:buSzPct val="75000"/>
                <a:buFont typeface="Wingdings" pitchFamily="2" charset="2"/>
                <a:buChar char="l"/>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buClr>
                  <a:schemeClr val="tx1"/>
                </a:buClr>
                <a:buSzPct val="80000"/>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lr>
                  <a:schemeClr val="tx1"/>
                </a:buClr>
                <a:buSzPct val="65000"/>
                <a:buFont typeface="Wingdings" pitchFamily="2" charset="2"/>
                <a:buChar char="l"/>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itchFamily="2" charset="2"/>
                <a:buChar char="l"/>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itchFamily="2" charset="2"/>
                <a:buChar char="l"/>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itchFamily="2" charset="2"/>
                <a:buChar char="l"/>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itchFamily="2" charset="2"/>
                <a:buChar char="l"/>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0"/>
                </a:spcBef>
                <a:buClrTx/>
                <a:buSzTx/>
                <a:buFont typeface="Wingdings" pitchFamily="2" charset="2"/>
                <a:buNone/>
              </a:pPr>
              <a:r>
                <a:rPr lang="de-DE" altLang="en-US" sz="2000"/>
                <a:t>Business Simulation </a:t>
              </a:r>
              <a:br>
                <a:rPr lang="de-DE" altLang="en-US" sz="2000"/>
              </a:br>
              <a:endParaRPr lang="de-DE" altLang="en-US" sz="2000"/>
            </a:p>
          </p:txBody>
        </p:sp>
        <p:sp>
          <p:nvSpPr>
            <p:cNvPr id="31791" name="Rectangle 48">
              <a:extLst>
                <a:ext uri="{FF2B5EF4-FFF2-40B4-BE49-F238E27FC236}">
                  <a16:creationId xmlns:a16="http://schemas.microsoft.com/office/drawing/2014/main" id="{6318CD0B-533C-4C45-858C-4556049C13B2}"/>
                </a:ext>
              </a:extLst>
            </p:cNvPr>
            <p:cNvSpPr>
              <a:spLocks noChangeArrowheads="1"/>
            </p:cNvSpPr>
            <p:nvPr/>
          </p:nvSpPr>
          <p:spPr bwMode="auto">
            <a:xfrm>
              <a:off x="3766" y="2894"/>
              <a:ext cx="1014" cy="227"/>
            </a:xfrm>
            <a:prstGeom prst="rect">
              <a:avLst/>
            </a:prstGeom>
            <a:solidFill>
              <a:srgbClr val="EAEAEA"/>
            </a:solidFill>
            <a:ln w="25400" algn="ctr">
              <a:solidFill>
                <a:srgbClr val="FFCC66"/>
              </a:solidFill>
              <a:miter lim="800000"/>
              <a:headEnd/>
              <a:tailEnd/>
            </a:ln>
          </p:spPr>
          <p:txBody>
            <a:bodyPr lIns="0" tIns="0" rIns="0" bIns="0" anchor="ctr"/>
            <a:lstStyle>
              <a:lvl1pPr marL="92075">
                <a:spcBef>
                  <a:spcPct val="20000"/>
                </a:spcBef>
                <a:buClr>
                  <a:schemeClr val="tx1"/>
                </a:buClr>
                <a:buSzPct val="75000"/>
                <a:buFont typeface="Wingdings" pitchFamily="2" charset="2"/>
                <a:buChar char="l"/>
                <a:defRPr sz="2800">
                  <a:solidFill>
                    <a:schemeClr val="tx1"/>
                  </a:solidFill>
                  <a:latin typeface="Arial" panose="020B0604020202020204" pitchFamily="34" charset="0"/>
                  <a:cs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cs typeface="Arial" panose="020B0604020202020204" pitchFamily="34" charset="0"/>
                </a:defRPr>
              </a:lvl2pPr>
              <a:lvl3pPr marL="1143000" indent="-228600">
                <a:spcBef>
                  <a:spcPct val="20000"/>
                </a:spcBef>
                <a:buClr>
                  <a:schemeClr val="tx1"/>
                </a:buClr>
                <a:buSzPct val="75000"/>
                <a:buFont typeface="Wingdings" pitchFamily="2" charset="2"/>
                <a:buChar char="l"/>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buClr>
                  <a:schemeClr val="tx1"/>
                </a:buClr>
                <a:buSzPct val="80000"/>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lr>
                  <a:schemeClr val="tx1"/>
                </a:buClr>
                <a:buSzPct val="65000"/>
                <a:buFont typeface="Wingdings" pitchFamily="2" charset="2"/>
                <a:buChar char="l"/>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itchFamily="2" charset="2"/>
                <a:buChar char="l"/>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itchFamily="2" charset="2"/>
                <a:buChar char="l"/>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itchFamily="2" charset="2"/>
                <a:buChar char="l"/>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itchFamily="2" charset="2"/>
                <a:buChar char="l"/>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0"/>
                </a:spcBef>
                <a:buClrTx/>
                <a:buSzTx/>
                <a:buFont typeface="Wingdings" pitchFamily="2" charset="2"/>
                <a:buNone/>
              </a:pPr>
              <a:r>
                <a:rPr lang="de-DE" altLang="en-US" sz="2000"/>
                <a:t>Pre-Go-Live Operations</a:t>
              </a:r>
            </a:p>
          </p:txBody>
        </p:sp>
        <p:sp>
          <p:nvSpPr>
            <p:cNvPr id="31792" name="Rectangle 49">
              <a:extLst>
                <a:ext uri="{FF2B5EF4-FFF2-40B4-BE49-F238E27FC236}">
                  <a16:creationId xmlns:a16="http://schemas.microsoft.com/office/drawing/2014/main" id="{8A48B58A-98B9-8441-B3D8-19022378446C}"/>
                </a:ext>
              </a:extLst>
            </p:cNvPr>
            <p:cNvSpPr>
              <a:spLocks noChangeArrowheads="1"/>
            </p:cNvSpPr>
            <p:nvPr/>
          </p:nvSpPr>
          <p:spPr bwMode="auto">
            <a:xfrm>
              <a:off x="3766" y="3432"/>
              <a:ext cx="1014" cy="227"/>
            </a:xfrm>
            <a:prstGeom prst="rect">
              <a:avLst/>
            </a:prstGeom>
            <a:solidFill>
              <a:srgbClr val="DDDDDD"/>
            </a:solidFill>
            <a:ln w="25400" algn="ctr">
              <a:solidFill>
                <a:srgbClr val="336699"/>
              </a:solidFill>
              <a:miter lim="800000"/>
              <a:headEnd/>
              <a:tailEnd/>
            </a:ln>
          </p:spPr>
          <p:txBody>
            <a:bodyPr lIns="0" tIns="0" rIns="0" bIns="0" anchor="ctr"/>
            <a:lstStyle>
              <a:lvl1pPr marL="92075">
                <a:spcBef>
                  <a:spcPct val="20000"/>
                </a:spcBef>
                <a:buClr>
                  <a:schemeClr val="tx1"/>
                </a:buClr>
                <a:buSzPct val="75000"/>
                <a:buFont typeface="Wingdings" pitchFamily="2" charset="2"/>
                <a:buChar char="l"/>
                <a:defRPr sz="2800">
                  <a:solidFill>
                    <a:schemeClr val="tx1"/>
                  </a:solidFill>
                  <a:latin typeface="Arial" panose="020B0604020202020204" pitchFamily="34" charset="0"/>
                  <a:cs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cs typeface="Arial" panose="020B0604020202020204" pitchFamily="34" charset="0"/>
                </a:defRPr>
              </a:lvl2pPr>
              <a:lvl3pPr marL="1143000" indent="-228600">
                <a:spcBef>
                  <a:spcPct val="20000"/>
                </a:spcBef>
                <a:buClr>
                  <a:schemeClr val="tx1"/>
                </a:buClr>
                <a:buSzPct val="75000"/>
                <a:buFont typeface="Wingdings" pitchFamily="2" charset="2"/>
                <a:buChar char="l"/>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buClr>
                  <a:schemeClr val="tx1"/>
                </a:buClr>
                <a:buSzPct val="80000"/>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lr>
                  <a:schemeClr val="tx1"/>
                </a:buClr>
                <a:buSzPct val="65000"/>
                <a:buFont typeface="Wingdings" pitchFamily="2" charset="2"/>
                <a:buChar char="l"/>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itchFamily="2" charset="2"/>
                <a:buChar char="l"/>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itchFamily="2" charset="2"/>
                <a:buChar char="l"/>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itchFamily="2" charset="2"/>
                <a:buChar char="l"/>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itchFamily="2" charset="2"/>
                <a:buChar char="l"/>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0"/>
                </a:spcBef>
                <a:buClrTx/>
                <a:buSzTx/>
                <a:buFont typeface="Wingdings" pitchFamily="2" charset="2"/>
                <a:buNone/>
              </a:pPr>
              <a:r>
                <a:rPr lang="de-DE" altLang="en-US" sz="2000"/>
                <a:t>Completion Check &amp;</a:t>
              </a:r>
              <a:r>
                <a:rPr lang="de-DE" altLang="en-US" sz="2000" b="1"/>
                <a:t> </a:t>
              </a:r>
              <a:br>
                <a:rPr lang="de-DE" altLang="en-US" sz="2000"/>
              </a:br>
              <a:r>
                <a:rPr lang="de-DE" altLang="en-US" sz="2000"/>
                <a:t>Prepare for Next Phase</a:t>
              </a:r>
            </a:p>
          </p:txBody>
        </p:sp>
        <p:sp>
          <p:nvSpPr>
            <p:cNvPr id="31793" name="Rectangle 50">
              <a:extLst>
                <a:ext uri="{FF2B5EF4-FFF2-40B4-BE49-F238E27FC236}">
                  <a16:creationId xmlns:a16="http://schemas.microsoft.com/office/drawing/2014/main" id="{7499175A-0EB8-0C40-BE9C-DF2E53A54E99}"/>
                </a:ext>
              </a:extLst>
            </p:cNvPr>
            <p:cNvSpPr>
              <a:spLocks noChangeArrowheads="1"/>
            </p:cNvSpPr>
            <p:nvPr/>
          </p:nvSpPr>
          <p:spPr bwMode="auto">
            <a:xfrm>
              <a:off x="3766" y="3166"/>
              <a:ext cx="1014" cy="227"/>
            </a:xfrm>
            <a:prstGeom prst="rect">
              <a:avLst/>
            </a:prstGeom>
            <a:solidFill>
              <a:srgbClr val="EAEAEA"/>
            </a:solidFill>
            <a:ln w="25400" algn="ctr">
              <a:solidFill>
                <a:srgbClr val="FFCC66"/>
              </a:solidFill>
              <a:miter lim="800000"/>
              <a:headEnd/>
              <a:tailEnd/>
            </a:ln>
          </p:spPr>
          <p:txBody>
            <a:bodyPr lIns="0" tIns="0" rIns="0" bIns="0" anchor="ctr"/>
            <a:lstStyle>
              <a:lvl1pPr marL="92075">
                <a:spcBef>
                  <a:spcPct val="20000"/>
                </a:spcBef>
                <a:buClr>
                  <a:schemeClr val="tx1"/>
                </a:buClr>
                <a:buSzPct val="75000"/>
                <a:buFont typeface="Wingdings" pitchFamily="2" charset="2"/>
                <a:buChar char="l"/>
                <a:defRPr sz="2800">
                  <a:solidFill>
                    <a:schemeClr val="tx1"/>
                  </a:solidFill>
                  <a:latin typeface="Arial" panose="020B0604020202020204" pitchFamily="34" charset="0"/>
                  <a:cs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cs typeface="Arial" panose="020B0604020202020204" pitchFamily="34" charset="0"/>
                </a:defRPr>
              </a:lvl2pPr>
              <a:lvl3pPr marL="1143000" indent="-228600">
                <a:spcBef>
                  <a:spcPct val="20000"/>
                </a:spcBef>
                <a:buClr>
                  <a:schemeClr val="tx1"/>
                </a:buClr>
                <a:buSzPct val="75000"/>
                <a:buFont typeface="Wingdings" pitchFamily="2" charset="2"/>
                <a:buChar char="l"/>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buClr>
                  <a:schemeClr val="tx1"/>
                </a:buClr>
                <a:buSzPct val="80000"/>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lr>
                  <a:schemeClr val="tx1"/>
                </a:buClr>
                <a:buSzPct val="65000"/>
                <a:buFont typeface="Wingdings" pitchFamily="2" charset="2"/>
                <a:buChar char="l"/>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itchFamily="2" charset="2"/>
                <a:buChar char="l"/>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itchFamily="2" charset="2"/>
                <a:buChar char="l"/>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itchFamily="2" charset="2"/>
                <a:buChar char="l"/>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itchFamily="2" charset="2"/>
                <a:buChar char="l"/>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0"/>
                </a:spcBef>
                <a:buClrTx/>
                <a:buSzTx/>
                <a:buFont typeface="Wingdings" pitchFamily="2" charset="2"/>
                <a:buNone/>
              </a:pPr>
              <a:r>
                <a:rPr lang="de-DE" altLang="en-US" sz="2000"/>
                <a:t>Final Cutover and</a:t>
              </a:r>
              <a:br>
                <a:rPr lang="de-DE" altLang="en-US" sz="2000"/>
              </a:br>
              <a:r>
                <a:rPr lang="de-DE" altLang="en-US" sz="2000"/>
                <a:t>Controlled Process GoLive</a:t>
              </a:r>
            </a:p>
          </p:txBody>
        </p:sp>
        <p:sp>
          <p:nvSpPr>
            <p:cNvPr id="31794" name="AutoShape 51">
              <a:extLst>
                <a:ext uri="{FF2B5EF4-FFF2-40B4-BE49-F238E27FC236}">
                  <a16:creationId xmlns:a16="http://schemas.microsoft.com/office/drawing/2014/main" id="{E4940086-419E-F34D-8680-736ACE55E04B}"/>
                </a:ext>
              </a:extLst>
            </p:cNvPr>
            <p:cNvSpPr>
              <a:spLocks noChangeArrowheads="1"/>
            </p:cNvSpPr>
            <p:nvPr/>
          </p:nvSpPr>
          <p:spPr bwMode="auto">
            <a:xfrm>
              <a:off x="4830" y="355"/>
              <a:ext cx="912" cy="386"/>
            </a:xfrm>
            <a:prstGeom prst="rightArrow">
              <a:avLst>
                <a:gd name="adj1" fmla="val 62120"/>
                <a:gd name="adj2" fmla="val 19448"/>
              </a:avLst>
            </a:prstGeom>
            <a:solidFill>
              <a:srgbClr val="336699"/>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lIns="0" tIns="0" rIns="0" bIns="0" anchor="ctr"/>
            <a:lstStyle>
              <a:lvl1pPr marL="92075">
                <a:spcBef>
                  <a:spcPct val="20000"/>
                </a:spcBef>
                <a:buClr>
                  <a:schemeClr val="tx1"/>
                </a:buClr>
                <a:buSzPct val="75000"/>
                <a:buFont typeface="Wingdings" pitchFamily="2" charset="2"/>
                <a:buChar char="l"/>
                <a:defRPr sz="2800">
                  <a:solidFill>
                    <a:schemeClr val="tx1"/>
                  </a:solidFill>
                  <a:latin typeface="Arial" panose="020B0604020202020204" pitchFamily="34" charset="0"/>
                  <a:cs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cs typeface="Arial" panose="020B0604020202020204" pitchFamily="34" charset="0"/>
                </a:defRPr>
              </a:lvl2pPr>
              <a:lvl3pPr marL="1143000" indent="-228600">
                <a:spcBef>
                  <a:spcPct val="20000"/>
                </a:spcBef>
                <a:buClr>
                  <a:schemeClr val="tx1"/>
                </a:buClr>
                <a:buSzPct val="75000"/>
                <a:buFont typeface="Wingdings" pitchFamily="2" charset="2"/>
                <a:buChar char="l"/>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buClr>
                  <a:schemeClr val="tx1"/>
                </a:buClr>
                <a:buSzPct val="80000"/>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lr>
                  <a:schemeClr val="tx1"/>
                </a:buClr>
                <a:buSzPct val="65000"/>
                <a:buFont typeface="Wingdings" pitchFamily="2" charset="2"/>
                <a:buChar char="l"/>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itchFamily="2" charset="2"/>
                <a:buChar char="l"/>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itchFamily="2" charset="2"/>
                <a:buChar char="l"/>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itchFamily="2" charset="2"/>
                <a:buChar char="l"/>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itchFamily="2" charset="2"/>
                <a:buChar char="l"/>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ClrTx/>
                <a:buSzTx/>
                <a:buFont typeface="Wingdings" pitchFamily="2" charset="2"/>
                <a:buNone/>
              </a:pPr>
              <a:r>
                <a:rPr lang="en-US" altLang="en-US" sz="2400" b="1">
                  <a:solidFill>
                    <a:schemeClr val="bg1"/>
                  </a:solidFill>
                </a:rPr>
                <a:t>GoLive and </a:t>
              </a:r>
              <a:br>
                <a:rPr lang="en-US" altLang="en-US" sz="2400" b="1">
                  <a:solidFill>
                    <a:schemeClr val="bg1"/>
                  </a:solidFill>
                </a:rPr>
              </a:br>
              <a:r>
                <a:rPr lang="en-US" altLang="en-US" sz="2400" b="1">
                  <a:solidFill>
                    <a:schemeClr val="bg1"/>
                  </a:solidFill>
                </a:rPr>
                <a:t>Support</a:t>
              </a:r>
            </a:p>
          </p:txBody>
        </p:sp>
        <p:pic>
          <p:nvPicPr>
            <p:cNvPr id="31795" name="Picture 52">
              <a:extLst>
                <a:ext uri="{FF2B5EF4-FFF2-40B4-BE49-F238E27FC236}">
                  <a16:creationId xmlns:a16="http://schemas.microsoft.com/office/drawing/2014/main" id="{17BF2CC1-1652-3341-9904-7A672F57DB3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72" y="493"/>
              <a:ext cx="145" cy="1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796" name="Picture 53">
              <a:extLst>
                <a:ext uri="{FF2B5EF4-FFF2-40B4-BE49-F238E27FC236}">
                  <a16:creationId xmlns:a16="http://schemas.microsoft.com/office/drawing/2014/main" id="{D38A097D-44E7-C543-91CB-EC00DFF2EE8B}"/>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304" y="477"/>
              <a:ext cx="144" cy="1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797" name="Picture 54">
              <a:extLst>
                <a:ext uri="{FF2B5EF4-FFF2-40B4-BE49-F238E27FC236}">
                  <a16:creationId xmlns:a16="http://schemas.microsoft.com/office/drawing/2014/main" id="{9389D0BF-CD2E-D94A-8ED5-511982E59AD9}"/>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331" y="482"/>
              <a:ext cx="167" cy="1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798" name="Picture 55">
              <a:extLst>
                <a:ext uri="{FF2B5EF4-FFF2-40B4-BE49-F238E27FC236}">
                  <a16:creationId xmlns:a16="http://schemas.microsoft.com/office/drawing/2014/main" id="{FC2F333E-7495-D143-AA75-78F38684FDF0}"/>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557" y="460"/>
              <a:ext cx="164" cy="1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799" name="Picture 56">
              <a:extLst>
                <a:ext uri="{FF2B5EF4-FFF2-40B4-BE49-F238E27FC236}">
                  <a16:creationId xmlns:a16="http://schemas.microsoft.com/office/drawing/2014/main" id="{6E66C2E0-7EFB-154A-92C4-5462DEB8517A}"/>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467" y="467"/>
              <a:ext cx="185" cy="1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sp>
          <p:nvSpPr>
            <p:cNvPr id="31800" name="Rectangle 57">
              <a:extLst>
                <a:ext uri="{FF2B5EF4-FFF2-40B4-BE49-F238E27FC236}">
                  <a16:creationId xmlns:a16="http://schemas.microsoft.com/office/drawing/2014/main" id="{01061A84-8CF7-EE40-B130-055931C52354}"/>
                </a:ext>
              </a:extLst>
            </p:cNvPr>
            <p:cNvSpPr>
              <a:spLocks noChangeArrowheads="1"/>
            </p:cNvSpPr>
            <p:nvPr/>
          </p:nvSpPr>
          <p:spPr bwMode="auto">
            <a:xfrm>
              <a:off x="4830" y="711"/>
              <a:ext cx="912" cy="227"/>
            </a:xfrm>
            <a:prstGeom prst="rect">
              <a:avLst/>
            </a:prstGeom>
            <a:solidFill>
              <a:srgbClr val="DDDDDD"/>
            </a:solidFill>
            <a:ln w="25400" algn="ctr">
              <a:solidFill>
                <a:srgbClr val="336699"/>
              </a:solidFill>
              <a:miter lim="800000"/>
              <a:headEnd/>
              <a:tailEnd/>
            </a:ln>
          </p:spPr>
          <p:txBody>
            <a:bodyPr lIns="0" tIns="0" rIns="0" bIns="0" anchor="ctr"/>
            <a:lstStyle>
              <a:lvl1pPr marL="92075">
                <a:spcBef>
                  <a:spcPct val="20000"/>
                </a:spcBef>
                <a:buClr>
                  <a:schemeClr val="tx1"/>
                </a:buClr>
                <a:buSzPct val="75000"/>
                <a:buFont typeface="Wingdings" pitchFamily="2" charset="2"/>
                <a:buChar char="l"/>
                <a:defRPr sz="2800">
                  <a:solidFill>
                    <a:schemeClr val="tx1"/>
                  </a:solidFill>
                  <a:latin typeface="Arial" panose="020B0604020202020204" pitchFamily="34" charset="0"/>
                  <a:cs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cs typeface="Arial" panose="020B0604020202020204" pitchFamily="34" charset="0"/>
                </a:defRPr>
              </a:lvl2pPr>
              <a:lvl3pPr marL="1143000" indent="-228600">
                <a:spcBef>
                  <a:spcPct val="20000"/>
                </a:spcBef>
                <a:buClr>
                  <a:schemeClr val="tx1"/>
                </a:buClr>
                <a:buSzPct val="75000"/>
                <a:buFont typeface="Wingdings" pitchFamily="2" charset="2"/>
                <a:buChar char="l"/>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buClr>
                  <a:schemeClr val="tx1"/>
                </a:buClr>
                <a:buSzPct val="80000"/>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lr>
                  <a:schemeClr val="tx1"/>
                </a:buClr>
                <a:buSzPct val="65000"/>
                <a:buFont typeface="Wingdings" pitchFamily="2" charset="2"/>
                <a:buChar char="l"/>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itchFamily="2" charset="2"/>
                <a:buChar char="l"/>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itchFamily="2" charset="2"/>
                <a:buChar char="l"/>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itchFamily="2" charset="2"/>
                <a:buChar char="l"/>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itchFamily="2" charset="2"/>
                <a:buChar char="l"/>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0"/>
                </a:spcBef>
                <a:buClrTx/>
                <a:buSzTx/>
                <a:buFont typeface="Wingdings" pitchFamily="2" charset="2"/>
                <a:buNone/>
              </a:pPr>
              <a:r>
                <a:rPr lang="de-DE" altLang="en-US" sz="2000"/>
                <a:t>General </a:t>
              </a:r>
              <a:br>
                <a:rPr lang="de-DE" altLang="en-US" sz="2000"/>
              </a:br>
              <a:r>
                <a:rPr lang="de-DE" altLang="en-US" sz="2000"/>
                <a:t>Project Management</a:t>
              </a:r>
            </a:p>
          </p:txBody>
        </p:sp>
        <p:sp>
          <p:nvSpPr>
            <p:cNvPr id="31801" name="Rectangle 58">
              <a:extLst>
                <a:ext uri="{FF2B5EF4-FFF2-40B4-BE49-F238E27FC236}">
                  <a16:creationId xmlns:a16="http://schemas.microsoft.com/office/drawing/2014/main" id="{D06ACD48-CCE2-D248-BDD2-A0A020298165}"/>
                </a:ext>
              </a:extLst>
            </p:cNvPr>
            <p:cNvSpPr>
              <a:spLocks noChangeArrowheads="1"/>
            </p:cNvSpPr>
            <p:nvPr/>
          </p:nvSpPr>
          <p:spPr bwMode="auto">
            <a:xfrm>
              <a:off x="4835" y="983"/>
              <a:ext cx="907" cy="227"/>
            </a:xfrm>
            <a:prstGeom prst="rect">
              <a:avLst/>
            </a:prstGeom>
            <a:solidFill>
              <a:srgbClr val="EAEAEA"/>
            </a:solidFill>
            <a:ln w="25400" algn="ctr">
              <a:solidFill>
                <a:srgbClr val="DDDDDD"/>
              </a:solidFill>
              <a:miter lim="800000"/>
              <a:headEnd/>
              <a:tailEnd/>
            </a:ln>
          </p:spPr>
          <p:txBody>
            <a:bodyPr lIns="0" tIns="0" rIns="0" bIns="0" anchor="ctr"/>
            <a:lstStyle>
              <a:lvl1pPr marL="92075">
                <a:spcBef>
                  <a:spcPct val="20000"/>
                </a:spcBef>
                <a:buClr>
                  <a:schemeClr val="tx1"/>
                </a:buClr>
                <a:buSzPct val="75000"/>
                <a:buFont typeface="Wingdings" pitchFamily="2" charset="2"/>
                <a:buChar char="l"/>
                <a:defRPr sz="2800">
                  <a:solidFill>
                    <a:schemeClr val="tx1"/>
                  </a:solidFill>
                  <a:latin typeface="Arial" panose="020B0604020202020204" pitchFamily="34" charset="0"/>
                  <a:cs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cs typeface="Arial" panose="020B0604020202020204" pitchFamily="34" charset="0"/>
                </a:defRPr>
              </a:lvl2pPr>
              <a:lvl3pPr marL="1143000" indent="-228600">
                <a:spcBef>
                  <a:spcPct val="20000"/>
                </a:spcBef>
                <a:buClr>
                  <a:schemeClr val="tx1"/>
                </a:buClr>
                <a:buSzPct val="75000"/>
                <a:buFont typeface="Wingdings" pitchFamily="2" charset="2"/>
                <a:buChar char="l"/>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buClr>
                  <a:schemeClr val="tx1"/>
                </a:buClr>
                <a:buSzPct val="80000"/>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lr>
                  <a:schemeClr val="tx1"/>
                </a:buClr>
                <a:buSzPct val="65000"/>
                <a:buFont typeface="Wingdings" pitchFamily="2" charset="2"/>
                <a:buChar char="l"/>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itchFamily="2" charset="2"/>
                <a:buChar char="l"/>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itchFamily="2" charset="2"/>
                <a:buChar char="l"/>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itchFamily="2" charset="2"/>
                <a:buChar char="l"/>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itchFamily="2" charset="2"/>
                <a:buChar char="l"/>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0"/>
                </a:spcBef>
                <a:buClrTx/>
                <a:buSzTx/>
                <a:buFont typeface="Wingdings" pitchFamily="2" charset="2"/>
                <a:buNone/>
              </a:pPr>
              <a:r>
                <a:rPr lang="de-DE" altLang="en-US" sz="2000"/>
                <a:t>OCM</a:t>
              </a:r>
            </a:p>
          </p:txBody>
        </p:sp>
        <p:sp>
          <p:nvSpPr>
            <p:cNvPr id="31802" name="Rectangle 59">
              <a:extLst>
                <a:ext uri="{FF2B5EF4-FFF2-40B4-BE49-F238E27FC236}">
                  <a16:creationId xmlns:a16="http://schemas.microsoft.com/office/drawing/2014/main" id="{20BECEC6-82FD-D44B-A17D-16CDDB36C13B}"/>
                </a:ext>
              </a:extLst>
            </p:cNvPr>
            <p:cNvSpPr>
              <a:spLocks noChangeArrowheads="1"/>
            </p:cNvSpPr>
            <p:nvPr/>
          </p:nvSpPr>
          <p:spPr bwMode="auto">
            <a:xfrm>
              <a:off x="4830" y="1797"/>
              <a:ext cx="912" cy="227"/>
            </a:xfrm>
            <a:prstGeom prst="rect">
              <a:avLst/>
            </a:prstGeom>
            <a:solidFill>
              <a:srgbClr val="DDDDDD"/>
            </a:solidFill>
            <a:ln w="25400" algn="ctr">
              <a:solidFill>
                <a:srgbClr val="336699"/>
              </a:solidFill>
              <a:miter lim="800000"/>
              <a:headEnd/>
              <a:tailEnd/>
            </a:ln>
          </p:spPr>
          <p:txBody>
            <a:bodyPr lIns="0" tIns="0" rIns="0" bIns="0" anchor="ctr"/>
            <a:lstStyle>
              <a:lvl1pPr marL="92075">
                <a:spcBef>
                  <a:spcPct val="20000"/>
                </a:spcBef>
                <a:buClr>
                  <a:schemeClr val="tx1"/>
                </a:buClr>
                <a:buSzPct val="75000"/>
                <a:buFont typeface="Wingdings" pitchFamily="2" charset="2"/>
                <a:buChar char="l"/>
                <a:defRPr sz="2800">
                  <a:solidFill>
                    <a:schemeClr val="tx1"/>
                  </a:solidFill>
                  <a:latin typeface="Arial" panose="020B0604020202020204" pitchFamily="34" charset="0"/>
                  <a:cs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cs typeface="Arial" panose="020B0604020202020204" pitchFamily="34" charset="0"/>
                </a:defRPr>
              </a:lvl2pPr>
              <a:lvl3pPr marL="1143000" indent="-228600">
                <a:spcBef>
                  <a:spcPct val="20000"/>
                </a:spcBef>
                <a:buClr>
                  <a:schemeClr val="tx1"/>
                </a:buClr>
                <a:buSzPct val="75000"/>
                <a:buFont typeface="Wingdings" pitchFamily="2" charset="2"/>
                <a:buChar char="l"/>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buClr>
                  <a:schemeClr val="tx1"/>
                </a:buClr>
                <a:buSzPct val="80000"/>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lr>
                  <a:schemeClr val="tx1"/>
                </a:buClr>
                <a:buSzPct val="65000"/>
                <a:buFont typeface="Wingdings" pitchFamily="2" charset="2"/>
                <a:buChar char="l"/>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itchFamily="2" charset="2"/>
                <a:buChar char="l"/>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itchFamily="2" charset="2"/>
                <a:buChar char="l"/>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itchFamily="2" charset="2"/>
                <a:buChar char="l"/>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itchFamily="2" charset="2"/>
                <a:buChar char="l"/>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0"/>
                </a:spcBef>
                <a:buClrTx/>
                <a:buSzTx/>
                <a:buFont typeface="Wingdings" pitchFamily="2" charset="2"/>
                <a:buNone/>
              </a:pPr>
              <a:r>
                <a:rPr lang="de-DE" altLang="en-US" sz="2000"/>
                <a:t>Project Closing</a:t>
              </a:r>
            </a:p>
          </p:txBody>
        </p:sp>
        <p:sp>
          <p:nvSpPr>
            <p:cNvPr id="31803" name="Rectangle 60">
              <a:extLst>
                <a:ext uri="{FF2B5EF4-FFF2-40B4-BE49-F238E27FC236}">
                  <a16:creationId xmlns:a16="http://schemas.microsoft.com/office/drawing/2014/main" id="{CD06B145-ED2C-184C-B711-341284BCE2BB}"/>
                </a:ext>
              </a:extLst>
            </p:cNvPr>
            <p:cNvSpPr>
              <a:spLocks noChangeArrowheads="1"/>
            </p:cNvSpPr>
            <p:nvPr/>
          </p:nvSpPr>
          <p:spPr bwMode="auto">
            <a:xfrm>
              <a:off x="4830" y="1254"/>
              <a:ext cx="912" cy="227"/>
            </a:xfrm>
            <a:prstGeom prst="rect">
              <a:avLst/>
            </a:prstGeom>
            <a:solidFill>
              <a:srgbClr val="DDDDDD"/>
            </a:solidFill>
            <a:ln w="25400" algn="ctr">
              <a:solidFill>
                <a:srgbClr val="777777"/>
              </a:solidFill>
              <a:miter lim="800000"/>
              <a:headEnd/>
              <a:tailEnd/>
            </a:ln>
          </p:spPr>
          <p:txBody>
            <a:bodyPr lIns="0" tIns="0" rIns="0" bIns="0" anchor="ctr"/>
            <a:lstStyle>
              <a:lvl1pPr marL="92075">
                <a:spcBef>
                  <a:spcPct val="20000"/>
                </a:spcBef>
                <a:buClr>
                  <a:schemeClr val="tx1"/>
                </a:buClr>
                <a:buSzPct val="75000"/>
                <a:buFont typeface="Wingdings" pitchFamily="2" charset="2"/>
                <a:buChar char="l"/>
                <a:defRPr sz="2800">
                  <a:solidFill>
                    <a:schemeClr val="tx1"/>
                  </a:solidFill>
                  <a:latin typeface="Arial" panose="020B0604020202020204" pitchFamily="34" charset="0"/>
                  <a:cs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cs typeface="Arial" panose="020B0604020202020204" pitchFamily="34" charset="0"/>
                </a:defRPr>
              </a:lvl2pPr>
              <a:lvl3pPr marL="1143000" indent="-228600">
                <a:spcBef>
                  <a:spcPct val="20000"/>
                </a:spcBef>
                <a:buClr>
                  <a:schemeClr val="tx1"/>
                </a:buClr>
                <a:buSzPct val="75000"/>
                <a:buFont typeface="Wingdings" pitchFamily="2" charset="2"/>
                <a:buChar char="l"/>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buClr>
                  <a:schemeClr val="tx1"/>
                </a:buClr>
                <a:buSzPct val="80000"/>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lr>
                  <a:schemeClr val="tx1"/>
                </a:buClr>
                <a:buSzPct val="65000"/>
                <a:buFont typeface="Wingdings" pitchFamily="2" charset="2"/>
                <a:buChar char="l"/>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itchFamily="2" charset="2"/>
                <a:buChar char="l"/>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itchFamily="2" charset="2"/>
                <a:buChar char="l"/>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itchFamily="2" charset="2"/>
                <a:buChar char="l"/>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itchFamily="2" charset="2"/>
                <a:buChar char="l"/>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0"/>
                </a:spcBef>
                <a:buClrTx/>
                <a:buSzTx/>
                <a:buFont typeface="Wingdings" pitchFamily="2" charset="2"/>
                <a:buNone/>
              </a:pPr>
              <a:r>
                <a:rPr lang="de-DE" altLang="en-US" sz="2000"/>
                <a:t>System Support</a:t>
              </a:r>
            </a:p>
          </p:txBody>
        </p:sp>
        <p:sp>
          <p:nvSpPr>
            <p:cNvPr id="31804" name="Rectangle 61">
              <a:extLst>
                <a:ext uri="{FF2B5EF4-FFF2-40B4-BE49-F238E27FC236}">
                  <a16:creationId xmlns:a16="http://schemas.microsoft.com/office/drawing/2014/main" id="{29C5A116-82FB-2A49-B88B-047D070058FF}"/>
                </a:ext>
              </a:extLst>
            </p:cNvPr>
            <p:cNvSpPr>
              <a:spLocks noChangeArrowheads="1"/>
            </p:cNvSpPr>
            <p:nvPr/>
          </p:nvSpPr>
          <p:spPr bwMode="auto">
            <a:xfrm>
              <a:off x="4818" y="1514"/>
              <a:ext cx="924" cy="227"/>
            </a:xfrm>
            <a:prstGeom prst="rect">
              <a:avLst/>
            </a:prstGeom>
            <a:solidFill>
              <a:srgbClr val="EAEAEA"/>
            </a:solidFill>
            <a:ln w="25400" algn="ctr">
              <a:solidFill>
                <a:srgbClr val="98B4D8"/>
              </a:solidFill>
              <a:miter lim="800000"/>
              <a:headEnd/>
              <a:tailEnd/>
            </a:ln>
          </p:spPr>
          <p:txBody>
            <a:bodyPr lIns="0" tIns="0" rIns="0" bIns="0" anchor="ctr"/>
            <a:lstStyle>
              <a:lvl1pPr marL="92075">
                <a:spcBef>
                  <a:spcPct val="20000"/>
                </a:spcBef>
                <a:buClr>
                  <a:schemeClr val="tx1"/>
                </a:buClr>
                <a:buSzPct val="75000"/>
                <a:buFont typeface="Wingdings" pitchFamily="2" charset="2"/>
                <a:buChar char="l"/>
                <a:defRPr sz="2800">
                  <a:solidFill>
                    <a:schemeClr val="tx1"/>
                  </a:solidFill>
                  <a:latin typeface="Arial" panose="020B0604020202020204" pitchFamily="34" charset="0"/>
                  <a:cs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cs typeface="Arial" panose="020B0604020202020204" pitchFamily="34" charset="0"/>
                </a:defRPr>
              </a:lvl2pPr>
              <a:lvl3pPr marL="1143000" indent="-228600">
                <a:spcBef>
                  <a:spcPct val="20000"/>
                </a:spcBef>
                <a:buClr>
                  <a:schemeClr val="tx1"/>
                </a:buClr>
                <a:buSzPct val="75000"/>
                <a:buFont typeface="Wingdings" pitchFamily="2" charset="2"/>
                <a:buChar char="l"/>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buClr>
                  <a:schemeClr val="tx1"/>
                </a:buClr>
                <a:buSzPct val="80000"/>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lr>
                  <a:schemeClr val="tx1"/>
                </a:buClr>
                <a:buSzPct val="65000"/>
                <a:buFont typeface="Wingdings" pitchFamily="2" charset="2"/>
                <a:buChar char="l"/>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itchFamily="2" charset="2"/>
                <a:buChar char="l"/>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itchFamily="2" charset="2"/>
                <a:buChar char="l"/>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itchFamily="2" charset="2"/>
                <a:buChar char="l"/>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itchFamily="2" charset="2"/>
                <a:buChar char="l"/>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0"/>
                </a:spcBef>
                <a:buClrTx/>
                <a:buSzTx/>
                <a:buFont typeface="Wingdings" pitchFamily="2" charset="2"/>
                <a:buNone/>
              </a:pPr>
              <a:r>
                <a:rPr lang="de-DE" altLang="en-US" sz="2000"/>
                <a:t>Business Support</a:t>
              </a:r>
            </a:p>
          </p:txBody>
        </p:sp>
      </p:grpSp>
    </p:spTree>
    <p:extLst>
      <p:ext uri="{BB962C8B-B14F-4D97-AF65-F5344CB8AC3E}">
        <p14:creationId xmlns:p14="http://schemas.microsoft.com/office/powerpoint/2010/main" val="229984391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2B2B15-B9A0-6F43-8DAB-3D89A19D6C54}"/>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id="{E9A9A7EC-6BDB-9A40-B883-437CB50C1A1F}"/>
              </a:ext>
            </a:extLst>
          </p:cNvPr>
          <p:cNvSpPr>
            <a:spLocks noGrp="1"/>
          </p:cNvSpPr>
          <p:nvPr>
            <p:ph idx="1"/>
          </p:nvPr>
        </p:nvSpPr>
        <p:spPr/>
        <p:txBody>
          <a:bodyPr/>
          <a:lstStyle/>
          <a:p>
            <a:endParaRPr lang="en-US" dirty="0"/>
          </a:p>
        </p:txBody>
      </p:sp>
      <p:sp>
        <p:nvSpPr>
          <p:cNvPr id="4" name="Slide Number Placeholder 3">
            <a:extLst>
              <a:ext uri="{FF2B5EF4-FFF2-40B4-BE49-F238E27FC236}">
                <a16:creationId xmlns:a16="http://schemas.microsoft.com/office/drawing/2014/main" id="{B100B38A-E3C0-BB45-AC50-5EF87076D8F3}"/>
              </a:ext>
            </a:extLst>
          </p:cNvPr>
          <p:cNvSpPr>
            <a:spLocks noGrp="1"/>
          </p:cNvSpPr>
          <p:nvPr>
            <p:ph type="sldNum" sz="quarter" idx="12"/>
          </p:nvPr>
        </p:nvSpPr>
        <p:spPr/>
        <p:txBody>
          <a:bodyPr/>
          <a:lstStyle/>
          <a:p>
            <a:pPr>
              <a:defRPr/>
            </a:pPr>
            <a:fld id="{30D29C46-5DFE-E24F-8323-74F0DFE7D816}" type="slidenum">
              <a:rPr lang="en-CA" altLang="en-US" smtClean="0"/>
              <a:pPr>
                <a:defRPr/>
              </a:pPr>
              <a:t>16</a:t>
            </a:fld>
            <a:endParaRPr lang="en-CA" altLang="en-US"/>
          </a:p>
        </p:txBody>
      </p:sp>
      <p:sp>
        <p:nvSpPr>
          <p:cNvPr id="5" name="TextBox 4">
            <a:extLst>
              <a:ext uri="{FF2B5EF4-FFF2-40B4-BE49-F238E27FC236}">
                <a16:creationId xmlns:a16="http://schemas.microsoft.com/office/drawing/2014/main" id="{D8D0CF2E-FFA0-AA47-873C-3334BE99CADD}"/>
              </a:ext>
            </a:extLst>
          </p:cNvPr>
          <p:cNvSpPr txBox="1"/>
          <p:nvPr/>
        </p:nvSpPr>
        <p:spPr>
          <a:xfrm>
            <a:off x="9941169" y="3516923"/>
            <a:ext cx="2097049" cy="1323439"/>
          </a:xfrm>
          <a:prstGeom prst="rect">
            <a:avLst/>
          </a:prstGeom>
          <a:noFill/>
        </p:spPr>
        <p:txBody>
          <a:bodyPr wrap="none" rtlCol="0">
            <a:spAutoFit/>
          </a:bodyPr>
          <a:lstStyle/>
          <a:p>
            <a:r>
              <a:rPr lang="en-US" sz="8000" b="1" dirty="0">
                <a:solidFill>
                  <a:srgbClr val="FF0000"/>
                </a:solidFill>
              </a:rPr>
              <a:t>Quiz</a:t>
            </a:r>
          </a:p>
        </p:txBody>
      </p:sp>
    </p:spTree>
    <p:extLst>
      <p:ext uri="{BB962C8B-B14F-4D97-AF65-F5344CB8AC3E}">
        <p14:creationId xmlns:p14="http://schemas.microsoft.com/office/powerpoint/2010/main" val="372468629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4C024C-F967-BF46-A0D9-E24A8BBA4C2A}"/>
              </a:ext>
            </a:extLst>
          </p:cNvPr>
          <p:cNvSpPr>
            <a:spLocks noGrp="1"/>
          </p:cNvSpPr>
          <p:nvPr>
            <p:ph type="title"/>
          </p:nvPr>
        </p:nvSpPr>
        <p:spPr/>
        <p:txBody>
          <a:bodyPr/>
          <a:lstStyle/>
          <a:p>
            <a:endParaRPr lang="en-US"/>
          </a:p>
        </p:txBody>
      </p:sp>
      <p:pic>
        <p:nvPicPr>
          <p:cNvPr id="5" name="Content Placeholder 4">
            <a:extLst>
              <a:ext uri="{FF2B5EF4-FFF2-40B4-BE49-F238E27FC236}">
                <a16:creationId xmlns:a16="http://schemas.microsoft.com/office/drawing/2014/main" id="{4ECD1AE2-8790-814A-935C-174D9109AEF1}"/>
              </a:ext>
            </a:extLst>
          </p:cNvPr>
          <p:cNvPicPr>
            <a:picLocks noGrp="1" noChangeAspect="1"/>
          </p:cNvPicPr>
          <p:nvPr>
            <p:ph idx="1"/>
          </p:nvPr>
        </p:nvPicPr>
        <p:blipFill>
          <a:blip r:embed="rId2"/>
          <a:stretch>
            <a:fillRect/>
          </a:stretch>
        </p:blipFill>
        <p:spPr/>
      </p:pic>
      <p:sp>
        <p:nvSpPr>
          <p:cNvPr id="4" name="Slide Number Placeholder 3">
            <a:extLst>
              <a:ext uri="{FF2B5EF4-FFF2-40B4-BE49-F238E27FC236}">
                <a16:creationId xmlns:a16="http://schemas.microsoft.com/office/drawing/2014/main" id="{8D9F9AA5-C984-6444-B878-A9487F6ED01C}"/>
              </a:ext>
            </a:extLst>
          </p:cNvPr>
          <p:cNvSpPr>
            <a:spLocks noGrp="1"/>
          </p:cNvSpPr>
          <p:nvPr>
            <p:ph type="sldNum" sz="quarter" idx="12"/>
          </p:nvPr>
        </p:nvSpPr>
        <p:spPr/>
        <p:txBody>
          <a:bodyPr/>
          <a:lstStyle/>
          <a:p>
            <a:pPr>
              <a:defRPr/>
            </a:pPr>
            <a:fld id="{30D29C46-5DFE-E24F-8323-74F0DFE7D816}" type="slidenum">
              <a:rPr lang="en-CA" altLang="en-US" smtClean="0"/>
              <a:pPr>
                <a:defRPr/>
              </a:pPr>
              <a:t>17</a:t>
            </a:fld>
            <a:endParaRPr lang="en-CA" altLang="en-US"/>
          </a:p>
        </p:txBody>
      </p:sp>
      <p:sp>
        <p:nvSpPr>
          <p:cNvPr id="6" name="TextBox 5">
            <a:extLst>
              <a:ext uri="{FF2B5EF4-FFF2-40B4-BE49-F238E27FC236}">
                <a16:creationId xmlns:a16="http://schemas.microsoft.com/office/drawing/2014/main" id="{74A8005D-612B-6644-96EE-B9135BD07FEB}"/>
              </a:ext>
            </a:extLst>
          </p:cNvPr>
          <p:cNvSpPr txBox="1"/>
          <p:nvPr/>
        </p:nvSpPr>
        <p:spPr>
          <a:xfrm>
            <a:off x="9941169" y="3516923"/>
            <a:ext cx="2573590" cy="1323439"/>
          </a:xfrm>
          <a:prstGeom prst="rect">
            <a:avLst/>
          </a:prstGeom>
          <a:noFill/>
        </p:spPr>
        <p:txBody>
          <a:bodyPr wrap="none" rtlCol="0">
            <a:spAutoFit/>
          </a:bodyPr>
          <a:lstStyle/>
          <a:p>
            <a:r>
              <a:rPr lang="en-US" sz="8000" b="1" dirty="0" err="1">
                <a:solidFill>
                  <a:srgbClr val="FF0000"/>
                </a:solidFill>
              </a:rPr>
              <a:t>Tugas</a:t>
            </a:r>
            <a:endParaRPr lang="en-US" sz="8000" b="1" dirty="0">
              <a:solidFill>
                <a:srgbClr val="FF0000"/>
              </a:solidFill>
            </a:endParaRPr>
          </a:p>
        </p:txBody>
      </p:sp>
    </p:spTree>
    <p:extLst>
      <p:ext uri="{BB962C8B-B14F-4D97-AF65-F5344CB8AC3E}">
        <p14:creationId xmlns:p14="http://schemas.microsoft.com/office/powerpoint/2010/main" val="31238559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Title 1">
            <a:extLst>
              <a:ext uri="{FF2B5EF4-FFF2-40B4-BE49-F238E27FC236}">
                <a16:creationId xmlns:a16="http://schemas.microsoft.com/office/drawing/2014/main" id="{5CAEC0D2-8CE1-41F1-A38F-66DC66BC70A7}"/>
              </a:ext>
            </a:extLst>
          </p:cNvPr>
          <p:cNvSpPr>
            <a:spLocks noGrp="1" noChangeArrowheads="1"/>
          </p:cNvSpPr>
          <p:nvPr>
            <p:ph type="title"/>
          </p:nvPr>
        </p:nvSpPr>
        <p:spPr bwMode="auto">
          <a:xfrm>
            <a:off x="1301750" y="2743200"/>
            <a:ext cx="21774150" cy="196373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ctr"/>
            <a:r>
              <a:rPr lang="id-ID" altLang="en-US" sz="8000" dirty="0">
                <a:latin typeface="Times New Roman" pitchFamily="18" charset="0"/>
                <a:cs typeface="Times New Roman" pitchFamily="18" charset="0"/>
              </a:rPr>
              <a:t>TUJUAN PEMBELAJARAN</a:t>
            </a:r>
          </a:p>
        </p:txBody>
      </p:sp>
      <p:sp>
        <p:nvSpPr>
          <p:cNvPr id="3" name="Slide Number Placeholder 2">
            <a:extLst>
              <a:ext uri="{FF2B5EF4-FFF2-40B4-BE49-F238E27FC236}">
                <a16:creationId xmlns:a16="http://schemas.microsoft.com/office/drawing/2014/main" id="{81B57AD3-1DA0-4EAA-B2B5-F66791352865}"/>
              </a:ext>
            </a:extLst>
          </p:cNvPr>
          <p:cNvSpPr>
            <a:spLocks noGrp="1"/>
          </p:cNvSpPr>
          <p:nvPr>
            <p:ph type="sldNum" sz="quarter" idx="14"/>
          </p:nvPr>
        </p:nvSpPr>
        <p:spPr/>
        <p:txBody>
          <a:bodyPr/>
          <a:lstStyle/>
          <a:p>
            <a:pPr>
              <a:defRPr/>
            </a:pPr>
            <a:fld id="{BCAD54C3-3A11-48DA-BB54-E5ECEC44346D}" type="slidenum">
              <a:rPr lang="en-US"/>
              <a:pPr>
                <a:defRPr/>
              </a:pPr>
              <a:t>2</a:t>
            </a:fld>
            <a:endParaRPr lang="en-US" dirty="0"/>
          </a:p>
        </p:txBody>
      </p:sp>
      <p:sp>
        <p:nvSpPr>
          <p:cNvPr id="89092" name="Text Placeholder 3">
            <a:extLst>
              <a:ext uri="{FF2B5EF4-FFF2-40B4-BE49-F238E27FC236}">
                <a16:creationId xmlns:a16="http://schemas.microsoft.com/office/drawing/2014/main" id="{9A817ABD-CEFC-408D-AA14-051C6F00622E}"/>
              </a:ext>
            </a:extLst>
          </p:cNvPr>
          <p:cNvSpPr>
            <a:spLocks noGrp="1" noChangeArrowheads="1"/>
          </p:cNvSpPr>
          <p:nvPr>
            <p:ph type="body" sz="quarter" idx="12"/>
          </p:nvPr>
        </p:nvSpPr>
        <p:spPr bwMode="auto">
          <a:xfrm>
            <a:off x="1300163" y="4085295"/>
            <a:ext cx="21775737" cy="802262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b="1" dirty="0"/>
              <a:t>PO10</a:t>
            </a:r>
            <a:r>
              <a:rPr lang="en-US" dirty="0"/>
              <a:t> </a:t>
            </a:r>
            <a:r>
              <a:rPr lang="en-US" dirty="0" err="1"/>
              <a:t>Pemahaman</a:t>
            </a:r>
            <a:r>
              <a:rPr lang="en-US" dirty="0"/>
              <a:t> </a:t>
            </a:r>
            <a:r>
              <a:rPr lang="en-US" dirty="0" err="1"/>
              <a:t>dan</a:t>
            </a:r>
            <a:r>
              <a:rPr lang="en-US" dirty="0"/>
              <a:t> </a:t>
            </a:r>
            <a:r>
              <a:rPr lang="en-US" dirty="0" err="1"/>
              <a:t>kemampuan</a:t>
            </a:r>
            <a:r>
              <a:rPr lang="en-US" dirty="0"/>
              <a:t> </a:t>
            </a:r>
            <a:r>
              <a:rPr lang="en-US" dirty="0" err="1"/>
              <a:t>untuk</a:t>
            </a:r>
            <a:r>
              <a:rPr lang="en-US" dirty="0"/>
              <a:t> </a:t>
            </a:r>
            <a:r>
              <a:rPr lang="en-US" dirty="0" err="1"/>
              <a:t>mendukung</a:t>
            </a:r>
            <a:r>
              <a:rPr lang="en-US" dirty="0"/>
              <a:t> </a:t>
            </a:r>
            <a:r>
              <a:rPr lang="en-US" dirty="0" err="1"/>
              <a:t>penggunaan</a:t>
            </a:r>
            <a:r>
              <a:rPr lang="en-US" dirty="0"/>
              <a:t>, </a:t>
            </a:r>
            <a:r>
              <a:rPr lang="en-US" dirty="0" err="1"/>
              <a:t>penyampaian</a:t>
            </a:r>
            <a:r>
              <a:rPr lang="en-US" dirty="0"/>
              <a:t>, </a:t>
            </a:r>
            <a:r>
              <a:rPr lang="en-US" dirty="0" err="1"/>
              <a:t>dan</a:t>
            </a:r>
            <a:r>
              <a:rPr lang="en-US" dirty="0"/>
              <a:t> </a:t>
            </a:r>
            <a:r>
              <a:rPr lang="en-US" dirty="0" err="1"/>
              <a:t>pengelolaan</a:t>
            </a:r>
            <a:r>
              <a:rPr lang="en-US" dirty="0"/>
              <a:t> </a:t>
            </a:r>
            <a:r>
              <a:rPr lang="en-US" dirty="0" err="1"/>
              <a:t>sistem</a:t>
            </a:r>
            <a:r>
              <a:rPr lang="en-US" dirty="0"/>
              <a:t> </a:t>
            </a:r>
            <a:r>
              <a:rPr lang="en-US" dirty="0" err="1"/>
              <a:t>informasi</a:t>
            </a:r>
            <a:r>
              <a:rPr lang="en-US" dirty="0"/>
              <a:t> </a:t>
            </a:r>
            <a:r>
              <a:rPr lang="en-US" dirty="0" err="1"/>
              <a:t>dalam</a:t>
            </a:r>
            <a:r>
              <a:rPr lang="en-US" dirty="0"/>
              <a:t> </a:t>
            </a:r>
            <a:r>
              <a:rPr lang="en-US" dirty="0" err="1"/>
              <a:t>lingkungan</a:t>
            </a:r>
            <a:r>
              <a:rPr lang="en-US" dirty="0"/>
              <a:t> </a:t>
            </a:r>
            <a:r>
              <a:rPr lang="en-US" dirty="0" err="1"/>
              <a:t>Sistem</a:t>
            </a:r>
            <a:r>
              <a:rPr lang="en-US" dirty="0"/>
              <a:t> </a:t>
            </a:r>
            <a:r>
              <a:rPr lang="en-US" dirty="0" err="1"/>
              <a:t>Informasi</a:t>
            </a:r>
            <a:r>
              <a:rPr lang="en-US" dirty="0"/>
              <a:t>.</a:t>
            </a:r>
            <a:endParaRPr lang="en-US" b="1" dirty="0"/>
          </a:p>
          <a:p>
            <a:r>
              <a:rPr lang="en-US" b="1" dirty="0"/>
              <a:t>LO1 </a:t>
            </a:r>
            <a:r>
              <a:rPr lang="en-US" dirty="0" err="1"/>
              <a:t>Mahasiswa</a:t>
            </a:r>
            <a:r>
              <a:rPr lang="en-US" dirty="0"/>
              <a:t> </a:t>
            </a:r>
            <a:r>
              <a:rPr lang="en-US" dirty="0" err="1"/>
              <a:t>mampu</a:t>
            </a:r>
            <a:r>
              <a:rPr lang="en-US" dirty="0"/>
              <a:t> </a:t>
            </a:r>
            <a:r>
              <a:rPr lang="en-US" dirty="0" err="1"/>
              <a:t>menjelaskan</a:t>
            </a:r>
            <a:r>
              <a:rPr lang="en-US" dirty="0"/>
              <a:t> </a:t>
            </a:r>
            <a:r>
              <a:rPr lang="en-US" dirty="0" err="1"/>
              <a:t>tentang</a:t>
            </a:r>
            <a:r>
              <a:rPr lang="en-US" dirty="0"/>
              <a:t> Enterprise Resource Planning</a:t>
            </a:r>
            <a:endParaRPr lang="en-ID" dirty="0"/>
          </a:p>
          <a:p>
            <a:pPr lvl="1"/>
            <a:r>
              <a:rPr lang="en-US" dirty="0" err="1"/>
              <a:t>Konsep</a:t>
            </a:r>
            <a:r>
              <a:rPr lang="en-US" dirty="0"/>
              <a:t> </a:t>
            </a:r>
            <a:r>
              <a:rPr lang="en-US" dirty="0" err="1"/>
              <a:t>dan</a:t>
            </a:r>
            <a:r>
              <a:rPr lang="en-US" dirty="0"/>
              <a:t> </a:t>
            </a:r>
            <a:r>
              <a:rPr lang="en-US" dirty="0" err="1"/>
              <a:t>perkembangan</a:t>
            </a:r>
            <a:r>
              <a:rPr lang="en-US" dirty="0"/>
              <a:t> ERP</a:t>
            </a:r>
          </a:p>
          <a:p>
            <a:pPr lvl="1"/>
            <a:r>
              <a:rPr lang="en-US" dirty="0"/>
              <a:t>Modul ERP </a:t>
            </a:r>
            <a:endParaRPr lang="en-ID" dirty="0"/>
          </a:p>
          <a:p>
            <a:pPr lvl="1"/>
            <a:r>
              <a:rPr lang="en-US" dirty="0" err="1"/>
              <a:t>Generasi</a:t>
            </a:r>
            <a:r>
              <a:rPr lang="en-US" dirty="0"/>
              <a:t> ERP </a:t>
            </a:r>
            <a:r>
              <a:rPr lang="en-US" dirty="0" err="1"/>
              <a:t>saat</a:t>
            </a:r>
            <a:r>
              <a:rPr lang="en-US" dirty="0"/>
              <a:t> </a:t>
            </a:r>
            <a:r>
              <a:rPr lang="en-US" dirty="0" err="1"/>
              <a:t>ini</a:t>
            </a:r>
            <a:endParaRPr lang="en-ID" dirty="0"/>
          </a:p>
          <a:p>
            <a:pPr lvl="1"/>
            <a:r>
              <a:rPr lang="en-US" dirty="0" err="1"/>
              <a:t>Generasi</a:t>
            </a:r>
            <a:r>
              <a:rPr lang="en-US" dirty="0"/>
              <a:t> ERP </a:t>
            </a:r>
            <a:r>
              <a:rPr lang="en-US" dirty="0" err="1"/>
              <a:t>berikutnya</a:t>
            </a:r>
            <a:r>
              <a:rPr lang="en-ID" dirty="0"/>
              <a:t> </a:t>
            </a:r>
          </a:p>
          <a:p>
            <a:pPr lvl="1"/>
            <a:r>
              <a:rPr lang="en-US" dirty="0" err="1"/>
              <a:t>Dinamika</a:t>
            </a:r>
            <a:r>
              <a:rPr lang="en-US" dirty="0"/>
              <a:t> marketplace ERP</a:t>
            </a:r>
            <a:r>
              <a:rPr lang="en-ID" dirty="0"/>
              <a:t> </a:t>
            </a:r>
            <a:endParaRPr lang="id-ID" dirty="0">
              <a:latin typeface="Times New Roman" pitchFamily="18" charset="0"/>
              <a:cs typeface="Times New Roman" pitchFamily="18" charset="0"/>
            </a:endParaRPr>
          </a:p>
          <a:p>
            <a:pPr marL="0" indent="0">
              <a:buNone/>
            </a:pPr>
            <a:endParaRPr lang="id-ID" altLang="en-US" sz="4400" dirty="0">
              <a:latin typeface="Lato"/>
            </a:endParaRPr>
          </a:p>
        </p:txBody>
      </p:sp>
    </p:spTree>
  </p:cSld>
  <p:clrMapOvr>
    <a:masterClrMapping/>
  </p:clrMapOvr>
  <p:transition advClick="0"/>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a:extLst>
              <a:ext uri="{FF2B5EF4-FFF2-40B4-BE49-F238E27FC236}">
                <a16:creationId xmlns:a16="http://schemas.microsoft.com/office/drawing/2014/main" id="{CCD40B93-87FA-6240-B01D-72A9826FF976}"/>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1"/>
              </a:buClr>
              <a:buSzPct val="75000"/>
              <a:buFont typeface="Wingdings" pitchFamily="2" charset="2"/>
              <a:buChar char="l"/>
              <a:defRPr sz="5600">
                <a:solidFill>
                  <a:schemeClr val="tx1"/>
                </a:solidFill>
                <a:latin typeface="Arial" panose="020B0604020202020204" pitchFamily="34" charset="0"/>
                <a:cs typeface="Arial" panose="020B0604020202020204" pitchFamily="34" charset="0"/>
              </a:defRPr>
            </a:lvl1pPr>
            <a:lvl2pPr marL="1485900" indent="-571500">
              <a:spcBef>
                <a:spcPct val="20000"/>
              </a:spcBef>
              <a:buClr>
                <a:schemeClr val="tx1"/>
              </a:buClr>
              <a:buSzPct val="75000"/>
              <a:buChar char="–"/>
              <a:defRPr sz="4800">
                <a:solidFill>
                  <a:schemeClr val="tx1"/>
                </a:solidFill>
                <a:latin typeface="Arial" panose="020B0604020202020204" pitchFamily="34" charset="0"/>
                <a:cs typeface="Arial" panose="020B0604020202020204" pitchFamily="34" charset="0"/>
              </a:defRPr>
            </a:lvl2pPr>
            <a:lvl3pPr marL="2286000" indent="-457200">
              <a:spcBef>
                <a:spcPct val="20000"/>
              </a:spcBef>
              <a:buClr>
                <a:schemeClr val="tx1"/>
              </a:buClr>
              <a:buSzPct val="75000"/>
              <a:buFont typeface="Wingdings" pitchFamily="2" charset="2"/>
              <a:buChar char="l"/>
              <a:defRPr sz="4000">
                <a:solidFill>
                  <a:schemeClr val="tx1"/>
                </a:solidFill>
                <a:latin typeface="Arial" panose="020B0604020202020204" pitchFamily="34" charset="0"/>
                <a:cs typeface="Arial" panose="020B0604020202020204" pitchFamily="34" charset="0"/>
              </a:defRPr>
            </a:lvl3pPr>
            <a:lvl4pPr marL="3200400" indent="-457200">
              <a:spcBef>
                <a:spcPct val="20000"/>
              </a:spcBef>
              <a:buClr>
                <a:schemeClr val="tx1"/>
              </a:buClr>
              <a:buSzPct val="80000"/>
              <a:buChar char="–"/>
              <a:defRPr sz="4000">
                <a:solidFill>
                  <a:schemeClr val="tx1"/>
                </a:solidFill>
                <a:latin typeface="Arial" panose="020B0604020202020204" pitchFamily="34" charset="0"/>
                <a:cs typeface="Arial" panose="020B0604020202020204" pitchFamily="34" charset="0"/>
              </a:defRPr>
            </a:lvl4pPr>
            <a:lvl5pPr marL="4114800" indent="-457200">
              <a:spcBef>
                <a:spcPct val="20000"/>
              </a:spcBef>
              <a:buClr>
                <a:schemeClr val="tx1"/>
              </a:buClr>
              <a:buSzPct val="65000"/>
              <a:buFont typeface="Wingdings" pitchFamily="2" charset="2"/>
              <a:buChar char="l"/>
              <a:defRPr sz="4000">
                <a:solidFill>
                  <a:schemeClr val="tx1"/>
                </a:solidFill>
                <a:latin typeface="Arial" panose="020B0604020202020204" pitchFamily="34" charset="0"/>
                <a:cs typeface="Arial" panose="020B0604020202020204" pitchFamily="34" charset="0"/>
              </a:defRPr>
            </a:lvl5pPr>
            <a:lvl6pPr marL="5029200" indent="-457200" eaLnBrk="0" fontAlgn="base" hangingPunct="0">
              <a:spcBef>
                <a:spcPct val="20000"/>
              </a:spcBef>
              <a:spcAft>
                <a:spcPct val="0"/>
              </a:spcAft>
              <a:buClr>
                <a:schemeClr val="tx1"/>
              </a:buClr>
              <a:buSzPct val="65000"/>
              <a:buFont typeface="Wingdings" pitchFamily="2" charset="2"/>
              <a:buChar char="l"/>
              <a:defRPr sz="4000">
                <a:solidFill>
                  <a:schemeClr val="tx1"/>
                </a:solidFill>
                <a:latin typeface="Arial" panose="020B0604020202020204" pitchFamily="34" charset="0"/>
                <a:cs typeface="Arial" panose="020B0604020202020204" pitchFamily="34" charset="0"/>
              </a:defRPr>
            </a:lvl6pPr>
            <a:lvl7pPr marL="5943600" indent="-457200" eaLnBrk="0" fontAlgn="base" hangingPunct="0">
              <a:spcBef>
                <a:spcPct val="20000"/>
              </a:spcBef>
              <a:spcAft>
                <a:spcPct val="0"/>
              </a:spcAft>
              <a:buClr>
                <a:schemeClr val="tx1"/>
              </a:buClr>
              <a:buSzPct val="65000"/>
              <a:buFont typeface="Wingdings" pitchFamily="2" charset="2"/>
              <a:buChar char="l"/>
              <a:defRPr sz="4000">
                <a:solidFill>
                  <a:schemeClr val="tx1"/>
                </a:solidFill>
                <a:latin typeface="Arial" panose="020B0604020202020204" pitchFamily="34" charset="0"/>
                <a:cs typeface="Arial" panose="020B0604020202020204" pitchFamily="34" charset="0"/>
              </a:defRPr>
            </a:lvl7pPr>
            <a:lvl8pPr marL="6858000" indent="-457200" eaLnBrk="0" fontAlgn="base" hangingPunct="0">
              <a:spcBef>
                <a:spcPct val="20000"/>
              </a:spcBef>
              <a:spcAft>
                <a:spcPct val="0"/>
              </a:spcAft>
              <a:buClr>
                <a:schemeClr val="tx1"/>
              </a:buClr>
              <a:buSzPct val="65000"/>
              <a:buFont typeface="Wingdings" pitchFamily="2" charset="2"/>
              <a:buChar char="l"/>
              <a:defRPr sz="4000">
                <a:solidFill>
                  <a:schemeClr val="tx1"/>
                </a:solidFill>
                <a:latin typeface="Arial" panose="020B0604020202020204" pitchFamily="34" charset="0"/>
                <a:cs typeface="Arial" panose="020B0604020202020204" pitchFamily="34" charset="0"/>
              </a:defRPr>
            </a:lvl8pPr>
            <a:lvl9pPr marL="7772400" indent="-457200" eaLnBrk="0" fontAlgn="base" hangingPunct="0">
              <a:spcBef>
                <a:spcPct val="20000"/>
              </a:spcBef>
              <a:spcAft>
                <a:spcPct val="0"/>
              </a:spcAft>
              <a:buClr>
                <a:schemeClr val="tx1"/>
              </a:buClr>
              <a:buSzPct val="65000"/>
              <a:buFont typeface="Wingdings" pitchFamily="2" charset="2"/>
              <a:buChar char="l"/>
              <a:defRPr sz="4000">
                <a:solidFill>
                  <a:schemeClr val="tx1"/>
                </a:solidFill>
                <a:latin typeface="Arial" panose="020B0604020202020204" pitchFamily="34" charset="0"/>
                <a:cs typeface="Arial" panose="020B0604020202020204" pitchFamily="34" charset="0"/>
              </a:defRPr>
            </a:lvl9pPr>
          </a:lstStyle>
          <a:p>
            <a:pPr>
              <a:spcBef>
                <a:spcPct val="0"/>
              </a:spcBef>
              <a:buClrTx/>
              <a:buSzTx/>
              <a:buFontTx/>
              <a:buNone/>
            </a:pPr>
            <a:fld id="{46C18BF5-DCE7-E144-84F5-F21A5138A131}" type="slidenum">
              <a:rPr lang="en-CA" altLang="en-US" sz="5200">
                <a:solidFill>
                  <a:schemeClr val="bg1"/>
                </a:solidFill>
              </a:rPr>
              <a:pPr>
                <a:spcBef>
                  <a:spcPct val="0"/>
                </a:spcBef>
                <a:buClrTx/>
                <a:buSzTx/>
                <a:buFontTx/>
                <a:buNone/>
              </a:pPr>
              <a:t>3</a:t>
            </a:fld>
            <a:endParaRPr lang="en-CA" altLang="en-US" sz="5200">
              <a:solidFill>
                <a:schemeClr val="bg1"/>
              </a:solidFill>
            </a:endParaRPr>
          </a:p>
        </p:txBody>
      </p:sp>
      <p:sp>
        <p:nvSpPr>
          <p:cNvPr id="7171" name="AutoShape 2">
            <a:extLst>
              <a:ext uri="{FF2B5EF4-FFF2-40B4-BE49-F238E27FC236}">
                <a16:creationId xmlns:a16="http://schemas.microsoft.com/office/drawing/2014/main" id="{DB0380B4-2BAA-A749-88EA-49FC342F7B9B}"/>
              </a:ext>
            </a:extLst>
          </p:cNvPr>
          <p:cNvSpPr>
            <a:spLocks noGrp="1" noChangeArrowheads="1"/>
          </p:cNvSpPr>
          <p:nvPr>
            <p:ph type="title"/>
          </p:nvPr>
        </p:nvSpPr>
        <p:spPr>
          <a:xfrm>
            <a:off x="4721225" y="1219200"/>
            <a:ext cx="15849600" cy="2286000"/>
          </a:xfrm>
        </p:spPr>
        <p:txBody>
          <a:bodyPr/>
          <a:lstStyle/>
          <a:p>
            <a:pPr eaLnBrk="1" hangingPunct="1"/>
            <a:r>
              <a:rPr lang="en-CA" altLang="en-US" sz="8000" b="1" dirty="0">
                <a:solidFill>
                  <a:srgbClr val="FF0000"/>
                </a:solidFill>
              </a:rPr>
              <a:t>ASAP</a:t>
            </a:r>
          </a:p>
        </p:txBody>
      </p:sp>
      <p:sp>
        <p:nvSpPr>
          <p:cNvPr id="7172" name="Rectangle 3">
            <a:extLst>
              <a:ext uri="{FF2B5EF4-FFF2-40B4-BE49-F238E27FC236}">
                <a16:creationId xmlns:a16="http://schemas.microsoft.com/office/drawing/2014/main" id="{B4527E0B-2797-6648-B072-8CEBFA241AA5}"/>
              </a:ext>
            </a:extLst>
          </p:cNvPr>
          <p:cNvSpPr>
            <a:spLocks noGrp="1" noChangeArrowheads="1"/>
          </p:cNvSpPr>
          <p:nvPr>
            <p:ph type="body" idx="1"/>
          </p:nvPr>
        </p:nvSpPr>
        <p:spPr>
          <a:xfrm>
            <a:off x="2977662" y="3165231"/>
            <a:ext cx="16983563" cy="9331569"/>
          </a:xfrm>
        </p:spPr>
        <p:txBody>
          <a:bodyPr/>
          <a:lstStyle/>
          <a:p>
            <a:pPr marL="685800" indent="-685800" eaLnBrk="1" hangingPunct="1">
              <a:lnSpc>
                <a:spcPct val="90000"/>
              </a:lnSpc>
              <a:buFont typeface="Arial" panose="020B0604020202020204" pitchFamily="34" charset="0"/>
              <a:buChar char="•"/>
            </a:pPr>
            <a:r>
              <a:rPr lang="en-US" altLang="en-US" dirty="0">
                <a:solidFill>
                  <a:srgbClr val="333399"/>
                </a:solidFill>
              </a:rPr>
              <a:t>Accelerated SAP (ASAP) is SAP's standard implementation methodology. It contains the Roadmap, a step-by-step guide that incorporates experience from many years of implementing R/3. </a:t>
            </a:r>
          </a:p>
          <a:p>
            <a:pPr marL="685800" indent="-685800" eaLnBrk="1" hangingPunct="1">
              <a:lnSpc>
                <a:spcPct val="90000"/>
              </a:lnSpc>
              <a:buFont typeface="Arial" panose="020B0604020202020204" pitchFamily="34" charset="0"/>
              <a:buChar char="•"/>
            </a:pPr>
            <a:endParaRPr lang="en-US" altLang="en-US" dirty="0">
              <a:solidFill>
                <a:srgbClr val="333399"/>
              </a:solidFill>
            </a:endParaRPr>
          </a:p>
          <a:p>
            <a:pPr marL="685800" indent="-685800" eaLnBrk="1" hangingPunct="1">
              <a:lnSpc>
                <a:spcPct val="90000"/>
              </a:lnSpc>
              <a:buFont typeface="Arial" panose="020B0604020202020204" pitchFamily="34" charset="0"/>
              <a:buChar char="•"/>
            </a:pPr>
            <a:r>
              <a:rPr lang="en-US" altLang="en-US" dirty="0">
                <a:solidFill>
                  <a:srgbClr val="333399"/>
                </a:solidFill>
              </a:rPr>
              <a:t> Accelerated SAP contains a multitude of tools, accelerators and useful information to assist all team members in implementing R/3. Quality checks are incorporated at the end of each phase to easily monitor deliverables and critical success factors.</a:t>
            </a:r>
            <a:endParaRPr lang="en-GB" altLang="en-US" dirty="0">
              <a:solidFill>
                <a:srgbClr val="333399"/>
              </a:solidFill>
            </a:endParaRPr>
          </a:p>
          <a:p>
            <a:pPr marL="685800" indent="-685800" eaLnBrk="1" hangingPunct="1">
              <a:lnSpc>
                <a:spcPct val="90000"/>
              </a:lnSpc>
              <a:buFont typeface="Arial" panose="020B0604020202020204" pitchFamily="34" charset="0"/>
              <a:buChar char="•"/>
            </a:pPr>
            <a:endParaRPr lang="en-CA" altLang="en-US" dirty="0">
              <a:solidFill>
                <a:srgbClr val="333399"/>
              </a:solidFill>
            </a:endParaRPr>
          </a:p>
        </p:txBody>
      </p:sp>
    </p:spTree>
    <p:extLst>
      <p:ext uri="{BB962C8B-B14F-4D97-AF65-F5344CB8AC3E}">
        <p14:creationId xmlns:p14="http://schemas.microsoft.com/office/powerpoint/2010/main" val="3007216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Number Placeholder 5">
            <a:extLst>
              <a:ext uri="{FF2B5EF4-FFF2-40B4-BE49-F238E27FC236}">
                <a16:creationId xmlns:a16="http://schemas.microsoft.com/office/drawing/2014/main" id="{9ACEBFB3-DA82-C84C-A52B-BD383B5E56A9}"/>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1"/>
              </a:buClr>
              <a:buSzPct val="75000"/>
              <a:buFont typeface="Wingdings" pitchFamily="2" charset="2"/>
              <a:buChar char="l"/>
              <a:defRPr sz="5600">
                <a:solidFill>
                  <a:schemeClr val="tx1"/>
                </a:solidFill>
                <a:latin typeface="Arial" panose="020B0604020202020204" pitchFamily="34" charset="0"/>
                <a:cs typeface="Arial" panose="020B0604020202020204" pitchFamily="34" charset="0"/>
              </a:defRPr>
            </a:lvl1pPr>
            <a:lvl2pPr marL="1485900" indent="-571500">
              <a:spcBef>
                <a:spcPct val="20000"/>
              </a:spcBef>
              <a:buClr>
                <a:schemeClr val="tx1"/>
              </a:buClr>
              <a:buSzPct val="75000"/>
              <a:buChar char="–"/>
              <a:defRPr sz="4800">
                <a:solidFill>
                  <a:schemeClr val="tx1"/>
                </a:solidFill>
                <a:latin typeface="Arial" panose="020B0604020202020204" pitchFamily="34" charset="0"/>
                <a:cs typeface="Arial" panose="020B0604020202020204" pitchFamily="34" charset="0"/>
              </a:defRPr>
            </a:lvl2pPr>
            <a:lvl3pPr marL="2286000" indent="-457200">
              <a:spcBef>
                <a:spcPct val="20000"/>
              </a:spcBef>
              <a:buClr>
                <a:schemeClr val="tx1"/>
              </a:buClr>
              <a:buSzPct val="75000"/>
              <a:buFont typeface="Wingdings" pitchFamily="2" charset="2"/>
              <a:buChar char="l"/>
              <a:defRPr sz="4000">
                <a:solidFill>
                  <a:schemeClr val="tx1"/>
                </a:solidFill>
                <a:latin typeface="Arial" panose="020B0604020202020204" pitchFamily="34" charset="0"/>
                <a:cs typeface="Arial" panose="020B0604020202020204" pitchFamily="34" charset="0"/>
              </a:defRPr>
            </a:lvl3pPr>
            <a:lvl4pPr marL="3200400" indent="-457200">
              <a:spcBef>
                <a:spcPct val="20000"/>
              </a:spcBef>
              <a:buClr>
                <a:schemeClr val="tx1"/>
              </a:buClr>
              <a:buSzPct val="80000"/>
              <a:buChar char="–"/>
              <a:defRPr sz="4000">
                <a:solidFill>
                  <a:schemeClr val="tx1"/>
                </a:solidFill>
                <a:latin typeface="Arial" panose="020B0604020202020204" pitchFamily="34" charset="0"/>
                <a:cs typeface="Arial" panose="020B0604020202020204" pitchFamily="34" charset="0"/>
              </a:defRPr>
            </a:lvl4pPr>
            <a:lvl5pPr marL="4114800" indent="-457200">
              <a:spcBef>
                <a:spcPct val="20000"/>
              </a:spcBef>
              <a:buClr>
                <a:schemeClr val="tx1"/>
              </a:buClr>
              <a:buSzPct val="65000"/>
              <a:buFont typeface="Wingdings" pitchFamily="2" charset="2"/>
              <a:buChar char="l"/>
              <a:defRPr sz="4000">
                <a:solidFill>
                  <a:schemeClr val="tx1"/>
                </a:solidFill>
                <a:latin typeface="Arial" panose="020B0604020202020204" pitchFamily="34" charset="0"/>
                <a:cs typeface="Arial" panose="020B0604020202020204" pitchFamily="34" charset="0"/>
              </a:defRPr>
            </a:lvl5pPr>
            <a:lvl6pPr marL="5029200" indent="-457200" eaLnBrk="0" fontAlgn="base" hangingPunct="0">
              <a:spcBef>
                <a:spcPct val="20000"/>
              </a:spcBef>
              <a:spcAft>
                <a:spcPct val="0"/>
              </a:spcAft>
              <a:buClr>
                <a:schemeClr val="tx1"/>
              </a:buClr>
              <a:buSzPct val="65000"/>
              <a:buFont typeface="Wingdings" pitchFamily="2" charset="2"/>
              <a:buChar char="l"/>
              <a:defRPr sz="4000">
                <a:solidFill>
                  <a:schemeClr val="tx1"/>
                </a:solidFill>
                <a:latin typeface="Arial" panose="020B0604020202020204" pitchFamily="34" charset="0"/>
                <a:cs typeface="Arial" panose="020B0604020202020204" pitchFamily="34" charset="0"/>
              </a:defRPr>
            </a:lvl6pPr>
            <a:lvl7pPr marL="5943600" indent="-457200" eaLnBrk="0" fontAlgn="base" hangingPunct="0">
              <a:spcBef>
                <a:spcPct val="20000"/>
              </a:spcBef>
              <a:spcAft>
                <a:spcPct val="0"/>
              </a:spcAft>
              <a:buClr>
                <a:schemeClr val="tx1"/>
              </a:buClr>
              <a:buSzPct val="65000"/>
              <a:buFont typeface="Wingdings" pitchFamily="2" charset="2"/>
              <a:buChar char="l"/>
              <a:defRPr sz="4000">
                <a:solidFill>
                  <a:schemeClr val="tx1"/>
                </a:solidFill>
                <a:latin typeface="Arial" panose="020B0604020202020204" pitchFamily="34" charset="0"/>
                <a:cs typeface="Arial" panose="020B0604020202020204" pitchFamily="34" charset="0"/>
              </a:defRPr>
            </a:lvl7pPr>
            <a:lvl8pPr marL="6858000" indent="-457200" eaLnBrk="0" fontAlgn="base" hangingPunct="0">
              <a:spcBef>
                <a:spcPct val="20000"/>
              </a:spcBef>
              <a:spcAft>
                <a:spcPct val="0"/>
              </a:spcAft>
              <a:buClr>
                <a:schemeClr val="tx1"/>
              </a:buClr>
              <a:buSzPct val="65000"/>
              <a:buFont typeface="Wingdings" pitchFamily="2" charset="2"/>
              <a:buChar char="l"/>
              <a:defRPr sz="4000">
                <a:solidFill>
                  <a:schemeClr val="tx1"/>
                </a:solidFill>
                <a:latin typeface="Arial" panose="020B0604020202020204" pitchFamily="34" charset="0"/>
                <a:cs typeface="Arial" panose="020B0604020202020204" pitchFamily="34" charset="0"/>
              </a:defRPr>
            </a:lvl8pPr>
            <a:lvl9pPr marL="7772400" indent="-457200" eaLnBrk="0" fontAlgn="base" hangingPunct="0">
              <a:spcBef>
                <a:spcPct val="20000"/>
              </a:spcBef>
              <a:spcAft>
                <a:spcPct val="0"/>
              </a:spcAft>
              <a:buClr>
                <a:schemeClr val="tx1"/>
              </a:buClr>
              <a:buSzPct val="65000"/>
              <a:buFont typeface="Wingdings" pitchFamily="2" charset="2"/>
              <a:buChar char="l"/>
              <a:defRPr sz="4000">
                <a:solidFill>
                  <a:schemeClr val="tx1"/>
                </a:solidFill>
                <a:latin typeface="Arial" panose="020B0604020202020204" pitchFamily="34" charset="0"/>
                <a:cs typeface="Arial" panose="020B0604020202020204" pitchFamily="34" charset="0"/>
              </a:defRPr>
            </a:lvl9pPr>
          </a:lstStyle>
          <a:p>
            <a:pPr>
              <a:spcBef>
                <a:spcPct val="0"/>
              </a:spcBef>
              <a:buClrTx/>
              <a:buSzTx/>
              <a:buFontTx/>
              <a:buNone/>
            </a:pPr>
            <a:fld id="{9453E961-2F1B-D348-B135-CE7936DD7C08}" type="slidenum">
              <a:rPr lang="en-CA" altLang="en-US" sz="5200">
                <a:solidFill>
                  <a:schemeClr val="bg1"/>
                </a:solidFill>
              </a:rPr>
              <a:pPr>
                <a:spcBef>
                  <a:spcPct val="0"/>
                </a:spcBef>
                <a:buClrTx/>
                <a:buSzTx/>
                <a:buFontTx/>
                <a:buNone/>
              </a:pPr>
              <a:t>4</a:t>
            </a:fld>
            <a:endParaRPr lang="en-CA" altLang="en-US" sz="5200">
              <a:solidFill>
                <a:schemeClr val="bg1"/>
              </a:solidFill>
            </a:endParaRPr>
          </a:p>
        </p:txBody>
      </p:sp>
      <p:sp>
        <p:nvSpPr>
          <p:cNvPr id="9219" name="AutoShape 2">
            <a:extLst>
              <a:ext uri="{FF2B5EF4-FFF2-40B4-BE49-F238E27FC236}">
                <a16:creationId xmlns:a16="http://schemas.microsoft.com/office/drawing/2014/main" id="{9E16BCD9-DEE1-4842-B6CC-E7A616C943BD}"/>
              </a:ext>
            </a:extLst>
          </p:cNvPr>
          <p:cNvSpPr>
            <a:spLocks noGrp="1" noChangeArrowheads="1"/>
          </p:cNvSpPr>
          <p:nvPr>
            <p:ph type="title"/>
          </p:nvPr>
        </p:nvSpPr>
        <p:spPr/>
        <p:txBody>
          <a:bodyPr/>
          <a:lstStyle/>
          <a:p>
            <a:pPr eaLnBrk="1" hangingPunct="1"/>
            <a:endParaRPr lang="en-CA" altLang="en-US" dirty="0"/>
          </a:p>
        </p:txBody>
      </p:sp>
      <p:pic>
        <p:nvPicPr>
          <p:cNvPr id="9220" name="Picture 4" descr="asap_road">
            <a:extLst>
              <a:ext uri="{FF2B5EF4-FFF2-40B4-BE49-F238E27FC236}">
                <a16:creationId xmlns:a16="http://schemas.microsoft.com/office/drawing/2014/main" id="{5E62D7F4-EBB2-4744-8E29-206287CE93A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l="1909" t="6369" b="15924"/>
          <a:stretch>
            <a:fillRect/>
          </a:stretch>
        </p:blipFill>
        <p:spPr bwMode="auto">
          <a:xfrm>
            <a:off x="984956" y="2790092"/>
            <a:ext cx="22413360" cy="72683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pic>
      <p:sp>
        <p:nvSpPr>
          <p:cNvPr id="2" name="TextBox 1">
            <a:extLst>
              <a:ext uri="{FF2B5EF4-FFF2-40B4-BE49-F238E27FC236}">
                <a16:creationId xmlns:a16="http://schemas.microsoft.com/office/drawing/2014/main" id="{C3C54344-C183-7D44-A36C-7F8A1A4D267B}"/>
              </a:ext>
            </a:extLst>
          </p:cNvPr>
          <p:cNvSpPr txBox="1"/>
          <p:nvPr/>
        </p:nvSpPr>
        <p:spPr>
          <a:xfrm>
            <a:off x="5462954" y="1148861"/>
            <a:ext cx="2448427" cy="1323439"/>
          </a:xfrm>
          <a:prstGeom prst="rect">
            <a:avLst/>
          </a:prstGeom>
          <a:noFill/>
        </p:spPr>
        <p:txBody>
          <a:bodyPr wrap="none" rtlCol="0">
            <a:spAutoFit/>
          </a:bodyPr>
          <a:lstStyle/>
          <a:p>
            <a:r>
              <a:rPr lang="en-US" sz="8000" b="1" dirty="0">
                <a:solidFill>
                  <a:srgbClr val="FF0000"/>
                </a:solidFill>
              </a:rPr>
              <a:t>ASAP</a:t>
            </a:r>
          </a:p>
        </p:txBody>
      </p:sp>
    </p:spTree>
    <p:extLst>
      <p:ext uri="{BB962C8B-B14F-4D97-AF65-F5344CB8AC3E}">
        <p14:creationId xmlns:p14="http://schemas.microsoft.com/office/powerpoint/2010/main" val="35637340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Number Placeholder 4">
            <a:extLst>
              <a:ext uri="{FF2B5EF4-FFF2-40B4-BE49-F238E27FC236}">
                <a16:creationId xmlns:a16="http://schemas.microsoft.com/office/drawing/2014/main" id="{3FB683CF-AC74-9C48-90D8-3D8036ED25C0}"/>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1"/>
              </a:buClr>
              <a:buSzPct val="75000"/>
              <a:buFont typeface="Wingdings" pitchFamily="2" charset="2"/>
              <a:buChar char="l"/>
              <a:defRPr sz="5600">
                <a:solidFill>
                  <a:schemeClr val="tx1"/>
                </a:solidFill>
                <a:latin typeface="Arial" panose="020B0604020202020204" pitchFamily="34" charset="0"/>
                <a:cs typeface="Arial" panose="020B0604020202020204" pitchFamily="34" charset="0"/>
              </a:defRPr>
            </a:lvl1pPr>
            <a:lvl2pPr marL="1485900" indent="-571500">
              <a:spcBef>
                <a:spcPct val="20000"/>
              </a:spcBef>
              <a:buClr>
                <a:schemeClr val="tx1"/>
              </a:buClr>
              <a:buSzPct val="75000"/>
              <a:buChar char="–"/>
              <a:defRPr sz="4800">
                <a:solidFill>
                  <a:schemeClr val="tx1"/>
                </a:solidFill>
                <a:latin typeface="Arial" panose="020B0604020202020204" pitchFamily="34" charset="0"/>
                <a:cs typeface="Arial" panose="020B0604020202020204" pitchFamily="34" charset="0"/>
              </a:defRPr>
            </a:lvl2pPr>
            <a:lvl3pPr marL="2286000" indent="-457200">
              <a:spcBef>
                <a:spcPct val="20000"/>
              </a:spcBef>
              <a:buClr>
                <a:schemeClr val="tx1"/>
              </a:buClr>
              <a:buSzPct val="75000"/>
              <a:buFont typeface="Wingdings" pitchFamily="2" charset="2"/>
              <a:buChar char="l"/>
              <a:defRPr sz="4000">
                <a:solidFill>
                  <a:schemeClr val="tx1"/>
                </a:solidFill>
                <a:latin typeface="Arial" panose="020B0604020202020204" pitchFamily="34" charset="0"/>
                <a:cs typeface="Arial" panose="020B0604020202020204" pitchFamily="34" charset="0"/>
              </a:defRPr>
            </a:lvl3pPr>
            <a:lvl4pPr marL="3200400" indent="-457200">
              <a:spcBef>
                <a:spcPct val="20000"/>
              </a:spcBef>
              <a:buClr>
                <a:schemeClr val="tx1"/>
              </a:buClr>
              <a:buSzPct val="80000"/>
              <a:buChar char="–"/>
              <a:defRPr sz="4000">
                <a:solidFill>
                  <a:schemeClr val="tx1"/>
                </a:solidFill>
                <a:latin typeface="Arial" panose="020B0604020202020204" pitchFamily="34" charset="0"/>
                <a:cs typeface="Arial" panose="020B0604020202020204" pitchFamily="34" charset="0"/>
              </a:defRPr>
            </a:lvl4pPr>
            <a:lvl5pPr marL="4114800" indent="-457200">
              <a:spcBef>
                <a:spcPct val="20000"/>
              </a:spcBef>
              <a:buClr>
                <a:schemeClr val="tx1"/>
              </a:buClr>
              <a:buSzPct val="65000"/>
              <a:buFont typeface="Wingdings" pitchFamily="2" charset="2"/>
              <a:buChar char="l"/>
              <a:defRPr sz="4000">
                <a:solidFill>
                  <a:schemeClr val="tx1"/>
                </a:solidFill>
                <a:latin typeface="Arial" panose="020B0604020202020204" pitchFamily="34" charset="0"/>
                <a:cs typeface="Arial" panose="020B0604020202020204" pitchFamily="34" charset="0"/>
              </a:defRPr>
            </a:lvl5pPr>
            <a:lvl6pPr marL="5029200" indent="-457200" eaLnBrk="0" fontAlgn="base" hangingPunct="0">
              <a:spcBef>
                <a:spcPct val="20000"/>
              </a:spcBef>
              <a:spcAft>
                <a:spcPct val="0"/>
              </a:spcAft>
              <a:buClr>
                <a:schemeClr val="tx1"/>
              </a:buClr>
              <a:buSzPct val="65000"/>
              <a:buFont typeface="Wingdings" pitchFamily="2" charset="2"/>
              <a:buChar char="l"/>
              <a:defRPr sz="4000">
                <a:solidFill>
                  <a:schemeClr val="tx1"/>
                </a:solidFill>
                <a:latin typeface="Arial" panose="020B0604020202020204" pitchFamily="34" charset="0"/>
                <a:cs typeface="Arial" panose="020B0604020202020204" pitchFamily="34" charset="0"/>
              </a:defRPr>
            </a:lvl6pPr>
            <a:lvl7pPr marL="5943600" indent="-457200" eaLnBrk="0" fontAlgn="base" hangingPunct="0">
              <a:spcBef>
                <a:spcPct val="20000"/>
              </a:spcBef>
              <a:spcAft>
                <a:spcPct val="0"/>
              </a:spcAft>
              <a:buClr>
                <a:schemeClr val="tx1"/>
              </a:buClr>
              <a:buSzPct val="65000"/>
              <a:buFont typeface="Wingdings" pitchFamily="2" charset="2"/>
              <a:buChar char="l"/>
              <a:defRPr sz="4000">
                <a:solidFill>
                  <a:schemeClr val="tx1"/>
                </a:solidFill>
                <a:latin typeface="Arial" panose="020B0604020202020204" pitchFamily="34" charset="0"/>
                <a:cs typeface="Arial" panose="020B0604020202020204" pitchFamily="34" charset="0"/>
              </a:defRPr>
            </a:lvl7pPr>
            <a:lvl8pPr marL="6858000" indent="-457200" eaLnBrk="0" fontAlgn="base" hangingPunct="0">
              <a:spcBef>
                <a:spcPct val="20000"/>
              </a:spcBef>
              <a:spcAft>
                <a:spcPct val="0"/>
              </a:spcAft>
              <a:buClr>
                <a:schemeClr val="tx1"/>
              </a:buClr>
              <a:buSzPct val="65000"/>
              <a:buFont typeface="Wingdings" pitchFamily="2" charset="2"/>
              <a:buChar char="l"/>
              <a:defRPr sz="4000">
                <a:solidFill>
                  <a:schemeClr val="tx1"/>
                </a:solidFill>
                <a:latin typeface="Arial" panose="020B0604020202020204" pitchFamily="34" charset="0"/>
                <a:cs typeface="Arial" panose="020B0604020202020204" pitchFamily="34" charset="0"/>
              </a:defRPr>
            </a:lvl8pPr>
            <a:lvl9pPr marL="7772400" indent="-457200" eaLnBrk="0" fontAlgn="base" hangingPunct="0">
              <a:spcBef>
                <a:spcPct val="20000"/>
              </a:spcBef>
              <a:spcAft>
                <a:spcPct val="0"/>
              </a:spcAft>
              <a:buClr>
                <a:schemeClr val="tx1"/>
              </a:buClr>
              <a:buSzPct val="65000"/>
              <a:buFont typeface="Wingdings" pitchFamily="2" charset="2"/>
              <a:buChar char="l"/>
              <a:defRPr sz="4000">
                <a:solidFill>
                  <a:schemeClr val="tx1"/>
                </a:solidFill>
                <a:latin typeface="Arial" panose="020B0604020202020204" pitchFamily="34" charset="0"/>
                <a:cs typeface="Arial" panose="020B0604020202020204" pitchFamily="34" charset="0"/>
              </a:defRPr>
            </a:lvl9pPr>
          </a:lstStyle>
          <a:p>
            <a:pPr>
              <a:spcBef>
                <a:spcPct val="0"/>
              </a:spcBef>
              <a:buClrTx/>
              <a:buSzTx/>
              <a:buFontTx/>
              <a:buNone/>
            </a:pPr>
            <a:fld id="{43AA0A8D-5758-FF44-A673-3981CA831C43}" type="slidenum">
              <a:rPr lang="en-CA" altLang="en-US" sz="5200">
                <a:solidFill>
                  <a:schemeClr val="bg1"/>
                </a:solidFill>
              </a:rPr>
              <a:pPr>
                <a:spcBef>
                  <a:spcPct val="0"/>
                </a:spcBef>
                <a:buClrTx/>
                <a:buSzTx/>
                <a:buFontTx/>
                <a:buNone/>
              </a:pPr>
              <a:t>5</a:t>
            </a:fld>
            <a:endParaRPr lang="en-CA" altLang="en-US" sz="5200">
              <a:solidFill>
                <a:schemeClr val="bg1"/>
              </a:solidFill>
            </a:endParaRPr>
          </a:p>
        </p:txBody>
      </p:sp>
      <p:sp>
        <p:nvSpPr>
          <p:cNvPr id="11267" name="AutoShape 4">
            <a:extLst>
              <a:ext uri="{FF2B5EF4-FFF2-40B4-BE49-F238E27FC236}">
                <a16:creationId xmlns:a16="http://schemas.microsoft.com/office/drawing/2014/main" id="{62FAEB59-A3DD-764A-B777-098E038D7FD0}"/>
              </a:ext>
            </a:extLst>
          </p:cNvPr>
          <p:cNvSpPr>
            <a:spLocks noChangeArrowheads="1"/>
          </p:cNvSpPr>
          <p:nvPr/>
        </p:nvSpPr>
        <p:spPr bwMode="auto">
          <a:xfrm>
            <a:off x="4873626" y="1905001"/>
            <a:ext cx="5902326" cy="2016126"/>
          </a:xfrm>
          <a:prstGeom prst="roundRect">
            <a:avLst>
              <a:gd name="adj" fmla="val 16667"/>
            </a:avLst>
          </a:prstGeom>
          <a:solidFill>
            <a:schemeClr val="accent1">
              <a:alpha val="49019"/>
            </a:schemeClr>
          </a:solidFill>
          <a:ln w="9525">
            <a:solidFill>
              <a:schemeClr val="tx1"/>
            </a:solidFill>
            <a:round/>
            <a:headEnd/>
            <a:tailEnd/>
          </a:ln>
        </p:spPr>
        <p:txBody>
          <a:bodyPr anchor="ctr"/>
          <a:lstStyle>
            <a:lvl1pPr>
              <a:spcBef>
                <a:spcPct val="20000"/>
              </a:spcBef>
              <a:buClr>
                <a:schemeClr val="tx1"/>
              </a:buClr>
              <a:buSzPct val="75000"/>
              <a:buFont typeface="Wingdings" pitchFamily="2" charset="2"/>
              <a:buChar char="l"/>
              <a:defRPr sz="2800">
                <a:solidFill>
                  <a:schemeClr val="tx1"/>
                </a:solidFill>
                <a:latin typeface="Arial" panose="020B0604020202020204" pitchFamily="34" charset="0"/>
                <a:cs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cs typeface="Arial" panose="020B0604020202020204" pitchFamily="34" charset="0"/>
              </a:defRPr>
            </a:lvl2pPr>
            <a:lvl3pPr marL="1143000" indent="-228600">
              <a:spcBef>
                <a:spcPct val="20000"/>
              </a:spcBef>
              <a:buClr>
                <a:schemeClr val="tx1"/>
              </a:buClr>
              <a:buSzPct val="75000"/>
              <a:buFont typeface="Wingdings" pitchFamily="2" charset="2"/>
              <a:buChar char="l"/>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buClr>
                <a:schemeClr val="tx1"/>
              </a:buClr>
              <a:buSzPct val="80000"/>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lr>
                <a:schemeClr val="tx1"/>
              </a:buClr>
              <a:buSzPct val="65000"/>
              <a:buFont typeface="Wingdings" pitchFamily="2" charset="2"/>
              <a:buChar char="l"/>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itchFamily="2" charset="2"/>
              <a:buChar char="l"/>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itchFamily="2" charset="2"/>
              <a:buChar char="l"/>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itchFamily="2" charset="2"/>
              <a:buChar char="l"/>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itchFamily="2" charset="2"/>
              <a:buChar char="l"/>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0"/>
              </a:spcBef>
              <a:buClrTx/>
              <a:buSzTx/>
              <a:buFontTx/>
              <a:buNone/>
            </a:pPr>
            <a:r>
              <a:rPr lang="en-US" altLang="en-US" sz="3600"/>
              <a:t>Goal Setting </a:t>
            </a:r>
          </a:p>
          <a:p>
            <a:pPr algn="ctr" eaLnBrk="1" hangingPunct="1">
              <a:spcBef>
                <a:spcPct val="0"/>
              </a:spcBef>
              <a:buClrTx/>
              <a:buSzTx/>
              <a:buFontTx/>
              <a:buNone/>
            </a:pPr>
            <a:r>
              <a:rPr lang="en-US" altLang="en-US" i="1"/>
              <a:t>Define project goals &amp; objectives</a:t>
            </a:r>
            <a:endParaRPr lang="en-GB" altLang="en-US" i="1"/>
          </a:p>
        </p:txBody>
      </p:sp>
      <p:sp>
        <p:nvSpPr>
          <p:cNvPr id="11268" name="AutoShape 5">
            <a:extLst>
              <a:ext uri="{FF2B5EF4-FFF2-40B4-BE49-F238E27FC236}">
                <a16:creationId xmlns:a16="http://schemas.microsoft.com/office/drawing/2014/main" id="{C11A32A8-D6A8-2F43-9F78-9F92379539BF}"/>
              </a:ext>
            </a:extLst>
          </p:cNvPr>
          <p:cNvSpPr>
            <a:spLocks noChangeArrowheads="1"/>
          </p:cNvSpPr>
          <p:nvPr/>
        </p:nvSpPr>
        <p:spPr bwMode="auto">
          <a:xfrm>
            <a:off x="6457951" y="4352926"/>
            <a:ext cx="5902324" cy="2016124"/>
          </a:xfrm>
          <a:prstGeom prst="roundRect">
            <a:avLst>
              <a:gd name="adj" fmla="val 16667"/>
            </a:avLst>
          </a:prstGeom>
          <a:solidFill>
            <a:schemeClr val="accent1">
              <a:alpha val="49019"/>
            </a:schemeClr>
          </a:solidFill>
          <a:ln w="9525">
            <a:solidFill>
              <a:schemeClr val="tx1"/>
            </a:solidFill>
            <a:round/>
            <a:headEnd/>
            <a:tailEnd/>
          </a:ln>
        </p:spPr>
        <p:txBody>
          <a:bodyPr anchor="ctr"/>
          <a:lstStyle>
            <a:lvl1pPr>
              <a:spcBef>
                <a:spcPct val="20000"/>
              </a:spcBef>
              <a:buClr>
                <a:schemeClr val="tx1"/>
              </a:buClr>
              <a:buSzPct val="75000"/>
              <a:buFont typeface="Wingdings" pitchFamily="2" charset="2"/>
              <a:buChar char="l"/>
              <a:defRPr sz="2800">
                <a:solidFill>
                  <a:schemeClr val="tx1"/>
                </a:solidFill>
                <a:latin typeface="Arial" panose="020B0604020202020204" pitchFamily="34" charset="0"/>
                <a:cs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cs typeface="Arial" panose="020B0604020202020204" pitchFamily="34" charset="0"/>
              </a:defRPr>
            </a:lvl2pPr>
            <a:lvl3pPr marL="1143000" indent="-228600">
              <a:spcBef>
                <a:spcPct val="20000"/>
              </a:spcBef>
              <a:buClr>
                <a:schemeClr val="tx1"/>
              </a:buClr>
              <a:buSzPct val="75000"/>
              <a:buFont typeface="Wingdings" pitchFamily="2" charset="2"/>
              <a:buChar char="l"/>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buClr>
                <a:schemeClr val="tx1"/>
              </a:buClr>
              <a:buSzPct val="80000"/>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lr>
                <a:schemeClr val="tx1"/>
              </a:buClr>
              <a:buSzPct val="65000"/>
              <a:buFont typeface="Wingdings" pitchFamily="2" charset="2"/>
              <a:buChar char="l"/>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itchFamily="2" charset="2"/>
              <a:buChar char="l"/>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itchFamily="2" charset="2"/>
              <a:buChar char="l"/>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itchFamily="2" charset="2"/>
              <a:buChar char="l"/>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itchFamily="2" charset="2"/>
              <a:buChar char="l"/>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0"/>
              </a:spcBef>
              <a:buClrTx/>
              <a:buSzTx/>
              <a:buFontTx/>
              <a:buNone/>
            </a:pPr>
            <a:r>
              <a:rPr lang="en-GB" altLang="en-US" sz="3600"/>
              <a:t>Implementation strategy </a:t>
            </a:r>
            <a:r>
              <a:rPr lang="en-GB" altLang="en-US" sz="2400" i="1"/>
              <a:t>1.Clarify the scope of implementation 2.Establish the project organization and relevant committees and assign resources </a:t>
            </a:r>
          </a:p>
        </p:txBody>
      </p:sp>
      <p:sp>
        <p:nvSpPr>
          <p:cNvPr id="11269" name="AutoShape 6">
            <a:extLst>
              <a:ext uri="{FF2B5EF4-FFF2-40B4-BE49-F238E27FC236}">
                <a16:creationId xmlns:a16="http://schemas.microsoft.com/office/drawing/2014/main" id="{12C17C15-4F89-134F-81F1-C49342E2DDDA}"/>
              </a:ext>
            </a:extLst>
          </p:cNvPr>
          <p:cNvSpPr>
            <a:spLocks noChangeArrowheads="1"/>
          </p:cNvSpPr>
          <p:nvPr/>
        </p:nvSpPr>
        <p:spPr bwMode="auto">
          <a:xfrm>
            <a:off x="7899401" y="6804026"/>
            <a:ext cx="5902324" cy="2016124"/>
          </a:xfrm>
          <a:prstGeom prst="roundRect">
            <a:avLst>
              <a:gd name="adj" fmla="val 16667"/>
            </a:avLst>
          </a:prstGeom>
          <a:solidFill>
            <a:schemeClr val="accent1">
              <a:alpha val="49019"/>
            </a:schemeClr>
          </a:solidFill>
          <a:ln w="9525">
            <a:solidFill>
              <a:schemeClr val="tx1"/>
            </a:solidFill>
            <a:round/>
            <a:headEnd/>
            <a:tailEnd/>
          </a:ln>
        </p:spPr>
        <p:txBody>
          <a:bodyPr anchor="ctr"/>
          <a:lstStyle>
            <a:lvl1pPr>
              <a:spcBef>
                <a:spcPct val="20000"/>
              </a:spcBef>
              <a:buClr>
                <a:schemeClr val="tx1"/>
              </a:buClr>
              <a:buSzPct val="75000"/>
              <a:buFont typeface="Wingdings" pitchFamily="2" charset="2"/>
              <a:buChar char="l"/>
              <a:defRPr sz="2800">
                <a:solidFill>
                  <a:schemeClr val="tx1"/>
                </a:solidFill>
                <a:latin typeface="Arial" panose="020B0604020202020204" pitchFamily="34" charset="0"/>
                <a:cs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cs typeface="Arial" panose="020B0604020202020204" pitchFamily="34" charset="0"/>
              </a:defRPr>
            </a:lvl2pPr>
            <a:lvl3pPr marL="1143000" indent="-228600">
              <a:spcBef>
                <a:spcPct val="20000"/>
              </a:spcBef>
              <a:buClr>
                <a:schemeClr val="tx1"/>
              </a:buClr>
              <a:buSzPct val="75000"/>
              <a:buFont typeface="Wingdings" pitchFamily="2" charset="2"/>
              <a:buChar char="l"/>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buClr>
                <a:schemeClr val="tx1"/>
              </a:buClr>
              <a:buSzPct val="80000"/>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lr>
                <a:schemeClr val="tx1"/>
              </a:buClr>
              <a:buSzPct val="65000"/>
              <a:buFont typeface="Wingdings" pitchFamily="2" charset="2"/>
              <a:buChar char="l"/>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itchFamily="2" charset="2"/>
              <a:buChar char="l"/>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itchFamily="2" charset="2"/>
              <a:buChar char="l"/>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itchFamily="2" charset="2"/>
              <a:buChar char="l"/>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itchFamily="2" charset="2"/>
              <a:buChar char="l"/>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0"/>
              </a:spcBef>
              <a:buClrTx/>
              <a:buSzTx/>
              <a:buFontTx/>
              <a:buNone/>
            </a:pPr>
            <a:r>
              <a:rPr lang="en-GB" altLang="en-US" sz="3600"/>
              <a:t>Implementation Sequence</a:t>
            </a:r>
            <a:r>
              <a:rPr lang="en-GB" altLang="en-US" sz="3600" i="1"/>
              <a:t> </a:t>
            </a:r>
            <a:r>
              <a:rPr lang="en-GB" altLang="en-US" sz="2400" i="1"/>
              <a:t>Define sequence in project has to be executed</a:t>
            </a:r>
            <a:r>
              <a:rPr lang="en-GB" altLang="en-US" sz="3600"/>
              <a:t> </a:t>
            </a:r>
          </a:p>
        </p:txBody>
      </p:sp>
      <p:sp>
        <p:nvSpPr>
          <p:cNvPr id="11270" name="AutoShape 7">
            <a:extLst>
              <a:ext uri="{FF2B5EF4-FFF2-40B4-BE49-F238E27FC236}">
                <a16:creationId xmlns:a16="http://schemas.microsoft.com/office/drawing/2014/main" id="{C5249E4E-84B4-D549-9CB7-EC9CF49FCE7E}"/>
              </a:ext>
            </a:extLst>
          </p:cNvPr>
          <p:cNvSpPr>
            <a:spLocks noChangeArrowheads="1"/>
          </p:cNvSpPr>
          <p:nvPr/>
        </p:nvSpPr>
        <p:spPr bwMode="auto">
          <a:xfrm>
            <a:off x="8905876" y="9251951"/>
            <a:ext cx="5902326" cy="2016126"/>
          </a:xfrm>
          <a:prstGeom prst="roundRect">
            <a:avLst>
              <a:gd name="adj" fmla="val 16667"/>
            </a:avLst>
          </a:prstGeom>
          <a:solidFill>
            <a:schemeClr val="accent1">
              <a:alpha val="49019"/>
            </a:schemeClr>
          </a:solidFill>
          <a:ln w="9525">
            <a:solidFill>
              <a:schemeClr val="tx1"/>
            </a:solidFill>
            <a:round/>
            <a:headEnd/>
            <a:tailEnd/>
          </a:ln>
        </p:spPr>
        <p:txBody>
          <a:bodyPr anchor="ctr"/>
          <a:lstStyle>
            <a:lvl1pPr>
              <a:spcBef>
                <a:spcPct val="20000"/>
              </a:spcBef>
              <a:buClr>
                <a:schemeClr val="tx1"/>
              </a:buClr>
              <a:buSzPct val="75000"/>
              <a:buFont typeface="Wingdings" pitchFamily="2" charset="2"/>
              <a:buChar char="l"/>
              <a:defRPr sz="2800">
                <a:solidFill>
                  <a:schemeClr val="tx1"/>
                </a:solidFill>
                <a:latin typeface="Arial" panose="020B0604020202020204" pitchFamily="34" charset="0"/>
                <a:cs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cs typeface="Arial" panose="020B0604020202020204" pitchFamily="34" charset="0"/>
              </a:defRPr>
            </a:lvl2pPr>
            <a:lvl3pPr marL="1143000" indent="-228600">
              <a:spcBef>
                <a:spcPct val="20000"/>
              </a:spcBef>
              <a:buClr>
                <a:schemeClr val="tx1"/>
              </a:buClr>
              <a:buSzPct val="75000"/>
              <a:buFont typeface="Wingdings" pitchFamily="2" charset="2"/>
              <a:buChar char="l"/>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buClr>
                <a:schemeClr val="tx1"/>
              </a:buClr>
              <a:buSzPct val="80000"/>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lr>
                <a:schemeClr val="tx1"/>
              </a:buClr>
              <a:buSzPct val="65000"/>
              <a:buFont typeface="Wingdings" pitchFamily="2" charset="2"/>
              <a:buChar char="l"/>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itchFamily="2" charset="2"/>
              <a:buChar char="l"/>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itchFamily="2" charset="2"/>
              <a:buChar char="l"/>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itchFamily="2" charset="2"/>
              <a:buChar char="l"/>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itchFamily="2" charset="2"/>
              <a:buChar char="l"/>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0"/>
              </a:spcBef>
              <a:buClrTx/>
              <a:buSzTx/>
              <a:buFontTx/>
              <a:buNone/>
            </a:pPr>
            <a:r>
              <a:rPr lang="en-GB" altLang="en-US" sz="3600"/>
              <a:t>Team </a:t>
            </a:r>
          </a:p>
          <a:p>
            <a:pPr algn="ctr" eaLnBrk="1" hangingPunct="1">
              <a:spcBef>
                <a:spcPct val="0"/>
              </a:spcBef>
              <a:buClrTx/>
              <a:buSzTx/>
              <a:buFontTx/>
              <a:buNone/>
            </a:pPr>
            <a:r>
              <a:rPr lang="en-GB" altLang="en-US" i="1"/>
              <a:t>Core team+ project team+ consultant team </a:t>
            </a:r>
          </a:p>
        </p:txBody>
      </p:sp>
      <p:sp>
        <p:nvSpPr>
          <p:cNvPr id="11271" name="AutoShape 8">
            <a:extLst>
              <a:ext uri="{FF2B5EF4-FFF2-40B4-BE49-F238E27FC236}">
                <a16:creationId xmlns:a16="http://schemas.microsoft.com/office/drawing/2014/main" id="{F473CF27-867B-7645-B262-A8C4B8994AE8}"/>
              </a:ext>
            </a:extLst>
          </p:cNvPr>
          <p:cNvSpPr>
            <a:spLocks noChangeArrowheads="1"/>
          </p:cNvSpPr>
          <p:nvPr/>
        </p:nvSpPr>
        <p:spPr bwMode="auto">
          <a:xfrm>
            <a:off x="10512426" y="11582401"/>
            <a:ext cx="5902326" cy="2016126"/>
          </a:xfrm>
          <a:prstGeom prst="roundRect">
            <a:avLst>
              <a:gd name="adj" fmla="val 16667"/>
            </a:avLst>
          </a:prstGeom>
          <a:solidFill>
            <a:schemeClr val="accent1">
              <a:alpha val="49019"/>
            </a:schemeClr>
          </a:solidFill>
          <a:ln w="9525">
            <a:solidFill>
              <a:schemeClr val="tx1"/>
            </a:solidFill>
            <a:round/>
            <a:headEnd/>
            <a:tailEnd/>
          </a:ln>
        </p:spPr>
        <p:txBody>
          <a:bodyPr anchor="ctr"/>
          <a:lstStyle>
            <a:lvl1pPr>
              <a:spcBef>
                <a:spcPct val="20000"/>
              </a:spcBef>
              <a:buClr>
                <a:schemeClr val="tx1"/>
              </a:buClr>
              <a:buSzPct val="75000"/>
              <a:buFont typeface="Wingdings" pitchFamily="2" charset="2"/>
              <a:buChar char="l"/>
              <a:defRPr sz="2800">
                <a:solidFill>
                  <a:schemeClr val="tx1"/>
                </a:solidFill>
                <a:latin typeface="Arial" panose="020B0604020202020204" pitchFamily="34" charset="0"/>
                <a:cs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cs typeface="Arial" panose="020B0604020202020204" pitchFamily="34" charset="0"/>
              </a:defRPr>
            </a:lvl2pPr>
            <a:lvl3pPr marL="1143000" indent="-228600">
              <a:spcBef>
                <a:spcPct val="20000"/>
              </a:spcBef>
              <a:buClr>
                <a:schemeClr val="tx1"/>
              </a:buClr>
              <a:buSzPct val="75000"/>
              <a:buFont typeface="Wingdings" pitchFamily="2" charset="2"/>
              <a:buChar char="l"/>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buClr>
                <a:schemeClr val="tx1"/>
              </a:buClr>
              <a:buSzPct val="80000"/>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lr>
                <a:schemeClr val="tx1"/>
              </a:buClr>
              <a:buSzPct val="65000"/>
              <a:buFont typeface="Wingdings" pitchFamily="2" charset="2"/>
              <a:buChar char="l"/>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itchFamily="2" charset="2"/>
              <a:buChar char="l"/>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itchFamily="2" charset="2"/>
              <a:buChar char="l"/>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itchFamily="2" charset="2"/>
              <a:buChar char="l"/>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itchFamily="2" charset="2"/>
              <a:buChar char="l"/>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0"/>
              </a:spcBef>
              <a:buClrTx/>
              <a:buSzTx/>
              <a:buFontTx/>
              <a:buNone/>
            </a:pPr>
            <a:r>
              <a:rPr lang="en-US" altLang="en-US" sz="3600"/>
              <a:t>Sign Off </a:t>
            </a:r>
          </a:p>
          <a:p>
            <a:pPr algn="ctr" eaLnBrk="1" hangingPunct="1">
              <a:spcBef>
                <a:spcPct val="0"/>
              </a:spcBef>
              <a:buClrTx/>
              <a:buSzTx/>
              <a:buFontTx/>
              <a:buNone/>
            </a:pPr>
            <a:r>
              <a:rPr lang="en-US" altLang="en-US" sz="2400" i="1"/>
              <a:t>At the end of phase every above steps will be documented &amp; will be signed off with the client </a:t>
            </a:r>
          </a:p>
        </p:txBody>
      </p:sp>
      <p:sp>
        <p:nvSpPr>
          <p:cNvPr id="11272" name="AutoShape 9">
            <a:extLst>
              <a:ext uri="{FF2B5EF4-FFF2-40B4-BE49-F238E27FC236}">
                <a16:creationId xmlns:a16="http://schemas.microsoft.com/office/drawing/2014/main" id="{60605CB1-8464-DB4C-ADEF-DA908FFF8D69}"/>
              </a:ext>
            </a:extLst>
          </p:cNvPr>
          <p:cNvSpPr>
            <a:spLocks noChangeArrowheads="1"/>
          </p:cNvSpPr>
          <p:nvPr/>
        </p:nvSpPr>
        <p:spPr bwMode="auto">
          <a:xfrm rot="19660102">
            <a:off x="5038726" y="4511677"/>
            <a:ext cx="542926" cy="1298574"/>
          </a:xfrm>
          <a:prstGeom prst="curvedRightArrow">
            <a:avLst>
              <a:gd name="adj1" fmla="val 47836"/>
              <a:gd name="adj2" fmla="val 95672"/>
              <a:gd name="adj3" fmla="val 33333"/>
            </a:avLst>
          </a:prstGeom>
          <a:solidFill>
            <a:schemeClr val="accent1"/>
          </a:solidFill>
          <a:ln w="9525">
            <a:solidFill>
              <a:schemeClr val="tx1"/>
            </a:solidFill>
            <a:miter lim="800000"/>
            <a:headEnd/>
            <a:tailEnd/>
          </a:ln>
        </p:spPr>
        <p:txBody>
          <a:bodyPr wrap="none" anchor="ctr"/>
          <a:lstStyle>
            <a:lvl1pPr>
              <a:spcBef>
                <a:spcPct val="20000"/>
              </a:spcBef>
              <a:buClr>
                <a:schemeClr val="tx1"/>
              </a:buClr>
              <a:buSzPct val="75000"/>
              <a:buFont typeface="Wingdings" pitchFamily="2" charset="2"/>
              <a:buChar char="l"/>
              <a:defRPr sz="2800">
                <a:solidFill>
                  <a:schemeClr val="tx1"/>
                </a:solidFill>
                <a:latin typeface="Arial" panose="020B0604020202020204" pitchFamily="34" charset="0"/>
                <a:cs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cs typeface="Arial" panose="020B0604020202020204" pitchFamily="34" charset="0"/>
              </a:defRPr>
            </a:lvl2pPr>
            <a:lvl3pPr marL="1143000" indent="-228600">
              <a:spcBef>
                <a:spcPct val="20000"/>
              </a:spcBef>
              <a:buClr>
                <a:schemeClr val="tx1"/>
              </a:buClr>
              <a:buSzPct val="75000"/>
              <a:buFont typeface="Wingdings" pitchFamily="2" charset="2"/>
              <a:buChar char="l"/>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buClr>
                <a:schemeClr val="tx1"/>
              </a:buClr>
              <a:buSzPct val="80000"/>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lr>
                <a:schemeClr val="tx1"/>
              </a:buClr>
              <a:buSzPct val="65000"/>
              <a:buFont typeface="Wingdings" pitchFamily="2" charset="2"/>
              <a:buChar char="l"/>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itchFamily="2" charset="2"/>
              <a:buChar char="l"/>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itchFamily="2" charset="2"/>
              <a:buChar char="l"/>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itchFamily="2" charset="2"/>
              <a:buChar char="l"/>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itchFamily="2" charset="2"/>
              <a:buChar char="l"/>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ClrTx/>
              <a:buSzTx/>
              <a:buFontTx/>
              <a:buNone/>
            </a:pPr>
            <a:endParaRPr lang="en-US" altLang="en-US" sz="3600"/>
          </a:p>
        </p:txBody>
      </p:sp>
      <p:sp>
        <p:nvSpPr>
          <p:cNvPr id="11273" name="AutoShape 10">
            <a:extLst>
              <a:ext uri="{FF2B5EF4-FFF2-40B4-BE49-F238E27FC236}">
                <a16:creationId xmlns:a16="http://schemas.microsoft.com/office/drawing/2014/main" id="{6384B6FD-F9D6-984C-AFAB-E036E5B50A4E}"/>
              </a:ext>
            </a:extLst>
          </p:cNvPr>
          <p:cNvSpPr>
            <a:spLocks noChangeArrowheads="1"/>
          </p:cNvSpPr>
          <p:nvPr/>
        </p:nvSpPr>
        <p:spPr bwMode="auto">
          <a:xfrm rot="19660102">
            <a:off x="6026151" y="6657977"/>
            <a:ext cx="542924" cy="1298574"/>
          </a:xfrm>
          <a:prstGeom prst="curvedRightArrow">
            <a:avLst>
              <a:gd name="adj1" fmla="val 47836"/>
              <a:gd name="adj2" fmla="val 95673"/>
              <a:gd name="adj3" fmla="val 33333"/>
            </a:avLst>
          </a:prstGeom>
          <a:solidFill>
            <a:schemeClr val="accent1"/>
          </a:solidFill>
          <a:ln w="9525">
            <a:solidFill>
              <a:schemeClr val="tx1"/>
            </a:solidFill>
            <a:miter lim="800000"/>
            <a:headEnd/>
            <a:tailEnd/>
          </a:ln>
        </p:spPr>
        <p:txBody>
          <a:bodyPr wrap="none" anchor="ctr"/>
          <a:lstStyle>
            <a:lvl1pPr>
              <a:spcBef>
                <a:spcPct val="20000"/>
              </a:spcBef>
              <a:buClr>
                <a:schemeClr val="tx1"/>
              </a:buClr>
              <a:buSzPct val="75000"/>
              <a:buFont typeface="Wingdings" pitchFamily="2" charset="2"/>
              <a:buChar char="l"/>
              <a:defRPr sz="2800">
                <a:solidFill>
                  <a:schemeClr val="tx1"/>
                </a:solidFill>
                <a:latin typeface="Arial" panose="020B0604020202020204" pitchFamily="34" charset="0"/>
                <a:cs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cs typeface="Arial" panose="020B0604020202020204" pitchFamily="34" charset="0"/>
              </a:defRPr>
            </a:lvl2pPr>
            <a:lvl3pPr marL="1143000" indent="-228600">
              <a:spcBef>
                <a:spcPct val="20000"/>
              </a:spcBef>
              <a:buClr>
                <a:schemeClr val="tx1"/>
              </a:buClr>
              <a:buSzPct val="75000"/>
              <a:buFont typeface="Wingdings" pitchFamily="2" charset="2"/>
              <a:buChar char="l"/>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buClr>
                <a:schemeClr val="tx1"/>
              </a:buClr>
              <a:buSzPct val="80000"/>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lr>
                <a:schemeClr val="tx1"/>
              </a:buClr>
              <a:buSzPct val="65000"/>
              <a:buFont typeface="Wingdings" pitchFamily="2" charset="2"/>
              <a:buChar char="l"/>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itchFamily="2" charset="2"/>
              <a:buChar char="l"/>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itchFamily="2" charset="2"/>
              <a:buChar char="l"/>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itchFamily="2" charset="2"/>
              <a:buChar char="l"/>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itchFamily="2" charset="2"/>
              <a:buChar char="l"/>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ClrTx/>
              <a:buSzTx/>
              <a:buFontTx/>
              <a:buNone/>
            </a:pPr>
            <a:endParaRPr lang="en-US" altLang="en-US" sz="3600"/>
          </a:p>
        </p:txBody>
      </p:sp>
      <p:sp>
        <p:nvSpPr>
          <p:cNvPr id="11274" name="AutoShape 11">
            <a:extLst>
              <a:ext uri="{FF2B5EF4-FFF2-40B4-BE49-F238E27FC236}">
                <a16:creationId xmlns:a16="http://schemas.microsoft.com/office/drawing/2014/main" id="{C40093E6-456A-C242-BD85-A4433F46BF08}"/>
              </a:ext>
            </a:extLst>
          </p:cNvPr>
          <p:cNvSpPr>
            <a:spLocks noChangeArrowheads="1"/>
          </p:cNvSpPr>
          <p:nvPr/>
        </p:nvSpPr>
        <p:spPr bwMode="auto">
          <a:xfrm rot="19660102">
            <a:off x="7035801" y="8820150"/>
            <a:ext cx="542924" cy="1298576"/>
          </a:xfrm>
          <a:prstGeom prst="curvedRightArrow">
            <a:avLst>
              <a:gd name="adj1" fmla="val 47836"/>
              <a:gd name="adj2" fmla="val 95673"/>
              <a:gd name="adj3" fmla="val 33333"/>
            </a:avLst>
          </a:prstGeom>
          <a:solidFill>
            <a:schemeClr val="accent1"/>
          </a:solidFill>
          <a:ln w="9525">
            <a:solidFill>
              <a:schemeClr val="tx1"/>
            </a:solidFill>
            <a:miter lim="800000"/>
            <a:headEnd/>
            <a:tailEnd/>
          </a:ln>
        </p:spPr>
        <p:txBody>
          <a:bodyPr wrap="none" anchor="ctr"/>
          <a:lstStyle>
            <a:lvl1pPr>
              <a:spcBef>
                <a:spcPct val="20000"/>
              </a:spcBef>
              <a:buClr>
                <a:schemeClr val="tx1"/>
              </a:buClr>
              <a:buSzPct val="75000"/>
              <a:buFont typeface="Wingdings" pitchFamily="2" charset="2"/>
              <a:buChar char="l"/>
              <a:defRPr sz="2800">
                <a:solidFill>
                  <a:schemeClr val="tx1"/>
                </a:solidFill>
                <a:latin typeface="Arial" panose="020B0604020202020204" pitchFamily="34" charset="0"/>
                <a:cs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cs typeface="Arial" panose="020B0604020202020204" pitchFamily="34" charset="0"/>
              </a:defRPr>
            </a:lvl2pPr>
            <a:lvl3pPr marL="1143000" indent="-228600">
              <a:spcBef>
                <a:spcPct val="20000"/>
              </a:spcBef>
              <a:buClr>
                <a:schemeClr val="tx1"/>
              </a:buClr>
              <a:buSzPct val="75000"/>
              <a:buFont typeface="Wingdings" pitchFamily="2" charset="2"/>
              <a:buChar char="l"/>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buClr>
                <a:schemeClr val="tx1"/>
              </a:buClr>
              <a:buSzPct val="80000"/>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lr>
                <a:schemeClr val="tx1"/>
              </a:buClr>
              <a:buSzPct val="65000"/>
              <a:buFont typeface="Wingdings" pitchFamily="2" charset="2"/>
              <a:buChar char="l"/>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itchFamily="2" charset="2"/>
              <a:buChar char="l"/>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itchFamily="2" charset="2"/>
              <a:buChar char="l"/>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itchFamily="2" charset="2"/>
              <a:buChar char="l"/>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itchFamily="2" charset="2"/>
              <a:buChar char="l"/>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ClrTx/>
              <a:buSzTx/>
              <a:buFontTx/>
              <a:buNone/>
            </a:pPr>
            <a:endParaRPr lang="en-US" altLang="en-US" sz="3600"/>
          </a:p>
        </p:txBody>
      </p:sp>
      <p:sp>
        <p:nvSpPr>
          <p:cNvPr id="11275" name="AutoShape 12">
            <a:extLst>
              <a:ext uri="{FF2B5EF4-FFF2-40B4-BE49-F238E27FC236}">
                <a16:creationId xmlns:a16="http://schemas.microsoft.com/office/drawing/2014/main" id="{935F759C-F2FB-8F41-966A-E15976F45EB5}"/>
              </a:ext>
            </a:extLst>
          </p:cNvPr>
          <p:cNvSpPr>
            <a:spLocks noChangeArrowheads="1"/>
          </p:cNvSpPr>
          <p:nvPr/>
        </p:nvSpPr>
        <p:spPr bwMode="auto">
          <a:xfrm rot="19660102">
            <a:off x="8185151" y="10979150"/>
            <a:ext cx="542924" cy="1298576"/>
          </a:xfrm>
          <a:prstGeom prst="curvedRightArrow">
            <a:avLst>
              <a:gd name="adj1" fmla="val 47836"/>
              <a:gd name="adj2" fmla="val 95673"/>
              <a:gd name="adj3" fmla="val 33333"/>
            </a:avLst>
          </a:prstGeom>
          <a:solidFill>
            <a:schemeClr val="accent1"/>
          </a:solidFill>
          <a:ln w="9525">
            <a:solidFill>
              <a:schemeClr val="tx1"/>
            </a:solidFill>
            <a:miter lim="800000"/>
            <a:headEnd/>
            <a:tailEnd/>
          </a:ln>
        </p:spPr>
        <p:txBody>
          <a:bodyPr wrap="none" anchor="ctr"/>
          <a:lstStyle>
            <a:lvl1pPr>
              <a:spcBef>
                <a:spcPct val="20000"/>
              </a:spcBef>
              <a:buClr>
                <a:schemeClr val="tx1"/>
              </a:buClr>
              <a:buSzPct val="75000"/>
              <a:buFont typeface="Wingdings" pitchFamily="2" charset="2"/>
              <a:buChar char="l"/>
              <a:defRPr sz="2800">
                <a:solidFill>
                  <a:schemeClr val="tx1"/>
                </a:solidFill>
                <a:latin typeface="Arial" panose="020B0604020202020204" pitchFamily="34" charset="0"/>
                <a:cs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cs typeface="Arial" panose="020B0604020202020204" pitchFamily="34" charset="0"/>
              </a:defRPr>
            </a:lvl2pPr>
            <a:lvl3pPr marL="1143000" indent="-228600">
              <a:spcBef>
                <a:spcPct val="20000"/>
              </a:spcBef>
              <a:buClr>
                <a:schemeClr val="tx1"/>
              </a:buClr>
              <a:buSzPct val="75000"/>
              <a:buFont typeface="Wingdings" pitchFamily="2" charset="2"/>
              <a:buChar char="l"/>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buClr>
                <a:schemeClr val="tx1"/>
              </a:buClr>
              <a:buSzPct val="80000"/>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lr>
                <a:schemeClr val="tx1"/>
              </a:buClr>
              <a:buSzPct val="65000"/>
              <a:buFont typeface="Wingdings" pitchFamily="2" charset="2"/>
              <a:buChar char="l"/>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itchFamily="2" charset="2"/>
              <a:buChar char="l"/>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itchFamily="2" charset="2"/>
              <a:buChar char="l"/>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itchFamily="2" charset="2"/>
              <a:buChar char="l"/>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itchFamily="2" charset="2"/>
              <a:buChar char="l"/>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ClrTx/>
              <a:buSzTx/>
              <a:buFontTx/>
              <a:buNone/>
            </a:pPr>
            <a:endParaRPr lang="en-US" altLang="en-US" sz="3600"/>
          </a:p>
        </p:txBody>
      </p:sp>
      <p:sp>
        <p:nvSpPr>
          <p:cNvPr id="11276" name="AutoShape 14">
            <a:extLst>
              <a:ext uri="{FF2B5EF4-FFF2-40B4-BE49-F238E27FC236}">
                <a16:creationId xmlns:a16="http://schemas.microsoft.com/office/drawing/2014/main" id="{885F5623-F99A-CF46-B8F5-2BFF99CE12A2}"/>
              </a:ext>
            </a:extLst>
          </p:cNvPr>
          <p:cNvSpPr>
            <a:spLocks noGrp="1" noChangeArrowheads="1"/>
          </p:cNvSpPr>
          <p:nvPr>
            <p:ph type="title"/>
          </p:nvPr>
        </p:nvSpPr>
        <p:spPr>
          <a:xfrm>
            <a:off x="5026025" y="234460"/>
            <a:ext cx="15849600" cy="1511300"/>
          </a:xfrm>
        </p:spPr>
        <p:txBody>
          <a:bodyPr/>
          <a:lstStyle/>
          <a:p>
            <a:pPr eaLnBrk="1" hangingPunct="1"/>
            <a:r>
              <a:rPr lang="en-US" altLang="en-US" sz="8000" b="1" dirty="0">
                <a:solidFill>
                  <a:srgbClr val="FF0000"/>
                </a:solidFill>
              </a:rPr>
              <a:t>Phase 1 : Project Preparation</a:t>
            </a:r>
            <a:endParaRPr lang="en-CA" altLang="en-US" sz="8000" b="1" dirty="0">
              <a:solidFill>
                <a:srgbClr val="FF0000"/>
              </a:solidFill>
            </a:endParaRPr>
          </a:p>
        </p:txBody>
      </p:sp>
      <p:sp>
        <p:nvSpPr>
          <p:cNvPr id="11277" name="Rectangle 15">
            <a:extLst>
              <a:ext uri="{FF2B5EF4-FFF2-40B4-BE49-F238E27FC236}">
                <a16:creationId xmlns:a16="http://schemas.microsoft.com/office/drawing/2014/main" id="{CDDEFB14-95A9-C94E-98E9-78F8471C792C}"/>
              </a:ext>
            </a:extLst>
          </p:cNvPr>
          <p:cNvSpPr>
            <a:spLocks noChangeArrowheads="1"/>
          </p:cNvSpPr>
          <p:nvPr/>
        </p:nvSpPr>
        <p:spPr bwMode="auto">
          <a:xfrm>
            <a:off x="14017625" y="4724401"/>
            <a:ext cx="8631360" cy="24560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lr>
                <a:schemeClr val="tx1"/>
              </a:buClr>
              <a:buSzPct val="75000"/>
              <a:buFont typeface="Wingdings" pitchFamily="2" charset="2"/>
              <a:buChar char="l"/>
              <a:defRPr sz="2800">
                <a:solidFill>
                  <a:schemeClr val="tx1"/>
                </a:solidFill>
                <a:latin typeface="Arial" panose="020B0604020202020204" pitchFamily="34" charset="0"/>
                <a:cs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cs typeface="Arial" panose="020B0604020202020204" pitchFamily="34" charset="0"/>
              </a:defRPr>
            </a:lvl2pPr>
            <a:lvl3pPr marL="1143000" indent="-228600">
              <a:spcBef>
                <a:spcPct val="20000"/>
              </a:spcBef>
              <a:buClr>
                <a:schemeClr val="tx1"/>
              </a:buClr>
              <a:buSzPct val="75000"/>
              <a:buFont typeface="Wingdings" pitchFamily="2" charset="2"/>
              <a:buChar char="l"/>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buClr>
                <a:schemeClr val="tx1"/>
              </a:buClr>
              <a:buSzPct val="80000"/>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lr>
                <a:schemeClr val="tx1"/>
              </a:buClr>
              <a:buSzPct val="65000"/>
              <a:buFont typeface="Wingdings" pitchFamily="2" charset="2"/>
              <a:buChar char="l"/>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itchFamily="2" charset="2"/>
              <a:buChar char="l"/>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itchFamily="2" charset="2"/>
              <a:buChar char="l"/>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itchFamily="2" charset="2"/>
              <a:buChar char="l"/>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itchFamily="2" charset="2"/>
              <a:buChar char="l"/>
              <a:defRPr sz="2000">
                <a:solidFill>
                  <a:schemeClr val="tx1"/>
                </a:solidFill>
                <a:latin typeface="Arial" panose="020B0604020202020204" pitchFamily="34" charset="0"/>
                <a:cs typeface="Arial" panose="020B0604020202020204" pitchFamily="34" charset="0"/>
              </a:defRPr>
            </a:lvl9pPr>
          </a:lstStyle>
          <a:p>
            <a:pPr eaLnBrk="1" hangingPunct="1">
              <a:lnSpc>
                <a:spcPct val="80000"/>
              </a:lnSpc>
              <a:spcBef>
                <a:spcPct val="75000"/>
              </a:spcBef>
              <a:buSzTx/>
              <a:buFont typeface="Wingdings" pitchFamily="2" charset="2"/>
              <a:buNone/>
            </a:pPr>
            <a:r>
              <a:rPr lang="en-US" altLang="en-US" sz="4800" dirty="0"/>
              <a:t>During this phase the team goes through </a:t>
            </a:r>
            <a:r>
              <a:rPr lang="en-US" altLang="en-US" sz="4800" b="1" u="sng" dirty="0"/>
              <a:t>initial planning and preparation</a:t>
            </a:r>
            <a:r>
              <a:rPr lang="en-US" altLang="en-US" sz="4800" dirty="0"/>
              <a:t> for SAP project.</a:t>
            </a:r>
          </a:p>
        </p:txBody>
      </p:sp>
    </p:spTree>
    <p:extLst>
      <p:ext uri="{BB962C8B-B14F-4D97-AF65-F5344CB8AC3E}">
        <p14:creationId xmlns:p14="http://schemas.microsoft.com/office/powerpoint/2010/main" val="21304133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Number Placeholder 4">
            <a:extLst>
              <a:ext uri="{FF2B5EF4-FFF2-40B4-BE49-F238E27FC236}">
                <a16:creationId xmlns:a16="http://schemas.microsoft.com/office/drawing/2014/main" id="{70786123-E55E-2043-8C69-FFD08E3C4418}"/>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1"/>
              </a:buClr>
              <a:buSzPct val="75000"/>
              <a:buFont typeface="Wingdings" pitchFamily="2" charset="2"/>
              <a:buChar char="l"/>
              <a:defRPr sz="5600">
                <a:solidFill>
                  <a:schemeClr val="tx1"/>
                </a:solidFill>
                <a:latin typeface="Arial" panose="020B0604020202020204" pitchFamily="34" charset="0"/>
                <a:cs typeface="Arial" panose="020B0604020202020204" pitchFamily="34" charset="0"/>
              </a:defRPr>
            </a:lvl1pPr>
            <a:lvl2pPr marL="1485900" indent="-571500">
              <a:spcBef>
                <a:spcPct val="20000"/>
              </a:spcBef>
              <a:buClr>
                <a:schemeClr val="tx1"/>
              </a:buClr>
              <a:buSzPct val="75000"/>
              <a:buChar char="–"/>
              <a:defRPr sz="4800">
                <a:solidFill>
                  <a:schemeClr val="tx1"/>
                </a:solidFill>
                <a:latin typeface="Arial" panose="020B0604020202020204" pitchFamily="34" charset="0"/>
                <a:cs typeface="Arial" panose="020B0604020202020204" pitchFamily="34" charset="0"/>
              </a:defRPr>
            </a:lvl2pPr>
            <a:lvl3pPr marL="2286000" indent="-457200">
              <a:spcBef>
                <a:spcPct val="20000"/>
              </a:spcBef>
              <a:buClr>
                <a:schemeClr val="tx1"/>
              </a:buClr>
              <a:buSzPct val="75000"/>
              <a:buFont typeface="Wingdings" pitchFamily="2" charset="2"/>
              <a:buChar char="l"/>
              <a:defRPr sz="4000">
                <a:solidFill>
                  <a:schemeClr val="tx1"/>
                </a:solidFill>
                <a:latin typeface="Arial" panose="020B0604020202020204" pitchFamily="34" charset="0"/>
                <a:cs typeface="Arial" panose="020B0604020202020204" pitchFamily="34" charset="0"/>
              </a:defRPr>
            </a:lvl3pPr>
            <a:lvl4pPr marL="3200400" indent="-457200">
              <a:spcBef>
                <a:spcPct val="20000"/>
              </a:spcBef>
              <a:buClr>
                <a:schemeClr val="tx1"/>
              </a:buClr>
              <a:buSzPct val="80000"/>
              <a:buChar char="–"/>
              <a:defRPr sz="4000">
                <a:solidFill>
                  <a:schemeClr val="tx1"/>
                </a:solidFill>
                <a:latin typeface="Arial" panose="020B0604020202020204" pitchFamily="34" charset="0"/>
                <a:cs typeface="Arial" panose="020B0604020202020204" pitchFamily="34" charset="0"/>
              </a:defRPr>
            </a:lvl4pPr>
            <a:lvl5pPr marL="4114800" indent="-457200">
              <a:spcBef>
                <a:spcPct val="20000"/>
              </a:spcBef>
              <a:buClr>
                <a:schemeClr val="tx1"/>
              </a:buClr>
              <a:buSzPct val="65000"/>
              <a:buFont typeface="Wingdings" pitchFamily="2" charset="2"/>
              <a:buChar char="l"/>
              <a:defRPr sz="4000">
                <a:solidFill>
                  <a:schemeClr val="tx1"/>
                </a:solidFill>
                <a:latin typeface="Arial" panose="020B0604020202020204" pitchFamily="34" charset="0"/>
                <a:cs typeface="Arial" panose="020B0604020202020204" pitchFamily="34" charset="0"/>
              </a:defRPr>
            </a:lvl5pPr>
            <a:lvl6pPr marL="5029200" indent="-457200" eaLnBrk="0" fontAlgn="base" hangingPunct="0">
              <a:spcBef>
                <a:spcPct val="20000"/>
              </a:spcBef>
              <a:spcAft>
                <a:spcPct val="0"/>
              </a:spcAft>
              <a:buClr>
                <a:schemeClr val="tx1"/>
              </a:buClr>
              <a:buSzPct val="65000"/>
              <a:buFont typeface="Wingdings" pitchFamily="2" charset="2"/>
              <a:buChar char="l"/>
              <a:defRPr sz="4000">
                <a:solidFill>
                  <a:schemeClr val="tx1"/>
                </a:solidFill>
                <a:latin typeface="Arial" panose="020B0604020202020204" pitchFamily="34" charset="0"/>
                <a:cs typeface="Arial" panose="020B0604020202020204" pitchFamily="34" charset="0"/>
              </a:defRPr>
            </a:lvl6pPr>
            <a:lvl7pPr marL="5943600" indent="-457200" eaLnBrk="0" fontAlgn="base" hangingPunct="0">
              <a:spcBef>
                <a:spcPct val="20000"/>
              </a:spcBef>
              <a:spcAft>
                <a:spcPct val="0"/>
              </a:spcAft>
              <a:buClr>
                <a:schemeClr val="tx1"/>
              </a:buClr>
              <a:buSzPct val="65000"/>
              <a:buFont typeface="Wingdings" pitchFamily="2" charset="2"/>
              <a:buChar char="l"/>
              <a:defRPr sz="4000">
                <a:solidFill>
                  <a:schemeClr val="tx1"/>
                </a:solidFill>
                <a:latin typeface="Arial" panose="020B0604020202020204" pitchFamily="34" charset="0"/>
                <a:cs typeface="Arial" panose="020B0604020202020204" pitchFamily="34" charset="0"/>
              </a:defRPr>
            </a:lvl7pPr>
            <a:lvl8pPr marL="6858000" indent="-457200" eaLnBrk="0" fontAlgn="base" hangingPunct="0">
              <a:spcBef>
                <a:spcPct val="20000"/>
              </a:spcBef>
              <a:spcAft>
                <a:spcPct val="0"/>
              </a:spcAft>
              <a:buClr>
                <a:schemeClr val="tx1"/>
              </a:buClr>
              <a:buSzPct val="65000"/>
              <a:buFont typeface="Wingdings" pitchFamily="2" charset="2"/>
              <a:buChar char="l"/>
              <a:defRPr sz="4000">
                <a:solidFill>
                  <a:schemeClr val="tx1"/>
                </a:solidFill>
                <a:latin typeface="Arial" panose="020B0604020202020204" pitchFamily="34" charset="0"/>
                <a:cs typeface="Arial" panose="020B0604020202020204" pitchFamily="34" charset="0"/>
              </a:defRPr>
            </a:lvl8pPr>
            <a:lvl9pPr marL="7772400" indent="-457200" eaLnBrk="0" fontAlgn="base" hangingPunct="0">
              <a:spcBef>
                <a:spcPct val="20000"/>
              </a:spcBef>
              <a:spcAft>
                <a:spcPct val="0"/>
              </a:spcAft>
              <a:buClr>
                <a:schemeClr val="tx1"/>
              </a:buClr>
              <a:buSzPct val="65000"/>
              <a:buFont typeface="Wingdings" pitchFamily="2" charset="2"/>
              <a:buChar char="l"/>
              <a:defRPr sz="4000">
                <a:solidFill>
                  <a:schemeClr val="tx1"/>
                </a:solidFill>
                <a:latin typeface="Arial" panose="020B0604020202020204" pitchFamily="34" charset="0"/>
                <a:cs typeface="Arial" panose="020B0604020202020204" pitchFamily="34" charset="0"/>
              </a:defRPr>
            </a:lvl9pPr>
          </a:lstStyle>
          <a:p>
            <a:pPr>
              <a:spcBef>
                <a:spcPct val="0"/>
              </a:spcBef>
              <a:buClrTx/>
              <a:buSzTx/>
              <a:buFontTx/>
              <a:buNone/>
            </a:pPr>
            <a:fld id="{83BCD172-922A-474A-B13B-D534EEAD7BA0}" type="slidenum">
              <a:rPr lang="en-CA" altLang="en-US" sz="5200">
                <a:solidFill>
                  <a:schemeClr val="bg1"/>
                </a:solidFill>
              </a:rPr>
              <a:pPr>
                <a:spcBef>
                  <a:spcPct val="0"/>
                </a:spcBef>
                <a:buClrTx/>
                <a:buSzTx/>
                <a:buFontTx/>
                <a:buNone/>
              </a:pPr>
              <a:t>6</a:t>
            </a:fld>
            <a:endParaRPr lang="en-CA" altLang="en-US" sz="5200">
              <a:solidFill>
                <a:schemeClr val="bg1"/>
              </a:solidFill>
            </a:endParaRPr>
          </a:p>
        </p:txBody>
      </p:sp>
      <p:pic>
        <p:nvPicPr>
          <p:cNvPr id="13315" name="Picture 5">
            <a:extLst>
              <a:ext uri="{FF2B5EF4-FFF2-40B4-BE49-F238E27FC236}">
                <a16:creationId xmlns:a16="http://schemas.microsoft.com/office/drawing/2014/main" id="{19433DBB-2B1A-184E-8366-50FCC20B51B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39081" y="2331677"/>
            <a:ext cx="20270641" cy="107373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316" name="AutoShape 6">
            <a:extLst>
              <a:ext uri="{FF2B5EF4-FFF2-40B4-BE49-F238E27FC236}">
                <a16:creationId xmlns:a16="http://schemas.microsoft.com/office/drawing/2014/main" id="{341AC0E4-85D4-F241-9C16-DB017E610162}"/>
              </a:ext>
            </a:extLst>
          </p:cNvPr>
          <p:cNvSpPr>
            <a:spLocks noGrp="1" noChangeArrowheads="1"/>
          </p:cNvSpPr>
          <p:nvPr>
            <p:ph type="title"/>
          </p:nvPr>
        </p:nvSpPr>
        <p:spPr>
          <a:xfrm>
            <a:off x="4615717" y="820377"/>
            <a:ext cx="15849600" cy="1511300"/>
          </a:xfrm>
          <a:noFill/>
        </p:spPr>
        <p:txBody>
          <a:bodyPr/>
          <a:lstStyle/>
          <a:p>
            <a:pPr eaLnBrk="1" hangingPunct="1"/>
            <a:r>
              <a:rPr lang="en-US" altLang="en-US" sz="8000" b="1" dirty="0">
                <a:solidFill>
                  <a:srgbClr val="FF0000"/>
                </a:solidFill>
              </a:rPr>
              <a:t>Phase 1 : Project Preparation</a:t>
            </a:r>
            <a:endParaRPr lang="en-CA" altLang="en-US" sz="8000" b="1" dirty="0">
              <a:solidFill>
                <a:srgbClr val="FF0000"/>
              </a:solidFill>
            </a:endParaRPr>
          </a:p>
        </p:txBody>
      </p:sp>
    </p:spTree>
    <p:extLst>
      <p:ext uri="{BB962C8B-B14F-4D97-AF65-F5344CB8AC3E}">
        <p14:creationId xmlns:p14="http://schemas.microsoft.com/office/powerpoint/2010/main" val="9410648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3">
            <a:extLst>
              <a:ext uri="{FF2B5EF4-FFF2-40B4-BE49-F238E27FC236}">
                <a16:creationId xmlns:a16="http://schemas.microsoft.com/office/drawing/2014/main" id="{295D4487-5B79-784C-B6F1-B9C50EE33D39}"/>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1"/>
              </a:buClr>
              <a:buSzPct val="75000"/>
              <a:buFont typeface="Wingdings" pitchFamily="2" charset="2"/>
              <a:buChar char="l"/>
              <a:defRPr sz="5600">
                <a:solidFill>
                  <a:schemeClr val="tx1"/>
                </a:solidFill>
                <a:latin typeface="Arial" panose="020B0604020202020204" pitchFamily="34" charset="0"/>
                <a:cs typeface="Arial" panose="020B0604020202020204" pitchFamily="34" charset="0"/>
              </a:defRPr>
            </a:lvl1pPr>
            <a:lvl2pPr marL="1485900" indent="-571500">
              <a:spcBef>
                <a:spcPct val="20000"/>
              </a:spcBef>
              <a:buClr>
                <a:schemeClr val="tx1"/>
              </a:buClr>
              <a:buSzPct val="75000"/>
              <a:buChar char="–"/>
              <a:defRPr sz="4800">
                <a:solidFill>
                  <a:schemeClr val="tx1"/>
                </a:solidFill>
                <a:latin typeface="Arial" panose="020B0604020202020204" pitchFamily="34" charset="0"/>
                <a:cs typeface="Arial" panose="020B0604020202020204" pitchFamily="34" charset="0"/>
              </a:defRPr>
            </a:lvl2pPr>
            <a:lvl3pPr marL="2286000" indent="-457200">
              <a:spcBef>
                <a:spcPct val="20000"/>
              </a:spcBef>
              <a:buClr>
                <a:schemeClr val="tx1"/>
              </a:buClr>
              <a:buSzPct val="75000"/>
              <a:buFont typeface="Wingdings" pitchFamily="2" charset="2"/>
              <a:buChar char="l"/>
              <a:defRPr sz="4000">
                <a:solidFill>
                  <a:schemeClr val="tx1"/>
                </a:solidFill>
                <a:latin typeface="Arial" panose="020B0604020202020204" pitchFamily="34" charset="0"/>
                <a:cs typeface="Arial" panose="020B0604020202020204" pitchFamily="34" charset="0"/>
              </a:defRPr>
            </a:lvl3pPr>
            <a:lvl4pPr marL="3200400" indent="-457200">
              <a:spcBef>
                <a:spcPct val="20000"/>
              </a:spcBef>
              <a:buClr>
                <a:schemeClr val="tx1"/>
              </a:buClr>
              <a:buSzPct val="80000"/>
              <a:buChar char="–"/>
              <a:defRPr sz="4000">
                <a:solidFill>
                  <a:schemeClr val="tx1"/>
                </a:solidFill>
                <a:latin typeface="Arial" panose="020B0604020202020204" pitchFamily="34" charset="0"/>
                <a:cs typeface="Arial" panose="020B0604020202020204" pitchFamily="34" charset="0"/>
              </a:defRPr>
            </a:lvl4pPr>
            <a:lvl5pPr marL="4114800" indent="-457200">
              <a:spcBef>
                <a:spcPct val="20000"/>
              </a:spcBef>
              <a:buClr>
                <a:schemeClr val="tx1"/>
              </a:buClr>
              <a:buSzPct val="65000"/>
              <a:buFont typeface="Wingdings" pitchFamily="2" charset="2"/>
              <a:buChar char="l"/>
              <a:defRPr sz="4000">
                <a:solidFill>
                  <a:schemeClr val="tx1"/>
                </a:solidFill>
                <a:latin typeface="Arial" panose="020B0604020202020204" pitchFamily="34" charset="0"/>
                <a:cs typeface="Arial" panose="020B0604020202020204" pitchFamily="34" charset="0"/>
              </a:defRPr>
            </a:lvl5pPr>
            <a:lvl6pPr marL="5029200" indent="-457200" eaLnBrk="0" fontAlgn="base" hangingPunct="0">
              <a:spcBef>
                <a:spcPct val="20000"/>
              </a:spcBef>
              <a:spcAft>
                <a:spcPct val="0"/>
              </a:spcAft>
              <a:buClr>
                <a:schemeClr val="tx1"/>
              </a:buClr>
              <a:buSzPct val="65000"/>
              <a:buFont typeface="Wingdings" pitchFamily="2" charset="2"/>
              <a:buChar char="l"/>
              <a:defRPr sz="4000">
                <a:solidFill>
                  <a:schemeClr val="tx1"/>
                </a:solidFill>
                <a:latin typeface="Arial" panose="020B0604020202020204" pitchFamily="34" charset="0"/>
                <a:cs typeface="Arial" panose="020B0604020202020204" pitchFamily="34" charset="0"/>
              </a:defRPr>
            </a:lvl6pPr>
            <a:lvl7pPr marL="5943600" indent="-457200" eaLnBrk="0" fontAlgn="base" hangingPunct="0">
              <a:spcBef>
                <a:spcPct val="20000"/>
              </a:spcBef>
              <a:spcAft>
                <a:spcPct val="0"/>
              </a:spcAft>
              <a:buClr>
                <a:schemeClr val="tx1"/>
              </a:buClr>
              <a:buSzPct val="65000"/>
              <a:buFont typeface="Wingdings" pitchFamily="2" charset="2"/>
              <a:buChar char="l"/>
              <a:defRPr sz="4000">
                <a:solidFill>
                  <a:schemeClr val="tx1"/>
                </a:solidFill>
                <a:latin typeface="Arial" panose="020B0604020202020204" pitchFamily="34" charset="0"/>
                <a:cs typeface="Arial" panose="020B0604020202020204" pitchFamily="34" charset="0"/>
              </a:defRPr>
            </a:lvl7pPr>
            <a:lvl8pPr marL="6858000" indent="-457200" eaLnBrk="0" fontAlgn="base" hangingPunct="0">
              <a:spcBef>
                <a:spcPct val="20000"/>
              </a:spcBef>
              <a:spcAft>
                <a:spcPct val="0"/>
              </a:spcAft>
              <a:buClr>
                <a:schemeClr val="tx1"/>
              </a:buClr>
              <a:buSzPct val="65000"/>
              <a:buFont typeface="Wingdings" pitchFamily="2" charset="2"/>
              <a:buChar char="l"/>
              <a:defRPr sz="4000">
                <a:solidFill>
                  <a:schemeClr val="tx1"/>
                </a:solidFill>
                <a:latin typeface="Arial" panose="020B0604020202020204" pitchFamily="34" charset="0"/>
                <a:cs typeface="Arial" panose="020B0604020202020204" pitchFamily="34" charset="0"/>
              </a:defRPr>
            </a:lvl8pPr>
            <a:lvl9pPr marL="7772400" indent="-457200" eaLnBrk="0" fontAlgn="base" hangingPunct="0">
              <a:spcBef>
                <a:spcPct val="20000"/>
              </a:spcBef>
              <a:spcAft>
                <a:spcPct val="0"/>
              </a:spcAft>
              <a:buClr>
                <a:schemeClr val="tx1"/>
              </a:buClr>
              <a:buSzPct val="65000"/>
              <a:buFont typeface="Wingdings" pitchFamily="2" charset="2"/>
              <a:buChar char="l"/>
              <a:defRPr sz="4000">
                <a:solidFill>
                  <a:schemeClr val="tx1"/>
                </a:solidFill>
                <a:latin typeface="Arial" panose="020B0604020202020204" pitchFamily="34" charset="0"/>
                <a:cs typeface="Arial" panose="020B0604020202020204" pitchFamily="34" charset="0"/>
              </a:defRPr>
            </a:lvl9pPr>
          </a:lstStyle>
          <a:p>
            <a:pPr>
              <a:spcBef>
                <a:spcPct val="0"/>
              </a:spcBef>
              <a:buClrTx/>
              <a:buSzTx/>
              <a:buFontTx/>
              <a:buNone/>
            </a:pPr>
            <a:fld id="{DC4ADE6A-752B-1F4B-B16E-4C0C2709DF28}" type="slidenum">
              <a:rPr lang="en-CA" altLang="en-US" sz="5200">
                <a:solidFill>
                  <a:schemeClr val="bg1"/>
                </a:solidFill>
              </a:rPr>
              <a:pPr>
                <a:spcBef>
                  <a:spcPct val="0"/>
                </a:spcBef>
                <a:buClrTx/>
                <a:buSzTx/>
                <a:buFontTx/>
                <a:buNone/>
              </a:pPr>
              <a:t>7</a:t>
            </a:fld>
            <a:endParaRPr lang="en-CA" altLang="en-US" sz="5200">
              <a:solidFill>
                <a:schemeClr val="bg1"/>
              </a:solidFill>
            </a:endParaRPr>
          </a:p>
        </p:txBody>
      </p:sp>
      <p:sp>
        <p:nvSpPr>
          <p:cNvPr id="15363" name="AutoShape 2">
            <a:extLst>
              <a:ext uri="{FF2B5EF4-FFF2-40B4-BE49-F238E27FC236}">
                <a16:creationId xmlns:a16="http://schemas.microsoft.com/office/drawing/2014/main" id="{118D9B79-7E5A-1C4D-B978-71B04ECD870C}"/>
              </a:ext>
            </a:extLst>
          </p:cNvPr>
          <p:cNvSpPr>
            <a:spLocks noGrp="1" noChangeArrowheads="1"/>
          </p:cNvSpPr>
          <p:nvPr>
            <p:ph type="title" idx="4294967295"/>
          </p:nvPr>
        </p:nvSpPr>
        <p:spPr>
          <a:xfrm>
            <a:off x="5788025" y="304800"/>
            <a:ext cx="15544800" cy="914400"/>
          </a:xfrm>
        </p:spPr>
        <p:txBody>
          <a:bodyPr/>
          <a:lstStyle/>
          <a:p>
            <a:pPr eaLnBrk="1" hangingPunct="1"/>
            <a:r>
              <a:rPr lang="en-US" altLang="en-US" sz="8000" b="1" dirty="0">
                <a:solidFill>
                  <a:srgbClr val="FF0000"/>
                </a:solidFill>
              </a:rPr>
              <a:t>Phase 2 : Business Blueprint</a:t>
            </a:r>
            <a:endParaRPr lang="en-CA" altLang="en-US" sz="8000" b="1" dirty="0">
              <a:solidFill>
                <a:srgbClr val="FF0000"/>
              </a:solidFill>
            </a:endParaRPr>
          </a:p>
        </p:txBody>
      </p:sp>
      <p:sp>
        <p:nvSpPr>
          <p:cNvPr id="15364" name="AutoShape 4">
            <a:extLst>
              <a:ext uri="{FF2B5EF4-FFF2-40B4-BE49-F238E27FC236}">
                <a16:creationId xmlns:a16="http://schemas.microsoft.com/office/drawing/2014/main" id="{07C0814E-11AE-4049-9040-141602095DC5}"/>
              </a:ext>
            </a:extLst>
          </p:cNvPr>
          <p:cNvSpPr>
            <a:spLocks noChangeArrowheads="1"/>
          </p:cNvSpPr>
          <p:nvPr/>
        </p:nvSpPr>
        <p:spPr bwMode="auto">
          <a:xfrm>
            <a:off x="4327526" y="1600201"/>
            <a:ext cx="5902326" cy="2016126"/>
          </a:xfrm>
          <a:prstGeom prst="roundRect">
            <a:avLst>
              <a:gd name="adj" fmla="val 16667"/>
            </a:avLst>
          </a:prstGeom>
          <a:solidFill>
            <a:schemeClr val="accent1">
              <a:alpha val="49019"/>
            </a:schemeClr>
          </a:solidFill>
          <a:ln w="9525">
            <a:solidFill>
              <a:schemeClr val="tx1"/>
            </a:solidFill>
            <a:round/>
            <a:headEnd/>
            <a:tailEnd/>
          </a:ln>
        </p:spPr>
        <p:txBody>
          <a:bodyPr anchor="ctr"/>
          <a:lstStyle>
            <a:lvl1pPr>
              <a:spcBef>
                <a:spcPct val="20000"/>
              </a:spcBef>
              <a:buClr>
                <a:schemeClr val="tx1"/>
              </a:buClr>
              <a:buSzPct val="75000"/>
              <a:buFont typeface="Wingdings" pitchFamily="2" charset="2"/>
              <a:buChar char="l"/>
              <a:defRPr sz="2800">
                <a:solidFill>
                  <a:schemeClr val="tx1"/>
                </a:solidFill>
                <a:latin typeface="Arial" panose="020B0604020202020204" pitchFamily="34" charset="0"/>
                <a:cs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cs typeface="Arial" panose="020B0604020202020204" pitchFamily="34" charset="0"/>
              </a:defRPr>
            </a:lvl2pPr>
            <a:lvl3pPr marL="1143000" indent="-228600">
              <a:spcBef>
                <a:spcPct val="20000"/>
              </a:spcBef>
              <a:buClr>
                <a:schemeClr val="tx1"/>
              </a:buClr>
              <a:buSzPct val="75000"/>
              <a:buFont typeface="Wingdings" pitchFamily="2" charset="2"/>
              <a:buChar char="l"/>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buClr>
                <a:schemeClr val="tx1"/>
              </a:buClr>
              <a:buSzPct val="80000"/>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lr>
                <a:schemeClr val="tx1"/>
              </a:buClr>
              <a:buSzPct val="65000"/>
              <a:buFont typeface="Wingdings" pitchFamily="2" charset="2"/>
              <a:buChar char="l"/>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itchFamily="2" charset="2"/>
              <a:buChar char="l"/>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itchFamily="2" charset="2"/>
              <a:buChar char="l"/>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itchFamily="2" charset="2"/>
              <a:buChar char="l"/>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itchFamily="2" charset="2"/>
              <a:buChar char="l"/>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0"/>
              </a:spcBef>
              <a:buClrTx/>
              <a:buSzTx/>
              <a:buFontTx/>
              <a:buNone/>
            </a:pPr>
            <a:r>
              <a:rPr lang="en-US" altLang="en-US" sz="3600" b="1"/>
              <a:t>SCOPE DOCUMENT</a:t>
            </a:r>
          </a:p>
          <a:p>
            <a:pPr algn="ctr" eaLnBrk="1" hangingPunct="1">
              <a:spcBef>
                <a:spcPct val="0"/>
              </a:spcBef>
              <a:buClrTx/>
              <a:buSzTx/>
              <a:buFontTx/>
              <a:buNone/>
            </a:pPr>
            <a:r>
              <a:rPr lang="en-US" altLang="en-US" i="1"/>
              <a:t>This document will consists of questionnaire of entire business process</a:t>
            </a:r>
            <a:r>
              <a:rPr lang="en-US" altLang="en-US" sz="3600"/>
              <a:t> </a:t>
            </a:r>
            <a:endParaRPr lang="en-GB" altLang="en-US" sz="3600"/>
          </a:p>
        </p:txBody>
      </p:sp>
      <p:sp>
        <p:nvSpPr>
          <p:cNvPr id="15365" name="AutoShape 5">
            <a:extLst>
              <a:ext uri="{FF2B5EF4-FFF2-40B4-BE49-F238E27FC236}">
                <a16:creationId xmlns:a16="http://schemas.microsoft.com/office/drawing/2014/main" id="{F47E18ED-6F8D-904F-8F95-CA38A304B718}"/>
              </a:ext>
            </a:extLst>
          </p:cNvPr>
          <p:cNvSpPr>
            <a:spLocks noChangeArrowheads="1"/>
          </p:cNvSpPr>
          <p:nvPr/>
        </p:nvSpPr>
        <p:spPr bwMode="auto">
          <a:xfrm>
            <a:off x="5911851" y="4048126"/>
            <a:ext cx="5902324" cy="2016124"/>
          </a:xfrm>
          <a:prstGeom prst="roundRect">
            <a:avLst>
              <a:gd name="adj" fmla="val 16667"/>
            </a:avLst>
          </a:prstGeom>
          <a:solidFill>
            <a:schemeClr val="accent1">
              <a:alpha val="49019"/>
            </a:schemeClr>
          </a:solidFill>
          <a:ln w="9525">
            <a:solidFill>
              <a:schemeClr val="tx1"/>
            </a:solidFill>
            <a:round/>
            <a:headEnd/>
            <a:tailEnd/>
          </a:ln>
        </p:spPr>
        <p:txBody>
          <a:bodyPr anchor="ctr"/>
          <a:lstStyle>
            <a:lvl1pPr>
              <a:spcBef>
                <a:spcPct val="20000"/>
              </a:spcBef>
              <a:buClr>
                <a:schemeClr val="tx1"/>
              </a:buClr>
              <a:buSzPct val="75000"/>
              <a:buFont typeface="Wingdings" pitchFamily="2" charset="2"/>
              <a:buChar char="l"/>
              <a:defRPr sz="2800">
                <a:solidFill>
                  <a:schemeClr val="tx1"/>
                </a:solidFill>
                <a:latin typeface="Arial" panose="020B0604020202020204" pitchFamily="34" charset="0"/>
                <a:cs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cs typeface="Arial" panose="020B0604020202020204" pitchFamily="34" charset="0"/>
              </a:defRPr>
            </a:lvl2pPr>
            <a:lvl3pPr marL="1143000" indent="-228600">
              <a:spcBef>
                <a:spcPct val="20000"/>
              </a:spcBef>
              <a:buClr>
                <a:schemeClr val="tx1"/>
              </a:buClr>
              <a:buSzPct val="75000"/>
              <a:buFont typeface="Wingdings" pitchFamily="2" charset="2"/>
              <a:buChar char="l"/>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buClr>
                <a:schemeClr val="tx1"/>
              </a:buClr>
              <a:buSzPct val="80000"/>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lr>
                <a:schemeClr val="tx1"/>
              </a:buClr>
              <a:buSzPct val="65000"/>
              <a:buFont typeface="Wingdings" pitchFamily="2" charset="2"/>
              <a:buChar char="l"/>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itchFamily="2" charset="2"/>
              <a:buChar char="l"/>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itchFamily="2" charset="2"/>
              <a:buChar char="l"/>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itchFamily="2" charset="2"/>
              <a:buChar char="l"/>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itchFamily="2" charset="2"/>
              <a:buChar char="l"/>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0"/>
              </a:spcBef>
              <a:buClrTx/>
              <a:buSzTx/>
              <a:buFontTx/>
              <a:buNone/>
            </a:pPr>
            <a:r>
              <a:rPr lang="en-US" altLang="en-US" sz="3600" b="1" i="1"/>
              <a:t>AS IS </a:t>
            </a:r>
          </a:p>
          <a:p>
            <a:pPr algn="ctr" eaLnBrk="1" hangingPunct="1">
              <a:spcBef>
                <a:spcPct val="0"/>
              </a:spcBef>
              <a:buClrTx/>
              <a:buSzTx/>
              <a:buFontTx/>
              <a:buNone/>
            </a:pPr>
            <a:r>
              <a:rPr lang="en-US" altLang="en-US" sz="2400" i="1"/>
              <a:t>1.Understanding the business Process from the core team. 2.Based on the input ASIS document has to be created according to module wise</a:t>
            </a:r>
            <a:r>
              <a:rPr lang="en-US" altLang="en-US" sz="2400"/>
              <a:t> </a:t>
            </a:r>
            <a:endParaRPr lang="en-GB" altLang="en-US" sz="2400"/>
          </a:p>
        </p:txBody>
      </p:sp>
      <p:sp>
        <p:nvSpPr>
          <p:cNvPr id="15366" name="AutoShape 6">
            <a:extLst>
              <a:ext uri="{FF2B5EF4-FFF2-40B4-BE49-F238E27FC236}">
                <a16:creationId xmlns:a16="http://schemas.microsoft.com/office/drawing/2014/main" id="{0F4D22B0-C4E8-714B-BCD5-E35A6697B714}"/>
              </a:ext>
            </a:extLst>
          </p:cNvPr>
          <p:cNvSpPr>
            <a:spLocks noChangeArrowheads="1"/>
          </p:cNvSpPr>
          <p:nvPr/>
        </p:nvSpPr>
        <p:spPr bwMode="auto">
          <a:xfrm>
            <a:off x="7353301" y="6499226"/>
            <a:ext cx="5902324" cy="2016124"/>
          </a:xfrm>
          <a:prstGeom prst="roundRect">
            <a:avLst>
              <a:gd name="adj" fmla="val 16667"/>
            </a:avLst>
          </a:prstGeom>
          <a:solidFill>
            <a:schemeClr val="accent1">
              <a:alpha val="49019"/>
            </a:schemeClr>
          </a:solidFill>
          <a:ln w="9525">
            <a:solidFill>
              <a:schemeClr val="tx1"/>
            </a:solidFill>
            <a:round/>
            <a:headEnd/>
            <a:tailEnd/>
          </a:ln>
        </p:spPr>
        <p:txBody>
          <a:bodyPr anchor="ctr"/>
          <a:lstStyle>
            <a:lvl1pPr>
              <a:spcBef>
                <a:spcPct val="20000"/>
              </a:spcBef>
              <a:buClr>
                <a:schemeClr val="tx1"/>
              </a:buClr>
              <a:buSzPct val="75000"/>
              <a:buFont typeface="Wingdings" pitchFamily="2" charset="2"/>
              <a:buChar char="l"/>
              <a:defRPr sz="2800">
                <a:solidFill>
                  <a:schemeClr val="tx1"/>
                </a:solidFill>
                <a:latin typeface="Arial" panose="020B0604020202020204" pitchFamily="34" charset="0"/>
                <a:cs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cs typeface="Arial" panose="020B0604020202020204" pitchFamily="34" charset="0"/>
              </a:defRPr>
            </a:lvl2pPr>
            <a:lvl3pPr marL="1143000" indent="-228600">
              <a:spcBef>
                <a:spcPct val="20000"/>
              </a:spcBef>
              <a:buClr>
                <a:schemeClr val="tx1"/>
              </a:buClr>
              <a:buSzPct val="75000"/>
              <a:buFont typeface="Wingdings" pitchFamily="2" charset="2"/>
              <a:buChar char="l"/>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buClr>
                <a:schemeClr val="tx1"/>
              </a:buClr>
              <a:buSzPct val="80000"/>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lr>
                <a:schemeClr val="tx1"/>
              </a:buClr>
              <a:buSzPct val="65000"/>
              <a:buFont typeface="Wingdings" pitchFamily="2" charset="2"/>
              <a:buChar char="l"/>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itchFamily="2" charset="2"/>
              <a:buChar char="l"/>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itchFamily="2" charset="2"/>
              <a:buChar char="l"/>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itchFamily="2" charset="2"/>
              <a:buChar char="l"/>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itchFamily="2" charset="2"/>
              <a:buChar char="l"/>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0"/>
              </a:spcBef>
              <a:buClrTx/>
              <a:buSzTx/>
              <a:buFontTx/>
              <a:buNone/>
            </a:pPr>
            <a:r>
              <a:rPr lang="en-US" altLang="en-US" sz="3600" b="1"/>
              <a:t>TO BE</a:t>
            </a:r>
            <a:r>
              <a:rPr lang="en-US" altLang="en-US" sz="3600"/>
              <a:t> </a:t>
            </a:r>
          </a:p>
          <a:p>
            <a:pPr algn="ctr" eaLnBrk="1" hangingPunct="1">
              <a:spcBef>
                <a:spcPct val="0"/>
              </a:spcBef>
              <a:buClrTx/>
              <a:buSzTx/>
              <a:buFontTx/>
              <a:buNone/>
            </a:pPr>
            <a:r>
              <a:rPr lang="en-US" altLang="en-US" sz="2400" i="1"/>
              <a:t>1.In this process  will map the business process in SAP based on ASIS 2.Module wise TOBE document has to be created </a:t>
            </a:r>
            <a:endParaRPr lang="en-GB" altLang="en-US" sz="2400" i="1"/>
          </a:p>
        </p:txBody>
      </p:sp>
      <p:sp>
        <p:nvSpPr>
          <p:cNvPr id="15367" name="AutoShape 7">
            <a:extLst>
              <a:ext uri="{FF2B5EF4-FFF2-40B4-BE49-F238E27FC236}">
                <a16:creationId xmlns:a16="http://schemas.microsoft.com/office/drawing/2014/main" id="{9211E919-296A-9547-A0D8-9D70A0DED27C}"/>
              </a:ext>
            </a:extLst>
          </p:cNvPr>
          <p:cNvSpPr>
            <a:spLocks noChangeArrowheads="1"/>
          </p:cNvSpPr>
          <p:nvPr/>
        </p:nvSpPr>
        <p:spPr bwMode="auto">
          <a:xfrm>
            <a:off x="8359776" y="8947151"/>
            <a:ext cx="5902326" cy="2016126"/>
          </a:xfrm>
          <a:prstGeom prst="roundRect">
            <a:avLst>
              <a:gd name="adj" fmla="val 16667"/>
            </a:avLst>
          </a:prstGeom>
          <a:solidFill>
            <a:schemeClr val="accent1">
              <a:alpha val="49019"/>
            </a:schemeClr>
          </a:solidFill>
          <a:ln w="9525">
            <a:solidFill>
              <a:schemeClr val="tx1"/>
            </a:solidFill>
            <a:round/>
            <a:headEnd/>
            <a:tailEnd/>
          </a:ln>
        </p:spPr>
        <p:txBody>
          <a:bodyPr anchor="ctr"/>
          <a:lstStyle>
            <a:lvl1pPr>
              <a:spcBef>
                <a:spcPct val="20000"/>
              </a:spcBef>
              <a:buClr>
                <a:schemeClr val="tx1"/>
              </a:buClr>
              <a:buSzPct val="75000"/>
              <a:buFont typeface="Wingdings" pitchFamily="2" charset="2"/>
              <a:buChar char="l"/>
              <a:defRPr sz="2800">
                <a:solidFill>
                  <a:schemeClr val="tx1"/>
                </a:solidFill>
                <a:latin typeface="Arial" panose="020B0604020202020204" pitchFamily="34" charset="0"/>
                <a:cs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cs typeface="Arial" panose="020B0604020202020204" pitchFamily="34" charset="0"/>
              </a:defRPr>
            </a:lvl2pPr>
            <a:lvl3pPr marL="1143000" indent="-228600">
              <a:spcBef>
                <a:spcPct val="20000"/>
              </a:spcBef>
              <a:buClr>
                <a:schemeClr val="tx1"/>
              </a:buClr>
              <a:buSzPct val="75000"/>
              <a:buFont typeface="Wingdings" pitchFamily="2" charset="2"/>
              <a:buChar char="l"/>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buClr>
                <a:schemeClr val="tx1"/>
              </a:buClr>
              <a:buSzPct val="80000"/>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lr>
                <a:schemeClr val="tx1"/>
              </a:buClr>
              <a:buSzPct val="65000"/>
              <a:buFont typeface="Wingdings" pitchFamily="2" charset="2"/>
              <a:buChar char="l"/>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itchFamily="2" charset="2"/>
              <a:buChar char="l"/>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itchFamily="2" charset="2"/>
              <a:buChar char="l"/>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itchFamily="2" charset="2"/>
              <a:buChar char="l"/>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itchFamily="2" charset="2"/>
              <a:buChar char="l"/>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0"/>
              </a:spcBef>
              <a:buClrTx/>
              <a:buSzTx/>
              <a:buFontTx/>
              <a:buNone/>
            </a:pPr>
            <a:r>
              <a:rPr lang="en-US" altLang="en-US" sz="3600" b="1"/>
              <a:t>GAP ANALYSIS</a:t>
            </a:r>
            <a:r>
              <a:rPr lang="en-US" altLang="en-US" sz="3600" i="1"/>
              <a:t> </a:t>
            </a:r>
          </a:p>
          <a:p>
            <a:pPr algn="ctr" eaLnBrk="1" hangingPunct="1">
              <a:spcBef>
                <a:spcPct val="0"/>
              </a:spcBef>
              <a:buClrTx/>
              <a:buSzTx/>
              <a:buFontTx/>
              <a:buNone/>
            </a:pPr>
            <a:r>
              <a:rPr lang="en-US" altLang="en-US" sz="2000" i="1"/>
              <a:t>1.The GAP b/w ASIS process &amp; TOBE process is called GAP analysis ie., The inputs or the business process which can’t mapped into standard SAP will be analyzed here </a:t>
            </a:r>
          </a:p>
          <a:p>
            <a:pPr algn="ctr" eaLnBrk="1" hangingPunct="1">
              <a:spcBef>
                <a:spcPct val="0"/>
              </a:spcBef>
              <a:buClrTx/>
              <a:buSzTx/>
              <a:buFontTx/>
              <a:buNone/>
            </a:pPr>
            <a:r>
              <a:rPr lang="en-US" altLang="en-US" sz="2000" i="1"/>
              <a:t>2.GAP document has to be created</a:t>
            </a:r>
            <a:r>
              <a:rPr lang="en-US" altLang="en-US" sz="2000"/>
              <a:t> </a:t>
            </a:r>
            <a:endParaRPr lang="en-GB" altLang="en-US" sz="2000"/>
          </a:p>
        </p:txBody>
      </p:sp>
      <p:sp>
        <p:nvSpPr>
          <p:cNvPr id="15368" name="AutoShape 8">
            <a:extLst>
              <a:ext uri="{FF2B5EF4-FFF2-40B4-BE49-F238E27FC236}">
                <a16:creationId xmlns:a16="http://schemas.microsoft.com/office/drawing/2014/main" id="{7736BC19-BB89-BC4B-9960-E4DF568E30C5}"/>
              </a:ext>
            </a:extLst>
          </p:cNvPr>
          <p:cNvSpPr>
            <a:spLocks noChangeArrowheads="1"/>
          </p:cNvSpPr>
          <p:nvPr/>
        </p:nvSpPr>
        <p:spPr bwMode="auto">
          <a:xfrm>
            <a:off x="9944101" y="11395076"/>
            <a:ext cx="5902324" cy="2016124"/>
          </a:xfrm>
          <a:prstGeom prst="roundRect">
            <a:avLst>
              <a:gd name="adj" fmla="val 16667"/>
            </a:avLst>
          </a:prstGeom>
          <a:solidFill>
            <a:schemeClr val="accent1">
              <a:alpha val="49019"/>
            </a:schemeClr>
          </a:solidFill>
          <a:ln w="9525">
            <a:solidFill>
              <a:schemeClr val="tx1"/>
            </a:solidFill>
            <a:round/>
            <a:headEnd/>
            <a:tailEnd/>
          </a:ln>
        </p:spPr>
        <p:txBody>
          <a:bodyPr anchor="ctr"/>
          <a:lstStyle>
            <a:lvl1pPr>
              <a:spcBef>
                <a:spcPct val="20000"/>
              </a:spcBef>
              <a:buClr>
                <a:schemeClr val="tx1"/>
              </a:buClr>
              <a:buSzPct val="75000"/>
              <a:buFont typeface="Wingdings" pitchFamily="2" charset="2"/>
              <a:buChar char="l"/>
              <a:defRPr sz="2800">
                <a:solidFill>
                  <a:schemeClr val="tx1"/>
                </a:solidFill>
                <a:latin typeface="Arial" panose="020B0604020202020204" pitchFamily="34" charset="0"/>
                <a:cs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cs typeface="Arial" panose="020B0604020202020204" pitchFamily="34" charset="0"/>
              </a:defRPr>
            </a:lvl2pPr>
            <a:lvl3pPr marL="1143000" indent="-228600">
              <a:spcBef>
                <a:spcPct val="20000"/>
              </a:spcBef>
              <a:buClr>
                <a:schemeClr val="tx1"/>
              </a:buClr>
              <a:buSzPct val="75000"/>
              <a:buFont typeface="Wingdings" pitchFamily="2" charset="2"/>
              <a:buChar char="l"/>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buClr>
                <a:schemeClr val="tx1"/>
              </a:buClr>
              <a:buSzPct val="80000"/>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lr>
                <a:schemeClr val="tx1"/>
              </a:buClr>
              <a:buSzPct val="65000"/>
              <a:buFont typeface="Wingdings" pitchFamily="2" charset="2"/>
              <a:buChar char="l"/>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itchFamily="2" charset="2"/>
              <a:buChar char="l"/>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itchFamily="2" charset="2"/>
              <a:buChar char="l"/>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itchFamily="2" charset="2"/>
              <a:buChar char="l"/>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itchFamily="2" charset="2"/>
              <a:buChar char="l"/>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0"/>
              </a:spcBef>
              <a:buClrTx/>
              <a:buSzTx/>
              <a:buFontTx/>
              <a:buNone/>
            </a:pPr>
            <a:r>
              <a:rPr lang="en-US" altLang="en-US" sz="3600" b="1"/>
              <a:t>SIGN OFF </a:t>
            </a:r>
          </a:p>
          <a:p>
            <a:pPr algn="ctr" eaLnBrk="1" hangingPunct="1">
              <a:spcBef>
                <a:spcPct val="0"/>
              </a:spcBef>
              <a:buClrTx/>
              <a:buSzTx/>
              <a:buFontTx/>
              <a:buNone/>
            </a:pPr>
            <a:r>
              <a:rPr lang="en-US" altLang="en-US" i="1"/>
              <a:t>Each process above has to be taken sign off from client</a:t>
            </a:r>
            <a:r>
              <a:rPr lang="en-US" altLang="en-US"/>
              <a:t> </a:t>
            </a:r>
          </a:p>
        </p:txBody>
      </p:sp>
      <p:sp>
        <p:nvSpPr>
          <p:cNvPr id="15369" name="AutoShape 9">
            <a:extLst>
              <a:ext uri="{FF2B5EF4-FFF2-40B4-BE49-F238E27FC236}">
                <a16:creationId xmlns:a16="http://schemas.microsoft.com/office/drawing/2014/main" id="{A76101A9-107C-364E-AD41-0941849BFD6D}"/>
              </a:ext>
            </a:extLst>
          </p:cNvPr>
          <p:cNvSpPr>
            <a:spLocks noChangeArrowheads="1"/>
          </p:cNvSpPr>
          <p:nvPr/>
        </p:nvSpPr>
        <p:spPr bwMode="auto">
          <a:xfrm rot="19660102">
            <a:off x="4492626" y="4206877"/>
            <a:ext cx="542926" cy="1298574"/>
          </a:xfrm>
          <a:prstGeom prst="curvedRightArrow">
            <a:avLst>
              <a:gd name="adj1" fmla="val 47836"/>
              <a:gd name="adj2" fmla="val 95672"/>
              <a:gd name="adj3" fmla="val 33333"/>
            </a:avLst>
          </a:prstGeom>
          <a:solidFill>
            <a:schemeClr val="accent1"/>
          </a:solidFill>
          <a:ln w="9525">
            <a:solidFill>
              <a:schemeClr val="tx1"/>
            </a:solidFill>
            <a:miter lim="800000"/>
            <a:headEnd/>
            <a:tailEnd/>
          </a:ln>
        </p:spPr>
        <p:txBody>
          <a:bodyPr wrap="none" anchor="ctr"/>
          <a:lstStyle>
            <a:lvl1pPr>
              <a:spcBef>
                <a:spcPct val="20000"/>
              </a:spcBef>
              <a:buClr>
                <a:schemeClr val="tx1"/>
              </a:buClr>
              <a:buSzPct val="75000"/>
              <a:buFont typeface="Wingdings" pitchFamily="2" charset="2"/>
              <a:buChar char="l"/>
              <a:defRPr sz="2800">
                <a:solidFill>
                  <a:schemeClr val="tx1"/>
                </a:solidFill>
                <a:latin typeface="Arial" panose="020B0604020202020204" pitchFamily="34" charset="0"/>
                <a:cs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cs typeface="Arial" panose="020B0604020202020204" pitchFamily="34" charset="0"/>
              </a:defRPr>
            </a:lvl2pPr>
            <a:lvl3pPr marL="1143000" indent="-228600">
              <a:spcBef>
                <a:spcPct val="20000"/>
              </a:spcBef>
              <a:buClr>
                <a:schemeClr val="tx1"/>
              </a:buClr>
              <a:buSzPct val="75000"/>
              <a:buFont typeface="Wingdings" pitchFamily="2" charset="2"/>
              <a:buChar char="l"/>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buClr>
                <a:schemeClr val="tx1"/>
              </a:buClr>
              <a:buSzPct val="80000"/>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lr>
                <a:schemeClr val="tx1"/>
              </a:buClr>
              <a:buSzPct val="65000"/>
              <a:buFont typeface="Wingdings" pitchFamily="2" charset="2"/>
              <a:buChar char="l"/>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itchFamily="2" charset="2"/>
              <a:buChar char="l"/>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itchFamily="2" charset="2"/>
              <a:buChar char="l"/>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itchFamily="2" charset="2"/>
              <a:buChar char="l"/>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itchFamily="2" charset="2"/>
              <a:buChar char="l"/>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ClrTx/>
              <a:buSzTx/>
              <a:buFontTx/>
              <a:buNone/>
            </a:pPr>
            <a:endParaRPr lang="en-US" altLang="en-US" sz="3600"/>
          </a:p>
        </p:txBody>
      </p:sp>
      <p:sp>
        <p:nvSpPr>
          <p:cNvPr id="15370" name="AutoShape 10">
            <a:extLst>
              <a:ext uri="{FF2B5EF4-FFF2-40B4-BE49-F238E27FC236}">
                <a16:creationId xmlns:a16="http://schemas.microsoft.com/office/drawing/2014/main" id="{9EE2B34A-D356-D042-8E86-E8E48224FF03}"/>
              </a:ext>
            </a:extLst>
          </p:cNvPr>
          <p:cNvSpPr>
            <a:spLocks noChangeArrowheads="1"/>
          </p:cNvSpPr>
          <p:nvPr/>
        </p:nvSpPr>
        <p:spPr bwMode="auto">
          <a:xfrm rot="19660102">
            <a:off x="5480051" y="6353177"/>
            <a:ext cx="542924" cy="1298574"/>
          </a:xfrm>
          <a:prstGeom prst="curvedRightArrow">
            <a:avLst>
              <a:gd name="adj1" fmla="val 47836"/>
              <a:gd name="adj2" fmla="val 95673"/>
              <a:gd name="adj3" fmla="val 33333"/>
            </a:avLst>
          </a:prstGeom>
          <a:solidFill>
            <a:schemeClr val="accent1"/>
          </a:solidFill>
          <a:ln w="9525">
            <a:solidFill>
              <a:schemeClr val="tx1"/>
            </a:solidFill>
            <a:miter lim="800000"/>
            <a:headEnd/>
            <a:tailEnd/>
          </a:ln>
        </p:spPr>
        <p:txBody>
          <a:bodyPr wrap="none" anchor="ctr"/>
          <a:lstStyle>
            <a:lvl1pPr>
              <a:spcBef>
                <a:spcPct val="20000"/>
              </a:spcBef>
              <a:buClr>
                <a:schemeClr val="tx1"/>
              </a:buClr>
              <a:buSzPct val="75000"/>
              <a:buFont typeface="Wingdings" pitchFamily="2" charset="2"/>
              <a:buChar char="l"/>
              <a:defRPr sz="2800">
                <a:solidFill>
                  <a:schemeClr val="tx1"/>
                </a:solidFill>
                <a:latin typeface="Arial" panose="020B0604020202020204" pitchFamily="34" charset="0"/>
                <a:cs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cs typeface="Arial" panose="020B0604020202020204" pitchFamily="34" charset="0"/>
              </a:defRPr>
            </a:lvl2pPr>
            <a:lvl3pPr marL="1143000" indent="-228600">
              <a:spcBef>
                <a:spcPct val="20000"/>
              </a:spcBef>
              <a:buClr>
                <a:schemeClr val="tx1"/>
              </a:buClr>
              <a:buSzPct val="75000"/>
              <a:buFont typeface="Wingdings" pitchFamily="2" charset="2"/>
              <a:buChar char="l"/>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buClr>
                <a:schemeClr val="tx1"/>
              </a:buClr>
              <a:buSzPct val="80000"/>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lr>
                <a:schemeClr val="tx1"/>
              </a:buClr>
              <a:buSzPct val="65000"/>
              <a:buFont typeface="Wingdings" pitchFamily="2" charset="2"/>
              <a:buChar char="l"/>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itchFamily="2" charset="2"/>
              <a:buChar char="l"/>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itchFamily="2" charset="2"/>
              <a:buChar char="l"/>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itchFamily="2" charset="2"/>
              <a:buChar char="l"/>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itchFamily="2" charset="2"/>
              <a:buChar char="l"/>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ClrTx/>
              <a:buSzTx/>
              <a:buFontTx/>
              <a:buNone/>
            </a:pPr>
            <a:endParaRPr lang="en-US" altLang="en-US" sz="3600"/>
          </a:p>
        </p:txBody>
      </p:sp>
      <p:sp>
        <p:nvSpPr>
          <p:cNvPr id="15371" name="AutoShape 11">
            <a:extLst>
              <a:ext uri="{FF2B5EF4-FFF2-40B4-BE49-F238E27FC236}">
                <a16:creationId xmlns:a16="http://schemas.microsoft.com/office/drawing/2014/main" id="{DE0724ED-0BC2-DF46-9088-053934B7574F}"/>
              </a:ext>
            </a:extLst>
          </p:cNvPr>
          <p:cNvSpPr>
            <a:spLocks noChangeArrowheads="1"/>
          </p:cNvSpPr>
          <p:nvPr/>
        </p:nvSpPr>
        <p:spPr bwMode="auto">
          <a:xfrm rot="19660102">
            <a:off x="6489701" y="8515350"/>
            <a:ext cx="542924" cy="1298576"/>
          </a:xfrm>
          <a:prstGeom prst="curvedRightArrow">
            <a:avLst>
              <a:gd name="adj1" fmla="val 47836"/>
              <a:gd name="adj2" fmla="val 95673"/>
              <a:gd name="adj3" fmla="val 33333"/>
            </a:avLst>
          </a:prstGeom>
          <a:solidFill>
            <a:schemeClr val="accent1"/>
          </a:solidFill>
          <a:ln w="9525">
            <a:solidFill>
              <a:schemeClr val="tx1"/>
            </a:solidFill>
            <a:miter lim="800000"/>
            <a:headEnd/>
            <a:tailEnd/>
          </a:ln>
        </p:spPr>
        <p:txBody>
          <a:bodyPr wrap="none" anchor="ctr"/>
          <a:lstStyle>
            <a:lvl1pPr>
              <a:spcBef>
                <a:spcPct val="20000"/>
              </a:spcBef>
              <a:buClr>
                <a:schemeClr val="tx1"/>
              </a:buClr>
              <a:buSzPct val="75000"/>
              <a:buFont typeface="Wingdings" pitchFamily="2" charset="2"/>
              <a:buChar char="l"/>
              <a:defRPr sz="2800">
                <a:solidFill>
                  <a:schemeClr val="tx1"/>
                </a:solidFill>
                <a:latin typeface="Arial" panose="020B0604020202020204" pitchFamily="34" charset="0"/>
                <a:cs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cs typeface="Arial" panose="020B0604020202020204" pitchFamily="34" charset="0"/>
              </a:defRPr>
            </a:lvl2pPr>
            <a:lvl3pPr marL="1143000" indent="-228600">
              <a:spcBef>
                <a:spcPct val="20000"/>
              </a:spcBef>
              <a:buClr>
                <a:schemeClr val="tx1"/>
              </a:buClr>
              <a:buSzPct val="75000"/>
              <a:buFont typeface="Wingdings" pitchFamily="2" charset="2"/>
              <a:buChar char="l"/>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buClr>
                <a:schemeClr val="tx1"/>
              </a:buClr>
              <a:buSzPct val="80000"/>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lr>
                <a:schemeClr val="tx1"/>
              </a:buClr>
              <a:buSzPct val="65000"/>
              <a:buFont typeface="Wingdings" pitchFamily="2" charset="2"/>
              <a:buChar char="l"/>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itchFamily="2" charset="2"/>
              <a:buChar char="l"/>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itchFamily="2" charset="2"/>
              <a:buChar char="l"/>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itchFamily="2" charset="2"/>
              <a:buChar char="l"/>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itchFamily="2" charset="2"/>
              <a:buChar char="l"/>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ClrTx/>
              <a:buSzTx/>
              <a:buFontTx/>
              <a:buNone/>
            </a:pPr>
            <a:endParaRPr lang="en-US" altLang="en-US" sz="3600"/>
          </a:p>
        </p:txBody>
      </p:sp>
      <p:sp>
        <p:nvSpPr>
          <p:cNvPr id="15372" name="AutoShape 12">
            <a:extLst>
              <a:ext uri="{FF2B5EF4-FFF2-40B4-BE49-F238E27FC236}">
                <a16:creationId xmlns:a16="http://schemas.microsoft.com/office/drawing/2014/main" id="{AD56F945-4A19-3D40-9BB1-6786DD6606A2}"/>
              </a:ext>
            </a:extLst>
          </p:cNvPr>
          <p:cNvSpPr>
            <a:spLocks noChangeArrowheads="1"/>
          </p:cNvSpPr>
          <p:nvPr/>
        </p:nvSpPr>
        <p:spPr bwMode="auto">
          <a:xfrm rot="19660102">
            <a:off x="7639051" y="10674350"/>
            <a:ext cx="542924" cy="1298576"/>
          </a:xfrm>
          <a:prstGeom prst="curvedRightArrow">
            <a:avLst>
              <a:gd name="adj1" fmla="val 47836"/>
              <a:gd name="adj2" fmla="val 95673"/>
              <a:gd name="adj3" fmla="val 33333"/>
            </a:avLst>
          </a:prstGeom>
          <a:solidFill>
            <a:schemeClr val="accent1"/>
          </a:solidFill>
          <a:ln w="9525">
            <a:solidFill>
              <a:schemeClr val="tx1"/>
            </a:solidFill>
            <a:miter lim="800000"/>
            <a:headEnd/>
            <a:tailEnd/>
          </a:ln>
        </p:spPr>
        <p:txBody>
          <a:bodyPr wrap="none" anchor="ctr"/>
          <a:lstStyle>
            <a:lvl1pPr>
              <a:spcBef>
                <a:spcPct val="20000"/>
              </a:spcBef>
              <a:buClr>
                <a:schemeClr val="tx1"/>
              </a:buClr>
              <a:buSzPct val="75000"/>
              <a:buFont typeface="Wingdings" pitchFamily="2" charset="2"/>
              <a:buChar char="l"/>
              <a:defRPr sz="2800">
                <a:solidFill>
                  <a:schemeClr val="tx1"/>
                </a:solidFill>
                <a:latin typeface="Arial" panose="020B0604020202020204" pitchFamily="34" charset="0"/>
                <a:cs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cs typeface="Arial" panose="020B0604020202020204" pitchFamily="34" charset="0"/>
              </a:defRPr>
            </a:lvl2pPr>
            <a:lvl3pPr marL="1143000" indent="-228600">
              <a:spcBef>
                <a:spcPct val="20000"/>
              </a:spcBef>
              <a:buClr>
                <a:schemeClr val="tx1"/>
              </a:buClr>
              <a:buSzPct val="75000"/>
              <a:buFont typeface="Wingdings" pitchFamily="2" charset="2"/>
              <a:buChar char="l"/>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buClr>
                <a:schemeClr val="tx1"/>
              </a:buClr>
              <a:buSzPct val="80000"/>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lr>
                <a:schemeClr val="tx1"/>
              </a:buClr>
              <a:buSzPct val="65000"/>
              <a:buFont typeface="Wingdings" pitchFamily="2" charset="2"/>
              <a:buChar char="l"/>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itchFamily="2" charset="2"/>
              <a:buChar char="l"/>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itchFamily="2" charset="2"/>
              <a:buChar char="l"/>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itchFamily="2" charset="2"/>
              <a:buChar char="l"/>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itchFamily="2" charset="2"/>
              <a:buChar char="l"/>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ClrTx/>
              <a:buSzTx/>
              <a:buFontTx/>
              <a:buNone/>
            </a:pPr>
            <a:endParaRPr lang="en-US" altLang="en-US" sz="3600"/>
          </a:p>
        </p:txBody>
      </p:sp>
      <p:sp>
        <p:nvSpPr>
          <p:cNvPr id="15373" name="Rectangle 13">
            <a:extLst>
              <a:ext uri="{FF2B5EF4-FFF2-40B4-BE49-F238E27FC236}">
                <a16:creationId xmlns:a16="http://schemas.microsoft.com/office/drawing/2014/main" id="{E946AC43-1EEB-D84D-9700-3F67868A6649}"/>
              </a:ext>
            </a:extLst>
          </p:cNvPr>
          <p:cNvSpPr>
            <a:spLocks noChangeArrowheads="1"/>
          </p:cNvSpPr>
          <p:nvPr/>
        </p:nvSpPr>
        <p:spPr bwMode="auto">
          <a:xfrm>
            <a:off x="14502668" y="5056188"/>
            <a:ext cx="8169762" cy="45243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lr>
                <a:schemeClr val="tx1"/>
              </a:buClr>
              <a:buSzPct val="75000"/>
              <a:buFont typeface="Wingdings" pitchFamily="2" charset="2"/>
              <a:buChar char="l"/>
              <a:defRPr sz="2800">
                <a:solidFill>
                  <a:schemeClr val="tx1"/>
                </a:solidFill>
                <a:latin typeface="Arial" panose="020B0604020202020204" pitchFamily="34" charset="0"/>
                <a:cs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cs typeface="Arial" panose="020B0604020202020204" pitchFamily="34" charset="0"/>
              </a:defRPr>
            </a:lvl2pPr>
            <a:lvl3pPr marL="1143000" indent="-228600">
              <a:spcBef>
                <a:spcPct val="20000"/>
              </a:spcBef>
              <a:buClr>
                <a:schemeClr val="tx1"/>
              </a:buClr>
              <a:buSzPct val="75000"/>
              <a:buFont typeface="Wingdings" pitchFamily="2" charset="2"/>
              <a:buChar char="l"/>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buClr>
                <a:schemeClr val="tx1"/>
              </a:buClr>
              <a:buSzPct val="80000"/>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lr>
                <a:schemeClr val="tx1"/>
              </a:buClr>
              <a:buSzPct val="65000"/>
              <a:buFont typeface="Wingdings" pitchFamily="2" charset="2"/>
              <a:buChar char="l"/>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itchFamily="2" charset="2"/>
              <a:buChar char="l"/>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itchFamily="2" charset="2"/>
              <a:buChar char="l"/>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itchFamily="2" charset="2"/>
              <a:buChar char="l"/>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itchFamily="2" charset="2"/>
              <a:buChar char="l"/>
              <a:defRPr sz="2000">
                <a:solidFill>
                  <a:schemeClr val="tx1"/>
                </a:solidFill>
                <a:latin typeface="Arial" panose="020B0604020202020204" pitchFamily="34" charset="0"/>
                <a:cs typeface="Arial" panose="020B0604020202020204" pitchFamily="34" charset="0"/>
              </a:defRPr>
            </a:lvl9pPr>
          </a:lstStyle>
          <a:p>
            <a:pPr eaLnBrk="1" hangingPunct="1">
              <a:lnSpc>
                <a:spcPct val="80000"/>
              </a:lnSpc>
              <a:spcBef>
                <a:spcPct val="75000"/>
              </a:spcBef>
              <a:buSzTx/>
              <a:buFont typeface="Wingdings" pitchFamily="2" charset="2"/>
              <a:buNone/>
            </a:pPr>
            <a:r>
              <a:rPr lang="en-US" altLang="en-US" sz="4000" dirty="0"/>
              <a:t>The purpose of this phase is to achieve a </a:t>
            </a:r>
            <a:r>
              <a:rPr lang="en-US" altLang="en-US" sz="4000" b="1" u="sng" dirty="0"/>
              <a:t>common understanding of how the company intends to run SAP to support their business</a:t>
            </a:r>
            <a:r>
              <a:rPr lang="en-US" altLang="en-US" sz="4000" dirty="0"/>
              <a:t>. The result is the Business Blueprint, a detailed documentation of the results gathered during requirements workshops. </a:t>
            </a:r>
          </a:p>
        </p:txBody>
      </p:sp>
    </p:spTree>
    <p:extLst>
      <p:ext uri="{BB962C8B-B14F-4D97-AF65-F5344CB8AC3E}">
        <p14:creationId xmlns:p14="http://schemas.microsoft.com/office/powerpoint/2010/main" val="15356395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5">
            <a:extLst>
              <a:ext uri="{FF2B5EF4-FFF2-40B4-BE49-F238E27FC236}">
                <a16:creationId xmlns:a16="http://schemas.microsoft.com/office/drawing/2014/main" id="{F5889B12-FB58-1941-ABDD-1BF3EED56A22}"/>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1"/>
              </a:buClr>
              <a:buSzPct val="75000"/>
              <a:buFont typeface="Wingdings" pitchFamily="2" charset="2"/>
              <a:buChar char="l"/>
              <a:defRPr sz="5600">
                <a:solidFill>
                  <a:schemeClr val="tx1"/>
                </a:solidFill>
                <a:latin typeface="Arial" panose="020B0604020202020204" pitchFamily="34" charset="0"/>
                <a:cs typeface="Arial" panose="020B0604020202020204" pitchFamily="34" charset="0"/>
              </a:defRPr>
            </a:lvl1pPr>
            <a:lvl2pPr marL="1485900" indent="-571500">
              <a:spcBef>
                <a:spcPct val="20000"/>
              </a:spcBef>
              <a:buClr>
                <a:schemeClr val="tx1"/>
              </a:buClr>
              <a:buSzPct val="75000"/>
              <a:buChar char="–"/>
              <a:defRPr sz="4800">
                <a:solidFill>
                  <a:schemeClr val="tx1"/>
                </a:solidFill>
                <a:latin typeface="Arial" panose="020B0604020202020204" pitchFamily="34" charset="0"/>
                <a:cs typeface="Arial" panose="020B0604020202020204" pitchFamily="34" charset="0"/>
              </a:defRPr>
            </a:lvl2pPr>
            <a:lvl3pPr marL="2286000" indent="-457200">
              <a:spcBef>
                <a:spcPct val="20000"/>
              </a:spcBef>
              <a:buClr>
                <a:schemeClr val="tx1"/>
              </a:buClr>
              <a:buSzPct val="75000"/>
              <a:buFont typeface="Wingdings" pitchFamily="2" charset="2"/>
              <a:buChar char="l"/>
              <a:defRPr sz="4000">
                <a:solidFill>
                  <a:schemeClr val="tx1"/>
                </a:solidFill>
                <a:latin typeface="Arial" panose="020B0604020202020204" pitchFamily="34" charset="0"/>
                <a:cs typeface="Arial" panose="020B0604020202020204" pitchFamily="34" charset="0"/>
              </a:defRPr>
            </a:lvl3pPr>
            <a:lvl4pPr marL="3200400" indent="-457200">
              <a:spcBef>
                <a:spcPct val="20000"/>
              </a:spcBef>
              <a:buClr>
                <a:schemeClr val="tx1"/>
              </a:buClr>
              <a:buSzPct val="80000"/>
              <a:buChar char="–"/>
              <a:defRPr sz="4000">
                <a:solidFill>
                  <a:schemeClr val="tx1"/>
                </a:solidFill>
                <a:latin typeface="Arial" panose="020B0604020202020204" pitchFamily="34" charset="0"/>
                <a:cs typeface="Arial" panose="020B0604020202020204" pitchFamily="34" charset="0"/>
              </a:defRPr>
            </a:lvl4pPr>
            <a:lvl5pPr marL="4114800" indent="-457200">
              <a:spcBef>
                <a:spcPct val="20000"/>
              </a:spcBef>
              <a:buClr>
                <a:schemeClr val="tx1"/>
              </a:buClr>
              <a:buSzPct val="65000"/>
              <a:buFont typeface="Wingdings" pitchFamily="2" charset="2"/>
              <a:buChar char="l"/>
              <a:defRPr sz="4000">
                <a:solidFill>
                  <a:schemeClr val="tx1"/>
                </a:solidFill>
                <a:latin typeface="Arial" panose="020B0604020202020204" pitchFamily="34" charset="0"/>
                <a:cs typeface="Arial" panose="020B0604020202020204" pitchFamily="34" charset="0"/>
              </a:defRPr>
            </a:lvl5pPr>
            <a:lvl6pPr marL="5029200" indent="-457200" eaLnBrk="0" fontAlgn="base" hangingPunct="0">
              <a:spcBef>
                <a:spcPct val="20000"/>
              </a:spcBef>
              <a:spcAft>
                <a:spcPct val="0"/>
              </a:spcAft>
              <a:buClr>
                <a:schemeClr val="tx1"/>
              </a:buClr>
              <a:buSzPct val="65000"/>
              <a:buFont typeface="Wingdings" pitchFamily="2" charset="2"/>
              <a:buChar char="l"/>
              <a:defRPr sz="4000">
                <a:solidFill>
                  <a:schemeClr val="tx1"/>
                </a:solidFill>
                <a:latin typeface="Arial" panose="020B0604020202020204" pitchFamily="34" charset="0"/>
                <a:cs typeface="Arial" panose="020B0604020202020204" pitchFamily="34" charset="0"/>
              </a:defRPr>
            </a:lvl6pPr>
            <a:lvl7pPr marL="5943600" indent="-457200" eaLnBrk="0" fontAlgn="base" hangingPunct="0">
              <a:spcBef>
                <a:spcPct val="20000"/>
              </a:spcBef>
              <a:spcAft>
                <a:spcPct val="0"/>
              </a:spcAft>
              <a:buClr>
                <a:schemeClr val="tx1"/>
              </a:buClr>
              <a:buSzPct val="65000"/>
              <a:buFont typeface="Wingdings" pitchFamily="2" charset="2"/>
              <a:buChar char="l"/>
              <a:defRPr sz="4000">
                <a:solidFill>
                  <a:schemeClr val="tx1"/>
                </a:solidFill>
                <a:latin typeface="Arial" panose="020B0604020202020204" pitchFamily="34" charset="0"/>
                <a:cs typeface="Arial" panose="020B0604020202020204" pitchFamily="34" charset="0"/>
              </a:defRPr>
            </a:lvl7pPr>
            <a:lvl8pPr marL="6858000" indent="-457200" eaLnBrk="0" fontAlgn="base" hangingPunct="0">
              <a:spcBef>
                <a:spcPct val="20000"/>
              </a:spcBef>
              <a:spcAft>
                <a:spcPct val="0"/>
              </a:spcAft>
              <a:buClr>
                <a:schemeClr val="tx1"/>
              </a:buClr>
              <a:buSzPct val="65000"/>
              <a:buFont typeface="Wingdings" pitchFamily="2" charset="2"/>
              <a:buChar char="l"/>
              <a:defRPr sz="4000">
                <a:solidFill>
                  <a:schemeClr val="tx1"/>
                </a:solidFill>
                <a:latin typeface="Arial" panose="020B0604020202020204" pitchFamily="34" charset="0"/>
                <a:cs typeface="Arial" panose="020B0604020202020204" pitchFamily="34" charset="0"/>
              </a:defRPr>
            </a:lvl8pPr>
            <a:lvl9pPr marL="7772400" indent="-457200" eaLnBrk="0" fontAlgn="base" hangingPunct="0">
              <a:spcBef>
                <a:spcPct val="20000"/>
              </a:spcBef>
              <a:spcAft>
                <a:spcPct val="0"/>
              </a:spcAft>
              <a:buClr>
                <a:schemeClr val="tx1"/>
              </a:buClr>
              <a:buSzPct val="65000"/>
              <a:buFont typeface="Wingdings" pitchFamily="2" charset="2"/>
              <a:buChar char="l"/>
              <a:defRPr sz="4000">
                <a:solidFill>
                  <a:schemeClr val="tx1"/>
                </a:solidFill>
                <a:latin typeface="Arial" panose="020B0604020202020204" pitchFamily="34" charset="0"/>
                <a:cs typeface="Arial" panose="020B0604020202020204" pitchFamily="34" charset="0"/>
              </a:defRPr>
            </a:lvl9pPr>
          </a:lstStyle>
          <a:p>
            <a:pPr>
              <a:spcBef>
                <a:spcPct val="0"/>
              </a:spcBef>
              <a:buClrTx/>
              <a:buSzTx/>
              <a:buFontTx/>
              <a:buNone/>
            </a:pPr>
            <a:fld id="{DABC9E4F-9494-9043-8665-998A096EB4E4}" type="slidenum">
              <a:rPr lang="en-CA" altLang="en-US" sz="5200">
                <a:solidFill>
                  <a:schemeClr val="bg1"/>
                </a:solidFill>
              </a:rPr>
              <a:pPr>
                <a:spcBef>
                  <a:spcPct val="0"/>
                </a:spcBef>
                <a:buClrTx/>
                <a:buSzTx/>
                <a:buFontTx/>
                <a:buNone/>
              </a:pPr>
              <a:t>8</a:t>
            </a:fld>
            <a:endParaRPr lang="en-CA" altLang="en-US" sz="5200">
              <a:solidFill>
                <a:schemeClr val="bg1"/>
              </a:solidFill>
            </a:endParaRPr>
          </a:p>
        </p:txBody>
      </p:sp>
      <p:pic>
        <p:nvPicPr>
          <p:cNvPr id="17412" name="Picture 5">
            <a:extLst>
              <a:ext uri="{FF2B5EF4-FFF2-40B4-BE49-F238E27FC236}">
                <a16:creationId xmlns:a16="http://schemas.microsoft.com/office/drawing/2014/main" id="{90172FB2-CA33-8C43-A51D-42690B92B8B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85821" y="1735015"/>
            <a:ext cx="18247004" cy="115110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AutoShape 4">
            <a:extLst>
              <a:ext uri="{FF2B5EF4-FFF2-40B4-BE49-F238E27FC236}">
                <a16:creationId xmlns:a16="http://schemas.microsoft.com/office/drawing/2014/main" id="{5A859FBB-941C-A243-AB85-D482E2A857DF}"/>
              </a:ext>
            </a:extLst>
          </p:cNvPr>
          <p:cNvSpPr>
            <a:spLocks noChangeArrowheads="1"/>
          </p:cNvSpPr>
          <p:nvPr/>
        </p:nvSpPr>
        <p:spPr bwMode="auto">
          <a:xfrm>
            <a:off x="5553563" y="679938"/>
            <a:ext cx="15544800" cy="914400"/>
          </a:xfrm>
          <a:prstGeom prst="roundRect">
            <a:avLst>
              <a:gd name="adj" fmla="val 21667"/>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nchor="b"/>
          <a:lstStyle>
            <a:lvl1pPr>
              <a:spcBef>
                <a:spcPct val="20000"/>
              </a:spcBef>
              <a:buClr>
                <a:schemeClr val="tx1"/>
              </a:buClr>
              <a:buSzPct val="75000"/>
              <a:buFont typeface="Wingdings" pitchFamily="2" charset="2"/>
              <a:buChar char="l"/>
              <a:defRPr sz="2800">
                <a:solidFill>
                  <a:schemeClr val="tx1"/>
                </a:solidFill>
                <a:latin typeface="Arial" panose="020B0604020202020204" pitchFamily="34" charset="0"/>
                <a:cs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cs typeface="Arial" panose="020B0604020202020204" pitchFamily="34" charset="0"/>
              </a:defRPr>
            </a:lvl2pPr>
            <a:lvl3pPr marL="1143000" indent="-228600">
              <a:spcBef>
                <a:spcPct val="20000"/>
              </a:spcBef>
              <a:buClr>
                <a:schemeClr val="tx1"/>
              </a:buClr>
              <a:buSzPct val="75000"/>
              <a:buFont typeface="Wingdings" pitchFamily="2" charset="2"/>
              <a:buChar char="l"/>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buClr>
                <a:schemeClr val="tx1"/>
              </a:buClr>
              <a:buSzPct val="80000"/>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lr>
                <a:schemeClr val="tx1"/>
              </a:buClr>
              <a:buSzPct val="65000"/>
              <a:buFont typeface="Wingdings" pitchFamily="2" charset="2"/>
              <a:buChar char="l"/>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itchFamily="2" charset="2"/>
              <a:buChar char="l"/>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itchFamily="2" charset="2"/>
              <a:buChar char="l"/>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itchFamily="2" charset="2"/>
              <a:buChar char="l"/>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itchFamily="2" charset="2"/>
              <a:buChar char="l"/>
              <a:defRPr sz="2000">
                <a:solidFill>
                  <a:schemeClr val="tx1"/>
                </a:solidFill>
                <a:latin typeface="Arial" panose="020B0604020202020204" pitchFamily="34" charset="0"/>
                <a:cs typeface="Arial" panose="020B0604020202020204" pitchFamily="34" charset="0"/>
              </a:defRPr>
            </a:lvl9pPr>
          </a:lstStyle>
          <a:p>
            <a:pPr eaLnBrk="1" hangingPunct="1">
              <a:lnSpc>
                <a:spcPct val="90000"/>
              </a:lnSpc>
              <a:spcBef>
                <a:spcPct val="0"/>
              </a:spcBef>
              <a:buClrTx/>
              <a:buSzTx/>
              <a:buFontTx/>
              <a:buNone/>
            </a:pPr>
            <a:r>
              <a:rPr lang="en-US" altLang="en-US" sz="8000" b="1" dirty="0">
                <a:solidFill>
                  <a:srgbClr val="FF0000"/>
                </a:solidFill>
              </a:rPr>
              <a:t>Phase 2 : Business Blueprint</a:t>
            </a:r>
            <a:endParaRPr lang="en-CA" altLang="en-US" sz="8000" b="1" dirty="0">
              <a:solidFill>
                <a:srgbClr val="FF0000"/>
              </a:solidFill>
            </a:endParaRPr>
          </a:p>
        </p:txBody>
      </p:sp>
    </p:spTree>
    <p:extLst>
      <p:ext uri="{BB962C8B-B14F-4D97-AF65-F5344CB8AC3E}">
        <p14:creationId xmlns:p14="http://schemas.microsoft.com/office/powerpoint/2010/main" val="35635084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5">
            <a:extLst>
              <a:ext uri="{FF2B5EF4-FFF2-40B4-BE49-F238E27FC236}">
                <a16:creationId xmlns:a16="http://schemas.microsoft.com/office/drawing/2014/main" id="{9E823422-3896-974E-99DA-90AE5C8A4B04}"/>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1"/>
              </a:buClr>
              <a:buSzPct val="75000"/>
              <a:buFont typeface="Wingdings" pitchFamily="2" charset="2"/>
              <a:buChar char="l"/>
              <a:defRPr sz="5600">
                <a:solidFill>
                  <a:schemeClr val="tx1"/>
                </a:solidFill>
                <a:latin typeface="Arial" panose="020B0604020202020204" pitchFamily="34" charset="0"/>
                <a:cs typeface="Arial" panose="020B0604020202020204" pitchFamily="34" charset="0"/>
              </a:defRPr>
            </a:lvl1pPr>
            <a:lvl2pPr marL="1485900" indent="-571500">
              <a:spcBef>
                <a:spcPct val="20000"/>
              </a:spcBef>
              <a:buClr>
                <a:schemeClr val="tx1"/>
              </a:buClr>
              <a:buSzPct val="75000"/>
              <a:buChar char="–"/>
              <a:defRPr sz="4800">
                <a:solidFill>
                  <a:schemeClr val="tx1"/>
                </a:solidFill>
                <a:latin typeface="Arial" panose="020B0604020202020204" pitchFamily="34" charset="0"/>
                <a:cs typeface="Arial" panose="020B0604020202020204" pitchFamily="34" charset="0"/>
              </a:defRPr>
            </a:lvl2pPr>
            <a:lvl3pPr marL="2286000" indent="-457200">
              <a:spcBef>
                <a:spcPct val="20000"/>
              </a:spcBef>
              <a:buClr>
                <a:schemeClr val="tx1"/>
              </a:buClr>
              <a:buSzPct val="75000"/>
              <a:buFont typeface="Wingdings" pitchFamily="2" charset="2"/>
              <a:buChar char="l"/>
              <a:defRPr sz="4000">
                <a:solidFill>
                  <a:schemeClr val="tx1"/>
                </a:solidFill>
                <a:latin typeface="Arial" panose="020B0604020202020204" pitchFamily="34" charset="0"/>
                <a:cs typeface="Arial" panose="020B0604020202020204" pitchFamily="34" charset="0"/>
              </a:defRPr>
            </a:lvl3pPr>
            <a:lvl4pPr marL="3200400" indent="-457200">
              <a:spcBef>
                <a:spcPct val="20000"/>
              </a:spcBef>
              <a:buClr>
                <a:schemeClr val="tx1"/>
              </a:buClr>
              <a:buSzPct val="80000"/>
              <a:buChar char="–"/>
              <a:defRPr sz="4000">
                <a:solidFill>
                  <a:schemeClr val="tx1"/>
                </a:solidFill>
                <a:latin typeface="Arial" panose="020B0604020202020204" pitchFamily="34" charset="0"/>
                <a:cs typeface="Arial" panose="020B0604020202020204" pitchFamily="34" charset="0"/>
              </a:defRPr>
            </a:lvl4pPr>
            <a:lvl5pPr marL="4114800" indent="-457200">
              <a:spcBef>
                <a:spcPct val="20000"/>
              </a:spcBef>
              <a:buClr>
                <a:schemeClr val="tx1"/>
              </a:buClr>
              <a:buSzPct val="65000"/>
              <a:buFont typeface="Wingdings" pitchFamily="2" charset="2"/>
              <a:buChar char="l"/>
              <a:defRPr sz="4000">
                <a:solidFill>
                  <a:schemeClr val="tx1"/>
                </a:solidFill>
                <a:latin typeface="Arial" panose="020B0604020202020204" pitchFamily="34" charset="0"/>
                <a:cs typeface="Arial" panose="020B0604020202020204" pitchFamily="34" charset="0"/>
              </a:defRPr>
            </a:lvl5pPr>
            <a:lvl6pPr marL="5029200" indent="-457200" eaLnBrk="0" fontAlgn="base" hangingPunct="0">
              <a:spcBef>
                <a:spcPct val="20000"/>
              </a:spcBef>
              <a:spcAft>
                <a:spcPct val="0"/>
              </a:spcAft>
              <a:buClr>
                <a:schemeClr val="tx1"/>
              </a:buClr>
              <a:buSzPct val="65000"/>
              <a:buFont typeface="Wingdings" pitchFamily="2" charset="2"/>
              <a:buChar char="l"/>
              <a:defRPr sz="4000">
                <a:solidFill>
                  <a:schemeClr val="tx1"/>
                </a:solidFill>
                <a:latin typeface="Arial" panose="020B0604020202020204" pitchFamily="34" charset="0"/>
                <a:cs typeface="Arial" panose="020B0604020202020204" pitchFamily="34" charset="0"/>
              </a:defRPr>
            </a:lvl6pPr>
            <a:lvl7pPr marL="5943600" indent="-457200" eaLnBrk="0" fontAlgn="base" hangingPunct="0">
              <a:spcBef>
                <a:spcPct val="20000"/>
              </a:spcBef>
              <a:spcAft>
                <a:spcPct val="0"/>
              </a:spcAft>
              <a:buClr>
                <a:schemeClr val="tx1"/>
              </a:buClr>
              <a:buSzPct val="65000"/>
              <a:buFont typeface="Wingdings" pitchFamily="2" charset="2"/>
              <a:buChar char="l"/>
              <a:defRPr sz="4000">
                <a:solidFill>
                  <a:schemeClr val="tx1"/>
                </a:solidFill>
                <a:latin typeface="Arial" panose="020B0604020202020204" pitchFamily="34" charset="0"/>
                <a:cs typeface="Arial" panose="020B0604020202020204" pitchFamily="34" charset="0"/>
              </a:defRPr>
            </a:lvl7pPr>
            <a:lvl8pPr marL="6858000" indent="-457200" eaLnBrk="0" fontAlgn="base" hangingPunct="0">
              <a:spcBef>
                <a:spcPct val="20000"/>
              </a:spcBef>
              <a:spcAft>
                <a:spcPct val="0"/>
              </a:spcAft>
              <a:buClr>
                <a:schemeClr val="tx1"/>
              </a:buClr>
              <a:buSzPct val="65000"/>
              <a:buFont typeface="Wingdings" pitchFamily="2" charset="2"/>
              <a:buChar char="l"/>
              <a:defRPr sz="4000">
                <a:solidFill>
                  <a:schemeClr val="tx1"/>
                </a:solidFill>
                <a:latin typeface="Arial" panose="020B0604020202020204" pitchFamily="34" charset="0"/>
                <a:cs typeface="Arial" panose="020B0604020202020204" pitchFamily="34" charset="0"/>
              </a:defRPr>
            </a:lvl8pPr>
            <a:lvl9pPr marL="7772400" indent="-457200" eaLnBrk="0" fontAlgn="base" hangingPunct="0">
              <a:spcBef>
                <a:spcPct val="20000"/>
              </a:spcBef>
              <a:spcAft>
                <a:spcPct val="0"/>
              </a:spcAft>
              <a:buClr>
                <a:schemeClr val="tx1"/>
              </a:buClr>
              <a:buSzPct val="65000"/>
              <a:buFont typeface="Wingdings" pitchFamily="2" charset="2"/>
              <a:buChar char="l"/>
              <a:defRPr sz="4000">
                <a:solidFill>
                  <a:schemeClr val="tx1"/>
                </a:solidFill>
                <a:latin typeface="Arial" panose="020B0604020202020204" pitchFamily="34" charset="0"/>
                <a:cs typeface="Arial" panose="020B0604020202020204" pitchFamily="34" charset="0"/>
              </a:defRPr>
            </a:lvl9pPr>
          </a:lstStyle>
          <a:p>
            <a:pPr>
              <a:spcBef>
                <a:spcPct val="0"/>
              </a:spcBef>
              <a:buClrTx/>
              <a:buSzTx/>
              <a:buFontTx/>
              <a:buNone/>
            </a:pPr>
            <a:fld id="{F548721A-363C-174D-985A-E5631C2C8DBA}" type="slidenum">
              <a:rPr lang="en-CA" altLang="en-US" sz="5200">
                <a:solidFill>
                  <a:schemeClr val="bg1"/>
                </a:solidFill>
              </a:rPr>
              <a:pPr>
                <a:spcBef>
                  <a:spcPct val="0"/>
                </a:spcBef>
                <a:buClrTx/>
                <a:buSzTx/>
                <a:buFontTx/>
                <a:buNone/>
              </a:pPr>
              <a:t>9</a:t>
            </a:fld>
            <a:endParaRPr lang="en-CA" altLang="en-US" sz="5200">
              <a:solidFill>
                <a:schemeClr val="bg1"/>
              </a:solidFill>
            </a:endParaRPr>
          </a:p>
        </p:txBody>
      </p:sp>
      <p:sp>
        <p:nvSpPr>
          <p:cNvPr id="19459" name="AutoShape 2">
            <a:extLst>
              <a:ext uri="{FF2B5EF4-FFF2-40B4-BE49-F238E27FC236}">
                <a16:creationId xmlns:a16="http://schemas.microsoft.com/office/drawing/2014/main" id="{BE3077A0-DB6C-C346-898F-5290BEEDF3F0}"/>
              </a:ext>
            </a:extLst>
          </p:cNvPr>
          <p:cNvSpPr>
            <a:spLocks noGrp="1" noChangeArrowheads="1"/>
          </p:cNvSpPr>
          <p:nvPr>
            <p:ph type="title"/>
          </p:nvPr>
        </p:nvSpPr>
        <p:spPr>
          <a:xfrm>
            <a:off x="4568825" y="914400"/>
            <a:ext cx="15849600" cy="2286000"/>
          </a:xfrm>
        </p:spPr>
        <p:txBody>
          <a:bodyPr/>
          <a:lstStyle/>
          <a:p>
            <a:pPr eaLnBrk="1" hangingPunct="1"/>
            <a:r>
              <a:rPr lang="en-US" altLang="en-US" sz="8000" b="1" dirty="0">
                <a:solidFill>
                  <a:srgbClr val="FF0000"/>
                </a:solidFill>
              </a:rPr>
              <a:t>Phase 3 : Realization</a:t>
            </a:r>
            <a:endParaRPr lang="en-CA" altLang="en-US" sz="8000" b="1" dirty="0">
              <a:solidFill>
                <a:srgbClr val="FF0000"/>
              </a:solidFill>
            </a:endParaRPr>
          </a:p>
        </p:txBody>
      </p:sp>
      <p:sp>
        <p:nvSpPr>
          <p:cNvPr id="19460" name="AutoShape 4">
            <a:extLst>
              <a:ext uri="{FF2B5EF4-FFF2-40B4-BE49-F238E27FC236}">
                <a16:creationId xmlns:a16="http://schemas.microsoft.com/office/drawing/2014/main" id="{3CB3D122-ED09-434E-82F9-7BBC07D2D0C3}"/>
              </a:ext>
            </a:extLst>
          </p:cNvPr>
          <p:cNvSpPr>
            <a:spLocks noChangeArrowheads="1"/>
          </p:cNvSpPr>
          <p:nvPr/>
        </p:nvSpPr>
        <p:spPr bwMode="auto">
          <a:xfrm>
            <a:off x="5178426" y="5943601"/>
            <a:ext cx="5902326" cy="2016126"/>
          </a:xfrm>
          <a:prstGeom prst="roundRect">
            <a:avLst>
              <a:gd name="adj" fmla="val 16667"/>
            </a:avLst>
          </a:prstGeom>
          <a:solidFill>
            <a:schemeClr val="accent1">
              <a:alpha val="49019"/>
            </a:schemeClr>
          </a:solidFill>
          <a:ln w="9525" algn="ctr">
            <a:solidFill>
              <a:schemeClr val="tx1"/>
            </a:solidFill>
            <a:round/>
            <a:headEnd/>
            <a:tailEnd/>
          </a:ln>
        </p:spPr>
        <p:txBody>
          <a:bodyPr anchor="ctr"/>
          <a:lstStyle>
            <a:lvl1pPr>
              <a:spcBef>
                <a:spcPct val="20000"/>
              </a:spcBef>
              <a:buClr>
                <a:schemeClr val="tx1"/>
              </a:buClr>
              <a:buSzPct val="75000"/>
              <a:buFont typeface="Wingdings" pitchFamily="2" charset="2"/>
              <a:buChar char="l"/>
              <a:defRPr sz="2800">
                <a:solidFill>
                  <a:schemeClr val="tx1"/>
                </a:solidFill>
                <a:latin typeface="Arial" panose="020B0604020202020204" pitchFamily="34" charset="0"/>
                <a:cs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cs typeface="Arial" panose="020B0604020202020204" pitchFamily="34" charset="0"/>
              </a:defRPr>
            </a:lvl2pPr>
            <a:lvl3pPr marL="1143000" indent="-228600">
              <a:spcBef>
                <a:spcPct val="20000"/>
              </a:spcBef>
              <a:buClr>
                <a:schemeClr val="tx1"/>
              </a:buClr>
              <a:buSzPct val="75000"/>
              <a:buFont typeface="Wingdings" pitchFamily="2" charset="2"/>
              <a:buChar char="l"/>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buClr>
                <a:schemeClr val="tx1"/>
              </a:buClr>
              <a:buSzPct val="80000"/>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lr>
                <a:schemeClr val="tx1"/>
              </a:buClr>
              <a:buSzPct val="65000"/>
              <a:buFont typeface="Wingdings" pitchFamily="2" charset="2"/>
              <a:buChar char="l"/>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itchFamily="2" charset="2"/>
              <a:buChar char="l"/>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itchFamily="2" charset="2"/>
              <a:buChar char="l"/>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itchFamily="2" charset="2"/>
              <a:buChar char="l"/>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itchFamily="2" charset="2"/>
              <a:buChar char="l"/>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0"/>
              </a:spcBef>
              <a:buClrTx/>
              <a:buSzTx/>
              <a:buFontTx/>
              <a:buNone/>
            </a:pPr>
            <a:r>
              <a:rPr lang="en-US" altLang="en-US" sz="3600" b="1"/>
              <a:t>Baseline</a:t>
            </a:r>
          </a:p>
          <a:p>
            <a:pPr algn="ctr" eaLnBrk="1" hangingPunct="1">
              <a:spcBef>
                <a:spcPct val="0"/>
              </a:spcBef>
              <a:buClrTx/>
              <a:buSzTx/>
              <a:buFontTx/>
              <a:buNone/>
            </a:pPr>
            <a:r>
              <a:rPr lang="en-US" altLang="en-US" i="1"/>
              <a:t>Major scope</a:t>
            </a:r>
            <a:endParaRPr lang="en-GB" altLang="en-US" i="1"/>
          </a:p>
        </p:txBody>
      </p:sp>
      <p:sp>
        <p:nvSpPr>
          <p:cNvPr id="19461" name="AutoShape 5">
            <a:extLst>
              <a:ext uri="{FF2B5EF4-FFF2-40B4-BE49-F238E27FC236}">
                <a16:creationId xmlns:a16="http://schemas.microsoft.com/office/drawing/2014/main" id="{8A3EAD72-4D8D-A44B-95B4-7B6D70D0F1CA}"/>
              </a:ext>
            </a:extLst>
          </p:cNvPr>
          <p:cNvSpPr>
            <a:spLocks noChangeArrowheads="1"/>
          </p:cNvSpPr>
          <p:nvPr/>
        </p:nvSpPr>
        <p:spPr bwMode="auto">
          <a:xfrm>
            <a:off x="6470651" y="8680451"/>
            <a:ext cx="5902324" cy="2016126"/>
          </a:xfrm>
          <a:prstGeom prst="roundRect">
            <a:avLst>
              <a:gd name="adj" fmla="val 16667"/>
            </a:avLst>
          </a:prstGeom>
          <a:solidFill>
            <a:schemeClr val="accent1">
              <a:alpha val="49019"/>
            </a:schemeClr>
          </a:solidFill>
          <a:ln w="9525">
            <a:solidFill>
              <a:schemeClr val="tx1"/>
            </a:solidFill>
            <a:round/>
            <a:headEnd/>
            <a:tailEnd/>
          </a:ln>
        </p:spPr>
        <p:txBody>
          <a:bodyPr anchor="ctr"/>
          <a:lstStyle>
            <a:lvl1pPr>
              <a:spcBef>
                <a:spcPct val="20000"/>
              </a:spcBef>
              <a:buClr>
                <a:schemeClr val="tx1"/>
              </a:buClr>
              <a:buSzPct val="75000"/>
              <a:buFont typeface="Wingdings" pitchFamily="2" charset="2"/>
              <a:buChar char="l"/>
              <a:defRPr sz="2800">
                <a:solidFill>
                  <a:schemeClr val="tx1"/>
                </a:solidFill>
                <a:latin typeface="Arial" panose="020B0604020202020204" pitchFamily="34" charset="0"/>
                <a:cs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cs typeface="Arial" panose="020B0604020202020204" pitchFamily="34" charset="0"/>
              </a:defRPr>
            </a:lvl2pPr>
            <a:lvl3pPr marL="1143000" indent="-228600">
              <a:spcBef>
                <a:spcPct val="20000"/>
              </a:spcBef>
              <a:buClr>
                <a:schemeClr val="tx1"/>
              </a:buClr>
              <a:buSzPct val="75000"/>
              <a:buFont typeface="Wingdings" pitchFamily="2" charset="2"/>
              <a:buChar char="l"/>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buClr>
                <a:schemeClr val="tx1"/>
              </a:buClr>
              <a:buSzPct val="80000"/>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lr>
                <a:schemeClr val="tx1"/>
              </a:buClr>
              <a:buSzPct val="65000"/>
              <a:buFont typeface="Wingdings" pitchFamily="2" charset="2"/>
              <a:buChar char="l"/>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itchFamily="2" charset="2"/>
              <a:buChar char="l"/>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itchFamily="2" charset="2"/>
              <a:buChar char="l"/>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itchFamily="2" charset="2"/>
              <a:buChar char="l"/>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itchFamily="2" charset="2"/>
              <a:buChar char="l"/>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0"/>
              </a:spcBef>
              <a:buClrTx/>
              <a:buSzTx/>
              <a:buFontTx/>
              <a:buNone/>
            </a:pPr>
            <a:r>
              <a:rPr lang="en-US" altLang="en-US" sz="3600" b="1"/>
              <a:t>Final Configuration</a:t>
            </a:r>
          </a:p>
          <a:p>
            <a:pPr algn="ctr" eaLnBrk="1" hangingPunct="1">
              <a:spcBef>
                <a:spcPct val="0"/>
              </a:spcBef>
              <a:buClrTx/>
              <a:buSzTx/>
              <a:buFontTx/>
              <a:buNone/>
            </a:pPr>
            <a:r>
              <a:rPr lang="en-US" altLang="en-US" i="1"/>
              <a:t>Remaining scope</a:t>
            </a:r>
            <a:endParaRPr lang="en-GB" altLang="en-US" i="1"/>
          </a:p>
        </p:txBody>
      </p:sp>
      <p:sp>
        <p:nvSpPr>
          <p:cNvPr id="19462" name="AutoShape 6">
            <a:extLst>
              <a:ext uri="{FF2B5EF4-FFF2-40B4-BE49-F238E27FC236}">
                <a16:creationId xmlns:a16="http://schemas.microsoft.com/office/drawing/2014/main" id="{8E4A404B-DE0A-F640-B232-3A3FE44502F1}"/>
              </a:ext>
            </a:extLst>
          </p:cNvPr>
          <p:cNvSpPr>
            <a:spLocks noChangeArrowheads="1"/>
          </p:cNvSpPr>
          <p:nvPr/>
        </p:nvSpPr>
        <p:spPr bwMode="auto">
          <a:xfrm>
            <a:off x="7480301" y="11128376"/>
            <a:ext cx="5902324" cy="2016124"/>
          </a:xfrm>
          <a:prstGeom prst="roundRect">
            <a:avLst>
              <a:gd name="adj" fmla="val 16667"/>
            </a:avLst>
          </a:prstGeom>
          <a:solidFill>
            <a:schemeClr val="accent1">
              <a:alpha val="49019"/>
            </a:schemeClr>
          </a:solidFill>
          <a:ln w="9525">
            <a:solidFill>
              <a:schemeClr val="tx1"/>
            </a:solidFill>
            <a:round/>
            <a:headEnd/>
            <a:tailEnd/>
          </a:ln>
        </p:spPr>
        <p:txBody>
          <a:bodyPr anchor="ctr"/>
          <a:lstStyle>
            <a:lvl1pPr>
              <a:spcBef>
                <a:spcPct val="20000"/>
              </a:spcBef>
              <a:buClr>
                <a:schemeClr val="tx1"/>
              </a:buClr>
              <a:buSzPct val="75000"/>
              <a:buFont typeface="Wingdings" pitchFamily="2" charset="2"/>
              <a:buChar char="l"/>
              <a:defRPr sz="2800">
                <a:solidFill>
                  <a:schemeClr val="tx1"/>
                </a:solidFill>
                <a:latin typeface="Arial" panose="020B0604020202020204" pitchFamily="34" charset="0"/>
                <a:cs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cs typeface="Arial" panose="020B0604020202020204" pitchFamily="34" charset="0"/>
              </a:defRPr>
            </a:lvl2pPr>
            <a:lvl3pPr marL="1143000" indent="-228600">
              <a:spcBef>
                <a:spcPct val="20000"/>
              </a:spcBef>
              <a:buClr>
                <a:schemeClr val="tx1"/>
              </a:buClr>
              <a:buSzPct val="75000"/>
              <a:buFont typeface="Wingdings" pitchFamily="2" charset="2"/>
              <a:buChar char="l"/>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buClr>
                <a:schemeClr val="tx1"/>
              </a:buClr>
              <a:buSzPct val="80000"/>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lr>
                <a:schemeClr val="tx1"/>
              </a:buClr>
              <a:buSzPct val="65000"/>
              <a:buFont typeface="Wingdings" pitchFamily="2" charset="2"/>
              <a:buChar char="l"/>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itchFamily="2" charset="2"/>
              <a:buChar char="l"/>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itchFamily="2" charset="2"/>
              <a:buChar char="l"/>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itchFamily="2" charset="2"/>
              <a:buChar char="l"/>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itchFamily="2" charset="2"/>
              <a:buChar char="l"/>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0"/>
              </a:spcBef>
              <a:buClrTx/>
              <a:buSzTx/>
              <a:buFontTx/>
              <a:buNone/>
            </a:pPr>
            <a:r>
              <a:rPr lang="en-US" altLang="en-US" sz="3600" b="1"/>
              <a:t>SIGN OFF </a:t>
            </a:r>
          </a:p>
          <a:p>
            <a:pPr algn="ctr" eaLnBrk="1" hangingPunct="1">
              <a:spcBef>
                <a:spcPct val="0"/>
              </a:spcBef>
              <a:buClrTx/>
              <a:buSzTx/>
              <a:buFontTx/>
              <a:buNone/>
            </a:pPr>
            <a:r>
              <a:rPr lang="en-US" altLang="en-US" i="1"/>
              <a:t>Each process above has to be taken sign off from client</a:t>
            </a:r>
            <a:r>
              <a:rPr lang="en-US" altLang="en-US"/>
              <a:t> </a:t>
            </a:r>
          </a:p>
        </p:txBody>
      </p:sp>
      <p:sp>
        <p:nvSpPr>
          <p:cNvPr id="19463" name="AutoShape 7">
            <a:extLst>
              <a:ext uri="{FF2B5EF4-FFF2-40B4-BE49-F238E27FC236}">
                <a16:creationId xmlns:a16="http://schemas.microsoft.com/office/drawing/2014/main" id="{CFE17127-48CA-BE4B-A725-65D96C461995}"/>
              </a:ext>
            </a:extLst>
          </p:cNvPr>
          <p:cNvSpPr>
            <a:spLocks noChangeArrowheads="1"/>
          </p:cNvSpPr>
          <p:nvPr/>
        </p:nvSpPr>
        <p:spPr bwMode="auto">
          <a:xfrm rot="19660102">
            <a:off x="5895976" y="10264777"/>
            <a:ext cx="542926" cy="1298574"/>
          </a:xfrm>
          <a:prstGeom prst="curvedRightArrow">
            <a:avLst>
              <a:gd name="adj1" fmla="val 47836"/>
              <a:gd name="adj2" fmla="val 95672"/>
              <a:gd name="adj3" fmla="val 33333"/>
            </a:avLst>
          </a:prstGeom>
          <a:solidFill>
            <a:schemeClr val="accent1"/>
          </a:solidFill>
          <a:ln w="9525">
            <a:solidFill>
              <a:schemeClr val="tx1"/>
            </a:solidFill>
            <a:miter lim="800000"/>
            <a:headEnd/>
            <a:tailEnd/>
          </a:ln>
        </p:spPr>
        <p:txBody>
          <a:bodyPr wrap="none" anchor="ctr"/>
          <a:lstStyle>
            <a:lvl1pPr>
              <a:spcBef>
                <a:spcPct val="20000"/>
              </a:spcBef>
              <a:buClr>
                <a:schemeClr val="tx1"/>
              </a:buClr>
              <a:buSzPct val="75000"/>
              <a:buFont typeface="Wingdings" pitchFamily="2" charset="2"/>
              <a:buChar char="l"/>
              <a:defRPr sz="2800">
                <a:solidFill>
                  <a:schemeClr val="tx1"/>
                </a:solidFill>
                <a:latin typeface="Arial" panose="020B0604020202020204" pitchFamily="34" charset="0"/>
                <a:cs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cs typeface="Arial" panose="020B0604020202020204" pitchFamily="34" charset="0"/>
              </a:defRPr>
            </a:lvl2pPr>
            <a:lvl3pPr marL="1143000" indent="-228600">
              <a:spcBef>
                <a:spcPct val="20000"/>
              </a:spcBef>
              <a:buClr>
                <a:schemeClr val="tx1"/>
              </a:buClr>
              <a:buSzPct val="75000"/>
              <a:buFont typeface="Wingdings" pitchFamily="2" charset="2"/>
              <a:buChar char="l"/>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buClr>
                <a:schemeClr val="tx1"/>
              </a:buClr>
              <a:buSzPct val="80000"/>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lr>
                <a:schemeClr val="tx1"/>
              </a:buClr>
              <a:buSzPct val="65000"/>
              <a:buFont typeface="Wingdings" pitchFamily="2" charset="2"/>
              <a:buChar char="l"/>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itchFamily="2" charset="2"/>
              <a:buChar char="l"/>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itchFamily="2" charset="2"/>
              <a:buChar char="l"/>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itchFamily="2" charset="2"/>
              <a:buChar char="l"/>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itchFamily="2" charset="2"/>
              <a:buChar char="l"/>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ClrTx/>
              <a:buSzTx/>
              <a:buFontTx/>
              <a:buNone/>
            </a:pPr>
            <a:endParaRPr lang="en-US" altLang="en-US" sz="3600"/>
          </a:p>
        </p:txBody>
      </p:sp>
      <p:sp>
        <p:nvSpPr>
          <p:cNvPr id="19464" name="Rectangle 8">
            <a:extLst>
              <a:ext uri="{FF2B5EF4-FFF2-40B4-BE49-F238E27FC236}">
                <a16:creationId xmlns:a16="http://schemas.microsoft.com/office/drawing/2014/main" id="{8715F614-7FFB-0B47-8095-87E636C8700E}"/>
              </a:ext>
            </a:extLst>
          </p:cNvPr>
          <p:cNvSpPr>
            <a:spLocks noChangeArrowheads="1"/>
          </p:cNvSpPr>
          <p:nvPr/>
        </p:nvSpPr>
        <p:spPr bwMode="auto">
          <a:xfrm>
            <a:off x="12493625" y="4876801"/>
            <a:ext cx="7924800" cy="45243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tx1"/>
              </a:buClr>
              <a:buSzPct val="75000"/>
              <a:buFont typeface="Wingdings" pitchFamily="2" charset="2"/>
              <a:buChar char="l"/>
              <a:defRPr sz="2800">
                <a:solidFill>
                  <a:schemeClr val="tx1"/>
                </a:solidFill>
                <a:latin typeface="Arial" panose="020B0604020202020204" pitchFamily="34" charset="0"/>
                <a:cs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cs typeface="Arial" panose="020B0604020202020204" pitchFamily="34" charset="0"/>
              </a:defRPr>
            </a:lvl2pPr>
            <a:lvl3pPr marL="1143000" indent="-228600">
              <a:spcBef>
                <a:spcPct val="20000"/>
              </a:spcBef>
              <a:buClr>
                <a:schemeClr val="tx1"/>
              </a:buClr>
              <a:buSzPct val="75000"/>
              <a:buFont typeface="Wingdings" pitchFamily="2" charset="2"/>
              <a:buChar char="l"/>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buClr>
                <a:schemeClr val="tx1"/>
              </a:buClr>
              <a:buSzPct val="80000"/>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lr>
                <a:schemeClr val="tx1"/>
              </a:buClr>
              <a:buSzPct val="65000"/>
              <a:buFont typeface="Wingdings" pitchFamily="2" charset="2"/>
              <a:buChar char="l"/>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itchFamily="2" charset="2"/>
              <a:buChar char="l"/>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itchFamily="2" charset="2"/>
              <a:buChar char="l"/>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itchFamily="2" charset="2"/>
              <a:buChar char="l"/>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itchFamily="2" charset="2"/>
              <a:buChar char="l"/>
              <a:defRPr sz="2000">
                <a:solidFill>
                  <a:schemeClr val="tx1"/>
                </a:solidFill>
                <a:latin typeface="Arial" panose="020B0604020202020204" pitchFamily="34" charset="0"/>
                <a:cs typeface="Arial" panose="020B0604020202020204" pitchFamily="34" charset="0"/>
              </a:defRPr>
            </a:lvl9pPr>
          </a:lstStyle>
          <a:p>
            <a:pPr eaLnBrk="1" hangingPunct="1">
              <a:lnSpc>
                <a:spcPct val="90000"/>
              </a:lnSpc>
              <a:spcBef>
                <a:spcPct val="75000"/>
              </a:spcBef>
              <a:buSzTx/>
              <a:buFont typeface="Wingdings" pitchFamily="2" charset="2"/>
              <a:buNone/>
            </a:pPr>
            <a:r>
              <a:rPr lang="en-US" altLang="en-US" sz="4000"/>
              <a:t>The purpose of this phase is to </a:t>
            </a:r>
            <a:r>
              <a:rPr lang="en-US" altLang="en-US" sz="4000" b="1" u="sng"/>
              <a:t>implement all the business process</a:t>
            </a:r>
            <a:r>
              <a:rPr lang="en-US" altLang="en-US" sz="4000"/>
              <a:t> requirements based on the Business Blueprint. The system configuration methodology is provided in two work packages: Baseline (major scope); and Final configuration (remaining scope).</a:t>
            </a:r>
          </a:p>
        </p:txBody>
      </p:sp>
    </p:spTree>
    <p:extLst>
      <p:ext uri="{BB962C8B-B14F-4D97-AF65-F5344CB8AC3E}">
        <p14:creationId xmlns:p14="http://schemas.microsoft.com/office/powerpoint/2010/main" val="3900874194"/>
      </p:ext>
    </p:extLst>
  </p:cSld>
  <p:clrMapOvr>
    <a:masterClrMapping/>
  </p:clrMapOvr>
</p:sld>
</file>

<file path=ppt/theme/theme1.xml><?xml version="1.0" encoding="utf-8"?>
<a:theme xmlns:a="http://schemas.openxmlformats.org/drawingml/2006/main" name="Halaman Depan Slide">
  <a:themeElements>
    <a:clrScheme name="motagua light prueba">
      <a:dk1>
        <a:srgbClr val="445469"/>
      </a:dk1>
      <a:lt1>
        <a:sysClr val="window" lastClr="FFFFFF"/>
      </a:lt1>
      <a:dk2>
        <a:srgbClr val="445469"/>
      </a:dk2>
      <a:lt2>
        <a:srgbClr val="FFFFFF"/>
      </a:lt2>
      <a:accent1>
        <a:srgbClr val="1EA185"/>
      </a:accent1>
      <a:accent2>
        <a:srgbClr val="9BBB5C"/>
      </a:accent2>
      <a:accent3>
        <a:srgbClr val="F29B26"/>
      </a:accent3>
      <a:accent4>
        <a:srgbClr val="BD392F"/>
      </a:accent4>
      <a:accent5>
        <a:srgbClr val="445469"/>
      </a:accent5>
      <a:accent6>
        <a:srgbClr val="445469"/>
      </a:accent6>
      <a:hlink>
        <a:srgbClr val="F33B48"/>
      </a:hlink>
      <a:folHlink>
        <a:srgbClr val="FFC000"/>
      </a:folHlink>
    </a:clrScheme>
    <a:fontScheme name="Custom 1">
      <a:majorFont>
        <a:latin typeface="Lato"/>
        <a:ea typeface=""/>
        <a:cs typeface=""/>
      </a:majorFont>
      <a:minorFont>
        <a:latin typeface="Lato Ligh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21723</TotalTime>
  <Words>902</Words>
  <Application>Microsoft Macintosh PowerPoint</Application>
  <PresentationFormat>Custom</PresentationFormat>
  <Paragraphs>158</Paragraphs>
  <Slides>17</Slides>
  <Notes>13</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17</vt:i4>
      </vt:variant>
    </vt:vector>
  </HeadingPairs>
  <TitlesOfParts>
    <vt:vector size="24" baseType="lpstr">
      <vt:lpstr>Arial</vt:lpstr>
      <vt:lpstr>Lato</vt:lpstr>
      <vt:lpstr>Lato Bold</vt:lpstr>
      <vt:lpstr>Lato Light</vt:lpstr>
      <vt:lpstr>Times New Roman</vt:lpstr>
      <vt:lpstr>Wingdings</vt:lpstr>
      <vt:lpstr>Halaman Depan Slide</vt:lpstr>
      <vt:lpstr>KONFIGURASI dan IMPLEMENTASI ERP</vt:lpstr>
      <vt:lpstr>TUJUAN PEMBELAJARAN</vt:lpstr>
      <vt:lpstr>ASAP</vt:lpstr>
      <vt:lpstr>PowerPoint Presentation</vt:lpstr>
      <vt:lpstr>Phase 1 : Project Preparation</vt:lpstr>
      <vt:lpstr>Phase 1 : Project Preparation</vt:lpstr>
      <vt:lpstr>Phase 2 : Business Blueprint</vt:lpstr>
      <vt:lpstr>PowerPoint Presentation</vt:lpstr>
      <vt:lpstr>Phase 3 : Realization</vt:lpstr>
      <vt:lpstr>PowerPoint Presentation</vt:lpstr>
      <vt:lpstr>PowerPoint Presentation</vt:lpstr>
      <vt:lpstr>Phase 4 : Final Preparation </vt:lpstr>
      <vt:lpstr>Phase 5 : Go Live &amp; Support</vt:lpstr>
      <vt:lpstr>Phase 5 : Go Live &amp; Support</vt:lpstr>
      <vt:lpstr>ASAP Roadmap</vt:lpstr>
      <vt:lpstr>PowerPoint Presentation</vt:lpstr>
      <vt:lpstr>PowerPoint Presentation</vt:lpstr>
    </vt:vector>
  </TitlesOfParts>
  <Manager/>
  <Company/>
  <LinksUpToDate>false</LinksUpToDate>
  <SharedDoc>false</SharedDoc>
  <HyperlinkBase/>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Jetfabrik</dc:creator>
  <cp:keywords/>
  <dc:description/>
  <cp:lastModifiedBy>Microsoft Office User</cp:lastModifiedBy>
  <cp:revision>3153</cp:revision>
  <dcterms:created xsi:type="dcterms:W3CDTF">2014-11-12T21:47:38Z</dcterms:created>
  <dcterms:modified xsi:type="dcterms:W3CDTF">2020-06-25T22:53:26Z</dcterms:modified>
  <cp:category/>
</cp:coreProperties>
</file>