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5" r:id="rId3"/>
    <p:sldId id="366" r:id="rId4"/>
    <p:sldId id="367" r:id="rId5"/>
    <p:sldId id="370" r:id="rId6"/>
    <p:sldId id="371" r:id="rId7"/>
    <p:sldId id="372" r:id="rId8"/>
    <p:sldId id="375" r:id="rId9"/>
    <p:sldId id="376" r:id="rId10"/>
    <p:sldId id="373" r:id="rId11"/>
    <p:sldId id="374" r:id="rId12"/>
    <p:sldId id="377" r:id="rId13"/>
    <p:sldId id="362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 autoAdjust="0"/>
    <p:restoredTop sz="94660" autoAdjust="0"/>
  </p:normalViewPr>
  <p:slideViewPr>
    <p:cSldViewPr>
      <p:cViewPr>
        <p:scale>
          <a:sx n="50" d="100"/>
          <a:sy n="50" d="100"/>
        </p:scale>
        <p:origin x="-1950" y="-8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0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DE26B-ADEE-435C-8BAC-0D000D3D0C2E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E0C8-5086-4636-8B25-549345703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992927"/>
            <a:ext cx="8229600" cy="1261884"/>
          </a:xfrm>
        </p:spPr>
        <p:txBody>
          <a:bodyPr wrap="square">
            <a:spAutoFit/>
          </a:bodyPr>
          <a:lstStyle/>
          <a:p>
            <a:pPr algn="l"/>
            <a:r>
              <a:rPr lang="en-US" sz="3800" dirty="0" err="1" smtClean="0">
                <a:solidFill>
                  <a:schemeClr val="bg1"/>
                </a:solidFill>
                <a:latin typeface="Archistico" pitchFamily="18" charset="0"/>
              </a:rPr>
              <a:t>Kontrak</a:t>
            </a:r>
            <a:r>
              <a:rPr lang="en-US" sz="3800" dirty="0" smtClean="0">
                <a:solidFill>
                  <a:schemeClr val="bg1"/>
                </a:solidFill>
                <a:latin typeface="Archistico" pitchFamily="18" charset="0"/>
              </a:rPr>
              <a:t> Mata </a:t>
            </a:r>
            <a:r>
              <a:rPr lang="en-US" sz="3800" dirty="0" err="1" smtClean="0">
                <a:solidFill>
                  <a:schemeClr val="bg1"/>
                </a:solidFill>
                <a:latin typeface="Archistico" pitchFamily="18" charset="0"/>
              </a:rPr>
              <a:t>Kuliah</a:t>
            </a:r>
            <a:r>
              <a:rPr lang="en-US" sz="3800" dirty="0" smtClean="0">
                <a:solidFill>
                  <a:schemeClr val="bg1"/>
                </a:solidFill>
                <a:latin typeface="Archistico" pitchFamily="18" charset="0"/>
              </a:rPr>
              <a:t> </a:t>
            </a:r>
            <a:br>
              <a:rPr lang="en-US" sz="3800" dirty="0" smtClean="0">
                <a:solidFill>
                  <a:schemeClr val="bg1"/>
                </a:solidFill>
                <a:latin typeface="Archistico" pitchFamily="18" charset="0"/>
              </a:rPr>
            </a:br>
            <a:r>
              <a:rPr lang="en-US" sz="3800" dirty="0" err="1" smtClean="0">
                <a:solidFill>
                  <a:schemeClr val="bg1"/>
                </a:solidFill>
                <a:latin typeface="Archistico" pitchFamily="18" charset="0"/>
              </a:rPr>
              <a:t>Pengelolaan</a:t>
            </a:r>
            <a:r>
              <a:rPr lang="en-US" sz="3800" dirty="0" smtClean="0">
                <a:solidFill>
                  <a:schemeClr val="bg1"/>
                </a:solidFill>
                <a:latin typeface="Archistico" pitchFamily="18" charset="0"/>
              </a:rPr>
              <a:t> </a:t>
            </a:r>
            <a:r>
              <a:rPr lang="en-US" sz="3800" dirty="0" err="1" smtClean="0">
                <a:solidFill>
                  <a:schemeClr val="bg1"/>
                </a:solidFill>
                <a:latin typeface="Archistico" pitchFamily="18" charset="0"/>
              </a:rPr>
              <a:t>Perpustakaan</a:t>
            </a:r>
            <a:r>
              <a:rPr lang="en-US" sz="3800" dirty="0" smtClean="0">
                <a:solidFill>
                  <a:schemeClr val="bg1"/>
                </a:solidFill>
                <a:latin typeface="Archistico" pitchFamily="18" charset="0"/>
              </a:rPr>
              <a:t> di SD</a:t>
            </a:r>
            <a:endParaRPr lang="en-US" sz="3800" dirty="0">
              <a:solidFill>
                <a:schemeClr val="bg1"/>
              </a:solidFill>
              <a:latin typeface="Archistico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00" y="3333750"/>
            <a:ext cx="7543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800100" y="3486150"/>
            <a:ext cx="4267200" cy="904863"/>
          </a:xfr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400" dirty="0" err="1" smtClean="0">
                <a:solidFill>
                  <a:schemeClr val="bg1"/>
                </a:solidFill>
              </a:rPr>
              <a:t>Asriadi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S.Pd</a:t>
            </a:r>
            <a:r>
              <a:rPr lang="en-US" sz="2400" dirty="0" smtClean="0">
                <a:solidFill>
                  <a:schemeClr val="bg1"/>
                </a:solidFill>
              </a:rPr>
              <a:t>., </a:t>
            </a:r>
            <a:r>
              <a:rPr lang="en-US" sz="2400" dirty="0" err="1" smtClean="0">
                <a:solidFill>
                  <a:schemeClr val="bg1"/>
                </a:solidFill>
              </a:rPr>
              <a:t>M.Pd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PGSD FIP UNM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600698" y="1495649"/>
            <a:ext cx="502921" cy="512456"/>
            <a:chOff x="990613" y="3796142"/>
            <a:chExt cx="838201" cy="854093"/>
          </a:xfrm>
        </p:grpSpPr>
        <p:sp>
          <p:nvSpPr>
            <p:cNvPr id="7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Kriteria</a:t>
            </a:r>
            <a:r>
              <a:rPr lang="en-US" sz="4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Penilaian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171450" indent="-171450"/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Memuat</a:t>
            </a:r>
            <a:r>
              <a:rPr lang="en-US" sz="28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kriteria</a:t>
            </a:r>
            <a:r>
              <a:rPr lang="en-US" sz="28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keberhasilan</a:t>
            </a:r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Memuat</a:t>
            </a:r>
            <a:r>
              <a:rPr lang="en-US" sz="28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pembobotan</a:t>
            </a:r>
            <a:r>
              <a:rPr lang="en-US" sz="28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nilai</a:t>
            </a:r>
            <a:r>
              <a:rPr lang="en-US" sz="28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akhir</a:t>
            </a:r>
            <a:endParaRPr lang="en-US" sz="2800" dirty="0" smtClean="0">
              <a:solidFill>
                <a:schemeClr val="bg1"/>
              </a:solidFill>
              <a:latin typeface="Archistico"/>
            </a:endParaRPr>
          </a:p>
          <a:p>
            <a:pPr marL="171450" indent="-171450"/>
            <a:endParaRPr lang="en-US" sz="2800" dirty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r>
              <a:rPr lang="en-US" sz="2000" i="1" dirty="0" err="1" smtClean="0">
                <a:solidFill>
                  <a:schemeClr val="bg1"/>
                </a:solidFill>
                <a:latin typeface="Archistico"/>
              </a:rPr>
              <a:t>Catatan</a:t>
            </a: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 :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*</a:t>
            </a:r>
            <a:r>
              <a:rPr lang="en-US" sz="2000" i="1" dirty="0" err="1" smtClean="0">
                <a:solidFill>
                  <a:schemeClr val="bg1"/>
                </a:solidFill>
                <a:latin typeface="Archistico"/>
              </a:rPr>
              <a:t>Wajib</a:t>
            </a: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chistico"/>
              </a:rPr>
              <a:t>upacara</a:t>
            </a: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 minimum 12 kali</a:t>
            </a:r>
            <a:endParaRPr lang="en-US" sz="2800" i="1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0" y="2095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7889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Archistico"/>
              </a:rPr>
              <a:t>Syarat</a:t>
            </a:r>
            <a:r>
              <a:rPr lang="en-US" sz="3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chistico"/>
              </a:rPr>
              <a:t>Wajib</a:t>
            </a:r>
            <a:r>
              <a:rPr lang="en-US" sz="3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3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rchistico"/>
              </a:rPr>
              <a:t>Perkuliahan</a:t>
            </a:r>
            <a:endParaRPr lang="id-ID" sz="36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610600" cy="365759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Memiliki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paling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lambat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pertemuan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ke-tiga</a:t>
            </a:r>
            <a:endParaRPr lang="en-US" sz="2400" dirty="0" smtClean="0">
              <a:solidFill>
                <a:schemeClr val="bg1"/>
              </a:solidFill>
              <a:latin typeface="Archistico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Syarat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UTS minimum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enam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kali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pertemuan</a:t>
            </a:r>
            <a:endParaRPr lang="en-US" sz="2400" dirty="0" smtClean="0">
              <a:solidFill>
                <a:schemeClr val="bg1"/>
              </a:solidFill>
              <a:latin typeface="Archistico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Syarat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UAS minimum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mengikuti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12 kali 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pertemuan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Archistico"/>
              </a:rPr>
              <a:t>terhitung</a:t>
            </a:r>
            <a:r>
              <a:rPr lang="en-US" sz="2400" dirty="0" smtClean="0">
                <a:solidFill>
                  <a:schemeClr val="bg1"/>
                </a:solidFill>
                <a:latin typeface="Archistico"/>
              </a:rPr>
              <a:t> UTS)</a:t>
            </a:r>
            <a:endParaRPr lang="en-US" sz="2400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857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7889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Pembobotan</a:t>
            </a:r>
            <a:r>
              <a:rPr lang="en-US" sz="4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Nilai</a:t>
            </a:r>
            <a:r>
              <a:rPr lang="en-US" sz="4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Akhir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23950"/>
            <a:ext cx="8610600" cy="3657599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Quis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			15%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Case </a:t>
            </a:r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Studi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		20%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Keaktifan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Kelas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	10%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UTS	&amp; UAS		50%</a:t>
            </a:r>
          </a:p>
          <a:p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Kehadiran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		5%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Catatan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:</a:t>
            </a:r>
          </a:p>
          <a:p>
            <a:pPr marL="0" indent="0">
              <a:buNone/>
            </a:pP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*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Aktif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di project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sosial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voulenter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kepanitiaan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diberikan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point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tambahan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dibuktikan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dengan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SK</a:t>
            </a:r>
          </a:p>
          <a:p>
            <a:pPr marL="0" indent="0">
              <a:buNone/>
            </a:pP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*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Terlibat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di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organisasi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diberikan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point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tambahan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dibuktikan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dengan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SK</a:t>
            </a:r>
          </a:p>
          <a:p>
            <a:pPr marL="0" indent="0">
              <a:buNone/>
            </a:pP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*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Aktif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menulis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mengkaji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diberikan</a:t>
            </a:r>
            <a:r>
              <a:rPr lang="en-US" sz="1600" i="1" dirty="0" smtClean="0">
                <a:solidFill>
                  <a:schemeClr val="bg1"/>
                </a:solidFill>
                <a:latin typeface="Archistico"/>
              </a:rPr>
              <a:t> point </a:t>
            </a:r>
            <a:r>
              <a:rPr lang="en-US" sz="1600" i="1" dirty="0" err="1" smtClean="0">
                <a:solidFill>
                  <a:schemeClr val="bg1"/>
                </a:solidFill>
                <a:latin typeface="Archistico"/>
              </a:rPr>
              <a:t>tambahan</a:t>
            </a:r>
            <a:endParaRPr lang="en-US" sz="1600" i="1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82000" y="2095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073042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19200" y="1863120"/>
            <a:ext cx="6705600" cy="9233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schemeClr val="bg1"/>
                </a:solidFill>
                <a:latin typeface="Archistico" pitchFamily="18" charset="0"/>
                <a:ea typeface="+mj-ea"/>
                <a:cs typeface="+mj-cs"/>
              </a:rPr>
              <a:t>Terima</a:t>
            </a:r>
            <a:r>
              <a:rPr lang="en-US" sz="5400" dirty="0" smtClean="0">
                <a:solidFill>
                  <a:schemeClr val="bg1"/>
                </a:solidFill>
                <a:latin typeface="Archistico" pitchFamily="18" charset="0"/>
                <a:ea typeface="+mj-ea"/>
                <a:cs typeface="+mj-cs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Archistico" pitchFamily="18" charset="0"/>
                <a:ea typeface="+mj-ea"/>
                <a:cs typeface="+mj-cs"/>
              </a:rPr>
              <a:t>Kasih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chistico" pitchFamily="18" charset="0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71800" y="2895600"/>
            <a:ext cx="3067049" cy="2038350"/>
            <a:chOff x="2322513" y="2317750"/>
            <a:chExt cx="3930650" cy="2825751"/>
          </a:xfrm>
          <a:noFill/>
        </p:grpSpPr>
        <p:sp>
          <p:nvSpPr>
            <p:cNvPr id="9" name="Freeform 641"/>
            <p:cNvSpPr>
              <a:spLocks/>
            </p:cNvSpPr>
            <p:nvPr/>
          </p:nvSpPr>
          <p:spPr bwMode="auto">
            <a:xfrm>
              <a:off x="5561013" y="2673350"/>
              <a:ext cx="692150" cy="2470150"/>
            </a:xfrm>
            <a:custGeom>
              <a:avLst/>
              <a:gdLst/>
              <a:ahLst/>
              <a:cxnLst>
                <a:cxn ang="0">
                  <a:pos x="490" y="323"/>
                </a:cxn>
                <a:cxn ang="0">
                  <a:pos x="427" y="354"/>
                </a:cxn>
                <a:cxn ang="0">
                  <a:pos x="388" y="407"/>
                </a:cxn>
                <a:cxn ang="0">
                  <a:pos x="373" y="423"/>
                </a:cxn>
                <a:cxn ang="0">
                  <a:pos x="372" y="419"/>
                </a:cxn>
                <a:cxn ang="0">
                  <a:pos x="367" y="315"/>
                </a:cxn>
                <a:cxn ang="0">
                  <a:pos x="371" y="256"/>
                </a:cxn>
                <a:cxn ang="0">
                  <a:pos x="379" y="202"/>
                </a:cxn>
                <a:cxn ang="0">
                  <a:pos x="390" y="83"/>
                </a:cxn>
                <a:cxn ang="0">
                  <a:pos x="344" y="84"/>
                </a:cxn>
                <a:cxn ang="0">
                  <a:pos x="330" y="167"/>
                </a:cxn>
                <a:cxn ang="0">
                  <a:pos x="315" y="234"/>
                </a:cxn>
                <a:cxn ang="0">
                  <a:pos x="307" y="282"/>
                </a:cxn>
                <a:cxn ang="0">
                  <a:pos x="291" y="279"/>
                </a:cxn>
                <a:cxn ang="0">
                  <a:pos x="283" y="222"/>
                </a:cxn>
                <a:cxn ang="0">
                  <a:pos x="279" y="162"/>
                </a:cxn>
                <a:cxn ang="0">
                  <a:pos x="263" y="29"/>
                </a:cxn>
                <a:cxn ang="0">
                  <a:pos x="213" y="41"/>
                </a:cxn>
                <a:cxn ang="0">
                  <a:pos x="217" y="135"/>
                </a:cxn>
                <a:cxn ang="0">
                  <a:pos x="216" y="212"/>
                </a:cxn>
                <a:cxn ang="0">
                  <a:pos x="219" y="289"/>
                </a:cxn>
                <a:cxn ang="0">
                  <a:pos x="203" y="298"/>
                </a:cxn>
                <a:cxn ang="0">
                  <a:pos x="189" y="254"/>
                </a:cxn>
                <a:cxn ang="0">
                  <a:pos x="175" y="201"/>
                </a:cxn>
                <a:cxn ang="0">
                  <a:pos x="140" y="87"/>
                </a:cxn>
                <a:cxn ang="0">
                  <a:pos x="97" y="105"/>
                </a:cxn>
                <a:cxn ang="0">
                  <a:pos x="117" y="187"/>
                </a:cxn>
                <a:cxn ang="0">
                  <a:pos x="128" y="255"/>
                </a:cxn>
                <a:cxn ang="0">
                  <a:pos x="143" y="323"/>
                </a:cxn>
                <a:cxn ang="0">
                  <a:pos x="126" y="332"/>
                </a:cxn>
                <a:cxn ang="0">
                  <a:pos x="117" y="316"/>
                </a:cxn>
                <a:cxn ang="0">
                  <a:pos x="96" y="273"/>
                </a:cxn>
                <a:cxn ang="0">
                  <a:pos x="44" y="181"/>
                </a:cxn>
                <a:cxn ang="0">
                  <a:pos x="11" y="204"/>
                </a:cxn>
                <a:cxn ang="0">
                  <a:pos x="42" y="272"/>
                </a:cxn>
                <a:cxn ang="0">
                  <a:pos x="65" y="328"/>
                </a:cxn>
                <a:cxn ang="0">
                  <a:pos x="91" y="386"/>
                </a:cxn>
                <a:cxn ang="0">
                  <a:pos x="92" y="387"/>
                </a:cxn>
                <a:cxn ang="0">
                  <a:pos x="157" y="601"/>
                </a:cxn>
                <a:cxn ang="0">
                  <a:pos x="179" y="617"/>
                </a:cxn>
                <a:cxn ang="0">
                  <a:pos x="205" y="846"/>
                </a:cxn>
                <a:cxn ang="0">
                  <a:pos x="278" y="1930"/>
                </a:cxn>
                <a:cxn ang="0">
                  <a:pos x="485" y="1930"/>
                </a:cxn>
                <a:cxn ang="0">
                  <a:pos x="352" y="573"/>
                </a:cxn>
                <a:cxn ang="0">
                  <a:pos x="357" y="567"/>
                </a:cxn>
                <a:cxn ang="0">
                  <a:pos x="406" y="508"/>
                </a:cxn>
                <a:cxn ang="0">
                  <a:pos x="446" y="423"/>
                </a:cxn>
                <a:cxn ang="0">
                  <a:pos x="513" y="363"/>
                </a:cxn>
                <a:cxn ang="0">
                  <a:pos x="490" y="323"/>
                </a:cxn>
              </a:cxnLst>
              <a:rect l="0" t="0" r="r" b="b"/>
              <a:pathLst>
                <a:path w="541" h="1930">
                  <a:moveTo>
                    <a:pt x="490" y="323"/>
                  </a:moveTo>
                  <a:cubicBezTo>
                    <a:pt x="458" y="329"/>
                    <a:pt x="443" y="338"/>
                    <a:pt x="427" y="354"/>
                  </a:cubicBezTo>
                  <a:cubicBezTo>
                    <a:pt x="407" y="375"/>
                    <a:pt x="397" y="397"/>
                    <a:pt x="388" y="407"/>
                  </a:cubicBezTo>
                  <a:cubicBezTo>
                    <a:pt x="383" y="413"/>
                    <a:pt x="378" y="418"/>
                    <a:pt x="373" y="423"/>
                  </a:cubicBezTo>
                  <a:cubicBezTo>
                    <a:pt x="373" y="422"/>
                    <a:pt x="372" y="420"/>
                    <a:pt x="372" y="419"/>
                  </a:cubicBezTo>
                  <a:cubicBezTo>
                    <a:pt x="367" y="399"/>
                    <a:pt x="372" y="366"/>
                    <a:pt x="367" y="315"/>
                  </a:cubicBezTo>
                  <a:cubicBezTo>
                    <a:pt x="367" y="315"/>
                    <a:pt x="369" y="267"/>
                    <a:pt x="371" y="256"/>
                  </a:cubicBezTo>
                  <a:cubicBezTo>
                    <a:pt x="374" y="242"/>
                    <a:pt x="377" y="225"/>
                    <a:pt x="379" y="202"/>
                  </a:cubicBezTo>
                  <a:cubicBezTo>
                    <a:pt x="380" y="176"/>
                    <a:pt x="391" y="110"/>
                    <a:pt x="390" y="83"/>
                  </a:cubicBezTo>
                  <a:cubicBezTo>
                    <a:pt x="388" y="56"/>
                    <a:pt x="351" y="52"/>
                    <a:pt x="344" y="84"/>
                  </a:cubicBezTo>
                  <a:cubicBezTo>
                    <a:pt x="340" y="99"/>
                    <a:pt x="332" y="159"/>
                    <a:pt x="330" y="167"/>
                  </a:cubicBezTo>
                  <a:cubicBezTo>
                    <a:pt x="327" y="176"/>
                    <a:pt x="317" y="222"/>
                    <a:pt x="315" y="234"/>
                  </a:cubicBezTo>
                  <a:cubicBezTo>
                    <a:pt x="313" y="249"/>
                    <a:pt x="309" y="267"/>
                    <a:pt x="307" y="282"/>
                  </a:cubicBezTo>
                  <a:cubicBezTo>
                    <a:pt x="307" y="290"/>
                    <a:pt x="292" y="291"/>
                    <a:pt x="291" y="279"/>
                  </a:cubicBezTo>
                  <a:cubicBezTo>
                    <a:pt x="288" y="259"/>
                    <a:pt x="283" y="233"/>
                    <a:pt x="283" y="222"/>
                  </a:cubicBezTo>
                  <a:cubicBezTo>
                    <a:pt x="283" y="207"/>
                    <a:pt x="283" y="188"/>
                    <a:pt x="279" y="162"/>
                  </a:cubicBezTo>
                  <a:cubicBezTo>
                    <a:pt x="274" y="134"/>
                    <a:pt x="271" y="59"/>
                    <a:pt x="263" y="29"/>
                  </a:cubicBezTo>
                  <a:cubicBezTo>
                    <a:pt x="255" y="0"/>
                    <a:pt x="213" y="4"/>
                    <a:pt x="213" y="41"/>
                  </a:cubicBezTo>
                  <a:cubicBezTo>
                    <a:pt x="212" y="59"/>
                    <a:pt x="218" y="126"/>
                    <a:pt x="217" y="135"/>
                  </a:cubicBezTo>
                  <a:cubicBezTo>
                    <a:pt x="217" y="146"/>
                    <a:pt x="216" y="198"/>
                    <a:pt x="216" y="212"/>
                  </a:cubicBezTo>
                  <a:cubicBezTo>
                    <a:pt x="218" y="239"/>
                    <a:pt x="219" y="273"/>
                    <a:pt x="219" y="289"/>
                  </a:cubicBezTo>
                  <a:cubicBezTo>
                    <a:pt x="220" y="302"/>
                    <a:pt x="205" y="304"/>
                    <a:pt x="203" y="298"/>
                  </a:cubicBezTo>
                  <a:cubicBezTo>
                    <a:pt x="197" y="282"/>
                    <a:pt x="190" y="263"/>
                    <a:pt x="189" y="254"/>
                  </a:cubicBezTo>
                  <a:cubicBezTo>
                    <a:pt x="186" y="240"/>
                    <a:pt x="183" y="224"/>
                    <a:pt x="175" y="201"/>
                  </a:cubicBezTo>
                  <a:cubicBezTo>
                    <a:pt x="167" y="178"/>
                    <a:pt x="152" y="112"/>
                    <a:pt x="140" y="87"/>
                  </a:cubicBezTo>
                  <a:cubicBezTo>
                    <a:pt x="128" y="63"/>
                    <a:pt x="92" y="73"/>
                    <a:pt x="97" y="105"/>
                  </a:cubicBezTo>
                  <a:cubicBezTo>
                    <a:pt x="100" y="121"/>
                    <a:pt x="116" y="179"/>
                    <a:pt x="117" y="187"/>
                  </a:cubicBezTo>
                  <a:cubicBezTo>
                    <a:pt x="118" y="197"/>
                    <a:pt x="125" y="243"/>
                    <a:pt x="128" y="255"/>
                  </a:cubicBezTo>
                  <a:cubicBezTo>
                    <a:pt x="134" y="278"/>
                    <a:pt x="140" y="308"/>
                    <a:pt x="143" y="323"/>
                  </a:cubicBezTo>
                  <a:cubicBezTo>
                    <a:pt x="145" y="330"/>
                    <a:pt x="131" y="338"/>
                    <a:pt x="126" y="332"/>
                  </a:cubicBezTo>
                  <a:cubicBezTo>
                    <a:pt x="125" y="331"/>
                    <a:pt x="118" y="319"/>
                    <a:pt x="117" y="316"/>
                  </a:cubicBezTo>
                  <a:cubicBezTo>
                    <a:pt x="112" y="305"/>
                    <a:pt x="107" y="291"/>
                    <a:pt x="96" y="273"/>
                  </a:cubicBezTo>
                  <a:cubicBezTo>
                    <a:pt x="84" y="254"/>
                    <a:pt x="59" y="200"/>
                    <a:pt x="44" y="181"/>
                  </a:cubicBezTo>
                  <a:cubicBezTo>
                    <a:pt x="29" y="162"/>
                    <a:pt x="0" y="178"/>
                    <a:pt x="11" y="204"/>
                  </a:cubicBezTo>
                  <a:cubicBezTo>
                    <a:pt x="16" y="218"/>
                    <a:pt x="40" y="265"/>
                    <a:pt x="42" y="272"/>
                  </a:cubicBezTo>
                  <a:cubicBezTo>
                    <a:pt x="45" y="280"/>
                    <a:pt x="60" y="319"/>
                    <a:pt x="65" y="328"/>
                  </a:cubicBezTo>
                  <a:cubicBezTo>
                    <a:pt x="75" y="348"/>
                    <a:pt x="86" y="374"/>
                    <a:pt x="91" y="386"/>
                  </a:cubicBezTo>
                  <a:cubicBezTo>
                    <a:pt x="91" y="386"/>
                    <a:pt x="91" y="387"/>
                    <a:pt x="92" y="387"/>
                  </a:cubicBezTo>
                  <a:cubicBezTo>
                    <a:pt x="92" y="387"/>
                    <a:pt x="108" y="553"/>
                    <a:pt x="157" y="601"/>
                  </a:cubicBezTo>
                  <a:cubicBezTo>
                    <a:pt x="164" y="608"/>
                    <a:pt x="171" y="613"/>
                    <a:pt x="179" y="617"/>
                  </a:cubicBezTo>
                  <a:cubicBezTo>
                    <a:pt x="192" y="673"/>
                    <a:pt x="199" y="770"/>
                    <a:pt x="205" y="846"/>
                  </a:cubicBezTo>
                  <a:cubicBezTo>
                    <a:pt x="208" y="883"/>
                    <a:pt x="250" y="1577"/>
                    <a:pt x="278" y="1930"/>
                  </a:cubicBezTo>
                  <a:cubicBezTo>
                    <a:pt x="485" y="1930"/>
                    <a:pt x="485" y="1930"/>
                    <a:pt x="485" y="1930"/>
                  </a:cubicBezTo>
                  <a:cubicBezTo>
                    <a:pt x="451" y="1612"/>
                    <a:pt x="353" y="615"/>
                    <a:pt x="352" y="573"/>
                  </a:cubicBezTo>
                  <a:cubicBezTo>
                    <a:pt x="354" y="571"/>
                    <a:pt x="355" y="569"/>
                    <a:pt x="357" y="567"/>
                  </a:cubicBezTo>
                  <a:cubicBezTo>
                    <a:pt x="387" y="550"/>
                    <a:pt x="398" y="525"/>
                    <a:pt x="406" y="508"/>
                  </a:cubicBezTo>
                  <a:cubicBezTo>
                    <a:pt x="415" y="490"/>
                    <a:pt x="435" y="434"/>
                    <a:pt x="446" y="423"/>
                  </a:cubicBezTo>
                  <a:cubicBezTo>
                    <a:pt x="457" y="412"/>
                    <a:pt x="483" y="384"/>
                    <a:pt x="513" y="363"/>
                  </a:cubicBezTo>
                  <a:cubicBezTo>
                    <a:pt x="541" y="344"/>
                    <a:pt x="523" y="316"/>
                    <a:pt x="490" y="323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42"/>
            <p:cNvSpPr>
              <a:spLocks/>
            </p:cNvSpPr>
            <p:nvPr/>
          </p:nvSpPr>
          <p:spPr bwMode="auto">
            <a:xfrm>
              <a:off x="3725863" y="2482850"/>
              <a:ext cx="646113" cy="2660650"/>
            </a:xfrm>
            <a:custGeom>
              <a:avLst/>
              <a:gdLst/>
              <a:ahLst/>
              <a:cxnLst>
                <a:cxn ang="0">
                  <a:pos x="31" y="242"/>
                </a:cxn>
                <a:cxn ang="0">
                  <a:pos x="48" y="299"/>
                </a:cxn>
                <a:cxn ang="0">
                  <a:pos x="67" y="358"/>
                </a:cxn>
                <a:cxn ang="0">
                  <a:pos x="67" y="359"/>
                </a:cxn>
                <a:cxn ang="0">
                  <a:pos x="109" y="573"/>
                </a:cxn>
                <a:cxn ang="0">
                  <a:pos x="128" y="591"/>
                </a:cxn>
                <a:cxn ang="0">
                  <a:pos x="130" y="817"/>
                </a:cxn>
                <a:cxn ang="0">
                  <a:pos x="115" y="2079"/>
                </a:cxn>
                <a:cxn ang="0">
                  <a:pos x="331" y="2079"/>
                </a:cxn>
                <a:cxn ang="0">
                  <a:pos x="309" y="861"/>
                </a:cxn>
                <a:cxn ang="0">
                  <a:pos x="300" y="566"/>
                </a:cxn>
                <a:cxn ang="0">
                  <a:pos x="305" y="561"/>
                </a:cxn>
                <a:cxn ang="0">
                  <a:pos x="358" y="509"/>
                </a:cxn>
                <a:cxn ang="0">
                  <a:pos x="405" y="430"/>
                </a:cxn>
                <a:cxn ang="0">
                  <a:pos x="477" y="378"/>
                </a:cxn>
                <a:cxn ang="0">
                  <a:pos x="458" y="337"/>
                </a:cxn>
                <a:cxn ang="0">
                  <a:pos x="394" y="362"/>
                </a:cxn>
                <a:cxn ang="0">
                  <a:pos x="351" y="409"/>
                </a:cxn>
                <a:cxn ang="0">
                  <a:pos x="335" y="423"/>
                </a:cxn>
                <a:cxn ang="0">
                  <a:pos x="334" y="419"/>
                </a:cxn>
                <a:cxn ang="0">
                  <a:pos x="340" y="318"/>
                </a:cxn>
                <a:cxn ang="0">
                  <a:pos x="350" y="260"/>
                </a:cxn>
                <a:cxn ang="0">
                  <a:pos x="363" y="208"/>
                </a:cxn>
                <a:cxn ang="0">
                  <a:pos x="385" y="94"/>
                </a:cxn>
                <a:cxn ang="0">
                  <a:pos x="341" y="90"/>
                </a:cxn>
                <a:cxn ang="0">
                  <a:pos x="319" y="169"/>
                </a:cxn>
                <a:cxn ang="0">
                  <a:pos x="298" y="233"/>
                </a:cxn>
                <a:cxn ang="0">
                  <a:pos x="285" y="279"/>
                </a:cxn>
                <a:cxn ang="0">
                  <a:pos x="270" y="275"/>
                </a:cxn>
                <a:cxn ang="0">
                  <a:pos x="269" y="218"/>
                </a:cxn>
                <a:cxn ang="0">
                  <a:pos x="270" y="159"/>
                </a:cxn>
                <a:cxn ang="0">
                  <a:pos x="269" y="29"/>
                </a:cxn>
                <a:cxn ang="0">
                  <a:pos x="219" y="35"/>
                </a:cxn>
                <a:cxn ang="0">
                  <a:pos x="214" y="127"/>
                </a:cxn>
                <a:cxn ang="0">
                  <a:pos x="205" y="201"/>
                </a:cxn>
                <a:cxn ang="0">
                  <a:pos x="200" y="277"/>
                </a:cxn>
                <a:cxn ang="0">
                  <a:pos x="183" y="284"/>
                </a:cxn>
                <a:cxn ang="0">
                  <a:pos x="174" y="240"/>
                </a:cxn>
                <a:cxn ang="0">
                  <a:pos x="166" y="187"/>
                </a:cxn>
                <a:cxn ang="0">
                  <a:pos x="144" y="73"/>
                </a:cxn>
                <a:cxn ang="0">
                  <a:pos x="101" y="86"/>
                </a:cxn>
                <a:cxn ang="0">
                  <a:pos x="112" y="168"/>
                </a:cxn>
                <a:cxn ang="0">
                  <a:pos x="116" y="235"/>
                </a:cxn>
                <a:cxn ang="0">
                  <a:pos x="123" y="302"/>
                </a:cxn>
                <a:cxn ang="0">
                  <a:pos x="106" y="310"/>
                </a:cxn>
                <a:cxn ang="0">
                  <a:pos x="99" y="293"/>
                </a:cxn>
                <a:cxn ang="0">
                  <a:pos x="83" y="249"/>
                </a:cxn>
                <a:cxn ang="0">
                  <a:pos x="42" y="154"/>
                </a:cxn>
                <a:cxn ang="0">
                  <a:pos x="8" y="173"/>
                </a:cxn>
                <a:cxn ang="0">
                  <a:pos x="31" y="242"/>
                </a:cxn>
              </a:cxnLst>
              <a:rect l="0" t="0" r="r" b="b"/>
              <a:pathLst>
                <a:path w="505" h="2079">
                  <a:moveTo>
                    <a:pt x="31" y="242"/>
                  </a:moveTo>
                  <a:cubicBezTo>
                    <a:pt x="33" y="250"/>
                    <a:pt x="44" y="290"/>
                    <a:pt x="48" y="299"/>
                  </a:cubicBezTo>
                  <a:cubicBezTo>
                    <a:pt x="55" y="320"/>
                    <a:pt x="63" y="346"/>
                    <a:pt x="67" y="358"/>
                  </a:cubicBezTo>
                  <a:cubicBezTo>
                    <a:pt x="67" y="358"/>
                    <a:pt x="67" y="359"/>
                    <a:pt x="67" y="359"/>
                  </a:cubicBezTo>
                  <a:cubicBezTo>
                    <a:pt x="67" y="359"/>
                    <a:pt x="67" y="522"/>
                    <a:pt x="109" y="573"/>
                  </a:cubicBezTo>
                  <a:cubicBezTo>
                    <a:pt x="115" y="581"/>
                    <a:pt x="121" y="586"/>
                    <a:pt x="128" y="591"/>
                  </a:cubicBezTo>
                  <a:cubicBezTo>
                    <a:pt x="135" y="648"/>
                    <a:pt x="132" y="742"/>
                    <a:pt x="130" y="817"/>
                  </a:cubicBezTo>
                  <a:cubicBezTo>
                    <a:pt x="129" y="880"/>
                    <a:pt x="120" y="1683"/>
                    <a:pt x="115" y="2079"/>
                  </a:cubicBezTo>
                  <a:cubicBezTo>
                    <a:pt x="331" y="2079"/>
                    <a:pt x="331" y="2079"/>
                    <a:pt x="331" y="2079"/>
                  </a:cubicBezTo>
                  <a:cubicBezTo>
                    <a:pt x="327" y="1690"/>
                    <a:pt x="317" y="905"/>
                    <a:pt x="309" y="861"/>
                  </a:cubicBezTo>
                  <a:cubicBezTo>
                    <a:pt x="299" y="804"/>
                    <a:pt x="296" y="607"/>
                    <a:pt x="300" y="566"/>
                  </a:cubicBezTo>
                  <a:cubicBezTo>
                    <a:pt x="301" y="565"/>
                    <a:pt x="303" y="563"/>
                    <a:pt x="305" y="561"/>
                  </a:cubicBezTo>
                  <a:cubicBezTo>
                    <a:pt x="335" y="547"/>
                    <a:pt x="349" y="525"/>
                    <a:pt x="358" y="509"/>
                  </a:cubicBezTo>
                  <a:cubicBezTo>
                    <a:pt x="369" y="492"/>
                    <a:pt x="394" y="439"/>
                    <a:pt x="405" y="430"/>
                  </a:cubicBezTo>
                  <a:cubicBezTo>
                    <a:pt x="417" y="421"/>
                    <a:pt x="445" y="396"/>
                    <a:pt x="477" y="378"/>
                  </a:cubicBezTo>
                  <a:cubicBezTo>
                    <a:pt x="505" y="363"/>
                    <a:pt x="490" y="334"/>
                    <a:pt x="458" y="337"/>
                  </a:cubicBezTo>
                  <a:cubicBezTo>
                    <a:pt x="427" y="340"/>
                    <a:pt x="411" y="347"/>
                    <a:pt x="394" y="362"/>
                  </a:cubicBezTo>
                  <a:cubicBezTo>
                    <a:pt x="373" y="380"/>
                    <a:pt x="361" y="400"/>
                    <a:pt x="351" y="409"/>
                  </a:cubicBezTo>
                  <a:cubicBezTo>
                    <a:pt x="346" y="414"/>
                    <a:pt x="341" y="419"/>
                    <a:pt x="335" y="423"/>
                  </a:cubicBezTo>
                  <a:cubicBezTo>
                    <a:pt x="335" y="422"/>
                    <a:pt x="334" y="419"/>
                    <a:pt x="334" y="419"/>
                  </a:cubicBezTo>
                  <a:cubicBezTo>
                    <a:pt x="332" y="398"/>
                    <a:pt x="340" y="367"/>
                    <a:pt x="340" y="318"/>
                  </a:cubicBezTo>
                  <a:cubicBezTo>
                    <a:pt x="340" y="317"/>
                    <a:pt x="347" y="270"/>
                    <a:pt x="350" y="260"/>
                  </a:cubicBezTo>
                  <a:cubicBezTo>
                    <a:pt x="354" y="247"/>
                    <a:pt x="359" y="231"/>
                    <a:pt x="363" y="208"/>
                  </a:cubicBezTo>
                  <a:cubicBezTo>
                    <a:pt x="367" y="184"/>
                    <a:pt x="384" y="121"/>
                    <a:pt x="385" y="94"/>
                  </a:cubicBezTo>
                  <a:cubicBezTo>
                    <a:pt x="387" y="68"/>
                    <a:pt x="351" y="60"/>
                    <a:pt x="341" y="90"/>
                  </a:cubicBezTo>
                  <a:cubicBezTo>
                    <a:pt x="336" y="105"/>
                    <a:pt x="322" y="162"/>
                    <a:pt x="319" y="169"/>
                  </a:cubicBezTo>
                  <a:cubicBezTo>
                    <a:pt x="316" y="178"/>
                    <a:pt x="301" y="222"/>
                    <a:pt x="298" y="233"/>
                  </a:cubicBezTo>
                  <a:cubicBezTo>
                    <a:pt x="294" y="248"/>
                    <a:pt x="289" y="265"/>
                    <a:pt x="285" y="279"/>
                  </a:cubicBezTo>
                  <a:cubicBezTo>
                    <a:pt x="284" y="287"/>
                    <a:pt x="270" y="287"/>
                    <a:pt x="270" y="275"/>
                  </a:cubicBezTo>
                  <a:cubicBezTo>
                    <a:pt x="269" y="255"/>
                    <a:pt x="267" y="229"/>
                    <a:pt x="269" y="218"/>
                  </a:cubicBezTo>
                  <a:cubicBezTo>
                    <a:pt x="270" y="203"/>
                    <a:pt x="272" y="185"/>
                    <a:pt x="270" y="159"/>
                  </a:cubicBezTo>
                  <a:cubicBezTo>
                    <a:pt x="269" y="132"/>
                    <a:pt x="273" y="58"/>
                    <a:pt x="269" y="29"/>
                  </a:cubicBezTo>
                  <a:cubicBezTo>
                    <a:pt x="264" y="0"/>
                    <a:pt x="223" y="0"/>
                    <a:pt x="219" y="35"/>
                  </a:cubicBezTo>
                  <a:cubicBezTo>
                    <a:pt x="217" y="52"/>
                    <a:pt x="215" y="118"/>
                    <a:pt x="214" y="127"/>
                  </a:cubicBezTo>
                  <a:cubicBezTo>
                    <a:pt x="212" y="137"/>
                    <a:pt x="206" y="188"/>
                    <a:pt x="205" y="201"/>
                  </a:cubicBezTo>
                  <a:cubicBezTo>
                    <a:pt x="204" y="228"/>
                    <a:pt x="202" y="261"/>
                    <a:pt x="200" y="277"/>
                  </a:cubicBezTo>
                  <a:cubicBezTo>
                    <a:pt x="199" y="290"/>
                    <a:pt x="185" y="290"/>
                    <a:pt x="183" y="284"/>
                  </a:cubicBezTo>
                  <a:cubicBezTo>
                    <a:pt x="180" y="268"/>
                    <a:pt x="175" y="249"/>
                    <a:pt x="174" y="240"/>
                  </a:cubicBezTo>
                  <a:cubicBezTo>
                    <a:pt x="173" y="226"/>
                    <a:pt x="172" y="210"/>
                    <a:pt x="166" y="187"/>
                  </a:cubicBezTo>
                  <a:cubicBezTo>
                    <a:pt x="161" y="163"/>
                    <a:pt x="153" y="98"/>
                    <a:pt x="144" y="73"/>
                  </a:cubicBezTo>
                  <a:cubicBezTo>
                    <a:pt x="136" y="48"/>
                    <a:pt x="99" y="54"/>
                    <a:pt x="101" y="86"/>
                  </a:cubicBezTo>
                  <a:cubicBezTo>
                    <a:pt x="103" y="102"/>
                    <a:pt x="111" y="160"/>
                    <a:pt x="112" y="168"/>
                  </a:cubicBezTo>
                  <a:cubicBezTo>
                    <a:pt x="112" y="177"/>
                    <a:pt x="114" y="223"/>
                    <a:pt x="116" y="235"/>
                  </a:cubicBezTo>
                  <a:cubicBezTo>
                    <a:pt x="119" y="258"/>
                    <a:pt x="122" y="288"/>
                    <a:pt x="123" y="302"/>
                  </a:cubicBezTo>
                  <a:cubicBezTo>
                    <a:pt x="125" y="309"/>
                    <a:pt x="110" y="316"/>
                    <a:pt x="106" y="310"/>
                  </a:cubicBezTo>
                  <a:cubicBezTo>
                    <a:pt x="105" y="308"/>
                    <a:pt x="100" y="296"/>
                    <a:pt x="99" y="293"/>
                  </a:cubicBezTo>
                  <a:cubicBezTo>
                    <a:pt x="96" y="281"/>
                    <a:pt x="91" y="268"/>
                    <a:pt x="83" y="249"/>
                  </a:cubicBezTo>
                  <a:cubicBezTo>
                    <a:pt x="73" y="229"/>
                    <a:pt x="54" y="174"/>
                    <a:pt x="42" y="154"/>
                  </a:cubicBezTo>
                  <a:cubicBezTo>
                    <a:pt x="30" y="134"/>
                    <a:pt x="0" y="146"/>
                    <a:pt x="8" y="173"/>
                  </a:cubicBezTo>
                  <a:cubicBezTo>
                    <a:pt x="12" y="187"/>
                    <a:pt x="30" y="235"/>
                    <a:pt x="31" y="24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43"/>
            <p:cNvSpPr>
              <a:spLocks/>
            </p:cNvSpPr>
            <p:nvPr/>
          </p:nvSpPr>
          <p:spPr bwMode="auto">
            <a:xfrm>
              <a:off x="4483100" y="2317750"/>
              <a:ext cx="676275" cy="2825750"/>
            </a:xfrm>
            <a:custGeom>
              <a:avLst/>
              <a:gdLst/>
              <a:ahLst/>
              <a:cxnLst>
                <a:cxn ang="0">
                  <a:pos x="33" y="254"/>
                </a:cxn>
                <a:cxn ang="0">
                  <a:pos x="50" y="314"/>
                </a:cxn>
                <a:cxn ang="0">
                  <a:pos x="70" y="375"/>
                </a:cxn>
                <a:cxn ang="0">
                  <a:pos x="71" y="377"/>
                </a:cxn>
                <a:cxn ang="0">
                  <a:pos x="114" y="601"/>
                </a:cxn>
                <a:cxn ang="0">
                  <a:pos x="134" y="619"/>
                </a:cxn>
                <a:cxn ang="0">
                  <a:pos x="137" y="856"/>
                </a:cxn>
                <a:cxn ang="0">
                  <a:pos x="123" y="2209"/>
                </a:cxn>
                <a:cxn ang="0">
                  <a:pos x="344" y="2209"/>
                </a:cxn>
                <a:cxn ang="0">
                  <a:pos x="324" y="902"/>
                </a:cxn>
                <a:cxn ang="0">
                  <a:pos x="314" y="594"/>
                </a:cxn>
                <a:cxn ang="0">
                  <a:pos x="319" y="588"/>
                </a:cxn>
                <a:cxn ang="0">
                  <a:pos x="375" y="534"/>
                </a:cxn>
                <a:cxn ang="0">
                  <a:pos x="425" y="451"/>
                </a:cxn>
                <a:cxn ang="0">
                  <a:pos x="499" y="397"/>
                </a:cxn>
                <a:cxn ang="0">
                  <a:pos x="479" y="354"/>
                </a:cxn>
                <a:cxn ang="0">
                  <a:pos x="413" y="379"/>
                </a:cxn>
                <a:cxn ang="0">
                  <a:pos x="368" y="429"/>
                </a:cxn>
                <a:cxn ang="0">
                  <a:pos x="351" y="443"/>
                </a:cxn>
                <a:cxn ang="0">
                  <a:pos x="350" y="439"/>
                </a:cxn>
                <a:cxn ang="0">
                  <a:pos x="356" y="333"/>
                </a:cxn>
                <a:cxn ang="0">
                  <a:pos x="367" y="273"/>
                </a:cxn>
                <a:cxn ang="0">
                  <a:pos x="380" y="219"/>
                </a:cxn>
                <a:cxn ang="0">
                  <a:pos x="404" y="99"/>
                </a:cxn>
                <a:cxn ang="0">
                  <a:pos x="357" y="95"/>
                </a:cxn>
                <a:cxn ang="0">
                  <a:pos x="335" y="178"/>
                </a:cxn>
                <a:cxn ang="0">
                  <a:pos x="312" y="245"/>
                </a:cxn>
                <a:cxn ang="0">
                  <a:pos x="299" y="292"/>
                </a:cxn>
                <a:cxn ang="0">
                  <a:pos x="283" y="288"/>
                </a:cxn>
                <a:cxn ang="0">
                  <a:pos x="281" y="229"/>
                </a:cxn>
                <a:cxn ang="0">
                  <a:pos x="283" y="167"/>
                </a:cxn>
                <a:cxn ang="0">
                  <a:pos x="281" y="31"/>
                </a:cxn>
                <a:cxn ang="0">
                  <a:pos x="230" y="37"/>
                </a:cxn>
                <a:cxn ang="0">
                  <a:pos x="224" y="133"/>
                </a:cxn>
                <a:cxn ang="0">
                  <a:pos x="215" y="212"/>
                </a:cxn>
                <a:cxn ang="0">
                  <a:pos x="210" y="291"/>
                </a:cxn>
                <a:cxn ang="0">
                  <a:pos x="192" y="298"/>
                </a:cxn>
                <a:cxn ang="0">
                  <a:pos x="183" y="252"/>
                </a:cxn>
                <a:cxn ang="0">
                  <a:pos x="175" y="197"/>
                </a:cxn>
                <a:cxn ang="0">
                  <a:pos x="151" y="77"/>
                </a:cxn>
                <a:cxn ang="0">
                  <a:pos x="106" y="91"/>
                </a:cxn>
                <a:cxn ang="0">
                  <a:pos x="117" y="176"/>
                </a:cxn>
                <a:cxn ang="0">
                  <a:pos x="122" y="247"/>
                </a:cxn>
                <a:cxn ang="0">
                  <a:pos x="129" y="317"/>
                </a:cxn>
                <a:cxn ang="0">
                  <a:pos x="111" y="325"/>
                </a:cxn>
                <a:cxn ang="0">
                  <a:pos x="104" y="307"/>
                </a:cxn>
                <a:cxn ang="0">
                  <a:pos x="87" y="261"/>
                </a:cxn>
                <a:cxn ang="0">
                  <a:pos x="45" y="162"/>
                </a:cxn>
                <a:cxn ang="0">
                  <a:pos x="8" y="182"/>
                </a:cxn>
                <a:cxn ang="0">
                  <a:pos x="33" y="254"/>
                </a:cxn>
              </a:cxnLst>
              <a:rect l="0" t="0" r="r" b="b"/>
              <a:pathLst>
                <a:path w="529" h="2209">
                  <a:moveTo>
                    <a:pt x="33" y="254"/>
                  </a:moveTo>
                  <a:cubicBezTo>
                    <a:pt x="35" y="263"/>
                    <a:pt x="46" y="304"/>
                    <a:pt x="50" y="314"/>
                  </a:cubicBezTo>
                  <a:cubicBezTo>
                    <a:pt x="58" y="335"/>
                    <a:pt x="67" y="363"/>
                    <a:pt x="70" y="375"/>
                  </a:cubicBezTo>
                  <a:cubicBezTo>
                    <a:pt x="70" y="376"/>
                    <a:pt x="70" y="376"/>
                    <a:pt x="71" y="377"/>
                  </a:cubicBezTo>
                  <a:cubicBezTo>
                    <a:pt x="71" y="377"/>
                    <a:pt x="70" y="547"/>
                    <a:pt x="114" y="601"/>
                  </a:cubicBezTo>
                  <a:cubicBezTo>
                    <a:pt x="120" y="609"/>
                    <a:pt x="127" y="615"/>
                    <a:pt x="134" y="619"/>
                  </a:cubicBezTo>
                  <a:cubicBezTo>
                    <a:pt x="142" y="679"/>
                    <a:pt x="139" y="778"/>
                    <a:pt x="137" y="856"/>
                  </a:cubicBezTo>
                  <a:cubicBezTo>
                    <a:pt x="135" y="912"/>
                    <a:pt x="128" y="1788"/>
                    <a:pt x="123" y="2209"/>
                  </a:cubicBezTo>
                  <a:cubicBezTo>
                    <a:pt x="344" y="2209"/>
                    <a:pt x="344" y="2209"/>
                    <a:pt x="344" y="2209"/>
                  </a:cubicBezTo>
                  <a:cubicBezTo>
                    <a:pt x="339" y="1797"/>
                    <a:pt x="331" y="941"/>
                    <a:pt x="324" y="902"/>
                  </a:cubicBezTo>
                  <a:cubicBezTo>
                    <a:pt x="313" y="843"/>
                    <a:pt x="310" y="636"/>
                    <a:pt x="314" y="594"/>
                  </a:cubicBezTo>
                  <a:cubicBezTo>
                    <a:pt x="316" y="592"/>
                    <a:pt x="318" y="590"/>
                    <a:pt x="319" y="588"/>
                  </a:cubicBezTo>
                  <a:cubicBezTo>
                    <a:pt x="351" y="574"/>
                    <a:pt x="365" y="550"/>
                    <a:pt x="375" y="534"/>
                  </a:cubicBezTo>
                  <a:cubicBezTo>
                    <a:pt x="387" y="516"/>
                    <a:pt x="413" y="461"/>
                    <a:pt x="425" y="451"/>
                  </a:cubicBezTo>
                  <a:cubicBezTo>
                    <a:pt x="437" y="441"/>
                    <a:pt x="466" y="415"/>
                    <a:pt x="499" y="397"/>
                  </a:cubicBezTo>
                  <a:cubicBezTo>
                    <a:pt x="529" y="380"/>
                    <a:pt x="513" y="350"/>
                    <a:pt x="479" y="354"/>
                  </a:cubicBezTo>
                  <a:cubicBezTo>
                    <a:pt x="447" y="357"/>
                    <a:pt x="430" y="364"/>
                    <a:pt x="413" y="379"/>
                  </a:cubicBezTo>
                  <a:cubicBezTo>
                    <a:pt x="391" y="398"/>
                    <a:pt x="378" y="420"/>
                    <a:pt x="368" y="429"/>
                  </a:cubicBezTo>
                  <a:cubicBezTo>
                    <a:pt x="362" y="434"/>
                    <a:pt x="357" y="439"/>
                    <a:pt x="351" y="443"/>
                  </a:cubicBezTo>
                  <a:cubicBezTo>
                    <a:pt x="351" y="442"/>
                    <a:pt x="350" y="440"/>
                    <a:pt x="350" y="439"/>
                  </a:cubicBezTo>
                  <a:cubicBezTo>
                    <a:pt x="348" y="418"/>
                    <a:pt x="356" y="385"/>
                    <a:pt x="356" y="333"/>
                  </a:cubicBezTo>
                  <a:cubicBezTo>
                    <a:pt x="356" y="333"/>
                    <a:pt x="363" y="284"/>
                    <a:pt x="367" y="273"/>
                  </a:cubicBezTo>
                  <a:cubicBezTo>
                    <a:pt x="371" y="259"/>
                    <a:pt x="376" y="243"/>
                    <a:pt x="380" y="219"/>
                  </a:cubicBezTo>
                  <a:cubicBezTo>
                    <a:pt x="384" y="193"/>
                    <a:pt x="402" y="127"/>
                    <a:pt x="404" y="99"/>
                  </a:cubicBezTo>
                  <a:cubicBezTo>
                    <a:pt x="405" y="72"/>
                    <a:pt x="368" y="63"/>
                    <a:pt x="357" y="95"/>
                  </a:cubicBezTo>
                  <a:cubicBezTo>
                    <a:pt x="352" y="111"/>
                    <a:pt x="337" y="170"/>
                    <a:pt x="335" y="178"/>
                  </a:cubicBezTo>
                  <a:cubicBezTo>
                    <a:pt x="331" y="188"/>
                    <a:pt x="315" y="233"/>
                    <a:pt x="312" y="245"/>
                  </a:cubicBezTo>
                  <a:cubicBezTo>
                    <a:pt x="308" y="260"/>
                    <a:pt x="303" y="278"/>
                    <a:pt x="299" y="292"/>
                  </a:cubicBezTo>
                  <a:cubicBezTo>
                    <a:pt x="298" y="301"/>
                    <a:pt x="283" y="301"/>
                    <a:pt x="283" y="288"/>
                  </a:cubicBezTo>
                  <a:cubicBezTo>
                    <a:pt x="282" y="268"/>
                    <a:pt x="280" y="241"/>
                    <a:pt x="281" y="229"/>
                  </a:cubicBezTo>
                  <a:cubicBezTo>
                    <a:pt x="283" y="214"/>
                    <a:pt x="285" y="195"/>
                    <a:pt x="283" y="167"/>
                  </a:cubicBezTo>
                  <a:cubicBezTo>
                    <a:pt x="282" y="139"/>
                    <a:pt x="286" y="62"/>
                    <a:pt x="281" y="31"/>
                  </a:cubicBezTo>
                  <a:cubicBezTo>
                    <a:pt x="277" y="0"/>
                    <a:pt x="234" y="0"/>
                    <a:pt x="230" y="37"/>
                  </a:cubicBezTo>
                  <a:cubicBezTo>
                    <a:pt x="227" y="56"/>
                    <a:pt x="226" y="124"/>
                    <a:pt x="224" y="133"/>
                  </a:cubicBezTo>
                  <a:cubicBezTo>
                    <a:pt x="223" y="145"/>
                    <a:pt x="216" y="198"/>
                    <a:pt x="215" y="212"/>
                  </a:cubicBezTo>
                  <a:cubicBezTo>
                    <a:pt x="214" y="239"/>
                    <a:pt x="211" y="274"/>
                    <a:pt x="210" y="291"/>
                  </a:cubicBezTo>
                  <a:cubicBezTo>
                    <a:pt x="209" y="304"/>
                    <a:pt x="193" y="305"/>
                    <a:pt x="192" y="298"/>
                  </a:cubicBezTo>
                  <a:cubicBezTo>
                    <a:pt x="188" y="281"/>
                    <a:pt x="183" y="261"/>
                    <a:pt x="183" y="252"/>
                  </a:cubicBezTo>
                  <a:cubicBezTo>
                    <a:pt x="181" y="238"/>
                    <a:pt x="180" y="220"/>
                    <a:pt x="175" y="197"/>
                  </a:cubicBezTo>
                  <a:cubicBezTo>
                    <a:pt x="169" y="172"/>
                    <a:pt x="160" y="103"/>
                    <a:pt x="151" y="77"/>
                  </a:cubicBezTo>
                  <a:cubicBezTo>
                    <a:pt x="142" y="51"/>
                    <a:pt x="104" y="58"/>
                    <a:pt x="106" y="91"/>
                  </a:cubicBezTo>
                  <a:cubicBezTo>
                    <a:pt x="108" y="107"/>
                    <a:pt x="117" y="168"/>
                    <a:pt x="117" y="176"/>
                  </a:cubicBezTo>
                  <a:cubicBezTo>
                    <a:pt x="117" y="186"/>
                    <a:pt x="120" y="234"/>
                    <a:pt x="122" y="247"/>
                  </a:cubicBezTo>
                  <a:cubicBezTo>
                    <a:pt x="125" y="271"/>
                    <a:pt x="128" y="302"/>
                    <a:pt x="129" y="317"/>
                  </a:cubicBezTo>
                  <a:cubicBezTo>
                    <a:pt x="131" y="324"/>
                    <a:pt x="115" y="331"/>
                    <a:pt x="111" y="325"/>
                  </a:cubicBezTo>
                  <a:cubicBezTo>
                    <a:pt x="110" y="323"/>
                    <a:pt x="105" y="311"/>
                    <a:pt x="104" y="307"/>
                  </a:cubicBezTo>
                  <a:cubicBezTo>
                    <a:pt x="100" y="295"/>
                    <a:pt x="96" y="281"/>
                    <a:pt x="87" y="261"/>
                  </a:cubicBezTo>
                  <a:cubicBezTo>
                    <a:pt x="77" y="241"/>
                    <a:pt x="57" y="183"/>
                    <a:pt x="45" y="162"/>
                  </a:cubicBezTo>
                  <a:cubicBezTo>
                    <a:pt x="32" y="141"/>
                    <a:pt x="0" y="154"/>
                    <a:pt x="8" y="182"/>
                  </a:cubicBezTo>
                  <a:cubicBezTo>
                    <a:pt x="12" y="196"/>
                    <a:pt x="32" y="247"/>
                    <a:pt x="33" y="25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44"/>
            <p:cNvSpPr>
              <a:spLocks/>
            </p:cNvSpPr>
            <p:nvPr/>
          </p:nvSpPr>
          <p:spPr bwMode="auto">
            <a:xfrm>
              <a:off x="4891088" y="2871788"/>
              <a:ext cx="647700" cy="2271713"/>
            </a:xfrm>
            <a:custGeom>
              <a:avLst/>
              <a:gdLst/>
              <a:ahLst/>
              <a:cxnLst>
                <a:cxn ang="0">
                  <a:pos x="29" y="379"/>
                </a:cxn>
                <a:cxn ang="0">
                  <a:pos x="100" y="431"/>
                </a:cxn>
                <a:cxn ang="0">
                  <a:pos x="147" y="510"/>
                </a:cxn>
                <a:cxn ang="0">
                  <a:pos x="201" y="562"/>
                </a:cxn>
                <a:cxn ang="0">
                  <a:pos x="206" y="567"/>
                </a:cxn>
                <a:cxn ang="0">
                  <a:pos x="197" y="862"/>
                </a:cxn>
                <a:cxn ang="0">
                  <a:pos x="184" y="1776"/>
                </a:cxn>
                <a:cxn ang="0">
                  <a:pos x="382" y="1776"/>
                </a:cxn>
                <a:cxn ang="0">
                  <a:pos x="375" y="818"/>
                </a:cxn>
                <a:cxn ang="0">
                  <a:pos x="378" y="592"/>
                </a:cxn>
                <a:cxn ang="0">
                  <a:pos x="397" y="574"/>
                </a:cxn>
                <a:cxn ang="0">
                  <a:pos x="439" y="360"/>
                </a:cxn>
                <a:cxn ang="0">
                  <a:pos x="439" y="358"/>
                </a:cxn>
                <a:cxn ang="0">
                  <a:pos x="458" y="300"/>
                </a:cxn>
                <a:cxn ang="0">
                  <a:pos x="474" y="243"/>
                </a:cxn>
                <a:cxn ang="0">
                  <a:pos x="498" y="174"/>
                </a:cxn>
                <a:cxn ang="0">
                  <a:pos x="463" y="155"/>
                </a:cxn>
                <a:cxn ang="0">
                  <a:pos x="423" y="250"/>
                </a:cxn>
                <a:cxn ang="0">
                  <a:pos x="407" y="294"/>
                </a:cxn>
                <a:cxn ang="0">
                  <a:pos x="400" y="310"/>
                </a:cxn>
                <a:cxn ang="0">
                  <a:pos x="382" y="303"/>
                </a:cxn>
                <a:cxn ang="0">
                  <a:pos x="390" y="236"/>
                </a:cxn>
                <a:cxn ang="0">
                  <a:pos x="394" y="168"/>
                </a:cxn>
                <a:cxn ang="0">
                  <a:pos x="404" y="87"/>
                </a:cxn>
                <a:cxn ang="0">
                  <a:pos x="361" y="74"/>
                </a:cxn>
                <a:cxn ang="0">
                  <a:pos x="339" y="188"/>
                </a:cxn>
                <a:cxn ang="0">
                  <a:pos x="331" y="241"/>
                </a:cxn>
                <a:cxn ang="0">
                  <a:pos x="322" y="285"/>
                </a:cxn>
                <a:cxn ang="0">
                  <a:pos x="305" y="278"/>
                </a:cxn>
                <a:cxn ang="0">
                  <a:pos x="300" y="202"/>
                </a:cxn>
                <a:cxn ang="0">
                  <a:pos x="292" y="128"/>
                </a:cxn>
                <a:cxn ang="0">
                  <a:pos x="287" y="36"/>
                </a:cxn>
                <a:cxn ang="0">
                  <a:pos x="237" y="30"/>
                </a:cxn>
                <a:cxn ang="0">
                  <a:pos x="235" y="160"/>
                </a:cxn>
                <a:cxn ang="0">
                  <a:pos x="237" y="219"/>
                </a:cxn>
                <a:cxn ang="0">
                  <a:pos x="236" y="276"/>
                </a:cxn>
                <a:cxn ang="0">
                  <a:pos x="220" y="280"/>
                </a:cxn>
                <a:cxn ang="0">
                  <a:pos x="208" y="234"/>
                </a:cxn>
                <a:cxn ang="0">
                  <a:pos x="186" y="170"/>
                </a:cxn>
                <a:cxn ang="0">
                  <a:pos x="165" y="91"/>
                </a:cxn>
                <a:cxn ang="0">
                  <a:pos x="120" y="95"/>
                </a:cxn>
                <a:cxn ang="0">
                  <a:pos x="143" y="209"/>
                </a:cxn>
                <a:cxn ang="0">
                  <a:pos x="156" y="261"/>
                </a:cxn>
                <a:cxn ang="0">
                  <a:pos x="166" y="319"/>
                </a:cxn>
                <a:cxn ang="0">
                  <a:pos x="171" y="419"/>
                </a:cxn>
                <a:cxn ang="0">
                  <a:pos x="170" y="424"/>
                </a:cxn>
                <a:cxn ang="0">
                  <a:pos x="155" y="410"/>
                </a:cxn>
                <a:cxn ang="0">
                  <a:pos x="111" y="362"/>
                </a:cxn>
                <a:cxn ang="0">
                  <a:pos x="48" y="338"/>
                </a:cxn>
                <a:cxn ang="0">
                  <a:pos x="29" y="379"/>
                </a:cxn>
              </a:cxnLst>
              <a:rect l="0" t="0" r="r" b="b"/>
              <a:pathLst>
                <a:path w="506" h="1776">
                  <a:moveTo>
                    <a:pt x="29" y="379"/>
                  </a:moveTo>
                  <a:cubicBezTo>
                    <a:pt x="61" y="397"/>
                    <a:pt x="89" y="422"/>
                    <a:pt x="100" y="431"/>
                  </a:cubicBezTo>
                  <a:cubicBezTo>
                    <a:pt x="112" y="440"/>
                    <a:pt x="137" y="493"/>
                    <a:pt x="147" y="510"/>
                  </a:cubicBezTo>
                  <a:cubicBezTo>
                    <a:pt x="157" y="526"/>
                    <a:pt x="170" y="548"/>
                    <a:pt x="201" y="562"/>
                  </a:cubicBezTo>
                  <a:cubicBezTo>
                    <a:pt x="203" y="564"/>
                    <a:pt x="204" y="566"/>
                    <a:pt x="206" y="567"/>
                  </a:cubicBezTo>
                  <a:cubicBezTo>
                    <a:pt x="210" y="608"/>
                    <a:pt x="207" y="805"/>
                    <a:pt x="197" y="862"/>
                  </a:cubicBezTo>
                  <a:cubicBezTo>
                    <a:pt x="193" y="884"/>
                    <a:pt x="188" y="1539"/>
                    <a:pt x="184" y="1776"/>
                  </a:cubicBezTo>
                  <a:cubicBezTo>
                    <a:pt x="382" y="1776"/>
                    <a:pt x="382" y="1776"/>
                    <a:pt x="382" y="1776"/>
                  </a:cubicBezTo>
                  <a:cubicBezTo>
                    <a:pt x="379" y="1523"/>
                    <a:pt x="376" y="850"/>
                    <a:pt x="375" y="818"/>
                  </a:cubicBezTo>
                  <a:cubicBezTo>
                    <a:pt x="373" y="743"/>
                    <a:pt x="370" y="649"/>
                    <a:pt x="378" y="592"/>
                  </a:cubicBezTo>
                  <a:cubicBezTo>
                    <a:pt x="385" y="587"/>
                    <a:pt x="391" y="582"/>
                    <a:pt x="397" y="574"/>
                  </a:cubicBezTo>
                  <a:cubicBezTo>
                    <a:pt x="439" y="523"/>
                    <a:pt x="439" y="360"/>
                    <a:pt x="439" y="360"/>
                  </a:cubicBezTo>
                  <a:cubicBezTo>
                    <a:pt x="439" y="360"/>
                    <a:pt x="439" y="359"/>
                    <a:pt x="439" y="358"/>
                  </a:cubicBezTo>
                  <a:cubicBezTo>
                    <a:pt x="442" y="347"/>
                    <a:pt x="451" y="321"/>
                    <a:pt x="458" y="300"/>
                  </a:cubicBezTo>
                  <a:cubicBezTo>
                    <a:pt x="462" y="290"/>
                    <a:pt x="472" y="251"/>
                    <a:pt x="474" y="243"/>
                  </a:cubicBezTo>
                  <a:cubicBezTo>
                    <a:pt x="476" y="236"/>
                    <a:pt x="494" y="188"/>
                    <a:pt x="498" y="174"/>
                  </a:cubicBezTo>
                  <a:cubicBezTo>
                    <a:pt x="506" y="147"/>
                    <a:pt x="476" y="135"/>
                    <a:pt x="463" y="155"/>
                  </a:cubicBezTo>
                  <a:cubicBezTo>
                    <a:pt x="451" y="175"/>
                    <a:pt x="432" y="230"/>
                    <a:pt x="423" y="250"/>
                  </a:cubicBezTo>
                  <a:cubicBezTo>
                    <a:pt x="414" y="268"/>
                    <a:pt x="410" y="282"/>
                    <a:pt x="407" y="294"/>
                  </a:cubicBezTo>
                  <a:cubicBezTo>
                    <a:pt x="406" y="297"/>
                    <a:pt x="401" y="309"/>
                    <a:pt x="400" y="310"/>
                  </a:cubicBezTo>
                  <a:cubicBezTo>
                    <a:pt x="396" y="317"/>
                    <a:pt x="381" y="310"/>
                    <a:pt x="382" y="303"/>
                  </a:cubicBezTo>
                  <a:cubicBezTo>
                    <a:pt x="384" y="288"/>
                    <a:pt x="387" y="259"/>
                    <a:pt x="390" y="236"/>
                  </a:cubicBezTo>
                  <a:cubicBezTo>
                    <a:pt x="391" y="224"/>
                    <a:pt x="394" y="178"/>
                    <a:pt x="394" y="168"/>
                  </a:cubicBezTo>
                  <a:cubicBezTo>
                    <a:pt x="394" y="161"/>
                    <a:pt x="403" y="103"/>
                    <a:pt x="404" y="87"/>
                  </a:cubicBezTo>
                  <a:cubicBezTo>
                    <a:pt x="406" y="55"/>
                    <a:pt x="370" y="49"/>
                    <a:pt x="361" y="74"/>
                  </a:cubicBezTo>
                  <a:cubicBezTo>
                    <a:pt x="353" y="99"/>
                    <a:pt x="345" y="164"/>
                    <a:pt x="339" y="188"/>
                  </a:cubicBezTo>
                  <a:cubicBezTo>
                    <a:pt x="334" y="211"/>
                    <a:pt x="333" y="227"/>
                    <a:pt x="331" y="241"/>
                  </a:cubicBezTo>
                  <a:cubicBezTo>
                    <a:pt x="331" y="249"/>
                    <a:pt x="326" y="269"/>
                    <a:pt x="322" y="285"/>
                  </a:cubicBezTo>
                  <a:cubicBezTo>
                    <a:pt x="321" y="291"/>
                    <a:pt x="306" y="291"/>
                    <a:pt x="305" y="278"/>
                  </a:cubicBezTo>
                  <a:cubicBezTo>
                    <a:pt x="304" y="262"/>
                    <a:pt x="301" y="229"/>
                    <a:pt x="300" y="202"/>
                  </a:cubicBezTo>
                  <a:cubicBezTo>
                    <a:pt x="300" y="189"/>
                    <a:pt x="293" y="138"/>
                    <a:pt x="292" y="128"/>
                  </a:cubicBezTo>
                  <a:cubicBezTo>
                    <a:pt x="290" y="119"/>
                    <a:pt x="289" y="53"/>
                    <a:pt x="287" y="36"/>
                  </a:cubicBezTo>
                  <a:cubicBezTo>
                    <a:pt x="283" y="0"/>
                    <a:pt x="242" y="1"/>
                    <a:pt x="237" y="30"/>
                  </a:cubicBezTo>
                  <a:cubicBezTo>
                    <a:pt x="232" y="59"/>
                    <a:pt x="237" y="133"/>
                    <a:pt x="235" y="160"/>
                  </a:cubicBezTo>
                  <a:cubicBezTo>
                    <a:pt x="234" y="186"/>
                    <a:pt x="236" y="204"/>
                    <a:pt x="237" y="219"/>
                  </a:cubicBezTo>
                  <a:cubicBezTo>
                    <a:pt x="238" y="230"/>
                    <a:pt x="236" y="256"/>
                    <a:pt x="236" y="276"/>
                  </a:cubicBezTo>
                  <a:cubicBezTo>
                    <a:pt x="236" y="288"/>
                    <a:pt x="221" y="288"/>
                    <a:pt x="220" y="280"/>
                  </a:cubicBezTo>
                  <a:cubicBezTo>
                    <a:pt x="216" y="266"/>
                    <a:pt x="211" y="249"/>
                    <a:pt x="208" y="234"/>
                  </a:cubicBezTo>
                  <a:cubicBezTo>
                    <a:pt x="205" y="223"/>
                    <a:pt x="190" y="179"/>
                    <a:pt x="186" y="170"/>
                  </a:cubicBezTo>
                  <a:cubicBezTo>
                    <a:pt x="183" y="163"/>
                    <a:pt x="170" y="106"/>
                    <a:pt x="165" y="91"/>
                  </a:cubicBezTo>
                  <a:cubicBezTo>
                    <a:pt x="155" y="61"/>
                    <a:pt x="119" y="68"/>
                    <a:pt x="120" y="95"/>
                  </a:cubicBezTo>
                  <a:cubicBezTo>
                    <a:pt x="122" y="122"/>
                    <a:pt x="139" y="185"/>
                    <a:pt x="143" y="209"/>
                  </a:cubicBezTo>
                  <a:cubicBezTo>
                    <a:pt x="147" y="232"/>
                    <a:pt x="151" y="248"/>
                    <a:pt x="156" y="261"/>
                  </a:cubicBezTo>
                  <a:cubicBezTo>
                    <a:pt x="159" y="271"/>
                    <a:pt x="166" y="318"/>
                    <a:pt x="166" y="319"/>
                  </a:cubicBezTo>
                  <a:cubicBezTo>
                    <a:pt x="166" y="368"/>
                    <a:pt x="174" y="399"/>
                    <a:pt x="171" y="419"/>
                  </a:cubicBezTo>
                  <a:cubicBezTo>
                    <a:pt x="171" y="420"/>
                    <a:pt x="170" y="423"/>
                    <a:pt x="170" y="424"/>
                  </a:cubicBezTo>
                  <a:cubicBezTo>
                    <a:pt x="165" y="420"/>
                    <a:pt x="160" y="415"/>
                    <a:pt x="155" y="410"/>
                  </a:cubicBezTo>
                  <a:cubicBezTo>
                    <a:pt x="145" y="401"/>
                    <a:pt x="133" y="381"/>
                    <a:pt x="111" y="362"/>
                  </a:cubicBezTo>
                  <a:cubicBezTo>
                    <a:pt x="95" y="348"/>
                    <a:pt x="79" y="341"/>
                    <a:pt x="48" y="338"/>
                  </a:cubicBezTo>
                  <a:cubicBezTo>
                    <a:pt x="16" y="335"/>
                    <a:pt x="0" y="364"/>
                    <a:pt x="29" y="37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45"/>
            <p:cNvSpPr>
              <a:spLocks/>
            </p:cNvSpPr>
            <p:nvPr/>
          </p:nvSpPr>
          <p:spPr bwMode="auto">
            <a:xfrm>
              <a:off x="2628900" y="2435225"/>
              <a:ext cx="658813" cy="2708275"/>
            </a:xfrm>
            <a:custGeom>
              <a:avLst/>
              <a:gdLst/>
              <a:ahLst/>
              <a:cxnLst>
                <a:cxn ang="0">
                  <a:pos x="29" y="387"/>
                </a:cxn>
                <a:cxn ang="0">
                  <a:pos x="102" y="440"/>
                </a:cxn>
                <a:cxn ang="0">
                  <a:pos x="150" y="521"/>
                </a:cxn>
                <a:cxn ang="0">
                  <a:pos x="204" y="574"/>
                </a:cxn>
                <a:cxn ang="0">
                  <a:pos x="210" y="579"/>
                </a:cxn>
                <a:cxn ang="0">
                  <a:pos x="202" y="2117"/>
                </a:cxn>
                <a:cxn ang="0">
                  <a:pos x="383" y="2117"/>
                </a:cxn>
                <a:cxn ang="0">
                  <a:pos x="382" y="835"/>
                </a:cxn>
                <a:cxn ang="0">
                  <a:pos x="385" y="604"/>
                </a:cxn>
                <a:cxn ang="0">
                  <a:pos x="405" y="586"/>
                </a:cxn>
                <a:cxn ang="0">
                  <a:pos x="447" y="368"/>
                </a:cxn>
                <a:cxn ang="0">
                  <a:pos x="447" y="366"/>
                </a:cxn>
                <a:cxn ang="0">
                  <a:pos x="467" y="307"/>
                </a:cxn>
                <a:cxn ang="0">
                  <a:pos x="483" y="248"/>
                </a:cxn>
                <a:cxn ang="0">
                  <a:pos x="508" y="178"/>
                </a:cxn>
                <a:cxn ang="0">
                  <a:pos x="472" y="158"/>
                </a:cxn>
                <a:cxn ang="0">
                  <a:pos x="431" y="255"/>
                </a:cxn>
                <a:cxn ang="0">
                  <a:pos x="414" y="300"/>
                </a:cxn>
                <a:cxn ang="0">
                  <a:pos x="407" y="317"/>
                </a:cxn>
                <a:cxn ang="0">
                  <a:pos x="389" y="309"/>
                </a:cxn>
                <a:cxn ang="0">
                  <a:pos x="397" y="241"/>
                </a:cxn>
                <a:cxn ang="0">
                  <a:pos x="402" y="172"/>
                </a:cxn>
                <a:cxn ang="0">
                  <a:pos x="412" y="89"/>
                </a:cxn>
                <a:cxn ang="0">
                  <a:pos x="368" y="75"/>
                </a:cxn>
                <a:cxn ang="0">
                  <a:pos x="346" y="192"/>
                </a:cxn>
                <a:cxn ang="0">
                  <a:pos x="338" y="246"/>
                </a:cxn>
                <a:cxn ang="0">
                  <a:pos x="328" y="291"/>
                </a:cxn>
                <a:cxn ang="0">
                  <a:pos x="311" y="284"/>
                </a:cxn>
                <a:cxn ang="0">
                  <a:pos x="306" y="207"/>
                </a:cxn>
                <a:cxn ang="0">
                  <a:pos x="297" y="130"/>
                </a:cxn>
                <a:cxn ang="0">
                  <a:pos x="292" y="36"/>
                </a:cxn>
                <a:cxn ang="0">
                  <a:pos x="241" y="30"/>
                </a:cxn>
                <a:cxn ang="0">
                  <a:pos x="239" y="163"/>
                </a:cxn>
                <a:cxn ang="0">
                  <a:pos x="241" y="224"/>
                </a:cxn>
                <a:cxn ang="0">
                  <a:pos x="240" y="281"/>
                </a:cxn>
                <a:cxn ang="0">
                  <a:pos x="224" y="285"/>
                </a:cxn>
                <a:cxn ang="0">
                  <a:pos x="211" y="239"/>
                </a:cxn>
                <a:cxn ang="0">
                  <a:pos x="189" y="174"/>
                </a:cxn>
                <a:cxn ang="0">
                  <a:pos x="167" y="93"/>
                </a:cxn>
                <a:cxn ang="0">
                  <a:pos x="122" y="97"/>
                </a:cxn>
                <a:cxn ang="0">
                  <a:pos x="145" y="213"/>
                </a:cxn>
                <a:cxn ang="0">
                  <a:pos x="158" y="266"/>
                </a:cxn>
                <a:cxn ang="0">
                  <a:pos x="168" y="325"/>
                </a:cxn>
                <a:cxn ang="0">
                  <a:pos x="174" y="428"/>
                </a:cxn>
                <a:cxn ang="0">
                  <a:pos x="173" y="432"/>
                </a:cxn>
                <a:cxn ang="0">
                  <a:pos x="157" y="419"/>
                </a:cxn>
                <a:cxn ang="0">
                  <a:pos x="113" y="370"/>
                </a:cxn>
                <a:cxn ang="0">
                  <a:pos x="48" y="345"/>
                </a:cxn>
                <a:cxn ang="0">
                  <a:pos x="29" y="387"/>
                </a:cxn>
              </a:cxnLst>
              <a:rect l="0" t="0" r="r" b="b"/>
              <a:pathLst>
                <a:path w="516" h="2117">
                  <a:moveTo>
                    <a:pt x="29" y="387"/>
                  </a:moveTo>
                  <a:cubicBezTo>
                    <a:pt x="61" y="405"/>
                    <a:pt x="90" y="431"/>
                    <a:pt x="102" y="440"/>
                  </a:cubicBezTo>
                  <a:cubicBezTo>
                    <a:pt x="113" y="449"/>
                    <a:pt x="139" y="503"/>
                    <a:pt x="150" y="521"/>
                  </a:cubicBezTo>
                  <a:cubicBezTo>
                    <a:pt x="159" y="536"/>
                    <a:pt x="173" y="559"/>
                    <a:pt x="204" y="574"/>
                  </a:cubicBezTo>
                  <a:cubicBezTo>
                    <a:pt x="206" y="575"/>
                    <a:pt x="208" y="577"/>
                    <a:pt x="210" y="579"/>
                  </a:cubicBezTo>
                  <a:cubicBezTo>
                    <a:pt x="213" y="617"/>
                    <a:pt x="211" y="2045"/>
                    <a:pt x="202" y="2117"/>
                  </a:cubicBezTo>
                  <a:cubicBezTo>
                    <a:pt x="383" y="2117"/>
                    <a:pt x="383" y="2117"/>
                    <a:pt x="383" y="2117"/>
                  </a:cubicBezTo>
                  <a:cubicBezTo>
                    <a:pt x="383" y="2102"/>
                    <a:pt x="383" y="840"/>
                    <a:pt x="382" y="835"/>
                  </a:cubicBezTo>
                  <a:cubicBezTo>
                    <a:pt x="380" y="759"/>
                    <a:pt x="377" y="662"/>
                    <a:pt x="385" y="604"/>
                  </a:cubicBezTo>
                  <a:cubicBezTo>
                    <a:pt x="392" y="600"/>
                    <a:pt x="398" y="594"/>
                    <a:pt x="405" y="586"/>
                  </a:cubicBezTo>
                  <a:cubicBezTo>
                    <a:pt x="448" y="534"/>
                    <a:pt x="447" y="368"/>
                    <a:pt x="447" y="368"/>
                  </a:cubicBezTo>
                  <a:cubicBezTo>
                    <a:pt x="447" y="367"/>
                    <a:pt x="447" y="366"/>
                    <a:pt x="447" y="366"/>
                  </a:cubicBezTo>
                  <a:cubicBezTo>
                    <a:pt x="451" y="354"/>
                    <a:pt x="459" y="327"/>
                    <a:pt x="467" y="307"/>
                  </a:cubicBezTo>
                  <a:cubicBezTo>
                    <a:pt x="471" y="296"/>
                    <a:pt x="481" y="256"/>
                    <a:pt x="483" y="248"/>
                  </a:cubicBezTo>
                  <a:cubicBezTo>
                    <a:pt x="485" y="241"/>
                    <a:pt x="504" y="192"/>
                    <a:pt x="508" y="178"/>
                  </a:cubicBezTo>
                  <a:cubicBezTo>
                    <a:pt x="516" y="150"/>
                    <a:pt x="485" y="138"/>
                    <a:pt x="472" y="158"/>
                  </a:cubicBezTo>
                  <a:cubicBezTo>
                    <a:pt x="460" y="179"/>
                    <a:pt x="441" y="235"/>
                    <a:pt x="431" y="255"/>
                  </a:cubicBezTo>
                  <a:cubicBezTo>
                    <a:pt x="422" y="274"/>
                    <a:pt x="418" y="288"/>
                    <a:pt x="414" y="300"/>
                  </a:cubicBezTo>
                  <a:cubicBezTo>
                    <a:pt x="414" y="303"/>
                    <a:pt x="408" y="315"/>
                    <a:pt x="407" y="317"/>
                  </a:cubicBezTo>
                  <a:cubicBezTo>
                    <a:pt x="403" y="323"/>
                    <a:pt x="388" y="316"/>
                    <a:pt x="389" y="309"/>
                  </a:cubicBezTo>
                  <a:cubicBezTo>
                    <a:pt x="391" y="294"/>
                    <a:pt x="394" y="264"/>
                    <a:pt x="397" y="241"/>
                  </a:cubicBezTo>
                  <a:cubicBezTo>
                    <a:pt x="399" y="228"/>
                    <a:pt x="401" y="182"/>
                    <a:pt x="402" y="172"/>
                  </a:cubicBezTo>
                  <a:cubicBezTo>
                    <a:pt x="402" y="164"/>
                    <a:pt x="411" y="105"/>
                    <a:pt x="412" y="89"/>
                  </a:cubicBezTo>
                  <a:cubicBezTo>
                    <a:pt x="414" y="56"/>
                    <a:pt x="377" y="50"/>
                    <a:pt x="368" y="75"/>
                  </a:cubicBezTo>
                  <a:cubicBezTo>
                    <a:pt x="359" y="101"/>
                    <a:pt x="351" y="167"/>
                    <a:pt x="346" y="192"/>
                  </a:cubicBezTo>
                  <a:cubicBezTo>
                    <a:pt x="340" y="215"/>
                    <a:pt x="339" y="232"/>
                    <a:pt x="338" y="246"/>
                  </a:cubicBezTo>
                  <a:cubicBezTo>
                    <a:pt x="337" y="255"/>
                    <a:pt x="332" y="274"/>
                    <a:pt x="328" y="291"/>
                  </a:cubicBezTo>
                  <a:cubicBezTo>
                    <a:pt x="327" y="297"/>
                    <a:pt x="312" y="297"/>
                    <a:pt x="311" y="284"/>
                  </a:cubicBezTo>
                  <a:cubicBezTo>
                    <a:pt x="310" y="268"/>
                    <a:pt x="307" y="233"/>
                    <a:pt x="306" y="207"/>
                  </a:cubicBezTo>
                  <a:cubicBezTo>
                    <a:pt x="305" y="193"/>
                    <a:pt x="299" y="141"/>
                    <a:pt x="297" y="130"/>
                  </a:cubicBezTo>
                  <a:cubicBezTo>
                    <a:pt x="296" y="121"/>
                    <a:pt x="294" y="54"/>
                    <a:pt x="292" y="36"/>
                  </a:cubicBezTo>
                  <a:cubicBezTo>
                    <a:pt x="288" y="0"/>
                    <a:pt x="246" y="1"/>
                    <a:pt x="241" y="30"/>
                  </a:cubicBezTo>
                  <a:cubicBezTo>
                    <a:pt x="236" y="60"/>
                    <a:pt x="241" y="135"/>
                    <a:pt x="239" y="163"/>
                  </a:cubicBezTo>
                  <a:cubicBezTo>
                    <a:pt x="238" y="190"/>
                    <a:pt x="240" y="208"/>
                    <a:pt x="241" y="224"/>
                  </a:cubicBezTo>
                  <a:cubicBezTo>
                    <a:pt x="242" y="235"/>
                    <a:pt x="241" y="261"/>
                    <a:pt x="240" y="281"/>
                  </a:cubicBezTo>
                  <a:cubicBezTo>
                    <a:pt x="240" y="293"/>
                    <a:pt x="225" y="294"/>
                    <a:pt x="224" y="285"/>
                  </a:cubicBezTo>
                  <a:cubicBezTo>
                    <a:pt x="220" y="271"/>
                    <a:pt x="215" y="254"/>
                    <a:pt x="211" y="239"/>
                  </a:cubicBezTo>
                  <a:cubicBezTo>
                    <a:pt x="208" y="227"/>
                    <a:pt x="193" y="183"/>
                    <a:pt x="189" y="174"/>
                  </a:cubicBezTo>
                  <a:cubicBezTo>
                    <a:pt x="187" y="166"/>
                    <a:pt x="173" y="108"/>
                    <a:pt x="167" y="93"/>
                  </a:cubicBezTo>
                  <a:cubicBezTo>
                    <a:pt x="157" y="62"/>
                    <a:pt x="121" y="70"/>
                    <a:pt x="122" y="97"/>
                  </a:cubicBezTo>
                  <a:cubicBezTo>
                    <a:pt x="123" y="124"/>
                    <a:pt x="141" y="189"/>
                    <a:pt x="145" y="213"/>
                  </a:cubicBezTo>
                  <a:cubicBezTo>
                    <a:pt x="149" y="237"/>
                    <a:pt x="154" y="253"/>
                    <a:pt x="158" y="266"/>
                  </a:cubicBezTo>
                  <a:cubicBezTo>
                    <a:pt x="162" y="277"/>
                    <a:pt x="168" y="324"/>
                    <a:pt x="168" y="325"/>
                  </a:cubicBezTo>
                  <a:cubicBezTo>
                    <a:pt x="168" y="375"/>
                    <a:pt x="177" y="407"/>
                    <a:pt x="174" y="428"/>
                  </a:cubicBezTo>
                  <a:cubicBezTo>
                    <a:pt x="174" y="429"/>
                    <a:pt x="173" y="431"/>
                    <a:pt x="173" y="432"/>
                  </a:cubicBezTo>
                  <a:cubicBezTo>
                    <a:pt x="168" y="428"/>
                    <a:pt x="162" y="423"/>
                    <a:pt x="157" y="419"/>
                  </a:cubicBezTo>
                  <a:cubicBezTo>
                    <a:pt x="147" y="409"/>
                    <a:pt x="135" y="389"/>
                    <a:pt x="113" y="370"/>
                  </a:cubicBezTo>
                  <a:cubicBezTo>
                    <a:pt x="96" y="355"/>
                    <a:pt x="80" y="348"/>
                    <a:pt x="48" y="345"/>
                  </a:cubicBezTo>
                  <a:cubicBezTo>
                    <a:pt x="15" y="342"/>
                    <a:pt x="0" y="371"/>
                    <a:pt x="29" y="38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646"/>
            <p:cNvSpPr>
              <a:spLocks/>
            </p:cNvSpPr>
            <p:nvPr/>
          </p:nvSpPr>
          <p:spPr bwMode="auto">
            <a:xfrm>
              <a:off x="4083050" y="3225800"/>
              <a:ext cx="673100" cy="1917700"/>
            </a:xfrm>
            <a:custGeom>
              <a:avLst/>
              <a:gdLst/>
              <a:ahLst/>
              <a:cxnLst>
                <a:cxn ang="0">
                  <a:pos x="497" y="395"/>
                </a:cxn>
                <a:cxn ang="0">
                  <a:pos x="423" y="449"/>
                </a:cxn>
                <a:cxn ang="0">
                  <a:pos x="374" y="531"/>
                </a:cxn>
                <a:cxn ang="0">
                  <a:pos x="318" y="585"/>
                </a:cxn>
                <a:cxn ang="0">
                  <a:pos x="313" y="591"/>
                </a:cxn>
                <a:cxn ang="0">
                  <a:pos x="320" y="1499"/>
                </a:cxn>
                <a:cxn ang="0">
                  <a:pos x="136" y="1499"/>
                </a:cxn>
                <a:cxn ang="0">
                  <a:pos x="136" y="852"/>
                </a:cxn>
                <a:cxn ang="0">
                  <a:pos x="134" y="616"/>
                </a:cxn>
                <a:cxn ang="0">
                  <a:pos x="113" y="598"/>
                </a:cxn>
                <a:cxn ang="0">
                  <a:pos x="70" y="375"/>
                </a:cxn>
                <a:cxn ang="0">
                  <a:pos x="70" y="373"/>
                </a:cxn>
                <a:cxn ang="0">
                  <a:pos x="50" y="313"/>
                </a:cxn>
                <a:cxn ang="0">
                  <a:pos x="33" y="253"/>
                </a:cxn>
                <a:cxn ang="0">
                  <a:pos x="8" y="181"/>
                </a:cxn>
                <a:cxn ang="0">
                  <a:pos x="44" y="161"/>
                </a:cxn>
                <a:cxn ang="0">
                  <a:pos x="86" y="260"/>
                </a:cxn>
                <a:cxn ang="0">
                  <a:pos x="103" y="306"/>
                </a:cxn>
                <a:cxn ang="0">
                  <a:pos x="111" y="323"/>
                </a:cxn>
                <a:cxn ang="0">
                  <a:pos x="129" y="315"/>
                </a:cxn>
                <a:cxn ang="0">
                  <a:pos x="121" y="245"/>
                </a:cxn>
                <a:cxn ang="0">
                  <a:pos x="117" y="175"/>
                </a:cxn>
                <a:cxn ang="0">
                  <a:pos x="106" y="90"/>
                </a:cxn>
                <a:cxn ang="0">
                  <a:pos x="151" y="77"/>
                </a:cxn>
                <a:cxn ang="0">
                  <a:pos x="174" y="196"/>
                </a:cxn>
                <a:cxn ang="0">
                  <a:pos x="182" y="251"/>
                </a:cxn>
                <a:cxn ang="0">
                  <a:pos x="191" y="297"/>
                </a:cxn>
                <a:cxn ang="0">
                  <a:pos x="209" y="290"/>
                </a:cxn>
                <a:cxn ang="0">
                  <a:pos x="214" y="211"/>
                </a:cxn>
                <a:cxn ang="0">
                  <a:pos x="223" y="133"/>
                </a:cxn>
                <a:cxn ang="0">
                  <a:pos x="229" y="37"/>
                </a:cxn>
                <a:cxn ang="0">
                  <a:pos x="280" y="31"/>
                </a:cxn>
                <a:cxn ang="0">
                  <a:pos x="282" y="166"/>
                </a:cxn>
                <a:cxn ang="0">
                  <a:pos x="280" y="228"/>
                </a:cxn>
                <a:cxn ang="0">
                  <a:pos x="282" y="287"/>
                </a:cxn>
                <a:cxn ang="0">
                  <a:pos x="298" y="291"/>
                </a:cxn>
                <a:cxn ang="0">
                  <a:pos x="311" y="244"/>
                </a:cxn>
                <a:cxn ang="0">
                  <a:pos x="333" y="177"/>
                </a:cxn>
                <a:cxn ang="0">
                  <a:pos x="356" y="94"/>
                </a:cxn>
                <a:cxn ang="0">
                  <a:pos x="402" y="99"/>
                </a:cxn>
                <a:cxn ang="0">
                  <a:pos x="378" y="218"/>
                </a:cxn>
                <a:cxn ang="0">
                  <a:pos x="365" y="271"/>
                </a:cxn>
                <a:cxn ang="0">
                  <a:pos x="355" y="332"/>
                </a:cxn>
                <a:cxn ang="0">
                  <a:pos x="349" y="437"/>
                </a:cxn>
                <a:cxn ang="0">
                  <a:pos x="350" y="441"/>
                </a:cxn>
                <a:cxn ang="0">
                  <a:pos x="366" y="427"/>
                </a:cxn>
                <a:cxn ang="0">
                  <a:pos x="411" y="378"/>
                </a:cxn>
                <a:cxn ang="0">
                  <a:pos x="477" y="352"/>
                </a:cxn>
                <a:cxn ang="0">
                  <a:pos x="497" y="395"/>
                </a:cxn>
              </a:cxnLst>
              <a:rect l="0" t="0" r="r" b="b"/>
              <a:pathLst>
                <a:path w="527" h="1499">
                  <a:moveTo>
                    <a:pt x="497" y="395"/>
                  </a:moveTo>
                  <a:cubicBezTo>
                    <a:pt x="464" y="413"/>
                    <a:pt x="435" y="439"/>
                    <a:pt x="423" y="449"/>
                  </a:cubicBezTo>
                  <a:cubicBezTo>
                    <a:pt x="411" y="459"/>
                    <a:pt x="385" y="513"/>
                    <a:pt x="374" y="531"/>
                  </a:cubicBezTo>
                  <a:cubicBezTo>
                    <a:pt x="364" y="547"/>
                    <a:pt x="350" y="571"/>
                    <a:pt x="318" y="585"/>
                  </a:cubicBezTo>
                  <a:cubicBezTo>
                    <a:pt x="316" y="587"/>
                    <a:pt x="314" y="589"/>
                    <a:pt x="313" y="591"/>
                  </a:cubicBezTo>
                  <a:cubicBezTo>
                    <a:pt x="309" y="630"/>
                    <a:pt x="311" y="1425"/>
                    <a:pt x="320" y="1499"/>
                  </a:cubicBezTo>
                  <a:cubicBezTo>
                    <a:pt x="136" y="1499"/>
                    <a:pt x="136" y="1499"/>
                    <a:pt x="136" y="1499"/>
                  </a:cubicBezTo>
                  <a:cubicBezTo>
                    <a:pt x="136" y="1484"/>
                    <a:pt x="136" y="857"/>
                    <a:pt x="136" y="852"/>
                  </a:cubicBezTo>
                  <a:cubicBezTo>
                    <a:pt x="138" y="774"/>
                    <a:pt x="141" y="676"/>
                    <a:pt x="134" y="616"/>
                  </a:cubicBezTo>
                  <a:cubicBezTo>
                    <a:pt x="126" y="612"/>
                    <a:pt x="120" y="606"/>
                    <a:pt x="113" y="598"/>
                  </a:cubicBezTo>
                  <a:cubicBezTo>
                    <a:pt x="70" y="545"/>
                    <a:pt x="70" y="375"/>
                    <a:pt x="70" y="375"/>
                  </a:cubicBezTo>
                  <a:cubicBezTo>
                    <a:pt x="70" y="375"/>
                    <a:pt x="70" y="374"/>
                    <a:pt x="70" y="373"/>
                  </a:cubicBezTo>
                  <a:cubicBezTo>
                    <a:pt x="66" y="362"/>
                    <a:pt x="58" y="334"/>
                    <a:pt x="50" y="313"/>
                  </a:cubicBezTo>
                  <a:cubicBezTo>
                    <a:pt x="46" y="302"/>
                    <a:pt x="35" y="262"/>
                    <a:pt x="33" y="253"/>
                  </a:cubicBezTo>
                  <a:cubicBezTo>
                    <a:pt x="31" y="246"/>
                    <a:pt x="12" y="195"/>
                    <a:pt x="8" y="181"/>
                  </a:cubicBezTo>
                  <a:cubicBezTo>
                    <a:pt x="0" y="153"/>
                    <a:pt x="32" y="140"/>
                    <a:pt x="44" y="161"/>
                  </a:cubicBezTo>
                  <a:cubicBezTo>
                    <a:pt x="57" y="182"/>
                    <a:pt x="77" y="240"/>
                    <a:pt x="86" y="260"/>
                  </a:cubicBezTo>
                  <a:cubicBezTo>
                    <a:pt x="96" y="280"/>
                    <a:pt x="100" y="294"/>
                    <a:pt x="103" y="306"/>
                  </a:cubicBezTo>
                  <a:cubicBezTo>
                    <a:pt x="104" y="309"/>
                    <a:pt x="110" y="322"/>
                    <a:pt x="111" y="323"/>
                  </a:cubicBezTo>
                  <a:cubicBezTo>
                    <a:pt x="115" y="330"/>
                    <a:pt x="130" y="323"/>
                    <a:pt x="129" y="315"/>
                  </a:cubicBezTo>
                  <a:cubicBezTo>
                    <a:pt x="127" y="300"/>
                    <a:pt x="124" y="269"/>
                    <a:pt x="121" y="245"/>
                  </a:cubicBezTo>
                  <a:cubicBezTo>
                    <a:pt x="119" y="233"/>
                    <a:pt x="117" y="185"/>
                    <a:pt x="117" y="175"/>
                  </a:cubicBezTo>
                  <a:cubicBezTo>
                    <a:pt x="116" y="167"/>
                    <a:pt x="107" y="107"/>
                    <a:pt x="106" y="90"/>
                  </a:cubicBezTo>
                  <a:cubicBezTo>
                    <a:pt x="104" y="57"/>
                    <a:pt x="142" y="51"/>
                    <a:pt x="151" y="77"/>
                  </a:cubicBezTo>
                  <a:cubicBezTo>
                    <a:pt x="160" y="103"/>
                    <a:pt x="168" y="171"/>
                    <a:pt x="174" y="196"/>
                  </a:cubicBezTo>
                  <a:cubicBezTo>
                    <a:pt x="179" y="219"/>
                    <a:pt x="181" y="236"/>
                    <a:pt x="182" y="251"/>
                  </a:cubicBezTo>
                  <a:cubicBezTo>
                    <a:pt x="183" y="260"/>
                    <a:pt x="187" y="280"/>
                    <a:pt x="191" y="297"/>
                  </a:cubicBezTo>
                  <a:cubicBezTo>
                    <a:pt x="193" y="303"/>
                    <a:pt x="208" y="303"/>
                    <a:pt x="209" y="290"/>
                  </a:cubicBezTo>
                  <a:cubicBezTo>
                    <a:pt x="210" y="273"/>
                    <a:pt x="213" y="238"/>
                    <a:pt x="214" y="211"/>
                  </a:cubicBezTo>
                  <a:cubicBezTo>
                    <a:pt x="215" y="197"/>
                    <a:pt x="222" y="144"/>
                    <a:pt x="223" y="133"/>
                  </a:cubicBezTo>
                  <a:cubicBezTo>
                    <a:pt x="225" y="124"/>
                    <a:pt x="227" y="55"/>
                    <a:pt x="229" y="37"/>
                  </a:cubicBezTo>
                  <a:cubicBezTo>
                    <a:pt x="233" y="0"/>
                    <a:pt x="275" y="0"/>
                    <a:pt x="280" y="31"/>
                  </a:cubicBezTo>
                  <a:cubicBezTo>
                    <a:pt x="285" y="61"/>
                    <a:pt x="281" y="138"/>
                    <a:pt x="282" y="166"/>
                  </a:cubicBezTo>
                  <a:cubicBezTo>
                    <a:pt x="284" y="194"/>
                    <a:pt x="282" y="213"/>
                    <a:pt x="280" y="228"/>
                  </a:cubicBezTo>
                  <a:cubicBezTo>
                    <a:pt x="279" y="240"/>
                    <a:pt x="281" y="267"/>
                    <a:pt x="282" y="287"/>
                  </a:cubicBezTo>
                  <a:cubicBezTo>
                    <a:pt x="282" y="299"/>
                    <a:pt x="297" y="300"/>
                    <a:pt x="298" y="291"/>
                  </a:cubicBezTo>
                  <a:cubicBezTo>
                    <a:pt x="302" y="277"/>
                    <a:pt x="307" y="259"/>
                    <a:pt x="311" y="244"/>
                  </a:cubicBezTo>
                  <a:cubicBezTo>
                    <a:pt x="314" y="232"/>
                    <a:pt x="330" y="187"/>
                    <a:pt x="333" y="177"/>
                  </a:cubicBezTo>
                  <a:cubicBezTo>
                    <a:pt x="336" y="170"/>
                    <a:pt x="350" y="110"/>
                    <a:pt x="356" y="94"/>
                  </a:cubicBezTo>
                  <a:cubicBezTo>
                    <a:pt x="366" y="63"/>
                    <a:pt x="404" y="71"/>
                    <a:pt x="402" y="99"/>
                  </a:cubicBezTo>
                  <a:cubicBezTo>
                    <a:pt x="401" y="126"/>
                    <a:pt x="382" y="192"/>
                    <a:pt x="378" y="218"/>
                  </a:cubicBezTo>
                  <a:cubicBezTo>
                    <a:pt x="375" y="242"/>
                    <a:pt x="369" y="258"/>
                    <a:pt x="365" y="271"/>
                  </a:cubicBezTo>
                  <a:cubicBezTo>
                    <a:pt x="362" y="282"/>
                    <a:pt x="355" y="331"/>
                    <a:pt x="355" y="332"/>
                  </a:cubicBezTo>
                  <a:cubicBezTo>
                    <a:pt x="355" y="383"/>
                    <a:pt x="346" y="416"/>
                    <a:pt x="349" y="437"/>
                  </a:cubicBezTo>
                  <a:cubicBezTo>
                    <a:pt x="349" y="438"/>
                    <a:pt x="350" y="440"/>
                    <a:pt x="350" y="441"/>
                  </a:cubicBezTo>
                  <a:cubicBezTo>
                    <a:pt x="355" y="437"/>
                    <a:pt x="361" y="432"/>
                    <a:pt x="366" y="427"/>
                  </a:cubicBezTo>
                  <a:cubicBezTo>
                    <a:pt x="376" y="418"/>
                    <a:pt x="389" y="397"/>
                    <a:pt x="411" y="378"/>
                  </a:cubicBezTo>
                  <a:cubicBezTo>
                    <a:pt x="428" y="363"/>
                    <a:pt x="445" y="355"/>
                    <a:pt x="477" y="352"/>
                  </a:cubicBezTo>
                  <a:cubicBezTo>
                    <a:pt x="511" y="349"/>
                    <a:pt x="527" y="379"/>
                    <a:pt x="497" y="39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47"/>
            <p:cNvSpPr>
              <a:spLocks/>
            </p:cNvSpPr>
            <p:nvPr/>
          </p:nvSpPr>
          <p:spPr bwMode="auto">
            <a:xfrm>
              <a:off x="4565650" y="3724275"/>
              <a:ext cx="738188" cy="1419225"/>
            </a:xfrm>
            <a:custGeom>
              <a:avLst/>
              <a:gdLst/>
              <a:ahLst/>
              <a:cxnLst>
                <a:cxn ang="0">
                  <a:pos x="545" y="434"/>
                </a:cxn>
                <a:cxn ang="0">
                  <a:pos x="464" y="493"/>
                </a:cxn>
                <a:cxn ang="0">
                  <a:pos x="410" y="584"/>
                </a:cxn>
                <a:cxn ang="0">
                  <a:pos x="349" y="643"/>
                </a:cxn>
                <a:cxn ang="0">
                  <a:pos x="343" y="649"/>
                </a:cxn>
                <a:cxn ang="0">
                  <a:pos x="351" y="1109"/>
                </a:cxn>
                <a:cxn ang="0">
                  <a:pos x="148" y="1109"/>
                </a:cxn>
                <a:cxn ang="0">
                  <a:pos x="146" y="677"/>
                </a:cxn>
                <a:cxn ang="0">
                  <a:pos x="124" y="657"/>
                </a:cxn>
                <a:cxn ang="0">
                  <a:pos x="77" y="412"/>
                </a:cxn>
                <a:cxn ang="0">
                  <a:pos x="77" y="410"/>
                </a:cxn>
                <a:cxn ang="0">
                  <a:pos x="54" y="343"/>
                </a:cxn>
                <a:cxn ang="0">
                  <a:pos x="36" y="278"/>
                </a:cxn>
                <a:cxn ang="0">
                  <a:pos x="9" y="199"/>
                </a:cxn>
                <a:cxn ang="0">
                  <a:pos x="48" y="177"/>
                </a:cxn>
                <a:cxn ang="0">
                  <a:pos x="94" y="286"/>
                </a:cxn>
                <a:cxn ang="0">
                  <a:pos x="113" y="336"/>
                </a:cxn>
                <a:cxn ang="0">
                  <a:pos x="121" y="355"/>
                </a:cxn>
                <a:cxn ang="0">
                  <a:pos x="141" y="346"/>
                </a:cxn>
                <a:cxn ang="0">
                  <a:pos x="132" y="269"/>
                </a:cxn>
                <a:cxn ang="0">
                  <a:pos x="128" y="192"/>
                </a:cxn>
                <a:cxn ang="0">
                  <a:pos x="116" y="99"/>
                </a:cxn>
                <a:cxn ang="0">
                  <a:pos x="165" y="84"/>
                </a:cxn>
                <a:cxn ang="0">
                  <a:pos x="190" y="215"/>
                </a:cxn>
                <a:cxn ang="0">
                  <a:pos x="199" y="275"/>
                </a:cxn>
                <a:cxn ang="0">
                  <a:pos x="210" y="326"/>
                </a:cxn>
                <a:cxn ang="0">
                  <a:pos x="229" y="318"/>
                </a:cxn>
                <a:cxn ang="0">
                  <a:pos x="235" y="231"/>
                </a:cxn>
                <a:cxn ang="0">
                  <a:pos x="245" y="145"/>
                </a:cxn>
                <a:cxn ang="0">
                  <a:pos x="251" y="40"/>
                </a:cxn>
                <a:cxn ang="0">
                  <a:pos x="307" y="34"/>
                </a:cxn>
                <a:cxn ang="0">
                  <a:pos x="309" y="183"/>
                </a:cxn>
                <a:cxn ang="0">
                  <a:pos x="307" y="251"/>
                </a:cxn>
                <a:cxn ang="0">
                  <a:pos x="309" y="315"/>
                </a:cxn>
                <a:cxn ang="0">
                  <a:pos x="327" y="320"/>
                </a:cxn>
                <a:cxn ang="0">
                  <a:pos x="341" y="268"/>
                </a:cxn>
                <a:cxn ang="0">
                  <a:pos x="366" y="194"/>
                </a:cxn>
                <a:cxn ang="0">
                  <a:pos x="390" y="103"/>
                </a:cxn>
                <a:cxn ang="0">
                  <a:pos x="441" y="108"/>
                </a:cxn>
                <a:cxn ang="0">
                  <a:pos x="415" y="239"/>
                </a:cxn>
                <a:cxn ang="0">
                  <a:pos x="401" y="298"/>
                </a:cxn>
                <a:cxn ang="0">
                  <a:pos x="389" y="364"/>
                </a:cxn>
                <a:cxn ang="0">
                  <a:pos x="383" y="480"/>
                </a:cxn>
                <a:cxn ang="0">
                  <a:pos x="384" y="484"/>
                </a:cxn>
                <a:cxn ang="0">
                  <a:pos x="402" y="469"/>
                </a:cxn>
                <a:cxn ang="0">
                  <a:pos x="451" y="415"/>
                </a:cxn>
                <a:cxn ang="0">
                  <a:pos x="524" y="387"/>
                </a:cxn>
                <a:cxn ang="0">
                  <a:pos x="545" y="434"/>
                </a:cxn>
              </a:cxnLst>
              <a:rect l="0" t="0" r="r" b="b"/>
              <a:pathLst>
                <a:path w="578" h="1109">
                  <a:moveTo>
                    <a:pt x="545" y="434"/>
                  </a:moveTo>
                  <a:cubicBezTo>
                    <a:pt x="509" y="454"/>
                    <a:pt x="477" y="483"/>
                    <a:pt x="464" y="493"/>
                  </a:cubicBezTo>
                  <a:cubicBezTo>
                    <a:pt x="451" y="504"/>
                    <a:pt x="422" y="564"/>
                    <a:pt x="410" y="584"/>
                  </a:cubicBezTo>
                  <a:cubicBezTo>
                    <a:pt x="399" y="601"/>
                    <a:pt x="384" y="627"/>
                    <a:pt x="349" y="643"/>
                  </a:cubicBezTo>
                  <a:cubicBezTo>
                    <a:pt x="347" y="645"/>
                    <a:pt x="345" y="647"/>
                    <a:pt x="343" y="649"/>
                  </a:cubicBezTo>
                  <a:cubicBezTo>
                    <a:pt x="339" y="692"/>
                    <a:pt x="341" y="1028"/>
                    <a:pt x="351" y="1109"/>
                  </a:cubicBezTo>
                  <a:cubicBezTo>
                    <a:pt x="148" y="1109"/>
                    <a:pt x="148" y="1109"/>
                    <a:pt x="148" y="1109"/>
                  </a:cubicBezTo>
                  <a:cubicBezTo>
                    <a:pt x="149" y="1093"/>
                    <a:pt x="155" y="742"/>
                    <a:pt x="146" y="677"/>
                  </a:cubicBezTo>
                  <a:cubicBezTo>
                    <a:pt x="138" y="672"/>
                    <a:pt x="131" y="666"/>
                    <a:pt x="124" y="657"/>
                  </a:cubicBezTo>
                  <a:cubicBezTo>
                    <a:pt x="76" y="599"/>
                    <a:pt x="77" y="412"/>
                    <a:pt x="77" y="412"/>
                  </a:cubicBezTo>
                  <a:cubicBezTo>
                    <a:pt x="77" y="411"/>
                    <a:pt x="77" y="411"/>
                    <a:pt x="77" y="410"/>
                  </a:cubicBezTo>
                  <a:cubicBezTo>
                    <a:pt x="72" y="397"/>
                    <a:pt x="63" y="367"/>
                    <a:pt x="54" y="343"/>
                  </a:cubicBezTo>
                  <a:cubicBezTo>
                    <a:pt x="50" y="332"/>
                    <a:pt x="38" y="287"/>
                    <a:pt x="36" y="278"/>
                  </a:cubicBezTo>
                  <a:cubicBezTo>
                    <a:pt x="34" y="270"/>
                    <a:pt x="13" y="214"/>
                    <a:pt x="9" y="199"/>
                  </a:cubicBezTo>
                  <a:cubicBezTo>
                    <a:pt x="0" y="168"/>
                    <a:pt x="34" y="154"/>
                    <a:pt x="48" y="177"/>
                  </a:cubicBezTo>
                  <a:cubicBezTo>
                    <a:pt x="62" y="200"/>
                    <a:pt x="84" y="263"/>
                    <a:pt x="94" y="286"/>
                  </a:cubicBezTo>
                  <a:cubicBezTo>
                    <a:pt x="104" y="307"/>
                    <a:pt x="109" y="323"/>
                    <a:pt x="113" y="336"/>
                  </a:cubicBezTo>
                  <a:cubicBezTo>
                    <a:pt x="114" y="339"/>
                    <a:pt x="120" y="353"/>
                    <a:pt x="121" y="355"/>
                  </a:cubicBezTo>
                  <a:cubicBezTo>
                    <a:pt x="126" y="362"/>
                    <a:pt x="142" y="355"/>
                    <a:pt x="141" y="346"/>
                  </a:cubicBezTo>
                  <a:cubicBezTo>
                    <a:pt x="139" y="330"/>
                    <a:pt x="136" y="296"/>
                    <a:pt x="132" y="269"/>
                  </a:cubicBezTo>
                  <a:cubicBezTo>
                    <a:pt x="131" y="256"/>
                    <a:pt x="128" y="203"/>
                    <a:pt x="128" y="192"/>
                  </a:cubicBezTo>
                  <a:cubicBezTo>
                    <a:pt x="127" y="184"/>
                    <a:pt x="117" y="117"/>
                    <a:pt x="116" y="99"/>
                  </a:cubicBezTo>
                  <a:cubicBezTo>
                    <a:pt x="113" y="63"/>
                    <a:pt x="155" y="55"/>
                    <a:pt x="165" y="84"/>
                  </a:cubicBezTo>
                  <a:cubicBezTo>
                    <a:pt x="175" y="113"/>
                    <a:pt x="184" y="187"/>
                    <a:pt x="190" y="215"/>
                  </a:cubicBezTo>
                  <a:cubicBezTo>
                    <a:pt x="196" y="241"/>
                    <a:pt x="198" y="260"/>
                    <a:pt x="199" y="275"/>
                  </a:cubicBezTo>
                  <a:cubicBezTo>
                    <a:pt x="200" y="285"/>
                    <a:pt x="205" y="307"/>
                    <a:pt x="210" y="326"/>
                  </a:cubicBezTo>
                  <a:cubicBezTo>
                    <a:pt x="211" y="333"/>
                    <a:pt x="228" y="332"/>
                    <a:pt x="229" y="318"/>
                  </a:cubicBezTo>
                  <a:cubicBezTo>
                    <a:pt x="231" y="300"/>
                    <a:pt x="234" y="261"/>
                    <a:pt x="235" y="231"/>
                  </a:cubicBezTo>
                  <a:cubicBezTo>
                    <a:pt x="236" y="216"/>
                    <a:pt x="243" y="158"/>
                    <a:pt x="245" y="145"/>
                  </a:cubicBezTo>
                  <a:cubicBezTo>
                    <a:pt x="246" y="136"/>
                    <a:pt x="248" y="60"/>
                    <a:pt x="251" y="40"/>
                  </a:cubicBezTo>
                  <a:cubicBezTo>
                    <a:pt x="255" y="0"/>
                    <a:pt x="302" y="0"/>
                    <a:pt x="307" y="34"/>
                  </a:cubicBezTo>
                  <a:cubicBezTo>
                    <a:pt x="313" y="67"/>
                    <a:pt x="308" y="151"/>
                    <a:pt x="309" y="183"/>
                  </a:cubicBezTo>
                  <a:cubicBezTo>
                    <a:pt x="311" y="212"/>
                    <a:pt x="309" y="233"/>
                    <a:pt x="307" y="251"/>
                  </a:cubicBezTo>
                  <a:cubicBezTo>
                    <a:pt x="306" y="263"/>
                    <a:pt x="308" y="293"/>
                    <a:pt x="309" y="315"/>
                  </a:cubicBezTo>
                  <a:cubicBezTo>
                    <a:pt x="309" y="329"/>
                    <a:pt x="325" y="329"/>
                    <a:pt x="327" y="320"/>
                  </a:cubicBezTo>
                  <a:cubicBezTo>
                    <a:pt x="331" y="304"/>
                    <a:pt x="337" y="284"/>
                    <a:pt x="341" y="268"/>
                  </a:cubicBezTo>
                  <a:cubicBezTo>
                    <a:pt x="344" y="254"/>
                    <a:pt x="362" y="205"/>
                    <a:pt x="366" y="194"/>
                  </a:cubicBezTo>
                  <a:cubicBezTo>
                    <a:pt x="369" y="186"/>
                    <a:pt x="384" y="121"/>
                    <a:pt x="390" y="103"/>
                  </a:cubicBezTo>
                  <a:cubicBezTo>
                    <a:pt x="402" y="69"/>
                    <a:pt x="443" y="78"/>
                    <a:pt x="441" y="108"/>
                  </a:cubicBezTo>
                  <a:cubicBezTo>
                    <a:pt x="440" y="139"/>
                    <a:pt x="420" y="211"/>
                    <a:pt x="415" y="239"/>
                  </a:cubicBezTo>
                  <a:cubicBezTo>
                    <a:pt x="411" y="265"/>
                    <a:pt x="405" y="283"/>
                    <a:pt x="401" y="298"/>
                  </a:cubicBezTo>
                  <a:cubicBezTo>
                    <a:pt x="397" y="310"/>
                    <a:pt x="389" y="364"/>
                    <a:pt x="389" y="364"/>
                  </a:cubicBezTo>
                  <a:cubicBezTo>
                    <a:pt x="389" y="421"/>
                    <a:pt x="380" y="457"/>
                    <a:pt x="383" y="480"/>
                  </a:cubicBezTo>
                  <a:cubicBezTo>
                    <a:pt x="383" y="481"/>
                    <a:pt x="384" y="483"/>
                    <a:pt x="384" y="484"/>
                  </a:cubicBezTo>
                  <a:cubicBezTo>
                    <a:pt x="390" y="480"/>
                    <a:pt x="396" y="474"/>
                    <a:pt x="402" y="469"/>
                  </a:cubicBezTo>
                  <a:cubicBezTo>
                    <a:pt x="413" y="459"/>
                    <a:pt x="427" y="436"/>
                    <a:pt x="451" y="415"/>
                  </a:cubicBezTo>
                  <a:cubicBezTo>
                    <a:pt x="470" y="398"/>
                    <a:pt x="488" y="390"/>
                    <a:pt x="524" y="387"/>
                  </a:cubicBezTo>
                  <a:cubicBezTo>
                    <a:pt x="561" y="383"/>
                    <a:pt x="578" y="416"/>
                    <a:pt x="545" y="434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48"/>
            <p:cNvSpPr>
              <a:spLocks/>
            </p:cNvSpPr>
            <p:nvPr/>
          </p:nvSpPr>
          <p:spPr bwMode="auto">
            <a:xfrm>
              <a:off x="3078163" y="3073400"/>
              <a:ext cx="646113" cy="2060575"/>
            </a:xfrm>
            <a:custGeom>
              <a:avLst/>
              <a:gdLst/>
              <a:ahLst/>
              <a:cxnLst>
                <a:cxn ang="0">
                  <a:pos x="29" y="379"/>
                </a:cxn>
                <a:cxn ang="0">
                  <a:pos x="100" y="431"/>
                </a:cxn>
                <a:cxn ang="0">
                  <a:pos x="147" y="510"/>
                </a:cxn>
                <a:cxn ang="0">
                  <a:pos x="201" y="562"/>
                </a:cxn>
                <a:cxn ang="0">
                  <a:pos x="206" y="567"/>
                </a:cxn>
                <a:cxn ang="0">
                  <a:pos x="196" y="862"/>
                </a:cxn>
                <a:cxn ang="0">
                  <a:pos x="182" y="1610"/>
                </a:cxn>
                <a:cxn ang="0">
                  <a:pos x="383" y="1610"/>
                </a:cxn>
                <a:cxn ang="0">
                  <a:pos x="375" y="817"/>
                </a:cxn>
                <a:cxn ang="0">
                  <a:pos x="377" y="591"/>
                </a:cxn>
                <a:cxn ang="0">
                  <a:pos x="397" y="574"/>
                </a:cxn>
                <a:cxn ang="0">
                  <a:pos x="438" y="360"/>
                </a:cxn>
                <a:cxn ang="0">
                  <a:pos x="438" y="358"/>
                </a:cxn>
                <a:cxn ang="0">
                  <a:pos x="458" y="300"/>
                </a:cxn>
                <a:cxn ang="0">
                  <a:pos x="474" y="243"/>
                </a:cxn>
                <a:cxn ang="0">
                  <a:pos x="498" y="174"/>
                </a:cxn>
                <a:cxn ang="0">
                  <a:pos x="463" y="155"/>
                </a:cxn>
                <a:cxn ang="0">
                  <a:pos x="423" y="249"/>
                </a:cxn>
                <a:cxn ang="0">
                  <a:pos x="406" y="293"/>
                </a:cxn>
                <a:cxn ang="0">
                  <a:pos x="399" y="310"/>
                </a:cxn>
                <a:cxn ang="0">
                  <a:pos x="382" y="302"/>
                </a:cxn>
                <a:cxn ang="0">
                  <a:pos x="389" y="235"/>
                </a:cxn>
                <a:cxn ang="0">
                  <a:pos x="394" y="168"/>
                </a:cxn>
                <a:cxn ang="0">
                  <a:pos x="404" y="86"/>
                </a:cxn>
                <a:cxn ang="0">
                  <a:pos x="361" y="73"/>
                </a:cxn>
                <a:cxn ang="0">
                  <a:pos x="339" y="188"/>
                </a:cxn>
                <a:cxn ang="0">
                  <a:pos x="331" y="240"/>
                </a:cxn>
                <a:cxn ang="0">
                  <a:pos x="322" y="285"/>
                </a:cxn>
                <a:cxn ang="0">
                  <a:pos x="305" y="278"/>
                </a:cxn>
                <a:cxn ang="0">
                  <a:pos x="300" y="202"/>
                </a:cxn>
                <a:cxn ang="0">
                  <a:pos x="291" y="127"/>
                </a:cxn>
                <a:cxn ang="0">
                  <a:pos x="286" y="35"/>
                </a:cxn>
                <a:cxn ang="0">
                  <a:pos x="237" y="30"/>
                </a:cxn>
                <a:cxn ang="0">
                  <a:pos x="235" y="160"/>
                </a:cxn>
                <a:cxn ang="0">
                  <a:pos x="237" y="219"/>
                </a:cxn>
                <a:cxn ang="0">
                  <a:pos x="235" y="275"/>
                </a:cxn>
                <a:cxn ang="0">
                  <a:pos x="220" y="279"/>
                </a:cxn>
                <a:cxn ang="0">
                  <a:pos x="207" y="234"/>
                </a:cxn>
                <a:cxn ang="0">
                  <a:pos x="186" y="170"/>
                </a:cxn>
                <a:cxn ang="0">
                  <a:pos x="164" y="90"/>
                </a:cxn>
                <a:cxn ang="0">
                  <a:pos x="120" y="95"/>
                </a:cxn>
                <a:cxn ang="0">
                  <a:pos x="142" y="209"/>
                </a:cxn>
                <a:cxn ang="0">
                  <a:pos x="155" y="260"/>
                </a:cxn>
                <a:cxn ang="0">
                  <a:pos x="165" y="318"/>
                </a:cxn>
                <a:cxn ang="0">
                  <a:pos x="171" y="419"/>
                </a:cxn>
                <a:cxn ang="0">
                  <a:pos x="170" y="423"/>
                </a:cxn>
                <a:cxn ang="0">
                  <a:pos x="154" y="410"/>
                </a:cxn>
                <a:cxn ang="0">
                  <a:pos x="111" y="362"/>
                </a:cxn>
                <a:cxn ang="0">
                  <a:pos x="48" y="338"/>
                </a:cxn>
                <a:cxn ang="0">
                  <a:pos x="29" y="379"/>
                </a:cxn>
              </a:cxnLst>
              <a:rect l="0" t="0" r="r" b="b"/>
              <a:pathLst>
                <a:path w="505" h="1610">
                  <a:moveTo>
                    <a:pt x="29" y="379"/>
                  </a:moveTo>
                  <a:cubicBezTo>
                    <a:pt x="61" y="396"/>
                    <a:pt x="88" y="421"/>
                    <a:pt x="100" y="431"/>
                  </a:cubicBezTo>
                  <a:cubicBezTo>
                    <a:pt x="111" y="440"/>
                    <a:pt x="136" y="492"/>
                    <a:pt x="147" y="510"/>
                  </a:cubicBezTo>
                  <a:cubicBezTo>
                    <a:pt x="156" y="525"/>
                    <a:pt x="170" y="548"/>
                    <a:pt x="201" y="562"/>
                  </a:cubicBezTo>
                  <a:cubicBezTo>
                    <a:pt x="202" y="563"/>
                    <a:pt x="204" y="565"/>
                    <a:pt x="206" y="567"/>
                  </a:cubicBezTo>
                  <a:cubicBezTo>
                    <a:pt x="209" y="607"/>
                    <a:pt x="207" y="805"/>
                    <a:pt x="196" y="862"/>
                  </a:cubicBezTo>
                  <a:cubicBezTo>
                    <a:pt x="192" y="888"/>
                    <a:pt x="186" y="1320"/>
                    <a:pt x="182" y="1610"/>
                  </a:cubicBezTo>
                  <a:cubicBezTo>
                    <a:pt x="383" y="1610"/>
                    <a:pt x="383" y="1610"/>
                    <a:pt x="383" y="1610"/>
                  </a:cubicBezTo>
                  <a:cubicBezTo>
                    <a:pt x="380" y="1306"/>
                    <a:pt x="376" y="855"/>
                    <a:pt x="375" y="817"/>
                  </a:cubicBezTo>
                  <a:cubicBezTo>
                    <a:pt x="373" y="743"/>
                    <a:pt x="370" y="648"/>
                    <a:pt x="377" y="591"/>
                  </a:cubicBezTo>
                  <a:cubicBezTo>
                    <a:pt x="384" y="587"/>
                    <a:pt x="391" y="581"/>
                    <a:pt x="397" y="574"/>
                  </a:cubicBezTo>
                  <a:cubicBezTo>
                    <a:pt x="439" y="523"/>
                    <a:pt x="438" y="360"/>
                    <a:pt x="438" y="360"/>
                  </a:cubicBezTo>
                  <a:cubicBezTo>
                    <a:pt x="438" y="359"/>
                    <a:pt x="438" y="359"/>
                    <a:pt x="438" y="358"/>
                  </a:cubicBezTo>
                  <a:cubicBezTo>
                    <a:pt x="442" y="347"/>
                    <a:pt x="450" y="320"/>
                    <a:pt x="458" y="300"/>
                  </a:cubicBezTo>
                  <a:cubicBezTo>
                    <a:pt x="461" y="290"/>
                    <a:pt x="472" y="251"/>
                    <a:pt x="474" y="243"/>
                  </a:cubicBezTo>
                  <a:cubicBezTo>
                    <a:pt x="475" y="236"/>
                    <a:pt x="494" y="187"/>
                    <a:pt x="498" y="174"/>
                  </a:cubicBezTo>
                  <a:cubicBezTo>
                    <a:pt x="505" y="147"/>
                    <a:pt x="475" y="135"/>
                    <a:pt x="463" y="155"/>
                  </a:cubicBezTo>
                  <a:cubicBezTo>
                    <a:pt x="451" y="175"/>
                    <a:pt x="432" y="230"/>
                    <a:pt x="423" y="249"/>
                  </a:cubicBezTo>
                  <a:cubicBezTo>
                    <a:pt x="414" y="268"/>
                    <a:pt x="410" y="282"/>
                    <a:pt x="406" y="293"/>
                  </a:cubicBezTo>
                  <a:cubicBezTo>
                    <a:pt x="405" y="296"/>
                    <a:pt x="400" y="309"/>
                    <a:pt x="399" y="310"/>
                  </a:cubicBezTo>
                  <a:cubicBezTo>
                    <a:pt x="395" y="316"/>
                    <a:pt x="381" y="310"/>
                    <a:pt x="382" y="302"/>
                  </a:cubicBezTo>
                  <a:cubicBezTo>
                    <a:pt x="383" y="288"/>
                    <a:pt x="386" y="258"/>
                    <a:pt x="389" y="235"/>
                  </a:cubicBezTo>
                  <a:cubicBezTo>
                    <a:pt x="391" y="223"/>
                    <a:pt x="393" y="178"/>
                    <a:pt x="394" y="168"/>
                  </a:cubicBezTo>
                  <a:cubicBezTo>
                    <a:pt x="394" y="160"/>
                    <a:pt x="403" y="102"/>
                    <a:pt x="404" y="86"/>
                  </a:cubicBezTo>
                  <a:cubicBezTo>
                    <a:pt x="406" y="55"/>
                    <a:pt x="370" y="48"/>
                    <a:pt x="361" y="73"/>
                  </a:cubicBezTo>
                  <a:cubicBezTo>
                    <a:pt x="352" y="99"/>
                    <a:pt x="344" y="164"/>
                    <a:pt x="339" y="188"/>
                  </a:cubicBezTo>
                  <a:cubicBezTo>
                    <a:pt x="334" y="210"/>
                    <a:pt x="332" y="227"/>
                    <a:pt x="331" y="240"/>
                  </a:cubicBezTo>
                  <a:cubicBezTo>
                    <a:pt x="330" y="249"/>
                    <a:pt x="326" y="268"/>
                    <a:pt x="322" y="285"/>
                  </a:cubicBezTo>
                  <a:cubicBezTo>
                    <a:pt x="321" y="291"/>
                    <a:pt x="306" y="290"/>
                    <a:pt x="305" y="278"/>
                  </a:cubicBezTo>
                  <a:cubicBezTo>
                    <a:pt x="304" y="262"/>
                    <a:pt x="301" y="228"/>
                    <a:pt x="300" y="202"/>
                  </a:cubicBezTo>
                  <a:cubicBezTo>
                    <a:pt x="299" y="189"/>
                    <a:pt x="293" y="138"/>
                    <a:pt x="291" y="127"/>
                  </a:cubicBezTo>
                  <a:cubicBezTo>
                    <a:pt x="290" y="119"/>
                    <a:pt x="288" y="53"/>
                    <a:pt x="286" y="35"/>
                  </a:cubicBezTo>
                  <a:cubicBezTo>
                    <a:pt x="282" y="0"/>
                    <a:pt x="241" y="0"/>
                    <a:pt x="237" y="30"/>
                  </a:cubicBezTo>
                  <a:cubicBezTo>
                    <a:pt x="232" y="59"/>
                    <a:pt x="236" y="132"/>
                    <a:pt x="235" y="160"/>
                  </a:cubicBezTo>
                  <a:cubicBezTo>
                    <a:pt x="233" y="186"/>
                    <a:pt x="235" y="204"/>
                    <a:pt x="237" y="219"/>
                  </a:cubicBezTo>
                  <a:cubicBezTo>
                    <a:pt x="238" y="230"/>
                    <a:pt x="236" y="256"/>
                    <a:pt x="235" y="275"/>
                  </a:cubicBezTo>
                  <a:cubicBezTo>
                    <a:pt x="235" y="287"/>
                    <a:pt x="221" y="287"/>
                    <a:pt x="220" y="279"/>
                  </a:cubicBezTo>
                  <a:cubicBezTo>
                    <a:pt x="216" y="265"/>
                    <a:pt x="211" y="248"/>
                    <a:pt x="207" y="234"/>
                  </a:cubicBezTo>
                  <a:cubicBezTo>
                    <a:pt x="204" y="222"/>
                    <a:pt x="189" y="179"/>
                    <a:pt x="186" y="170"/>
                  </a:cubicBezTo>
                  <a:cubicBezTo>
                    <a:pt x="183" y="163"/>
                    <a:pt x="169" y="105"/>
                    <a:pt x="164" y="90"/>
                  </a:cubicBezTo>
                  <a:cubicBezTo>
                    <a:pt x="154" y="60"/>
                    <a:pt x="118" y="68"/>
                    <a:pt x="120" y="95"/>
                  </a:cubicBezTo>
                  <a:cubicBezTo>
                    <a:pt x="121" y="121"/>
                    <a:pt x="139" y="184"/>
                    <a:pt x="142" y="209"/>
                  </a:cubicBezTo>
                  <a:cubicBezTo>
                    <a:pt x="146" y="232"/>
                    <a:pt x="151" y="247"/>
                    <a:pt x="155" y="260"/>
                  </a:cubicBezTo>
                  <a:cubicBezTo>
                    <a:pt x="159" y="271"/>
                    <a:pt x="165" y="318"/>
                    <a:pt x="165" y="318"/>
                  </a:cubicBezTo>
                  <a:cubicBezTo>
                    <a:pt x="165" y="367"/>
                    <a:pt x="173" y="399"/>
                    <a:pt x="171" y="419"/>
                  </a:cubicBezTo>
                  <a:cubicBezTo>
                    <a:pt x="171" y="420"/>
                    <a:pt x="170" y="422"/>
                    <a:pt x="170" y="423"/>
                  </a:cubicBezTo>
                  <a:cubicBezTo>
                    <a:pt x="165" y="419"/>
                    <a:pt x="159" y="414"/>
                    <a:pt x="154" y="410"/>
                  </a:cubicBezTo>
                  <a:cubicBezTo>
                    <a:pt x="144" y="401"/>
                    <a:pt x="132" y="380"/>
                    <a:pt x="111" y="362"/>
                  </a:cubicBezTo>
                  <a:cubicBezTo>
                    <a:pt x="95" y="348"/>
                    <a:pt x="79" y="341"/>
                    <a:pt x="48" y="338"/>
                  </a:cubicBezTo>
                  <a:cubicBezTo>
                    <a:pt x="15" y="335"/>
                    <a:pt x="0" y="363"/>
                    <a:pt x="29" y="37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649"/>
            <p:cNvSpPr>
              <a:spLocks/>
            </p:cNvSpPr>
            <p:nvPr/>
          </p:nvSpPr>
          <p:spPr bwMode="auto">
            <a:xfrm>
              <a:off x="3494088" y="3633788"/>
              <a:ext cx="714375" cy="1509713"/>
            </a:xfrm>
            <a:custGeom>
              <a:avLst/>
              <a:gdLst/>
              <a:ahLst/>
              <a:cxnLst>
                <a:cxn ang="0">
                  <a:pos x="526" y="419"/>
                </a:cxn>
                <a:cxn ang="0">
                  <a:pos x="448" y="476"/>
                </a:cxn>
                <a:cxn ang="0">
                  <a:pos x="396" y="563"/>
                </a:cxn>
                <a:cxn ang="0">
                  <a:pos x="336" y="620"/>
                </a:cxn>
                <a:cxn ang="0">
                  <a:pos x="331" y="626"/>
                </a:cxn>
                <a:cxn ang="0">
                  <a:pos x="339" y="1180"/>
                </a:cxn>
                <a:cxn ang="0">
                  <a:pos x="143" y="1180"/>
                </a:cxn>
                <a:cxn ang="0">
                  <a:pos x="141" y="653"/>
                </a:cxn>
                <a:cxn ang="0">
                  <a:pos x="120" y="634"/>
                </a:cxn>
                <a:cxn ang="0">
                  <a:pos x="74" y="398"/>
                </a:cxn>
                <a:cxn ang="0">
                  <a:pos x="74" y="396"/>
                </a:cxn>
                <a:cxn ang="0">
                  <a:pos x="53" y="332"/>
                </a:cxn>
                <a:cxn ang="0">
                  <a:pos x="35" y="268"/>
                </a:cxn>
                <a:cxn ang="0">
                  <a:pos x="8" y="192"/>
                </a:cxn>
                <a:cxn ang="0">
                  <a:pos x="47" y="171"/>
                </a:cxn>
                <a:cxn ang="0">
                  <a:pos x="91" y="276"/>
                </a:cxn>
                <a:cxn ang="0">
                  <a:pos x="109" y="324"/>
                </a:cxn>
                <a:cxn ang="0">
                  <a:pos x="117" y="343"/>
                </a:cxn>
                <a:cxn ang="0">
                  <a:pos x="136" y="334"/>
                </a:cxn>
                <a:cxn ang="0">
                  <a:pos x="128" y="260"/>
                </a:cxn>
                <a:cxn ang="0">
                  <a:pos x="123" y="186"/>
                </a:cxn>
                <a:cxn ang="0">
                  <a:pos x="112" y="96"/>
                </a:cxn>
                <a:cxn ang="0">
                  <a:pos x="159" y="81"/>
                </a:cxn>
                <a:cxn ang="0">
                  <a:pos x="184" y="208"/>
                </a:cxn>
                <a:cxn ang="0">
                  <a:pos x="192" y="266"/>
                </a:cxn>
                <a:cxn ang="0">
                  <a:pos x="202" y="315"/>
                </a:cxn>
                <a:cxn ang="0">
                  <a:pos x="221" y="307"/>
                </a:cxn>
                <a:cxn ang="0">
                  <a:pos x="227" y="223"/>
                </a:cxn>
                <a:cxn ang="0">
                  <a:pos x="236" y="141"/>
                </a:cxn>
                <a:cxn ang="0">
                  <a:pos x="242" y="39"/>
                </a:cxn>
                <a:cxn ang="0">
                  <a:pos x="297" y="33"/>
                </a:cxn>
                <a:cxn ang="0">
                  <a:pos x="299" y="177"/>
                </a:cxn>
                <a:cxn ang="0">
                  <a:pos x="296" y="242"/>
                </a:cxn>
                <a:cxn ang="0">
                  <a:pos x="298" y="304"/>
                </a:cxn>
                <a:cxn ang="0">
                  <a:pos x="315" y="309"/>
                </a:cxn>
                <a:cxn ang="0">
                  <a:pos x="329" y="258"/>
                </a:cxn>
                <a:cxn ang="0">
                  <a:pos x="353" y="188"/>
                </a:cxn>
                <a:cxn ang="0">
                  <a:pos x="376" y="100"/>
                </a:cxn>
                <a:cxn ang="0">
                  <a:pos x="426" y="105"/>
                </a:cxn>
                <a:cxn ang="0">
                  <a:pos x="401" y="231"/>
                </a:cxn>
                <a:cxn ang="0">
                  <a:pos x="386" y="288"/>
                </a:cxn>
                <a:cxn ang="0">
                  <a:pos x="375" y="352"/>
                </a:cxn>
                <a:cxn ang="0">
                  <a:pos x="369" y="463"/>
                </a:cxn>
                <a:cxn ang="0">
                  <a:pos x="370" y="468"/>
                </a:cxn>
                <a:cxn ang="0">
                  <a:pos x="388" y="453"/>
                </a:cxn>
                <a:cxn ang="0">
                  <a:pos x="435" y="400"/>
                </a:cxn>
                <a:cxn ang="0">
                  <a:pos x="505" y="373"/>
                </a:cxn>
                <a:cxn ang="0">
                  <a:pos x="526" y="419"/>
                </a:cxn>
              </a:cxnLst>
              <a:rect l="0" t="0" r="r" b="b"/>
              <a:pathLst>
                <a:path w="558" h="1180">
                  <a:moveTo>
                    <a:pt x="526" y="419"/>
                  </a:moveTo>
                  <a:cubicBezTo>
                    <a:pt x="491" y="438"/>
                    <a:pt x="460" y="466"/>
                    <a:pt x="448" y="476"/>
                  </a:cubicBezTo>
                  <a:cubicBezTo>
                    <a:pt x="435" y="486"/>
                    <a:pt x="407" y="544"/>
                    <a:pt x="396" y="563"/>
                  </a:cubicBezTo>
                  <a:cubicBezTo>
                    <a:pt x="385" y="580"/>
                    <a:pt x="370" y="605"/>
                    <a:pt x="336" y="620"/>
                  </a:cubicBezTo>
                  <a:cubicBezTo>
                    <a:pt x="335" y="622"/>
                    <a:pt x="333" y="624"/>
                    <a:pt x="331" y="626"/>
                  </a:cubicBezTo>
                  <a:cubicBezTo>
                    <a:pt x="327" y="668"/>
                    <a:pt x="329" y="1102"/>
                    <a:pt x="339" y="1180"/>
                  </a:cubicBezTo>
                  <a:cubicBezTo>
                    <a:pt x="143" y="1180"/>
                    <a:pt x="143" y="1180"/>
                    <a:pt x="143" y="1180"/>
                  </a:cubicBezTo>
                  <a:cubicBezTo>
                    <a:pt x="143" y="1164"/>
                    <a:pt x="149" y="716"/>
                    <a:pt x="141" y="653"/>
                  </a:cubicBezTo>
                  <a:cubicBezTo>
                    <a:pt x="134" y="648"/>
                    <a:pt x="127" y="642"/>
                    <a:pt x="120" y="634"/>
                  </a:cubicBezTo>
                  <a:cubicBezTo>
                    <a:pt x="73" y="578"/>
                    <a:pt x="74" y="398"/>
                    <a:pt x="74" y="398"/>
                  </a:cubicBezTo>
                  <a:cubicBezTo>
                    <a:pt x="74" y="397"/>
                    <a:pt x="74" y="396"/>
                    <a:pt x="74" y="396"/>
                  </a:cubicBezTo>
                  <a:cubicBezTo>
                    <a:pt x="70" y="383"/>
                    <a:pt x="61" y="354"/>
                    <a:pt x="53" y="332"/>
                  </a:cubicBezTo>
                  <a:cubicBezTo>
                    <a:pt x="49" y="321"/>
                    <a:pt x="37" y="277"/>
                    <a:pt x="35" y="268"/>
                  </a:cubicBezTo>
                  <a:cubicBezTo>
                    <a:pt x="33" y="261"/>
                    <a:pt x="13" y="207"/>
                    <a:pt x="8" y="192"/>
                  </a:cubicBezTo>
                  <a:cubicBezTo>
                    <a:pt x="0" y="163"/>
                    <a:pt x="33" y="149"/>
                    <a:pt x="47" y="171"/>
                  </a:cubicBezTo>
                  <a:cubicBezTo>
                    <a:pt x="60" y="193"/>
                    <a:pt x="81" y="254"/>
                    <a:pt x="91" y="276"/>
                  </a:cubicBezTo>
                  <a:cubicBezTo>
                    <a:pt x="101" y="296"/>
                    <a:pt x="105" y="312"/>
                    <a:pt x="109" y="324"/>
                  </a:cubicBezTo>
                  <a:cubicBezTo>
                    <a:pt x="110" y="328"/>
                    <a:pt x="116" y="341"/>
                    <a:pt x="117" y="343"/>
                  </a:cubicBezTo>
                  <a:cubicBezTo>
                    <a:pt x="121" y="350"/>
                    <a:pt x="138" y="342"/>
                    <a:pt x="136" y="334"/>
                  </a:cubicBezTo>
                  <a:cubicBezTo>
                    <a:pt x="135" y="318"/>
                    <a:pt x="131" y="286"/>
                    <a:pt x="128" y="260"/>
                  </a:cubicBezTo>
                  <a:cubicBezTo>
                    <a:pt x="126" y="247"/>
                    <a:pt x="123" y="197"/>
                    <a:pt x="123" y="186"/>
                  </a:cubicBezTo>
                  <a:cubicBezTo>
                    <a:pt x="123" y="177"/>
                    <a:pt x="113" y="113"/>
                    <a:pt x="112" y="96"/>
                  </a:cubicBezTo>
                  <a:cubicBezTo>
                    <a:pt x="110" y="61"/>
                    <a:pt x="150" y="54"/>
                    <a:pt x="159" y="81"/>
                  </a:cubicBezTo>
                  <a:cubicBezTo>
                    <a:pt x="169" y="109"/>
                    <a:pt x="178" y="181"/>
                    <a:pt x="184" y="208"/>
                  </a:cubicBezTo>
                  <a:cubicBezTo>
                    <a:pt x="190" y="233"/>
                    <a:pt x="191" y="251"/>
                    <a:pt x="192" y="266"/>
                  </a:cubicBezTo>
                  <a:cubicBezTo>
                    <a:pt x="193" y="275"/>
                    <a:pt x="198" y="297"/>
                    <a:pt x="202" y="315"/>
                  </a:cubicBezTo>
                  <a:cubicBezTo>
                    <a:pt x="204" y="321"/>
                    <a:pt x="220" y="321"/>
                    <a:pt x="221" y="307"/>
                  </a:cubicBezTo>
                  <a:cubicBezTo>
                    <a:pt x="223" y="290"/>
                    <a:pt x="226" y="252"/>
                    <a:pt x="227" y="223"/>
                  </a:cubicBezTo>
                  <a:cubicBezTo>
                    <a:pt x="227" y="209"/>
                    <a:pt x="234" y="153"/>
                    <a:pt x="236" y="141"/>
                  </a:cubicBezTo>
                  <a:cubicBezTo>
                    <a:pt x="238" y="131"/>
                    <a:pt x="240" y="59"/>
                    <a:pt x="242" y="39"/>
                  </a:cubicBezTo>
                  <a:cubicBezTo>
                    <a:pt x="246" y="0"/>
                    <a:pt x="291" y="1"/>
                    <a:pt x="297" y="33"/>
                  </a:cubicBezTo>
                  <a:cubicBezTo>
                    <a:pt x="302" y="65"/>
                    <a:pt x="297" y="146"/>
                    <a:pt x="299" y="177"/>
                  </a:cubicBezTo>
                  <a:cubicBezTo>
                    <a:pt x="300" y="205"/>
                    <a:pt x="298" y="225"/>
                    <a:pt x="296" y="242"/>
                  </a:cubicBezTo>
                  <a:cubicBezTo>
                    <a:pt x="295" y="254"/>
                    <a:pt x="297" y="283"/>
                    <a:pt x="298" y="304"/>
                  </a:cubicBezTo>
                  <a:cubicBezTo>
                    <a:pt x="298" y="317"/>
                    <a:pt x="314" y="318"/>
                    <a:pt x="315" y="309"/>
                  </a:cubicBezTo>
                  <a:cubicBezTo>
                    <a:pt x="319" y="293"/>
                    <a:pt x="325" y="274"/>
                    <a:pt x="329" y="258"/>
                  </a:cubicBezTo>
                  <a:cubicBezTo>
                    <a:pt x="332" y="246"/>
                    <a:pt x="349" y="198"/>
                    <a:pt x="353" y="188"/>
                  </a:cubicBezTo>
                  <a:cubicBezTo>
                    <a:pt x="356" y="180"/>
                    <a:pt x="371" y="117"/>
                    <a:pt x="376" y="100"/>
                  </a:cubicBezTo>
                  <a:cubicBezTo>
                    <a:pt x="387" y="67"/>
                    <a:pt x="427" y="76"/>
                    <a:pt x="426" y="105"/>
                  </a:cubicBezTo>
                  <a:cubicBezTo>
                    <a:pt x="424" y="134"/>
                    <a:pt x="405" y="204"/>
                    <a:pt x="401" y="231"/>
                  </a:cubicBezTo>
                  <a:cubicBezTo>
                    <a:pt x="396" y="256"/>
                    <a:pt x="391" y="274"/>
                    <a:pt x="386" y="288"/>
                  </a:cubicBezTo>
                  <a:cubicBezTo>
                    <a:pt x="383" y="299"/>
                    <a:pt x="375" y="351"/>
                    <a:pt x="375" y="352"/>
                  </a:cubicBezTo>
                  <a:cubicBezTo>
                    <a:pt x="375" y="406"/>
                    <a:pt x="366" y="441"/>
                    <a:pt x="369" y="463"/>
                  </a:cubicBezTo>
                  <a:cubicBezTo>
                    <a:pt x="369" y="464"/>
                    <a:pt x="370" y="466"/>
                    <a:pt x="370" y="468"/>
                  </a:cubicBezTo>
                  <a:cubicBezTo>
                    <a:pt x="376" y="463"/>
                    <a:pt x="382" y="458"/>
                    <a:pt x="388" y="453"/>
                  </a:cubicBezTo>
                  <a:cubicBezTo>
                    <a:pt x="398" y="443"/>
                    <a:pt x="412" y="420"/>
                    <a:pt x="435" y="400"/>
                  </a:cubicBezTo>
                  <a:cubicBezTo>
                    <a:pt x="453" y="384"/>
                    <a:pt x="471" y="377"/>
                    <a:pt x="505" y="373"/>
                  </a:cubicBezTo>
                  <a:cubicBezTo>
                    <a:pt x="541" y="370"/>
                    <a:pt x="558" y="401"/>
                    <a:pt x="526" y="419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50"/>
            <p:cNvSpPr>
              <a:spLocks/>
            </p:cNvSpPr>
            <p:nvPr/>
          </p:nvSpPr>
          <p:spPr bwMode="auto">
            <a:xfrm>
              <a:off x="5297488" y="3398838"/>
              <a:ext cx="646113" cy="1744663"/>
            </a:xfrm>
            <a:custGeom>
              <a:avLst/>
              <a:gdLst/>
              <a:ahLst/>
              <a:cxnLst>
                <a:cxn ang="0">
                  <a:pos x="477" y="378"/>
                </a:cxn>
                <a:cxn ang="0">
                  <a:pos x="406" y="430"/>
                </a:cxn>
                <a:cxn ang="0">
                  <a:pos x="359" y="509"/>
                </a:cxn>
                <a:cxn ang="0">
                  <a:pos x="305" y="561"/>
                </a:cxn>
                <a:cxn ang="0">
                  <a:pos x="300" y="566"/>
                </a:cxn>
                <a:cxn ang="0">
                  <a:pos x="299" y="1363"/>
                </a:cxn>
                <a:cxn ang="0">
                  <a:pos x="133" y="1363"/>
                </a:cxn>
                <a:cxn ang="0">
                  <a:pos x="128" y="591"/>
                </a:cxn>
                <a:cxn ang="0">
                  <a:pos x="109" y="573"/>
                </a:cxn>
                <a:cxn ang="0">
                  <a:pos x="67" y="359"/>
                </a:cxn>
                <a:cxn ang="0">
                  <a:pos x="67" y="358"/>
                </a:cxn>
                <a:cxn ang="0">
                  <a:pos x="48" y="299"/>
                </a:cxn>
                <a:cxn ang="0">
                  <a:pos x="32" y="242"/>
                </a:cxn>
                <a:cxn ang="0">
                  <a:pos x="8" y="173"/>
                </a:cxn>
                <a:cxn ang="0">
                  <a:pos x="43" y="154"/>
                </a:cxn>
                <a:cxn ang="0">
                  <a:pos x="83" y="249"/>
                </a:cxn>
                <a:cxn ang="0">
                  <a:pos x="99" y="293"/>
                </a:cxn>
                <a:cxn ang="0">
                  <a:pos x="106" y="310"/>
                </a:cxn>
                <a:cxn ang="0">
                  <a:pos x="124" y="302"/>
                </a:cxn>
                <a:cxn ang="0">
                  <a:pos x="116" y="235"/>
                </a:cxn>
                <a:cxn ang="0">
                  <a:pos x="112" y="168"/>
                </a:cxn>
                <a:cxn ang="0">
                  <a:pos x="102" y="86"/>
                </a:cxn>
                <a:cxn ang="0">
                  <a:pos x="145" y="73"/>
                </a:cxn>
                <a:cxn ang="0">
                  <a:pos x="167" y="187"/>
                </a:cxn>
                <a:cxn ang="0">
                  <a:pos x="175" y="240"/>
                </a:cxn>
                <a:cxn ang="0">
                  <a:pos x="184" y="284"/>
                </a:cxn>
                <a:cxn ang="0">
                  <a:pos x="201" y="277"/>
                </a:cxn>
                <a:cxn ang="0">
                  <a:pos x="206" y="202"/>
                </a:cxn>
                <a:cxn ang="0">
                  <a:pos x="214" y="127"/>
                </a:cxn>
                <a:cxn ang="0">
                  <a:pos x="219" y="35"/>
                </a:cxn>
                <a:cxn ang="0">
                  <a:pos x="269" y="29"/>
                </a:cxn>
                <a:cxn ang="0">
                  <a:pos x="271" y="159"/>
                </a:cxn>
                <a:cxn ang="0">
                  <a:pos x="269" y="218"/>
                </a:cxn>
                <a:cxn ang="0">
                  <a:pos x="270" y="275"/>
                </a:cxn>
                <a:cxn ang="0">
                  <a:pos x="286" y="279"/>
                </a:cxn>
                <a:cxn ang="0">
                  <a:pos x="298" y="233"/>
                </a:cxn>
                <a:cxn ang="0">
                  <a:pos x="320" y="169"/>
                </a:cxn>
                <a:cxn ang="0">
                  <a:pos x="341" y="90"/>
                </a:cxn>
                <a:cxn ang="0">
                  <a:pos x="386" y="94"/>
                </a:cxn>
                <a:cxn ang="0">
                  <a:pos x="363" y="208"/>
                </a:cxn>
                <a:cxn ang="0">
                  <a:pos x="350" y="260"/>
                </a:cxn>
                <a:cxn ang="0">
                  <a:pos x="340" y="318"/>
                </a:cxn>
                <a:cxn ang="0">
                  <a:pos x="335" y="419"/>
                </a:cxn>
                <a:cxn ang="0">
                  <a:pos x="336" y="423"/>
                </a:cxn>
                <a:cxn ang="0">
                  <a:pos x="351" y="409"/>
                </a:cxn>
                <a:cxn ang="0">
                  <a:pos x="395" y="362"/>
                </a:cxn>
                <a:cxn ang="0">
                  <a:pos x="458" y="337"/>
                </a:cxn>
                <a:cxn ang="0">
                  <a:pos x="477" y="378"/>
                </a:cxn>
              </a:cxnLst>
              <a:rect l="0" t="0" r="r" b="b"/>
              <a:pathLst>
                <a:path w="506" h="1363">
                  <a:moveTo>
                    <a:pt x="477" y="378"/>
                  </a:moveTo>
                  <a:cubicBezTo>
                    <a:pt x="445" y="396"/>
                    <a:pt x="417" y="421"/>
                    <a:pt x="406" y="430"/>
                  </a:cubicBezTo>
                  <a:cubicBezTo>
                    <a:pt x="394" y="439"/>
                    <a:pt x="369" y="492"/>
                    <a:pt x="359" y="509"/>
                  </a:cubicBezTo>
                  <a:cubicBezTo>
                    <a:pt x="349" y="525"/>
                    <a:pt x="336" y="547"/>
                    <a:pt x="305" y="561"/>
                  </a:cubicBezTo>
                  <a:cubicBezTo>
                    <a:pt x="303" y="563"/>
                    <a:pt x="302" y="565"/>
                    <a:pt x="300" y="566"/>
                  </a:cubicBezTo>
                  <a:cubicBezTo>
                    <a:pt x="299" y="582"/>
                    <a:pt x="298" y="1317"/>
                    <a:pt x="299" y="1363"/>
                  </a:cubicBezTo>
                  <a:cubicBezTo>
                    <a:pt x="133" y="1363"/>
                    <a:pt x="133" y="1363"/>
                    <a:pt x="133" y="1363"/>
                  </a:cubicBezTo>
                  <a:cubicBezTo>
                    <a:pt x="132" y="1334"/>
                    <a:pt x="131" y="612"/>
                    <a:pt x="128" y="591"/>
                  </a:cubicBezTo>
                  <a:cubicBezTo>
                    <a:pt x="121" y="586"/>
                    <a:pt x="115" y="581"/>
                    <a:pt x="109" y="573"/>
                  </a:cubicBezTo>
                  <a:cubicBezTo>
                    <a:pt x="67" y="522"/>
                    <a:pt x="67" y="359"/>
                    <a:pt x="67" y="359"/>
                  </a:cubicBezTo>
                  <a:cubicBezTo>
                    <a:pt x="67" y="359"/>
                    <a:pt x="67" y="358"/>
                    <a:pt x="67" y="358"/>
                  </a:cubicBezTo>
                  <a:cubicBezTo>
                    <a:pt x="64" y="346"/>
                    <a:pt x="55" y="320"/>
                    <a:pt x="48" y="299"/>
                  </a:cubicBezTo>
                  <a:cubicBezTo>
                    <a:pt x="44" y="290"/>
                    <a:pt x="34" y="250"/>
                    <a:pt x="32" y="242"/>
                  </a:cubicBezTo>
                  <a:cubicBezTo>
                    <a:pt x="30" y="235"/>
                    <a:pt x="12" y="187"/>
                    <a:pt x="8" y="173"/>
                  </a:cubicBezTo>
                  <a:cubicBezTo>
                    <a:pt x="0" y="146"/>
                    <a:pt x="30" y="134"/>
                    <a:pt x="43" y="154"/>
                  </a:cubicBezTo>
                  <a:cubicBezTo>
                    <a:pt x="55" y="174"/>
                    <a:pt x="74" y="229"/>
                    <a:pt x="83" y="249"/>
                  </a:cubicBezTo>
                  <a:cubicBezTo>
                    <a:pt x="92" y="268"/>
                    <a:pt x="96" y="281"/>
                    <a:pt x="99" y="293"/>
                  </a:cubicBezTo>
                  <a:cubicBezTo>
                    <a:pt x="100" y="296"/>
                    <a:pt x="105" y="308"/>
                    <a:pt x="106" y="310"/>
                  </a:cubicBezTo>
                  <a:cubicBezTo>
                    <a:pt x="110" y="316"/>
                    <a:pt x="125" y="309"/>
                    <a:pt x="124" y="302"/>
                  </a:cubicBezTo>
                  <a:cubicBezTo>
                    <a:pt x="122" y="288"/>
                    <a:pt x="119" y="258"/>
                    <a:pt x="116" y="235"/>
                  </a:cubicBezTo>
                  <a:cubicBezTo>
                    <a:pt x="115" y="223"/>
                    <a:pt x="112" y="177"/>
                    <a:pt x="112" y="168"/>
                  </a:cubicBezTo>
                  <a:cubicBezTo>
                    <a:pt x="112" y="160"/>
                    <a:pt x="103" y="102"/>
                    <a:pt x="102" y="86"/>
                  </a:cubicBezTo>
                  <a:cubicBezTo>
                    <a:pt x="100" y="54"/>
                    <a:pt x="136" y="48"/>
                    <a:pt x="145" y="73"/>
                  </a:cubicBezTo>
                  <a:cubicBezTo>
                    <a:pt x="153" y="98"/>
                    <a:pt x="161" y="163"/>
                    <a:pt x="167" y="187"/>
                  </a:cubicBezTo>
                  <a:cubicBezTo>
                    <a:pt x="172" y="210"/>
                    <a:pt x="173" y="226"/>
                    <a:pt x="175" y="240"/>
                  </a:cubicBezTo>
                  <a:cubicBezTo>
                    <a:pt x="175" y="249"/>
                    <a:pt x="180" y="268"/>
                    <a:pt x="184" y="284"/>
                  </a:cubicBezTo>
                  <a:cubicBezTo>
                    <a:pt x="185" y="290"/>
                    <a:pt x="200" y="290"/>
                    <a:pt x="201" y="277"/>
                  </a:cubicBezTo>
                  <a:cubicBezTo>
                    <a:pt x="202" y="261"/>
                    <a:pt x="205" y="228"/>
                    <a:pt x="206" y="202"/>
                  </a:cubicBezTo>
                  <a:cubicBezTo>
                    <a:pt x="206" y="188"/>
                    <a:pt x="213" y="137"/>
                    <a:pt x="214" y="127"/>
                  </a:cubicBezTo>
                  <a:cubicBezTo>
                    <a:pt x="216" y="118"/>
                    <a:pt x="217" y="52"/>
                    <a:pt x="219" y="35"/>
                  </a:cubicBezTo>
                  <a:cubicBezTo>
                    <a:pt x="223" y="0"/>
                    <a:pt x="264" y="0"/>
                    <a:pt x="269" y="29"/>
                  </a:cubicBezTo>
                  <a:cubicBezTo>
                    <a:pt x="274" y="58"/>
                    <a:pt x="269" y="132"/>
                    <a:pt x="271" y="159"/>
                  </a:cubicBezTo>
                  <a:cubicBezTo>
                    <a:pt x="272" y="185"/>
                    <a:pt x="270" y="203"/>
                    <a:pt x="269" y="218"/>
                  </a:cubicBezTo>
                  <a:cubicBezTo>
                    <a:pt x="268" y="229"/>
                    <a:pt x="270" y="255"/>
                    <a:pt x="270" y="275"/>
                  </a:cubicBezTo>
                  <a:cubicBezTo>
                    <a:pt x="270" y="287"/>
                    <a:pt x="285" y="287"/>
                    <a:pt x="286" y="279"/>
                  </a:cubicBezTo>
                  <a:cubicBezTo>
                    <a:pt x="290" y="265"/>
                    <a:pt x="295" y="248"/>
                    <a:pt x="298" y="233"/>
                  </a:cubicBezTo>
                  <a:cubicBezTo>
                    <a:pt x="301" y="222"/>
                    <a:pt x="316" y="178"/>
                    <a:pt x="320" y="169"/>
                  </a:cubicBezTo>
                  <a:cubicBezTo>
                    <a:pt x="322" y="162"/>
                    <a:pt x="336" y="105"/>
                    <a:pt x="341" y="90"/>
                  </a:cubicBezTo>
                  <a:cubicBezTo>
                    <a:pt x="351" y="60"/>
                    <a:pt x="387" y="68"/>
                    <a:pt x="386" y="94"/>
                  </a:cubicBezTo>
                  <a:cubicBezTo>
                    <a:pt x="384" y="121"/>
                    <a:pt x="367" y="184"/>
                    <a:pt x="363" y="208"/>
                  </a:cubicBezTo>
                  <a:cubicBezTo>
                    <a:pt x="359" y="231"/>
                    <a:pt x="355" y="247"/>
                    <a:pt x="350" y="260"/>
                  </a:cubicBezTo>
                  <a:cubicBezTo>
                    <a:pt x="347" y="270"/>
                    <a:pt x="340" y="317"/>
                    <a:pt x="340" y="318"/>
                  </a:cubicBezTo>
                  <a:cubicBezTo>
                    <a:pt x="340" y="367"/>
                    <a:pt x="332" y="398"/>
                    <a:pt x="335" y="419"/>
                  </a:cubicBezTo>
                  <a:cubicBezTo>
                    <a:pt x="335" y="419"/>
                    <a:pt x="336" y="422"/>
                    <a:pt x="336" y="423"/>
                  </a:cubicBezTo>
                  <a:cubicBezTo>
                    <a:pt x="341" y="419"/>
                    <a:pt x="346" y="414"/>
                    <a:pt x="351" y="409"/>
                  </a:cubicBezTo>
                  <a:cubicBezTo>
                    <a:pt x="361" y="400"/>
                    <a:pt x="373" y="380"/>
                    <a:pt x="395" y="362"/>
                  </a:cubicBezTo>
                  <a:cubicBezTo>
                    <a:pt x="411" y="347"/>
                    <a:pt x="427" y="340"/>
                    <a:pt x="458" y="337"/>
                  </a:cubicBezTo>
                  <a:cubicBezTo>
                    <a:pt x="490" y="334"/>
                    <a:pt x="506" y="363"/>
                    <a:pt x="477" y="37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51"/>
            <p:cNvSpPr>
              <a:spLocks/>
            </p:cNvSpPr>
            <p:nvPr/>
          </p:nvSpPr>
          <p:spPr bwMode="auto">
            <a:xfrm>
              <a:off x="2322513" y="3252788"/>
              <a:ext cx="669925" cy="1890713"/>
            </a:xfrm>
            <a:custGeom>
              <a:avLst/>
              <a:gdLst/>
              <a:ahLst/>
              <a:cxnLst>
                <a:cxn ang="0">
                  <a:pos x="481" y="175"/>
                </a:cxn>
                <a:cxn ang="0">
                  <a:pos x="432" y="266"/>
                </a:cxn>
                <a:cxn ang="0">
                  <a:pos x="411" y="308"/>
                </a:cxn>
                <a:cxn ang="0">
                  <a:pos x="402" y="324"/>
                </a:cxn>
                <a:cxn ang="0">
                  <a:pos x="386" y="314"/>
                </a:cxn>
                <a:cxn ang="0">
                  <a:pos x="400" y="248"/>
                </a:cxn>
                <a:cxn ang="0">
                  <a:pos x="410" y="182"/>
                </a:cxn>
                <a:cxn ang="0">
                  <a:pos x="428" y="102"/>
                </a:cxn>
                <a:cxn ang="0">
                  <a:pos x="387" y="85"/>
                </a:cxn>
                <a:cxn ang="0">
                  <a:pos x="354" y="196"/>
                </a:cxn>
                <a:cxn ang="0">
                  <a:pos x="341" y="248"/>
                </a:cxn>
                <a:cxn ang="0">
                  <a:pos x="328" y="291"/>
                </a:cxn>
                <a:cxn ang="0">
                  <a:pos x="311" y="283"/>
                </a:cxn>
                <a:cxn ang="0">
                  <a:pos x="314" y="207"/>
                </a:cxn>
                <a:cxn ang="0">
                  <a:pos x="312" y="131"/>
                </a:cxn>
                <a:cxn ang="0">
                  <a:pos x="316" y="40"/>
                </a:cxn>
                <a:cxn ang="0">
                  <a:pos x="267" y="29"/>
                </a:cxn>
                <a:cxn ang="0">
                  <a:pos x="253" y="158"/>
                </a:cxn>
                <a:cxn ang="0">
                  <a:pos x="249" y="218"/>
                </a:cxn>
                <a:cxn ang="0">
                  <a:pos x="243" y="274"/>
                </a:cxn>
                <a:cxn ang="0">
                  <a:pos x="227" y="276"/>
                </a:cxn>
                <a:cxn ang="0">
                  <a:pos x="219" y="230"/>
                </a:cxn>
                <a:cxn ang="0">
                  <a:pos x="203" y="164"/>
                </a:cxn>
                <a:cxn ang="0">
                  <a:pos x="189" y="83"/>
                </a:cxn>
                <a:cxn ang="0">
                  <a:pos x="145" y="83"/>
                </a:cxn>
                <a:cxn ang="0">
                  <a:pos x="156" y="198"/>
                </a:cxn>
                <a:cxn ang="0">
                  <a:pos x="164" y="251"/>
                </a:cxn>
                <a:cxn ang="0">
                  <a:pos x="169" y="310"/>
                </a:cxn>
                <a:cxn ang="0">
                  <a:pos x="165" y="411"/>
                </a:cxn>
                <a:cxn ang="0">
                  <a:pos x="163" y="415"/>
                </a:cxn>
                <a:cxn ang="0">
                  <a:pos x="149" y="400"/>
                </a:cxn>
                <a:cxn ang="0">
                  <a:pos x="111" y="348"/>
                </a:cxn>
                <a:cxn ang="0">
                  <a:pos x="50" y="318"/>
                </a:cxn>
                <a:cxn ang="0">
                  <a:pos x="27" y="357"/>
                </a:cxn>
                <a:cxn ang="0">
                  <a:pos x="93" y="415"/>
                </a:cxn>
                <a:cxn ang="0">
                  <a:pos x="132" y="498"/>
                </a:cxn>
                <a:cxn ang="0">
                  <a:pos x="181" y="555"/>
                </a:cxn>
                <a:cxn ang="0">
                  <a:pos x="185" y="561"/>
                </a:cxn>
                <a:cxn ang="0">
                  <a:pos x="99" y="1478"/>
                </a:cxn>
                <a:cxn ang="0">
                  <a:pos x="310" y="1478"/>
                </a:cxn>
                <a:cxn ang="0">
                  <a:pos x="354" y="602"/>
                </a:cxn>
                <a:cxn ang="0">
                  <a:pos x="375" y="586"/>
                </a:cxn>
                <a:cxn ang="0">
                  <a:pos x="436" y="377"/>
                </a:cxn>
                <a:cxn ang="0">
                  <a:pos x="437" y="375"/>
                </a:cxn>
                <a:cxn ang="0">
                  <a:pos x="461" y="319"/>
                </a:cxn>
                <a:cxn ang="0">
                  <a:pos x="483" y="264"/>
                </a:cxn>
                <a:cxn ang="0">
                  <a:pos x="513" y="198"/>
                </a:cxn>
                <a:cxn ang="0">
                  <a:pos x="481" y="175"/>
                </a:cxn>
              </a:cxnLst>
              <a:rect l="0" t="0" r="r" b="b"/>
              <a:pathLst>
                <a:path w="524" h="1478">
                  <a:moveTo>
                    <a:pt x="481" y="175"/>
                  </a:moveTo>
                  <a:cubicBezTo>
                    <a:pt x="467" y="194"/>
                    <a:pt x="443" y="247"/>
                    <a:pt x="432" y="266"/>
                  </a:cubicBezTo>
                  <a:cubicBezTo>
                    <a:pt x="421" y="283"/>
                    <a:pt x="416" y="297"/>
                    <a:pt x="411" y="308"/>
                  </a:cubicBezTo>
                  <a:cubicBezTo>
                    <a:pt x="410" y="311"/>
                    <a:pt x="404" y="322"/>
                    <a:pt x="402" y="324"/>
                  </a:cubicBezTo>
                  <a:cubicBezTo>
                    <a:pt x="398" y="330"/>
                    <a:pt x="384" y="322"/>
                    <a:pt x="386" y="314"/>
                  </a:cubicBezTo>
                  <a:cubicBezTo>
                    <a:pt x="389" y="300"/>
                    <a:pt x="394" y="271"/>
                    <a:pt x="400" y="248"/>
                  </a:cubicBezTo>
                  <a:cubicBezTo>
                    <a:pt x="402" y="237"/>
                    <a:pt x="409" y="192"/>
                    <a:pt x="410" y="182"/>
                  </a:cubicBezTo>
                  <a:cubicBezTo>
                    <a:pt x="411" y="174"/>
                    <a:pt x="426" y="117"/>
                    <a:pt x="428" y="102"/>
                  </a:cubicBezTo>
                  <a:cubicBezTo>
                    <a:pt x="433" y="70"/>
                    <a:pt x="398" y="60"/>
                    <a:pt x="387" y="85"/>
                  </a:cubicBezTo>
                  <a:cubicBezTo>
                    <a:pt x="376" y="109"/>
                    <a:pt x="362" y="173"/>
                    <a:pt x="354" y="196"/>
                  </a:cubicBezTo>
                  <a:cubicBezTo>
                    <a:pt x="346" y="218"/>
                    <a:pt x="344" y="234"/>
                    <a:pt x="341" y="248"/>
                  </a:cubicBezTo>
                  <a:cubicBezTo>
                    <a:pt x="340" y="256"/>
                    <a:pt x="333" y="275"/>
                    <a:pt x="328" y="291"/>
                  </a:cubicBezTo>
                  <a:cubicBezTo>
                    <a:pt x="326" y="297"/>
                    <a:pt x="311" y="295"/>
                    <a:pt x="311" y="283"/>
                  </a:cubicBezTo>
                  <a:cubicBezTo>
                    <a:pt x="312" y="267"/>
                    <a:pt x="312" y="233"/>
                    <a:pt x="314" y="207"/>
                  </a:cubicBezTo>
                  <a:cubicBezTo>
                    <a:pt x="314" y="193"/>
                    <a:pt x="313" y="142"/>
                    <a:pt x="312" y="131"/>
                  </a:cubicBezTo>
                  <a:cubicBezTo>
                    <a:pt x="312" y="123"/>
                    <a:pt x="316" y="57"/>
                    <a:pt x="316" y="40"/>
                  </a:cubicBezTo>
                  <a:cubicBezTo>
                    <a:pt x="316" y="4"/>
                    <a:pt x="275" y="0"/>
                    <a:pt x="267" y="29"/>
                  </a:cubicBezTo>
                  <a:cubicBezTo>
                    <a:pt x="260" y="58"/>
                    <a:pt x="257" y="131"/>
                    <a:pt x="253" y="158"/>
                  </a:cubicBezTo>
                  <a:cubicBezTo>
                    <a:pt x="249" y="184"/>
                    <a:pt x="249" y="202"/>
                    <a:pt x="249" y="218"/>
                  </a:cubicBezTo>
                  <a:cubicBezTo>
                    <a:pt x="249" y="228"/>
                    <a:pt x="245" y="254"/>
                    <a:pt x="243" y="274"/>
                  </a:cubicBezTo>
                  <a:cubicBezTo>
                    <a:pt x="241" y="285"/>
                    <a:pt x="227" y="284"/>
                    <a:pt x="227" y="276"/>
                  </a:cubicBezTo>
                  <a:cubicBezTo>
                    <a:pt x="224" y="262"/>
                    <a:pt x="221" y="244"/>
                    <a:pt x="219" y="230"/>
                  </a:cubicBezTo>
                  <a:cubicBezTo>
                    <a:pt x="217" y="218"/>
                    <a:pt x="206" y="173"/>
                    <a:pt x="203" y="164"/>
                  </a:cubicBezTo>
                  <a:cubicBezTo>
                    <a:pt x="201" y="156"/>
                    <a:pt x="193" y="98"/>
                    <a:pt x="189" y="83"/>
                  </a:cubicBezTo>
                  <a:cubicBezTo>
                    <a:pt x="182" y="52"/>
                    <a:pt x="146" y="56"/>
                    <a:pt x="145" y="83"/>
                  </a:cubicBezTo>
                  <a:cubicBezTo>
                    <a:pt x="144" y="109"/>
                    <a:pt x="155" y="174"/>
                    <a:pt x="156" y="198"/>
                  </a:cubicBezTo>
                  <a:cubicBezTo>
                    <a:pt x="158" y="222"/>
                    <a:pt x="161" y="238"/>
                    <a:pt x="164" y="251"/>
                  </a:cubicBezTo>
                  <a:cubicBezTo>
                    <a:pt x="167" y="262"/>
                    <a:pt x="169" y="309"/>
                    <a:pt x="169" y="310"/>
                  </a:cubicBezTo>
                  <a:cubicBezTo>
                    <a:pt x="164" y="359"/>
                    <a:pt x="169" y="391"/>
                    <a:pt x="165" y="411"/>
                  </a:cubicBezTo>
                  <a:cubicBezTo>
                    <a:pt x="165" y="411"/>
                    <a:pt x="164" y="414"/>
                    <a:pt x="163" y="415"/>
                  </a:cubicBezTo>
                  <a:cubicBezTo>
                    <a:pt x="159" y="410"/>
                    <a:pt x="154" y="405"/>
                    <a:pt x="149" y="400"/>
                  </a:cubicBezTo>
                  <a:cubicBezTo>
                    <a:pt x="140" y="390"/>
                    <a:pt x="130" y="368"/>
                    <a:pt x="111" y="348"/>
                  </a:cubicBezTo>
                  <a:cubicBezTo>
                    <a:pt x="96" y="332"/>
                    <a:pt x="80" y="324"/>
                    <a:pt x="50" y="318"/>
                  </a:cubicBezTo>
                  <a:cubicBezTo>
                    <a:pt x="18" y="312"/>
                    <a:pt x="0" y="339"/>
                    <a:pt x="27" y="357"/>
                  </a:cubicBezTo>
                  <a:cubicBezTo>
                    <a:pt x="57" y="377"/>
                    <a:pt x="82" y="405"/>
                    <a:pt x="93" y="415"/>
                  </a:cubicBezTo>
                  <a:cubicBezTo>
                    <a:pt x="103" y="426"/>
                    <a:pt x="123" y="480"/>
                    <a:pt x="132" y="498"/>
                  </a:cubicBezTo>
                  <a:cubicBezTo>
                    <a:pt x="140" y="515"/>
                    <a:pt x="152" y="539"/>
                    <a:pt x="181" y="555"/>
                  </a:cubicBezTo>
                  <a:cubicBezTo>
                    <a:pt x="182" y="557"/>
                    <a:pt x="184" y="559"/>
                    <a:pt x="185" y="561"/>
                  </a:cubicBezTo>
                  <a:cubicBezTo>
                    <a:pt x="185" y="601"/>
                    <a:pt x="149" y="1057"/>
                    <a:pt x="99" y="1478"/>
                  </a:cubicBezTo>
                  <a:cubicBezTo>
                    <a:pt x="310" y="1478"/>
                    <a:pt x="310" y="1478"/>
                    <a:pt x="310" y="1478"/>
                  </a:cubicBezTo>
                  <a:cubicBezTo>
                    <a:pt x="333" y="1096"/>
                    <a:pt x="341" y="657"/>
                    <a:pt x="354" y="602"/>
                  </a:cubicBezTo>
                  <a:cubicBezTo>
                    <a:pt x="361" y="598"/>
                    <a:pt x="368" y="593"/>
                    <a:pt x="375" y="586"/>
                  </a:cubicBezTo>
                  <a:cubicBezTo>
                    <a:pt x="422" y="539"/>
                    <a:pt x="436" y="377"/>
                    <a:pt x="436" y="377"/>
                  </a:cubicBezTo>
                  <a:cubicBezTo>
                    <a:pt x="437" y="377"/>
                    <a:pt x="437" y="376"/>
                    <a:pt x="437" y="375"/>
                  </a:cubicBezTo>
                  <a:cubicBezTo>
                    <a:pt x="441" y="364"/>
                    <a:pt x="452" y="339"/>
                    <a:pt x="461" y="319"/>
                  </a:cubicBezTo>
                  <a:cubicBezTo>
                    <a:pt x="466" y="310"/>
                    <a:pt x="480" y="272"/>
                    <a:pt x="483" y="264"/>
                  </a:cubicBezTo>
                  <a:cubicBezTo>
                    <a:pt x="485" y="257"/>
                    <a:pt x="508" y="211"/>
                    <a:pt x="513" y="198"/>
                  </a:cubicBezTo>
                  <a:cubicBezTo>
                    <a:pt x="524" y="171"/>
                    <a:pt x="495" y="156"/>
                    <a:pt x="481" y="175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73745" y="1587572"/>
            <a:ext cx="502921" cy="512456"/>
            <a:chOff x="990613" y="3796142"/>
            <a:chExt cx="838201" cy="854093"/>
          </a:xfrm>
        </p:grpSpPr>
        <p:sp>
          <p:nvSpPr>
            <p:cNvPr id="42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Manfaat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Mata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Kuliah</a:t>
            </a:r>
            <a:endParaRPr lang="id-ID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Archistico"/>
              </a:rPr>
              <a:t>Mata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kuliah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ini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memberikan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pemahaman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kepada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mahasiswa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terkait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pengelolaan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di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Sekolah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Dasar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pengelolaan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bahan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pustaka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peran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sebagai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sumber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belajar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. </a:t>
            </a:r>
            <a:endParaRPr lang="id-ID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382000" y="285750"/>
            <a:ext cx="502921" cy="512456"/>
            <a:chOff x="990613" y="3796142"/>
            <a:chExt cx="838201" cy="854093"/>
          </a:xfrm>
        </p:grpSpPr>
        <p:sp>
          <p:nvSpPr>
            <p:cNvPr id="6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948721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Deskripsi</a:t>
            </a:r>
            <a:r>
              <a:rPr lang="en-US" dirty="0" smtClean="0">
                <a:solidFill>
                  <a:schemeClr val="bg1"/>
                </a:solidFill>
                <a:latin typeface="Archistico"/>
              </a:rPr>
              <a:t> Mata </a:t>
            </a:r>
            <a:r>
              <a:rPr lang="en-US" dirty="0" err="1" smtClean="0">
                <a:solidFill>
                  <a:schemeClr val="bg1"/>
                </a:solidFill>
                <a:latin typeface="Archistico"/>
              </a:rPr>
              <a:t>Kuliah</a:t>
            </a:r>
            <a:endParaRPr lang="id-ID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1"/>
            <a:ext cx="8229600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bg1"/>
                </a:solidFill>
                <a:latin typeface="Archistico"/>
              </a:rPr>
              <a:t>Mata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kuliah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membahas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tentang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pengantar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umum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sejarah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sekolah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administrasi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organisasi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koleksi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klasifikasi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katalogisasi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pelayanan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pengelolaan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perawatan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bahan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. Mata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kuliah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ini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dilakukan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dengan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cara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tatap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muka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diskusi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melakukan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observasi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atau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kunjungan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di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berbagai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seperti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ke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daerah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provinsi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Evaluasi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dilakukan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dengan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cara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penilaian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protofolio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hasil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observasi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serta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menilai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laporan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yang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telah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di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susun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tes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300" dirty="0" err="1">
                <a:solidFill>
                  <a:schemeClr val="bg1"/>
                </a:solidFill>
                <a:latin typeface="Archistico"/>
              </a:rPr>
              <a:t>tertulis</a:t>
            </a:r>
            <a:r>
              <a:rPr lang="en-US" sz="2300" dirty="0">
                <a:solidFill>
                  <a:schemeClr val="bg1"/>
                </a:solidFill>
                <a:latin typeface="Archistico"/>
              </a:rPr>
              <a:t>. </a:t>
            </a:r>
            <a:endParaRPr lang="id-ID" sz="2300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5800" y="2095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62688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Capaian</a:t>
            </a:r>
            <a:r>
              <a:rPr lang="en-US" sz="4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Pembelajaran</a:t>
            </a:r>
            <a:r>
              <a:rPr lang="en-US" sz="4000" dirty="0" smtClean="0">
                <a:solidFill>
                  <a:schemeClr val="bg1"/>
                </a:solidFill>
                <a:latin typeface="Archistico"/>
              </a:rPr>
              <a:t> Mata </a:t>
            </a:r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Kuliah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Setelah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menyelesaikan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mata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kuliah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ini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diharapkan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mahasiswa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mampu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menjelaskan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ilmu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sejarah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perkembangan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peran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konsep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dasar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, SNP,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profesi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kode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etik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pengantar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kerjasama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3000" dirty="0" smtClean="0">
                <a:solidFill>
                  <a:schemeClr val="bg1"/>
                </a:solidFill>
                <a:latin typeface="Archistico"/>
              </a:rPr>
              <a:t>.</a:t>
            </a:r>
            <a:endParaRPr lang="id-ID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124049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02672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Strategi</a:t>
            </a:r>
            <a:r>
              <a:rPr lang="en-US" sz="4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Perkuliahan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Perkuliahan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ini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banyak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melibatkan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mahasiswa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selama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proses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belajar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mengajar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Menganut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sistem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andragogik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Peserta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terlibat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dalam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mendiskusi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materi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Dosen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mahasiswa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berposisi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sebagai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subjek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(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pelaku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)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materi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perkuliahan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sebagai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objek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Suasana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kelas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lebih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dinamis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Terdapat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beberapa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pertemuan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membedah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kasus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konflik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dalam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Pengelolaan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di SD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diskusi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kelompok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.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Selama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14 kali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pertemuan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akan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ada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2 kali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kuis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diakhir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600" dirty="0" err="1" smtClean="0">
                <a:solidFill>
                  <a:schemeClr val="bg1"/>
                </a:solidFill>
                <a:latin typeface="Archistico"/>
              </a:rPr>
              <a:t>pertemuan</a:t>
            </a:r>
            <a:r>
              <a:rPr lang="en-US" sz="2600" dirty="0" smtClean="0">
                <a:solidFill>
                  <a:schemeClr val="bg1"/>
                </a:solidFill>
                <a:latin typeface="Archistico"/>
              </a:rPr>
              <a:t>.</a:t>
            </a:r>
            <a:endParaRPr lang="en-US" sz="2600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095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997839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Materi</a:t>
            </a:r>
            <a:r>
              <a:rPr lang="en-US" sz="4000" dirty="0" smtClean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Bahan</a:t>
            </a:r>
            <a:r>
              <a:rPr lang="en-US" sz="4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Bacaan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Utama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 :</a:t>
            </a:r>
          </a:p>
          <a:p>
            <a:pPr marL="171450" indent="-171450"/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Basuki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Sulistyo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2009.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Materi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Pokok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Pengantar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Ilmu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; 1-9; PUST2131. Jakarta: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Universitas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Terbuka</a:t>
            </a:r>
          </a:p>
          <a:p>
            <a:pPr marL="171450" indent="-171450"/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Las 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HS. 2008.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Manajemen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Jakarta: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Sagung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Seto</a:t>
            </a:r>
            <a:endParaRPr lang="en-US" sz="2000" dirty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Suwarno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, W. 2010.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Pengetahuan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Dasar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Kepustakaan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Bogor: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Ghalia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Indonesia</a:t>
            </a:r>
            <a:endParaRPr lang="en-US" sz="2000" dirty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Suherman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2013.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sebagai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Jantung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Sekolah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Bandung: Literate</a:t>
            </a:r>
          </a:p>
          <a:p>
            <a:pPr marL="171450" indent="-171450"/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Suwarno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, W. 2016.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Organisasi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Informasi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Perpustakaan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Pendekatan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Teori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Praktis</a:t>
            </a:r>
            <a:r>
              <a:rPr lang="en-US" sz="2000" dirty="0">
                <a:solidFill>
                  <a:schemeClr val="bg1"/>
                </a:solidFill>
                <a:latin typeface="Archistico"/>
              </a:rPr>
              <a:t>. Jakarta: PT Raja </a:t>
            </a:r>
            <a:r>
              <a:rPr lang="en-US" sz="2000" dirty="0" err="1">
                <a:solidFill>
                  <a:schemeClr val="bg1"/>
                </a:solidFill>
                <a:latin typeface="Archistico"/>
              </a:rPr>
              <a:t>Grafindo</a:t>
            </a:r>
            <a:endParaRPr lang="en-US" sz="2000" dirty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Pendukung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 : </a:t>
            </a:r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Jurnal</a:t>
            </a:r>
            <a:r>
              <a:rPr lang="en-US" sz="2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chistico"/>
              </a:rPr>
              <a:t>terkait</a:t>
            </a:r>
            <a:endParaRPr lang="en-US" sz="2000" dirty="0">
              <a:solidFill>
                <a:schemeClr val="bg1"/>
              </a:solidFill>
              <a:latin typeface="Archistico"/>
            </a:endParaRPr>
          </a:p>
          <a:p>
            <a:endParaRPr lang="en-US" sz="2000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30587" y="124049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494068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Tugas-Tugas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810000"/>
          </a:xfrm>
        </p:spPr>
        <p:txBody>
          <a:bodyPr>
            <a:noAutofit/>
          </a:bodyPr>
          <a:lstStyle/>
          <a:p>
            <a:pPr marL="171450" indent="-171450"/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Praktik</a:t>
            </a:r>
            <a:r>
              <a:rPr lang="en-US" sz="28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Digitalisasi</a:t>
            </a:r>
            <a:r>
              <a:rPr lang="en-US" sz="28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referensi</a:t>
            </a:r>
            <a:endParaRPr lang="en-US" sz="2800" dirty="0" smtClean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800" dirty="0" smtClean="0">
                <a:solidFill>
                  <a:schemeClr val="bg1"/>
                </a:solidFill>
                <a:latin typeface="Archistico"/>
              </a:rPr>
              <a:t>Review </a:t>
            </a:r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artikel</a:t>
            </a:r>
            <a:endParaRPr lang="en-US" sz="2800" dirty="0" smtClean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800" i="1" dirty="0" smtClean="0">
                <a:solidFill>
                  <a:schemeClr val="bg1"/>
                </a:solidFill>
                <a:latin typeface="Archistico"/>
              </a:rPr>
              <a:t>Case study</a:t>
            </a:r>
          </a:p>
          <a:p>
            <a:pPr marL="171450" indent="-171450"/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Artikel</a:t>
            </a:r>
            <a:r>
              <a:rPr lang="en-US" sz="2800" dirty="0" smtClean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makalah</a:t>
            </a:r>
            <a:endParaRPr lang="en-US" sz="2800" dirty="0" smtClean="0">
              <a:solidFill>
                <a:schemeClr val="bg1"/>
              </a:solidFill>
              <a:latin typeface="Archistico"/>
            </a:endParaRPr>
          </a:p>
          <a:p>
            <a:pPr marL="171450" indent="-171450"/>
            <a:r>
              <a:rPr lang="en-US" sz="2800" dirty="0" err="1" smtClean="0">
                <a:solidFill>
                  <a:schemeClr val="bg1"/>
                </a:solidFill>
                <a:latin typeface="Archistico"/>
              </a:rPr>
              <a:t>Kuis</a:t>
            </a:r>
            <a:r>
              <a:rPr lang="en-US" sz="2800" dirty="0" smtClean="0">
                <a:solidFill>
                  <a:schemeClr val="bg1"/>
                </a:solidFill>
                <a:latin typeface="Archistico"/>
              </a:rPr>
              <a:t> daring/luring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  <a:latin typeface="Archistico"/>
            </a:endParaRPr>
          </a:p>
          <a:p>
            <a:pPr marL="0" indent="0">
              <a:buNone/>
            </a:pPr>
            <a:r>
              <a:rPr lang="en-US" sz="2000" i="1" dirty="0" err="1" smtClean="0">
                <a:solidFill>
                  <a:schemeClr val="bg1"/>
                </a:solidFill>
                <a:latin typeface="Archistico"/>
              </a:rPr>
              <a:t>Catatan</a:t>
            </a: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:</a:t>
            </a:r>
          </a:p>
          <a:p>
            <a:pPr marL="0" indent="0">
              <a:buNone/>
            </a:pPr>
            <a:r>
              <a:rPr lang="en-US" sz="2000" i="1" dirty="0" err="1" smtClean="0">
                <a:solidFill>
                  <a:schemeClr val="bg1"/>
                </a:solidFill>
                <a:latin typeface="Archistico"/>
              </a:rPr>
              <a:t>Penugasan</a:t>
            </a: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chistico"/>
              </a:rPr>
              <a:t>Terstruktur</a:t>
            </a: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 (PT) </a:t>
            </a:r>
            <a:r>
              <a:rPr lang="en-US" sz="2000" i="1" dirty="0" err="1" smtClean="0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chistico"/>
              </a:rPr>
              <a:t>Tugas</a:t>
            </a: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000" i="1" dirty="0" err="1" smtClean="0">
                <a:solidFill>
                  <a:schemeClr val="bg1"/>
                </a:solidFill>
                <a:latin typeface="Archistico"/>
              </a:rPr>
              <a:t>Mandiri</a:t>
            </a:r>
            <a:r>
              <a:rPr lang="en-US" sz="2000" i="1" dirty="0" smtClean="0">
                <a:solidFill>
                  <a:schemeClr val="bg1"/>
                </a:solidFill>
                <a:latin typeface="Archistico"/>
              </a:rPr>
              <a:t> (TM)</a:t>
            </a:r>
            <a:endParaRPr lang="en-US" sz="2000" i="1" dirty="0">
              <a:solidFill>
                <a:schemeClr val="bg1"/>
              </a:solidFill>
              <a:latin typeface="Archistic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857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78893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Syarat</a:t>
            </a:r>
            <a:r>
              <a:rPr lang="en-US" sz="4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Tugas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171450" indent="-171450">
              <a:buFont typeface="+mj-lt"/>
              <a:buAutoNum type="arabicPeriod"/>
            </a:pP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Sitasi</a:t>
            </a:r>
            <a:r>
              <a:rPr lang="en-US" sz="21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menggunakan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mendeley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zotero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/endnote/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foodnote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(</a:t>
            </a:r>
            <a:r>
              <a:rPr lang="en-US" sz="2100" dirty="0" smtClean="0">
                <a:solidFill>
                  <a:schemeClr val="bg1"/>
                </a:solidFill>
                <a:latin typeface="Archistico"/>
              </a:rPr>
              <a:t>manual)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2100" dirty="0" smtClean="0">
                <a:solidFill>
                  <a:schemeClr val="bg1"/>
                </a:solidFill>
                <a:latin typeface="Archistico"/>
              </a:rPr>
              <a:t>Format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sitasi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; </a:t>
            </a:r>
            <a:r>
              <a:rPr lang="en-US" sz="2100" i="1" dirty="0">
                <a:solidFill>
                  <a:schemeClr val="bg1"/>
                </a:solidFill>
                <a:latin typeface="Archistico"/>
              </a:rPr>
              <a:t>American </a:t>
            </a:r>
            <a:r>
              <a:rPr lang="en-US" sz="2100" i="1" dirty="0" err="1">
                <a:solidFill>
                  <a:schemeClr val="bg1"/>
                </a:solidFill>
                <a:latin typeface="Archistico"/>
              </a:rPr>
              <a:t>Psyshological</a:t>
            </a:r>
            <a:r>
              <a:rPr lang="en-US" sz="2100" i="1" dirty="0">
                <a:solidFill>
                  <a:schemeClr val="bg1"/>
                </a:solidFill>
                <a:latin typeface="Archistico"/>
              </a:rPr>
              <a:t> Association 6th edition / Chicago Manual of Style 17th edition (note) / Modern Humanities Research Association 3rd edition (note with </a:t>
            </a:r>
            <a:r>
              <a:rPr lang="en-US" sz="2100" i="1" dirty="0" smtClean="0">
                <a:solidFill>
                  <a:schemeClr val="bg1"/>
                </a:solidFill>
                <a:latin typeface="Archistico"/>
              </a:rPr>
              <a:t>bibliography</a:t>
            </a:r>
            <a:r>
              <a:rPr lang="en-US" sz="2100" dirty="0" smtClean="0">
                <a:solidFill>
                  <a:schemeClr val="bg1"/>
                </a:solidFill>
                <a:latin typeface="Archistico"/>
              </a:rPr>
              <a:t>)</a:t>
            </a:r>
          </a:p>
          <a:p>
            <a:pPr marL="171450" indent="-171450">
              <a:buFont typeface="+mj-lt"/>
              <a:buAutoNum type="arabicPeriod"/>
            </a:pP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Sumber</a:t>
            </a:r>
            <a:r>
              <a:rPr lang="en-US" sz="21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rujukan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meliputi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;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Buku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Jurnal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Nasional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Jurnal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Internasional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Prosiding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Skripsi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Tesis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/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Disertasi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Majalah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Koran,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Berita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Daring Minimal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Terverifikasi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Dewan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Pers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Film,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Youtube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Channel, Podcast,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Wawancara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Langsung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(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Disertasi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Bukti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Fisik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),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Notulensi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Seminar/Stadium General/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Simposium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(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Disertasi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Bukti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Fisik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).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05800" y="209550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628190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Syarat</a:t>
            </a:r>
            <a:r>
              <a:rPr lang="en-US" sz="40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chistico"/>
              </a:rPr>
              <a:t>Tugas</a:t>
            </a:r>
            <a:endParaRPr lang="id-ID" sz="4000" dirty="0">
              <a:solidFill>
                <a:schemeClr val="bg1"/>
              </a:solidFill>
              <a:latin typeface="Archistic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3950"/>
            <a:ext cx="8229600" cy="3657599"/>
          </a:xfrm>
        </p:spPr>
        <p:txBody>
          <a:bodyPr>
            <a:noAutofit/>
          </a:bodyPr>
          <a:lstStyle/>
          <a:p>
            <a:pPr marL="266700" indent="-266700">
              <a:buFont typeface="+mj-lt"/>
              <a:buAutoNum type="arabicPeriod" startAt="4"/>
            </a:pP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Tidak</a:t>
            </a:r>
            <a:r>
              <a:rPr lang="en-US" sz="21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diperkenankan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mengutip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dari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blogspot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wordpress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website yang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dapat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dipertanggungjawabkan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kebenarannya</a:t>
            </a:r>
            <a:endParaRPr lang="en-US" sz="2100" dirty="0" smtClean="0">
              <a:solidFill>
                <a:schemeClr val="bg1"/>
              </a:solidFill>
              <a:latin typeface="Archistico"/>
            </a:endParaRPr>
          </a:p>
          <a:p>
            <a:pPr marL="266700" indent="-266700">
              <a:buFont typeface="+mj-lt"/>
              <a:buAutoNum type="arabicPeriod" startAt="4"/>
            </a:pP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Tidak</a:t>
            </a:r>
            <a:r>
              <a:rPr lang="en-US" sz="21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diperkenankan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menyadur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pendapat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orang lain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sebagian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seluruhnya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tanpa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mencantumkan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sumber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atau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seizin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yang </a:t>
            </a: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bersangkutan</a:t>
            </a:r>
            <a:endParaRPr lang="en-US" sz="2100" dirty="0" smtClean="0">
              <a:solidFill>
                <a:schemeClr val="bg1"/>
              </a:solidFill>
              <a:latin typeface="Archistico"/>
            </a:endParaRPr>
          </a:p>
          <a:p>
            <a:pPr marL="266700" indent="-266700">
              <a:buFont typeface="+mj-lt"/>
              <a:buAutoNum type="arabicPeriod" startAt="4"/>
            </a:pP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Maksimum</a:t>
            </a:r>
            <a:r>
              <a:rPr lang="en-US" sz="21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tiga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kutipan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langsung</a:t>
            </a:r>
            <a:endParaRPr lang="en-US" sz="2100" dirty="0" smtClean="0">
              <a:solidFill>
                <a:schemeClr val="bg1"/>
              </a:solidFill>
              <a:latin typeface="Archistico"/>
            </a:endParaRPr>
          </a:p>
          <a:p>
            <a:pPr marL="266700" indent="-266700">
              <a:buFont typeface="+mj-lt"/>
              <a:buAutoNum type="arabicPeriod" startAt="4"/>
            </a:pP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Jika</a:t>
            </a:r>
            <a:r>
              <a:rPr lang="en-US" sz="21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mengutip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langsung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,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tidak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boleh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menghilangkan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subtansi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tulisan</a:t>
            </a:r>
            <a:endParaRPr lang="en-US" sz="2100" dirty="0" smtClean="0">
              <a:solidFill>
                <a:schemeClr val="bg1"/>
              </a:solidFill>
              <a:latin typeface="Archistico"/>
            </a:endParaRPr>
          </a:p>
          <a:p>
            <a:pPr marL="266700" indent="-266700">
              <a:buFont typeface="+mj-lt"/>
              <a:buAutoNum type="arabicPeriod" startAt="4"/>
            </a:pPr>
            <a:r>
              <a:rPr lang="en-US" sz="2100" dirty="0" err="1" smtClean="0">
                <a:solidFill>
                  <a:schemeClr val="bg1"/>
                </a:solidFill>
                <a:latin typeface="Archistico"/>
              </a:rPr>
              <a:t>Plagiasi</a:t>
            </a:r>
            <a:r>
              <a:rPr lang="en-US" sz="2100" dirty="0" smtClean="0">
                <a:solidFill>
                  <a:schemeClr val="bg1"/>
                </a:solidFill>
                <a:latin typeface="Archistico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chistico"/>
              </a:rPr>
              <a:t>maksimum</a:t>
            </a:r>
            <a:r>
              <a:rPr lang="en-US" sz="2100" dirty="0">
                <a:solidFill>
                  <a:schemeClr val="bg1"/>
                </a:solidFill>
                <a:latin typeface="Archistico"/>
              </a:rPr>
              <a:t> 35%.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0" y="124049"/>
            <a:ext cx="502921" cy="512456"/>
            <a:chOff x="990613" y="3796142"/>
            <a:chExt cx="838201" cy="854093"/>
          </a:xfrm>
        </p:grpSpPr>
        <p:sp>
          <p:nvSpPr>
            <p:cNvPr id="5" name="Oval 52"/>
            <p:cNvSpPr>
              <a:spLocks noChangeArrowheads="1"/>
            </p:cNvSpPr>
            <p:nvPr/>
          </p:nvSpPr>
          <p:spPr bwMode="auto">
            <a:xfrm>
              <a:off x="1087131" y="4474892"/>
              <a:ext cx="91440" cy="9615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3"/>
            <p:cNvSpPr>
              <a:spLocks noChangeArrowheads="1"/>
            </p:cNvSpPr>
            <p:nvPr/>
          </p:nvSpPr>
          <p:spPr bwMode="auto">
            <a:xfrm>
              <a:off x="1036333" y="4588015"/>
              <a:ext cx="50800" cy="6222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4"/>
            <p:cNvSpPr>
              <a:spLocks/>
            </p:cNvSpPr>
            <p:nvPr/>
          </p:nvSpPr>
          <p:spPr bwMode="auto">
            <a:xfrm>
              <a:off x="990613" y="3796142"/>
              <a:ext cx="838201" cy="661782"/>
            </a:xfrm>
            <a:custGeom>
              <a:avLst/>
              <a:gdLst>
                <a:gd name="T0" fmla="*/ 124 w 124"/>
                <a:gd name="T1" fmla="*/ 34 h 88"/>
                <a:gd name="T2" fmla="*/ 99 w 124"/>
                <a:gd name="T3" fmla="*/ 9 h 88"/>
                <a:gd name="T4" fmla="*/ 93 w 124"/>
                <a:gd name="T5" fmla="*/ 10 h 88"/>
                <a:gd name="T6" fmla="*/ 74 w 124"/>
                <a:gd name="T7" fmla="*/ 0 h 88"/>
                <a:gd name="T8" fmla="*/ 60 w 124"/>
                <a:gd name="T9" fmla="*/ 5 h 88"/>
                <a:gd name="T10" fmla="*/ 46 w 124"/>
                <a:gd name="T11" fmla="*/ 0 h 88"/>
                <a:gd name="T12" fmla="*/ 31 w 124"/>
                <a:gd name="T13" fmla="*/ 5 h 88"/>
                <a:gd name="T14" fmla="*/ 25 w 124"/>
                <a:gd name="T15" fmla="*/ 5 h 88"/>
                <a:gd name="T16" fmla="*/ 0 w 124"/>
                <a:gd name="T17" fmla="*/ 30 h 88"/>
                <a:gd name="T18" fmla="*/ 3 w 124"/>
                <a:gd name="T19" fmla="*/ 43 h 88"/>
                <a:gd name="T20" fmla="*/ 0 w 124"/>
                <a:gd name="T21" fmla="*/ 55 h 88"/>
                <a:gd name="T22" fmla="*/ 25 w 124"/>
                <a:gd name="T23" fmla="*/ 80 h 88"/>
                <a:gd name="T24" fmla="*/ 28 w 124"/>
                <a:gd name="T25" fmla="*/ 80 h 88"/>
                <a:gd name="T26" fmla="*/ 46 w 124"/>
                <a:gd name="T27" fmla="*/ 88 h 88"/>
                <a:gd name="T28" fmla="*/ 64 w 124"/>
                <a:gd name="T29" fmla="*/ 80 h 88"/>
                <a:gd name="T30" fmla="*/ 79 w 124"/>
                <a:gd name="T31" fmla="*/ 85 h 88"/>
                <a:gd name="T32" fmla="*/ 104 w 124"/>
                <a:gd name="T33" fmla="*/ 60 h 88"/>
                <a:gd name="T34" fmla="*/ 104 w 124"/>
                <a:gd name="T35" fmla="*/ 59 h 88"/>
                <a:gd name="T36" fmla="*/ 124 w 124"/>
                <a:gd name="T37" fmla="*/ 3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88">
                  <a:moveTo>
                    <a:pt x="124" y="34"/>
                  </a:moveTo>
                  <a:cubicBezTo>
                    <a:pt x="124" y="21"/>
                    <a:pt x="113" y="9"/>
                    <a:pt x="99" y="9"/>
                  </a:cubicBezTo>
                  <a:cubicBezTo>
                    <a:pt x="97" y="9"/>
                    <a:pt x="95" y="10"/>
                    <a:pt x="93" y="10"/>
                  </a:cubicBezTo>
                  <a:cubicBezTo>
                    <a:pt x="89" y="4"/>
                    <a:pt x="82" y="0"/>
                    <a:pt x="74" y="0"/>
                  </a:cubicBezTo>
                  <a:cubicBezTo>
                    <a:pt x="69" y="0"/>
                    <a:pt x="64" y="2"/>
                    <a:pt x="60" y="5"/>
                  </a:cubicBezTo>
                  <a:cubicBezTo>
                    <a:pt x="56" y="2"/>
                    <a:pt x="51" y="0"/>
                    <a:pt x="46" y="0"/>
                  </a:cubicBezTo>
                  <a:cubicBezTo>
                    <a:pt x="40" y="0"/>
                    <a:pt x="35" y="2"/>
                    <a:pt x="31" y="5"/>
                  </a:cubicBezTo>
                  <a:cubicBezTo>
                    <a:pt x="29" y="5"/>
                    <a:pt x="27" y="5"/>
                    <a:pt x="25" y="5"/>
                  </a:cubicBezTo>
                  <a:cubicBezTo>
                    <a:pt x="11" y="5"/>
                    <a:pt x="0" y="16"/>
                    <a:pt x="0" y="30"/>
                  </a:cubicBezTo>
                  <a:cubicBezTo>
                    <a:pt x="0" y="35"/>
                    <a:pt x="1" y="39"/>
                    <a:pt x="3" y="43"/>
                  </a:cubicBezTo>
                  <a:cubicBezTo>
                    <a:pt x="1" y="46"/>
                    <a:pt x="0" y="51"/>
                    <a:pt x="0" y="55"/>
                  </a:cubicBezTo>
                  <a:cubicBezTo>
                    <a:pt x="0" y="69"/>
                    <a:pt x="11" y="80"/>
                    <a:pt x="25" y="80"/>
                  </a:cubicBezTo>
                  <a:cubicBezTo>
                    <a:pt x="26" y="80"/>
                    <a:pt x="27" y="80"/>
                    <a:pt x="28" y="80"/>
                  </a:cubicBezTo>
                  <a:cubicBezTo>
                    <a:pt x="32" y="85"/>
                    <a:pt x="39" y="88"/>
                    <a:pt x="46" y="88"/>
                  </a:cubicBezTo>
                  <a:cubicBezTo>
                    <a:pt x="53" y="88"/>
                    <a:pt x="59" y="85"/>
                    <a:pt x="64" y="80"/>
                  </a:cubicBezTo>
                  <a:cubicBezTo>
                    <a:pt x="68" y="83"/>
                    <a:pt x="73" y="85"/>
                    <a:pt x="79" y="85"/>
                  </a:cubicBezTo>
                  <a:cubicBezTo>
                    <a:pt x="92" y="85"/>
                    <a:pt x="104" y="74"/>
                    <a:pt x="104" y="60"/>
                  </a:cubicBezTo>
                  <a:cubicBezTo>
                    <a:pt x="104" y="60"/>
                    <a:pt x="104" y="59"/>
                    <a:pt x="104" y="59"/>
                  </a:cubicBezTo>
                  <a:cubicBezTo>
                    <a:pt x="115" y="57"/>
                    <a:pt x="124" y="47"/>
                    <a:pt x="124" y="34"/>
                  </a:cubicBez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267661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2397</TotalTime>
  <Words>540</Words>
  <Application>Microsoft Office PowerPoint</Application>
  <PresentationFormat>On-screen Show (16:9)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Kontrak Mata Kuliah  Pengelolaan Perpustakaan di SD</vt:lpstr>
      <vt:lpstr>Manfaat Mata Kuliah</vt:lpstr>
      <vt:lpstr>Deskripsi Mata Kuliah</vt:lpstr>
      <vt:lpstr>Capaian Pembelajaran Mata Kuliah</vt:lpstr>
      <vt:lpstr>Strategi Perkuliahan</vt:lpstr>
      <vt:lpstr>Materi/Bahan Bacaan</vt:lpstr>
      <vt:lpstr>Tugas-Tugas</vt:lpstr>
      <vt:lpstr>Syarat Tugas</vt:lpstr>
      <vt:lpstr>Syarat Tugas</vt:lpstr>
      <vt:lpstr>Kriteria Penilaian</vt:lpstr>
      <vt:lpstr>Syarat Wajib Mengikuti Perkuliahan</vt:lpstr>
      <vt:lpstr>Pembobotan Nilai Akhir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Gary Steven</dc:creator>
  <cp:lastModifiedBy>ASUS</cp:lastModifiedBy>
  <cp:revision>705</cp:revision>
  <dcterms:created xsi:type="dcterms:W3CDTF">2014-09-28T08:03:57Z</dcterms:created>
  <dcterms:modified xsi:type="dcterms:W3CDTF">2021-02-15T00:49:10Z</dcterms:modified>
</cp:coreProperties>
</file>