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64425-A714-43D1-BEAF-3921A58AF72F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769A7FA-27BC-461A-B7E5-F11E7E7AABB4}">
      <dgm:prSet/>
      <dgm:spPr/>
      <dgm:t>
        <a:bodyPr/>
        <a:lstStyle/>
        <a:p>
          <a:r>
            <a:rPr lang="en-US"/>
            <a:t>Check</a:t>
          </a:r>
        </a:p>
      </dgm:t>
    </dgm:pt>
    <dgm:pt modelId="{BDA37D3F-44DA-4F67-AEB7-4963DCBA6996}" type="parTrans" cxnId="{98C60C50-DAAF-4C82-9A90-43FDD7D6C20E}">
      <dgm:prSet/>
      <dgm:spPr/>
      <dgm:t>
        <a:bodyPr/>
        <a:lstStyle/>
        <a:p>
          <a:endParaRPr lang="en-US"/>
        </a:p>
      </dgm:t>
    </dgm:pt>
    <dgm:pt modelId="{62F0699C-CF5E-40A3-9319-E892687F3A23}" type="sibTrans" cxnId="{98C60C50-DAAF-4C82-9A90-43FDD7D6C20E}">
      <dgm:prSet/>
      <dgm:spPr/>
      <dgm:t>
        <a:bodyPr/>
        <a:lstStyle/>
        <a:p>
          <a:endParaRPr lang="en-US"/>
        </a:p>
      </dgm:t>
    </dgm:pt>
    <dgm:pt modelId="{7F2342F4-4D15-4877-84C8-1705C50E5DCC}">
      <dgm:prSet/>
      <dgm:spPr/>
      <dgm:t>
        <a:bodyPr/>
        <a:lstStyle/>
        <a:p>
          <a:r>
            <a:rPr lang="en-US"/>
            <a:t>Check local ARP Cache</a:t>
          </a:r>
        </a:p>
      </dgm:t>
    </dgm:pt>
    <dgm:pt modelId="{32F3B219-644F-419C-8BB0-656415EE147D}" type="parTrans" cxnId="{F00A29BB-A0D7-4B33-88AF-90B0E4AD17EC}">
      <dgm:prSet/>
      <dgm:spPr/>
      <dgm:t>
        <a:bodyPr/>
        <a:lstStyle/>
        <a:p>
          <a:endParaRPr lang="en-US"/>
        </a:p>
      </dgm:t>
    </dgm:pt>
    <dgm:pt modelId="{C504C0B9-AD58-4AF1-839B-90A9209A0C68}" type="sibTrans" cxnId="{F00A29BB-A0D7-4B33-88AF-90B0E4AD17EC}">
      <dgm:prSet/>
      <dgm:spPr/>
      <dgm:t>
        <a:bodyPr/>
        <a:lstStyle/>
        <a:p>
          <a:endParaRPr lang="en-US"/>
        </a:p>
      </dgm:t>
    </dgm:pt>
    <dgm:pt modelId="{D3A85800-A303-4B42-8183-3322F76DA21F}">
      <dgm:prSet/>
      <dgm:spPr/>
      <dgm:t>
        <a:bodyPr/>
        <a:lstStyle/>
        <a:p>
          <a:r>
            <a:rPr lang="en-US"/>
            <a:t>Send</a:t>
          </a:r>
        </a:p>
      </dgm:t>
    </dgm:pt>
    <dgm:pt modelId="{8A49DFD3-FEC1-426F-8307-9F8E86042095}" type="parTrans" cxnId="{AF14B47B-57EC-4A09-9D28-AA3DFCC29A86}">
      <dgm:prSet/>
      <dgm:spPr/>
      <dgm:t>
        <a:bodyPr/>
        <a:lstStyle/>
        <a:p>
          <a:endParaRPr lang="en-US"/>
        </a:p>
      </dgm:t>
    </dgm:pt>
    <dgm:pt modelId="{282D58BF-93D0-4FFD-8A16-6C0FBFFB0771}" type="sibTrans" cxnId="{AF14B47B-57EC-4A09-9D28-AA3DFCC29A86}">
      <dgm:prSet/>
      <dgm:spPr/>
      <dgm:t>
        <a:bodyPr/>
        <a:lstStyle/>
        <a:p>
          <a:endParaRPr lang="en-US"/>
        </a:p>
      </dgm:t>
    </dgm:pt>
    <dgm:pt modelId="{6A358640-3E37-4F2A-84B6-75E488607955}">
      <dgm:prSet/>
      <dgm:spPr/>
      <dgm:t>
        <a:bodyPr/>
        <a:lstStyle/>
        <a:p>
          <a:r>
            <a:rPr lang="en-US"/>
            <a:t>Send ARP request (broadcast)</a:t>
          </a:r>
        </a:p>
      </dgm:t>
    </dgm:pt>
    <dgm:pt modelId="{4A001DBA-E27C-4701-B71A-8B777ED78FE7}" type="parTrans" cxnId="{47E2A954-09A6-478B-A6C5-7FD59CA7ABD1}">
      <dgm:prSet/>
      <dgm:spPr/>
      <dgm:t>
        <a:bodyPr/>
        <a:lstStyle/>
        <a:p>
          <a:endParaRPr lang="en-US"/>
        </a:p>
      </dgm:t>
    </dgm:pt>
    <dgm:pt modelId="{440CE0FF-EAC1-4EA8-B24C-03F8F7807D48}" type="sibTrans" cxnId="{47E2A954-09A6-478B-A6C5-7FD59CA7ABD1}">
      <dgm:prSet/>
      <dgm:spPr/>
      <dgm:t>
        <a:bodyPr/>
        <a:lstStyle/>
        <a:p>
          <a:endParaRPr lang="en-US"/>
        </a:p>
      </dgm:t>
    </dgm:pt>
    <dgm:pt modelId="{170B2E85-95D8-46FD-A3CA-E0366D4C7D38}">
      <dgm:prSet/>
      <dgm:spPr/>
      <dgm:t>
        <a:bodyPr/>
        <a:lstStyle/>
        <a:p>
          <a:r>
            <a:rPr lang="en-US"/>
            <a:t>Add</a:t>
          </a:r>
        </a:p>
      </dgm:t>
    </dgm:pt>
    <dgm:pt modelId="{82952676-D6F9-40C2-9DB6-DE1CD3F77FCC}" type="parTrans" cxnId="{1FA15873-7378-42C8-BEE4-E37371A7DA19}">
      <dgm:prSet/>
      <dgm:spPr/>
      <dgm:t>
        <a:bodyPr/>
        <a:lstStyle/>
        <a:p>
          <a:endParaRPr lang="en-US"/>
        </a:p>
      </dgm:t>
    </dgm:pt>
    <dgm:pt modelId="{0F36A187-DD74-4C03-BFF7-1982FF258E0B}" type="sibTrans" cxnId="{1FA15873-7378-42C8-BEE4-E37371A7DA19}">
      <dgm:prSet/>
      <dgm:spPr/>
      <dgm:t>
        <a:bodyPr/>
        <a:lstStyle/>
        <a:p>
          <a:endParaRPr lang="en-US"/>
        </a:p>
      </dgm:t>
    </dgm:pt>
    <dgm:pt modelId="{311B541A-D944-4B63-BAD9-649F4EE7C74B}">
      <dgm:prSet/>
      <dgm:spPr/>
      <dgm:t>
        <a:bodyPr/>
        <a:lstStyle/>
        <a:p>
          <a:r>
            <a:rPr lang="en-US"/>
            <a:t>Add MAC of 1st host to local arp cache in 2nd host</a:t>
          </a:r>
        </a:p>
      </dgm:t>
    </dgm:pt>
    <dgm:pt modelId="{7F3ADE34-C99C-4ED3-BD29-BC22FA1ECF21}" type="parTrans" cxnId="{9EB99208-10C3-45F8-AB48-3B6BF782C036}">
      <dgm:prSet/>
      <dgm:spPr/>
      <dgm:t>
        <a:bodyPr/>
        <a:lstStyle/>
        <a:p>
          <a:endParaRPr lang="en-US"/>
        </a:p>
      </dgm:t>
    </dgm:pt>
    <dgm:pt modelId="{A6BA0BF3-6EBA-48FA-86AF-3AC61D6BAA06}" type="sibTrans" cxnId="{9EB99208-10C3-45F8-AB48-3B6BF782C036}">
      <dgm:prSet/>
      <dgm:spPr/>
      <dgm:t>
        <a:bodyPr/>
        <a:lstStyle/>
        <a:p>
          <a:endParaRPr lang="en-US"/>
        </a:p>
      </dgm:t>
    </dgm:pt>
    <dgm:pt modelId="{E4B9A0B4-39F2-48B2-A322-5A27B973A066}">
      <dgm:prSet/>
      <dgm:spPr/>
      <dgm:t>
        <a:bodyPr/>
        <a:lstStyle/>
        <a:p>
          <a:r>
            <a:rPr lang="en-US"/>
            <a:t>Reply</a:t>
          </a:r>
        </a:p>
      </dgm:t>
    </dgm:pt>
    <dgm:pt modelId="{B74868B9-5B88-4146-9D29-F59B6785D2F4}" type="parTrans" cxnId="{59EEC52A-518B-4530-8006-BC31072B3689}">
      <dgm:prSet/>
      <dgm:spPr/>
      <dgm:t>
        <a:bodyPr/>
        <a:lstStyle/>
        <a:p>
          <a:endParaRPr lang="en-US"/>
        </a:p>
      </dgm:t>
    </dgm:pt>
    <dgm:pt modelId="{989EF4F3-8F45-4026-82E9-E840504E8FA9}" type="sibTrans" cxnId="{59EEC52A-518B-4530-8006-BC31072B3689}">
      <dgm:prSet/>
      <dgm:spPr/>
      <dgm:t>
        <a:bodyPr/>
        <a:lstStyle/>
        <a:p>
          <a:endParaRPr lang="en-US"/>
        </a:p>
      </dgm:t>
    </dgm:pt>
    <dgm:pt modelId="{FD57EEAB-D14C-4CF4-85E1-BCAB8325D74B}">
      <dgm:prSet/>
      <dgm:spPr/>
      <dgm:t>
        <a:bodyPr/>
        <a:lstStyle/>
        <a:p>
          <a:r>
            <a:rPr lang="en-US"/>
            <a:t>Reply MAC of 2nd host to 1st host (direct)</a:t>
          </a:r>
        </a:p>
      </dgm:t>
    </dgm:pt>
    <dgm:pt modelId="{45B48DB0-1CD1-4958-87EB-0E8E3611C069}" type="parTrans" cxnId="{7D0249B7-FA4A-40E4-BD9E-5DF10CC2BC87}">
      <dgm:prSet/>
      <dgm:spPr/>
      <dgm:t>
        <a:bodyPr/>
        <a:lstStyle/>
        <a:p>
          <a:endParaRPr lang="en-US"/>
        </a:p>
      </dgm:t>
    </dgm:pt>
    <dgm:pt modelId="{0EA612F4-BFB2-4906-95D9-66A20ED273F2}" type="sibTrans" cxnId="{7D0249B7-FA4A-40E4-BD9E-5DF10CC2BC87}">
      <dgm:prSet/>
      <dgm:spPr/>
      <dgm:t>
        <a:bodyPr/>
        <a:lstStyle/>
        <a:p>
          <a:endParaRPr lang="en-US"/>
        </a:p>
      </dgm:t>
    </dgm:pt>
    <dgm:pt modelId="{B32D0021-51D9-4523-A31C-50BBBB34F2F5}">
      <dgm:prSet/>
      <dgm:spPr/>
      <dgm:t>
        <a:bodyPr/>
        <a:lstStyle/>
        <a:p>
          <a:r>
            <a:rPr lang="en-US"/>
            <a:t>Add</a:t>
          </a:r>
        </a:p>
      </dgm:t>
    </dgm:pt>
    <dgm:pt modelId="{B6B2FCD2-8AEB-48FD-894E-8CA347FC9316}" type="parTrans" cxnId="{90C6AE07-1F05-4A6A-B88D-E6B60460D5FD}">
      <dgm:prSet/>
      <dgm:spPr/>
      <dgm:t>
        <a:bodyPr/>
        <a:lstStyle/>
        <a:p>
          <a:endParaRPr lang="en-US"/>
        </a:p>
      </dgm:t>
    </dgm:pt>
    <dgm:pt modelId="{E5DE7442-7477-4262-9DF9-795FCF72E2B4}" type="sibTrans" cxnId="{90C6AE07-1F05-4A6A-B88D-E6B60460D5FD}">
      <dgm:prSet/>
      <dgm:spPr/>
      <dgm:t>
        <a:bodyPr/>
        <a:lstStyle/>
        <a:p>
          <a:endParaRPr lang="en-US"/>
        </a:p>
      </dgm:t>
    </dgm:pt>
    <dgm:pt modelId="{C95CC9CD-90E1-41AE-A9C3-2ED1847CCFBE}">
      <dgm:prSet/>
      <dgm:spPr/>
      <dgm:t>
        <a:bodyPr/>
        <a:lstStyle/>
        <a:p>
          <a:r>
            <a:rPr lang="en-US"/>
            <a:t>Add MAC of 2nd host to local arp in 1st host</a:t>
          </a:r>
        </a:p>
      </dgm:t>
    </dgm:pt>
    <dgm:pt modelId="{55A76D55-73B6-445C-B0C6-33CA9A715308}" type="parTrans" cxnId="{C008EC3A-A4C9-43B4-8811-824F387AE16F}">
      <dgm:prSet/>
      <dgm:spPr/>
      <dgm:t>
        <a:bodyPr/>
        <a:lstStyle/>
        <a:p>
          <a:endParaRPr lang="en-US"/>
        </a:p>
      </dgm:t>
    </dgm:pt>
    <dgm:pt modelId="{F6F4F760-2DC1-4536-A84A-C129AD036AB4}" type="sibTrans" cxnId="{C008EC3A-A4C9-43B4-8811-824F387AE16F}">
      <dgm:prSet/>
      <dgm:spPr/>
      <dgm:t>
        <a:bodyPr/>
        <a:lstStyle/>
        <a:p>
          <a:endParaRPr lang="en-US"/>
        </a:p>
      </dgm:t>
    </dgm:pt>
    <dgm:pt modelId="{E18C8194-0576-49AF-8CF3-54AA12A3E7F0}" type="pres">
      <dgm:prSet presAssocID="{43164425-A714-43D1-BEAF-3921A58AF72F}" presName="Name0" presStyleCnt="0">
        <dgm:presLayoutVars>
          <dgm:dir/>
          <dgm:animLvl val="lvl"/>
          <dgm:resizeHandles val="exact"/>
        </dgm:presLayoutVars>
      </dgm:prSet>
      <dgm:spPr/>
    </dgm:pt>
    <dgm:pt modelId="{EF3202F2-AC70-42A3-A3E9-D8A103098745}" type="pres">
      <dgm:prSet presAssocID="{B32D0021-51D9-4523-A31C-50BBBB34F2F5}" presName="boxAndChildren" presStyleCnt="0"/>
      <dgm:spPr/>
    </dgm:pt>
    <dgm:pt modelId="{A6EED7EE-C411-48E7-9F93-26D7C2A75CD9}" type="pres">
      <dgm:prSet presAssocID="{B32D0021-51D9-4523-A31C-50BBBB34F2F5}" presName="parentTextBox" presStyleLbl="alignNode1" presStyleIdx="0" presStyleCnt="5"/>
      <dgm:spPr/>
    </dgm:pt>
    <dgm:pt modelId="{BB99625F-55BA-416F-A6A5-BF0C8445D026}" type="pres">
      <dgm:prSet presAssocID="{B32D0021-51D9-4523-A31C-50BBBB34F2F5}" presName="descendantBox" presStyleLbl="bgAccFollowNode1" presStyleIdx="0" presStyleCnt="5"/>
      <dgm:spPr/>
    </dgm:pt>
    <dgm:pt modelId="{654BFA96-AB6A-49BF-9A51-12EDA1A5D0F8}" type="pres">
      <dgm:prSet presAssocID="{989EF4F3-8F45-4026-82E9-E840504E8FA9}" presName="sp" presStyleCnt="0"/>
      <dgm:spPr/>
    </dgm:pt>
    <dgm:pt modelId="{09E4E14B-C9DA-4738-8654-20D82FE625DD}" type="pres">
      <dgm:prSet presAssocID="{E4B9A0B4-39F2-48B2-A322-5A27B973A066}" presName="arrowAndChildren" presStyleCnt="0"/>
      <dgm:spPr/>
    </dgm:pt>
    <dgm:pt modelId="{22AE19C8-D6FF-4AA6-8288-820CC8A4B88A}" type="pres">
      <dgm:prSet presAssocID="{E4B9A0B4-39F2-48B2-A322-5A27B973A066}" presName="parentTextArrow" presStyleLbl="node1" presStyleIdx="0" presStyleCnt="0"/>
      <dgm:spPr/>
    </dgm:pt>
    <dgm:pt modelId="{4E3E69D5-BF00-44A7-AB0A-7EE2BCB014C6}" type="pres">
      <dgm:prSet presAssocID="{E4B9A0B4-39F2-48B2-A322-5A27B973A066}" presName="arrow" presStyleLbl="alignNode1" presStyleIdx="1" presStyleCnt="5"/>
      <dgm:spPr/>
    </dgm:pt>
    <dgm:pt modelId="{E0866E5D-79FC-4FBA-B303-AB2D3713ACA9}" type="pres">
      <dgm:prSet presAssocID="{E4B9A0B4-39F2-48B2-A322-5A27B973A066}" presName="descendantArrow" presStyleLbl="bgAccFollowNode1" presStyleIdx="1" presStyleCnt="5"/>
      <dgm:spPr/>
    </dgm:pt>
    <dgm:pt modelId="{28C2C6E7-6F80-43F0-801E-7AA7532145B3}" type="pres">
      <dgm:prSet presAssocID="{0F36A187-DD74-4C03-BFF7-1982FF258E0B}" presName="sp" presStyleCnt="0"/>
      <dgm:spPr/>
    </dgm:pt>
    <dgm:pt modelId="{A3221340-52F9-4523-B7EA-62865824015D}" type="pres">
      <dgm:prSet presAssocID="{170B2E85-95D8-46FD-A3CA-E0366D4C7D38}" presName="arrowAndChildren" presStyleCnt="0"/>
      <dgm:spPr/>
    </dgm:pt>
    <dgm:pt modelId="{38259C44-2E0C-4D84-8CD3-680DB42AEC4F}" type="pres">
      <dgm:prSet presAssocID="{170B2E85-95D8-46FD-A3CA-E0366D4C7D38}" presName="parentTextArrow" presStyleLbl="node1" presStyleIdx="0" presStyleCnt="0"/>
      <dgm:spPr/>
    </dgm:pt>
    <dgm:pt modelId="{9BAC565E-08B4-4CE6-943A-318DB0423723}" type="pres">
      <dgm:prSet presAssocID="{170B2E85-95D8-46FD-A3CA-E0366D4C7D38}" presName="arrow" presStyleLbl="alignNode1" presStyleIdx="2" presStyleCnt="5"/>
      <dgm:spPr/>
    </dgm:pt>
    <dgm:pt modelId="{AF99A89C-445E-4A01-BA33-EA06192F8369}" type="pres">
      <dgm:prSet presAssocID="{170B2E85-95D8-46FD-A3CA-E0366D4C7D38}" presName="descendantArrow" presStyleLbl="bgAccFollowNode1" presStyleIdx="2" presStyleCnt="5"/>
      <dgm:spPr/>
    </dgm:pt>
    <dgm:pt modelId="{14B5C188-0912-443F-8B95-63E3ED6B70A6}" type="pres">
      <dgm:prSet presAssocID="{282D58BF-93D0-4FFD-8A16-6C0FBFFB0771}" presName="sp" presStyleCnt="0"/>
      <dgm:spPr/>
    </dgm:pt>
    <dgm:pt modelId="{95243B75-EAB7-440E-88BB-47D31847AE02}" type="pres">
      <dgm:prSet presAssocID="{D3A85800-A303-4B42-8183-3322F76DA21F}" presName="arrowAndChildren" presStyleCnt="0"/>
      <dgm:spPr/>
    </dgm:pt>
    <dgm:pt modelId="{6B43EE17-E9FF-433D-9EA6-4FFE8D8DC045}" type="pres">
      <dgm:prSet presAssocID="{D3A85800-A303-4B42-8183-3322F76DA21F}" presName="parentTextArrow" presStyleLbl="node1" presStyleIdx="0" presStyleCnt="0"/>
      <dgm:spPr/>
    </dgm:pt>
    <dgm:pt modelId="{48B735A5-5070-4B5F-87BD-C7025046E0EA}" type="pres">
      <dgm:prSet presAssocID="{D3A85800-A303-4B42-8183-3322F76DA21F}" presName="arrow" presStyleLbl="alignNode1" presStyleIdx="3" presStyleCnt="5"/>
      <dgm:spPr/>
    </dgm:pt>
    <dgm:pt modelId="{89C6C105-8C92-4F3F-8531-349C7B1283E8}" type="pres">
      <dgm:prSet presAssocID="{D3A85800-A303-4B42-8183-3322F76DA21F}" presName="descendantArrow" presStyleLbl="bgAccFollowNode1" presStyleIdx="3" presStyleCnt="5"/>
      <dgm:spPr/>
    </dgm:pt>
    <dgm:pt modelId="{314A4786-E660-49C7-B428-F4B9482FC89D}" type="pres">
      <dgm:prSet presAssocID="{62F0699C-CF5E-40A3-9319-E892687F3A23}" presName="sp" presStyleCnt="0"/>
      <dgm:spPr/>
    </dgm:pt>
    <dgm:pt modelId="{0088A3E2-BDB0-4EA8-A063-6296A13EE4E6}" type="pres">
      <dgm:prSet presAssocID="{B769A7FA-27BC-461A-B7E5-F11E7E7AABB4}" presName="arrowAndChildren" presStyleCnt="0"/>
      <dgm:spPr/>
    </dgm:pt>
    <dgm:pt modelId="{FB216266-1EAC-4347-B10C-259687DEA813}" type="pres">
      <dgm:prSet presAssocID="{B769A7FA-27BC-461A-B7E5-F11E7E7AABB4}" presName="parentTextArrow" presStyleLbl="node1" presStyleIdx="0" presStyleCnt="0"/>
      <dgm:spPr/>
    </dgm:pt>
    <dgm:pt modelId="{3541EEF3-B03A-4569-9EAC-BB3CE6E714EC}" type="pres">
      <dgm:prSet presAssocID="{B769A7FA-27BC-461A-B7E5-F11E7E7AABB4}" presName="arrow" presStyleLbl="alignNode1" presStyleIdx="4" presStyleCnt="5"/>
      <dgm:spPr/>
    </dgm:pt>
    <dgm:pt modelId="{CA6B5395-6547-4F71-9555-D921EE760361}" type="pres">
      <dgm:prSet presAssocID="{B769A7FA-27BC-461A-B7E5-F11E7E7AABB4}" presName="descendantArrow" presStyleLbl="bgAccFollowNode1" presStyleIdx="4" presStyleCnt="5"/>
      <dgm:spPr/>
    </dgm:pt>
  </dgm:ptLst>
  <dgm:cxnLst>
    <dgm:cxn modelId="{90C6AE07-1F05-4A6A-B88D-E6B60460D5FD}" srcId="{43164425-A714-43D1-BEAF-3921A58AF72F}" destId="{B32D0021-51D9-4523-A31C-50BBBB34F2F5}" srcOrd="4" destOrd="0" parTransId="{B6B2FCD2-8AEB-48FD-894E-8CA347FC9316}" sibTransId="{E5DE7442-7477-4262-9DF9-795FCF72E2B4}"/>
    <dgm:cxn modelId="{9EB99208-10C3-45F8-AB48-3B6BF782C036}" srcId="{170B2E85-95D8-46FD-A3CA-E0366D4C7D38}" destId="{311B541A-D944-4B63-BAD9-649F4EE7C74B}" srcOrd="0" destOrd="0" parTransId="{7F3ADE34-C99C-4ED3-BD29-BC22FA1ECF21}" sibTransId="{A6BA0BF3-6EBA-48FA-86AF-3AC61D6BAA06}"/>
    <dgm:cxn modelId="{D244541A-C49E-42C6-A358-B8F7E50F6504}" type="presOf" srcId="{E4B9A0B4-39F2-48B2-A322-5A27B973A066}" destId="{4E3E69D5-BF00-44A7-AB0A-7EE2BCB014C6}" srcOrd="1" destOrd="0" presId="urn:microsoft.com/office/officeart/2016/7/layout/VerticalDownArrowProcess"/>
    <dgm:cxn modelId="{026BB32A-BFCD-42D1-809E-B0E2EE36484E}" type="presOf" srcId="{C95CC9CD-90E1-41AE-A9C3-2ED1847CCFBE}" destId="{BB99625F-55BA-416F-A6A5-BF0C8445D026}" srcOrd="0" destOrd="0" presId="urn:microsoft.com/office/officeart/2016/7/layout/VerticalDownArrowProcess"/>
    <dgm:cxn modelId="{59EEC52A-518B-4530-8006-BC31072B3689}" srcId="{43164425-A714-43D1-BEAF-3921A58AF72F}" destId="{E4B9A0B4-39F2-48B2-A322-5A27B973A066}" srcOrd="3" destOrd="0" parTransId="{B74868B9-5B88-4146-9D29-F59B6785D2F4}" sibTransId="{989EF4F3-8F45-4026-82E9-E840504E8FA9}"/>
    <dgm:cxn modelId="{C008EC3A-A4C9-43B4-8811-824F387AE16F}" srcId="{B32D0021-51D9-4523-A31C-50BBBB34F2F5}" destId="{C95CC9CD-90E1-41AE-A9C3-2ED1847CCFBE}" srcOrd="0" destOrd="0" parTransId="{55A76D55-73B6-445C-B0C6-33CA9A715308}" sibTransId="{F6F4F760-2DC1-4536-A84A-C129AD036AB4}"/>
    <dgm:cxn modelId="{0C06AA40-7F7D-4293-9C9B-AF0666A772F8}" type="presOf" srcId="{D3A85800-A303-4B42-8183-3322F76DA21F}" destId="{48B735A5-5070-4B5F-87BD-C7025046E0EA}" srcOrd="1" destOrd="0" presId="urn:microsoft.com/office/officeart/2016/7/layout/VerticalDownArrowProcess"/>
    <dgm:cxn modelId="{51A9BD62-24EC-4A8C-AC16-0053D8BDD9F5}" type="presOf" srcId="{7F2342F4-4D15-4877-84C8-1705C50E5DCC}" destId="{CA6B5395-6547-4F71-9555-D921EE760361}" srcOrd="0" destOrd="0" presId="urn:microsoft.com/office/officeart/2016/7/layout/VerticalDownArrowProcess"/>
    <dgm:cxn modelId="{59E07A6A-3DC7-4AAC-B55D-C965502B8819}" type="presOf" srcId="{311B541A-D944-4B63-BAD9-649F4EE7C74B}" destId="{AF99A89C-445E-4A01-BA33-EA06192F8369}" srcOrd="0" destOrd="0" presId="urn:microsoft.com/office/officeart/2016/7/layout/VerticalDownArrowProcess"/>
    <dgm:cxn modelId="{6FF4674B-E2A2-4F03-A8E1-00D59A99D5BD}" type="presOf" srcId="{FD57EEAB-D14C-4CF4-85E1-BCAB8325D74B}" destId="{E0866E5D-79FC-4FBA-B303-AB2D3713ACA9}" srcOrd="0" destOrd="0" presId="urn:microsoft.com/office/officeart/2016/7/layout/VerticalDownArrowProcess"/>
    <dgm:cxn modelId="{98C60C50-DAAF-4C82-9A90-43FDD7D6C20E}" srcId="{43164425-A714-43D1-BEAF-3921A58AF72F}" destId="{B769A7FA-27BC-461A-B7E5-F11E7E7AABB4}" srcOrd="0" destOrd="0" parTransId="{BDA37D3F-44DA-4F67-AEB7-4963DCBA6996}" sibTransId="{62F0699C-CF5E-40A3-9319-E892687F3A23}"/>
    <dgm:cxn modelId="{1FA15873-7378-42C8-BEE4-E37371A7DA19}" srcId="{43164425-A714-43D1-BEAF-3921A58AF72F}" destId="{170B2E85-95D8-46FD-A3CA-E0366D4C7D38}" srcOrd="2" destOrd="0" parTransId="{82952676-D6F9-40C2-9DB6-DE1CD3F77FCC}" sibTransId="{0F36A187-DD74-4C03-BFF7-1982FF258E0B}"/>
    <dgm:cxn modelId="{51E0EE73-0279-448A-9646-38F988E3262C}" type="presOf" srcId="{B769A7FA-27BC-461A-B7E5-F11E7E7AABB4}" destId="{FB216266-1EAC-4347-B10C-259687DEA813}" srcOrd="0" destOrd="0" presId="urn:microsoft.com/office/officeart/2016/7/layout/VerticalDownArrowProcess"/>
    <dgm:cxn modelId="{47E2A954-09A6-478B-A6C5-7FD59CA7ABD1}" srcId="{D3A85800-A303-4B42-8183-3322F76DA21F}" destId="{6A358640-3E37-4F2A-84B6-75E488607955}" srcOrd="0" destOrd="0" parTransId="{4A001DBA-E27C-4701-B71A-8B777ED78FE7}" sibTransId="{440CE0FF-EAC1-4EA8-B24C-03F8F7807D48}"/>
    <dgm:cxn modelId="{6984CE54-EE53-46F9-9C68-691B1760A00D}" type="presOf" srcId="{43164425-A714-43D1-BEAF-3921A58AF72F}" destId="{E18C8194-0576-49AF-8CF3-54AA12A3E7F0}" srcOrd="0" destOrd="0" presId="urn:microsoft.com/office/officeart/2016/7/layout/VerticalDownArrowProcess"/>
    <dgm:cxn modelId="{B4B1EB77-83EB-4E40-9662-BC9D49109E55}" type="presOf" srcId="{170B2E85-95D8-46FD-A3CA-E0366D4C7D38}" destId="{38259C44-2E0C-4D84-8CD3-680DB42AEC4F}" srcOrd="0" destOrd="0" presId="urn:microsoft.com/office/officeart/2016/7/layout/VerticalDownArrowProcess"/>
    <dgm:cxn modelId="{AF14B47B-57EC-4A09-9D28-AA3DFCC29A86}" srcId="{43164425-A714-43D1-BEAF-3921A58AF72F}" destId="{D3A85800-A303-4B42-8183-3322F76DA21F}" srcOrd="1" destOrd="0" parTransId="{8A49DFD3-FEC1-426F-8307-9F8E86042095}" sibTransId="{282D58BF-93D0-4FFD-8A16-6C0FBFFB0771}"/>
    <dgm:cxn modelId="{536C008B-DB44-4162-85E8-E602D3816ABE}" type="presOf" srcId="{B32D0021-51D9-4523-A31C-50BBBB34F2F5}" destId="{A6EED7EE-C411-48E7-9F93-26D7C2A75CD9}" srcOrd="0" destOrd="0" presId="urn:microsoft.com/office/officeart/2016/7/layout/VerticalDownArrowProcess"/>
    <dgm:cxn modelId="{4334FE9D-5CA9-4C6F-BB88-6B77ACEFFC35}" type="presOf" srcId="{E4B9A0B4-39F2-48B2-A322-5A27B973A066}" destId="{22AE19C8-D6FF-4AA6-8288-820CC8A4B88A}" srcOrd="0" destOrd="0" presId="urn:microsoft.com/office/officeart/2016/7/layout/VerticalDownArrowProcess"/>
    <dgm:cxn modelId="{7D0249B7-FA4A-40E4-BD9E-5DF10CC2BC87}" srcId="{E4B9A0B4-39F2-48B2-A322-5A27B973A066}" destId="{FD57EEAB-D14C-4CF4-85E1-BCAB8325D74B}" srcOrd="0" destOrd="0" parTransId="{45B48DB0-1CD1-4958-87EB-0E8E3611C069}" sibTransId="{0EA612F4-BFB2-4906-95D9-66A20ED273F2}"/>
    <dgm:cxn modelId="{F00A29BB-A0D7-4B33-88AF-90B0E4AD17EC}" srcId="{B769A7FA-27BC-461A-B7E5-F11E7E7AABB4}" destId="{7F2342F4-4D15-4877-84C8-1705C50E5DCC}" srcOrd="0" destOrd="0" parTransId="{32F3B219-644F-419C-8BB0-656415EE147D}" sibTransId="{C504C0B9-AD58-4AF1-839B-90A9209A0C68}"/>
    <dgm:cxn modelId="{3BCA1ABD-CF0A-428D-8823-DB6EEC61714E}" type="presOf" srcId="{B769A7FA-27BC-461A-B7E5-F11E7E7AABB4}" destId="{3541EEF3-B03A-4569-9EAC-BB3CE6E714EC}" srcOrd="1" destOrd="0" presId="urn:microsoft.com/office/officeart/2016/7/layout/VerticalDownArrowProcess"/>
    <dgm:cxn modelId="{86BD5BD2-7A78-47E4-9C37-E6455A82B833}" type="presOf" srcId="{6A358640-3E37-4F2A-84B6-75E488607955}" destId="{89C6C105-8C92-4F3F-8531-349C7B1283E8}" srcOrd="0" destOrd="0" presId="urn:microsoft.com/office/officeart/2016/7/layout/VerticalDownArrowProcess"/>
    <dgm:cxn modelId="{727870FF-8DA7-4205-88E3-120AB67940F1}" type="presOf" srcId="{170B2E85-95D8-46FD-A3CA-E0366D4C7D38}" destId="{9BAC565E-08B4-4CE6-943A-318DB0423723}" srcOrd="1" destOrd="0" presId="urn:microsoft.com/office/officeart/2016/7/layout/VerticalDownArrowProcess"/>
    <dgm:cxn modelId="{1244ECFF-D564-4C40-830E-CD461C0DD6D5}" type="presOf" srcId="{D3A85800-A303-4B42-8183-3322F76DA21F}" destId="{6B43EE17-E9FF-433D-9EA6-4FFE8D8DC045}" srcOrd="0" destOrd="0" presId="urn:microsoft.com/office/officeart/2016/7/layout/VerticalDownArrowProcess"/>
    <dgm:cxn modelId="{F1EEDCDD-4F02-4488-9371-6DCF93CD02AA}" type="presParOf" srcId="{E18C8194-0576-49AF-8CF3-54AA12A3E7F0}" destId="{EF3202F2-AC70-42A3-A3E9-D8A103098745}" srcOrd="0" destOrd="0" presId="urn:microsoft.com/office/officeart/2016/7/layout/VerticalDownArrowProcess"/>
    <dgm:cxn modelId="{6728C9CE-6E10-486D-A92F-E96EBDE0800B}" type="presParOf" srcId="{EF3202F2-AC70-42A3-A3E9-D8A103098745}" destId="{A6EED7EE-C411-48E7-9F93-26D7C2A75CD9}" srcOrd="0" destOrd="0" presId="urn:microsoft.com/office/officeart/2016/7/layout/VerticalDownArrowProcess"/>
    <dgm:cxn modelId="{29C55335-0F32-43B4-ABB2-98FD2E705FFC}" type="presParOf" srcId="{EF3202F2-AC70-42A3-A3E9-D8A103098745}" destId="{BB99625F-55BA-416F-A6A5-BF0C8445D026}" srcOrd="1" destOrd="0" presId="urn:microsoft.com/office/officeart/2016/7/layout/VerticalDownArrowProcess"/>
    <dgm:cxn modelId="{8A4E08D9-C4A8-46B6-866A-8821DBF3633A}" type="presParOf" srcId="{E18C8194-0576-49AF-8CF3-54AA12A3E7F0}" destId="{654BFA96-AB6A-49BF-9A51-12EDA1A5D0F8}" srcOrd="1" destOrd="0" presId="urn:microsoft.com/office/officeart/2016/7/layout/VerticalDownArrowProcess"/>
    <dgm:cxn modelId="{8FA2DE4A-1184-4752-A172-26390C9CF570}" type="presParOf" srcId="{E18C8194-0576-49AF-8CF3-54AA12A3E7F0}" destId="{09E4E14B-C9DA-4738-8654-20D82FE625DD}" srcOrd="2" destOrd="0" presId="urn:microsoft.com/office/officeart/2016/7/layout/VerticalDownArrowProcess"/>
    <dgm:cxn modelId="{08B63A3E-0483-474C-B4E4-FBA28C7ECE83}" type="presParOf" srcId="{09E4E14B-C9DA-4738-8654-20D82FE625DD}" destId="{22AE19C8-D6FF-4AA6-8288-820CC8A4B88A}" srcOrd="0" destOrd="0" presId="urn:microsoft.com/office/officeart/2016/7/layout/VerticalDownArrowProcess"/>
    <dgm:cxn modelId="{908B0DCC-4557-4C80-B8A7-60382E338B06}" type="presParOf" srcId="{09E4E14B-C9DA-4738-8654-20D82FE625DD}" destId="{4E3E69D5-BF00-44A7-AB0A-7EE2BCB014C6}" srcOrd="1" destOrd="0" presId="urn:microsoft.com/office/officeart/2016/7/layout/VerticalDownArrowProcess"/>
    <dgm:cxn modelId="{65A1E619-5EA9-4EB7-B92A-C677BFB0354F}" type="presParOf" srcId="{09E4E14B-C9DA-4738-8654-20D82FE625DD}" destId="{E0866E5D-79FC-4FBA-B303-AB2D3713ACA9}" srcOrd="2" destOrd="0" presId="urn:microsoft.com/office/officeart/2016/7/layout/VerticalDownArrowProcess"/>
    <dgm:cxn modelId="{E79D13E4-9D21-4820-BB7D-095F4D8F3C8E}" type="presParOf" srcId="{E18C8194-0576-49AF-8CF3-54AA12A3E7F0}" destId="{28C2C6E7-6F80-43F0-801E-7AA7532145B3}" srcOrd="3" destOrd="0" presId="urn:microsoft.com/office/officeart/2016/7/layout/VerticalDownArrowProcess"/>
    <dgm:cxn modelId="{7C0EC961-71BF-458F-98DD-018BB9CED5A3}" type="presParOf" srcId="{E18C8194-0576-49AF-8CF3-54AA12A3E7F0}" destId="{A3221340-52F9-4523-B7EA-62865824015D}" srcOrd="4" destOrd="0" presId="urn:microsoft.com/office/officeart/2016/7/layout/VerticalDownArrowProcess"/>
    <dgm:cxn modelId="{3CF73D1D-3B2A-4CF7-92DC-49A6DB4FE013}" type="presParOf" srcId="{A3221340-52F9-4523-B7EA-62865824015D}" destId="{38259C44-2E0C-4D84-8CD3-680DB42AEC4F}" srcOrd="0" destOrd="0" presId="urn:microsoft.com/office/officeart/2016/7/layout/VerticalDownArrowProcess"/>
    <dgm:cxn modelId="{320633A9-E1A5-41F6-AA75-3083B6567D1B}" type="presParOf" srcId="{A3221340-52F9-4523-B7EA-62865824015D}" destId="{9BAC565E-08B4-4CE6-943A-318DB0423723}" srcOrd="1" destOrd="0" presId="urn:microsoft.com/office/officeart/2016/7/layout/VerticalDownArrowProcess"/>
    <dgm:cxn modelId="{5F63320E-1066-485D-A914-1DCB26F91CC0}" type="presParOf" srcId="{A3221340-52F9-4523-B7EA-62865824015D}" destId="{AF99A89C-445E-4A01-BA33-EA06192F8369}" srcOrd="2" destOrd="0" presId="urn:microsoft.com/office/officeart/2016/7/layout/VerticalDownArrowProcess"/>
    <dgm:cxn modelId="{493021D9-3A55-441B-BDED-544D0D863415}" type="presParOf" srcId="{E18C8194-0576-49AF-8CF3-54AA12A3E7F0}" destId="{14B5C188-0912-443F-8B95-63E3ED6B70A6}" srcOrd="5" destOrd="0" presId="urn:microsoft.com/office/officeart/2016/7/layout/VerticalDownArrowProcess"/>
    <dgm:cxn modelId="{FE325281-2789-4236-A693-A8902809DCEF}" type="presParOf" srcId="{E18C8194-0576-49AF-8CF3-54AA12A3E7F0}" destId="{95243B75-EAB7-440E-88BB-47D31847AE02}" srcOrd="6" destOrd="0" presId="urn:microsoft.com/office/officeart/2016/7/layout/VerticalDownArrowProcess"/>
    <dgm:cxn modelId="{E5964059-54AE-4CB0-B767-3EA6BE63AA1E}" type="presParOf" srcId="{95243B75-EAB7-440E-88BB-47D31847AE02}" destId="{6B43EE17-E9FF-433D-9EA6-4FFE8D8DC045}" srcOrd="0" destOrd="0" presId="urn:microsoft.com/office/officeart/2016/7/layout/VerticalDownArrowProcess"/>
    <dgm:cxn modelId="{F7E79996-48B1-4844-BCE3-DCC570ABCA3B}" type="presParOf" srcId="{95243B75-EAB7-440E-88BB-47D31847AE02}" destId="{48B735A5-5070-4B5F-87BD-C7025046E0EA}" srcOrd="1" destOrd="0" presId="urn:microsoft.com/office/officeart/2016/7/layout/VerticalDownArrowProcess"/>
    <dgm:cxn modelId="{FE1CE898-03C7-45CF-BBA9-F862AA8328F4}" type="presParOf" srcId="{95243B75-EAB7-440E-88BB-47D31847AE02}" destId="{89C6C105-8C92-4F3F-8531-349C7B1283E8}" srcOrd="2" destOrd="0" presId="urn:microsoft.com/office/officeart/2016/7/layout/VerticalDownArrowProcess"/>
    <dgm:cxn modelId="{9193D734-5248-4C94-918E-72AA0907CBC3}" type="presParOf" srcId="{E18C8194-0576-49AF-8CF3-54AA12A3E7F0}" destId="{314A4786-E660-49C7-B428-F4B9482FC89D}" srcOrd="7" destOrd="0" presId="urn:microsoft.com/office/officeart/2016/7/layout/VerticalDownArrowProcess"/>
    <dgm:cxn modelId="{CAA97696-906B-4D45-8178-931CB19835AC}" type="presParOf" srcId="{E18C8194-0576-49AF-8CF3-54AA12A3E7F0}" destId="{0088A3E2-BDB0-4EA8-A063-6296A13EE4E6}" srcOrd="8" destOrd="0" presId="urn:microsoft.com/office/officeart/2016/7/layout/VerticalDownArrowProcess"/>
    <dgm:cxn modelId="{73BA87BC-A97B-4DB3-8DC8-FA1A76E12C3D}" type="presParOf" srcId="{0088A3E2-BDB0-4EA8-A063-6296A13EE4E6}" destId="{FB216266-1EAC-4347-B10C-259687DEA813}" srcOrd="0" destOrd="0" presId="urn:microsoft.com/office/officeart/2016/7/layout/VerticalDownArrowProcess"/>
    <dgm:cxn modelId="{CEEB6521-6F57-42E5-B0BC-67D85EDC1CC3}" type="presParOf" srcId="{0088A3E2-BDB0-4EA8-A063-6296A13EE4E6}" destId="{3541EEF3-B03A-4569-9EAC-BB3CE6E714EC}" srcOrd="1" destOrd="0" presId="urn:microsoft.com/office/officeart/2016/7/layout/VerticalDownArrowProcess"/>
    <dgm:cxn modelId="{EFAA4AF8-A9DC-42A0-94B2-11988632DC01}" type="presParOf" srcId="{0088A3E2-BDB0-4EA8-A063-6296A13EE4E6}" destId="{CA6B5395-6547-4F71-9555-D921EE76036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ED7EE-C411-48E7-9F93-26D7C2A75CD9}">
      <dsp:nvSpPr>
        <dsp:cNvPr id="0" name=""/>
        <dsp:cNvSpPr/>
      </dsp:nvSpPr>
      <dsp:spPr>
        <a:xfrm>
          <a:off x="0" y="4644337"/>
          <a:ext cx="1563687" cy="7619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09" tIns="192024" rIns="111209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Add</a:t>
          </a:r>
        </a:p>
      </dsp:txBody>
      <dsp:txXfrm>
        <a:off x="0" y="4644337"/>
        <a:ext cx="1563687" cy="761942"/>
      </dsp:txXfrm>
    </dsp:sp>
    <dsp:sp modelId="{BB99625F-55BA-416F-A6A5-BF0C8445D026}">
      <dsp:nvSpPr>
        <dsp:cNvPr id="0" name=""/>
        <dsp:cNvSpPr/>
      </dsp:nvSpPr>
      <dsp:spPr>
        <a:xfrm>
          <a:off x="1563687" y="4644337"/>
          <a:ext cx="4691062" cy="76194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57" tIns="203200" rIns="9515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Add MAC of 2nd host to local arp in 1st host</a:t>
          </a:r>
        </a:p>
      </dsp:txBody>
      <dsp:txXfrm>
        <a:off x="1563687" y="4644337"/>
        <a:ext cx="4691062" cy="761942"/>
      </dsp:txXfrm>
    </dsp:sp>
    <dsp:sp modelId="{4E3E69D5-BF00-44A7-AB0A-7EE2BCB014C6}">
      <dsp:nvSpPr>
        <dsp:cNvPr id="0" name=""/>
        <dsp:cNvSpPr/>
      </dsp:nvSpPr>
      <dsp:spPr>
        <a:xfrm rot="10800000">
          <a:off x="0" y="3483899"/>
          <a:ext cx="1563687" cy="117186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4778670"/>
            <a:satOff val="-10209"/>
            <a:lumOff val="-4265"/>
            <a:alphaOff val="0"/>
          </a:schemeClr>
        </a:solidFill>
        <a:ln w="12700" cap="flat" cmpd="sng" algn="in">
          <a:solidFill>
            <a:schemeClr val="accent5">
              <a:hueOff val="4778670"/>
              <a:satOff val="-10209"/>
              <a:lumOff val="-4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09" tIns="192024" rIns="111209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Reply</a:t>
          </a:r>
        </a:p>
      </dsp:txBody>
      <dsp:txXfrm rot="-10800000">
        <a:off x="0" y="3483899"/>
        <a:ext cx="1563687" cy="761713"/>
      </dsp:txXfrm>
    </dsp:sp>
    <dsp:sp modelId="{E0866E5D-79FC-4FBA-B303-AB2D3713ACA9}">
      <dsp:nvSpPr>
        <dsp:cNvPr id="0" name=""/>
        <dsp:cNvSpPr/>
      </dsp:nvSpPr>
      <dsp:spPr>
        <a:xfrm>
          <a:off x="1563687" y="3483899"/>
          <a:ext cx="4691062" cy="761713"/>
        </a:xfrm>
        <a:prstGeom prst="rect">
          <a:avLst/>
        </a:prstGeom>
        <a:solidFill>
          <a:schemeClr val="accent5">
            <a:tint val="40000"/>
            <a:alpha val="90000"/>
            <a:hueOff val="4831854"/>
            <a:satOff val="-9619"/>
            <a:lumOff val="-114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4831854"/>
              <a:satOff val="-9619"/>
              <a:lumOff val="-11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57" tIns="203200" rIns="9515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Reply MAC of 2nd host to 1st host (direct)</a:t>
          </a:r>
        </a:p>
      </dsp:txBody>
      <dsp:txXfrm>
        <a:off x="1563687" y="3483899"/>
        <a:ext cx="4691062" cy="761713"/>
      </dsp:txXfrm>
    </dsp:sp>
    <dsp:sp modelId="{9BAC565E-08B4-4CE6-943A-318DB0423723}">
      <dsp:nvSpPr>
        <dsp:cNvPr id="0" name=""/>
        <dsp:cNvSpPr/>
      </dsp:nvSpPr>
      <dsp:spPr>
        <a:xfrm rot="10800000">
          <a:off x="0" y="2323461"/>
          <a:ext cx="1563687" cy="117186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accent5">
              <a:hueOff val="9557340"/>
              <a:satOff val="-20419"/>
              <a:lumOff val="-8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09" tIns="192024" rIns="111209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Add</a:t>
          </a:r>
        </a:p>
      </dsp:txBody>
      <dsp:txXfrm rot="-10800000">
        <a:off x="0" y="2323461"/>
        <a:ext cx="1563687" cy="761713"/>
      </dsp:txXfrm>
    </dsp:sp>
    <dsp:sp modelId="{AF99A89C-445E-4A01-BA33-EA06192F8369}">
      <dsp:nvSpPr>
        <dsp:cNvPr id="0" name=""/>
        <dsp:cNvSpPr/>
      </dsp:nvSpPr>
      <dsp:spPr>
        <a:xfrm>
          <a:off x="1563687" y="2323461"/>
          <a:ext cx="4691062" cy="761713"/>
        </a:xfrm>
        <a:prstGeom prst="rect">
          <a:avLst/>
        </a:prstGeom>
        <a:solidFill>
          <a:schemeClr val="accent5">
            <a:tint val="40000"/>
            <a:alpha val="90000"/>
            <a:hueOff val="9663709"/>
            <a:satOff val="-19238"/>
            <a:lumOff val="-228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9663709"/>
              <a:satOff val="-19238"/>
              <a:lumOff val="-2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57" tIns="203200" rIns="9515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Add MAC of 1st host to local arp cache in 2nd host</a:t>
          </a:r>
        </a:p>
      </dsp:txBody>
      <dsp:txXfrm>
        <a:off x="1563687" y="2323461"/>
        <a:ext cx="4691062" cy="761713"/>
      </dsp:txXfrm>
    </dsp:sp>
    <dsp:sp modelId="{48B735A5-5070-4B5F-87BD-C7025046E0EA}">
      <dsp:nvSpPr>
        <dsp:cNvPr id="0" name=""/>
        <dsp:cNvSpPr/>
      </dsp:nvSpPr>
      <dsp:spPr>
        <a:xfrm rot="10800000">
          <a:off x="0" y="1163023"/>
          <a:ext cx="1563687" cy="117186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14336010"/>
            <a:satOff val="-30628"/>
            <a:lumOff val="-12794"/>
            <a:alphaOff val="0"/>
          </a:schemeClr>
        </a:solidFill>
        <a:ln w="12700" cap="flat" cmpd="sng" algn="in">
          <a:solidFill>
            <a:schemeClr val="accent5">
              <a:hueOff val="14336010"/>
              <a:satOff val="-30628"/>
              <a:lumOff val="-12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09" tIns="192024" rIns="111209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Send</a:t>
          </a:r>
        </a:p>
      </dsp:txBody>
      <dsp:txXfrm rot="-10800000">
        <a:off x="0" y="1163023"/>
        <a:ext cx="1563687" cy="761713"/>
      </dsp:txXfrm>
    </dsp:sp>
    <dsp:sp modelId="{89C6C105-8C92-4F3F-8531-349C7B1283E8}">
      <dsp:nvSpPr>
        <dsp:cNvPr id="0" name=""/>
        <dsp:cNvSpPr/>
      </dsp:nvSpPr>
      <dsp:spPr>
        <a:xfrm>
          <a:off x="1563687" y="1163023"/>
          <a:ext cx="4691062" cy="761713"/>
        </a:xfrm>
        <a:prstGeom prst="rect">
          <a:avLst/>
        </a:prstGeom>
        <a:solidFill>
          <a:schemeClr val="accent5">
            <a:tint val="40000"/>
            <a:alpha val="90000"/>
            <a:hueOff val="14495563"/>
            <a:satOff val="-28857"/>
            <a:lumOff val="-342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14495563"/>
              <a:satOff val="-28857"/>
              <a:lumOff val="-34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57" tIns="203200" rIns="9515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Send ARP request (broadcast)</a:t>
          </a:r>
        </a:p>
      </dsp:txBody>
      <dsp:txXfrm>
        <a:off x="1563687" y="1163023"/>
        <a:ext cx="4691062" cy="761713"/>
      </dsp:txXfrm>
    </dsp:sp>
    <dsp:sp modelId="{3541EEF3-B03A-4569-9EAC-BB3CE6E714EC}">
      <dsp:nvSpPr>
        <dsp:cNvPr id="0" name=""/>
        <dsp:cNvSpPr/>
      </dsp:nvSpPr>
      <dsp:spPr>
        <a:xfrm rot="10800000">
          <a:off x="0" y="2585"/>
          <a:ext cx="1563687" cy="117186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accent5">
              <a:hueOff val="19114680"/>
              <a:satOff val="-40837"/>
              <a:lumOff val="-1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209" tIns="192024" rIns="111209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Check</a:t>
          </a:r>
        </a:p>
      </dsp:txBody>
      <dsp:txXfrm rot="-10800000">
        <a:off x="0" y="2585"/>
        <a:ext cx="1563687" cy="761713"/>
      </dsp:txXfrm>
    </dsp:sp>
    <dsp:sp modelId="{CA6B5395-6547-4F71-9555-D921EE760361}">
      <dsp:nvSpPr>
        <dsp:cNvPr id="0" name=""/>
        <dsp:cNvSpPr/>
      </dsp:nvSpPr>
      <dsp:spPr>
        <a:xfrm>
          <a:off x="1563687" y="2585"/>
          <a:ext cx="4691062" cy="761713"/>
        </a:xfrm>
        <a:prstGeom prst="rect">
          <a:avLst/>
        </a:prstGeom>
        <a:solidFill>
          <a:schemeClr val="accent5">
            <a:tint val="40000"/>
            <a:alpha val="90000"/>
            <a:hueOff val="19327418"/>
            <a:satOff val="-38476"/>
            <a:lumOff val="-456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19327418"/>
              <a:satOff val="-38476"/>
              <a:lumOff val="-4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157" tIns="203200" rIns="95157" bIns="2032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Check local ARP Cache</a:t>
          </a:r>
        </a:p>
      </dsp:txBody>
      <dsp:txXfrm>
        <a:off x="1563687" y="2585"/>
        <a:ext cx="4691062" cy="761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440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238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882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974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77872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608278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90969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093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946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6862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35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3CEC5D-1AD5-45C1-8CD1-B50771B88FBE}" type="datetimeFigureOut">
              <a:rPr lang="en-ID" smtClean="0"/>
              <a:t>24/03/2021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BC0798-03D8-4F01-89B1-6D989749EF90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827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9E80F1C-A1B2-4F2E-AC9C-66204FC38A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TCP/IP</a:t>
            </a:r>
            <a:endParaRPr lang="en-ID" dirty="0"/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62C628A1-CE30-4446-B94D-A61BF0788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Akhmad</a:t>
            </a:r>
            <a:r>
              <a:rPr lang="en-US" dirty="0"/>
              <a:t> Zaini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4390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FD667563-66E3-412C-9209-0A0B3907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Port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7E4AD8B-9E60-4261-B013-69EACA1FF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Setelah </a:t>
            </a:r>
            <a:r>
              <a:rPr lang="en-US" dirty="0" err="1"/>
              <a:t>mengatur</a:t>
            </a:r>
            <a:r>
              <a:rPr lang="en-US" dirty="0"/>
              <a:t> IP dan protocol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aktivitas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dirty="0" err="1"/>
              <a:t>yg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dilakukan</a:t>
            </a:r>
            <a:endParaRPr lang="en-ID" dirty="0"/>
          </a:p>
          <a:p>
            <a:r>
              <a:rPr lang="en-ID" dirty="0"/>
              <a:t>Banyak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terbentuk</a:t>
            </a:r>
            <a:endParaRPr lang="en-ID" dirty="0"/>
          </a:p>
          <a:p>
            <a:r>
              <a:rPr lang="en-ID" dirty="0"/>
              <a:t>Banyak </a:t>
            </a:r>
            <a:r>
              <a:rPr lang="en-ID" dirty="0" err="1"/>
              <a:t>hal</a:t>
            </a:r>
            <a:r>
              <a:rPr lang="en-ID" dirty="0"/>
              <a:t> =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aplikasi</a:t>
            </a:r>
            <a:endParaRPr lang="en-ID" dirty="0"/>
          </a:p>
          <a:p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 </a:t>
            </a:r>
            <a:r>
              <a:rPr lang="en-ID" dirty="0" err="1"/>
              <a:t>diwakili</a:t>
            </a:r>
            <a:r>
              <a:rPr lang="en-ID" dirty="0"/>
              <a:t> oleh 1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port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khusus</a:t>
            </a:r>
            <a:endParaRPr lang="en-ID" dirty="0"/>
          </a:p>
          <a:p>
            <a:r>
              <a:rPr lang="en-ID" dirty="0"/>
              <a:t>65.535 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4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83A26BC-E0C8-4117-87E9-B96FD29A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Ilustrasi</a:t>
            </a:r>
            <a:endParaRPr lang="en-ID" dirty="0"/>
          </a:p>
        </p:txBody>
      </p:sp>
      <p:pic>
        <p:nvPicPr>
          <p:cNvPr id="5" name="Tampungan Konten 4">
            <a:extLst>
              <a:ext uri="{FF2B5EF4-FFF2-40B4-BE49-F238E27FC236}">
                <a16:creationId xmlns:a16="http://schemas.microsoft.com/office/drawing/2014/main" id="{97DCCCCE-ADBD-4E35-888E-2AEB6023B1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0689" y="2053883"/>
            <a:ext cx="7430621" cy="3828659"/>
          </a:xfrm>
        </p:spPr>
      </p:pic>
    </p:spTree>
    <p:extLst>
      <p:ext uri="{BB962C8B-B14F-4D97-AF65-F5344CB8AC3E}">
        <p14:creationId xmlns:p14="http://schemas.microsoft.com/office/powerpoint/2010/main" val="99396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3DD29B5-15A7-4FE0-BBE8-A14613A2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IP Pada Windows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E2BDF48-B10D-4AD2-B30B-4FBE883AB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Melalui CLI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dirty="0" err="1">
                <a:sym typeface="Wingdings" panose="05000000000000000000" pitchFamily="2" charset="2"/>
              </a:rPr>
              <a:t>netsh</a:t>
            </a:r>
            <a:endParaRPr lang="en-US" dirty="0"/>
          </a:p>
          <a:p>
            <a:r>
              <a:rPr lang="en-US" dirty="0"/>
              <a:t>Melalui GUI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80160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B2E8293-F017-4DA4-AC34-FB0D62C23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B12E0C9-E44A-4091-9B75-CE48E4F4D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Resolution Protocol</a:t>
            </a:r>
          </a:p>
          <a:p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menterjemahkan</a:t>
            </a:r>
            <a:r>
              <a:rPr lang="en-ID" dirty="0"/>
              <a:t> MAC </a:t>
            </a:r>
            <a:r>
              <a:rPr lang="en-ID" dirty="0" err="1"/>
              <a:t>menjadi</a:t>
            </a:r>
            <a:r>
              <a:rPr lang="en-ID" dirty="0"/>
              <a:t> IP</a:t>
            </a:r>
          </a:p>
          <a:p>
            <a:r>
              <a:rPr lang="en-ID" dirty="0"/>
              <a:t>Daftar </a:t>
            </a:r>
            <a:r>
              <a:rPr lang="en-ID" dirty="0" err="1"/>
              <a:t>pasangan</a:t>
            </a:r>
            <a:r>
              <a:rPr lang="en-ID" dirty="0"/>
              <a:t> MAC dan IP </a:t>
            </a:r>
            <a:r>
              <a:rPr lang="en-ID" dirty="0" err="1"/>
              <a:t>tersimpan</a:t>
            </a:r>
            <a:r>
              <a:rPr lang="en-ID" dirty="0"/>
              <a:t> pada ARP Cache</a:t>
            </a:r>
          </a:p>
        </p:txBody>
      </p:sp>
    </p:spTree>
    <p:extLst>
      <p:ext uri="{BB962C8B-B14F-4D97-AF65-F5344CB8AC3E}">
        <p14:creationId xmlns:p14="http://schemas.microsoft.com/office/powerpoint/2010/main" val="18383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973F0D4-51A0-4ADF-B727-C1511823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Memeriksa</a:t>
            </a:r>
            <a:r>
              <a:rPr lang="en-US" dirty="0"/>
              <a:t> ARP Cache</a:t>
            </a:r>
            <a:endParaRPr lang="en-ID" dirty="0"/>
          </a:p>
        </p:txBody>
      </p:sp>
      <p:pic>
        <p:nvPicPr>
          <p:cNvPr id="5" name="Tampungan Konten 4">
            <a:extLst>
              <a:ext uri="{FF2B5EF4-FFF2-40B4-BE49-F238E27FC236}">
                <a16:creationId xmlns:a16="http://schemas.microsoft.com/office/drawing/2014/main" id="{CD1E4298-48B0-44C9-8682-7853B6D15B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2112" y="2497137"/>
            <a:ext cx="4276725" cy="3171825"/>
          </a:xfrm>
        </p:spPr>
      </p:pic>
    </p:spTree>
    <p:extLst>
      <p:ext uri="{BB962C8B-B14F-4D97-AF65-F5344CB8AC3E}">
        <p14:creationId xmlns:p14="http://schemas.microsoft.com/office/powerpoint/2010/main" val="215303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927C90D8-B0CB-4448-ABC3-6B4131EE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en-US" sz="3700"/>
              <a:t>Proses Pembangkitan ARP Cache</a:t>
            </a:r>
            <a:endParaRPr lang="en-ID" sz="3700"/>
          </a:p>
        </p:txBody>
      </p:sp>
      <p:graphicFrame>
        <p:nvGraphicFramePr>
          <p:cNvPr id="5" name="Tampungan Konten 2">
            <a:extLst>
              <a:ext uri="{FF2B5EF4-FFF2-40B4-BE49-F238E27FC236}">
                <a16:creationId xmlns:a16="http://schemas.microsoft.com/office/drawing/2014/main" id="{464A0A97-59EA-44FC-90E3-00D8552B6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57692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893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6F93300-9561-4A4B-AD9B-B9C0B2DB3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gateway</a:t>
            </a:r>
            <a:endParaRPr lang="en-ID" dirty="0"/>
          </a:p>
        </p:txBody>
      </p:sp>
      <p:pic>
        <p:nvPicPr>
          <p:cNvPr id="5" name="Tampungan Konten 4">
            <a:extLst>
              <a:ext uri="{FF2B5EF4-FFF2-40B4-BE49-F238E27FC236}">
                <a16:creationId xmlns:a16="http://schemas.microsoft.com/office/drawing/2014/main" id="{34D472B4-7DED-426D-93F7-4CA3A10455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4132" y="1631853"/>
            <a:ext cx="7523735" cy="4690964"/>
          </a:xfrm>
        </p:spPr>
      </p:pic>
    </p:spTree>
    <p:extLst>
      <p:ext uri="{BB962C8B-B14F-4D97-AF65-F5344CB8AC3E}">
        <p14:creationId xmlns:p14="http://schemas.microsoft.com/office/powerpoint/2010/main" val="214636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DD9DBAB4-05DF-40BB-98C1-B17650753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Protokol</a:t>
            </a:r>
            <a:r>
              <a:rPr lang="en-US" dirty="0"/>
              <a:t> Transport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TCP/IP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DBE8840-4331-4798-A369-7135BF304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TCP</a:t>
            </a:r>
          </a:p>
          <a:p>
            <a:r>
              <a:rPr lang="en-US" dirty="0"/>
              <a:t>UDP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8911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79EFF2B-9F9C-4FF6-865C-1EEF7FEF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0BDDAF0-A418-4939-B771-C6F1A947A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 Control Protocol</a:t>
            </a:r>
          </a:p>
          <a:p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best effort delivery (</a:t>
            </a:r>
            <a:r>
              <a:rPr lang="en-US" dirty="0" err="1"/>
              <a:t>layaknya</a:t>
            </a:r>
            <a:r>
              <a:rPr lang="en-US" dirty="0"/>
              <a:t> </a:t>
            </a:r>
            <a:r>
              <a:rPr lang="en-US" dirty="0" err="1"/>
              <a:t>ttd</a:t>
            </a:r>
            <a:r>
              <a:rPr lang="en-US" dirty="0"/>
              <a:t> pada system </a:t>
            </a:r>
            <a:r>
              <a:rPr lang="en-US" dirty="0" err="1"/>
              <a:t>kantor</a:t>
            </a:r>
            <a:r>
              <a:rPr lang="en-US" dirty="0"/>
              <a:t> pos)</a:t>
            </a:r>
          </a:p>
          <a:p>
            <a:r>
              <a:rPr lang="en-ID" dirty="0"/>
              <a:t>Best effort </a:t>
            </a:r>
            <a:r>
              <a:rPr lang="en-ID" dirty="0" err="1"/>
              <a:t>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memanfaatkan</a:t>
            </a:r>
            <a:r>
              <a:rPr lang="en-ID" dirty="0"/>
              <a:t> </a:t>
            </a:r>
            <a:r>
              <a:rPr lang="en-ID" dirty="0" err="1"/>
              <a:t>mekanisme</a:t>
            </a:r>
            <a:r>
              <a:rPr lang="en-ID" dirty="0"/>
              <a:t> three way handshake. </a:t>
            </a:r>
          </a:p>
          <a:p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transmisi</a:t>
            </a:r>
            <a:r>
              <a:rPr lang="en-ID" dirty="0"/>
              <a:t>, protocol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memastikan</a:t>
            </a:r>
            <a:r>
              <a:rPr lang="en-ID" dirty="0"/>
              <a:t> session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dan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terjalin</a:t>
            </a:r>
            <a:r>
              <a:rPr lang="en-ID" dirty="0"/>
              <a:t> (acknowledgement)</a:t>
            </a:r>
          </a:p>
        </p:txBody>
      </p:sp>
    </p:spTree>
    <p:extLst>
      <p:ext uri="{BB962C8B-B14F-4D97-AF65-F5344CB8AC3E}">
        <p14:creationId xmlns:p14="http://schemas.microsoft.com/office/powerpoint/2010/main" val="3119097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875A5AFF-F1A8-44F4-9BB2-E808A146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</a:t>
            </a:r>
            <a:endParaRPr lang="en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A53ED65-A611-4FF3-B51F-C5562F1A0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Datagram </a:t>
            </a:r>
            <a:r>
              <a:rPr lang="en-US" dirty="0" err="1"/>
              <a:t>Protokol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oleh </a:t>
            </a:r>
            <a:r>
              <a:rPr lang="en-US" dirty="0" err="1"/>
              <a:t>tujuan</a:t>
            </a:r>
            <a:r>
              <a:rPr lang="en-US" dirty="0"/>
              <a:t>. </a:t>
            </a:r>
          </a:p>
          <a:p>
            <a:r>
              <a:rPr lang="en-US" dirty="0" err="1"/>
              <a:t>Mekanisme</a:t>
            </a:r>
            <a:r>
              <a:rPr lang="en-US" dirty="0"/>
              <a:t> reassembly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98697128"/>
      </p:ext>
    </p:extLst>
  </p:cSld>
  <p:clrMapOvr>
    <a:masterClrMapping/>
  </p:clrMapOvr>
</p:sld>
</file>

<file path=ppt/theme/theme1.xml><?xml version="1.0" encoding="utf-8"?>
<a:theme xmlns:a="http://schemas.openxmlformats.org/drawingml/2006/main" name="Lencana">
  <a:themeElements>
    <a:clrScheme name="Lencan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Lencan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encan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Lencana</Template>
  <TotalTime>81</TotalTime>
  <Words>211</Words>
  <Application>Microsoft Office PowerPoint</Application>
  <PresentationFormat>Layar Lebar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Lencana</vt:lpstr>
      <vt:lpstr>TCP/IP</vt:lpstr>
      <vt:lpstr>Setting IP Pada Windows</vt:lpstr>
      <vt:lpstr>ARP</vt:lpstr>
      <vt:lpstr>Memeriksa ARP Cache</vt:lpstr>
      <vt:lpstr>Proses Pembangkitan ARP Cache</vt:lpstr>
      <vt:lpstr>Default gateway</vt:lpstr>
      <vt:lpstr>Protokol Transport Dalam Jaringan TCP/IP</vt:lpstr>
      <vt:lpstr>TCP</vt:lpstr>
      <vt:lpstr>UDP</vt:lpstr>
      <vt:lpstr>IP Port</vt:lpstr>
      <vt:lpstr>Ilustrasi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PowerPoint</dc:title>
  <dc:creator>Installer Office 8</dc:creator>
  <cp:lastModifiedBy>Installer Office 8</cp:lastModifiedBy>
  <cp:revision>24</cp:revision>
  <dcterms:created xsi:type="dcterms:W3CDTF">2021-03-23T14:12:49Z</dcterms:created>
  <dcterms:modified xsi:type="dcterms:W3CDTF">2021-03-23T23:45:05Z</dcterms:modified>
</cp:coreProperties>
</file>