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811BFC-36C9-46AC-A990-87F3B99857C9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CD4EB0-A82E-449B-AC2A-8A62758A5632}">
      <dgm:prSet phldrT="[Text]" custT="1"/>
      <dgm:spPr/>
      <dgm:t>
        <a:bodyPr/>
        <a:lstStyle/>
        <a:p>
          <a:r>
            <a:rPr lang="en-US" sz="1400" dirty="0" smtClean="0"/>
            <a:t>Media</a:t>
          </a:r>
          <a:endParaRPr lang="en-US" sz="1400" dirty="0"/>
        </a:p>
      </dgm:t>
    </dgm:pt>
    <dgm:pt modelId="{4C01DFAF-34D5-488D-B830-1FC291C9CEC8}" type="parTrans" cxnId="{6111361F-B1E4-478B-8C82-EDD338963B8F}">
      <dgm:prSet/>
      <dgm:spPr/>
      <dgm:t>
        <a:bodyPr/>
        <a:lstStyle/>
        <a:p>
          <a:endParaRPr lang="en-US" sz="1400"/>
        </a:p>
      </dgm:t>
    </dgm:pt>
    <dgm:pt modelId="{5E152D60-D449-4086-A418-47CED398D2C6}" type="sibTrans" cxnId="{6111361F-B1E4-478B-8C82-EDD338963B8F}">
      <dgm:prSet/>
      <dgm:spPr/>
      <dgm:t>
        <a:bodyPr/>
        <a:lstStyle/>
        <a:p>
          <a:endParaRPr lang="en-US" sz="1400"/>
        </a:p>
      </dgm:t>
    </dgm:pt>
    <dgm:pt modelId="{411EF13A-1FF4-4727-B6A2-4292D2B7ABBE}">
      <dgm:prSet phldrT="[Text]" custT="1"/>
      <dgm:spPr/>
      <dgm:t>
        <a:bodyPr/>
        <a:lstStyle/>
        <a:p>
          <a:r>
            <a:rPr lang="en-US" sz="1400" dirty="0" smtClean="0"/>
            <a:t>Visual</a:t>
          </a:r>
          <a:endParaRPr lang="en-US" sz="1400" dirty="0"/>
        </a:p>
      </dgm:t>
    </dgm:pt>
    <dgm:pt modelId="{891B49A0-1722-431A-A511-F67B217D16BF}" type="parTrans" cxnId="{1BCD026B-3FDF-40D7-9230-7BFE4EC426D2}">
      <dgm:prSet/>
      <dgm:spPr/>
      <dgm:t>
        <a:bodyPr/>
        <a:lstStyle/>
        <a:p>
          <a:endParaRPr lang="en-US" sz="1400"/>
        </a:p>
      </dgm:t>
    </dgm:pt>
    <dgm:pt modelId="{0806667C-D92A-4DB2-BE18-E054FDC64D04}" type="sibTrans" cxnId="{1BCD026B-3FDF-40D7-9230-7BFE4EC426D2}">
      <dgm:prSet/>
      <dgm:spPr/>
      <dgm:t>
        <a:bodyPr/>
        <a:lstStyle/>
        <a:p>
          <a:endParaRPr lang="en-US" sz="1400"/>
        </a:p>
      </dgm:t>
    </dgm:pt>
    <dgm:pt modelId="{75EFB527-1326-40EC-BCC3-431030F7B4A1}">
      <dgm:prSet phldrT="[Text]" custT="1"/>
      <dgm:spPr/>
      <dgm:t>
        <a:bodyPr/>
        <a:lstStyle/>
        <a:p>
          <a:r>
            <a:rPr lang="en-US" sz="1400" dirty="0" err="1" smtClean="0"/>
            <a:t>Cetak</a:t>
          </a:r>
          <a:endParaRPr lang="en-US" sz="1400" dirty="0"/>
        </a:p>
      </dgm:t>
    </dgm:pt>
    <dgm:pt modelId="{9A6A0362-6590-4F8E-AFDA-093A4A0BEFB7}" type="parTrans" cxnId="{8B9F992B-A232-404F-A800-B5DACCB80237}">
      <dgm:prSet/>
      <dgm:spPr/>
      <dgm:t>
        <a:bodyPr/>
        <a:lstStyle/>
        <a:p>
          <a:endParaRPr lang="en-US" sz="1400"/>
        </a:p>
      </dgm:t>
    </dgm:pt>
    <dgm:pt modelId="{B3AA1D46-6D12-4869-9E92-3B40FB2AAD7C}" type="sibTrans" cxnId="{8B9F992B-A232-404F-A800-B5DACCB80237}">
      <dgm:prSet/>
      <dgm:spPr/>
      <dgm:t>
        <a:bodyPr/>
        <a:lstStyle/>
        <a:p>
          <a:endParaRPr lang="en-US" sz="1400"/>
        </a:p>
      </dgm:t>
    </dgm:pt>
    <dgm:pt modelId="{E613CF3A-BAA1-45E4-BE5F-07A944D4ABD0}">
      <dgm:prSet phldrT="[Text]" custT="1"/>
      <dgm:spPr/>
      <dgm:t>
        <a:bodyPr/>
        <a:lstStyle/>
        <a:p>
          <a:r>
            <a:rPr lang="en-US" sz="1400" dirty="0" err="1" smtClean="0"/>
            <a:t>Foto</a:t>
          </a:r>
          <a:r>
            <a:rPr lang="en-US" sz="1400" dirty="0" smtClean="0"/>
            <a:t> / </a:t>
          </a:r>
          <a:r>
            <a:rPr lang="en-US" sz="1400" dirty="0" err="1" smtClean="0"/>
            <a:t>Grafik</a:t>
          </a:r>
          <a:endParaRPr lang="en-US" sz="1400" dirty="0"/>
        </a:p>
      </dgm:t>
    </dgm:pt>
    <dgm:pt modelId="{666B6E4D-4A89-464A-954E-0CE22159B2BB}" type="parTrans" cxnId="{82418E25-9D9F-40B6-A520-C6F495E93B4D}">
      <dgm:prSet/>
      <dgm:spPr/>
      <dgm:t>
        <a:bodyPr/>
        <a:lstStyle/>
        <a:p>
          <a:endParaRPr lang="en-US" sz="1400"/>
        </a:p>
      </dgm:t>
    </dgm:pt>
    <dgm:pt modelId="{851E394A-8E78-487B-B72E-AC3A6024563E}" type="sibTrans" cxnId="{82418E25-9D9F-40B6-A520-C6F495E93B4D}">
      <dgm:prSet/>
      <dgm:spPr/>
      <dgm:t>
        <a:bodyPr/>
        <a:lstStyle/>
        <a:p>
          <a:endParaRPr lang="en-US" sz="1400"/>
        </a:p>
      </dgm:t>
    </dgm:pt>
    <dgm:pt modelId="{37A384E3-7ABC-48AB-B89C-65C636111F11}">
      <dgm:prSet phldrT="[Text]" custT="1"/>
      <dgm:spPr/>
      <dgm:t>
        <a:bodyPr/>
        <a:lstStyle/>
        <a:p>
          <a:r>
            <a:rPr lang="en-US" sz="1400" dirty="0" smtClean="0"/>
            <a:t>Audio </a:t>
          </a:r>
          <a:endParaRPr lang="en-US" sz="1400" dirty="0"/>
        </a:p>
      </dgm:t>
    </dgm:pt>
    <dgm:pt modelId="{6A422E87-EB69-4523-8FF3-CD76E4F48F35}" type="parTrans" cxnId="{541913B5-172F-4A02-8FC4-E11559EE5B0B}">
      <dgm:prSet/>
      <dgm:spPr/>
      <dgm:t>
        <a:bodyPr/>
        <a:lstStyle/>
        <a:p>
          <a:endParaRPr lang="en-US" sz="1400"/>
        </a:p>
      </dgm:t>
    </dgm:pt>
    <dgm:pt modelId="{A1B66722-3F04-4C03-BEAA-14328A2671A0}" type="sibTrans" cxnId="{541913B5-172F-4A02-8FC4-E11559EE5B0B}">
      <dgm:prSet/>
      <dgm:spPr/>
      <dgm:t>
        <a:bodyPr/>
        <a:lstStyle/>
        <a:p>
          <a:endParaRPr lang="en-US" sz="1400"/>
        </a:p>
      </dgm:t>
    </dgm:pt>
    <dgm:pt modelId="{B7534776-24D5-4921-9DE5-8ABC1FF47D07}">
      <dgm:prSet phldrT="[Text]" custT="1"/>
      <dgm:spPr/>
      <dgm:t>
        <a:bodyPr/>
        <a:lstStyle/>
        <a:p>
          <a:r>
            <a:rPr lang="en-US" sz="1400" dirty="0" err="1" smtClean="0"/>
            <a:t>Tiga</a:t>
          </a:r>
          <a:r>
            <a:rPr lang="en-US" sz="1400" dirty="0" smtClean="0"/>
            <a:t> </a:t>
          </a:r>
          <a:r>
            <a:rPr lang="en-US" sz="1400" dirty="0" err="1" smtClean="0"/>
            <a:t>dimensi</a:t>
          </a:r>
          <a:endParaRPr lang="en-US" sz="1400" dirty="0"/>
        </a:p>
      </dgm:t>
    </dgm:pt>
    <dgm:pt modelId="{3F66C253-C48B-40EB-9228-53600CD37ACE}" type="parTrans" cxnId="{83027877-E86A-4F55-9D6E-D98FA4DF5A63}">
      <dgm:prSet/>
      <dgm:spPr/>
      <dgm:t>
        <a:bodyPr/>
        <a:lstStyle/>
        <a:p>
          <a:endParaRPr lang="en-US" sz="1400"/>
        </a:p>
      </dgm:t>
    </dgm:pt>
    <dgm:pt modelId="{D9F7C4F7-0693-42A5-8323-70493B428616}" type="sibTrans" cxnId="{83027877-E86A-4F55-9D6E-D98FA4DF5A63}">
      <dgm:prSet/>
      <dgm:spPr/>
      <dgm:t>
        <a:bodyPr/>
        <a:lstStyle/>
        <a:p>
          <a:endParaRPr lang="en-US" sz="1400"/>
        </a:p>
      </dgm:t>
    </dgm:pt>
    <dgm:pt modelId="{C4952E74-7BD5-4E52-A58D-90D5D5723F20}">
      <dgm:prSet phldrT="[Text]" custT="1"/>
      <dgm:spPr/>
      <dgm:t>
        <a:bodyPr/>
        <a:lstStyle/>
        <a:p>
          <a:r>
            <a:rPr lang="en-US" sz="1400" dirty="0" smtClean="0"/>
            <a:t>Multimedia</a:t>
          </a:r>
          <a:endParaRPr lang="en-US" sz="1400" dirty="0"/>
        </a:p>
      </dgm:t>
    </dgm:pt>
    <dgm:pt modelId="{EB856B36-A668-49B5-8CAB-212BB0525EE6}" type="parTrans" cxnId="{B0C5E834-3F85-4F2C-B9CD-066B6006AB6D}">
      <dgm:prSet/>
      <dgm:spPr/>
      <dgm:t>
        <a:bodyPr/>
        <a:lstStyle/>
        <a:p>
          <a:endParaRPr lang="en-US" sz="1400"/>
        </a:p>
      </dgm:t>
    </dgm:pt>
    <dgm:pt modelId="{A99A9088-54A1-4AC4-AAF7-C91E5230FB41}" type="sibTrans" cxnId="{B0C5E834-3F85-4F2C-B9CD-066B6006AB6D}">
      <dgm:prSet/>
      <dgm:spPr/>
      <dgm:t>
        <a:bodyPr/>
        <a:lstStyle/>
        <a:p>
          <a:endParaRPr lang="en-US" sz="1400"/>
        </a:p>
      </dgm:t>
    </dgm:pt>
    <dgm:pt modelId="{B551A998-87FA-473D-BA90-6FD1917F61D0}">
      <dgm:prSet phldrT="[Text]" custT="1"/>
      <dgm:spPr/>
      <dgm:t>
        <a:bodyPr/>
        <a:lstStyle/>
        <a:p>
          <a:r>
            <a:rPr lang="en-US" sz="1400" dirty="0" smtClean="0"/>
            <a:t>Audio Visual</a:t>
          </a:r>
          <a:endParaRPr lang="en-US" sz="1400" dirty="0"/>
        </a:p>
      </dgm:t>
    </dgm:pt>
    <dgm:pt modelId="{60838A42-22D6-4D0E-9D3E-A4DE0181A16D}" type="parTrans" cxnId="{65850EE6-60F5-4C9F-BAF7-D4202930B943}">
      <dgm:prSet/>
      <dgm:spPr/>
      <dgm:t>
        <a:bodyPr/>
        <a:lstStyle/>
        <a:p>
          <a:endParaRPr lang="en-US" sz="1400"/>
        </a:p>
      </dgm:t>
    </dgm:pt>
    <dgm:pt modelId="{E722902C-191A-4FD9-B0FA-9819B09DC2AB}" type="sibTrans" cxnId="{65850EE6-60F5-4C9F-BAF7-D4202930B943}">
      <dgm:prSet/>
      <dgm:spPr/>
      <dgm:t>
        <a:bodyPr/>
        <a:lstStyle/>
        <a:p>
          <a:endParaRPr lang="en-US" sz="1400"/>
        </a:p>
      </dgm:t>
    </dgm:pt>
    <dgm:pt modelId="{9AF92CD2-8CD3-4CC2-A81E-95C612CD2F33}">
      <dgm:prSet custT="1"/>
      <dgm:spPr/>
      <dgm:t>
        <a:bodyPr/>
        <a:lstStyle/>
        <a:p>
          <a:r>
            <a:rPr lang="en-US" sz="1400" dirty="0" smtClean="0"/>
            <a:t>Radio</a:t>
          </a:r>
          <a:endParaRPr lang="en-US" sz="1400" dirty="0"/>
        </a:p>
      </dgm:t>
    </dgm:pt>
    <dgm:pt modelId="{DD45B96C-0A33-46DA-9308-56F220DBDB78}" type="parTrans" cxnId="{6EA54C11-5D03-478F-9F88-B8B1933D9D55}">
      <dgm:prSet/>
      <dgm:spPr/>
      <dgm:t>
        <a:bodyPr/>
        <a:lstStyle/>
        <a:p>
          <a:endParaRPr lang="en-US" sz="1400"/>
        </a:p>
      </dgm:t>
    </dgm:pt>
    <dgm:pt modelId="{5626BD97-B48F-42F8-A42A-490172C4FC60}" type="sibTrans" cxnId="{6EA54C11-5D03-478F-9F88-B8B1933D9D55}">
      <dgm:prSet/>
      <dgm:spPr/>
      <dgm:t>
        <a:bodyPr/>
        <a:lstStyle/>
        <a:p>
          <a:endParaRPr lang="en-US" sz="1400"/>
        </a:p>
      </dgm:t>
    </dgm:pt>
    <dgm:pt modelId="{F9527710-8279-4BD7-B089-1B2DA580A4FE}">
      <dgm:prSet custT="1"/>
      <dgm:spPr/>
      <dgm:t>
        <a:bodyPr/>
        <a:lstStyle/>
        <a:p>
          <a:r>
            <a:rPr lang="en-US" sz="1400" dirty="0" err="1" smtClean="0"/>
            <a:t>Kasset</a:t>
          </a:r>
          <a:r>
            <a:rPr lang="en-US" sz="1400" dirty="0" smtClean="0"/>
            <a:t>/ CD</a:t>
          </a:r>
          <a:endParaRPr lang="en-US" sz="1400" dirty="0"/>
        </a:p>
      </dgm:t>
    </dgm:pt>
    <dgm:pt modelId="{926F4779-F62E-412C-B46B-C96D7A081387}" type="parTrans" cxnId="{C744861C-4D75-4EE1-A2F1-12C8C3293F03}">
      <dgm:prSet/>
      <dgm:spPr/>
      <dgm:t>
        <a:bodyPr/>
        <a:lstStyle/>
        <a:p>
          <a:endParaRPr lang="en-US" sz="1400"/>
        </a:p>
      </dgm:t>
    </dgm:pt>
    <dgm:pt modelId="{E8BADB92-F3A2-4AE7-8994-3B0A152E4602}" type="sibTrans" cxnId="{C744861C-4D75-4EE1-A2F1-12C8C3293F03}">
      <dgm:prSet/>
      <dgm:spPr/>
      <dgm:t>
        <a:bodyPr/>
        <a:lstStyle/>
        <a:p>
          <a:endParaRPr lang="en-US" sz="1400"/>
        </a:p>
      </dgm:t>
    </dgm:pt>
    <dgm:pt modelId="{AF7410E4-0AF9-4948-889C-788DAE1BD0F3}">
      <dgm:prSet custT="1"/>
      <dgm:spPr/>
      <dgm:t>
        <a:bodyPr/>
        <a:lstStyle/>
        <a:p>
          <a:r>
            <a:rPr lang="en-US" sz="1400" dirty="0" err="1" smtClean="0"/>
            <a:t>Buku</a:t>
          </a:r>
          <a:r>
            <a:rPr lang="en-US" sz="1400" dirty="0" smtClean="0"/>
            <a:t>, </a:t>
          </a:r>
          <a:r>
            <a:rPr lang="en-US" sz="1400" dirty="0" err="1" smtClean="0"/>
            <a:t>Modul</a:t>
          </a:r>
          <a:endParaRPr lang="en-US" sz="1400" dirty="0"/>
        </a:p>
      </dgm:t>
    </dgm:pt>
    <dgm:pt modelId="{395DA145-C865-4074-B330-696D6F675EF3}" type="parTrans" cxnId="{1BBD9C34-1BD8-49B0-B8B3-91997CB2A989}">
      <dgm:prSet/>
      <dgm:spPr/>
      <dgm:t>
        <a:bodyPr/>
        <a:lstStyle/>
        <a:p>
          <a:endParaRPr lang="en-US" sz="1400"/>
        </a:p>
      </dgm:t>
    </dgm:pt>
    <dgm:pt modelId="{EF06A723-1DA8-4A23-97F9-A6843FF0186F}" type="sibTrans" cxnId="{1BBD9C34-1BD8-49B0-B8B3-91997CB2A989}">
      <dgm:prSet/>
      <dgm:spPr/>
      <dgm:t>
        <a:bodyPr/>
        <a:lstStyle/>
        <a:p>
          <a:endParaRPr lang="en-US" sz="1400"/>
        </a:p>
      </dgm:t>
    </dgm:pt>
    <dgm:pt modelId="{5DFD87BC-F969-4D36-BCC0-8CF87AADC5E9}">
      <dgm:prSet custT="1"/>
      <dgm:spPr/>
      <dgm:t>
        <a:bodyPr/>
        <a:lstStyle/>
        <a:p>
          <a:r>
            <a:rPr lang="en-US" sz="1050" dirty="0" err="1" smtClean="0"/>
            <a:t>Foto</a:t>
          </a:r>
          <a:r>
            <a:rPr lang="en-US" sz="1050" dirty="0" smtClean="0"/>
            <a:t>,</a:t>
          </a:r>
        </a:p>
        <a:p>
          <a:r>
            <a:rPr lang="en-US" sz="1050" dirty="0" smtClean="0"/>
            <a:t>Chart, poster, </a:t>
          </a:r>
          <a:r>
            <a:rPr lang="en-US" sz="1050" dirty="0" err="1" smtClean="0"/>
            <a:t>bagan</a:t>
          </a:r>
          <a:endParaRPr lang="en-US" sz="1050" dirty="0" smtClean="0"/>
        </a:p>
      </dgm:t>
    </dgm:pt>
    <dgm:pt modelId="{851DF6FC-8DE2-4575-A228-F3925A5CCE49}" type="parTrans" cxnId="{A8C91D4B-9FE1-4D4A-9C26-1BAB3F1D7B7B}">
      <dgm:prSet/>
      <dgm:spPr/>
      <dgm:t>
        <a:bodyPr/>
        <a:lstStyle/>
        <a:p>
          <a:endParaRPr lang="en-US" sz="1400"/>
        </a:p>
      </dgm:t>
    </dgm:pt>
    <dgm:pt modelId="{6B7E364A-0C3D-4CDE-86E2-36EC5DCC149F}" type="sibTrans" cxnId="{A8C91D4B-9FE1-4D4A-9C26-1BAB3F1D7B7B}">
      <dgm:prSet/>
      <dgm:spPr/>
      <dgm:t>
        <a:bodyPr/>
        <a:lstStyle/>
        <a:p>
          <a:endParaRPr lang="en-US" sz="1400"/>
        </a:p>
      </dgm:t>
    </dgm:pt>
    <dgm:pt modelId="{70EA5EE7-1A38-412A-88FC-996DDD8A1FB7}">
      <dgm:prSet/>
      <dgm:spPr/>
      <dgm:t>
        <a:bodyPr/>
        <a:lstStyle/>
        <a:p>
          <a:r>
            <a:rPr lang="en-US" dirty="0" smtClean="0"/>
            <a:t>Model, APE</a:t>
          </a:r>
          <a:endParaRPr lang="en-US" dirty="0"/>
        </a:p>
      </dgm:t>
    </dgm:pt>
    <dgm:pt modelId="{726DF853-AA40-4AEA-8B4D-635CAB7A1F8B}" type="parTrans" cxnId="{EECFA9D2-4A3B-43E6-B745-D7462199CE1F}">
      <dgm:prSet/>
      <dgm:spPr/>
      <dgm:t>
        <a:bodyPr/>
        <a:lstStyle/>
        <a:p>
          <a:endParaRPr lang="en-US"/>
        </a:p>
      </dgm:t>
    </dgm:pt>
    <dgm:pt modelId="{A951406D-A1A8-48DE-A68F-0A6E82205985}" type="sibTrans" cxnId="{EECFA9D2-4A3B-43E6-B745-D7462199CE1F}">
      <dgm:prSet/>
      <dgm:spPr/>
      <dgm:t>
        <a:bodyPr/>
        <a:lstStyle/>
        <a:p>
          <a:endParaRPr lang="en-US"/>
        </a:p>
      </dgm:t>
    </dgm:pt>
    <dgm:pt modelId="{01DDC0CA-BE47-468A-9433-B41AAECBFDD2}">
      <dgm:prSet/>
      <dgm:spPr/>
      <dgm:t>
        <a:bodyPr/>
        <a:lstStyle/>
        <a:p>
          <a:r>
            <a:rPr lang="en-US" dirty="0" smtClean="0"/>
            <a:t>Audio </a:t>
          </a:r>
          <a:r>
            <a:rPr lang="en-US" dirty="0" err="1" smtClean="0"/>
            <a:t>cetak</a:t>
          </a:r>
          <a:endParaRPr lang="en-US" dirty="0"/>
        </a:p>
      </dgm:t>
    </dgm:pt>
    <dgm:pt modelId="{C31642B5-E502-4D98-A8C4-3040609F3FD6}" type="parTrans" cxnId="{5A9DD3E8-F8B6-4170-AA5F-4EC1AC1F8D7B}">
      <dgm:prSet/>
      <dgm:spPr/>
      <dgm:t>
        <a:bodyPr/>
        <a:lstStyle/>
        <a:p>
          <a:endParaRPr lang="en-US"/>
        </a:p>
      </dgm:t>
    </dgm:pt>
    <dgm:pt modelId="{4B0340B8-56AB-4D6F-B9A7-2DA7E2164497}" type="sibTrans" cxnId="{5A9DD3E8-F8B6-4170-AA5F-4EC1AC1F8D7B}">
      <dgm:prSet/>
      <dgm:spPr/>
      <dgm:t>
        <a:bodyPr/>
        <a:lstStyle/>
        <a:p>
          <a:endParaRPr lang="en-US"/>
        </a:p>
      </dgm:t>
    </dgm:pt>
    <dgm:pt modelId="{C708DECA-9746-43CF-B2E3-75792A982AA3}">
      <dgm:prSet/>
      <dgm:spPr/>
      <dgm:t>
        <a:bodyPr/>
        <a:lstStyle/>
        <a:p>
          <a:r>
            <a:rPr lang="en-US" dirty="0" smtClean="0"/>
            <a:t>Video</a:t>
          </a:r>
          <a:endParaRPr lang="en-US" dirty="0"/>
        </a:p>
      </dgm:t>
    </dgm:pt>
    <dgm:pt modelId="{73BA3568-F929-484D-BF6B-0655184E7136}" type="parTrans" cxnId="{3DB7E0FC-E5BD-4AAE-A755-84FE76BF5884}">
      <dgm:prSet/>
      <dgm:spPr/>
      <dgm:t>
        <a:bodyPr/>
        <a:lstStyle/>
        <a:p>
          <a:endParaRPr lang="en-US"/>
        </a:p>
      </dgm:t>
    </dgm:pt>
    <dgm:pt modelId="{EF1592D1-964F-4B75-8291-EFD35F42BA3D}" type="sibTrans" cxnId="{3DB7E0FC-E5BD-4AAE-A755-84FE76BF5884}">
      <dgm:prSet/>
      <dgm:spPr/>
      <dgm:t>
        <a:bodyPr/>
        <a:lstStyle/>
        <a:p>
          <a:endParaRPr lang="en-US"/>
        </a:p>
      </dgm:t>
    </dgm:pt>
    <dgm:pt modelId="{62570447-0039-4F34-BEE5-3C6689D77BE7}">
      <dgm:prSet/>
      <dgm:spPr/>
      <dgm:t>
        <a:bodyPr/>
        <a:lstStyle/>
        <a:p>
          <a:r>
            <a:rPr lang="en-US" dirty="0" smtClean="0"/>
            <a:t>Film, TV</a:t>
          </a:r>
        </a:p>
      </dgm:t>
    </dgm:pt>
    <dgm:pt modelId="{96DF9FFF-1F89-4A40-B90C-106D212AAA12}" type="parTrans" cxnId="{E3BF8D32-8398-4B01-AD5E-94A670E86241}">
      <dgm:prSet/>
      <dgm:spPr/>
      <dgm:t>
        <a:bodyPr/>
        <a:lstStyle/>
        <a:p>
          <a:endParaRPr lang="en-US"/>
        </a:p>
      </dgm:t>
    </dgm:pt>
    <dgm:pt modelId="{35578369-52E0-4748-AB8D-EA32CCDD8BE4}" type="sibTrans" cxnId="{E3BF8D32-8398-4B01-AD5E-94A670E86241}">
      <dgm:prSet/>
      <dgm:spPr/>
      <dgm:t>
        <a:bodyPr/>
        <a:lstStyle/>
        <a:p>
          <a:endParaRPr lang="en-US"/>
        </a:p>
      </dgm:t>
    </dgm:pt>
    <dgm:pt modelId="{D5A62A8D-EC71-415C-B53D-1CAFDD9E7ED3}" type="pres">
      <dgm:prSet presAssocID="{8C811BFC-36C9-46AC-A990-87F3B99857C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E09F13D-39DD-4632-A99F-27CD069C4E30}" type="pres">
      <dgm:prSet presAssocID="{8BCD4EB0-A82E-449B-AC2A-8A62758A5632}" presName="hierRoot1" presStyleCnt="0"/>
      <dgm:spPr/>
    </dgm:pt>
    <dgm:pt modelId="{B81937F2-26BE-417B-83ED-8976AFB734E0}" type="pres">
      <dgm:prSet presAssocID="{8BCD4EB0-A82E-449B-AC2A-8A62758A5632}" presName="composite" presStyleCnt="0"/>
      <dgm:spPr/>
    </dgm:pt>
    <dgm:pt modelId="{29B424EB-BB2E-47D9-8ACF-620D221AEA7F}" type="pres">
      <dgm:prSet presAssocID="{8BCD4EB0-A82E-449B-AC2A-8A62758A5632}" presName="background" presStyleLbl="node0" presStyleIdx="0" presStyleCnt="1"/>
      <dgm:spPr/>
    </dgm:pt>
    <dgm:pt modelId="{BC94A1CD-FA52-4460-8130-CE80DC02C9ED}" type="pres">
      <dgm:prSet presAssocID="{8BCD4EB0-A82E-449B-AC2A-8A62758A563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CC05FA-1F6B-4A29-AFD9-2816D393A8CB}" type="pres">
      <dgm:prSet presAssocID="{8BCD4EB0-A82E-449B-AC2A-8A62758A5632}" presName="hierChild2" presStyleCnt="0"/>
      <dgm:spPr/>
    </dgm:pt>
    <dgm:pt modelId="{F2A52262-6F9B-4ED5-97F8-AF4BF68A3D7D}" type="pres">
      <dgm:prSet presAssocID="{891B49A0-1722-431A-A511-F67B217D16BF}" presName="Name10" presStyleLbl="parChTrans1D2" presStyleIdx="0" presStyleCnt="3"/>
      <dgm:spPr/>
      <dgm:t>
        <a:bodyPr/>
        <a:lstStyle/>
        <a:p>
          <a:endParaRPr lang="en-US"/>
        </a:p>
      </dgm:t>
    </dgm:pt>
    <dgm:pt modelId="{99CFCF55-22E3-47C9-AC21-D70726FB5E09}" type="pres">
      <dgm:prSet presAssocID="{411EF13A-1FF4-4727-B6A2-4292D2B7ABBE}" presName="hierRoot2" presStyleCnt="0"/>
      <dgm:spPr/>
    </dgm:pt>
    <dgm:pt modelId="{37ED0026-19C8-4EE9-9A0D-B0C753B82F47}" type="pres">
      <dgm:prSet presAssocID="{411EF13A-1FF4-4727-B6A2-4292D2B7ABBE}" presName="composite2" presStyleCnt="0"/>
      <dgm:spPr/>
    </dgm:pt>
    <dgm:pt modelId="{B1E97871-02C5-4C8C-B69A-CF6DCE1DC6BA}" type="pres">
      <dgm:prSet presAssocID="{411EF13A-1FF4-4727-B6A2-4292D2B7ABBE}" presName="background2" presStyleLbl="node2" presStyleIdx="0" presStyleCnt="3"/>
      <dgm:spPr/>
    </dgm:pt>
    <dgm:pt modelId="{EEA064EA-A7D5-46B7-BC0D-6DF19A739D6D}" type="pres">
      <dgm:prSet presAssocID="{411EF13A-1FF4-4727-B6A2-4292D2B7ABBE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4D0D29-D0B5-4BA6-BFF1-D7C98C7851F2}" type="pres">
      <dgm:prSet presAssocID="{411EF13A-1FF4-4727-B6A2-4292D2B7ABBE}" presName="hierChild3" presStyleCnt="0"/>
      <dgm:spPr/>
    </dgm:pt>
    <dgm:pt modelId="{B9598FBE-32B7-4333-BEAF-E6BB8ACE0BAC}" type="pres">
      <dgm:prSet presAssocID="{9A6A0362-6590-4F8E-AFDA-093A4A0BEFB7}" presName="Name17" presStyleLbl="parChTrans1D3" presStyleIdx="0" presStyleCnt="8"/>
      <dgm:spPr/>
      <dgm:t>
        <a:bodyPr/>
        <a:lstStyle/>
        <a:p>
          <a:endParaRPr lang="en-US"/>
        </a:p>
      </dgm:t>
    </dgm:pt>
    <dgm:pt modelId="{C52B284C-C7F2-49AD-8D26-734E9F6E08E9}" type="pres">
      <dgm:prSet presAssocID="{75EFB527-1326-40EC-BCC3-431030F7B4A1}" presName="hierRoot3" presStyleCnt="0"/>
      <dgm:spPr/>
    </dgm:pt>
    <dgm:pt modelId="{539CF032-E8C0-4CAE-82EE-AE37A8AE238A}" type="pres">
      <dgm:prSet presAssocID="{75EFB527-1326-40EC-BCC3-431030F7B4A1}" presName="composite3" presStyleCnt="0"/>
      <dgm:spPr/>
    </dgm:pt>
    <dgm:pt modelId="{66403C6F-1C11-49DC-AE1E-8CCEFD0DC211}" type="pres">
      <dgm:prSet presAssocID="{75EFB527-1326-40EC-BCC3-431030F7B4A1}" presName="background3" presStyleLbl="node3" presStyleIdx="0" presStyleCnt="8"/>
      <dgm:spPr/>
    </dgm:pt>
    <dgm:pt modelId="{2B5E5AF1-0E7E-4CE2-B341-28F4ACA13827}" type="pres">
      <dgm:prSet presAssocID="{75EFB527-1326-40EC-BCC3-431030F7B4A1}" presName="text3" presStyleLbl="fgAcc3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E86EBE-3108-434E-9FD2-C7373E0FCAC8}" type="pres">
      <dgm:prSet presAssocID="{75EFB527-1326-40EC-BCC3-431030F7B4A1}" presName="hierChild4" presStyleCnt="0"/>
      <dgm:spPr/>
    </dgm:pt>
    <dgm:pt modelId="{B8421B3C-6B48-4969-AA14-AD944020A705}" type="pres">
      <dgm:prSet presAssocID="{395DA145-C865-4074-B330-696D6F675EF3}" presName="Name23" presStyleLbl="parChTrans1D4" presStyleIdx="0" presStyleCnt="4"/>
      <dgm:spPr/>
      <dgm:t>
        <a:bodyPr/>
        <a:lstStyle/>
        <a:p>
          <a:endParaRPr lang="en-US"/>
        </a:p>
      </dgm:t>
    </dgm:pt>
    <dgm:pt modelId="{8FBC385B-072A-42C8-92E5-B7AD6243A6AE}" type="pres">
      <dgm:prSet presAssocID="{AF7410E4-0AF9-4948-889C-788DAE1BD0F3}" presName="hierRoot4" presStyleCnt="0"/>
      <dgm:spPr/>
    </dgm:pt>
    <dgm:pt modelId="{6F331ACB-2513-46AF-AC2F-219C6EBD9B91}" type="pres">
      <dgm:prSet presAssocID="{AF7410E4-0AF9-4948-889C-788DAE1BD0F3}" presName="composite4" presStyleCnt="0"/>
      <dgm:spPr/>
    </dgm:pt>
    <dgm:pt modelId="{C2C3170E-42CD-4190-97A7-74D545B59E40}" type="pres">
      <dgm:prSet presAssocID="{AF7410E4-0AF9-4948-889C-788DAE1BD0F3}" presName="background4" presStyleLbl="node4" presStyleIdx="0" presStyleCnt="4"/>
      <dgm:spPr/>
    </dgm:pt>
    <dgm:pt modelId="{4913C22F-9FD9-46A6-9502-C2F3CB2BD258}" type="pres">
      <dgm:prSet presAssocID="{AF7410E4-0AF9-4948-889C-788DAE1BD0F3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A89BBA-1318-4A54-9AAE-9A07992F0FFB}" type="pres">
      <dgm:prSet presAssocID="{AF7410E4-0AF9-4948-889C-788DAE1BD0F3}" presName="hierChild5" presStyleCnt="0"/>
      <dgm:spPr/>
    </dgm:pt>
    <dgm:pt modelId="{8F76D32E-7921-4A0B-8B58-D0DFC342E14B}" type="pres">
      <dgm:prSet presAssocID="{666B6E4D-4A89-464A-954E-0CE22159B2BB}" presName="Name17" presStyleLbl="parChTrans1D3" presStyleIdx="1" presStyleCnt="8"/>
      <dgm:spPr/>
      <dgm:t>
        <a:bodyPr/>
        <a:lstStyle/>
        <a:p>
          <a:endParaRPr lang="en-US"/>
        </a:p>
      </dgm:t>
    </dgm:pt>
    <dgm:pt modelId="{DB753053-1EF1-48DF-A44F-3B782ED074B2}" type="pres">
      <dgm:prSet presAssocID="{E613CF3A-BAA1-45E4-BE5F-07A944D4ABD0}" presName="hierRoot3" presStyleCnt="0"/>
      <dgm:spPr/>
    </dgm:pt>
    <dgm:pt modelId="{9BFDB356-F09A-475A-891F-09F7D1D26688}" type="pres">
      <dgm:prSet presAssocID="{E613CF3A-BAA1-45E4-BE5F-07A944D4ABD0}" presName="composite3" presStyleCnt="0"/>
      <dgm:spPr/>
    </dgm:pt>
    <dgm:pt modelId="{19CB2A5E-DFAB-47B4-8E04-BDF5DD039B17}" type="pres">
      <dgm:prSet presAssocID="{E613CF3A-BAA1-45E4-BE5F-07A944D4ABD0}" presName="background3" presStyleLbl="node3" presStyleIdx="1" presStyleCnt="8"/>
      <dgm:spPr/>
    </dgm:pt>
    <dgm:pt modelId="{553613CF-7EC4-43BB-9115-0CBC67A26D59}" type="pres">
      <dgm:prSet presAssocID="{E613CF3A-BAA1-45E4-BE5F-07A944D4ABD0}" presName="text3" presStyleLbl="fgAcc3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407879-0C6F-4625-B864-B6EDD0805199}" type="pres">
      <dgm:prSet presAssocID="{E613CF3A-BAA1-45E4-BE5F-07A944D4ABD0}" presName="hierChild4" presStyleCnt="0"/>
      <dgm:spPr/>
    </dgm:pt>
    <dgm:pt modelId="{C3D32524-D6D2-4214-9419-7BCE4C5E0C41}" type="pres">
      <dgm:prSet presAssocID="{851DF6FC-8DE2-4575-A228-F3925A5CCE49}" presName="Name23" presStyleLbl="parChTrans1D4" presStyleIdx="1" presStyleCnt="4"/>
      <dgm:spPr/>
      <dgm:t>
        <a:bodyPr/>
        <a:lstStyle/>
        <a:p>
          <a:endParaRPr lang="en-US"/>
        </a:p>
      </dgm:t>
    </dgm:pt>
    <dgm:pt modelId="{3C6C2C99-04AD-49CF-BCA5-B8C978206BAD}" type="pres">
      <dgm:prSet presAssocID="{5DFD87BC-F969-4D36-BCC0-8CF87AADC5E9}" presName="hierRoot4" presStyleCnt="0"/>
      <dgm:spPr/>
    </dgm:pt>
    <dgm:pt modelId="{1CEB99AD-CDCF-4CA3-A1C2-944384DE5D49}" type="pres">
      <dgm:prSet presAssocID="{5DFD87BC-F969-4D36-BCC0-8CF87AADC5E9}" presName="composite4" presStyleCnt="0"/>
      <dgm:spPr/>
    </dgm:pt>
    <dgm:pt modelId="{6454D682-283F-4926-8CE6-D562529CB9D5}" type="pres">
      <dgm:prSet presAssocID="{5DFD87BC-F969-4D36-BCC0-8CF87AADC5E9}" presName="background4" presStyleLbl="node4" presStyleIdx="1" presStyleCnt="4"/>
      <dgm:spPr/>
    </dgm:pt>
    <dgm:pt modelId="{9284F320-3B1F-4C24-B9D3-408BD67776AF}" type="pres">
      <dgm:prSet presAssocID="{5DFD87BC-F969-4D36-BCC0-8CF87AADC5E9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EEE1B6-9A7C-46BB-BCEE-3D08C022292B}" type="pres">
      <dgm:prSet presAssocID="{5DFD87BC-F969-4D36-BCC0-8CF87AADC5E9}" presName="hierChild5" presStyleCnt="0"/>
      <dgm:spPr/>
    </dgm:pt>
    <dgm:pt modelId="{CBA00D8C-AF33-4357-8E81-3723E972144C}" type="pres">
      <dgm:prSet presAssocID="{3F66C253-C48B-40EB-9228-53600CD37ACE}" presName="Name17" presStyleLbl="parChTrans1D3" presStyleIdx="2" presStyleCnt="8"/>
      <dgm:spPr/>
      <dgm:t>
        <a:bodyPr/>
        <a:lstStyle/>
        <a:p>
          <a:endParaRPr lang="en-US"/>
        </a:p>
      </dgm:t>
    </dgm:pt>
    <dgm:pt modelId="{AAA57A8A-6229-4FB6-B54F-8841A742D800}" type="pres">
      <dgm:prSet presAssocID="{B7534776-24D5-4921-9DE5-8ABC1FF47D07}" presName="hierRoot3" presStyleCnt="0"/>
      <dgm:spPr/>
    </dgm:pt>
    <dgm:pt modelId="{678ECAB6-7E01-423D-A011-12A44D930DD7}" type="pres">
      <dgm:prSet presAssocID="{B7534776-24D5-4921-9DE5-8ABC1FF47D07}" presName="composite3" presStyleCnt="0"/>
      <dgm:spPr/>
    </dgm:pt>
    <dgm:pt modelId="{5AB00515-EBA3-40B0-83C2-AED28BCF82AF}" type="pres">
      <dgm:prSet presAssocID="{B7534776-24D5-4921-9DE5-8ABC1FF47D07}" presName="background3" presStyleLbl="node3" presStyleIdx="2" presStyleCnt="8"/>
      <dgm:spPr/>
    </dgm:pt>
    <dgm:pt modelId="{565AA2A4-4BFA-4795-BB52-0897AEF9DD0E}" type="pres">
      <dgm:prSet presAssocID="{B7534776-24D5-4921-9DE5-8ABC1FF47D07}" presName="text3" presStyleLbl="fgAcc3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CC7FA6-DBA2-46DC-9019-01BA66877A8B}" type="pres">
      <dgm:prSet presAssocID="{B7534776-24D5-4921-9DE5-8ABC1FF47D07}" presName="hierChild4" presStyleCnt="0"/>
      <dgm:spPr/>
    </dgm:pt>
    <dgm:pt modelId="{757FC577-327A-4D1A-B840-8880D52CBF5D}" type="pres">
      <dgm:prSet presAssocID="{726DF853-AA40-4AEA-8B4D-635CAB7A1F8B}" presName="Name23" presStyleLbl="parChTrans1D4" presStyleIdx="2" presStyleCnt="4"/>
      <dgm:spPr/>
      <dgm:t>
        <a:bodyPr/>
        <a:lstStyle/>
        <a:p>
          <a:endParaRPr lang="en-US"/>
        </a:p>
      </dgm:t>
    </dgm:pt>
    <dgm:pt modelId="{39104915-2CFA-4B06-9BA7-3AD56D352863}" type="pres">
      <dgm:prSet presAssocID="{70EA5EE7-1A38-412A-88FC-996DDD8A1FB7}" presName="hierRoot4" presStyleCnt="0"/>
      <dgm:spPr/>
    </dgm:pt>
    <dgm:pt modelId="{35E513B0-954B-4879-BE6A-3DD5E6B1EF31}" type="pres">
      <dgm:prSet presAssocID="{70EA5EE7-1A38-412A-88FC-996DDD8A1FB7}" presName="composite4" presStyleCnt="0"/>
      <dgm:spPr/>
    </dgm:pt>
    <dgm:pt modelId="{9E8034E0-6CEE-4E96-A6C5-43CE64CE1668}" type="pres">
      <dgm:prSet presAssocID="{70EA5EE7-1A38-412A-88FC-996DDD8A1FB7}" presName="background4" presStyleLbl="node4" presStyleIdx="2" presStyleCnt="4"/>
      <dgm:spPr/>
    </dgm:pt>
    <dgm:pt modelId="{974CF77E-1107-4BBB-84BC-628245BBCCCD}" type="pres">
      <dgm:prSet presAssocID="{70EA5EE7-1A38-412A-88FC-996DDD8A1FB7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69FA04-7D32-49E3-BC17-29C5CC116472}" type="pres">
      <dgm:prSet presAssocID="{70EA5EE7-1A38-412A-88FC-996DDD8A1FB7}" presName="hierChild5" presStyleCnt="0"/>
      <dgm:spPr/>
    </dgm:pt>
    <dgm:pt modelId="{8D7F87B9-F746-48B6-9BD2-2500AD244C5D}" type="pres">
      <dgm:prSet presAssocID="{6A422E87-EB69-4523-8FF3-CD76E4F48F35}" presName="Name10" presStyleLbl="parChTrans1D2" presStyleIdx="1" presStyleCnt="3"/>
      <dgm:spPr/>
      <dgm:t>
        <a:bodyPr/>
        <a:lstStyle/>
        <a:p>
          <a:endParaRPr lang="en-US"/>
        </a:p>
      </dgm:t>
    </dgm:pt>
    <dgm:pt modelId="{C9B277B8-C39D-415D-BDF4-DE0C34F896C1}" type="pres">
      <dgm:prSet presAssocID="{37A384E3-7ABC-48AB-B89C-65C636111F11}" presName="hierRoot2" presStyleCnt="0"/>
      <dgm:spPr/>
    </dgm:pt>
    <dgm:pt modelId="{816E3907-F493-4875-BE2F-2E55055CB186}" type="pres">
      <dgm:prSet presAssocID="{37A384E3-7ABC-48AB-B89C-65C636111F11}" presName="composite2" presStyleCnt="0"/>
      <dgm:spPr/>
    </dgm:pt>
    <dgm:pt modelId="{A408EEA2-1654-4B19-A644-3F09B91DC56E}" type="pres">
      <dgm:prSet presAssocID="{37A384E3-7ABC-48AB-B89C-65C636111F11}" presName="background2" presStyleLbl="node2" presStyleIdx="1" presStyleCnt="3"/>
      <dgm:spPr/>
    </dgm:pt>
    <dgm:pt modelId="{8D5AE1DA-7DD9-47B2-A9CB-D4FFD3EA0ADC}" type="pres">
      <dgm:prSet presAssocID="{37A384E3-7ABC-48AB-B89C-65C636111F11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0C7B61-0EA7-4BAB-8FDA-5CD04D538B13}" type="pres">
      <dgm:prSet presAssocID="{37A384E3-7ABC-48AB-B89C-65C636111F11}" presName="hierChild3" presStyleCnt="0"/>
      <dgm:spPr/>
    </dgm:pt>
    <dgm:pt modelId="{F28D6F62-D633-4FB4-AAEA-4C09F575223B}" type="pres">
      <dgm:prSet presAssocID="{DD45B96C-0A33-46DA-9308-56F220DBDB78}" presName="Name17" presStyleLbl="parChTrans1D3" presStyleIdx="3" presStyleCnt="8"/>
      <dgm:spPr/>
      <dgm:t>
        <a:bodyPr/>
        <a:lstStyle/>
        <a:p>
          <a:endParaRPr lang="en-US"/>
        </a:p>
      </dgm:t>
    </dgm:pt>
    <dgm:pt modelId="{4CC22DA4-7BBC-4B79-9208-FB3ECAA0CC42}" type="pres">
      <dgm:prSet presAssocID="{9AF92CD2-8CD3-4CC2-A81E-95C612CD2F33}" presName="hierRoot3" presStyleCnt="0"/>
      <dgm:spPr/>
    </dgm:pt>
    <dgm:pt modelId="{14CE2BBE-3538-44B9-A235-7853BA109AD1}" type="pres">
      <dgm:prSet presAssocID="{9AF92CD2-8CD3-4CC2-A81E-95C612CD2F33}" presName="composite3" presStyleCnt="0"/>
      <dgm:spPr/>
    </dgm:pt>
    <dgm:pt modelId="{11B10BAF-D394-42B7-9CA6-C0FF42C19001}" type="pres">
      <dgm:prSet presAssocID="{9AF92CD2-8CD3-4CC2-A81E-95C612CD2F33}" presName="background3" presStyleLbl="node3" presStyleIdx="3" presStyleCnt="8"/>
      <dgm:spPr/>
    </dgm:pt>
    <dgm:pt modelId="{FB0FB3E4-9200-4812-91D8-226E9A096653}" type="pres">
      <dgm:prSet presAssocID="{9AF92CD2-8CD3-4CC2-A81E-95C612CD2F33}" presName="text3" presStyleLbl="fgAcc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93D512-A7FF-42C9-A80C-AE755235BCA3}" type="pres">
      <dgm:prSet presAssocID="{9AF92CD2-8CD3-4CC2-A81E-95C612CD2F33}" presName="hierChild4" presStyleCnt="0"/>
      <dgm:spPr/>
    </dgm:pt>
    <dgm:pt modelId="{C5C1EAB2-651C-4B31-A452-174235FB6976}" type="pres">
      <dgm:prSet presAssocID="{926F4779-F62E-412C-B46B-C96D7A081387}" presName="Name17" presStyleLbl="parChTrans1D3" presStyleIdx="4" presStyleCnt="8"/>
      <dgm:spPr/>
      <dgm:t>
        <a:bodyPr/>
        <a:lstStyle/>
        <a:p>
          <a:endParaRPr lang="en-US"/>
        </a:p>
      </dgm:t>
    </dgm:pt>
    <dgm:pt modelId="{13B2B3B7-5459-4582-B489-E743BC58EA50}" type="pres">
      <dgm:prSet presAssocID="{F9527710-8279-4BD7-B089-1B2DA580A4FE}" presName="hierRoot3" presStyleCnt="0"/>
      <dgm:spPr/>
    </dgm:pt>
    <dgm:pt modelId="{484D757F-8897-4388-B159-7CF5C2137BD3}" type="pres">
      <dgm:prSet presAssocID="{F9527710-8279-4BD7-B089-1B2DA580A4FE}" presName="composite3" presStyleCnt="0"/>
      <dgm:spPr/>
    </dgm:pt>
    <dgm:pt modelId="{3C8E4481-466F-4925-9081-94E27792CED8}" type="pres">
      <dgm:prSet presAssocID="{F9527710-8279-4BD7-B089-1B2DA580A4FE}" presName="background3" presStyleLbl="node3" presStyleIdx="4" presStyleCnt="8"/>
      <dgm:spPr/>
    </dgm:pt>
    <dgm:pt modelId="{EAD1A459-5051-4061-AFF1-B7DB30D8C00B}" type="pres">
      <dgm:prSet presAssocID="{F9527710-8279-4BD7-B089-1B2DA580A4FE}" presName="text3" presStyleLbl="fgAcc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73769B-2883-4706-A3B5-537DD971718A}" type="pres">
      <dgm:prSet presAssocID="{F9527710-8279-4BD7-B089-1B2DA580A4FE}" presName="hierChild4" presStyleCnt="0"/>
      <dgm:spPr/>
    </dgm:pt>
    <dgm:pt modelId="{BE4FFE40-3EC2-4925-9178-3F0026F277F2}" type="pres">
      <dgm:prSet presAssocID="{C31642B5-E502-4D98-A8C4-3040609F3FD6}" presName="Name17" presStyleLbl="parChTrans1D3" presStyleIdx="5" presStyleCnt="8"/>
      <dgm:spPr/>
      <dgm:t>
        <a:bodyPr/>
        <a:lstStyle/>
        <a:p>
          <a:endParaRPr lang="en-US"/>
        </a:p>
      </dgm:t>
    </dgm:pt>
    <dgm:pt modelId="{0C7E80BB-F555-4E24-85D0-0A75353F5A0A}" type="pres">
      <dgm:prSet presAssocID="{01DDC0CA-BE47-468A-9433-B41AAECBFDD2}" presName="hierRoot3" presStyleCnt="0"/>
      <dgm:spPr/>
    </dgm:pt>
    <dgm:pt modelId="{C21CA392-C561-4FCC-B466-B45EF52E28F3}" type="pres">
      <dgm:prSet presAssocID="{01DDC0CA-BE47-468A-9433-B41AAECBFDD2}" presName="composite3" presStyleCnt="0"/>
      <dgm:spPr/>
    </dgm:pt>
    <dgm:pt modelId="{18F9549F-6F16-495C-86BD-ACAA7D7AB80B}" type="pres">
      <dgm:prSet presAssocID="{01DDC0CA-BE47-468A-9433-B41AAECBFDD2}" presName="background3" presStyleLbl="node3" presStyleIdx="5" presStyleCnt="8"/>
      <dgm:spPr/>
    </dgm:pt>
    <dgm:pt modelId="{7AED1433-4B37-4520-AA11-9FDC7DB32638}" type="pres">
      <dgm:prSet presAssocID="{01DDC0CA-BE47-468A-9433-B41AAECBFDD2}" presName="text3" presStyleLbl="fgAcc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FEB754-74EF-43BE-BE1B-B3EE410506E3}" type="pres">
      <dgm:prSet presAssocID="{01DDC0CA-BE47-468A-9433-B41AAECBFDD2}" presName="hierChild4" presStyleCnt="0"/>
      <dgm:spPr/>
    </dgm:pt>
    <dgm:pt modelId="{42AA40ED-19B5-4DD9-8FE2-9359BD3C7588}" type="pres">
      <dgm:prSet presAssocID="{60838A42-22D6-4D0E-9D3E-A4DE0181A16D}" presName="Name10" presStyleLbl="parChTrans1D2" presStyleIdx="2" presStyleCnt="3"/>
      <dgm:spPr/>
      <dgm:t>
        <a:bodyPr/>
        <a:lstStyle/>
        <a:p>
          <a:endParaRPr lang="en-US"/>
        </a:p>
      </dgm:t>
    </dgm:pt>
    <dgm:pt modelId="{9141F81D-EFC4-4575-8D09-5EA023EFD59C}" type="pres">
      <dgm:prSet presAssocID="{B551A998-87FA-473D-BA90-6FD1917F61D0}" presName="hierRoot2" presStyleCnt="0"/>
      <dgm:spPr/>
    </dgm:pt>
    <dgm:pt modelId="{93B80919-45B8-4CEB-A7F9-4D948A0E0816}" type="pres">
      <dgm:prSet presAssocID="{B551A998-87FA-473D-BA90-6FD1917F61D0}" presName="composite2" presStyleCnt="0"/>
      <dgm:spPr/>
    </dgm:pt>
    <dgm:pt modelId="{CBF06535-EAA3-4464-AA60-94BAC07AF036}" type="pres">
      <dgm:prSet presAssocID="{B551A998-87FA-473D-BA90-6FD1917F61D0}" presName="background2" presStyleLbl="node2" presStyleIdx="2" presStyleCnt="3"/>
      <dgm:spPr/>
    </dgm:pt>
    <dgm:pt modelId="{DE2E6621-BF08-44EE-B5E9-3E1506494691}" type="pres">
      <dgm:prSet presAssocID="{B551A998-87FA-473D-BA90-6FD1917F61D0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0CF706-020A-4EF2-BF4A-F1BC86058842}" type="pres">
      <dgm:prSet presAssocID="{B551A998-87FA-473D-BA90-6FD1917F61D0}" presName="hierChild3" presStyleCnt="0"/>
      <dgm:spPr/>
    </dgm:pt>
    <dgm:pt modelId="{D3C4CD1F-1E1C-45D4-BB8B-B1BC6352F2C0}" type="pres">
      <dgm:prSet presAssocID="{73BA3568-F929-484D-BF6B-0655184E7136}" presName="Name17" presStyleLbl="parChTrans1D3" presStyleIdx="6" presStyleCnt="8"/>
      <dgm:spPr/>
      <dgm:t>
        <a:bodyPr/>
        <a:lstStyle/>
        <a:p>
          <a:endParaRPr lang="en-US"/>
        </a:p>
      </dgm:t>
    </dgm:pt>
    <dgm:pt modelId="{4910249C-8000-428C-A21F-8A0C101E5E4C}" type="pres">
      <dgm:prSet presAssocID="{C708DECA-9746-43CF-B2E3-75792A982AA3}" presName="hierRoot3" presStyleCnt="0"/>
      <dgm:spPr/>
    </dgm:pt>
    <dgm:pt modelId="{DF1741B1-3369-4730-BD5C-BD1052B314CD}" type="pres">
      <dgm:prSet presAssocID="{C708DECA-9746-43CF-B2E3-75792A982AA3}" presName="composite3" presStyleCnt="0"/>
      <dgm:spPr/>
    </dgm:pt>
    <dgm:pt modelId="{F4060ECC-6D1E-4DE7-B947-04A0E11E383D}" type="pres">
      <dgm:prSet presAssocID="{C708DECA-9746-43CF-B2E3-75792A982AA3}" presName="background3" presStyleLbl="node3" presStyleIdx="6" presStyleCnt="8"/>
      <dgm:spPr/>
    </dgm:pt>
    <dgm:pt modelId="{BB25213A-1B39-4570-8D54-33038D5E12C5}" type="pres">
      <dgm:prSet presAssocID="{C708DECA-9746-43CF-B2E3-75792A982AA3}" presName="text3" presStyleLbl="fgAcc3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794021-6284-4A55-828E-9E1F3516D14C}" type="pres">
      <dgm:prSet presAssocID="{C708DECA-9746-43CF-B2E3-75792A982AA3}" presName="hierChild4" presStyleCnt="0"/>
      <dgm:spPr/>
    </dgm:pt>
    <dgm:pt modelId="{E28F0EF4-689B-43F4-95DA-034C4C15614D}" type="pres">
      <dgm:prSet presAssocID="{96DF9FFF-1F89-4A40-B90C-106D212AAA12}" presName="Name23" presStyleLbl="parChTrans1D4" presStyleIdx="3" presStyleCnt="4"/>
      <dgm:spPr/>
      <dgm:t>
        <a:bodyPr/>
        <a:lstStyle/>
        <a:p>
          <a:endParaRPr lang="en-US"/>
        </a:p>
      </dgm:t>
    </dgm:pt>
    <dgm:pt modelId="{34486DC9-D986-4E9B-9F43-847F2E181192}" type="pres">
      <dgm:prSet presAssocID="{62570447-0039-4F34-BEE5-3C6689D77BE7}" presName="hierRoot4" presStyleCnt="0"/>
      <dgm:spPr/>
    </dgm:pt>
    <dgm:pt modelId="{8434A23B-E34F-403C-BA24-20DBD604E516}" type="pres">
      <dgm:prSet presAssocID="{62570447-0039-4F34-BEE5-3C6689D77BE7}" presName="composite4" presStyleCnt="0"/>
      <dgm:spPr/>
    </dgm:pt>
    <dgm:pt modelId="{AD10F34D-03FA-48DB-ACEE-F0AA99C6CE08}" type="pres">
      <dgm:prSet presAssocID="{62570447-0039-4F34-BEE5-3C6689D77BE7}" presName="background4" presStyleLbl="node4" presStyleIdx="3" presStyleCnt="4"/>
      <dgm:spPr/>
    </dgm:pt>
    <dgm:pt modelId="{D4EB2D74-B4B4-4A3C-99AB-27D29AF93900}" type="pres">
      <dgm:prSet presAssocID="{62570447-0039-4F34-BEE5-3C6689D77BE7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9DE4B6-6D7C-4A37-8A22-F44F792C8653}" type="pres">
      <dgm:prSet presAssocID="{62570447-0039-4F34-BEE5-3C6689D77BE7}" presName="hierChild5" presStyleCnt="0"/>
      <dgm:spPr/>
    </dgm:pt>
    <dgm:pt modelId="{D9107BE7-9936-4A79-A4B5-DC86F79058E6}" type="pres">
      <dgm:prSet presAssocID="{EB856B36-A668-49B5-8CAB-212BB0525EE6}" presName="Name17" presStyleLbl="parChTrans1D3" presStyleIdx="7" presStyleCnt="8"/>
      <dgm:spPr/>
      <dgm:t>
        <a:bodyPr/>
        <a:lstStyle/>
        <a:p>
          <a:endParaRPr lang="en-US"/>
        </a:p>
      </dgm:t>
    </dgm:pt>
    <dgm:pt modelId="{A307C7B2-A8AD-4335-A62C-6203F5056E9F}" type="pres">
      <dgm:prSet presAssocID="{C4952E74-7BD5-4E52-A58D-90D5D5723F20}" presName="hierRoot3" presStyleCnt="0"/>
      <dgm:spPr/>
    </dgm:pt>
    <dgm:pt modelId="{53AFD0C1-1BE4-41FC-A947-2DFF01CBD6F2}" type="pres">
      <dgm:prSet presAssocID="{C4952E74-7BD5-4E52-A58D-90D5D5723F20}" presName="composite3" presStyleCnt="0"/>
      <dgm:spPr/>
    </dgm:pt>
    <dgm:pt modelId="{88EA4319-6AC8-4D65-B48D-2892A447BACC}" type="pres">
      <dgm:prSet presAssocID="{C4952E74-7BD5-4E52-A58D-90D5D5723F20}" presName="background3" presStyleLbl="node3" presStyleIdx="7" presStyleCnt="8"/>
      <dgm:spPr/>
    </dgm:pt>
    <dgm:pt modelId="{02A79B2B-C30F-4A3B-B1B9-FDC4DEB9AAF6}" type="pres">
      <dgm:prSet presAssocID="{C4952E74-7BD5-4E52-A58D-90D5D5723F20}" presName="text3" presStyleLbl="fgAcc3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065791-3AFB-42A6-8B83-ED53BD08891F}" type="pres">
      <dgm:prSet presAssocID="{C4952E74-7BD5-4E52-A58D-90D5D5723F20}" presName="hierChild4" presStyleCnt="0"/>
      <dgm:spPr/>
    </dgm:pt>
  </dgm:ptLst>
  <dgm:cxnLst>
    <dgm:cxn modelId="{201A5F0E-90CE-4C4A-A9F8-732100C891F3}" type="presOf" srcId="{C708DECA-9746-43CF-B2E3-75792A982AA3}" destId="{BB25213A-1B39-4570-8D54-33038D5E12C5}" srcOrd="0" destOrd="0" presId="urn:microsoft.com/office/officeart/2005/8/layout/hierarchy1"/>
    <dgm:cxn modelId="{B58C7218-8676-4B54-B118-D744909E4438}" type="presOf" srcId="{AF7410E4-0AF9-4948-889C-788DAE1BD0F3}" destId="{4913C22F-9FD9-46A6-9502-C2F3CB2BD258}" srcOrd="0" destOrd="0" presId="urn:microsoft.com/office/officeart/2005/8/layout/hierarchy1"/>
    <dgm:cxn modelId="{96DC1AD5-E585-4618-B1BF-FFCCF4FC98DD}" type="presOf" srcId="{B551A998-87FA-473D-BA90-6FD1917F61D0}" destId="{DE2E6621-BF08-44EE-B5E9-3E1506494691}" srcOrd="0" destOrd="0" presId="urn:microsoft.com/office/officeart/2005/8/layout/hierarchy1"/>
    <dgm:cxn modelId="{C744861C-4D75-4EE1-A2F1-12C8C3293F03}" srcId="{37A384E3-7ABC-48AB-B89C-65C636111F11}" destId="{F9527710-8279-4BD7-B089-1B2DA580A4FE}" srcOrd="1" destOrd="0" parTransId="{926F4779-F62E-412C-B46B-C96D7A081387}" sibTransId="{E8BADB92-F3A2-4AE7-8994-3B0A152E4602}"/>
    <dgm:cxn modelId="{6FFD9DAC-436E-4A34-88DF-96CB201FC778}" type="presOf" srcId="{60838A42-22D6-4D0E-9D3E-A4DE0181A16D}" destId="{42AA40ED-19B5-4DD9-8FE2-9359BD3C7588}" srcOrd="0" destOrd="0" presId="urn:microsoft.com/office/officeart/2005/8/layout/hierarchy1"/>
    <dgm:cxn modelId="{9F2555C7-EE16-4B56-A6D5-CB0F3A1D0801}" type="presOf" srcId="{411EF13A-1FF4-4727-B6A2-4292D2B7ABBE}" destId="{EEA064EA-A7D5-46B7-BC0D-6DF19A739D6D}" srcOrd="0" destOrd="0" presId="urn:microsoft.com/office/officeart/2005/8/layout/hierarchy1"/>
    <dgm:cxn modelId="{B0C5E834-3F85-4F2C-B9CD-066B6006AB6D}" srcId="{B551A998-87FA-473D-BA90-6FD1917F61D0}" destId="{C4952E74-7BD5-4E52-A58D-90D5D5723F20}" srcOrd="1" destOrd="0" parTransId="{EB856B36-A668-49B5-8CAB-212BB0525EE6}" sibTransId="{A99A9088-54A1-4AC4-AAF7-C91E5230FB41}"/>
    <dgm:cxn modelId="{62BC366F-0835-4B4C-8FF2-69635FE1FFEB}" type="presOf" srcId="{851DF6FC-8DE2-4575-A228-F3925A5CCE49}" destId="{C3D32524-D6D2-4214-9419-7BCE4C5E0C41}" srcOrd="0" destOrd="0" presId="urn:microsoft.com/office/officeart/2005/8/layout/hierarchy1"/>
    <dgm:cxn modelId="{E5F16FB8-ED02-4ECF-B954-C3564462E3D6}" type="presOf" srcId="{6A422E87-EB69-4523-8FF3-CD76E4F48F35}" destId="{8D7F87B9-F746-48B6-9BD2-2500AD244C5D}" srcOrd="0" destOrd="0" presId="urn:microsoft.com/office/officeart/2005/8/layout/hierarchy1"/>
    <dgm:cxn modelId="{A99A867D-1365-42F9-B1AD-F9967EC1A984}" type="presOf" srcId="{62570447-0039-4F34-BEE5-3C6689D77BE7}" destId="{D4EB2D74-B4B4-4A3C-99AB-27D29AF93900}" srcOrd="0" destOrd="0" presId="urn:microsoft.com/office/officeart/2005/8/layout/hierarchy1"/>
    <dgm:cxn modelId="{8B9F992B-A232-404F-A800-B5DACCB80237}" srcId="{411EF13A-1FF4-4727-B6A2-4292D2B7ABBE}" destId="{75EFB527-1326-40EC-BCC3-431030F7B4A1}" srcOrd="0" destOrd="0" parTransId="{9A6A0362-6590-4F8E-AFDA-093A4A0BEFB7}" sibTransId="{B3AA1D46-6D12-4869-9E92-3B40FB2AAD7C}"/>
    <dgm:cxn modelId="{6EA54C11-5D03-478F-9F88-B8B1933D9D55}" srcId="{37A384E3-7ABC-48AB-B89C-65C636111F11}" destId="{9AF92CD2-8CD3-4CC2-A81E-95C612CD2F33}" srcOrd="0" destOrd="0" parTransId="{DD45B96C-0A33-46DA-9308-56F220DBDB78}" sibTransId="{5626BD97-B48F-42F8-A42A-490172C4FC60}"/>
    <dgm:cxn modelId="{41F46E9D-9DE3-4109-B1EE-29DBB2703A9A}" type="presOf" srcId="{DD45B96C-0A33-46DA-9308-56F220DBDB78}" destId="{F28D6F62-D633-4FB4-AAEA-4C09F575223B}" srcOrd="0" destOrd="0" presId="urn:microsoft.com/office/officeart/2005/8/layout/hierarchy1"/>
    <dgm:cxn modelId="{2757878A-B34D-49D0-9A3C-8709BE2C12A9}" type="presOf" srcId="{726DF853-AA40-4AEA-8B4D-635CAB7A1F8B}" destId="{757FC577-327A-4D1A-B840-8880D52CBF5D}" srcOrd="0" destOrd="0" presId="urn:microsoft.com/office/officeart/2005/8/layout/hierarchy1"/>
    <dgm:cxn modelId="{D47B4021-45B1-4750-BFF3-843DF8F25FFE}" type="presOf" srcId="{C31642B5-E502-4D98-A8C4-3040609F3FD6}" destId="{BE4FFE40-3EC2-4925-9178-3F0026F277F2}" srcOrd="0" destOrd="0" presId="urn:microsoft.com/office/officeart/2005/8/layout/hierarchy1"/>
    <dgm:cxn modelId="{107B41A9-A489-4C24-9CEA-3A45B0F1237E}" type="presOf" srcId="{B7534776-24D5-4921-9DE5-8ABC1FF47D07}" destId="{565AA2A4-4BFA-4795-BB52-0897AEF9DD0E}" srcOrd="0" destOrd="0" presId="urn:microsoft.com/office/officeart/2005/8/layout/hierarchy1"/>
    <dgm:cxn modelId="{BB2E2615-6E09-4BB9-A7A2-A3F396B979D4}" type="presOf" srcId="{70EA5EE7-1A38-412A-88FC-996DDD8A1FB7}" destId="{974CF77E-1107-4BBB-84BC-628245BBCCCD}" srcOrd="0" destOrd="0" presId="urn:microsoft.com/office/officeart/2005/8/layout/hierarchy1"/>
    <dgm:cxn modelId="{55B5959D-3885-419C-BFDA-5D4E513CBCFC}" type="presOf" srcId="{8BCD4EB0-A82E-449B-AC2A-8A62758A5632}" destId="{BC94A1CD-FA52-4460-8130-CE80DC02C9ED}" srcOrd="0" destOrd="0" presId="urn:microsoft.com/office/officeart/2005/8/layout/hierarchy1"/>
    <dgm:cxn modelId="{DF1DBD32-14E9-4E61-9343-57870917A487}" type="presOf" srcId="{F9527710-8279-4BD7-B089-1B2DA580A4FE}" destId="{EAD1A459-5051-4061-AFF1-B7DB30D8C00B}" srcOrd="0" destOrd="0" presId="urn:microsoft.com/office/officeart/2005/8/layout/hierarchy1"/>
    <dgm:cxn modelId="{1F6B3A43-7339-43E6-9EC4-BD9B9932D781}" type="presOf" srcId="{75EFB527-1326-40EC-BCC3-431030F7B4A1}" destId="{2B5E5AF1-0E7E-4CE2-B341-28F4ACA13827}" srcOrd="0" destOrd="0" presId="urn:microsoft.com/office/officeart/2005/8/layout/hierarchy1"/>
    <dgm:cxn modelId="{AFED46AE-AF60-4757-8040-ACFB9337E771}" type="presOf" srcId="{73BA3568-F929-484D-BF6B-0655184E7136}" destId="{D3C4CD1F-1E1C-45D4-BB8B-B1BC6352F2C0}" srcOrd="0" destOrd="0" presId="urn:microsoft.com/office/officeart/2005/8/layout/hierarchy1"/>
    <dgm:cxn modelId="{0B773C72-F58E-4095-B297-A503E50A4AC1}" type="presOf" srcId="{8C811BFC-36C9-46AC-A990-87F3B99857C9}" destId="{D5A62A8D-EC71-415C-B53D-1CAFDD9E7ED3}" srcOrd="0" destOrd="0" presId="urn:microsoft.com/office/officeart/2005/8/layout/hierarchy1"/>
    <dgm:cxn modelId="{1BCD026B-3FDF-40D7-9230-7BFE4EC426D2}" srcId="{8BCD4EB0-A82E-449B-AC2A-8A62758A5632}" destId="{411EF13A-1FF4-4727-B6A2-4292D2B7ABBE}" srcOrd="0" destOrd="0" parTransId="{891B49A0-1722-431A-A511-F67B217D16BF}" sibTransId="{0806667C-D92A-4DB2-BE18-E054FDC64D04}"/>
    <dgm:cxn modelId="{15AB2B9B-956A-4357-9B5A-48D7F88056B3}" type="presOf" srcId="{666B6E4D-4A89-464A-954E-0CE22159B2BB}" destId="{8F76D32E-7921-4A0B-8B58-D0DFC342E14B}" srcOrd="0" destOrd="0" presId="urn:microsoft.com/office/officeart/2005/8/layout/hierarchy1"/>
    <dgm:cxn modelId="{4BDD3534-FEE9-41D0-9C53-6AD3EDFB1AA0}" type="presOf" srcId="{96DF9FFF-1F89-4A40-B90C-106D212AAA12}" destId="{E28F0EF4-689B-43F4-95DA-034C4C15614D}" srcOrd="0" destOrd="0" presId="urn:microsoft.com/office/officeart/2005/8/layout/hierarchy1"/>
    <dgm:cxn modelId="{83027877-E86A-4F55-9D6E-D98FA4DF5A63}" srcId="{411EF13A-1FF4-4727-B6A2-4292D2B7ABBE}" destId="{B7534776-24D5-4921-9DE5-8ABC1FF47D07}" srcOrd="2" destOrd="0" parTransId="{3F66C253-C48B-40EB-9228-53600CD37ACE}" sibTransId="{D9F7C4F7-0693-42A5-8323-70493B428616}"/>
    <dgm:cxn modelId="{65850EE6-60F5-4C9F-BAF7-D4202930B943}" srcId="{8BCD4EB0-A82E-449B-AC2A-8A62758A5632}" destId="{B551A998-87FA-473D-BA90-6FD1917F61D0}" srcOrd="2" destOrd="0" parTransId="{60838A42-22D6-4D0E-9D3E-A4DE0181A16D}" sibTransId="{E722902C-191A-4FD9-B0FA-9819B09DC2AB}"/>
    <dgm:cxn modelId="{5A9DD3E8-F8B6-4170-AA5F-4EC1AC1F8D7B}" srcId="{37A384E3-7ABC-48AB-B89C-65C636111F11}" destId="{01DDC0CA-BE47-468A-9433-B41AAECBFDD2}" srcOrd="2" destOrd="0" parTransId="{C31642B5-E502-4D98-A8C4-3040609F3FD6}" sibTransId="{4B0340B8-56AB-4D6F-B9A7-2DA7E2164497}"/>
    <dgm:cxn modelId="{C7E60949-BB4D-4CA5-9E7D-820AB6DAE928}" type="presOf" srcId="{01DDC0CA-BE47-468A-9433-B41AAECBFDD2}" destId="{7AED1433-4B37-4520-AA11-9FDC7DB32638}" srcOrd="0" destOrd="0" presId="urn:microsoft.com/office/officeart/2005/8/layout/hierarchy1"/>
    <dgm:cxn modelId="{541913B5-172F-4A02-8FC4-E11559EE5B0B}" srcId="{8BCD4EB0-A82E-449B-AC2A-8A62758A5632}" destId="{37A384E3-7ABC-48AB-B89C-65C636111F11}" srcOrd="1" destOrd="0" parTransId="{6A422E87-EB69-4523-8FF3-CD76E4F48F35}" sibTransId="{A1B66722-3F04-4C03-BEAA-14328A2671A0}"/>
    <dgm:cxn modelId="{E3BF8D32-8398-4B01-AD5E-94A670E86241}" srcId="{C708DECA-9746-43CF-B2E3-75792A982AA3}" destId="{62570447-0039-4F34-BEE5-3C6689D77BE7}" srcOrd="0" destOrd="0" parTransId="{96DF9FFF-1F89-4A40-B90C-106D212AAA12}" sibTransId="{35578369-52E0-4748-AB8D-EA32CCDD8BE4}"/>
    <dgm:cxn modelId="{82418E25-9D9F-40B6-A520-C6F495E93B4D}" srcId="{411EF13A-1FF4-4727-B6A2-4292D2B7ABBE}" destId="{E613CF3A-BAA1-45E4-BE5F-07A944D4ABD0}" srcOrd="1" destOrd="0" parTransId="{666B6E4D-4A89-464A-954E-0CE22159B2BB}" sibTransId="{851E394A-8E78-487B-B72E-AC3A6024563E}"/>
    <dgm:cxn modelId="{EECFA9D2-4A3B-43E6-B745-D7462199CE1F}" srcId="{B7534776-24D5-4921-9DE5-8ABC1FF47D07}" destId="{70EA5EE7-1A38-412A-88FC-996DDD8A1FB7}" srcOrd="0" destOrd="0" parTransId="{726DF853-AA40-4AEA-8B4D-635CAB7A1F8B}" sibTransId="{A951406D-A1A8-48DE-A68F-0A6E82205985}"/>
    <dgm:cxn modelId="{1F7EEB48-3EE5-4719-8A19-0FE203F95CF0}" type="presOf" srcId="{C4952E74-7BD5-4E52-A58D-90D5D5723F20}" destId="{02A79B2B-C30F-4A3B-B1B9-FDC4DEB9AAF6}" srcOrd="0" destOrd="0" presId="urn:microsoft.com/office/officeart/2005/8/layout/hierarchy1"/>
    <dgm:cxn modelId="{5C729850-7AD3-432E-8D42-CBD656DC0477}" type="presOf" srcId="{395DA145-C865-4074-B330-696D6F675EF3}" destId="{B8421B3C-6B48-4969-AA14-AD944020A705}" srcOrd="0" destOrd="0" presId="urn:microsoft.com/office/officeart/2005/8/layout/hierarchy1"/>
    <dgm:cxn modelId="{3DB7E0FC-E5BD-4AAE-A755-84FE76BF5884}" srcId="{B551A998-87FA-473D-BA90-6FD1917F61D0}" destId="{C708DECA-9746-43CF-B2E3-75792A982AA3}" srcOrd="0" destOrd="0" parTransId="{73BA3568-F929-484D-BF6B-0655184E7136}" sibTransId="{EF1592D1-964F-4B75-8291-EFD35F42BA3D}"/>
    <dgm:cxn modelId="{C121FEB9-5EC2-4B67-B17E-731767F3E802}" type="presOf" srcId="{37A384E3-7ABC-48AB-B89C-65C636111F11}" destId="{8D5AE1DA-7DD9-47B2-A9CB-D4FFD3EA0ADC}" srcOrd="0" destOrd="0" presId="urn:microsoft.com/office/officeart/2005/8/layout/hierarchy1"/>
    <dgm:cxn modelId="{755F7A87-AA23-466B-8A24-AAD379AA4D03}" type="presOf" srcId="{5DFD87BC-F969-4D36-BCC0-8CF87AADC5E9}" destId="{9284F320-3B1F-4C24-B9D3-408BD67776AF}" srcOrd="0" destOrd="0" presId="urn:microsoft.com/office/officeart/2005/8/layout/hierarchy1"/>
    <dgm:cxn modelId="{8845D25E-3069-4D59-B3BE-86CBAA13E5A5}" type="presOf" srcId="{9A6A0362-6590-4F8E-AFDA-093A4A0BEFB7}" destId="{B9598FBE-32B7-4333-BEAF-E6BB8ACE0BAC}" srcOrd="0" destOrd="0" presId="urn:microsoft.com/office/officeart/2005/8/layout/hierarchy1"/>
    <dgm:cxn modelId="{20C7ADC5-F0CC-453A-9AB7-958FEE0E8474}" type="presOf" srcId="{891B49A0-1722-431A-A511-F67B217D16BF}" destId="{F2A52262-6F9B-4ED5-97F8-AF4BF68A3D7D}" srcOrd="0" destOrd="0" presId="urn:microsoft.com/office/officeart/2005/8/layout/hierarchy1"/>
    <dgm:cxn modelId="{F5A95146-024A-450D-8C5D-B19D53FCB226}" type="presOf" srcId="{926F4779-F62E-412C-B46B-C96D7A081387}" destId="{C5C1EAB2-651C-4B31-A452-174235FB6976}" srcOrd="0" destOrd="0" presId="urn:microsoft.com/office/officeart/2005/8/layout/hierarchy1"/>
    <dgm:cxn modelId="{C4C8A0C1-55C9-4D2E-95BF-3D99CBFEAE91}" type="presOf" srcId="{EB856B36-A668-49B5-8CAB-212BB0525EE6}" destId="{D9107BE7-9936-4A79-A4B5-DC86F79058E6}" srcOrd="0" destOrd="0" presId="urn:microsoft.com/office/officeart/2005/8/layout/hierarchy1"/>
    <dgm:cxn modelId="{1BBD9C34-1BD8-49B0-B8B3-91997CB2A989}" srcId="{75EFB527-1326-40EC-BCC3-431030F7B4A1}" destId="{AF7410E4-0AF9-4948-889C-788DAE1BD0F3}" srcOrd="0" destOrd="0" parTransId="{395DA145-C865-4074-B330-696D6F675EF3}" sibTransId="{EF06A723-1DA8-4A23-97F9-A6843FF0186F}"/>
    <dgm:cxn modelId="{6111361F-B1E4-478B-8C82-EDD338963B8F}" srcId="{8C811BFC-36C9-46AC-A990-87F3B99857C9}" destId="{8BCD4EB0-A82E-449B-AC2A-8A62758A5632}" srcOrd="0" destOrd="0" parTransId="{4C01DFAF-34D5-488D-B830-1FC291C9CEC8}" sibTransId="{5E152D60-D449-4086-A418-47CED398D2C6}"/>
    <dgm:cxn modelId="{F63470B9-7709-4B98-B132-00BDA3E6462E}" type="presOf" srcId="{E613CF3A-BAA1-45E4-BE5F-07A944D4ABD0}" destId="{553613CF-7EC4-43BB-9115-0CBC67A26D59}" srcOrd="0" destOrd="0" presId="urn:microsoft.com/office/officeart/2005/8/layout/hierarchy1"/>
    <dgm:cxn modelId="{801772CD-BE59-4CC7-ACBA-C36AE1EF3EEE}" type="presOf" srcId="{9AF92CD2-8CD3-4CC2-A81E-95C612CD2F33}" destId="{FB0FB3E4-9200-4812-91D8-226E9A096653}" srcOrd="0" destOrd="0" presId="urn:microsoft.com/office/officeart/2005/8/layout/hierarchy1"/>
    <dgm:cxn modelId="{A8C91D4B-9FE1-4D4A-9C26-1BAB3F1D7B7B}" srcId="{E613CF3A-BAA1-45E4-BE5F-07A944D4ABD0}" destId="{5DFD87BC-F969-4D36-BCC0-8CF87AADC5E9}" srcOrd="0" destOrd="0" parTransId="{851DF6FC-8DE2-4575-A228-F3925A5CCE49}" sibTransId="{6B7E364A-0C3D-4CDE-86E2-36EC5DCC149F}"/>
    <dgm:cxn modelId="{BEC60ED1-018F-4CCB-9EAA-180AEB8976B5}" type="presOf" srcId="{3F66C253-C48B-40EB-9228-53600CD37ACE}" destId="{CBA00D8C-AF33-4357-8E81-3723E972144C}" srcOrd="0" destOrd="0" presId="urn:microsoft.com/office/officeart/2005/8/layout/hierarchy1"/>
    <dgm:cxn modelId="{3251D222-FE75-42E8-ABD5-B0E2DF3F99E7}" type="presParOf" srcId="{D5A62A8D-EC71-415C-B53D-1CAFDD9E7ED3}" destId="{EE09F13D-39DD-4632-A99F-27CD069C4E30}" srcOrd="0" destOrd="0" presId="urn:microsoft.com/office/officeart/2005/8/layout/hierarchy1"/>
    <dgm:cxn modelId="{6260F998-8CDC-4983-8ACB-A01CA539AC28}" type="presParOf" srcId="{EE09F13D-39DD-4632-A99F-27CD069C4E30}" destId="{B81937F2-26BE-417B-83ED-8976AFB734E0}" srcOrd="0" destOrd="0" presId="urn:microsoft.com/office/officeart/2005/8/layout/hierarchy1"/>
    <dgm:cxn modelId="{21CDCBA0-84F8-4C72-B745-118DC0902863}" type="presParOf" srcId="{B81937F2-26BE-417B-83ED-8976AFB734E0}" destId="{29B424EB-BB2E-47D9-8ACF-620D221AEA7F}" srcOrd="0" destOrd="0" presId="urn:microsoft.com/office/officeart/2005/8/layout/hierarchy1"/>
    <dgm:cxn modelId="{503A1F45-47F3-405A-A797-F2B0FEF5EE67}" type="presParOf" srcId="{B81937F2-26BE-417B-83ED-8976AFB734E0}" destId="{BC94A1CD-FA52-4460-8130-CE80DC02C9ED}" srcOrd="1" destOrd="0" presId="urn:microsoft.com/office/officeart/2005/8/layout/hierarchy1"/>
    <dgm:cxn modelId="{63A344CC-7DF9-4CD0-9116-8938F86C0DDC}" type="presParOf" srcId="{EE09F13D-39DD-4632-A99F-27CD069C4E30}" destId="{A5CC05FA-1F6B-4A29-AFD9-2816D393A8CB}" srcOrd="1" destOrd="0" presId="urn:microsoft.com/office/officeart/2005/8/layout/hierarchy1"/>
    <dgm:cxn modelId="{DE09FD38-A217-45BA-A29C-13FE92326A8C}" type="presParOf" srcId="{A5CC05FA-1F6B-4A29-AFD9-2816D393A8CB}" destId="{F2A52262-6F9B-4ED5-97F8-AF4BF68A3D7D}" srcOrd="0" destOrd="0" presId="urn:microsoft.com/office/officeart/2005/8/layout/hierarchy1"/>
    <dgm:cxn modelId="{CECAC432-FDC7-4197-BFF9-249CBB8DABCB}" type="presParOf" srcId="{A5CC05FA-1F6B-4A29-AFD9-2816D393A8CB}" destId="{99CFCF55-22E3-47C9-AC21-D70726FB5E09}" srcOrd="1" destOrd="0" presId="urn:microsoft.com/office/officeart/2005/8/layout/hierarchy1"/>
    <dgm:cxn modelId="{64578BAC-2645-49F1-AEE1-4B575C6DDA75}" type="presParOf" srcId="{99CFCF55-22E3-47C9-AC21-D70726FB5E09}" destId="{37ED0026-19C8-4EE9-9A0D-B0C753B82F47}" srcOrd="0" destOrd="0" presId="urn:microsoft.com/office/officeart/2005/8/layout/hierarchy1"/>
    <dgm:cxn modelId="{433E4121-0CBE-4348-A70E-52B575A628BD}" type="presParOf" srcId="{37ED0026-19C8-4EE9-9A0D-B0C753B82F47}" destId="{B1E97871-02C5-4C8C-B69A-CF6DCE1DC6BA}" srcOrd="0" destOrd="0" presId="urn:microsoft.com/office/officeart/2005/8/layout/hierarchy1"/>
    <dgm:cxn modelId="{24BE3E06-E34C-461F-ABF4-A0CE6424FA2C}" type="presParOf" srcId="{37ED0026-19C8-4EE9-9A0D-B0C753B82F47}" destId="{EEA064EA-A7D5-46B7-BC0D-6DF19A739D6D}" srcOrd="1" destOrd="0" presId="urn:microsoft.com/office/officeart/2005/8/layout/hierarchy1"/>
    <dgm:cxn modelId="{0FE18087-9B99-4AF3-9830-0BF848ECED56}" type="presParOf" srcId="{99CFCF55-22E3-47C9-AC21-D70726FB5E09}" destId="{2E4D0D29-D0B5-4BA6-BFF1-D7C98C7851F2}" srcOrd="1" destOrd="0" presId="urn:microsoft.com/office/officeart/2005/8/layout/hierarchy1"/>
    <dgm:cxn modelId="{EEE44B8C-43CD-4036-91CE-8B0F9593AA8D}" type="presParOf" srcId="{2E4D0D29-D0B5-4BA6-BFF1-D7C98C7851F2}" destId="{B9598FBE-32B7-4333-BEAF-E6BB8ACE0BAC}" srcOrd="0" destOrd="0" presId="urn:microsoft.com/office/officeart/2005/8/layout/hierarchy1"/>
    <dgm:cxn modelId="{F60ED841-A7FC-4E94-8188-1722E118239A}" type="presParOf" srcId="{2E4D0D29-D0B5-4BA6-BFF1-D7C98C7851F2}" destId="{C52B284C-C7F2-49AD-8D26-734E9F6E08E9}" srcOrd="1" destOrd="0" presId="urn:microsoft.com/office/officeart/2005/8/layout/hierarchy1"/>
    <dgm:cxn modelId="{83C5A6DF-D2D5-457C-BF6B-12A304A4AD12}" type="presParOf" srcId="{C52B284C-C7F2-49AD-8D26-734E9F6E08E9}" destId="{539CF032-E8C0-4CAE-82EE-AE37A8AE238A}" srcOrd="0" destOrd="0" presId="urn:microsoft.com/office/officeart/2005/8/layout/hierarchy1"/>
    <dgm:cxn modelId="{CC9C817A-465A-4513-9298-442481C85614}" type="presParOf" srcId="{539CF032-E8C0-4CAE-82EE-AE37A8AE238A}" destId="{66403C6F-1C11-49DC-AE1E-8CCEFD0DC211}" srcOrd="0" destOrd="0" presId="urn:microsoft.com/office/officeart/2005/8/layout/hierarchy1"/>
    <dgm:cxn modelId="{80D5ADAE-F827-4C8F-B2F4-2D287C8F784B}" type="presParOf" srcId="{539CF032-E8C0-4CAE-82EE-AE37A8AE238A}" destId="{2B5E5AF1-0E7E-4CE2-B341-28F4ACA13827}" srcOrd="1" destOrd="0" presId="urn:microsoft.com/office/officeart/2005/8/layout/hierarchy1"/>
    <dgm:cxn modelId="{A02D7CBF-66AB-47FB-97C1-5C8778D138CA}" type="presParOf" srcId="{C52B284C-C7F2-49AD-8D26-734E9F6E08E9}" destId="{14E86EBE-3108-434E-9FD2-C7373E0FCAC8}" srcOrd="1" destOrd="0" presId="urn:microsoft.com/office/officeart/2005/8/layout/hierarchy1"/>
    <dgm:cxn modelId="{2BA2B870-09AB-4B52-A854-128630F1F483}" type="presParOf" srcId="{14E86EBE-3108-434E-9FD2-C7373E0FCAC8}" destId="{B8421B3C-6B48-4969-AA14-AD944020A705}" srcOrd="0" destOrd="0" presId="urn:microsoft.com/office/officeart/2005/8/layout/hierarchy1"/>
    <dgm:cxn modelId="{0A20BE30-B0A1-4A48-93C3-9804AB61B235}" type="presParOf" srcId="{14E86EBE-3108-434E-9FD2-C7373E0FCAC8}" destId="{8FBC385B-072A-42C8-92E5-B7AD6243A6AE}" srcOrd="1" destOrd="0" presId="urn:microsoft.com/office/officeart/2005/8/layout/hierarchy1"/>
    <dgm:cxn modelId="{AD11E528-7C96-4D11-96AD-387F68F625EC}" type="presParOf" srcId="{8FBC385B-072A-42C8-92E5-B7AD6243A6AE}" destId="{6F331ACB-2513-46AF-AC2F-219C6EBD9B91}" srcOrd="0" destOrd="0" presId="urn:microsoft.com/office/officeart/2005/8/layout/hierarchy1"/>
    <dgm:cxn modelId="{9BCFC7F6-27AB-49B4-B9CC-9D524A799580}" type="presParOf" srcId="{6F331ACB-2513-46AF-AC2F-219C6EBD9B91}" destId="{C2C3170E-42CD-4190-97A7-74D545B59E40}" srcOrd="0" destOrd="0" presId="urn:microsoft.com/office/officeart/2005/8/layout/hierarchy1"/>
    <dgm:cxn modelId="{FCF07B00-C337-407D-8434-531761299F7F}" type="presParOf" srcId="{6F331ACB-2513-46AF-AC2F-219C6EBD9B91}" destId="{4913C22F-9FD9-46A6-9502-C2F3CB2BD258}" srcOrd="1" destOrd="0" presId="urn:microsoft.com/office/officeart/2005/8/layout/hierarchy1"/>
    <dgm:cxn modelId="{DEEFFEF0-F709-48A5-9F04-CC58682D1CDD}" type="presParOf" srcId="{8FBC385B-072A-42C8-92E5-B7AD6243A6AE}" destId="{F8A89BBA-1318-4A54-9AAE-9A07992F0FFB}" srcOrd="1" destOrd="0" presId="urn:microsoft.com/office/officeart/2005/8/layout/hierarchy1"/>
    <dgm:cxn modelId="{5DF3CCA4-7542-448D-9E92-19A21EAF4951}" type="presParOf" srcId="{2E4D0D29-D0B5-4BA6-BFF1-D7C98C7851F2}" destId="{8F76D32E-7921-4A0B-8B58-D0DFC342E14B}" srcOrd="2" destOrd="0" presId="urn:microsoft.com/office/officeart/2005/8/layout/hierarchy1"/>
    <dgm:cxn modelId="{753CE09E-574F-4741-9816-6D2F174CC049}" type="presParOf" srcId="{2E4D0D29-D0B5-4BA6-BFF1-D7C98C7851F2}" destId="{DB753053-1EF1-48DF-A44F-3B782ED074B2}" srcOrd="3" destOrd="0" presId="urn:microsoft.com/office/officeart/2005/8/layout/hierarchy1"/>
    <dgm:cxn modelId="{B726223E-1365-4065-B3C1-31B0C893753E}" type="presParOf" srcId="{DB753053-1EF1-48DF-A44F-3B782ED074B2}" destId="{9BFDB356-F09A-475A-891F-09F7D1D26688}" srcOrd="0" destOrd="0" presId="urn:microsoft.com/office/officeart/2005/8/layout/hierarchy1"/>
    <dgm:cxn modelId="{757B83E8-0ECC-4093-88B4-58D669ACD481}" type="presParOf" srcId="{9BFDB356-F09A-475A-891F-09F7D1D26688}" destId="{19CB2A5E-DFAB-47B4-8E04-BDF5DD039B17}" srcOrd="0" destOrd="0" presId="urn:microsoft.com/office/officeart/2005/8/layout/hierarchy1"/>
    <dgm:cxn modelId="{BD8DB6E3-504E-4932-B8D9-B924CA6F5B8F}" type="presParOf" srcId="{9BFDB356-F09A-475A-891F-09F7D1D26688}" destId="{553613CF-7EC4-43BB-9115-0CBC67A26D59}" srcOrd="1" destOrd="0" presId="urn:microsoft.com/office/officeart/2005/8/layout/hierarchy1"/>
    <dgm:cxn modelId="{FC92211E-6410-4540-9210-5DC7D1BA3F09}" type="presParOf" srcId="{DB753053-1EF1-48DF-A44F-3B782ED074B2}" destId="{7D407879-0C6F-4625-B864-B6EDD0805199}" srcOrd="1" destOrd="0" presId="urn:microsoft.com/office/officeart/2005/8/layout/hierarchy1"/>
    <dgm:cxn modelId="{914702C5-8AF9-4CA2-8F78-A2D6214D6932}" type="presParOf" srcId="{7D407879-0C6F-4625-B864-B6EDD0805199}" destId="{C3D32524-D6D2-4214-9419-7BCE4C5E0C41}" srcOrd="0" destOrd="0" presId="urn:microsoft.com/office/officeart/2005/8/layout/hierarchy1"/>
    <dgm:cxn modelId="{B367E756-9F1C-41D0-B39D-E2D820EBA6A6}" type="presParOf" srcId="{7D407879-0C6F-4625-B864-B6EDD0805199}" destId="{3C6C2C99-04AD-49CF-BCA5-B8C978206BAD}" srcOrd="1" destOrd="0" presId="urn:microsoft.com/office/officeart/2005/8/layout/hierarchy1"/>
    <dgm:cxn modelId="{07C36715-43AE-4AED-B77C-96A639D693C7}" type="presParOf" srcId="{3C6C2C99-04AD-49CF-BCA5-B8C978206BAD}" destId="{1CEB99AD-CDCF-4CA3-A1C2-944384DE5D49}" srcOrd="0" destOrd="0" presId="urn:microsoft.com/office/officeart/2005/8/layout/hierarchy1"/>
    <dgm:cxn modelId="{0DC4F7B4-46A8-4042-8988-A7360753BAD0}" type="presParOf" srcId="{1CEB99AD-CDCF-4CA3-A1C2-944384DE5D49}" destId="{6454D682-283F-4926-8CE6-D562529CB9D5}" srcOrd="0" destOrd="0" presId="urn:microsoft.com/office/officeart/2005/8/layout/hierarchy1"/>
    <dgm:cxn modelId="{984CC99D-E044-4DED-8117-EAF0AC37F45B}" type="presParOf" srcId="{1CEB99AD-CDCF-4CA3-A1C2-944384DE5D49}" destId="{9284F320-3B1F-4C24-B9D3-408BD67776AF}" srcOrd="1" destOrd="0" presId="urn:microsoft.com/office/officeart/2005/8/layout/hierarchy1"/>
    <dgm:cxn modelId="{7433B630-B845-49AD-B645-525E5D450E50}" type="presParOf" srcId="{3C6C2C99-04AD-49CF-BCA5-B8C978206BAD}" destId="{72EEE1B6-9A7C-46BB-BCEE-3D08C022292B}" srcOrd="1" destOrd="0" presId="urn:microsoft.com/office/officeart/2005/8/layout/hierarchy1"/>
    <dgm:cxn modelId="{22D5C5AD-842C-49C6-9FDC-F491F7EC55EE}" type="presParOf" srcId="{2E4D0D29-D0B5-4BA6-BFF1-D7C98C7851F2}" destId="{CBA00D8C-AF33-4357-8E81-3723E972144C}" srcOrd="4" destOrd="0" presId="urn:microsoft.com/office/officeart/2005/8/layout/hierarchy1"/>
    <dgm:cxn modelId="{E8F2E2D6-F20D-4F6E-8EBD-C6AB1A7B9B4B}" type="presParOf" srcId="{2E4D0D29-D0B5-4BA6-BFF1-D7C98C7851F2}" destId="{AAA57A8A-6229-4FB6-B54F-8841A742D800}" srcOrd="5" destOrd="0" presId="urn:microsoft.com/office/officeart/2005/8/layout/hierarchy1"/>
    <dgm:cxn modelId="{7586F01E-3DA2-4D98-8396-DD6BE2F2E663}" type="presParOf" srcId="{AAA57A8A-6229-4FB6-B54F-8841A742D800}" destId="{678ECAB6-7E01-423D-A011-12A44D930DD7}" srcOrd="0" destOrd="0" presId="urn:microsoft.com/office/officeart/2005/8/layout/hierarchy1"/>
    <dgm:cxn modelId="{7DF29B13-3847-4026-8384-C15C47F0370E}" type="presParOf" srcId="{678ECAB6-7E01-423D-A011-12A44D930DD7}" destId="{5AB00515-EBA3-40B0-83C2-AED28BCF82AF}" srcOrd="0" destOrd="0" presId="urn:microsoft.com/office/officeart/2005/8/layout/hierarchy1"/>
    <dgm:cxn modelId="{A73EC610-D8FB-47F1-8404-EE8F1BC6FF02}" type="presParOf" srcId="{678ECAB6-7E01-423D-A011-12A44D930DD7}" destId="{565AA2A4-4BFA-4795-BB52-0897AEF9DD0E}" srcOrd="1" destOrd="0" presId="urn:microsoft.com/office/officeart/2005/8/layout/hierarchy1"/>
    <dgm:cxn modelId="{D38E20B0-93AB-4642-916A-53444124ADDB}" type="presParOf" srcId="{AAA57A8A-6229-4FB6-B54F-8841A742D800}" destId="{5DCC7FA6-DBA2-46DC-9019-01BA66877A8B}" srcOrd="1" destOrd="0" presId="urn:microsoft.com/office/officeart/2005/8/layout/hierarchy1"/>
    <dgm:cxn modelId="{36DD1F49-B57D-4430-B7CF-2746F7D10F27}" type="presParOf" srcId="{5DCC7FA6-DBA2-46DC-9019-01BA66877A8B}" destId="{757FC577-327A-4D1A-B840-8880D52CBF5D}" srcOrd="0" destOrd="0" presId="urn:microsoft.com/office/officeart/2005/8/layout/hierarchy1"/>
    <dgm:cxn modelId="{CF342AC0-7A46-4EBF-BA8B-AFE1D65D30D1}" type="presParOf" srcId="{5DCC7FA6-DBA2-46DC-9019-01BA66877A8B}" destId="{39104915-2CFA-4B06-9BA7-3AD56D352863}" srcOrd="1" destOrd="0" presId="urn:microsoft.com/office/officeart/2005/8/layout/hierarchy1"/>
    <dgm:cxn modelId="{F456D812-272B-4F1C-915F-EC1E2114B69E}" type="presParOf" srcId="{39104915-2CFA-4B06-9BA7-3AD56D352863}" destId="{35E513B0-954B-4879-BE6A-3DD5E6B1EF31}" srcOrd="0" destOrd="0" presId="urn:microsoft.com/office/officeart/2005/8/layout/hierarchy1"/>
    <dgm:cxn modelId="{C85D1172-65E8-443D-B25B-407B15D152EC}" type="presParOf" srcId="{35E513B0-954B-4879-BE6A-3DD5E6B1EF31}" destId="{9E8034E0-6CEE-4E96-A6C5-43CE64CE1668}" srcOrd="0" destOrd="0" presId="urn:microsoft.com/office/officeart/2005/8/layout/hierarchy1"/>
    <dgm:cxn modelId="{9EDB11CC-11F4-4336-AF76-70C03E59E90D}" type="presParOf" srcId="{35E513B0-954B-4879-BE6A-3DD5E6B1EF31}" destId="{974CF77E-1107-4BBB-84BC-628245BBCCCD}" srcOrd="1" destOrd="0" presId="urn:microsoft.com/office/officeart/2005/8/layout/hierarchy1"/>
    <dgm:cxn modelId="{D4BF9360-0F01-448B-BC17-31B6989C65CA}" type="presParOf" srcId="{39104915-2CFA-4B06-9BA7-3AD56D352863}" destId="{B169FA04-7D32-49E3-BC17-29C5CC116472}" srcOrd="1" destOrd="0" presId="urn:microsoft.com/office/officeart/2005/8/layout/hierarchy1"/>
    <dgm:cxn modelId="{FEA6D9F6-58E0-4A52-ADE4-B6D9FCFE3575}" type="presParOf" srcId="{A5CC05FA-1F6B-4A29-AFD9-2816D393A8CB}" destId="{8D7F87B9-F746-48B6-9BD2-2500AD244C5D}" srcOrd="2" destOrd="0" presId="urn:microsoft.com/office/officeart/2005/8/layout/hierarchy1"/>
    <dgm:cxn modelId="{BFBCAF93-99D5-4915-92AF-B985FF3D591A}" type="presParOf" srcId="{A5CC05FA-1F6B-4A29-AFD9-2816D393A8CB}" destId="{C9B277B8-C39D-415D-BDF4-DE0C34F896C1}" srcOrd="3" destOrd="0" presId="urn:microsoft.com/office/officeart/2005/8/layout/hierarchy1"/>
    <dgm:cxn modelId="{1215AC10-C8AA-49A5-AAE8-E2143DEAC1D1}" type="presParOf" srcId="{C9B277B8-C39D-415D-BDF4-DE0C34F896C1}" destId="{816E3907-F493-4875-BE2F-2E55055CB186}" srcOrd="0" destOrd="0" presId="urn:microsoft.com/office/officeart/2005/8/layout/hierarchy1"/>
    <dgm:cxn modelId="{49D0E45A-1ACD-4F66-B904-20B63CB720FD}" type="presParOf" srcId="{816E3907-F493-4875-BE2F-2E55055CB186}" destId="{A408EEA2-1654-4B19-A644-3F09B91DC56E}" srcOrd="0" destOrd="0" presId="urn:microsoft.com/office/officeart/2005/8/layout/hierarchy1"/>
    <dgm:cxn modelId="{452F9D79-3903-48AC-B6A0-5524981D8136}" type="presParOf" srcId="{816E3907-F493-4875-BE2F-2E55055CB186}" destId="{8D5AE1DA-7DD9-47B2-A9CB-D4FFD3EA0ADC}" srcOrd="1" destOrd="0" presId="urn:microsoft.com/office/officeart/2005/8/layout/hierarchy1"/>
    <dgm:cxn modelId="{D08C5F71-4C4C-46BD-A093-5ED83E8DCD88}" type="presParOf" srcId="{C9B277B8-C39D-415D-BDF4-DE0C34F896C1}" destId="{810C7B61-0EA7-4BAB-8FDA-5CD04D538B13}" srcOrd="1" destOrd="0" presId="urn:microsoft.com/office/officeart/2005/8/layout/hierarchy1"/>
    <dgm:cxn modelId="{6C9A4175-D21E-41E6-AB6F-CA8EBF5792B1}" type="presParOf" srcId="{810C7B61-0EA7-4BAB-8FDA-5CD04D538B13}" destId="{F28D6F62-D633-4FB4-AAEA-4C09F575223B}" srcOrd="0" destOrd="0" presId="urn:microsoft.com/office/officeart/2005/8/layout/hierarchy1"/>
    <dgm:cxn modelId="{D1B32D25-892D-4131-8A0E-3E2993A0EDDC}" type="presParOf" srcId="{810C7B61-0EA7-4BAB-8FDA-5CD04D538B13}" destId="{4CC22DA4-7BBC-4B79-9208-FB3ECAA0CC42}" srcOrd="1" destOrd="0" presId="urn:microsoft.com/office/officeart/2005/8/layout/hierarchy1"/>
    <dgm:cxn modelId="{93DA0304-F692-47E3-A7ED-3DB3DAE13D87}" type="presParOf" srcId="{4CC22DA4-7BBC-4B79-9208-FB3ECAA0CC42}" destId="{14CE2BBE-3538-44B9-A235-7853BA109AD1}" srcOrd="0" destOrd="0" presId="urn:microsoft.com/office/officeart/2005/8/layout/hierarchy1"/>
    <dgm:cxn modelId="{2A264790-7D70-4932-9851-5F10C829D8D2}" type="presParOf" srcId="{14CE2BBE-3538-44B9-A235-7853BA109AD1}" destId="{11B10BAF-D394-42B7-9CA6-C0FF42C19001}" srcOrd="0" destOrd="0" presId="urn:microsoft.com/office/officeart/2005/8/layout/hierarchy1"/>
    <dgm:cxn modelId="{1CD6197C-0457-49D1-A1FD-F38B98397680}" type="presParOf" srcId="{14CE2BBE-3538-44B9-A235-7853BA109AD1}" destId="{FB0FB3E4-9200-4812-91D8-226E9A096653}" srcOrd="1" destOrd="0" presId="urn:microsoft.com/office/officeart/2005/8/layout/hierarchy1"/>
    <dgm:cxn modelId="{E648A2F2-5ADD-46DF-9800-4308BDE78FD8}" type="presParOf" srcId="{4CC22DA4-7BBC-4B79-9208-FB3ECAA0CC42}" destId="{CD93D512-A7FF-42C9-A80C-AE755235BCA3}" srcOrd="1" destOrd="0" presId="urn:microsoft.com/office/officeart/2005/8/layout/hierarchy1"/>
    <dgm:cxn modelId="{DB4C19D9-FB4B-4313-9478-CD7EC8FFC8B4}" type="presParOf" srcId="{810C7B61-0EA7-4BAB-8FDA-5CD04D538B13}" destId="{C5C1EAB2-651C-4B31-A452-174235FB6976}" srcOrd="2" destOrd="0" presId="urn:microsoft.com/office/officeart/2005/8/layout/hierarchy1"/>
    <dgm:cxn modelId="{E4C092B1-DF44-4C9C-A44C-ABDC89E7E03D}" type="presParOf" srcId="{810C7B61-0EA7-4BAB-8FDA-5CD04D538B13}" destId="{13B2B3B7-5459-4582-B489-E743BC58EA50}" srcOrd="3" destOrd="0" presId="urn:microsoft.com/office/officeart/2005/8/layout/hierarchy1"/>
    <dgm:cxn modelId="{167CEC06-DCC4-4B2C-A26D-E828781F83D6}" type="presParOf" srcId="{13B2B3B7-5459-4582-B489-E743BC58EA50}" destId="{484D757F-8897-4388-B159-7CF5C2137BD3}" srcOrd="0" destOrd="0" presId="urn:microsoft.com/office/officeart/2005/8/layout/hierarchy1"/>
    <dgm:cxn modelId="{271D1BD5-D521-4615-BB29-999019D71454}" type="presParOf" srcId="{484D757F-8897-4388-B159-7CF5C2137BD3}" destId="{3C8E4481-466F-4925-9081-94E27792CED8}" srcOrd="0" destOrd="0" presId="urn:microsoft.com/office/officeart/2005/8/layout/hierarchy1"/>
    <dgm:cxn modelId="{BEDC506A-FB7D-4076-A2A7-A2B882C0AE36}" type="presParOf" srcId="{484D757F-8897-4388-B159-7CF5C2137BD3}" destId="{EAD1A459-5051-4061-AFF1-B7DB30D8C00B}" srcOrd="1" destOrd="0" presId="urn:microsoft.com/office/officeart/2005/8/layout/hierarchy1"/>
    <dgm:cxn modelId="{D749A27A-62C6-4086-A9F0-F41D3C16582A}" type="presParOf" srcId="{13B2B3B7-5459-4582-B489-E743BC58EA50}" destId="{0D73769B-2883-4706-A3B5-537DD971718A}" srcOrd="1" destOrd="0" presId="urn:microsoft.com/office/officeart/2005/8/layout/hierarchy1"/>
    <dgm:cxn modelId="{839E86DB-EDAA-4A5D-9510-1FE5377474BF}" type="presParOf" srcId="{810C7B61-0EA7-4BAB-8FDA-5CD04D538B13}" destId="{BE4FFE40-3EC2-4925-9178-3F0026F277F2}" srcOrd="4" destOrd="0" presId="urn:microsoft.com/office/officeart/2005/8/layout/hierarchy1"/>
    <dgm:cxn modelId="{8EB0C1DA-3F1C-4C7D-99AB-500D3C6917D3}" type="presParOf" srcId="{810C7B61-0EA7-4BAB-8FDA-5CD04D538B13}" destId="{0C7E80BB-F555-4E24-85D0-0A75353F5A0A}" srcOrd="5" destOrd="0" presId="urn:microsoft.com/office/officeart/2005/8/layout/hierarchy1"/>
    <dgm:cxn modelId="{32BAB694-9A6B-439E-B864-B422C0B7B971}" type="presParOf" srcId="{0C7E80BB-F555-4E24-85D0-0A75353F5A0A}" destId="{C21CA392-C561-4FCC-B466-B45EF52E28F3}" srcOrd="0" destOrd="0" presId="urn:microsoft.com/office/officeart/2005/8/layout/hierarchy1"/>
    <dgm:cxn modelId="{20174536-B07B-407F-870B-9D2AF68E0BC0}" type="presParOf" srcId="{C21CA392-C561-4FCC-B466-B45EF52E28F3}" destId="{18F9549F-6F16-495C-86BD-ACAA7D7AB80B}" srcOrd="0" destOrd="0" presId="urn:microsoft.com/office/officeart/2005/8/layout/hierarchy1"/>
    <dgm:cxn modelId="{61F5F646-31E6-4C5C-8DFC-DFC557C7F21B}" type="presParOf" srcId="{C21CA392-C561-4FCC-B466-B45EF52E28F3}" destId="{7AED1433-4B37-4520-AA11-9FDC7DB32638}" srcOrd="1" destOrd="0" presId="urn:microsoft.com/office/officeart/2005/8/layout/hierarchy1"/>
    <dgm:cxn modelId="{2D2AB7FB-E808-45F7-877A-30D00333732C}" type="presParOf" srcId="{0C7E80BB-F555-4E24-85D0-0A75353F5A0A}" destId="{C7FEB754-74EF-43BE-BE1B-B3EE410506E3}" srcOrd="1" destOrd="0" presId="urn:microsoft.com/office/officeart/2005/8/layout/hierarchy1"/>
    <dgm:cxn modelId="{3D0C269E-74D2-462E-8C63-5AAE978B8E23}" type="presParOf" srcId="{A5CC05FA-1F6B-4A29-AFD9-2816D393A8CB}" destId="{42AA40ED-19B5-4DD9-8FE2-9359BD3C7588}" srcOrd="4" destOrd="0" presId="urn:microsoft.com/office/officeart/2005/8/layout/hierarchy1"/>
    <dgm:cxn modelId="{69CB3DB0-C2E3-4063-A32E-D58A6CC9CF10}" type="presParOf" srcId="{A5CC05FA-1F6B-4A29-AFD9-2816D393A8CB}" destId="{9141F81D-EFC4-4575-8D09-5EA023EFD59C}" srcOrd="5" destOrd="0" presId="urn:microsoft.com/office/officeart/2005/8/layout/hierarchy1"/>
    <dgm:cxn modelId="{BCD99B78-87FB-4654-B03E-1FA205DF2009}" type="presParOf" srcId="{9141F81D-EFC4-4575-8D09-5EA023EFD59C}" destId="{93B80919-45B8-4CEB-A7F9-4D948A0E0816}" srcOrd="0" destOrd="0" presId="urn:microsoft.com/office/officeart/2005/8/layout/hierarchy1"/>
    <dgm:cxn modelId="{C900CBF0-4444-41AC-8AA1-9CD88703D012}" type="presParOf" srcId="{93B80919-45B8-4CEB-A7F9-4D948A0E0816}" destId="{CBF06535-EAA3-4464-AA60-94BAC07AF036}" srcOrd="0" destOrd="0" presId="urn:microsoft.com/office/officeart/2005/8/layout/hierarchy1"/>
    <dgm:cxn modelId="{6B875EE8-C807-4316-A074-D64B1B4B9561}" type="presParOf" srcId="{93B80919-45B8-4CEB-A7F9-4D948A0E0816}" destId="{DE2E6621-BF08-44EE-B5E9-3E1506494691}" srcOrd="1" destOrd="0" presId="urn:microsoft.com/office/officeart/2005/8/layout/hierarchy1"/>
    <dgm:cxn modelId="{EA5D8358-509B-4DF3-B78B-257F43C886DD}" type="presParOf" srcId="{9141F81D-EFC4-4575-8D09-5EA023EFD59C}" destId="{E60CF706-020A-4EF2-BF4A-F1BC86058842}" srcOrd="1" destOrd="0" presId="urn:microsoft.com/office/officeart/2005/8/layout/hierarchy1"/>
    <dgm:cxn modelId="{974C5DAA-0110-4DDE-B949-B5478CECC5DD}" type="presParOf" srcId="{E60CF706-020A-4EF2-BF4A-F1BC86058842}" destId="{D3C4CD1F-1E1C-45D4-BB8B-B1BC6352F2C0}" srcOrd="0" destOrd="0" presId="urn:microsoft.com/office/officeart/2005/8/layout/hierarchy1"/>
    <dgm:cxn modelId="{04BEACD6-0196-42F4-8158-360EF993C9CB}" type="presParOf" srcId="{E60CF706-020A-4EF2-BF4A-F1BC86058842}" destId="{4910249C-8000-428C-A21F-8A0C101E5E4C}" srcOrd="1" destOrd="0" presId="urn:microsoft.com/office/officeart/2005/8/layout/hierarchy1"/>
    <dgm:cxn modelId="{E053FE7A-FAAD-4E08-9074-4B6A49EEF529}" type="presParOf" srcId="{4910249C-8000-428C-A21F-8A0C101E5E4C}" destId="{DF1741B1-3369-4730-BD5C-BD1052B314CD}" srcOrd="0" destOrd="0" presId="urn:microsoft.com/office/officeart/2005/8/layout/hierarchy1"/>
    <dgm:cxn modelId="{CB4CFE33-92AD-471F-BF38-1273FE43C334}" type="presParOf" srcId="{DF1741B1-3369-4730-BD5C-BD1052B314CD}" destId="{F4060ECC-6D1E-4DE7-B947-04A0E11E383D}" srcOrd="0" destOrd="0" presId="urn:microsoft.com/office/officeart/2005/8/layout/hierarchy1"/>
    <dgm:cxn modelId="{0B2F3FA4-F80E-45CF-BE6A-98C26190296E}" type="presParOf" srcId="{DF1741B1-3369-4730-BD5C-BD1052B314CD}" destId="{BB25213A-1B39-4570-8D54-33038D5E12C5}" srcOrd="1" destOrd="0" presId="urn:microsoft.com/office/officeart/2005/8/layout/hierarchy1"/>
    <dgm:cxn modelId="{C1B7443D-EAE0-4382-9C5D-28E43021DEE1}" type="presParOf" srcId="{4910249C-8000-428C-A21F-8A0C101E5E4C}" destId="{49794021-6284-4A55-828E-9E1F3516D14C}" srcOrd="1" destOrd="0" presId="urn:microsoft.com/office/officeart/2005/8/layout/hierarchy1"/>
    <dgm:cxn modelId="{94AB3D8B-A1FC-41EF-A7D0-254A8989113B}" type="presParOf" srcId="{49794021-6284-4A55-828E-9E1F3516D14C}" destId="{E28F0EF4-689B-43F4-95DA-034C4C15614D}" srcOrd="0" destOrd="0" presId="urn:microsoft.com/office/officeart/2005/8/layout/hierarchy1"/>
    <dgm:cxn modelId="{BBD5E13B-3F76-45B1-97FC-27E1F666F906}" type="presParOf" srcId="{49794021-6284-4A55-828E-9E1F3516D14C}" destId="{34486DC9-D986-4E9B-9F43-847F2E181192}" srcOrd="1" destOrd="0" presId="urn:microsoft.com/office/officeart/2005/8/layout/hierarchy1"/>
    <dgm:cxn modelId="{641DFF97-13C1-4641-BCE8-0ADD079AAEF5}" type="presParOf" srcId="{34486DC9-D986-4E9B-9F43-847F2E181192}" destId="{8434A23B-E34F-403C-BA24-20DBD604E516}" srcOrd="0" destOrd="0" presId="urn:microsoft.com/office/officeart/2005/8/layout/hierarchy1"/>
    <dgm:cxn modelId="{77800018-74D4-48B3-86A8-E82CBFA4DFB4}" type="presParOf" srcId="{8434A23B-E34F-403C-BA24-20DBD604E516}" destId="{AD10F34D-03FA-48DB-ACEE-F0AA99C6CE08}" srcOrd="0" destOrd="0" presId="urn:microsoft.com/office/officeart/2005/8/layout/hierarchy1"/>
    <dgm:cxn modelId="{21757A21-472C-44FF-B9BF-749821A24162}" type="presParOf" srcId="{8434A23B-E34F-403C-BA24-20DBD604E516}" destId="{D4EB2D74-B4B4-4A3C-99AB-27D29AF93900}" srcOrd="1" destOrd="0" presId="urn:microsoft.com/office/officeart/2005/8/layout/hierarchy1"/>
    <dgm:cxn modelId="{34859E67-069E-4E31-A78B-154BC0A28C35}" type="presParOf" srcId="{34486DC9-D986-4E9B-9F43-847F2E181192}" destId="{749DE4B6-6D7C-4A37-8A22-F44F792C8653}" srcOrd="1" destOrd="0" presId="urn:microsoft.com/office/officeart/2005/8/layout/hierarchy1"/>
    <dgm:cxn modelId="{AF18CF1C-5D1F-472E-B8FC-305E8EF3D691}" type="presParOf" srcId="{E60CF706-020A-4EF2-BF4A-F1BC86058842}" destId="{D9107BE7-9936-4A79-A4B5-DC86F79058E6}" srcOrd="2" destOrd="0" presId="urn:microsoft.com/office/officeart/2005/8/layout/hierarchy1"/>
    <dgm:cxn modelId="{094B872B-19B9-496C-94FB-298877AE50DC}" type="presParOf" srcId="{E60CF706-020A-4EF2-BF4A-F1BC86058842}" destId="{A307C7B2-A8AD-4335-A62C-6203F5056E9F}" srcOrd="3" destOrd="0" presId="urn:microsoft.com/office/officeart/2005/8/layout/hierarchy1"/>
    <dgm:cxn modelId="{46189855-CB1B-408F-B96E-79EFEB3E5431}" type="presParOf" srcId="{A307C7B2-A8AD-4335-A62C-6203F5056E9F}" destId="{53AFD0C1-1BE4-41FC-A947-2DFF01CBD6F2}" srcOrd="0" destOrd="0" presId="urn:microsoft.com/office/officeart/2005/8/layout/hierarchy1"/>
    <dgm:cxn modelId="{A34183E8-1B61-4285-82FC-F422016F20D6}" type="presParOf" srcId="{53AFD0C1-1BE4-41FC-A947-2DFF01CBD6F2}" destId="{88EA4319-6AC8-4D65-B48D-2892A447BACC}" srcOrd="0" destOrd="0" presId="urn:microsoft.com/office/officeart/2005/8/layout/hierarchy1"/>
    <dgm:cxn modelId="{53890A18-2F57-45DE-ABBC-8261CAB4B564}" type="presParOf" srcId="{53AFD0C1-1BE4-41FC-A947-2DFF01CBD6F2}" destId="{02A79B2B-C30F-4A3B-B1B9-FDC4DEB9AAF6}" srcOrd="1" destOrd="0" presId="urn:microsoft.com/office/officeart/2005/8/layout/hierarchy1"/>
    <dgm:cxn modelId="{00F89A45-866D-45C5-993F-C9FF64A91532}" type="presParOf" srcId="{A307C7B2-A8AD-4335-A62C-6203F5056E9F}" destId="{20065791-3AFB-42A6-8B83-ED53BD0889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07BE7-9936-4A79-A4B5-DC86F79058E6}">
      <dsp:nvSpPr>
        <dsp:cNvPr id="0" name=""/>
        <dsp:cNvSpPr/>
      </dsp:nvSpPr>
      <dsp:spPr>
        <a:xfrm>
          <a:off x="7985652" y="3241643"/>
          <a:ext cx="577694" cy="274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56"/>
              </a:lnTo>
              <a:lnTo>
                <a:pt x="577694" y="187356"/>
              </a:lnTo>
              <a:lnTo>
                <a:pt x="577694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F0EF4-689B-43F4-95DA-034C4C15614D}">
      <dsp:nvSpPr>
        <dsp:cNvPr id="0" name=""/>
        <dsp:cNvSpPr/>
      </dsp:nvSpPr>
      <dsp:spPr>
        <a:xfrm>
          <a:off x="7362237" y="4116850"/>
          <a:ext cx="91440" cy="274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4CD1F-1E1C-45D4-BB8B-B1BC6352F2C0}">
      <dsp:nvSpPr>
        <dsp:cNvPr id="0" name=""/>
        <dsp:cNvSpPr/>
      </dsp:nvSpPr>
      <dsp:spPr>
        <a:xfrm>
          <a:off x="7407957" y="3241643"/>
          <a:ext cx="577694" cy="274930"/>
        </a:xfrm>
        <a:custGeom>
          <a:avLst/>
          <a:gdLst/>
          <a:ahLst/>
          <a:cxnLst/>
          <a:rect l="0" t="0" r="0" b="0"/>
          <a:pathLst>
            <a:path>
              <a:moveTo>
                <a:pt x="577694" y="0"/>
              </a:moveTo>
              <a:lnTo>
                <a:pt x="577694" y="187356"/>
              </a:lnTo>
              <a:lnTo>
                <a:pt x="0" y="187356"/>
              </a:lnTo>
              <a:lnTo>
                <a:pt x="0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A40ED-19B5-4DD9-8FE2-9359BD3C7588}">
      <dsp:nvSpPr>
        <dsp:cNvPr id="0" name=""/>
        <dsp:cNvSpPr/>
      </dsp:nvSpPr>
      <dsp:spPr>
        <a:xfrm>
          <a:off x="4808329" y="2366435"/>
          <a:ext cx="3177322" cy="274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56"/>
              </a:lnTo>
              <a:lnTo>
                <a:pt x="3177322" y="187356"/>
              </a:lnTo>
              <a:lnTo>
                <a:pt x="3177322" y="2749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4FFE40-3EC2-4925-9178-3F0026F277F2}">
      <dsp:nvSpPr>
        <dsp:cNvPr id="0" name=""/>
        <dsp:cNvSpPr/>
      </dsp:nvSpPr>
      <dsp:spPr>
        <a:xfrm>
          <a:off x="5097177" y="3241643"/>
          <a:ext cx="1155389" cy="274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56"/>
              </a:lnTo>
              <a:lnTo>
                <a:pt x="1155389" y="187356"/>
              </a:lnTo>
              <a:lnTo>
                <a:pt x="1155389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1EAB2-651C-4B31-A452-174235FB6976}">
      <dsp:nvSpPr>
        <dsp:cNvPr id="0" name=""/>
        <dsp:cNvSpPr/>
      </dsp:nvSpPr>
      <dsp:spPr>
        <a:xfrm>
          <a:off x="5051457" y="3241643"/>
          <a:ext cx="91440" cy="274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D6F62-D633-4FB4-AAEA-4C09F575223B}">
      <dsp:nvSpPr>
        <dsp:cNvPr id="0" name=""/>
        <dsp:cNvSpPr/>
      </dsp:nvSpPr>
      <dsp:spPr>
        <a:xfrm>
          <a:off x="3941787" y="3241643"/>
          <a:ext cx="1155389" cy="274930"/>
        </a:xfrm>
        <a:custGeom>
          <a:avLst/>
          <a:gdLst/>
          <a:ahLst/>
          <a:cxnLst/>
          <a:rect l="0" t="0" r="0" b="0"/>
          <a:pathLst>
            <a:path>
              <a:moveTo>
                <a:pt x="1155389" y="0"/>
              </a:moveTo>
              <a:lnTo>
                <a:pt x="1155389" y="187356"/>
              </a:lnTo>
              <a:lnTo>
                <a:pt x="0" y="187356"/>
              </a:lnTo>
              <a:lnTo>
                <a:pt x="0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F87B9-F746-48B6-9BD2-2500AD244C5D}">
      <dsp:nvSpPr>
        <dsp:cNvPr id="0" name=""/>
        <dsp:cNvSpPr/>
      </dsp:nvSpPr>
      <dsp:spPr>
        <a:xfrm>
          <a:off x="4808329" y="2366435"/>
          <a:ext cx="288847" cy="274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56"/>
              </a:lnTo>
              <a:lnTo>
                <a:pt x="288847" y="187356"/>
              </a:lnTo>
              <a:lnTo>
                <a:pt x="288847" y="2749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7FC577-327A-4D1A-B840-8880D52CBF5D}">
      <dsp:nvSpPr>
        <dsp:cNvPr id="0" name=""/>
        <dsp:cNvSpPr/>
      </dsp:nvSpPr>
      <dsp:spPr>
        <a:xfrm>
          <a:off x="2740677" y="4116850"/>
          <a:ext cx="91440" cy="274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00D8C-AF33-4357-8E81-3723E972144C}">
      <dsp:nvSpPr>
        <dsp:cNvPr id="0" name=""/>
        <dsp:cNvSpPr/>
      </dsp:nvSpPr>
      <dsp:spPr>
        <a:xfrm>
          <a:off x="1631007" y="3241643"/>
          <a:ext cx="1155389" cy="274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56"/>
              </a:lnTo>
              <a:lnTo>
                <a:pt x="1155389" y="187356"/>
              </a:lnTo>
              <a:lnTo>
                <a:pt x="1155389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32524-D6D2-4214-9419-7BCE4C5E0C41}">
      <dsp:nvSpPr>
        <dsp:cNvPr id="0" name=""/>
        <dsp:cNvSpPr/>
      </dsp:nvSpPr>
      <dsp:spPr>
        <a:xfrm>
          <a:off x="1585287" y="4116850"/>
          <a:ext cx="91440" cy="274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6D32E-7921-4A0B-8B58-D0DFC342E14B}">
      <dsp:nvSpPr>
        <dsp:cNvPr id="0" name=""/>
        <dsp:cNvSpPr/>
      </dsp:nvSpPr>
      <dsp:spPr>
        <a:xfrm>
          <a:off x="1585287" y="3241643"/>
          <a:ext cx="91440" cy="274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21B3C-6B48-4969-AA14-AD944020A705}">
      <dsp:nvSpPr>
        <dsp:cNvPr id="0" name=""/>
        <dsp:cNvSpPr/>
      </dsp:nvSpPr>
      <dsp:spPr>
        <a:xfrm>
          <a:off x="429897" y="4116850"/>
          <a:ext cx="91440" cy="274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598FBE-32B7-4333-BEAF-E6BB8ACE0BAC}">
      <dsp:nvSpPr>
        <dsp:cNvPr id="0" name=""/>
        <dsp:cNvSpPr/>
      </dsp:nvSpPr>
      <dsp:spPr>
        <a:xfrm>
          <a:off x="475617" y="3241643"/>
          <a:ext cx="1155389" cy="274930"/>
        </a:xfrm>
        <a:custGeom>
          <a:avLst/>
          <a:gdLst/>
          <a:ahLst/>
          <a:cxnLst/>
          <a:rect l="0" t="0" r="0" b="0"/>
          <a:pathLst>
            <a:path>
              <a:moveTo>
                <a:pt x="1155389" y="0"/>
              </a:moveTo>
              <a:lnTo>
                <a:pt x="1155389" y="187356"/>
              </a:lnTo>
              <a:lnTo>
                <a:pt x="0" y="187356"/>
              </a:lnTo>
              <a:lnTo>
                <a:pt x="0" y="2749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52262-6F9B-4ED5-97F8-AF4BF68A3D7D}">
      <dsp:nvSpPr>
        <dsp:cNvPr id="0" name=""/>
        <dsp:cNvSpPr/>
      </dsp:nvSpPr>
      <dsp:spPr>
        <a:xfrm>
          <a:off x="1631007" y="2366435"/>
          <a:ext cx="3177322" cy="274930"/>
        </a:xfrm>
        <a:custGeom>
          <a:avLst/>
          <a:gdLst/>
          <a:ahLst/>
          <a:cxnLst/>
          <a:rect l="0" t="0" r="0" b="0"/>
          <a:pathLst>
            <a:path>
              <a:moveTo>
                <a:pt x="3177322" y="0"/>
              </a:moveTo>
              <a:lnTo>
                <a:pt x="3177322" y="187356"/>
              </a:lnTo>
              <a:lnTo>
                <a:pt x="0" y="187356"/>
              </a:lnTo>
              <a:lnTo>
                <a:pt x="0" y="2749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424EB-BB2E-47D9-8ACF-620D221AEA7F}">
      <dsp:nvSpPr>
        <dsp:cNvPr id="0" name=""/>
        <dsp:cNvSpPr/>
      </dsp:nvSpPr>
      <dsp:spPr>
        <a:xfrm>
          <a:off x="4335670" y="1766157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94A1CD-FA52-4460-8130-CE80DC02C9ED}">
      <dsp:nvSpPr>
        <dsp:cNvPr id="0" name=""/>
        <dsp:cNvSpPr/>
      </dsp:nvSpPr>
      <dsp:spPr>
        <a:xfrm>
          <a:off x="4440705" y="1865941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Media</a:t>
          </a:r>
          <a:endParaRPr lang="en-US" sz="1400" kern="1200" dirty="0"/>
        </a:p>
      </dsp:txBody>
      <dsp:txXfrm>
        <a:off x="4458287" y="1883523"/>
        <a:ext cx="910155" cy="565113"/>
      </dsp:txXfrm>
    </dsp:sp>
    <dsp:sp modelId="{B1E97871-02C5-4C8C-B69A-CF6DCE1DC6BA}">
      <dsp:nvSpPr>
        <dsp:cNvPr id="0" name=""/>
        <dsp:cNvSpPr/>
      </dsp:nvSpPr>
      <dsp:spPr>
        <a:xfrm>
          <a:off x="1158347" y="2641365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A064EA-A7D5-46B7-BC0D-6DF19A739D6D}">
      <dsp:nvSpPr>
        <dsp:cNvPr id="0" name=""/>
        <dsp:cNvSpPr/>
      </dsp:nvSpPr>
      <dsp:spPr>
        <a:xfrm>
          <a:off x="1263383" y="2741149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Visual</a:t>
          </a:r>
          <a:endParaRPr lang="en-US" sz="1400" kern="1200" dirty="0"/>
        </a:p>
      </dsp:txBody>
      <dsp:txXfrm>
        <a:off x="1280965" y="2758731"/>
        <a:ext cx="910155" cy="565113"/>
      </dsp:txXfrm>
    </dsp:sp>
    <dsp:sp modelId="{66403C6F-1C11-49DC-AE1E-8CCEFD0DC211}">
      <dsp:nvSpPr>
        <dsp:cNvPr id="0" name=""/>
        <dsp:cNvSpPr/>
      </dsp:nvSpPr>
      <dsp:spPr>
        <a:xfrm>
          <a:off x="2957" y="3516573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5E5AF1-0E7E-4CE2-B341-28F4ACA13827}">
      <dsp:nvSpPr>
        <dsp:cNvPr id="0" name=""/>
        <dsp:cNvSpPr/>
      </dsp:nvSpPr>
      <dsp:spPr>
        <a:xfrm>
          <a:off x="107993" y="3616356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Cetak</a:t>
          </a:r>
          <a:endParaRPr lang="en-US" sz="1400" kern="1200" dirty="0"/>
        </a:p>
      </dsp:txBody>
      <dsp:txXfrm>
        <a:off x="125575" y="3633938"/>
        <a:ext cx="910155" cy="565113"/>
      </dsp:txXfrm>
    </dsp:sp>
    <dsp:sp modelId="{C2C3170E-42CD-4190-97A7-74D545B59E40}">
      <dsp:nvSpPr>
        <dsp:cNvPr id="0" name=""/>
        <dsp:cNvSpPr/>
      </dsp:nvSpPr>
      <dsp:spPr>
        <a:xfrm>
          <a:off x="2957" y="4391781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3C22F-9FD9-46A6-9502-C2F3CB2BD258}">
      <dsp:nvSpPr>
        <dsp:cNvPr id="0" name=""/>
        <dsp:cNvSpPr/>
      </dsp:nvSpPr>
      <dsp:spPr>
        <a:xfrm>
          <a:off x="107993" y="4491564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Buku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Modul</a:t>
          </a:r>
          <a:endParaRPr lang="en-US" sz="1400" kern="1200" dirty="0"/>
        </a:p>
      </dsp:txBody>
      <dsp:txXfrm>
        <a:off x="125575" y="4509146"/>
        <a:ext cx="910155" cy="565113"/>
      </dsp:txXfrm>
    </dsp:sp>
    <dsp:sp modelId="{19CB2A5E-DFAB-47B4-8E04-BDF5DD039B17}">
      <dsp:nvSpPr>
        <dsp:cNvPr id="0" name=""/>
        <dsp:cNvSpPr/>
      </dsp:nvSpPr>
      <dsp:spPr>
        <a:xfrm>
          <a:off x="1158347" y="3516573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3613CF-7EC4-43BB-9115-0CBC67A26D59}">
      <dsp:nvSpPr>
        <dsp:cNvPr id="0" name=""/>
        <dsp:cNvSpPr/>
      </dsp:nvSpPr>
      <dsp:spPr>
        <a:xfrm>
          <a:off x="1263383" y="3616356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Foto</a:t>
          </a:r>
          <a:r>
            <a:rPr lang="en-US" sz="1400" kern="1200" dirty="0" smtClean="0"/>
            <a:t> / </a:t>
          </a:r>
          <a:r>
            <a:rPr lang="en-US" sz="1400" kern="1200" dirty="0" err="1" smtClean="0"/>
            <a:t>Grafik</a:t>
          </a:r>
          <a:endParaRPr lang="en-US" sz="1400" kern="1200" dirty="0"/>
        </a:p>
      </dsp:txBody>
      <dsp:txXfrm>
        <a:off x="1280965" y="3633938"/>
        <a:ext cx="910155" cy="565113"/>
      </dsp:txXfrm>
    </dsp:sp>
    <dsp:sp modelId="{6454D682-283F-4926-8CE6-D562529CB9D5}">
      <dsp:nvSpPr>
        <dsp:cNvPr id="0" name=""/>
        <dsp:cNvSpPr/>
      </dsp:nvSpPr>
      <dsp:spPr>
        <a:xfrm>
          <a:off x="1158347" y="4391781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84F320-3B1F-4C24-B9D3-408BD67776AF}">
      <dsp:nvSpPr>
        <dsp:cNvPr id="0" name=""/>
        <dsp:cNvSpPr/>
      </dsp:nvSpPr>
      <dsp:spPr>
        <a:xfrm>
          <a:off x="1263383" y="4491564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err="1" smtClean="0"/>
            <a:t>Foto</a:t>
          </a:r>
          <a:r>
            <a:rPr lang="en-US" sz="1050" kern="1200" dirty="0" smtClean="0"/>
            <a:t>,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Chart, poster, </a:t>
          </a:r>
          <a:r>
            <a:rPr lang="en-US" sz="1050" kern="1200" dirty="0" err="1" smtClean="0"/>
            <a:t>bagan</a:t>
          </a:r>
          <a:endParaRPr lang="en-US" sz="1050" kern="1200" dirty="0" smtClean="0"/>
        </a:p>
      </dsp:txBody>
      <dsp:txXfrm>
        <a:off x="1280965" y="4509146"/>
        <a:ext cx="910155" cy="565113"/>
      </dsp:txXfrm>
    </dsp:sp>
    <dsp:sp modelId="{5AB00515-EBA3-40B0-83C2-AED28BCF82AF}">
      <dsp:nvSpPr>
        <dsp:cNvPr id="0" name=""/>
        <dsp:cNvSpPr/>
      </dsp:nvSpPr>
      <dsp:spPr>
        <a:xfrm>
          <a:off x="2313737" y="3516573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5AA2A4-4BFA-4795-BB52-0897AEF9DD0E}">
      <dsp:nvSpPr>
        <dsp:cNvPr id="0" name=""/>
        <dsp:cNvSpPr/>
      </dsp:nvSpPr>
      <dsp:spPr>
        <a:xfrm>
          <a:off x="2418773" y="3616356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Tiga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dimensi</a:t>
          </a:r>
          <a:endParaRPr lang="en-US" sz="1400" kern="1200" dirty="0"/>
        </a:p>
      </dsp:txBody>
      <dsp:txXfrm>
        <a:off x="2436355" y="3633938"/>
        <a:ext cx="910155" cy="565113"/>
      </dsp:txXfrm>
    </dsp:sp>
    <dsp:sp modelId="{9E8034E0-6CEE-4E96-A6C5-43CE64CE1668}">
      <dsp:nvSpPr>
        <dsp:cNvPr id="0" name=""/>
        <dsp:cNvSpPr/>
      </dsp:nvSpPr>
      <dsp:spPr>
        <a:xfrm>
          <a:off x="2313737" y="4391781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4CF77E-1107-4BBB-84BC-628245BBCCCD}">
      <dsp:nvSpPr>
        <dsp:cNvPr id="0" name=""/>
        <dsp:cNvSpPr/>
      </dsp:nvSpPr>
      <dsp:spPr>
        <a:xfrm>
          <a:off x="2418773" y="4491564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Model, APE</a:t>
          </a:r>
          <a:endParaRPr lang="en-US" sz="1500" kern="1200" dirty="0"/>
        </a:p>
      </dsp:txBody>
      <dsp:txXfrm>
        <a:off x="2436355" y="4509146"/>
        <a:ext cx="910155" cy="565113"/>
      </dsp:txXfrm>
    </dsp:sp>
    <dsp:sp modelId="{A408EEA2-1654-4B19-A644-3F09B91DC56E}">
      <dsp:nvSpPr>
        <dsp:cNvPr id="0" name=""/>
        <dsp:cNvSpPr/>
      </dsp:nvSpPr>
      <dsp:spPr>
        <a:xfrm>
          <a:off x="4624517" y="2641365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5AE1DA-7DD9-47B2-A9CB-D4FFD3EA0ADC}">
      <dsp:nvSpPr>
        <dsp:cNvPr id="0" name=""/>
        <dsp:cNvSpPr/>
      </dsp:nvSpPr>
      <dsp:spPr>
        <a:xfrm>
          <a:off x="4729553" y="2741149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Audio </a:t>
          </a:r>
          <a:endParaRPr lang="en-US" sz="1400" kern="1200" dirty="0"/>
        </a:p>
      </dsp:txBody>
      <dsp:txXfrm>
        <a:off x="4747135" y="2758731"/>
        <a:ext cx="910155" cy="565113"/>
      </dsp:txXfrm>
    </dsp:sp>
    <dsp:sp modelId="{11B10BAF-D394-42B7-9CA6-C0FF42C19001}">
      <dsp:nvSpPr>
        <dsp:cNvPr id="0" name=""/>
        <dsp:cNvSpPr/>
      </dsp:nvSpPr>
      <dsp:spPr>
        <a:xfrm>
          <a:off x="3469127" y="3516573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0FB3E4-9200-4812-91D8-226E9A096653}">
      <dsp:nvSpPr>
        <dsp:cNvPr id="0" name=""/>
        <dsp:cNvSpPr/>
      </dsp:nvSpPr>
      <dsp:spPr>
        <a:xfrm>
          <a:off x="3574163" y="3616356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Radio</a:t>
          </a:r>
          <a:endParaRPr lang="en-US" sz="1400" kern="1200" dirty="0"/>
        </a:p>
      </dsp:txBody>
      <dsp:txXfrm>
        <a:off x="3591745" y="3633938"/>
        <a:ext cx="910155" cy="565113"/>
      </dsp:txXfrm>
    </dsp:sp>
    <dsp:sp modelId="{3C8E4481-466F-4925-9081-94E27792CED8}">
      <dsp:nvSpPr>
        <dsp:cNvPr id="0" name=""/>
        <dsp:cNvSpPr/>
      </dsp:nvSpPr>
      <dsp:spPr>
        <a:xfrm>
          <a:off x="4624517" y="3516573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D1A459-5051-4061-AFF1-B7DB30D8C00B}">
      <dsp:nvSpPr>
        <dsp:cNvPr id="0" name=""/>
        <dsp:cNvSpPr/>
      </dsp:nvSpPr>
      <dsp:spPr>
        <a:xfrm>
          <a:off x="4729553" y="3616356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Kasset</a:t>
          </a:r>
          <a:r>
            <a:rPr lang="en-US" sz="1400" kern="1200" dirty="0" smtClean="0"/>
            <a:t>/ CD</a:t>
          </a:r>
          <a:endParaRPr lang="en-US" sz="1400" kern="1200" dirty="0"/>
        </a:p>
      </dsp:txBody>
      <dsp:txXfrm>
        <a:off x="4747135" y="3633938"/>
        <a:ext cx="910155" cy="565113"/>
      </dsp:txXfrm>
    </dsp:sp>
    <dsp:sp modelId="{18F9549F-6F16-495C-86BD-ACAA7D7AB80B}">
      <dsp:nvSpPr>
        <dsp:cNvPr id="0" name=""/>
        <dsp:cNvSpPr/>
      </dsp:nvSpPr>
      <dsp:spPr>
        <a:xfrm>
          <a:off x="5779907" y="3516573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ED1433-4B37-4520-AA11-9FDC7DB32638}">
      <dsp:nvSpPr>
        <dsp:cNvPr id="0" name=""/>
        <dsp:cNvSpPr/>
      </dsp:nvSpPr>
      <dsp:spPr>
        <a:xfrm>
          <a:off x="5884943" y="3616356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Audio </a:t>
          </a:r>
          <a:r>
            <a:rPr lang="en-US" sz="1500" kern="1200" dirty="0" err="1" smtClean="0"/>
            <a:t>cetak</a:t>
          </a:r>
          <a:endParaRPr lang="en-US" sz="1500" kern="1200" dirty="0"/>
        </a:p>
      </dsp:txBody>
      <dsp:txXfrm>
        <a:off x="5902525" y="3633938"/>
        <a:ext cx="910155" cy="565113"/>
      </dsp:txXfrm>
    </dsp:sp>
    <dsp:sp modelId="{CBF06535-EAA3-4464-AA60-94BAC07AF036}">
      <dsp:nvSpPr>
        <dsp:cNvPr id="0" name=""/>
        <dsp:cNvSpPr/>
      </dsp:nvSpPr>
      <dsp:spPr>
        <a:xfrm>
          <a:off x="7512992" y="2641365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2E6621-BF08-44EE-B5E9-3E1506494691}">
      <dsp:nvSpPr>
        <dsp:cNvPr id="0" name=""/>
        <dsp:cNvSpPr/>
      </dsp:nvSpPr>
      <dsp:spPr>
        <a:xfrm>
          <a:off x="7618028" y="2741149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Audio Visual</a:t>
          </a:r>
          <a:endParaRPr lang="en-US" sz="1400" kern="1200" dirty="0"/>
        </a:p>
      </dsp:txBody>
      <dsp:txXfrm>
        <a:off x="7635610" y="2758731"/>
        <a:ext cx="910155" cy="565113"/>
      </dsp:txXfrm>
    </dsp:sp>
    <dsp:sp modelId="{F4060ECC-6D1E-4DE7-B947-04A0E11E383D}">
      <dsp:nvSpPr>
        <dsp:cNvPr id="0" name=""/>
        <dsp:cNvSpPr/>
      </dsp:nvSpPr>
      <dsp:spPr>
        <a:xfrm>
          <a:off x="6935297" y="3516573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25213A-1B39-4570-8D54-33038D5E12C5}">
      <dsp:nvSpPr>
        <dsp:cNvPr id="0" name=""/>
        <dsp:cNvSpPr/>
      </dsp:nvSpPr>
      <dsp:spPr>
        <a:xfrm>
          <a:off x="7040333" y="3616356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Video</a:t>
          </a:r>
          <a:endParaRPr lang="en-US" sz="1500" kern="1200" dirty="0"/>
        </a:p>
      </dsp:txBody>
      <dsp:txXfrm>
        <a:off x="7057915" y="3633938"/>
        <a:ext cx="910155" cy="565113"/>
      </dsp:txXfrm>
    </dsp:sp>
    <dsp:sp modelId="{AD10F34D-03FA-48DB-ACEE-F0AA99C6CE08}">
      <dsp:nvSpPr>
        <dsp:cNvPr id="0" name=""/>
        <dsp:cNvSpPr/>
      </dsp:nvSpPr>
      <dsp:spPr>
        <a:xfrm>
          <a:off x="6935297" y="4391781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EB2D74-B4B4-4A3C-99AB-27D29AF93900}">
      <dsp:nvSpPr>
        <dsp:cNvPr id="0" name=""/>
        <dsp:cNvSpPr/>
      </dsp:nvSpPr>
      <dsp:spPr>
        <a:xfrm>
          <a:off x="7040333" y="4491564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Film, TV</a:t>
          </a:r>
        </a:p>
      </dsp:txBody>
      <dsp:txXfrm>
        <a:off x="7057915" y="4509146"/>
        <a:ext cx="910155" cy="565113"/>
      </dsp:txXfrm>
    </dsp:sp>
    <dsp:sp modelId="{88EA4319-6AC8-4D65-B48D-2892A447BACC}">
      <dsp:nvSpPr>
        <dsp:cNvPr id="0" name=""/>
        <dsp:cNvSpPr/>
      </dsp:nvSpPr>
      <dsp:spPr>
        <a:xfrm>
          <a:off x="8090687" y="3516573"/>
          <a:ext cx="945319" cy="6002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A79B2B-C30F-4A3B-B1B9-FDC4DEB9AAF6}">
      <dsp:nvSpPr>
        <dsp:cNvPr id="0" name=""/>
        <dsp:cNvSpPr/>
      </dsp:nvSpPr>
      <dsp:spPr>
        <a:xfrm>
          <a:off x="8195722" y="3616356"/>
          <a:ext cx="945319" cy="600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Multimedia</a:t>
          </a:r>
          <a:endParaRPr lang="en-US" sz="1400" kern="1200" dirty="0"/>
        </a:p>
      </dsp:txBody>
      <dsp:txXfrm>
        <a:off x="8213304" y="3633938"/>
        <a:ext cx="910155" cy="565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20955-2934-4DEC-9297-97D4E85D4E44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CE18A-66A2-404F-815E-6878298B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0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8273E-F51F-4766-9B5B-DB9CB7AABCAF}" type="slidenum">
              <a:rPr lang="en-US"/>
              <a:pPr/>
              <a:t>2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428747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743E43-CB50-4E84-932A-B4C850070229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52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80CADD-2F86-4340-A89C-178C9A8B8512}" type="slidenum">
              <a:rPr lang="en-US"/>
              <a:pPr/>
              <a:t>5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84249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4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7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7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9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2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8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9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3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2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12F6E-0A0C-4063-B025-03C2BAEA25A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85EA9-421E-4A71-996A-9E84B6680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472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26141" y="2017058"/>
            <a:ext cx="11013141" cy="3348317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600" kern="0" dirty="0">
                <a:solidFill>
                  <a:srgbClr val="FFFF00"/>
                </a:solidFill>
                <a:latin typeface="Comic Sans MS" pitchFamily="66" charset="0"/>
                <a:ea typeface="+mj-ea"/>
                <a:cs typeface="+mj-cs"/>
              </a:rPr>
              <a:t>KLASIFIKASI </a:t>
            </a:r>
            <a:r>
              <a:rPr lang="id-ID" sz="6600" kern="0" dirty="0">
                <a:solidFill>
                  <a:srgbClr val="FFFF00"/>
                </a:solidFill>
                <a:latin typeface="Comic Sans MS" pitchFamily="66" charset="0"/>
                <a:ea typeface="+mj-ea"/>
                <a:cs typeface="+mj-cs"/>
              </a:rPr>
              <a:t>MEDIA PEMBELAJARAN</a:t>
            </a:r>
            <a:endParaRPr lang="en-US" sz="4800" kern="0" dirty="0">
              <a:solidFill>
                <a:srgbClr val="FFFF00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847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792162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FF00"/>
                </a:solidFill>
                <a:latin typeface="Comic Sans MS" pitchFamily="66" charset="0"/>
              </a:rPr>
              <a:t>KLASIFIKASI MEDIA</a:t>
            </a:r>
            <a:r>
              <a:rPr lang="id-ID" sz="3200" b="1" dirty="0">
                <a:solidFill>
                  <a:srgbClr val="FFFF00"/>
                </a:solidFill>
                <a:latin typeface="Comic Sans MS" pitchFamily="66" charset="0"/>
              </a:rPr>
              <a:t> PEMBELAJARAN</a:t>
            </a:r>
            <a:endParaRPr lang="en-US" sz="32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600201"/>
            <a:ext cx="41148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lang="id-ID" sz="2000" dirty="0">
                <a:solidFill>
                  <a:schemeClr val="bg1"/>
                </a:solidFill>
                <a:latin typeface="Berlin Sans FB" pitchFamily="34" charset="0"/>
              </a:rPr>
              <a:t>KLASIFIKASI  MENURUT </a:t>
            </a:r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BRIGGS</a:t>
            </a:r>
            <a:r>
              <a:rPr lang="id-ID" sz="2000" dirty="0">
                <a:solidFill>
                  <a:schemeClr val="bg1"/>
                </a:solidFill>
                <a:latin typeface="Comic Sans MS" pitchFamily="66" charset="0"/>
              </a:rPr>
              <a:t>;</a:t>
            </a:r>
            <a:endParaRPr lang="id-ID" sz="2000" dirty="0">
              <a:solidFill>
                <a:schemeClr val="bg1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Objek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chemeClr val="folHlink"/>
                </a:solidFill>
                <a:latin typeface="Berlin Sans FB" pitchFamily="34" charset="0"/>
              </a:rPr>
              <a:t>Model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Suara</a:t>
            </a:r>
            <a:r>
              <a:rPr lang="en-US" sz="2000" dirty="0">
                <a:solidFill>
                  <a:schemeClr val="folHlink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Langsung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Rekaman</a:t>
            </a:r>
            <a:r>
              <a:rPr lang="en-US" sz="2000" dirty="0">
                <a:solidFill>
                  <a:schemeClr val="folHlink"/>
                </a:solidFill>
                <a:latin typeface="Berlin Sans FB" pitchFamily="34" charset="0"/>
              </a:rPr>
              <a:t> Audio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chemeClr val="folHlink"/>
                </a:solidFill>
                <a:latin typeface="Berlin Sans FB" pitchFamily="34" charset="0"/>
              </a:rPr>
              <a:t>Media </a:t>
            </a: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Cetak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Pengajaran</a:t>
            </a:r>
            <a:r>
              <a:rPr lang="en-US" sz="2000" dirty="0">
                <a:solidFill>
                  <a:schemeClr val="folHlink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Terprogram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Papan</a:t>
            </a:r>
            <a:r>
              <a:rPr lang="en-US" sz="2000" dirty="0">
                <a:solidFill>
                  <a:schemeClr val="folHlink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tulis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Transparansi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chemeClr val="folHlink"/>
                </a:solidFill>
                <a:latin typeface="Berlin Sans FB" pitchFamily="34" charset="0"/>
              </a:rPr>
              <a:t>Film </a:t>
            </a: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Rangkai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chemeClr val="folHlink"/>
                </a:solidFill>
                <a:latin typeface="Berlin Sans FB" pitchFamily="34" charset="0"/>
              </a:rPr>
              <a:t>Film </a:t>
            </a: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Bingkai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chemeClr val="folHlink"/>
                </a:solidFill>
                <a:latin typeface="Berlin Sans FB" pitchFamily="34" charset="0"/>
              </a:rPr>
              <a:t>Film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Televisi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folHlink"/>
                </a:solidFill>
                <a:latin typeface="Berlin Sans FB" pitchFamily="34" charset="0"/>
              </a:rPr>
              <a:t>Gambar</a:t>
            </a: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>
              <a:solidFill>
                <a:schemeClr val="folHlink"/>
              </a:solidFill>
              <a:latin typeface="Berlin Sans FB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77000" y="1524001"/>
            <a:ext cx="419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d-ID" sz="2000" dirty="0">
                <a:solidFill>
                  <a:schemeClr val="folHlink"/>
                </a:solidFill>
                <a:latin typeface="Berlin Sans FB" pitchFamily="34" charset="0"/>
              </a:rPr>
              <a:t>      </a:t>
            </a:r>
            <a:r>
              <a:rPr lang="id-ID" sz="2000" dirty="0">
                <a:solidFill>
                  <a:schemeClr val="bg1"/>
                </a:solidFill>
                <a:latin typeface="Berlin Sans FB" pitchFamily="34" charset="0"/>
              </a:rPr>
              <a:t>KLASIFIKASI  MENURUT </a:t>
            </a:r>
            <a:r>
              <a:rPr lang="id-ID" sz="2000" dirty="0">
                <a:solidFill>
                  <a:schemeClr val="bg1"/>
                </a:solidFill>
                <a:latin typeface="Comic Sans MS" pitchFamily="66" charset="0"/>
              </a:rPr>
              <a:t>ANDERSON;</a:t>
            </a:r>
            <a:endParaRPr lang="id-ID" sz="2000" kern="0" dirty="0">
              <a:solidFill>
                <a:schemeClr val="bg1"/>
              </a:solidFill>
              <a:latin typeface="Berlin Sans FB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Audio</a:t>
            </a: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Cetak</a:t>
            </a:r>
            <a:endParaRPr lang="en-US" sz="2000" kern="0" dirty="0">
              <a:solidFill>
                <a:srgbClr val="FFFF00"/>
              </a:solidFill>
              <a:latin typeface="Berlin Sans FB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Audio </a:t>
            </a: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cetak</a:t>
            </a:r>
            <a:endParaRPr lang="en-US" sz="2000" kern="0" dirty="0">
              <a:solidFill>
                <a:srgbClr val="FFFF00"/>
              </a:solidFill>
              <a:latin typeface="Berlin Sans FB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Proyeksi</a:t>
            </a: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 visual </a:t>
            </a: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diam</a:t>
            </a:r>
            <a:endParaRPr lang="en-US" sz="2000" kern="0" dirty="0">
              <a:solidFill>
                <a:srgbClr val="FFFF00"/>
              </a:solidFill>
              <a:latin typeface="Berlin Sans FB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Proyeksi</a:t>
            </a: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 visual </a:t>
            </a: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dengan</a:t>
            </a: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 </a:t>
            </a: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suara</a:t>
            </a:r>
            <a:endParaRPr lang="en-US" sz="2000" kern="0" dirty="0">
              <a:solidFill>
                <a:srgbClr val="FFFF00"/>
              </a:solidFill>
              <a:latin typeface="Berlin Sans FB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Visual </a:t>
            </a: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gerak</a:t>
            </a:r>
            <a:endParaRPr lang="en-US" sz="2000" kern="0" dirty="0">
              <a:solidFill>
                <a:srgbClr val="FFFF00"/>
              </a:solidFill>
              <a:latin typeface="Berlin Sans FB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Audio visual </a:t>
            </a: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gerak</a:t>
            </a:r>
            <a:endParaRPr lang="en-US" sz="2000" kern="0" dirty="0">
              <a:solidFill>
                <a:srgbClr val="FFFF00"/>
              </a:solidFill>
              <a:latin typeface="Berlin Sans FB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Objek</a:t>
            </a: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/</a:t>
            </a: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benda</a:t>
            </a:r>
            <a:endParaRPr lang="en-US" sz="2000" kern="0" dirty="0">
              <a:solidFill>
                <a:srgbClr val="FFFF00"/>
              </a:solidFill>
              <a:latin typeface="Berlin Sans FB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Sumber</a:t>
            </a: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 </a:t>
            </a: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manusia</a:t>
            </a:r>
            <a:r>
              <a:rPr lang="en-US" sz="2000" kern="0" dirty="0">
                <a:solidFill>
                  <a:srgbClr val="FFFF00"/>
                </a:solidFill>
                <a:latin typeface="Berlin Sans FB" pitchFamily="34" charset="0"/>
              </a:rPr>
              <a:t> &amp; </a:t>
            </a: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lingkungan</a:t>
            </a:r>
            <a:endParaRPr lang="en-US" sz="2000" kern="0" dirty="0">
              <a:solidFill>
                <a:srgbClr val="FFFF00"/>
              </a:solidFill>
              <a:latin typeface="Berlin Sans FB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kern="0" dirty="0" err="1">
                <a:solidFill>
                  <a:srgbClr val="FFFF00"/>
                </a:solidFill>
                <a:latin typeface="Berlin Sans FB" pitchFamily="34" charset="0"/>
              </a:rPr>
              <a:t>Komputer</a:t>
            </a:r>
            <a:endParaRPr lang="en-US" sz="2000" kern="0" dirty="0">
              <a:solidFill>
                <a:srgbClr val="FFFF0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49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563562"/>
          </a:xfrm>
          <a:ln>
            <a:solidFill>
              <a:schemeClr val="folHlink"/>
            </a:solidFill>
          </a:ln>
        </p:spPr>
        <p:txBody>
          <a:bodyPr/>
          <a:lstStyle/>
          <a:p>
            <a:pPr eaLnBrk="1" hangingPunct="1"/>
            <a:r>
              <a:rPr lang="id-ID" sz="2400" dirty="0">
                <a:latin typeface="Berlin Sans FB" pitchFamily="34" charset="0"/>
              </a:rPr>
              <a:t>KLASIFIKASI </a:t>
            </a:r>
            <a:r>
              <a:rPr lang="en-US" sz="2400" dirty="0">
                <a:latin typeface="Berlin Sans FB" pitchFamily="34" charset="0"/>
              </a:rPr>
              <a:t>MEDIA PEMBELAJARAN </a:t>
            </a:r>
            <a:r>
              <a:rPr lang="en-US" sz="2400" dirty="0" smtClean="0">
                <a:latin typeface="Berlin Sans FB" pitchFamily="34" charset="0"/>
              </a:rPr>
              <a:t>DI SD</a:t>
            </a:r>
            <a:endParaRPr lang="en-US" sz="2400" dirty="0">
              <a:latin typeface="Berlin Sans FB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143000"/>
            <a:ext cx="4038600" cy="3810000"/>
          </a:xfrm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dirty="0"/>
              <a:t>	</a:t>
            </a:r>
            <a:r>
              <a:rPr lang="en-US" sz="2000" b="1" dirty="0">
                <a:solidFill>
                  <a:schemeClr val="bg1"/>
                </a:solidFill>
              </a:rPr>
              <a:t>MEDIA PEMBELAJARAN TANPA PROYEKSI</a:t>
            </a:r>
            <a:r>
              <a:rPr lang="id-ID" sz="2000" b="1" dirty="0">
                <a:solidFill>
                  <a:schemeClr val="bg1"/>
                </a:solidFill>
              </a:rPr>
              <a:t>/ DUA DIMENSI</a:t>
            </a:r>
            <a:endParaRPr lang="en-US" sz="24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dirty="0" err="1">
                <a:solidFill>
                  <a:srgbClr val="FFFF00"/>
                </a:solidFill>
              </a:rPr>
              <a:t>Papan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tulis</a:t>
            </a:r>
            <a:endParaRPr lang="en-US" sz="2000" dirty="0">
              <a:solidFill>
                <a:srgbClr val="FFFF00"/>
              </a:solidFill>
            </a:endParaRPr>
          </a:p>
          <a:p>
            <a:pPr eaLnBrk="1" hangingPunct="1"/>
            <a:r>
              <a:rPr lang="en-US" sz="2000" dirty="0" err="1">
                <a:solidFill>
                  <a:srgbClr val="FFFF00"/>
                </a:solidFill>
              </a:rPr>
              <a:t>Papan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tempel</a:t>
            </a:r>
            <a:endParaRPr lang="en-US" sz="2000" dirty="0">
              <a:solidFill>
                <a:srgbClr val="FFFF00"/>
              </a:solidFill>
            </a:endParaRPr>
          </a:p>
          <a:p>
            <a:pPr eaLnBrk="1" hangingPunct="1"/>
            <a:r>
              <a:rPr lang="en-US" sz="2000" dirty="0">
                <a:solidFill>
                  <a:srgbClr val="FFFF00"/>
                </a:solidFill>
              </a:rPr>
              <a:t>Poster</a:t>
            </a:r>
          </a:p>
          <a:p>
            <a:pPr eaLnBrk="1" hangingPunct="1"/>
            <a:r>
              <a:rPr lang="en-US" sz="2000" dirty="0" err="1">
                <a:solidFill>
                  <a:srgbClr val="FFFF00"/>
                </a:solidFill>
              </a:rPr>
              <a:t>Kartun</a:t>
            </a:r>
            <a:endParaRPr lang="en-US" sz="2000" dirty="0">
              <a:solidFill>
                <a:srgbClr val="FFFF00"/>
              </a:solidFill>
            </a:endParaRPr>
          </a:p>
          <a:p>
            <a:pPr eaLnBrk="1" hangingPunct="1"/>
            <a:r>
              <a:rPr lang="en-US" sz="2000" dirty="0" err="1">
                <a:solidFill>
                  <a:srgbClr val="FFFF00"/>
                </a:solidFill>
              </a:rPr>
              <a:t>Gambar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</a:p>
          <a:p>
            <a:pPr eaLnBrk="1" hangingPunct="1"/>
            <a:r>
              <a:rPr lang="en-US" sz="2000" dirty="0" err="1">
                <a:solidFill>
                  <a:srgbClr val="FFFF00"/>
                </a:solidFill>
              </a:rPr>
              <a:t>Gambar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seri</a:t>
            </a:r>
            <a:endParaRPr lang="id-ID" sz="2000" dirty="0">
              <a:solidFill>
                <a:srgbClr val="FFFF00"/>
              </a:solidFill>
            </a:endParaRPr>
          </a:p>
          <a:p>
            <a:pPr eaLnBrk="1" hangingPunct="1"/>
            <a:r>
              <a:rPr lang="id-ID" sz="2000" dirty="0">
                <a:solidFill>
                  <a:srgbClr val="FFFF00"/>
                </a:solidFill>
              </a:rPr>
              <a:t>Maket/ bagan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096000" y="2743200"/>
            <a:ext cx="4038600" cy="39163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dirty="0"/>
              <a:t>	</a:t>
            </a:r>
            <a:r>
              <a:rPr lang="en-US" sz="2400" dirty="0">
                <a:solidFill>
                  <a:schemeClr val="bg1"/>
                </a:solidFill>
              </a:rPr>
              <a:t>MEDIA PEMBELAJARAN TIGA DEMENSI</a:t>
            </a:r>
            <a:endParaRPr lang="en-US" sz="30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FFFF00"/>
                </a:solidFill>
              </a:rPr>
              <a:t>Model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FFFF00"/>
                </a:solidFill>
              </a:rPr>
              <a:t>Benda </a:t>
            </a:r>
            <a:r>
              <a:rPr lang="en-US" sz="2400" dirty="0" err="1">
                <a:solidFill>
                  <a:srgbClr val="FFFF00"/>
                </a:solidFill>
              </a:rPr>
              <a:t>Asli</a:t>
            </a:r>
            <a:endParaRPr lang="en-US" sz="2400" dirty="0">
              <a:solidFill>
                <a:srgbClr val="FFFF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FFFF00"/>
                </a:solidFill>
              </a:rPr>
              <a:t>Specimen (</a:t>
            </a:r>
            <a:r>
              <a:rPr lang="en-US" sz="2400" dirty="0" err="1">
                <a:solidFill>
                  <a:srgbClr val="FFFF00"/>
                </a:solidFill>
              </a:rPr>
              <a:t>contoh</a:t>
            </a:r>
            <a:r>
              <a:rPr lang="en-US" sz="2400" dirty="0">
                <a:solidFill>
                  <a:srgbClr val="FFFF00"/>
                </a:solidFill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FFFF00"/>
                </a:solidFill>
              </a:rPr>
              <a:t>Mock- Up (</a:t>
            </a:r>
            <a:r>
              <a:rPr lang="en-US" sz="2400" dirty="0" err="1">
                <a:solidFill>
                  <a:srgbClr val="FFFF00"/>
                </a:solidFill>
              </a:rPr>
              <a:t>alat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tiruan</a:t>
            </a:r>
            <a:r>
              <a:rPr lang="en-US" sz="2400" dirty="0">
                <a:solidFill>
                  <a:srgbClr val="FFFF00"/>
                </a:solidFill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FFFF00"/>
                </a:solidFill>
              </a:rPr>
              <a:t>Diorama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err="1">
                <a:solidFill>
                  <a:srgbClr val="FFFF00"/>
                </a:solidFill>
              </a:rPr>
              <a:t>Boneka</a:t>
            </a:r>
            <a:endParaRPr lang="en-US" sz="2400" dirty="0">
              <a:solidFill>
                <a:srgbClr val="FFFF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err="1">
                <a:solidFill>
                  <a:srgbClr val="FFFF00"/>
                </a:solidFill>
              </a:rPr>
              <a:t>Topeng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828800" y="5486400"/>
            <a:ext cx="4038600" cy="833438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FFFF00"/>
                </a:solidFill>
              </a:rPr>
              <a:t>A-P-E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96000" y="990600"/>
            <a:ext cx="4038600" cy="156966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>
                <a:solidFill>
                  <a:schemeClr val="bg1"/>
                </a:solidFill>
              </a:rPr>
              <a:t>MEDIA PROYEKSI;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id-ID" sz="2400" dirty="0">
                <a:solidFill>
                  <a:srgbClr val="FFFF00"/>
                </a:solidFill>
              </a:rPr>
              <a:t> Televisi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id-ID" sz="2400" dirty="0">
                <a:solidFill>
                  <a:srgbClr val="FFFF00"/>
                </a:solidFill>
              </a:rPr>
              <a:t> Komputer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42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 tmFilter="0, 0; .2, .5; .8, .5; 1, 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0" autoRev="1" fill="hold"/>
                                        <p:tgtEl>
                                          <p:spTgt spid="266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2400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1587452" y="380111"/>
            <a:ext cx="46602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KLASIFIKASI MEDIA</a:t>
            </a:r>
            <a:r>
              <a:rPr lang="id-ID" b="1" dirty="0" smtClean="0">
                <a:solidFill>
                  <a:srgbClr val="FFFF00"/>
                </a:solidFill>
                <a:latin typeface="Comic Sans MS" pitchFamily="66" charset="0"/>
              </a:rPr>
              <a:t> PEMBELAJARAN</a:t>
            </a:r>
            <a:endParaRPr lang="en-US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(</a:t>
            </a:r>
            <a:r>
              <a:rPr lang="en-US" b="1" dirty="0" err="1" smtClean="0">
                <a:solidFill>
                  <a:srgbClr val="FFFF00"/>
                </a:solidFill>
                <a:latin typeface="Comic Sans MS" pitchFamily="66" charset="0"/>
              </a:rPr>
              <a:t>Degeng</a:t>
            </a:r>
            <a:r>
              <a:rPr lang="en-US" b="1" dirty="0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35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868362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id-ID" sz="3200" b="1" dirty="0">
                <a:latin typeface="Berlin Sans FB" pitchFamily="34" charset="0"/>
              </a:rPr>
              <a:t>          </a:t>
            </a:r>
            <a:r>
              <a:rPr lang="en-US" sz="3200" b="1" dirty="0">
                <a:latin typeface="Berlin Sans FB" pitchFamily="34" charset="0"/>
              </a:rPr>
              <a:t>ISTILAH YANG PERLU DIPAHAMI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724400" y="1524000"/>
            <a:ext cx="55626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endParaRPr lang="en-US" sz="2400" b="1" dirty="0">
              <a:solidFill>
                <a:srgbClr val="FFFF00"/>
              </a:solidFill>
              <a:latin typeface="Lucida Handwriting" pitchFamily="66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400" b="1" dirty="0">
                <a:solidFill>
                  <a:srgbClr val="FFFF00"/>
                </a:solidFill>
                <a:latin typeface="Lucida Handwriting" pitchFamily="66" charset="0"/>
              </a:rPr>
              <a:t>ALAT PERAGA PEMBELAJARAN</a:t>
            </a:r>
            <a:endParaRPr lang="id-ID" sz="2400" b="1" dirty="0">
              <a:solidFill>
                <a:srgbClr val="FFFF00"/>
              </a:solidFill>
              <a:latin typeface="Lucida Handwriting" pitchFamily="66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400" b="1" dirty="0">
                <a:solidFill>
                  <a:srgbClr val="FFFF00"/>
                </a:solidFill>
                <a:latin typeface="Lucida Handwriting" pitchFamily="66" charset="0"/>
              </a:rPr>
              <a:t>ALAT BANTU PEMBELAJARAN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b="1" dirty="0">
                <a:solidFill>
                  <a:srgbClr val="FFC000"/>
                </a:solidFill>
                <a:latin typeface="Lucida Handwriting" pitchFamily="66" charset="0"/>
              </a:rPr>
              <a:t>SUMBER BELAJAR</a:t>
            </a:r>
            <a:endParaRPr lang="id-ID" sz="2400" b="1" dirty="0">
              <a:solidFill>
                <a:srgbClr val="FFC000"/>
              </a:solidFill>
              <a:latin typeface="Lucida Handwriting" pitchFamily="66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400" b="1" dirty="0">
                <a:solidFill>
                  <a:srgbClr val="FFC000"/>
                </a:solidFill>
                <a:latin typeface="Lucida Handwriting" pitchFamily="66" charset="0"/>
              </a:rPr>
              <a:t>ALAT PERMAINAN EDUKATIF</a:t>
            </a:r>
            <a:endParaRPr lang="en-US" sz="2400" b="1" dirty="0">
              <a:solidFill>
                <a:srgbClr val="FF0000"/>
              </a:solidFill>
              <a:latin typeface="Lucida Handwriting" pitchFamily="66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2400" b="1" dirty="0">
                <a:solidFill>
                  <a:srgbClr val="FF0000"/>
                </a:solidFill>
                <a:latin typeface="Lucida Handwriting" pitchFamily="66" charset="0"/>
              </a:rPr>
              <a:t>Media </a:t>
            </a:r>
            <a:r>
              <a:rPr lang="en-US" sz="2400" b="1" dirty="0" err="1">
                <a:solidFill>
                  <a:srgbClr val="FF0000"/>
                </a:solidFill>
                <a:latin typeface="Lucida Handwriting" pitchFamily="66" charset="0"/>
              </a:rPr>
              <a:t>Pembelajaran</a:t>
            </a:r>
            <a:endParaRPr lang="id-ID" sz="2400" b="1" dirty="0">
              <a:solidFill>
                <a:srgbClr val="FFC000"/>
              </a:solidFill>
              <a:latin typeface="Lucida Handwriting" pitchFamily="66" charset="0"/>
            </a:endParaRPr>
          </a:p>
        </p:txBody>
      </p:sp>
      <p:pic>
        <p:nvPicPr>
          <p:cNvPr id="11268" name="Picture 2" descr="D:\EKSPRESIF\DISCO03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524001" y="3429000"/>
            <a:ext cx="16287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362200" y="2667000"/>
            <a:ext cx="1524000" cy="762000"/>
          </a:xfrm>
          <a:prstGeom prst="cloudCallout">
            <a:avLst>
              <a:gd name="adj1" fmla="val -43750"/>
              <a:gd name="adj2" fmla="val 85648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d-ID" sz="1200" b="1" dirty="0"/>
              <a:t>Kita </a:t>
            </a:r>
            <a:r>
              <a:rPr lang="en-US" sz="1200" b="1" dirty="0" err="1"/>
              <a:t>Pahami</a:t>
            </a:r>
            <a:r>
              <a:rPr lang="en-US" sz="1200" b="1" dirty="0"/>
              <a:t> </a:t>
            </a:r>
            <a:r>
              <a:rPr lang="en-US" sz="1200" b="1" dirty="0" err="1"/>
              <a:t>dulu</a:t>
            </a:r>
            <a:r>
              <a:rPr lang="en-US" sz="1200" b="1" dirty="0"/>
              <a:t>…</a:t>
            </a:r>
          </a:p>
        </p:txBody>
      </p:sp>
      <p:pic>
        <p:nvPicPr>
          <p:cNvPr id="7" name="Picture 2" descr="C:\Bunda\Picture2\Gambar Media\mazewarn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942320" y="5549792"/>
            <a:ext cx="1649480" cy="130820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3" descr="C:\Bunda\Picture2\photo ape\394038_534377379908980_1872421596_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5562600"/>
            <a:ext cx="1625600" cy="1295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Picture 4" descr="C:\Bunda\Picture2\photo ape\IMG_050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80226" y="5562600"/>
            <a:ext cx="1625450" cy="1295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" name="Picture 5" descr="C:\Bunda\Picture2\photo ape\1809201145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14802" y="5581690"/>
            <a:ext cx="1600199" cy="127631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7975464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136</Words>
  <Application>Microsoft Office PowerPoint</Application>
  <PresentationFormat>Widescreen</PresentationFormat>
  <Paragraphs>78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Berlin Sans FB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KLASIFIKASI MEDIA PEMBELAJARAN</vt:lpstr>
      <vt:lpstr>KLASIFIKASI MEDIA PEMBELAJARAN DI SD</vt:lpstr>
      <vt:lpstr>PowerPoint Presentation</vt:lpstr>
      <vt:lpstr>          ISTILAH YANG PERLU DIPAHAMI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KTP_FIP</dc:creator>
  <cp:lastModifiedBy>KTP_FIP</cp:lastModifiedBy>
  <cp:revision>1</cp:revision>
  <dcterms:created xsi:type="dcterms:W3CDTF">2016-12-01T06:40:16Z</dcterms:created>
  <dcterms:modified xsi:type="dcterms:W3CDTF">2016-12-01T06:42:15Z</dcterms:modified>
</cp:coreProperties>
</file>