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1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4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055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5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9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7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2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158F0E-2DF9-4971-8D0E-9FE1C0CF670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94EE-76A0-4461-8CF2-FEAE812E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8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bbg.ac.id/handle/926" TargetMode="External"/><Relationship Id="rId2" Type="http://schemas.openxmlformats.org/officeDocument/2006/relationships/hyperlink" Target="https://repository.bbg.ac.id/handle/9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journal.unib.ac.id/index.php/semiba" TargetMode="External"/><Relationship Id="rId5" Type="http://schemas.openxmlformats.org/officeDocument/2006/relationships/hyperlink" Target="http://ejournal.fkip.unsri.ac.id/index.php/logat/article/view/53" TargetMode="External"/><Relationship Id="rId4" Type="http://schemas.openxmlformats.org/officeDocument/2006/relationships/hyperlink" Target="http://ejournal.fkip.unsri.ac.id/index.php/logat/issue/view/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286" y="5088194"/>
            <a:ext cx="8825658" cy="84065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Priska </a:t>
            </a:r>
            <a:r>
              <a:rPr lang="en-US" sz="3600" b="1" dirty="0" err="1" smtClean="0"/>
              <a:t>Filomena</a:t>
            </a:r>
            <a:r>
              <a:rPr lang="en-US" sz="3600" b="1" dirty="0" smtClean="0"/>
              <a:t> IKU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784" y="2417299"/>
            <a:ext cx="6673185" cy="444070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1286" y="180535"/>
            <a:ext cx="882565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BIPA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Pelestarian</a:t>
            </a:r>
            <a:r>
              <a:rPr lang="en-US" b="1" dirty="0" smtClean="0"/>
              <a:t> Bahasa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Pemertahanan</a:t>
            </a:r>
            <a:r>
              <a:rPr lang="en-US" b="1" dirty="0" smtClean="0"/>
              <a:t> Bahasa Indonesia?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320907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Bahasa-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Bahasa Indonesia,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seiring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,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punahnya</a:t>
            </a:r>
            <a:r>
              <a:rPr lang="en-US" sz="2800" dirty="0"/>
              <a:t> Bahasa Indonesia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tidaklah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Bahasa Indonesia </a:t>
            </a:r>
            <a:r>
              <a:rPr lang="en-US" sz="2800" dirty="0" err="1"/>
              <a:t>memiliki</a:t>
            </a:r>
            <a:r>
              <a:rPr lang="en-US" sz="2800" dirty="0"/>
              <a:t> status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</a:t>
            </a:r>
            <a:r>
              <a:rPr lang="en-US" sz="2800" dirty="0" smtClean="0"/>
              <a:t>.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Indonesia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bertahan</a:t>
            </a:r>
            <a:r>
              <a:rPr lang="en-US" sz="2800" dirty="0" smtClean="0"/>
              <a:t>.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219" y="1152983"/>
            <a:ext cx="2619375" cy="173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0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bergesernya</a:t>
            </a:r>
            <a:r>
              <a:rPr lang="en-US" dirty="0" smtClean="0"/>
              <a:t> Bahasa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bahasa-bahasa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global</a:t>
            </a:r>
            <a:r>
              <a:rPr lang="en-US" dirty="0" smtClean="0"/>
              <a:t>.</a:t>
            </a:r>
          </a:p>
          <a:p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status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, Bahasa Indonesia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. Ada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kosakata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pengucapan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slang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zaman.</a:t>
            </a:r>
          </a:p>
        </p:txBody>
      </p:sp>
    </p:spTree>
    <p:extLst>
      <p:ext uri="{BB962C8B-B14F-4D97-AF65-F5344CB8AC3E}">
        <p14:creationId xmlns:p14="http://schemas.microsoft.com/office/powerpoint/2010/main" val="89650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BIPA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pemertahanan</a:t>
            </a:r>
            <a:r>
              <a:rPr lang="en-US" dirty="0" smtClean="0"/>
              <a:t> Bahasa Indonesia?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BIPA,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/>
              <a:t>non-</a:t>
            </a:r>
            <a:r>
              <a:rPr lang="en-US" b="1" dirty="0" err="1"/>
              <a:t>penutur</a:t>
            </a:r>
            <a:r>
              <a:rPr lang="en-US" b="1" dirty="0"/>
              <a:t> </a:t>
            </a:r>
            <a:r>
              <a:rPr lang="en-US" b="1" dirty="0" err="1"/>
              <a:t>asli</a:t>
            </a:r>
            <a:r>
              <a:rPr lang="en-US" dirty="0"/>
              <a:t>, BIPA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mengajrkan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komprehensif</a:t>
            </a:r>
            <a:r>
              <a:rPr lang="en-US" dirty="0"/>
              <a:t>, BIPA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Indonesia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05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Pergeseran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/>
              <a:t>Kepunahan</a:t>
            </a:r>
            <a:r>
              <a:rPr lang="en-US" b="1" dirty="0"/>
              <a:t> Bahasa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Pergeseran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pemertahanan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uang</a:t>
            </a:r>
            <a:r>
              <a:rPr lang="en-US" sz="2800" dirty="0"/>
              <a:t>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bersisian</a:t>
            </a:r>
            <a:r>
              <a:rPr lang="en-US" sz="2800" dirty="0"/>
              <a:t>, </a:t>
            </a:r>
            <a:r>
              <a:rPr lang="en-US" sz="2800" dirty="0" err="1"/>
              <a:t>maksudnya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yang </a:t>
            </a:r>
            <a:r>
              <a:rPr lang="en-US" sz="2800" dirty="0" err="1"/>
              <a:t>bergeser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 </a:t>
            </a:r>
            <a:r>
              <a:rPr lang="en-US" sz="2800" dirty="0" err="1"/>
              <a:t>bahasa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, </a:t>
            </a:r>
            <a:r>
              <a:rPr lang="fi-FI" sz="2800" dirty="0"/>
              <a:t>Aslinda dan Syahyahya (2007: 117) </a:t>
            </a:r>
            <a:r>
              <a:rPr lang="en-US" sz="2800" dirty="0"/>
              <a:t>. </a:t>
            </a:r>
            <a:r>
              <a:rPr lang="en-US" sz="2800" dirty="0" err="1"/>
              <a:t>Pergeseran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pemertahanan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, paling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generasi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kolektif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, </a:t>
            </a:r>
            <a:r>
              <a:rPr lang="fi-FI" sz="2800" dirty="0"/>
              <a:t>Sumarsono dan Partana (2004).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536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Penyebab</a:t>
            </a:r>
            <a:r>
              <a:rPr lang="en-US" b="1" dirty="0" smtClean="0"/>
              <a:t> </a:t>
            </a:r>
            <a:r>
              <a:rPr lang="en-US" b="1" dirty="0" err="1" smtClean="0"/>
              <a:t>Pegeseran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Kepunahan</a:t>
            </a:r>
            <a:r>
              <a:rPr lang="en-US" b="1" dirty="0" smtClean="0"/>
              <a:t> Bahasa.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Kustina</a:t>
            </a:r>
            <a:r>
              <a:rPr lang="en-US" dirty="0"/>
              <a:t> (2020). </a:t>
            </a:r>
            <a:endParaRPr lang="en-US" dirty="0" smtClean="0"/>
          </a:p>
          <a:p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era </a:t>
            </a:r>
            <a:r>
              <a:rPr lang="en-US" dirty="0" err="1"/>
              <a:t>globalisasi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Nita (2021)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089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Pemertahanan</a:t>
            </a:r>
            <a:r>
              <a:rPr lang="en-US" dirty="0"/>
              <a:t> Bahasa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Pemertahanan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multilingual, Tri (2019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 err="1"/>
              <a:t>Pemertahanan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Garvin &amp; </a:t>
            </a:r>
            <a:r>
              <a:rPr lang="en-US" dirty="0" err="1"/>
              <a:t>Marthiot</a:t>
            </a:r>
            <a:r>
              <a:rPr lang="en-US" dirty="0"/>
              <a:t> (1968),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kebanggaan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4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/>
              <a:t>Aslinda dan Leni Syafaah. 2007.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Sosiolinguistik</a:t>
            </a:r>
            <a:r>
              <a:rPr lang="en-US" i="1" dirty="0"/>
              <a:t>.</a:t>
            </a:r>
            <a:r>
              <a:rPr lang="en-US" dirty="0"/>
              <a:t> Bandung: </a:t>
            </a:r>
            <a:r>
              <a:rPr lang="en-US" dirty="0" err="1"/>
              <a:t>Refika</a:t>
            </a:r>
            <a:r>
              <a:rPr lang="en-US" dirty="0"/>
              <a:t> </a:t>
            </a:r>
            <a:r>
              <a:rPr lang="en-US" dirty="0" err="1"/>
              <a:t>Aditama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Garvin, P.L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Mathiot</a:t>
            </a:r>
            <a:r>
              <a:rPr lang="en-US" dirty="0"/>
              <a:t> M.1968. “ </a:t>
            </a:r>
            <a:r>
              <a:rPr lang="en-US" i="1" dirty="0"/>
              <a:t>The Urbanization of The Guarani Language : Problem in Language And Culture”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Kustina</a:t>
            </a:r>
            <a:r>
              <a:rPr lang="en-US" dirty="0"/>
              <a:t>, Rika. 2021.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Bahasa. </a:t>
            </a:r>
            <a:r>
              <a:rPr lang="en-US" u="sng" dirty="0" err="1">
                <a:hlinkClick r:id="rId2"/>
              </a:rPr>
              <a:t>Prosiding</a:t>
            </a:r>
            <a:r>
              <a:rPr lang="en-US" u="sng" dirty="0">
                <a:hlinkClick r:id="rId2"/>
              </a:rPr>
              <a:t> Seminar Nasional </a:t>
            </a:r>
            <a:r>
              <a:rPr lang="en-US" u="sng" dirty="0" err="1">
                <a:hlinkClick r:id="rId2"/>
              </a:rPr>
              <a:t>Pendidikan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Akselerasi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Pembelajaran</a:t>
            </a:r>
            <a:r>
              <a:rPr lang="en-US" u="sng" dirty="0">
                <a:hlinkClick r:id="rId2"/>
              </a:rPr>
              <a:t> Di Masa Pandemic</a:t>
            </a:r>
            <a:r>
              <a:rPr lang="en-US" dirty="0"/>
              <a:t> . </a:t>
            </a:r>
            <a:r>
              <a:rPr lang="en-US" u="sng" dirty="0">
                <a:hlinkClick r:id="rId3"/>
              </a:rPr>
              <a:t>https://repository.bbg.ac.id/handle/926</a:t>
            </a:r>
            <a:endParaRPr lang="en-US" dirty="0"/>
          </a:p>
          <a:p>
            <a:r>
              <a:rPr lang="en-US" dirty="0"/>
              <a:t>Nita, </a:t>
            </a:r>
            <a:r>
              <a:rPr lang="en-US" dirty="0" err="1"/>
              <a:t>nindia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Sinta</a:t>
            </a:r>
            <a:r>
              <a:rPr lang="en-US" dirty="0"/>
              <a:t> Rosalina. 2021. </a:t>
            </a:r>
            <a:r>
              <a:rPr lang="en-US" dirty="0" err="1"/>
              <a:t>Pergeseran</a:t>
            </a:r>
            <a:r>
              <a:rPr lang="en-US" dirty="0"/>
              <a:t> Bahasa Indonesia </a:t>
            </a:r>
            <a:r>
              <a:rPr lang="en-US" dirty="0" err="1"/>
              <a:t>Terhadap</a:t>
            </a:r>
            <a:r>
              <a:rPr lang="en-US" dirty="0"/>
              <a:t> Bahasa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r>
              <a:rPr lang="en-US" dirty="0">
                <a:hlinkClick r:id="rId4"/>
              </a:rPr>
              <a:t>Vol 8 No 2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Logat</a:t>
            </a:r>
            <a:r>
              <a:rPr lang="en-US" dirty="0"/>
              <a:t>: Bahasa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u="sng" dirty="0">
                <a:hlinkClick r:id="rId5"/>
              </a:rPr>
              <a:t>http://ejournal.fkip.unsri.ac.id/index.php/logat/article/view/53</a:t>
            </a:r>
            <a:r>
              <a:rPr lang="en-US" dirty="0"/>
              <a:t>.</a:t>
            </a:r>
          </a:p>
          <a:p>
            <a:r>
              <a:rPr lang="fi-FI" dirty="0"/>
              <a:t> </a:t>
            </a:r>
            <a:endParaRPr lang="en-US" dirty="0"/>
          </a:p>
          <a:p>
            <a:r>
              <a:rPr lang="fi-FI" dirty="0"/>
              <a:t>Sumarsono dan Partana, Paina. 2004. </a:t>
            </a:r>
            <a:r>
              <a:rPr lang="da-DK" i="1" dirty="0"/>
              <a:t>Sosiolinguistik. </a:t>
            </a:r>
            <a:r>
              <a:rPr lang="fi-FI" dirty="0"/>
              <a:t>Yogyakarta: Pustaka Pelajar.</a:t>
            </a:r>
            <a:endParaRPr lang="en-US" dirty="0"/>
          </a:p>
          <a:p>
            <a:r>
              <a:rPr lang="en-US" dirty="0"/>
              <a:t>Tri </a:t>
            </a:r>
            <a:r>
              <a:rPr lang="en-US" dirty="0" err="1"/>
              <a:t>Astuti</a:t>
            </a:r>
            <a:r>
              <a:rPr lang="en-US" dirty="0"/>
              <a:t>.  2019.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Pemertahanan</a:t>
            </a:r>
            <a:r>
              <a:rPr lang="en-US" dirty="0"/>
              <a:t> Bahasa Indonesia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Akademisi</a:t>
            </a:r>
            <a:r>
              <a:rPr lang="en-US" dirty="0"/>
              <a:t> (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Bahasa Indonesia). </a:t>
            </a:r>
            <a:r>
              <a:rPr lang="en-US" dirty="0" err="1"/>
              <a:t>Prosiding</a:t>
            </a:r>
            <a:r>
              <a:rPr lang="en-US" dirty="0"/>
              <a:t> Seminar Nasional </a:t>
            </a:r>
            <a:r>
              <a:rPr lang="en-US" dirty="0" err="1"/>
              <a:t>Bulan</a:t>
            </a:r>
            <a:r>
              <a:rPr lang="en-US" dirty="0"/>
              <a:t> Bahasa (</a:t>
            </a:r>
            <a:r>
              <a:rPr lang="en-US" dirty="0" err="1"/>
              <a:t>Semiba</a:t>
            </a:r>
            <a:r>
              <a:rPr lang="en-US" dirty="0"/>
              <a:t>) 2019 </a:t>
            </a:r>
            <a:r>
              <a:rPr lang="en-US" u="sng" dirty="0">
                <a:hlinkClick r:id="rId6"/>
              </a:rPr>
              <a:t>https://ejournal.unib.ac.id/index.php/semiba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17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406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PowerPoint Presentation</vt:lpstr>
      <vt:lpstr>Peluang Pemertahanan Bahasa Indonesia? </vt:lpstr>
      <vt:lpstr>Peluang bergesernya Bahasa Indonesia</vt:lpstr>
      <vt:lpstr>Apa peran BIPA dalam pemertahanan Bahasa Indonesia? </vt:lpstr>
      <vt:lpstr>Pergeseran dan Kepunahan Bahasa  </vt:lpstr>
      <vt:lpstr>Penyebab Pegeseran dan Kepunahan Bahasa. </vt:lpstr>
      <vt:lpstr>Pemertahanan Bahasa </vt:lpstr>
      <vt:lpstr>Daftar Pustaka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BIPA dan Pelestarian Bahasa Indonesia</dc:title>
  <dc:creator>Acer</dc:creator>
  <cp:lastModifiedBy>Acer</cp:lastModifiedBy>
  <cp:revision>6</cp:revision>
  <dcterms:created xsi:type="dcterms:W3CDTF">2023-12-10T05:28:41Z</dcterms:created>
  <dcterms:modified xsi:type="dcterms:W3CDTF">2023-12-10T05:56:54Z</dcterms:modified>
</cp:coreProperties>
</file>