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485" r:id="rId5"/>
    <p:sldId id="365" r:id="rId6"/>
    <p:sldId id="364" r:id="rId7"/>
    <p:sldId id="310" r:id="rId8"/>
    <p:sldId id="366" r:id="rId9"/>
    <p:sldId id="367" r:id="rId10"/>
    <p:sldId id="368" r:id="rId11"/>
    <p:sldId id="483" r:id="rId12"/>
    <p:sldId id="424" r:id="rId13"/>
    <p:sldId id="257" r:id="rId14"/>
    <p:sldId id="478" r:id="rId15"/>
    <p:sldId id="479" r:id="rId16"/>
    <p:sldId id="480" r:id="rId17"/>
    <p:sldId id="481" r:id="rId18"/>
    <p:sldId id="280" r:id="rId19"/>
  </p:sldIdLst>
  <p:sldSz cx="9144000" cy="5143500"/>
  <p:notesSz cx="6858000" cy="9144000"/>
  <p:embeddedFontLst>
    <p:embeddedFont>
      <p:font typeface="Overpass Black"/>
      <p:bold r:id="rId23"/>
      <p:boldItalic r:id="rId24"/>
    </p:embeddedFont>
    <p:embeddedFont>
      <p:font typeface="Open Sans"/>
      <p:regular r:id="rId25"/>
    </p:embeddedFont>
    <p:embeddedFont>
      <p:font typeface="Open Sans SemiBold"/>
      <p:regular r:id="rId26"/>
      <p:bold r:id="rId27"/>
      <p:italic r:id="rId28"/>
    </p:embeddedFont>
    <p:embeddedFont>
      <p:font typeface="Ink Free" panose="03080402000500000000" charset="0"/>
      <p:regular r:id="rId29"/>
    </p:embeddedFont>
    <p:embeddedFont>
      <p:font typeface="STSong" panose="02010600040101010101" charset="-12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21" name="Shape 2121"/>
        <p:cNvGrpSpPr/>
        <p:nvPr/>
      </p:nvGrpSpPr>
      <p:grpSpPr>
        <a:xfrm>
          <a:off x="0" y="0"/>
          <a:ext cx="0" cy="0"/>
          <a:chOff x="0" y="0"/>
          <a:chExt cx="0" cy="0"/>
        </a:xfrm>
      </p:grpSpPr>
      <p:sp>
        <p:nvSpPr>
          <p:cNvPr id="2122" name="Google Shape;2122;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5" name="Shape 2715"/>
        <p:cNvGrpSpPr/>
        <p:nvPr/>
      </p:nvGrpSpPr>
      <p:grpSpPr>
        <a:xfrm>
          <a:off x="0" y="0"/>
          <a:ext cx="0" cy="0"/>
          <a:chOff x="0" y="0"/>
          <a:chExt cx="0" cy="0"/>
        </a:xfrm>
      </p:grpSpPr>
      <p:sp>
        <p:nvSpPr>
          <p:cNvPr id="2716" name="Google Shape;2716;gac2793e5b2_0_58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ac2793e5b2_0_58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1" name="Shape 2131"/>
        <p:cNvGrpSpPr/>
        <p:nvPr/>
      </p:nvGrpSpPr>
      <p:grpSpPr>
        <a:xfrm>
          <a:off x="0" y="0"/>
          <a:ext cx="0" cy="0"/>
          <a:chOff x="0" y="0"/>
          <a:chExt cx="0" cy="0"/>
        </a:xfrm>
      </p:grpSpPr>
      <p:sp>
        <p:nvSpPr>
          <p:cNvPr id="2132" name="Google Shape;2132;ga7274a1822_0_5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42" name="Shape 2242"/>
        <p:cNvGrpSpPr/>
        <p:nvPr/>
      </p:nvGrpSpPr>
      <p:grpSpPr>
        <a:xfrm>
          <a:off x="0" y="0"/>
          <a:ext cx="0" cy="0"/>
          <a:chOff x="0" y="0"/>
          <a:chExt cx="0" cy="0"/>
        </a:xfrm>
      </p:grpSpPr>
      <p:sp>
        <p:nvSpPr>
          <p:cNvPr id="2243" name="Google Shape;2243;ga7274a1822_0_6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1" name="Shape 2131"/>
        <p:cNvGrpSpPr/>
        <p:nvPr/>
      </p:nvGrpSpPr>
      <p:grpSpPr>
        <a:xfrm>
          <a:off x="0" y="0"/>
          <a:ext cx="0" cy="0"/>
          <a:chOff x="0" y="0"/>
          <a:chExt cx="0" cy="0"/>
        </a:xfrm>
      </p:grpSpPr>
      <p:sp>
        <p:nvSpPr>
          <p:cNvPr id="2132" name="Google Shape;2132;ga7274a1822_0_5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42" name="Shape 2242"/>
        <p:cNvGrpSpPr/>
        <p:nvPr/>
      </p:nvGrpSpPr>
      <p:grpSpPr>
        <a:xfrm>
          <a:off x="0" y="0"/>
          <a:ext cx="0" cy="0"/>
          <a:chOff x="0" y="0"/>
          <a:chExt cx="0" cy="0"/>
        </a:xfrm>
      </p:grpSpPr>
      <p:sp>
        <p:nvSpPr>
          <p:cNvPr id="2243" name="Google Shape;2243;ga7274a1822_0_6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1" name="Shape 2131"/>
        <p:cNvGrpSpPr/>
        <p:nvPr/>
      </p:nvGrpSpPr>
      <p:grpSpPr>
        <a:xfrm>
          <a:off x="0" y="0"/>
          <a:ext cx="0" cy="0"/>
          <a:chOff x="0" y="0"/>
          <a:chExt cx="0" cy="0"/>
        </a:xfrm>
      </p:grpSpPr>
      <p:sp>
        <p:nvSpPr>
          <p:cNvPr id="2132" name="Google Shape;2132;ga7274a1822_0_5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0" name="Shape 2710"/>
        <p:cNvGrpSpPr/>
        <p:nvPr/>
      </p:nvGrpSpPr>
      <p:grpSpPr>
        <a:xfrm>
          <a:off x="0" y="0"/>
          <a:ext cx="0" cy="0"/>
          <a:chOff x="0" y="0"/>
          <a:chExt cx="0" cy="0"/>
        </a:xfrm>
      </p:grpSpPr>
      <p:sp>
        <p:nvSpPr>
          <p:cNvPr id="2711" name="Google Shape;2711;ga75a9251e8_1_4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a75a9251e8_1_4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image" Target="../media/image19.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20.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13.png"/><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20.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7" Type="http://schemas.openxmlformats.org/officeDocument/2006/relationships/hyperlink" Target="https://www.freepik.com/" TargetMode="External"/><Relationship Id="rId6" Type="http://schemas.openxmlformats.org/officeDocument/2006/relationships/hyperlink" Target="https://www.flaticon.com/" TargetMode="External"/><Relationship Id="rId5" Type="http://schemas.openxmlformats.org/officeDocument/2006/relationships/hyperlink" Target="https://slidesgo.com/" TargetMode="Externa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13.png"/><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84"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666" name="Shape 6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667"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09" name="Google Shape;709;p13"/>
          <p:cNvSpPr txBox="1"/>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0" name="Google Shape;710;p13"/>
          <p:cNvSpPr txBox="1"/>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1" name="Google Shape;711;p13"/>
          <p:cNvSpPr txBox="1"/>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2" name="Google Shape;712;p13"/>
          <p:cNvSpPr txBox="1"/>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3" name="Google Shape;713;p13"/>
          <p:cNvSpPr txBox="1"/>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4800"/>
              <a:buFont typeface="Fira Sans Extra Condensed Medium" panose="020B0603050000020004"/>
              <a:buNone/>
              <a:defRPr sz="48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14" name="Google Shape;714;p13"/>
          <p:cNvSpPr txBox="1"/>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5" name="Google Shape;715;p13"/>
          <p:cNvSpPr txBox="1"/>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6" name="Google Shape;716;p13"/>
          <p:cNvSpPr txBox="1"/>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7" name="Google Shape;717;p13"/>
          <p:cNvSpPr txBox="1"/>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0" name="Google Shape;720;p13"/>
          <p:cNvSpPr txBox="1"/>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1" name="Google Shape;721;p13"/>
          <p:cNvSpPr txBox="1"/>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2" name="Google Shape;722;p13"/>
          <p:cNvSpPr txBox="1"/>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3" name="Google Shape;723;p13"/>
          <p:cNvSpPr txBox="1"/>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4" name="Google Shape;724;p13"/>
          <p:cNvSpPr txBox="1"/>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5" name="Google Shape;725;p13"/>
          <p:cNvSpPr txBox="1"/>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6" name="Google Shape;726;p13"/>
          <p:cNvSpPr txBox="1"/>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7" name="Google Shape;727;p13"/>
          <p:cNvSpPr txBox="1"/>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728"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4"/>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770"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808" name="Google Shape;808;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6" name="Google Shape;846;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5"/>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848"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4" name="Google Shape;924;p16"/>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3_1_1_1">
    <p:spTree>
      <p:nvGrpSpPr>
        <p:cNvPr id="926" name="Shape 926"/>
        <p:cNvGrpSpPr/>
        <p:nvPr/>
      </p:nvGrpSpPr>
      <p:grpSpPr>
        <a:xfrm>
          <a:off x="0" y="0"/>
          <a:ext cx="0" cy="0"/>
          <a:chOff x="0" y="0"/>
          <a:chExt cx="0" cy="0"/>
        </a:xfrm>
      </p:grpSpPr>
      <p:pic>
        <p:nvPicPr>
          <p:cNvPr id="927" name="Google Shape;927;p17"/>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928" name="Google Shape;928;p17"/>
          <p:cNvGrpSpPr/>
          <p:nvPr/>
        </p:nvGrpSpPr>
        <p:grpSpPr>
          <a:xfrm rot="-8099954">
            <a:off x="15431" y="-572435"/>
            <a:ext cx="1344367" cy="1995327"/>
            <a:chOff x="272875" y="1527563"/>
            <a:chExt cx="255950" cy="455000"/>
          </a:xfrm>
        </p:grpSpPr>
        <p:sp>
          <p:nvSpPr>
            <p:cNvPr id="929" name="Google Shape;929;p1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1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1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1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1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1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1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1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1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1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1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1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1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1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1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1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1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1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1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1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1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1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1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1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1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1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1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1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1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1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1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1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1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1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964" name="Google Shape;964;p17"/>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sp>
        <p:nvSpPr>
          <p:cNvPr id="965" name="Google Shape;965;p17"/>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966"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975" name="Google Shape;975;p18"/>
          <p:cNvSpPr txBox="1"/>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013"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0" name="Google Shape;1090;p19"/>
          <p:cNvSpPr txBox="1"/>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1" name="Google Shape;1091;p19"/>
          <p:cNvSpPr txBox="1"/>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2" name="Google Shape;1092;p19"/>
          <p:cNvSpPr txBox="1"/>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3" name="Google Shape;1093;p19"/>
          <p:cNvSpPr txBox="1"/>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4" name="Google Shape;1094;p19"/>
          <p:cNvSpPr txBox="1"/>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5" name="Google Shape;1095;p19"/>
          <p:cNvSpPr txBox="1"/>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6" name="Google Shape;1096;p19"/>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097" name="Shape 1097"/>
        <p:cNvGrpSpPr/>
        <p:nvPr/>
      </p:nvGrpSpPr>
      <p:grpSpPr>
        <a:xfrm>
          <a:off x="0" y="0"/>
          <a:ext cx="0" cy="0"/>
          <a:chOff x="0" y="0"/>
          <a:chExt cx="0" cy="0"/>
        </a:xfrm>
      </p:grpSpPr>
      <p:sp>
        <p:nvSpPr>
          <p:cNvPr id="1098" name="Google Shape;1098;p20"/>
          <p:cNvSpPr txBox="1"/>
          <p:nvPr>
            <p:ph type="title"/>
          </p:nvPr>
        </p:nvSpPr>
        <p:spPr>
          <a:xfrm>
            <a:off x="1224826" y="143546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9" name="Google Shape;1099;p20"/>
          <p:cNvSpPr txBox="1"/>
          <p:nvPr>
            <p:ph type="subTitle" idx="1"/>
          </p:nvPr>
        </p:nvSpPr>
        <p:spPr>
          <a:xfrm>
            <a:off x="1224829" y="1914654"/>
            <a:ext cx="2127000" cy="9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0" name="Google Shape;1100;p20"/>
          <p:cNvSpPr txBox="1"/>
          <p:nvPr>
            <p:ph type="title" idx="2"/>
          </p:nvPr>
        </p:nvSpPr>
        <p:spPr>
          <a:xfrm>
            <a:off x="5826912" y="143546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1" name="Google Shape;1101;p20"/>
          <p:cNvSpPr txBox="1"/>
          <p:nvPr>
            <p:ph type="subTitle" idx="3"/>
          </p:nvPr>
        </p:nvSpPr>
        <p:spPr>
          <a:xfrm>
            <a:off x="5826914" y="1914654"/>
            <a:ext cx="2127000" cy="91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2" name="Google Shape;1102;p20"/>
          <p:cNvSpPr txBox="1"/>
          <p:nvPr>
            <p:ph type="title" idx="4"/>
          </p:nvPr>
        </p:nvSpPr>
        <p:spPr>
          <a:xfrm>
            <a:off x="1224826" y="294575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3" name="Google Shape;1103;p20"/>
          <p:cNvSpPr txBox="1"/>
          <p:nvPr>
            <p:ph type="subTitle" idx="5"/>
          </p:nvPr>
        </p:nvSpPr>
        <p:spPr>
          <a:xfrm>
            <a:off x="1224829" y="3473670"/>
            <a:ext cx="21270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4" name="Google Shape;1104;p20"/>
          <p:cNvSpPr txBox="1"/>
          <p:nvPr>
            <p:ph type="title" idx="6"/>
          </p:nvPr>
        </p:nvSpPr>
        <p:spPr>
          <a:xfrm>
            <a:off x="5826864" y="294575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5" name="Google Shape;1105;p20"/>
          <p:cNvSpPr txBox="1"/>
          <p:nvPr>
            <p:ph type="subTitle" idx="7"/>
          </p:nvPr>
        </p:nvSpPr>
        <p:spPr>
          <a:xfrm>
            <a:off x="5826914" y="3473670"/>
            <a:ext cx="2127000" cy="8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pic>
        <p:nvPicPr>
          <p:cNvPr id="1106" name="Google Shape;1106;p20"/>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107" name="Google Shape;1107;p20"/>
          <p:cNvGrpSpPr/>
          <p:nvPr/>
        </p:nvGrpSpPr>
        <p:grpSpPr>
          <a:xfrm rot="-8099954">
            <a:off x="15431" y="-572435"/>
            <a:ext cx="1344367" cy="1995327"/>
            <a:chOff x="272875" y="1527563"/>
            <a:chExt cx="255950" cy="455000"/>
          </a:xfrm>
        </p:grpSpPr>
        <p:sp>
          <p:nvSpPr>
            <p:cNvPr id="1108" name="Google Shape;1108;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2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2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2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2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143" name="Google Shape;1143;p20"/>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144" name="Google Shape;1144;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45" name="Google Shape;1145;p20"/>
          <p:cNvGrpSpPr/>
          <p:nvPr/>
        </p:nvGrpSpPr>
        <p:grpSpPr>
          <a:xfrm flipH="1">
            <a:off x="-624375" y="3487614"/>
            <a:ext cx="1344377" cy="2469659"/>
            <a:chOff x="272875" y="1419395"/>
            <a:chExt cx="255950" cy="563168"/>
          </a:xfrm>
        </p:grpSpPr>
        <p:sp>
          <p:nvSpPr>
            <p:cNvPr id="1146" name="Google Shape;1146;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2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2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1" name="Google Shape;1181;p20"/>
          <p:cNvSpPr txBox="1"/>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182" name="Google Shape;1182;p20"/>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89"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5" name="Google Shape;165;p3"/>
          <p:cNvSpPr txBox="1"/>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166" name="Google Shape;166;p3"/>
          <p:cNvSpPr txBox="1"/>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p:txBody>
      </p:sp>
      <p:sp>
        <p:nvSpPr>
          <p:cNvPr id="167" name="Google Shape;167;p3"/>
          <p:cNvSpPr txBox="1"/>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Clr>
                <a:srgbClr val="FDB2AD"/>
              </a:buClr>
              <a:buSzPts val="4800"/>
              <a:buFont typeface="Fira Sans Extra Condensed Medium" panose="020B0603050000020004"/>
              <a:buNone/>
              <a:defRPr sz="4800">
                <a:solidFill>
                  <a:srgbClr val="FDB2AD"/>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183" name="Shape 1183"/>
        <p:cNvGrpSpPr/>
        <p:nvPr/>
      </p:nvGrpSpPr>
      <p:grpSpPr>
        <a:xfrm>
          <a:off x="0" y="0"/>
          <a:ext cx="0" cy="0"/>
          <a:chOff x="0" y="0"/>
          <a:chExt cx="0" cy="0"/>
        </a:xfrm>
      </p:grpSpPr>
      <p:sp>
        <p:nvSpPr>
          <p:cNvPr id="1184" name="Google Shape;1184;p21"/>
          <p:cNvSpPr txBox="1"/>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85" name="Google Shape;1185;p21"/>
          <p:cNvSpPr txBox="1"/>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86" name="Google Shape;1186;p21"/>
          <p:cNvSpPr txBox="1"/>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87" name="Google Shape;1187;p21"/>
          <p:cNvSpPr txBox="1"/>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88" name="Google Shape;1188;p21"/>
          <p:cNvSpPr txBox="1"/>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89" name="Google Shape;1189;p21"/>
          <p:cNvSpPr txBox="1"/>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0" name="Google Shape;1190;p21"/>
          <p:cNvSpPr txBox="1"/>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91" name="Google Shape;1191;p21"/>
          <p:cNvSpPr txBox="1"/>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269" name="Google Shape;126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
  <p:cSld name="BLANK_1_1_1_2_1_1">
    <p:spTree>
      <p:nvGrpSpPr>
        <p:cNvPr id="1270" name="Shape 1270"/>
        <p:cNvGrpSpPr/>
        <p:nvPr/>
      </p:nvGrpSpPr>
      <p:grpSpPr>
        <a:xfrm>
          <a:off x="0" y="0"/>
          <a:ext cx="0" cy="0"/>
          <a:chOff x="0" y="0"/>
          <a:chExt cx="0" cy="0"/>
        </a:xfrm>
      </p:grpSpPr>
      <p:pic>
        <p:nvPicPr>
          <p:cNvPr id="1271" name="Google Shape;1271;p22"/>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272" name="Google Shape;1272;p2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273" name="Google Shape;1273;p22"/>
          <p:cNvGrpSpPr/>
          <p:nvPr/>
        </p:nvGrpSpPr>
        <p:grpSpPr>
          <a:xfrm rot="-8099954">
            <a:off x="25750" y="-768875"/>
            <a:ext cx="1344367" cy="1995327"/>
            <a:chOff x="272875" y="1527563"/>
            <a:chExt cx="255950" cy="455000"/>
          </a:xfrm>
        </p:grpSpPr>
        <p:sp>
          <p:nvSpPr>
            <p:cNvPr id="1274" name="Google Shape;1274;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2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2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2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2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309" name="Google Shape;1309;p22"/>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310" name="Google Shape;1310;p22"/>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311" name="Google Shape;1311;p22"/>
          <p:cNvGrpSpPr/>
          <p:nvPr/>
        </p:nvGrpSpPr>
        <p:grpSpPr>
          <a:xfrm rot="3618644">
            <a:off x="7686877" y="3841497"/>
            <a:ext cx="1344356" cy="2469645"/>
            <a:chOff x="272875" y="1419395"/>
            <a:chExt cx="255950" cy="563168"/>
          </a:xfrm>
        </p:grpSpPr>
        <p:sp>
          <p:nvSpPr>
            <p:cNvPr id="1312" name="Google Shape;1312;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2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2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2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2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7" name="Google Shape;1347;p22"/>
          <p:cNvSpPr txBox="1"/>
          <p:nvPr>
            <p:ph type="title"/>
          </p:nvPr>
        </p:nvSpPr>
        <p:spPr>
          <a:xfrm>
            <a:off x="730325"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48" name="Google Shape;1348;p22"/>
          <p:cNvSpPr txBox="1"/>
          <p:nvPr>
            <p:ph type="subTitle" idx="1"/>
          </p:nvPr>
        </p:nvSpPr>
        <p:spPr>
          <a:xfrm>
            <a:off x="730325"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49" name="Google Shape;1349;p22"/>
          <p:cNvSpPr txBox="1"/>
          <p:nvPr>
            <p:ph type="title" idx="2"/>
          </p:nvPr>
        </p:nvSpPr>
        <p:spPr>
          <a:xfrm>
            <a:off x="3405326"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0" name="Google Shape;1350;p22"/>
          <p:cNvSpPr txBox="1"/>
          <p:nvPr>
            <p:ph type="subTitle" idx="3"/>
          </p:nvPr>
        </p:nvSpPr>
        <p:spPr>
          <a:xfrm>
            <a:off x="3405326"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1" name="Google Shape;1351;p22"/>
          <p:cNvSpPr txBox="1"/>
          <p:nvPr>
            <p:ph type="title" idx="4"/>
          </p:nvPr>
        </p:nvSpPr>
        <p:spPr>
          <a:xfrm>
            <a:off x="6076283"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2" name="Google Shape;1352;p22"/>
          <p:cNvSpPr txBox="1"/>
          <p:nvPr>
            <p:ph type="subTitle" idx="5"/>
          </p:nvPr>
        </p:nvSpPr>
        <p:spPr>
          <a:xfrm>
            <a:off x="6076283"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3" name="Google Shape;1353;p22"/>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354" name="Google Shape;1354;p22"/>
          <p:cNvSpPr txBox="1"/>
          <p:nvPr>
            <p:ph type="title" idx="7"/>
          </p:nvPr>
        </p:nvSpPr>
        <p:spPr>
          <a:xfrm>
            <a:off x="730325"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5" name="Google Shape;1355;p22"/>
          <p:cNvSpPr txBox="1"/>
          <p:nvPr>
            <p:ph type="subTitle" idx="8"/>
          </p:nvPr>
        </p:nvSpPr>
        <p:spPr>
          <a:xfrm>
            <a:off x="730325"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6" name="Google Shape;1356;p22"/>
          <p:cNvSpPr txBox="1"/>
          <p:nvPr>
            <p:ph type="title" idx="9"/>
          </p:nvPr>
        </p:nvSpPr>
        <p:spPr>
          <a:xfrm>
            <a:off x="3405326"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7" name="Google Shape;1357;p22"/>
          <p:cNvSpPr txBox="1"/>
          <p:nvPr>
            <p:ph type="subTitle" idx="13"/>
          </p:nvPr>
        </p:nvSpPr>
        <p:spPr>
          <a:xfrm>
            <a:off x="3405326"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58" name="Google Shape;1358;p22"/>
          <p:cNvSpPr txBox="1"/>
          <p:nvPr>
            <p:ph type="title" idx="14"/>
          </p:nvPr>
        </p:nvSpPr>
        <p:spPr>
          <a:xfrm>
            <a:off x="6076283"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359" name="Google Shape;1359;p22"/>
          <p:cNvSpPr txBox="1"/>
          <p:nvPr>
            <p:ph type="subTitle" idx="15"/>
          </p:nvPr>
        </p:nvSpPr>
        <p:spPr>
          <a:xfrm>
            <a:off x="6076283"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BLANK_1_1_1_1_1">
    <p:spTree>
      <p:nvGrpSpPr>
        <p:cNvPr id="1360"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439" name="Shape 1439"/>
        <p:cNvGrpSpPr/>
        <p:nvPr/>
      </p:nvGrpSpPr>
      <p:grpSpPr>
        <a:xfrm>
          <a:off x="0" y="0"/>
          <a:ext cx="0" cy="0"/>
          <a:chOff x="0" y="0"/>
          <a:chExt cx="0" cy="0"/>
        </a:xfrm>
      </p:grpSpPr>
      <p:sp>
        <p:nvSpPr>
          <p:cNvPr id="1440" name="Google Shape;1440;p24"/>
          <p:cNvSpPr txBox="1"/>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2" name="Google Shape;1442;p24"/>
          <p:cNvSpPr txBox="1"/>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4" name="Google Shape;1444;p24"/>
          <p:cNvSpPr txBox="1"/>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6" name="Google Shape;1446;p24"/>
          <p:cNvSpPr txBox="1"/>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48" name="Google Shape;1448;p24"/>
          <p:cNvSpPr txBox="1"/>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49" name="Google Shape;1449;p24"/>
          <p:cNvSpPr txBox="1"/>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50" name="Google Shape;1450;p24"/>
          <p:cNvSpPr txBox="1"/>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51" name="Google Shape;1451;p24"/>
          <p:cNvSpPr txBox="1"/>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4"/>
          <p:cNvSpPr txBox="1"/>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493" name="Shape 1493"/>
        <p:cNvGrpSpPr/>
        <p:nvPr/>
      </p:nvGrpSpPr>
      <p:grpSpPr>
        <a:xfrm>
          <a:off x="0" y="0"/>
          <a:ext cx="0" cy="0"/>
          <a:chOff x="0" y="0"/>
          <a:chExt cx="0" cy="0"/>
        </a:xfrm>
      </p:grpSpPr>
      <p:sp>
        <p:nvSpPr>
          <p:cNvPr id="1494" name="Google Shape;1494;p25"/>
          <p:cNvSpPr txBox="1"/>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1495" name="Google Shape;1495;p25"/>
          <p:cNvSpPr txBox="1"/>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537" name="Shape 1537"/>
        <p:cNvGrpSpPr/>
        <p:nvPr/>
      </p:nvGrpSpPr>
      <p:grpSpPr>
        <a:xfrm>
          <a:off x="0" y="0"/>
          <a:ext cx="0" cy="0"/>
          <a:chOff x="0" y="0"/>
          <a:chExt cx="0" cy="0"/>
        </a:xfrm>
      </p:grpSpPr>
      <p:sp>
        <p:nvSpPr>
          <p:cNvPr id="1538" name="Google Shape;1538;p26"/>
          <p:cNvSpPr txBox="1"/>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39" name="Google Shape;1539;p26"/>
          <p:cNvSpPr txBox="1"/>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540" name="Google Shape;1540;p26"/>
          <p:cNvSpPr txBox="1"/>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41" name="Google Shape;1541;p26"/>
          <p:cNvSpPr txBox="1"/>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542" name="Google Shape;1542;p26"/>
          <p:cNvSpPr txBox="1"/>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43" name="Google Shape;1543;p26"/>
          <p:cNvSpPr txBox="1"/>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544" name="Google Shape;1544;p26"/>
          <p:cNvSpPr txBox="1"/>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588" name="Shape 1588"/>
        <p:cNvGrpSpPr/>
        <p:nvPr/>
      </p:nvGrpSpPr>
      <p:grpSpPr>
        <a:xfrm>
          <a:off x="0" y="0"/>
          <a:ext cx="0" cy="0"/>
          <a:chOff x="0" y="0"/>
          <a:chExt cx="0" cy="0"/>
        </a:xfrm>
      </p:grpSpPr>
      <p:pic>
        <p:nvPicPr>
          <p:cNvPr id="1589" name="Google Shape;1589;p27"/>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590" name="Google Shape;1590;p27"/>
          <p:cNvGrpSpPr/>
          <p:nvPr/>
        </p:nvGrpSpPr>
        <p:grpSpPr>
          <a:xfrm rot="-8099954">
            <a:off x="15431" y="-572435"/>
            <a:ext cx="1344367" cy="1995327"/>
            <a:chOff x="272875" y="1527563"/>
            <a:chExt cx="255950" cy="455000"/>
          </a:xfrm>
        </p:grpSpPr>
        <p:sp>
          <p:nvSpPr>
            <p:cNvPr id="1591" name="Google Shape;1591;p2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2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2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2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2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2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2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2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626" name="Google Shape;1626;p27"/>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627" name="Google Shape;1627;p27"/>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628" name="Google Shape;1628;p27"/>
          <p:cNvGrpSpPr/>
          <p:nvPr/>
        </p:nvGrpSpPr>
        <p:grpSpPr>
          <a:xfrm flipH="1">
            <a:off x="-624375" y="3487614"/>
            <a:ext cx="1344377" cy="2469659"/>
            <a:chOff x="272875" y="1419395"/>
            <a:chExt cx="255950" cy="563168"/>
          </a:xfrm>
        </p:grpSpPr>
        <p:sp>
          <p:nvSpPr>
            <p:cNvPr id="1629" name="Google Shape;1629;p2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2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2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2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2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2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2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2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27"/>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7"/>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27"/>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2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2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2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2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2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2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2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2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2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27"/>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2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2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2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27"/>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27"/>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64" name="Google Shape;1664;p27"/>
          <p:cNvSpPr txBox="1"/>
          <p:nvPr>
            <p:ph type="title"/>
          </p:nvPr>
        </p:nvSpPr>
        <p:spPr>
          <a:xfrm>
            <a:off x="732375" y="1618170"/>
            <a:ext cx="3839700" cy="6291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665" name="Google Shape;1665;p27"/>
          <p:cNvSpPr txBox="1"/>
          <p:nvPr>
            <p:ph type="subTitle" idx="1"/>
          </p:nvPr>
        </p:nvSpPr>
        <p:spPr>
          <a:xfrm>
            <a:off x="732375" y="2191200"/>
            <a:ext cx="7691700" cy="2031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666" name="Google Shape;1666;p27"/>
          <p:cNvSpPr txBox="1"/>
          <p:nvPr>
            <p:ph type="ctrTitle" idx="2"/>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667" name="Google Shape;1667;p27"/>
          <p:cNvSpPr/>
          <p:nvPr/>
        </p:nvSpPr>
        <p:spPr>
          <a:xfrm rot="9899989">
            <a:off x="7836136" y="407263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668"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28"/>
          <p:cNvSpPr txBox="1"/>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710" name="Google Shape;1710;p28"/>
          <p:cNvSpPr txBox="1"/>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711" name="Google Shape;1711;p28"/>
          <p:cNvSpPr txBox="1"/>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712" name="Google Shape;1712;p28"/>
          <p:cNvSpPr txBox="1"/>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713" name="Google Shape;1713;p28"/>
          <p:cNvSpPr txBox="1"/>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4_1_1_1">
    <p:spTree>
      <p:nvGrpSpPr>
        <p:cNvPr id="1714" name="Shape 1714"/>
        <p:cNvGrpSpPr/>
        <p:nvPr/>
      </p:nvGrpSpPr>
      <p:grpSpPr>
        <a:xfrm>
          <a:off x="0" y="0"/>
          <a:ext cx="0" cy="0"/>
          <a:chOff x="0" y="0"/>
          <a:chExt cx="0" cy="0"/>
        </a:xfrm>
      </p:grpSpPr>
      <p:pic>
        <p:nvPicPr>
          <p:cNvPr id="1715" name="Google Shape;1715;p29"/>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716" name="Google Shape;1716;p29"/>
          <p:cNvGrpSpPr/>
          <p:nvPr/>
        </p:nvGrpSpPr>
        <p:grpSpPr>
          <a:xfrm rot="-987768">
            <a:off x="7751817" y="-266278"/>
            <a:ext cx="1344359" cy="1995308"/>
            <a:chOff x="272875" y="1527563"/>
            <a:chExt cx="255950" cy="455000"/>
          </a:xfrm>
        </p:grpSpPr>
        <p:sp>
          <p:nvSpPr>
            <p:cNvPr id="1717" name="Google Shape;1717;p2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2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2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2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2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2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2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2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2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2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2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2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2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2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2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2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2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2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2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2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2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2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2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2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2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2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2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2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2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2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2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2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2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2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2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752" name="Google Shape;1752;p2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53" name="Google Shape;1753;p29"/>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54" name="Google Shape;1754;p29"/>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29"/>
          <p:cNvSpPr txBox="1"/>
          <p:nvPr>
            <p:ph type="subTitle" idx="1"/>
          </p:nvPr>
        </p:nvSpPr>
        <p:spPr>
          <a:xfrm>
            <a:off x="724603" y="2240850"/>
            <a:ext cx="31818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756" name="Google Shape;1756;p29"/>
          <p:cNvSpPr txBox="1"/>
          <p:nvPr>
            <p:ph type="ctrTitle"/>
          </p:nvPr>
        </p:nvSpPr>
        <p:spPr>
          <a:xfrm>
            <a:off x="724603" y="1663050"/>
            <a:ext cx="3181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1757" name="Google Shape;1757;p29"/>
          <p:cNvSpPr/>
          <p:nvPr/>
        </p:nvSpPr>
        <p:spPr>
          <a:xfrm rot="-4340781" flipH="1">
            <a:off x="3518" y="-5268942"/>
            <a:ext cx="4623974" cy="725683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
  <p:cSld name="BLANK_1_1_1_1_1_1_2_1">
    <p:spTree>
      <p:nvGrpSpPr>
        <p:cNvPr id="1758" name="Shape 1758"/>
        <p:cNvGrpSpPr/>
        <p:nvPr/>
      </p:nvGrpSpPr>
      <p:grpSpPr>
        <a:xfrm>
          <a:off x="0" y="0"/>
          <a:ext cx="0" cy="0"/>
          <a:chOff x="0" y="0"/>
          <a:chExt cx="0" cy="0"/>
        </a:xfrm>
      </p:grpSpPr>
      <p:pic>
        <p:nvPicPr>
          <p:cNvPr id="1759" name="Google Shape;1759;p30"/>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760" name="Google Shape;1760;p30"/>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761" name="Google Shape;1761;p30"/>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762" name="Google Shape;1762;p30"/>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763" name="Google Shape;1763;p30"/>
          <p:cNvGrpSpPr/>
          <p:nvPr/>
        </p:nvGrpSpPr>
        <p:grpSpPr>
          <a:xfrm rot="-2700000">
            <a:off x="167955" y="3080962"/>
            <a:ext cx="1344349" cy="2469678"/>
            <a:chOff x="272875" y="1419395"/>
            <a:chExt cx="255950" cy="563168"/>
          </a:xfrm>
        </p:grpSpPr>
        <p:sp>
          <p:nvSpPr>
            <p:cNvPr id="1764" name="Google Shape;1764;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3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3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3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3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3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3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99" name="Google Shape;1799;p30"/>
          <p:cNvGrpSpPr/>
          <p:nvPr/>
        </p:nvGrpSpPr>
        <p:grpSpPr>
          <a:xfrm rot="-2700000">
            <a:off x="8026513" y="-183341"/>
            <a:ext cx="1344349" cy="1995327"/>
            <a:chOff x="272875" y="1527563"/>
            <a:chExt cx="255950" cy="455000"/>
          </a:xfrm>
        </p:grpSpPr>
        <p:sp>
          <p:nvSpPr>
            <p:cNvPr id="1800" name="Google Shape;1800;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813;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35" name="Google Shape;1835;p30"/>
          <p:cNvSpPr txBox="1"/>
          <p:nvPr>
            <p:ph type="ctrTitle"/>
          </p:nvPr>
        </p:nvSpPr>
        <p:spPr>
          <a:xfrm>
            <a:off x="720000" y="540000"/>
            <a:ext cx="7704000" cy="135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836" name="Google Shape;1836;p30"/>
          <p:cNvSpPr txBox="1"/>
          <p:nvPr>
            <p:ph type="subTitle" idx="1"/>
          </p:nvPr>
        </p:nvSpPr>
        <p:spPr>
          <a:xfrm>
            <a:off x="720000" y="2603948"/>
            <a:ext cx="7704000" cy="96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837" name="Google Shape;1837;p30"/>
          <p:cNvSpPr txBox="1"/>
          <p:nvPr/>
        </p:nvSpPr>
        <p:spPr>
          <a:xfrm>
            <a:off x="2646000" y="3628979"/>
            <a:ext cx="3852000" cy="6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Open Sans SemiBold"/>
                <a:ea typeface="Open Sans SemiBold"/>
                <a:cs typeface="Open Sans SemiBold"/>
                <a:sym typeface="Open Sans SemiBold"/>
              </a:rPr>
              <a:t>CREDITS: This presentation template was created</a:t>
            </a:r>
            <a:r>
              <a:rPr lang="en-GB" sz="1200" b="1">
                <a:solidFill>
                  <a:schemeClr val="dk2"/>
                </a:solidFill>
                <a:latin typeface="Open Sans"/>
                <a:ea typeface="Open Sans"/>
                <a:cs typeface="Open Sans"/>
                <a:sym typeface="Open Sans"/>
              </a:rPr>
              <a:t> </a:t>
            </a:r>
            <a:r>
              <a:rPr lang="en-GB" sz="1200" b="1">
                <a:solidFill>
                  <a:schemeClr val="dk2"/>
                </a:solidFill>
                <a:uFill>
                  <a:noFill/>
                </a:uFill>
                <a:latin typeface="Open Sans"/>
                <a:ea typeface="Open Sans"/>
                <a:cs typeface="Open Sans"/>
                <a:sym typeface="Open Sans"/>
                <a:hlinkClick r:id="rId5"/>
              </a:rPr>
              <a:t>by Slidesgo,</a:t>
            </a:r>
            <a:r>
              <a:rPr lang="en-GB" sz="1200" b="1">
                <a:solidFill>
                  <a:schemeClr val="dk2"/>
                </a:solidFill>
                <a:latin typeface="Open Sans"/>
                <a:ea typeface="Open Sans"/>
                <a:cs typeface="Open Sans"/>
                <a:sym typeface="Open Sans"/>
              </a:rPr>
              <a:t> </a:t>
            </a:r>
            <a:r>
              <a:rPr lang="en-GB" sz="1200">
                <a:solidFill>
                  <a:schemeClr val="dk2"/>
                </a:solidFill>
                <a:latin typeface="Open Sans SemiBold"/>
                <a:ea typeface="Open Sans SemiBold"/>
                <a:cs typeface="Open Sans SemiBold"/>
                <a:sym typeface="Open Sans SemiBold"/>
              </a:rPr>
              <a:t>including icons</a:t>
            </a:r>
            <a:r>
              <a:rPr lang="en-GB" sz="1200" b="1">
                <a:solidFill>
                  <a:schemeClr val="dk2"/>
                </a:solidFill>
                <a:latin typeface="Open Sans"/>
                <a:ea typeface="Open Sans"/>
                <a:cs typeface="Open Sans"/>
                <a:sym typeface="Open Sans"/>
              </a:rPr>
              <a:t> </a:t>
            </a:r>
            <a:r>
              <a:rPr lang="en-GB" sz="1200" b="1">
                <a:solidFill>
                  <a:schemeClr val="dk2"/>
                </a:solidFill>
                <a:uFill>
                  <a:noFill/>
                </a:uFill>
                <a:latin typeface="Open Sans"/>
                <a:ea typeface="Open Sans"/>
                <a:cs typeface="Open Sans"/>
                <a:sym typeface="Open Sans"/>
                <a:hlinkClick r:id="rId6"/>
              </a:rPr>
              <a:t>by Flaticon,</a:t>
            </a:r>
            <a:r>
              <a:rPr lang="en-GB" sz="1200" b="1">
                <a:solidFill>
                  <a:schemeClr val="dk2"/>
                </a:solidFill>
                <a:latin typeface="Open Sans"/>
                <a:ea typeface="Open Sans"/>
                <a:cs typeface="Open Sans"/>
                <a:sym typeface="Open Sans"/>
              </a:rPr>
              <a:t> i</a:t>
            </a:r>
            <a:r>
              <a:rPr lang="en-GB" sz="1200">
                <a:solidFill>
                  <a:schemeClr val="dk2"/>
                </a:solidFill>
                <a:latin typeface="Open Sans SemiBold"/>
                <a:ea typeface="Open Sans SemiBold"/>
                <a:cs typeface="Open Sans SemiBold"/>
                <a:sym typeface="Open Sans SemiBold"/>
              </a:rPr>
              <a:t>nfographics &amp; images </a:t>
            </a:r>
            <a:r>
              <a:rPr lang="en-GB" sz="1200" b="1">
                <a:solidFill>
                  <a:schemeClr val="dk2"/>
                </a:solidFill>
                <a:uFill>
                  <a:noFill/>
                </a:uFill>
                <a:latin typeface="Open Sans"/>
                <a:ea typeface="Open Sans"/>
                <a:cs typeface="Open Sans"/>
                <a:sym typeface="Open Sans"/>
                <a:hlinkClick r:id="rId7"/>
              </a:rPr>
              <a:t>by Freepik</a:t>
            </a:r>
            <a:r>
              <a:rPr lang="en-GB" sz="1200" b="1">
                <a:solidFill>
                  <a:schemeClr val="dk2"/>
                </a:solidFill>
                <a:latin typeface="Open Sans"/>
                <a:ea typeface="Open Sans"/>
                <a:cs typeface="Open Sans"/>
                <a:sym typeface="Open Sans"/>
              </a:rPr>
              <a:t> </a:t>
            </a:r>
            <a:endParaRPr sz="1200" b="1">
              <a:solidFill>
                <a:schemeClr val="dk2"/>
              </a:solidFill>
              <a:latin typeface="Open Sans"/>
              <a:ea typeface="Open Sans"/>
              <a:cs typeface="Open Sans"/>
              <a:sym typeface="Open Sans"/>
            </a:endParaRPr>
          </a:p>
        </p:txBody>
      </p:sp>
      <p:sp>
        <p:nvSpPr>
          <p:cNvPr id="1838" name="Google Shape;1838;p30"/>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8" name="Shape 168"/>
        <p:cNvGrpSpPr/>
        <p:nvPr/>
      </p:nvGrpSpPr>
      <p:grpSpPr>
        <a:xfrm>
          <a:off x="0" y="0"/>
          <a:ext cx="0" cy="0"/>
          <a:chOff x="0" y="0"/>
          <a:chExt cx="0" cy="0"/>
        </a:xfrm>
      </p:grpSpPr>
      <p:sp>
        <p:nvSpPr>
          <p:cNvPr id="169" name="Google Shape;169;p4"/>
          <p:cNvSpPr txBox="1"/>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839"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917"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958"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2034"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2076"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12" name="Shape 212"/>
        <p:cNvGrpSpPr/>
        <p:nvPr/>
      </p:nvGrpSpPr>
      <p:grpSpPr>
        <a:xfrm>
          <a:off x="0" y="0"/>
          <a:ext cx="0" cy="0"/>
          <a:chOff x="0" y="0"/>
          <a:chExt cx="0" cy="0"/>
        </a:xfrm>
      </p:grpSpPr>
      <p:sp>
        <p:nvSpPr>
          <p:cNvPr id="213" name="Google Shape;213;p5"/>
          <p:cNvSpPr txBox="1"/>
          <p:nvPr>
            <p:ph type="subTitle" idx="1"/>
          </p:nvPr>
        </p:nvSpPr>
        <p:spPr>
          <a:xfrm>
            <a:off x="1944337"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p:txBody>
      </p:sp>
      <p:sp>
        <p:nvSpPr>
          <p:cNvPr id="214" name="Google Shape;214;p5"/>
          <p:cNvSpPr txBox="1"/>
          <p:nvPr>
            <p:ph type="subTitle" idx="2"/>
          </p:nvPr>
        </p:nvSpPr>
        <p:spPr>
          <a:xfrm>
            <a:off x="1381688"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215" name="Google Shape;215;p5"/>
          <p:cNvSpPr txBox="1"/>
          <p:nvPr>
            <p:ph type="subTitle" idx="3"/>
          </p:nvPr>
        </p:nvSpPr>
        <p:spPr>
          <a:xfrm flipH="1">
            <a:off x="5667265"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p:txBody>
      </p:sp>
      <p:sp>
        <p:nvSpPr>
          <p:cNvPr id="216" name="Google Shape;216;p5"/>
          <p:cNvSpPr txBox="1"/>
          <p:nvPr>
            <p:ph type="subTitle" idx="4"/>
          </p:nvPr>
        </p:nvSpPr>
        <p:spPr>
          <a:xfrm flipH="1">
            <a:off x="5104613"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pic>
        <p:nvPicPr>
          <p:cNvPr id="217" name="Google Shape;217;p5"/>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218" name="Google Shape;218;p5"/>
          <p:cNvGrpSpPr/>
          <p:nvPr/>
        </p:nvGrpSpPr>
        <p:grpSpPr>
          <a:xfrm rot="-987768">
            <a:off x="-414533" y="3230134"/>
            <a:ext cx="1344359" cy="1995308"/>
            <a:chOff x="272875" y="1527563"/>
            <a:chExt cx="255950" cy="455000"/>
          </a:xfrm>
        </p:grpSpPr>
        <p:sp>
          <p:nvSpPr>
            <p:cNvPr id="219" name="Google Shape;219;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54" name="Google Shape;254;p5"/>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255" name="Google Shape;255;p5"/>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256" name="Google Shape;256;p5"/>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257" name="Google Shape;257;p5"/>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258" name="Google Shape;258;p5"/>
          <p:cNvGrpSpPr/>
          <p:nvPr/>
        </p:nvGrpSpPr>
        <p:grpSpPr>
          <a:xfrm rot="8100046">
            <a:off x="8172668" y="-457651"/>
            <a:ext cx="1344367" cy="1995327"/>
            <a:chOff x="272875" y="1527563"/>
            <a:chExt cx="255950" cy="455000"/>
          </a:xfrm>
        </p:grpSpPr>
        <p:sp>
          <p:nvSpPr>
            <p:cNvPr id="259" name="Google Shape;259;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4" name="Google Shape;294;p5"/>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sp>
        <p:nvSpPr>
          <p:cNvPr id="295" name="Google Shape;295;p5"/>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5"/>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97" name="Shape 297"/>
        <p:cNvGrpSpPr/>
        <p:nvPr/>
      </p:nvGrpSpPr>
      <p:grpSpPr>
        <a:xfrm>
          <a:off x="0" y="0"/>
          <a:ext cx="0" cy="0"/>
          <a:chOff x="0" y="0"/>
          <a:chExt cx="0" cy="0"/>
        </a:xfrm>
      </p:grpSpPr>
      <p:pic>
        <p:nvPicPr>
          <p:cNvPr id="298" name="Google Shape;298;p6"/>
          <p:cNvPicPr preferRelativeResize="0"/>
          <p:nvPr/>
        </p:nvPicPr>
        <p:blipFill>
          <a:blip r:embed="rId2">
            <a:alphaModFix amt="66000"/>
          </a:blip>
          <a:stretch>
            <a:fillRect/>
          </a:stretch>
        </p:blipFill>
        <p:spPr>
          <a:xfrm rot="1326164" flipH="1">
            <a:off x="2960862" y="1361553"/>
            <a:ext cx="3222304" cy="2224797"/>
          </a:xfrm>
          <a:prstGeom prst="rect">
            <a:avLst/>
          </a:prstGeom>
          <a:noFill/>
          <a:ln>
            <a:noFill/>
          </a:ln>
        </p:spPr>
      </p:pic>
      <p:pic>
        <p:nvPicPr>
          <p:cNvPr id="299" name="Google Shape;299;p6"/>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00" name="Google Shape;300;p6"/>
          <p:cNvGrpSpPr/>
          <p:nvPr/>
        </p:nvGrpSpPr>
        <p:grpSpPr>
          <a:xfrm rot="-987768">
            <a:off x="-733895" y="3875634"/>
            <a:ext cx="1344359" cy="1995308"/>
            <a:chOff x="272875" y="1527563"/>
            <a:chExt cx="255950" cy="455000"/>
          </a:xfrm>
        </p:grpSpPr>
        <p:sp>
          <p:nvSpPr>
            <p:cNvPr id="301" name="Google Shape;301;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36" name="Google Shape;336;p6"/>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37" name="Google Shape;337;p6"/>
          <p:cNvPicPr preferRelativeResize="0"/>
          <p:nvPr/>
        </p:nvPicPr>
        <p:blipFill>
          <a:blip r:embed="rId5">
            <a:alphaModFix amt="62000"/>
          </a:blip>
          <a:stretch>
            <a:fillRect/>
          </a:stretch>
        </p:blipFill>
        <p:spPr>
          <a:xfrm rot="9368145" flipH="1">
            <a:off x="-1509155" y="-1246007"/>
            <a:ext cx="2894870" cy="2593321"/>
          </a:xfrm>
          <a:prstGeom prst="rect">
            <a:avLst/>
          </a:prstGeom>
          <a:noFill/>
          <a:ln>
            <a:noFill/>
          </a:ln>
        </p:spPr>
      </p:pic>
      <p:grpSp>
        <p:nvGrpSpPr>
          <p:cNvPr id="338" name="Google Shape;338;p6"/>
          <p:cNvGrpSpPr/>
          <p:nvPr/>
        </p:nvGrpSpPr>
        <p:grpSpPr>
          <a:xfrm rot="5400065">
            <a:off x="8667137" y="-1129839"/>
            <a:ext cx="1344377" cy="1995312"/>
            <a:chOff x="272875" y="1527563"/>
            <a:chExt cx="255950" cy="455000"/>
          </a:xfrm>
        </p:grpSpPr>
        <p:sp>
          <p:nvSpPr>
            <p:cNvPr id="339" name="Google Shape;339;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4" name="Google Shape;374;p6"/>
          <p:cNvSpPr txBox="1"/>
          <p:nvPr>
            <p:ph type="title"/>
          </p:nvPr>
        </p:nvSpPr>
        <p:spPr>
          <a:xfrm>
            <a:off x="3566522" y="1727900"/>
            <a:ext cx="2028900" cy="1714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375" name="Google Shape;375;p6"/>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376" name="Google Shape;376;p6"/>
          <p:cNvSpPr/>
          <p:nvPr/>
        </p:nvSpPr>
        <p:spPr>
          <a:xfrm rot="-7373435">
            <a:off x="3439495" y="5025020"/>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77" name="Shape 377"/>
        <p:cNvGrpSpPr/>
        <p:nvPr/>
      </p:nvGrpSpPr>
      <p:grpSpPr>
        <a:xfrm>
          <a:off x="0" y="0"/>
          <a:ext cx="0" cy="0"/>
          <a:chOff x="0" y="0"/>
          <a:chExt cx="0" cy="0"/>
        </a:xfrm>
      </p:grpSpPr>
      <p:sp>
        <p:nvSpPr>
          <p:cNvPr id="378" name="Google Shape;378;p7"/>
          <p:cNvSpPr txBox="1"/>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379" name="Google Shape;379;p7"/>
          <p:cNvSpPr txBox="1"/>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459"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540" name="Shape 540"/>
        <p:cNvGrpSpPr/>
        <p:nvPr/>
      </p:nvGrpSpPr>
      <p:grpSpPr>
        <a:xfrm>
          <a:off x="0" y="0"/>
          <a:ext cx="0" cy="0"/>
          <a:chOff x="0" y="0"/>
          <a:chExt cx="0" cy="0"/>
        </a:xfrm>
      </p:grpSpPr>
      <p:sp>
        <p:nvSpPr>
          <p:cNvPr id="541" name="Google Shape;541;p9"/>
          <p:cNvSpPr txBox="1"/>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542" name="Google Shape;542;p9"/>
          <p:cNvSpPr txBox="1"/>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82" name="Shape 582"/>
        <p:cNvGrpSpPr/>
        <p:nvPr/>
      </p:nvGrpSpPr>
      <p:grpSpPr>
        <a:xfrm>
          <a:off x="0" y="0"/>
          <a:ext cx="0" cy="0"/>
          <a:chOff x="0" y="0"/>
          <a:chExt cx="0" cy="0"/>
        </a:xfrm>
      </p:grpSpPr>
      <p:sp>
        <p:nvSpPr>
          <p:cNvPr id="583" name="Google Shape;583;p10"/>
          <p:cNvSpPr txBox="1"/>
          <p:nvPr>
            <p:ph type="title"/>
          </p:nvPr>
        </p:nvSpPr>
        <p:spPr>
          <a:xfrm>
            <a:off x="720000" y="3314050"/>
            <a:ext cx="7704000" cy="125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6" Type="http://schemas.openxmlformats.org/officeDocument/2006/relationships/theme" Target="../theme/theme1.xml"/><Relationship Id="rId35" Type="http://schemas.openxmlformats.org/officeDocument/2006/relationships/image" Target="../media/image23.jpeg"/><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5"/>
          <a:stretch>
            <a:fillRect/>
          </a:stretch>
        </a:blip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124" name="Shape 2124"/>
        <p:cNvGrpSpPr/>
        <p:nvPr/>
      </p:nvGrpSpPr>
      <p:grpSpPr>
        <a:xfrm>
          <a:off x="0" y="0"/>
          <a:ext cx="0" cy="0"/>
          <a:chOff x="0" y="0"/>
          <a:chExt cx="0" cy="0"/>
        </a:xfrm>
      </p:grpSpPr>
      <p:pic>
        <p:nvPicPr>
          <p:cNvPr id="2125" name="Google Shape;2125;p38"/>
          <p:cNvPicPr preferRelativeResize="0"/>
          <p:nvPr/>
        </p:nvPicPr>
        <p:blipFill>
          <a:blip r:embed="rId1">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2">
            <a:alphaModFix amt="74000"/>
          </a:blip>
          <a:stretch>
            <a:fillRect/>
          </a:stretch>
        </p:blipFill>
        <p:spPr>
          <a:xfrm rot="1377427">
            <a:off x="4764679" y="752254"/>
            <a:ext cx="2894876" cy="2593327"/>
          </a:xfrm>
          <a:prstGeom prst="rect">
            <a:avLst/>
          </a:prstGeom>
          <a:noFill/>
          <a:ln>
            <a:noFill/>
          </a:ln>
        </p:spPr>
      </p:pic>
      <p:pic>
        <p:nvPicPr>
          <p:cNvPr id="2127" name="Google Shape;2127;p38"/>
          <p:cNvPicPr preferRelativeResize="0"/>
          <p:nvPr/>
        </p:nvPicPr>
        <p:blipFill>
          <a:blip r:embed="rId3">
            <a:alphaModFix amt="47000"/>
          </a:blip>
          <a:stretch>
            <a:fillRect/>
          </a:stretch>
        </p:blipFill>
        <p:spPr>
          <a:xfrm>
            <a:off x="1808452" y="227299"/>
            <a:ext cx="5527099" cy="4562724"/>
          </a:xfrm>
          <a:prstGeom prst="rect">
            <a:avLst/>
          </a:prstGeom>
          <a:noFill/>
          <a:ln>
            <a:noFill/>
          </a:ln>
        </p:spPr>
      </p:pic>
      <p:sp>
        <p:nvSpPr>
          <p:cNvPr id="2128" name="Google Shape;2128;p38"/>
          <p:cNvSpPr txBox="1"/>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3200"/>
              <a:t>Bidang-bidang Pelayanan BK di Sekolah </a:t>
            </a:r>
            <a:endParaRPr lang="en-US" altLang="en-GB" sz="3200"/>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986790" y="1050290"/>
            <a:ext cx="7044690" cy="2926080"/>
          </a:xfrm>
        </p:spPr>
        <p:txBody>
          <a:bodyPr/>
          <a:p>
            <a:endParaRPr lang="en-US"/>
          </a:p>
          <a:p>
            <a:r>
              <a:rPr lang="en-US"/>
              <a:t>Yaitu : Bantuan kepada siswa dalam mengahadapi dan memecahkan masalah-masalah karier.</a:t>
            </a:r>
            <a:endParaRPr lang="en-US"/>
          </a:p>
          <a:p>
            <a:r>
              <a:rPr lang="en-US"/>
              <a:t>Tujuan : Agar siswa mampu memahami, merencanakan, memilih, menyesuaikan diri, dan mengembangkan karier tertentu setelah tamat dari pendidikannya nanti.</a:t>
            </a:r>
            <a:endParaRPr lang="en-US"/>
          </a:p>
        </p:txBody>
      </p:sp>
      <p:sp>
        <p:nvSpPr>
          <p:cNvPr id="3" name="Title 2"/>
          <p:cNvSpPr/>
          <p:nvPr>
            <p:ph type="ctrTitle"/>
          </p:nvPr>
        </p:nvSpPr>
        <p:spPr>
          <a:xfrm>
            <a:off x="902335" y="850900"/>
            <a:ext cx="7763510" cy="872490"/>
          </a:xfrm>
        </p:spPr>
        <p:txBody>
          <a:bodyPr/>
          <a:p>
            <a:r>
              <a:rPr lang="en-US"/>
              <a:t>D. Bidang Pengembangan Karier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134" name="Shape 2134"/>
        <p:cNvGrpSpPr/>
        <p:nvPr/>
      </p:nvGrpSpPr>
      <p:grpSpPr>
        <a:xfrm>
          <a:off x="0" y="0"/>
          <a:ext cx="0" cy="0"/>
          <a:chOff x="0" y="0"/>
          <a:chExt cx="0" cy="0"/>
        </a:xfrm>
      </p:grpSpPr>
      <p:sp>
        <p:nvSpPr>
          <p:cNvPr id="2135" name="Google Shape;2135;p39"/>
          <p:cNvSpPr txBox="1"/>
          <p:nvPr>
            <p:ph type="body" idx="1"/>
          </p:nvPr>
        </p:nvSpPr>
        <p:spPr>
          <a:xfrm>
            <a:off x="175260" y="566420"/>
            <a:ext cx="8912860" cy="4002405"/>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SzPts val="1200"/>
              <a:buNone/>
            </a:pPr>
            <a:r>
              <a:rPr lang="en-US" altLang="en-GB" sz="1800">
                <a:solidFill>
                  <a:schemeClr val="tx1"/>
                </a:solidFill>
                <a:effectLst>
                  <a:outerShdw blurRad="38100" dist="19050" dir="2700000" algn="tl" rotWithShape="0">
                    <a:schemeClr val="dk1">
                      <a:alpha val="40000"/>
                    </a:schemeClr>
                  </a:outerShdw>
                </a:effectLst>
              </a:rPr>
              <a:t>1. Layanan informasi; terkait diri sendiri mencakup, bakat, minat, kemampuan intelektual, cita-cita dll</a:t>
            </a:r>
            <a:endParaRPr lang="en-US" altLang="en-GB" sz="1800">
              <a:solidFill>
                <a:schemeClr val="tx1"/>
              </a:solidFill>
              <a:effectLst>
                <a:outerShdw blurRad="38100" dist="19050" dir="2700000" algn="tl" rotWithShape="0">
                  <a:schemeClr val="dk1">
                    <a:alpha val="40000"/>
                  </a:schemeClr>
                </a:outerShdw>
              </a:effectLst>
            </a:endParaRPr>
          </a:p>
          <a:p>
            <a:pPr marL="152400" lvl="0" indent="0" algn="l" rtl="0">
              <a:spcBef>
                <a:spcPts val="0"/>
              </a:spcBef>
              <a:spcAft>
                <a:spcPts val="0"/>
              </a:spcAft>
              <a:buSzPts val="1200"/>
              <a:buNone/>
            </a:pPr>
            <a:endParaRPr lang="en-US" altLang="en-GB" sz="1800">
              <a:solidFill>
                <a:schemeClr val="tx1"/>
              </a:solidFill>
              <a:effectLst>
                <a:outerShdw blurRad="38100" dist="19050" dir="2700000" algn="tl" rotWithShape="0">
                  <a:schemeClr val="dk1">
                    <a:alpha val="40000"/>
                  </a:schemeClr>
                </a:outerShdw>
              </a:effectLst>
            </a:endParaRPr>
          </a:p>
          <a:p>
            <a:pPr marL="152400" lvl="0" indent="0" algn="l" rtl="0">
              <a:spcBef>
                <a:spcPts val="0"/>
              </a:spcBef>
              <a:spcAft>
                <a:spcPts val="0"/>
              </a:spcAft>
              <a:buSzPts val="1200"/>
              <a:buNone/>
            </a:pPr>
            <a:r>
              <a:rPr lang="en-US" altLang="en-GB" sz="1800">
                <a:solidFill>
                  <a:schemeClr val="tx1"/>
                </a:solidFill>
                <a:effectLst>
                  <a:outerShdw blurRad="38100" dist="19050" dir="2700000" algn="tl" rotWithShape="0">
                    <a:schemeClr val="dk1">
                      <a:alpha val="40000"/>
                    </a:schemeClr>
                  </a:outerShdw>
                </a:effectLst>
              </a:rPr>
              <a:t>2. Layanan informasi terkait lingkungan hidup yang relevan bagi perencanaan karier ; informasi pendidikan, informasi jabatan atau karier dll.</a:t>
            </a:r>
            <a:endParaRPr lang="en-US" altLang="en-GB" sz="1800">
              <a:solidFill>
                <a:schemeClr val="tx1"/>
              </a:solidFill>
              <a:effectLst>
                <a:outerShdw blurRad="38100" dist="19050" dir="2700000" algn="tl" rotWithShape="0">
                  <a:schemeClr val="dk1">
                    <a:alpha val="40000"/>
                  </a:schemeClr>
                </a:outerShdw>
              </a:effectLst>
            </a:endParaRPr>
          </a:p>
          <a:p>
            <a:pPr marL="152400" lvl="0" indent="0" algn="l" rtl="0">
              <a:spcBef>
                <a:spcPts val="0"/>
              </a:spcBef>
              <a:spcAft>
                <a:spcPts val="0"/>
              </a:spcAft>
              <a:buSzPts val="1200"/>
              <a:buNone/>
            </a:pPr>
            <a:endParaRPr lang="en-US" altLang="en-GB" sz="1800">
              <a:solidFill>
                <a:schemeClr val="tx1"/>
              </a:solidFill>
              <a:effectLst>
                <a:outerShdw blurRad="38100" dist="19050" dir="2700000" algn="tl" rotWithShape="0">
                  <a:schemeClr val="dk1">
                    <a:alpha val="40000"/>
                  </a:schemeClr>
                </a:outerShdw>
              </a:effectLst>
            </a:endParaRPr>
          </a:p>
          <a:p>
            <a:pPr marL="152400" lvl="0" indent="0" algn="l" rtl="0">
              <a:spcBef>
                <a:spcPts val="0"/>
              </a:spcBef>
              <a:spcAft>
                <a:spcPts val="0"/>
              </a:spcAft>
              <a:buSzPts val="1200"/>
              <a:buNone/>
            </a:pPr>
            <a:r>
              <a:rPr lang="en-US" altLang="en-GB" sz="1800">
                <a:solidFill>
                  <a:schemeClr val="tx1"/>
                </a:solidFill>
                <a:effectLst>
                  <a:outerShdw blurRad="38100" dist="19050" dir="2700000" algn="tl" rotWithShape="0">
                    <a:schemeClr val="dk1">
                      <a:alpha val="40000"/>
                    </a:schemeClr>
                  </a:outerShdw>
                </a:effectLst>
              </a:rPr>
              <a:t>3. Layanan penempatan; usaha membantu siswa merencanakan masa depannya selama masih dibangku sekolah dan sesudah tamat, mengambil prodi tertentu sebagai lanjutan studi atau langsung bekerja. </a:t>
            </a:r>
            <a:endParaRPr lang="en-US" altLang="en-GB" sz="1800">
              <a:solidFill>
                <a:schemeClr val="tx1"/>
              </a:solidFill>
              <a:effectLst>
                <a:outerShdw blurRad="38100" dist="19050" dir="2700000" algn="tl" rotWithShape="0">
                  <a:schemeClr val="dk1">
                    <a:alpha val="40000"/>
                  </a:schemeClr>
                </a:outerShdw>
              </a:effectLst>
            </a:endParaRPr>
          </a:p>
          <a:p>
            <a:pPr marL="152400" lvl="0" indent="0" algn="l" rtl="0">
              <a:spcBef>
                <a:spcPts val="0"/>
              </a:spcBef>
              <a:spcAft>
                <a:spcPts val="0"/>
              </a:spcAft>
              <a:buSzPts val="1200"/>
              <a:buNone/>
            </a:pPr>
            <a:endParaRPr lang="en-US" altLang="en-GB" sz="1800">
              <a:solidFill>
                <a:schemeClr val="tx1"/>
              </a:solidFill>
              <a:effectLst>
                <a:outerShdw blurRad="38100" dist="19050" dir="2700000" algn="tl" rotWithShape="0">
                  <a:schemeClr val="dk1">
                    <a:alpha val="40000"/>
                  </a:schemeClr>
                </a:outerShdw>
              </a:effectLst>
            </a:endParaRPr>
          </a:p>
          <a:p>
            <a:pPr marL="152400" lvl="0" indent="0" algn="l" rtl="0">
              <a:spcBef>
                <a:spcPts val="0"/>
              </a:spcBef>
              <a:spcAft>
                <a:spcPts val="0"/>
              </a:spcAft>
              <a:buSzPts val="1200"/>
              <a:buNone/>
            </a:pPr>
            <a:r>
              <a:rPr lang="en-US" altLang="en-GB" sz="1800">
                <a:solidFill>
                  <a:schemeClr val="tx1"/>
                </a:solidFill>
                <a:effectLst>
                  <a:outerShdw blurRad="38100" dist="19050" dir="2700000" algn="tl" rotWithShape="0">
                    <a:schemeClr val="dk1">
                      <a:alpha val="40000"/>
                    </a:schemeClr>
                  </a:outerShdw>
                </a:effectLst>
              </a:rPr>
              <a:t>4. Layanan Orientasi; suasana, lembaga dan objek karier seperti kantor, bengkel, pabrik, pengoperasian alat kerja tertentu dll.</a:t>
            </a:r>
            <a:endParaRPr lang="en-US" altLang="en-GB" sz="1800">
              <a:solidFill>
                <a:schemeClr val="tx1"/>
              </a:solidFill>
              <a:effectLst>
                <a:outerShdw blurRad="38100" dist="19050" dir="2700000" algn="tl" rotWithShape="0">
                  <a:schemeClr val="dk1">
                    <a:alpha val="40000"/>
                  </a:schemeClr>
                </a:outerShdw>
              </a:effectLst>
            </a:endParaRPr>
          </a:p>
          <a:p>
            <a:pPr marL="457200" lvl="0" indent="-304800" algn="l" rtl="0">
              <a:spcBef>
                <a:spcPts val="0"/>
              </a:spcBef>
              <a:spcAft>
                <a:spcPts val="0"/>
              </a:spcAft>
              <a:buSzPts val="1200"/>
              <a:buAutoNum type="arabicPeriod"/>
            </a:pPr>
            <a:endParaRPr lang="en-US" altLang="en-GB" sz="1800"/>
          </a:p>
          <a:p>
            <a:pPr marL="0" lvl="0" indent="0" algn="l" rtl="0">
              <a:spcBef>
                <a:spcPts val="0"/>
              </a:spcBef>
              <a:spcAft>
                <a:spcPts val="1600"/>
              </a:spcAft>
              <a:buNone/>
            </a:pPr>
            <a:endParaRPr sz="1800"/>
          </a:p>
        </p:txBody>
      </p:sp>
      <p:sp>
        <p:nvSpPr>
          <p:cNvPr id="2136" name="Google Shape;2136;p39"/>
          <p:cNvSpPr txBox="1"/>
          <p:nvPr>
            <p:ph type="ctrTitle"/>
          </p:nvPr>
        </p:nvSpPr>
        <p:spPr>
          <a:xfrm>
            <a:off x="736600" y="74295"/>
            <a:ext cx="7672705" cy="492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400"/>
              <a:t>Bentuk layanan bimbingan karier :</a:t>
            </a:r>
            <a:endParaRPr lang="en-US" altLang="en-GB"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245" name="Shape 2245"/>
        <p:cNvGrpSpPr/>
        <p:nvPr/>
      </p:nvGrpSpPr>
      <p:grpSpPr>
        <a:xfrm>
          <a:off x="0" y="0"/>
          <a:ext cx="0" cy="0"/>
          <a:chOff x="0" y="0"/>
          <a:chExt cx="0" cy="0"/>
        </a:xfrm>
      </p:grpSpPr>
      <p:sp>
        <p:nvSpPr>
          <p:cNvPr id="2247" name="Google Shape;2247;p46"/>
          <p:cNvSpPr txBox="1"/>
          <p:nvPr>
            <p:ph type="subTitle" idx="1"/>
          </p:nvPr>
        </p:nvSpPr>
        <p:spPr>
          <a:xfrm>
            <a:off x="734695" y="1363345"/>
            <a:ext cx="7884160" cy="1993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b="1">
                <a:sym typeface="+mn-ea"/>
              </a:rPr>
              <a:t>E. Bidang Pengembangan Kehidupan Berkeluarga</a:t>
            </a:r>
            <a:endParaRPr lang="en-US" altLang="en-GB" b="1">
              <a:sym typeface="+mn-ea"/>
            </a:endParaRPr>
          </a:p>
          <a:p>
            <a:pPr marL="0" lvl="0" indent="0" algn="ctr" rtl="0">
              <a:spcBef>
                <a:spcPts val="0"/>
              </a:spcBef>
              <a:spcAft>
                <a:spcPts val="0"/>
              </a:spcAft>
              <a:buNone/>
            </a:pPr>
            <a:endParaRPr lang="en-GB" b="1"/>
          </a:p>
          <a:p>
            <a:pPr marL="0" lvl="0" indent="0" algn="ctr" rtl="0">
              <a:spcBef>
                <a:spcPts val="0"/>
              </a:spcBef>
              <a:spcAft>
                <a:spcPts val="0"/>
              </a:spcAft>
              <a:buNone/>
            </a:pPr>
            <a:r>
              <a:rPr lang="en-US" altLang="en-GB" sz="1800"/>
              <a:t>Aspek-aspek pengembangan kehidupan berkeluarga :</a:t>
            </a:r>
            <a:endParaRPr lang="en-US" altLang="en-GB" sz="1800"/>
          </a:p>
          <a:p>
            <a:pPr marL="0" lvl="0" indent="0" algn="ctr" rtl="0">
              <a:spcBef>
                <a:spcPts val="0"/>
              </a:spcBef>
              <a:spcAft>
                <a:spcPts val="0"/>
              </a:spcAft>
              <a:buNone/>
            </a:pPr>
            <a:r>
              <a:rPr lang="en-US" altLang="en-GB" sz="1800"/>
              <a:t>terkait fungsi, tanggung jawab dalam keluarga, pemahaman kesehatan reproduksi, pernikahan, perceraian, kelahiran, dan hubungan antara orang tua dan anak</a:t>
            </a:r>
            <a:endParaRPr lang="en-US" altLang="en-GB" sz="1800"/>
          </a:p>
          <a:p>
            <a:pPr marL="0" lvl="0" indent="0" algn="ctr" rtl="0">
              <a:spcBef>
                <a:spcPts val="0"/>
              </a:spcBef>
              <a:spcAft>
                <a:spcPts val="0"/>
              </a:spcAft>
              <a:buNone/>
            </a:pPr>
            <a:endParaRPr lang="en-US" altLang="en-GB" sz="1800"/>
          </a:p>
          <a:p>
            <a:pPr marL="0" lvl="0" indent="0" algn="ctr" rtl="0">
              <a:spcBef>
                <a:spcPts val="0"/>
              </a:spcBef>
              <a:spcAft>
                <a:spcPts val="0"/>
              </a:spcAft>
              <a:buNone/>
            </a:pPr>
            <a:endParaRPr lang="en-US" altLang="en-GB" sz="1800"/>
          </a:p>
          <a:p>
            <a:pPr marL="0" lvl="0" indent="0" algn="ctr" rtl="0">
              <a:spcBef>
                <a:spcPts val="0"/>
              </a:spcBef>
              <a:spcAft>
                <a:spcPts val="0"/>
              </a:spcAft>
              <a:buNone/>
            </a:pPr>
            <a:r>
              <a:rPr lang="en-US" altLang="en-GB" sz="1800"/>
              <a:t>Tujuan : Siswa memperoleh pemahaman yang benar tentang kehidupan berkeluarga serta siswa mampu memecahkan masalah yang berkenaan dengan kehidupan berkeluarga</a:t>
            </a:r>
            <a:endParaRPr lang="en-US" altLang="en-GB" sz="1800"/>
          </a:p>
          <a:p>
            <a:pPr marL="0" lvl="0" indent="0" algn="ctr" rtl="0">
              <a:spcBef>
                <a:spcPts val="0"/>
              </a:spcBef>
              <a:spcAft>
                <a:spcPts val="0"/>
              </a:spcAft>
              <a:buNone/>
            </a:pPr>
            <a:endParaRPr lang="en-US" altLang="en-GB" sz="1800"/>
          </a:p>
          <a:p>
            <a:pPr marL="0" lvl="0" indent="0" algn="ctr" rtl="0">
              <a:spcBef>
                <a:spcPts val="0"/>
              </a:spcBef>
              <a:spcAft>
                <a:spcPts val="0"/>
              </a:spcAft>
              <a:buNone/>
            </a:pPr>
            <a:endParaRPr lang="en-US" altLang="en-GB"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134" name="Shape 2134"/>
        <p:cNvGrpSpPr/>
        <p:nvPr/>
      </p:nvGrpSpPr>
      <p:grpSpPr>
        <a:xfrm>
          <a:off x="0" y="0"/>
          <a:ext cx="0" cy="0"/>
          <a:chOff x="0" y="0"/>
          <a:chExt cx="0" cy="0"/>
        </a:xfrm>
      </p:grpSpPr>
      <p:sp>
        <p:nvSpPr>
          <p:cNvPr id="2135" name="Google Shape;2135;p39"/>
          <p:cNvSpPr txBox="1"/>
          <p:nvPr>
            <p:ph type="body" idx="1"/>
          </p:nvPr>
        </p:nvSpPr>
        <p:spPr>
          <a:xfrm>
            <a:off x="412750" y="1421765"/>
            <a:ext cx="8419465" cy="3147060"/>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SzPts val="1200"/>
              <a:buNone/>
            </a:pPr>
            <a:r>
              <a:rPr lang="en-US" altLang="en-GB" sz="1800"/>
              <a:t>1. Layanan data; kesehatan siswa, status siswa dalamkeluarga, data orang tua, data tentang saudara dll</a:t>
            </a:r>
            <a:endParaRPr lang="en-US" altLang="en-GB" sz="1800"/>
          </a:p>
          <a:p>
            <a:pPr marL="152400" lvl="0" indent="0" algn="l" rtl="0">
              <a:spcBef>
                <a:spcPts val="0"/>
              </a:spcBef>
              <a:spcAft>
                <a:spcPts val="0"/>
              </a:spcAft>
              <a:buSzPts val="1200"/>
              <a:buNone/>
            </a:pPr>
            <a:endParaRPr lang="en-US" altLang="en-GB" sz="1800"/>
          </a:p>
          <a:p>
            <a:pPr marL="152400" lvl="0" indent="0" algn="l" rtl="0">
              <a:spcBef>
                <a:spcPts val="0"/>
              </a:spcBef>
              <a:spcAft>
                <a:spcPts val="0"/>
              </a:spcAft>
              <a:buSzPts val="1200"/>
              <a:buNone/>
            </a:pPr>
            <a:r>
              <a:rPr lang="en-US" altLang="en-GB" sz="1800"/>
              <a:t>2. Layanan informasi; pergaulan remaja, kesehatan reproduksi, informasi tentang perkawinan, talak, rujuk dll</a:t>
            </a:r>
            <a:endParaRPr lang="en-US" altLang="en-GB" sz="1800"/>
          </a:p>
          <a:p>
            <a:pPr marL="152400" lvl="0" indent="0" algn="l" rtl="0">
              <a:spcBef>
                <a:spcPts val="0"/>
              </a:spcBef>
              <a:spcAft>
                <a:spcPts val="0"/>
              </a:spcAft>
              <a:buSzPts val="1200"/>
              <a:buNone/>
            </a:pPr>
            <a:endParaRPr lang="en-US" altLang="en-GB" sz="1800"/>
          </a:p>
          <a:p>
            <a:pPr marL="152400" lvl="0" indent="0" algn="l" rtl="0">
              <a:spcBef>
                <a:spcPts val="0"/>
              </a:spcBef>
              <a:spcAft>
                <a:spcPts val="0"/>
              </a:spcAft>
              <a:buSzPts val="1200"/>
              <a:buNone/>
            </a:pPr>
            <a:r>
              <a:rPr lang="en-US" altLang="en-GB" sz="1800"/>
              <a:t>3. Layanan orientasi; suasana, lembaga dan objek kehidupan berkeluarga seperti peristiwa pernikahan, talak, rujuk, kelhiran, dll </a:t>
            </a:r>
            <a:endParaRPr lang="en-US" altLang="en-GB" sz="1800"/>
          </a:p>
        </p:txBody>
      </p:sp>
      <p:sp>
        <p:nvSpPr>
          <p:cNvPr id="2136" name="Google Shape;2136;p39"/>
          <p:cNvSpPr txBox="1"/>
          <p:nvPr>
            <p:ph type="ctrTitle"/>
          </p:nvPr>
        </p:nvSpPr>
        <p:spPr>
          <a:xfrm>
            <a:off x="736600" y="372745"/>
            <a:ext cx="7672705" cy="1048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Bentuk layanan bimbingan pengembangan kehidupan berkeluarga</a:t>
            </a:r>
            <a:br>
              <a:rPr lang="en-US" altLang="en-GB"/>
            </a:br>
            <a:r>
              <a:rPr lang="en-US" altLang="en-GB"/>
              <a:t> :</a:t>
            </a:r>
            <a:endParaRPr lang="en-US" alt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245" name="Shape 2245"/>
        <p:cNvGrpSpPr/>
        <p:nvPr/>
      </p:nvGrpSpPr>
      <p:grpSpPr>
        <a:xfrm>
          <a:off x="0" y="0"/>
          <a:ext cx="0" cy="0"/>
          <a:chOff x="0" y="0"/>
          <a:chExt cx="0" cy="0"/>
        </a:xfrm>
      </p:grpSpPr>
      <p:sp>
        <p:nvSpPr>
          <p:cNvPr id="2247" name="Google Shape;2247;p46"/>
          <p:cNvSpPr txBox="1"/>
          <p:nvPr>
            <p:ph type="subTitle" idx="1"/>
          </p:nvPr>
        </p:nvSpPr>
        <p:spPr>
          <a:xfrm>
            <a:off x="734695" y="1363345"/>
            <a:ext cx="7884160" cy="1993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b="1">
                <a:sym typeface="+mn-ea"/>
              </a:rPr>
              <a:t>F. Bidang Pengembangan Kehidupan Beragama</a:t>
            </a:r>
            <a:endParaRPr lang="en-US" altLang="en-GB" b="1">
              <a:sym typeface="+mn-ea"/>
            </a:endParaRPr>
          </a:p>
          <a:p>
            <a:pPr marL="0" lvl="0" indent="0" algn="ctr" rtl="0">
              <a:spcBef>
                <a:spcPts val="0"/>
              </a:spcBef>
              <a:spcAft>
                <a:spcPts val="0"/>
              </a:spcAft>
              <a:buNone/>
            </a:pPr>
            <a:endParaRPr lang="en-GB" b="1"/>
          </a:p>
          <a:p>
            <a:pPr marL="0" lvl="0" indent="0" algn="ctr" rtl="0">
              <a:spcBef>
                <a:spcPts val="0"/>
              </a:spcBef>
              <a:spcAft>
                <a:spcPts val="0"/>
              </a:spcAft>
              <a:buNone/>
            </a:pPr>
            <a:r>
              <a:rPr lang="en-US" altLang="en-GB" sz="1800"/>
              <a:t>Aspek-aspek pengembangan kehidupan beragama  :</a:t>
            </a:r>
            <a:endParaRPr lang="en-US" altLang="en-GB" sz="1800"/>
          </a:p>
          <a:p>
            <a:pPr marL="0" lvl="0" indent="0" algn="ctr" rtl="0">
              <a:spcBef>
                <a:spcPts val="0"/>
              </a:spcBef>
              <a:spcAft>
                <a:spcPts val="0"/>
              </a:spcAft>
              <a:buNone/>
            </a:pPr>
            <a:r>
              <a:rPr lang="en-US" altLang="en-GB" sz="1800"/>
              <a:t>terkait suasana lembaga dan objek keagamaan seperti upacara ritual keagamaan, sarana ibadah, situs, dan peninggalan keagamaan.</a:t>
            </a:r>
            <a:endParaRPr lang="en-US" altLang="en-GB" sz="1800"/>
          </a:p>
          <a:p>
            <a:pPr marL="0" lvl="0" indent="0" algn="ctr" rtl="0">
              <a:spcBef>
                <a:spcPts val="0"/>
              </a:spcBef>
              <a:spcAft>
                <a:spcPts val="0"/>
              </a:spcAft>
              <a:buNone/>
            </a:pPr>
            <a:endParaRPr lang="en-US" altLang="en-GB" sz="1800"/>
          </a:p>
          <a:p>
            <a:pPr marL="0" lvl="0" indent="0" algn="ctr" rtl="0">
              <a:spcBef>
                <a:spcPts val="0"/>
              </a:spcBef>
              <a:spcAft>
                <a:spcPts val="0"/>
              </a:spcAft>
              <a:buNone/>
            </a:pPr>
            <a:r>
              <a:rPr lang="en-US" altLang="en-GB" sz="1800"/>
              <a:t>Tujuan : Siswa memperoleh pemahaman yang benar tentang  ajaran agamanya sehingga dapat memecahkan berbagai problem yang terkait dengan kehidupan beragama yang dihadapi individu baik di lingkungan sekolah maupun di lingkungan keluarga dan masyarakat.</a:t>
            </a:r>
            <a:endParaRPr lang="en-US" altLang="en-GB"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134" name="Shape 2134"/>
        <p:cNvGrpSpPr/>
        <p:nvPr/>
      </p:nvGrpSpPr>
      <p:grpSpPr>
        <a:xfrm>
          <a:off x="0" y="0"/>
          <a:ext cx="0" cy="0"/>
          <a:chOff x="0" y="0"/>
          <a:chExt cx="0" cy="0"/>
        </a:xfrm>
      </p:grpSpPr>
      <p:sp>
        <p:nvSpPr>
          <p:cNvPr id="2135" name="Google Shape;2135;p39"/>
          <p:cNvSpPr txBox="1"/>
          <p:nvPr>
            <p:ph type="body" idx="1"/>
          </p:nvPr>
        </p:nvSpPr>
        <p:spPr>
          <a:xfrm>
            <a:off x="720090" y="1421765"/>
            <a:ext cx="7703820" cy="3147060"/>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SzPts val="1200"/>
              <a:buNone/>
            </a:pPr>
            <a:r>
              <a:rPr lang="en-US" altLang="en-GB" sz="1800"/>
              <a:t>1. Layanan informasi; informasi tentang suasana kehidupan beragama, upacara ritual keagamaan, tempat-tempat ibadah, hari-hari besar keagamaan. </a:t>
            </a:r>
            <a:endParaRPr lang="en-US" altLang="en-GB" sz="1800"/>
          </a:p>
          <a:p>
            <a:pPr marL="152400" lvl="0" indent="0" algn="l" rtl="0">
              <a:spcBef>
                <a:spcPts val="0"/>
              </a:spcBef>
              <a:spcAft>
                <a:spcPts val="0"/>
              </a:spcAft>
              <a:buSzPts val="1200"/>
              <a:buNone/>
            </a:pPr>
            <a:endParaRPr lang="en-US" altLang="en-GB" sz="1800"/>
          </a:p>
          <a:p>
            <a:pPr marL="152400" lvl="0" indent="0" algn="l" rtl="0">
              <a:spcBef>
                <a:spcPts val="0"/>
              </a:spcBef>
              <a:spcAft>
                <a:spcPts val="0"/>
              </a:spcAft>
              <a:buSzPts val="1200"/>
              <a:buNone/>
            </a:pPr>
            <a:r>
              <a:rPr lang="en-US" altLang="en-GB" sz="1800"/>
              <a:t>2. Layanan orientasi; suasana keagaman, lembaga dan objek keagamaan, upacara ritual keagamaan , sarana ibadah keagamaan.</a:t>
            </a:r>
            <a:endParaRPr lang="en-US" altLang="en-GB" sz="1800"/>
          </a:p>
        </p:txBody>
      </p:sp>
      <p:sp>
        <p:nvSpPr>
          <p:cNvPr id="2136" name="Google Shape;2136;p39"/>
          <p:cNvSpPr txBox="1"/>
          <p:nvPr>
            <p:ph type="ctrTitle"/>
          </p:nvPr>
        </p:nvSpPr>
        <p:spPr>
          <a:xfrm>
            <a:off x="736600" y="372745"/>
            <a:ext cx="7672705" cy="1048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400"/>
              <a:t>Bentuk layanan bimbingan Beragama di Sekolah</a:t>
            </a:r>
            <a:br>
              <a:rPr lang="en-US" altLang="en-GB" sz="2400"/>
            </a:br>
            <a:r>
              <a:rPr lang="en-US" altLang="en-GB"/>
              <a:t> :</a:t>
            </a:r>
            <a:endParaRPr lang="en-US" alt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713" name="Shape 2713"/>
        <p:cNvGrpSpPr/>
        <p:nvPr/>
      </p:nvGrpSpPr>
      <p:grpSpPr>
        <a:xfrm>
          <a:off x="0" y="0"/>
          <a:ext cx="0" cy="0"/>
          <a:chOff x="0" y="0"/>
          <a:chExt cx="0" cy="0"/>
        </a:xfrm>
      </p:grpSpPr>
      <p:sp>
        <p:nvSpPr>
          <p:cNvPr id="2714" name="Google Shape;2714;p62"/>
          <p:cNvSpPr txBox="1"/>
          <p:nvPr>
            <p:ph type="title"/>
          </p:nvPr>
        </p:nvSpPr>
        <p:spPr>
          <a:xfrm>
            <a:off x="1388100" y="130710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Thanks</a:t>
            </a:r>
            <a:endParaRPr lang="en-US" alt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307975" y="727710"/>
            <a:ext cx="8528050" cy="4277995"/>
          </a:xfrm>
        </p:spPr>
        <p:txBody>
          <a:bodyPr/>
          <a:p>
            <a:pPr algn="l"/>
            <a:r>
              <a:rPr lang="en-US" b="1"/>
              <a:t>1. Mahasiswa  memahami bidang-bidang  layanan dalam Bimbingan Konseling </a:t>
            </a:r>
            <a:endParaRPr lang="en-US" b="1"/>
          </a:p>
          <a:p>
            <a:pPr algn="l"/>
            <a:endParaRPr lang="en-US" b="1"/>
          </a:p>
          <a:p>
            <a:pPr algn="l"/>
            <a:r>
              <a:rPr lang="en-US" b="1"/>
              <a:t>2. Mahasiswa memahami bentuk layanan bimbingan pribadi</a:t>
            </a:r>
            <a:endParaRPr lang="en-US" b="1"/>
          </a:p>
          <a:p>
            <a:pPr algn="l"/>
            <a:endParaRPr lang="en-US" b="1"/>
          </a:p>
          <a:p>
            <a:pPr algn="l"/>
            <a:r>
              <a:rPr lang="en-US" b="1"/>
              <a:t>3.  </a:t>
            </a:r>
            <a:r>
              <a:rPr lang="en-US" b="1">
                <a:sym typeface="+mn-ea"/>
              </a:rPr>
              <a:t>Mahasiswa memahami bentuk layanan bimbingan sosial</a:t>
            </a:r>
            <a:endParaRPr lang="en-US" b="1">
              <a:sym typeface="+mn-ea"/>
            </a:endParaRPr>
          </a:p>
          <a:p>
            <a:pPr algn="l"/>
            <a:endParaRPr lang="en-US" b="1">
              <a:sym typeface="+mn-ea"/>
            </a:endParaRPr>
          </a:p>
          <a:p>
            <a:pPr algn="l"/>
            <a:r>
              <a:rPr lang="en-US" b="1"/>
              <a:t>4. </a:t>
            </a:r>
            <a:r>
              <a:rPr lang="en-US" b="1">
                <a:sym typeface="+mn-ea"/>
              </a:rPr>
              <a:t>Mahasiswa memahami bentuk layanan pengembangan karir</a:t>
            </a:r>
            <a:endParaRPr lang="en-US" b="1">
              <a:sym typeface="+mn-ea"/>
            </a:endParaRPr>
          </a:p>
          <a:p>
            <a:pPr algn="l"/>
            <a:endParaRPr lang="en-US" b="1">
              <a:sym typeface="+mn-ea"/>
            </a:endParaRPr>
          </a:p>
          <a:p>
            <a:pPr algn="l"/>
            <a:r>
              <a:rPr lang="en-US" b="1"/>
              <a:t>5. </a:t>
            </a:r>
            <a:r>
              <a:rPr lang="en-US" b="1">
                <a:sym typeface="+mn-ea"/>
              </a:rPr>
              <a:t>Mahasiswa memahami bentuk layanan pengembangan kehidupan berkeluarga</a:t>
            </a:r>
            <a:endParaRPr lang="en-US" b="1">
              <a:sym typeface="+mn-ea"/>
            </a:endParaRPr>
          </a:p>
          <a:p>
            <a:pPr algn="l"/>
            <a:endParaRPr lang="en-US" b="1">
              <a:sym typeface="+mn-ea"/>
            </a:endParaRPr>
          </a:p>
          <a:p>
            <a:pPr algn="l"/>
            <a:r>
              <a:rPr lang="en-US" b="1"/>
              <a:t>6. </a:t>
            </a:r>
            <a:r>
              <a:rPr lang="en-US" b="1">
                <a:sym typeface="+mn-ea"/>
              </a:rPr>
              <a:t>Mahasiswa memahami bentuk layanan pengembangan kehidupan beragama</a:t>
            </a:r>
            <a:endParaRPr lang="en-US" b="1"/>
          </a:p>
        </p:txBody>
      </p:sp>
      <p:sp>
        <p:nvSpPr>
          <p:cNvPr id="3" name="Title 2"/>
          <p:cNvSpPr/>
          <p:nvPr>
            <p:ph type="ctrTitle"/>
          </p:nvPr>
        </p:nvSpPr>
        <p:spPr>
          <a:xfrm>
            <a:off x="752475" y="214630"/>
            <a:ext cx="8022590" cy="705485"/>
          </a:xfrm>
        </p:spPr>
        <p:txBody>
          <a:bodyPr/>
          <a:p>
            <a:r>
              <a:rPr lang="en-US" b="1">
                <a:latin typeface="STSong" panose="02010600040101010101" charset="-122"/>
                <a:ea typeface="STSong" panose="02010600040101010101" charset="-122"/>
                <a:cs typeface="Ink Free" panose="03080402000500000000" charset="0"/>
              </a:rPr>
              <a:t>Tujuan pembelajaran  bab ini adalah :</a:t>
            </a:r>
            <a:endParaRPr lang="en-US" b="1">
              <a:latin typeface="STSong" panose="02010600040101010101" charset="-122"/>
              <a:ea typeface="STSong" panose="02010600040101010101" charset="-122"/>
              <a:cs typeface="Ink Free" panose="030804020005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718" name="Shape 2718"/>
        <p:cNvGrpSpPr/>
        <p:nvPr/>
      </p:nvGrpSpPr>
      <p:grpSpPr>
        <a:xfrm>
          <a:off x="0" y="0"/>
          <a:ext cx="0" cy="0"/>
          <a:chOff x="0" y="0"/>
          <a:chExt cx="0" cy="0"/>
        </a:xfrm>
      </p:grpSpPr>
      <p:sp>
        <p:nvSpPr>
          <p:cNvPr id="2719" name="Google Shape;2719;p63"/>
          <p:cNvSpPr txBox="1"/>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Bidang-bidang Pelayanan BK</a:t>
            </a:r>
            <a:endParaRPr lang="en-US" altLang="en-GB"/>
          </a:p>
        </p:txBody>
      </p:sp>
      <p:pic>
        <p:nvPicPr>
          <p:cNvPr id="2720" name="Google Shape;2720;p63"/>
          <p:cNvPicPr preferRelativeResize="0"/>
          <p:nvPr/>
        </p:nvPicPr>
        <p:blipFill>
          <a:blip r:embed="rId1">
            <a:alphaModFix amt="52000"/>
          </a:blip>
          <a:stretch>
            <a:fillRect/>
          </a:stretch>
        </p:blipFill>
        <p:spPr>
          <a:xfrm rot="-646972" flipH="1">
            <a:off x="3497431" y="1674035"/>
            <a:ext cx="2152190" cy="709853"/>
          </a:xfrm>
          <a:prstGeom prst="rect">
            <a:avLst/>
          </a:prstGeom>
          <a:noFill/>
          <a:ln>
            <a:noFill/>
          </a:ln>
        </p:spPr>
      </p:pic>
      <p:pic>
        <p:nvPicPr>
          <p:cNvPr id="2721" name="Google Shape;2721;p63"/>
          <p:cNvPicPr preferRelativeResize="0"/>
          <p:nvPr/>
        </p:nvPicPr>
        <p:blipFill>
          <a:blip r:embed="rId2">
            <a:alphaModFix amt="52000"/>
          </a:blip>
          <a:stretch>
            <a:fillRect/>
          </a:stretch>
        </p:blipFill>
        <p:spPr>
          <a:xfrm rot="-646972" flipH="1">
            <a:off x="822430" y="1674035"/>
            <a:ext cx="2152190" cy="709853"/>
          </a:xfrm>
          <a:prstGeom prst="rect">
            <a:avLst/>
          </a:prstGeom>
          <a:noFill/>
          <a:ln>
            <a:noFill/>
          </a:ln>
        </p:spPr>
      </p:pic>
      <p:pic>
        <p:nvPicPr>
          <p:cNvPr id="2722" name="Google Shape;2722;p63"/>
          <p:cNvPicPr preferRelativeResize="0"/>
          <p:nvPr/>
        </p:nvPicPr>
        <p:blipFill>
          <a:blip r:embed="rId3">
            <a:alphaModFix amt="52000"/>
          </a:blip>
          <a:stretch>
            <a:fillRect/>
          </a:stretch>
        </p:blipFill>
        <p:spPr>
          <a:xfrm rot="-646972" flipH="1">
            <a:off x="822430" y="3381762"/>
            <a:ext cx="2152190" cy="709853"/>
          </a:xfrm>
          <a:prstGeom prst="rect">
            <a:avLst/>
          </a:prstGeom>
          <a:noFill/>
          <a:ln>
            <a:noFill/>
          </a:ln>
        </p:spPr>
      </p:pic>
      <p:pic>
        <p:nvPicPr>
          <p:cNvPr id="2723" name="Google Shape;2723;p63"/>
          <p:cNvPicPr preferRelativeResize="0"/>
          <p:nvPr/>
        </p:nvPicPr>
        <p:blipFill>
          <a:blip r:embed="rId4">
            <a:alphaModFix amt="52000"/>
          </a:blip>
          <a:stretch>
            <a:fillRect/>
          </a:stretch>
        </p:blipFill>
        <p:spPr>
          <a:xfrm rot="-561394" flipH="1">
            <a:off x="3498975" y="3381416"/>
            <a:ext cx="2149103" cy="710545"/>
          </a:xfrm>
          <a:prstGeom prst="rect">
            <a:avLst/>
          </a:prstGeom>
          <a:noFill/>
          <a:ln>
            <a:noFill/>
          </a:ln>
        </p:spPr>
      </p:pic>
      <p:pic>
        <p:nvPicPr>
          <p:cNvPr id="2724" name="Google Shape;2724;p63"/>
          <p:cNvPicPr preferRelativeResize="0"/>
          <p:nvPr/>
        </p:nvPicPr>
        <p:blipFill>
          <a:blip r:embed="rId5">
            <a:alphaModFix amt="52000"/>
          </a:blip>
          <a:stretch>
            <a:fillRect/>
          </a:stretch>
        </p:blipFill>
        <p:spPr>
          <a:xfrm rot="-646972" flipH="1">
            <a:off x="6168388" y="1674035"/>
            <a:ext cx="2152190" cy="709853"/>
          </a:xfrm>
          <a:prstGeom prst="rect">
            <a:avLst/>
          </a:prstGeom>
          <a:noFill/>
          <a:ln>
            <a:noFill/>
          </a:ln>
        </p:spPr>
      </p:pic>
      <p:pic>
        <p:nvPicPr>
          <p:cNvPr id="2725" name="Google Shape;2725;p63"/>
          <p:cNvPicPr preferRelativeResize="0"/>
          <p:nvPr/>
        </p:nvPicPr>
        <p:blipFill>
          <a:blip r:embed="rId6">
            <a:alphaModFix amt="52000"/>
          </a:blip>
          <a:stretch>
            <a:fillRect/>
          </a:stretch>
        </p:blipFill>
        <p:spPr>
          <a:xfrm rot="-561394" flipH="1">
            <a:off x="6169931" y="3381416"/>
            <a:ext cx="2149103" cy="710545"/>
          </a:xfrm>
          <a:prstGeom prst="rect">
            <a:avLst/>
          </a:prstGeom>
          <a:noFill/>
          <a:ln>
            <a:noFill/>
          </a:ln>
          <a:effectLst>
            <a:reflection endPos="30000" dist="38100" dir="5400000" fadeDir="5400012" sy="-100000" algn="bl" rotWithShape="0"/>
          </a:effectLst>
        </p:spPr>
      </p:pic>
      <p:sp>
        <p:nvSpPr>
          <p:cNvPr id="2726" name="Google Shape;2726;p63"/>
          <p:cNvSpPr txBox="1"/>
          <p:nvPr>
            <p:ph type="title" idx="7"/>
          </p:nvPr>
        </p:nvSpPr>
        <p:spPr>
          <a:xfrm>
            <a:off x="730325" y="1813595"/>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Bidang Pengembangan Diri</a:t>
            </a:r>
            <a:endParaRPr lang="en-US" altLang="en-GB"/>
          </a:p>
        </p:txBody>
      </p:sp>
      <p:sp>
        <p:nvSpPr>
          <p:cNvPr id="2727" name="Google Shape;2727;p63"/>
          <p:cNvSpPr txBox="1"/>
          <p:nvPr>
            <p:ph type="title"/>
          </p:nvPr>
        </p:nvSpPr>
        <p:spPr>
          <a:xfrm>
            <a:off x="730325" y="3530302"/>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Bidang pengembangan Karier</a:t>
            </a:r>
            <a:endParaRPr lang="en-US" altLang="en-GB"/>
          </a:p>
        </p:txBody>
      </p:sp>
      <p:sp>
        <p:nvSpPr>
          <p:cNvPr id="2729" name="Google Shape;2729;p63"/>
          <p:cNvSpPr txBox="1"/>
          <p:nvPr>
            <p:ph type="title" idx="2"/>
          </p:nvPr>
        </p:nvSpPr>
        <p:spPr>
          <a:xfrm>
            <a:off x="3405326" y="3530302"/>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600"/>
              <a:t>Bidang Pengembangan Kehidupan Berkeluarga</a:t>
            </a:r>
            <a:endParaRPr lang="en-US" altLang="en-GB" sz="1600"/>
          </a:p>
        </p:txBody>
      </p:sp>
      <p:sp>
        <p:nvSpPr>
          <p:cNvPr id="2731" name="Google Shape;2731;p63"/>
          <p:cNvSpPr txBox="1"/>
          <p:nvPr>
            <p:ph type="title" idx="4"/>
          </p:nvPr>
        </p:nvSpPr>
        <p:spPr>
          <a:xfrm>
            <a:off x="6076283" y="3530302"/>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Bidang Pengembangan Kehidupan Beragama</a:t>
            </a:r>
            <a:endParaRPr lang="en-US" altLang="en-GB"/>
          </a:p>
        </p:txBody>
      </p:sp>
      <p:sp>
        <p:nvSpPr>
          <p:cNvPr id="2734" name="Google Shape;2734;p63"/>
          <p:cNvSpPr txBox="1"/>
          <p:nvPr>
            <p:ph type="title" idx="9"/>
          </p:nvPr>
        </p:nvSpPr>
        <p:spPr>
          <a:xfrm>
            <a:off x="3405326" y="1813595"/>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Bidang Pengembangan Sosial</a:t>
            </a:r>
            <a:endParaRPr lang="en-US" altLang="en-GB"/>
          </a:p>
        </p:txBody>
      </p:sp>
      <p:sp>
        <p:nvSpPr>
          <p:cNvPr id="2736" name="Google Shape;2736;p63"/>
          <p:cNvSpPr txBox="1"/>
          <p:nvPr>
            <p:ph type="title" idx="14"/>
          </p:nvPr>
        </p:nvSpPr>
        <p:spPr>
          <a:xfrm>
            <a:off x="6076283" y="1813595"/>
            <a:ext cx="23364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Bidang Pengembangan Kegiatan Belajar</a:t>
            </a:r>
            <a:endParaRPr lang="en-US" altLang="en-GB"/>
          </a:p>
        </p:txBody>
      </p:sp>
      <p:grpSp>
        <p:nvGrpSpPr>
          <p:cNvPr id="2738" name="Google Shape;2738;p63"/>
          <p:cNvGrpSpPr/>
          <p:nvPr/>
        </p:nvGrpSpPr>
        <p:grpSpPr>
          <a:xfrm>
            <a:off x="7029883" y="2987868"/>
            <a:ext cx="429200" cy="422050"/>
            <a:chOff x="3161825" y="2629438"/>
            <a:chExt cx="429200" cy="422050"/>
          </a:xfrm>
        </p:grpSpPr>
        <p:sp>
          <p:nvSpPr>
            <p:cNvPr id="2739" name="Google Shape;2739;p63"/>
            <p:cNvSpPr/>
            <p:nvPr/>
          </p:nvSpPr>
          <p:spPr>
            <a:xfrm>
              <a:off x="3161825" y="2629438"/>
              <a:ext cx="429200" cy="422050"/>
            </a:xfrm>
            <a:custGeom>
              <a:avLst/>
              <a:gdLst/>
              <a:ahLst/>
              <a:cxnLst/>
              <a:rect l="l" t="t" r="r" b="b"/>
              <a:pathLst>
                <a:path w="17168" h="16882" extrusionOk="0">
                  <a:moveTo>
                    <a:pt x="2980" y="4755"/>
                  </a:moveTo>
                  <a:lnTo>
                    <a:pt x="2980" y="8622"/>
                  </a:lnTo>
                  <a:lnTo>
                    <a:pt x="662" y="6590"/>
                  </a:lnTo>
                  <a:lnTo>
                    <a:pt x="2980" y="4755"/>
                  </a:lnTo>
                  <a:close/>
                  <a:moveTo>
                    <a:pt x="14219" y="4875"/>
                  </a:moveTo>
                  <a:lnTo>
                    <a:pt x="16521" y="6590"/>
                  </a:lnTo>
                  <a:lnTo>
                    <a:pt x="14219" y="8637"/>
                  </a:lnTo>
                  <a:lnTo>
                    <a:pt x="14219" y="4875"/>
                  </a:lnTo>
                  <a:close/>
                  <a:moveTo>
                    <a:pt x="16919" y="10728"/>
                  </a:moveTo>
                  <a:lnTo>
                    <a:pt x="16919" y="10728"/>
                  </a:lnTo>
                  <a:cubicBezTo>
                    <a:pt x="16917" y="10728"/>
                    <a:pt x="16914" y="10728"/>
                    <a:pt x="16912" y="10728"/>
                  </a:cubicBezTo>
                  <a:lnTo>
                    <a:pt x="16927" y="10728"/>
                  </a:lnTo>
                  <a:cubicBezTo>
                    <a:pt x="16924" y="10728"/>
                    <a:pt x="16922" y="10728"/>
                    <a:pt x="16919" y="10728"/>
                  </a:cubicBezTo>
                  <a:close/>
                  <a:moveTo>
                    <a:pt x="512" y="7132"/>
                  </a:moveTo>
                  <a:lnTo>
                    <a:pt x="3055" y="9359"/>
                  </a:lnTo>
                  <a:lnTo>
                    <a:pt x="5628" y="11616"/>
                  </a:lnTo>
                  <a:lnTo>
                    <a:pt x="4665" y="12443"/>
                  </a:lnTo>
                  <a:cubicBezTo>
                    <a:pt x="4455" y="12618"/>
                    <a:pt x="4624" y="12901"/>
                    <a:pt x="4823" y="12901"/>
                  </a:cubicBezTo>
                  <a:cubicBezTo>
                    <a:pt x="4881" y="12901"/>
                    <a:pt x="4941" y="12877"/>
                    <a:pt x="4996" y="12819"/>
                  </a:cubicBezTo>
                  <a:lnTo>
                    <a:pt x="6094" y="11857"/>
                  </a:lnTo>
                  <a:lnTo>
                    <a:pt x="11104" y="11857"/>
                  </a:lnTo>
                  <a:lnTo>
                    <a:pt x="16190" y="16325"/>
                  </a:lnTo>
                  <a:cubicBezTo>
                    <a:pt x="16099" y="16370"/>
                    <a:pt x="16009" y="16385"/>
                    <a:pt x="15919" y="16385"/>
                  </a:cubicBezTo>
                  <a:lnTo>
                    <a:pt x="1264" y="16385"/>
                  </a:lnTo>
                  <a:cubicBezTo>
                    <a:pt x="1174" y="16385"/>
                    <a:pt x="1084" y="16370"/>
                    <a:pt x="993" y="16325"/>
                  </a:cubicBezTo>
                  <a:lnTo>
                    <a:pt x="3897" y="13782"/>
                  </a:lnTo>
                  <a:cubicBezTo>
                    <a:pt x="4142" y="13619"/>
                    <a:pt x="3962" y="13320"/>
                    <a:pt x="3750" y="13320"/>
                  </a:cubicBezTo>
                  <a:cubicBezTo>
                    <a:pt x="3688" y="13320"/>
                    <a:pt x="3624" y="13345"/>
                    <a:pt x="3566" y="13406"/>
                  </a:cubicBezTo>
                  <a:lnTo>
                    <a:pt x="602" y="15994"/>
                  </a:lnTo>
                  <a:cubicBezTo>
                    <a:pt x="542" y="15889"/>
                    <a:pt x="512" y="15753"/>
                    <a:pt x="512" y="15633"/>
                  </a:cubicBezTo>
                  <a:lnTo>
                    <a:pt x="512" y="7132"/>
                  </a:lnTo>
                  <a:close/>
                  <a:moveTo>
                    <a:pt x="4123" y="0"/>
                  </a:moveTo>
                  <a:cubicBezTo>
                    <a:pt x="3491" y="0"/>
                    <a:pt x="2980" y="512"/>
                    <a:pt x="2980" y="1144"/>
                  </a:cubicBezTo>
                  <a:lnTo>
                    <a:pt x="2980" y="4123"/>
                  </a:lnTo>
                  <a:lnTo>
                    <a:pt x="106" y="6380"/>
                  </a:lnTo>
                  <a:cubicBezTo>
                    <a:pt x="46" y="6425"/>
                    <a:pt x="16" y="6500"/>
                    <a:pt x="16" y="6575"/>
                  </a:cubicBezTo>
                  <a:lnTo>
                    <a:pt x="16" y="15633"/>
                  </a:lnTo>
                  <a:cubicBezTo>
                    <a:pt x="0" y="16325"/>
                    <a:pt x="572" y="16882"/>
                    <a:pt x="1264" y="16882"/>
                  </a:cubicBezTo>
                  <a:lnTo>
                    <a:pt x="15904" y="16882"/>
                  </a:lnTo>
                  <a:cubicBezTo>
                    <a:pt x="16596" y="16882"/>
                    <a:pt x="17168" y="16325"/>
                    <a:pt x="17168" y="15633"/>
                  </a:cubicBezTo>
                  <a:lnTo>
                    <a:pt x="17168" y="11571"/>
                  </a:lnTo>
                  <a:cubicBezTo>
                    <a:pt x="17168" y="11405"/>
                    <a:pt x="17040" y="11322"/>
                    <a:pt x="16912" y="11322"/>
                  </a:cubicBezTo>
                  <a:cubicBezTo>
                    <a:pt x="16784" y="11322"/>
                    <a:pt x="16656" y="11405"/>
                    <a:pt x="16656" y="11571"/>
                  </a:cubicBezTo>
                  <a:lnTo>
                    <a:pt x="16656" y="15633"/>
                  </a:lnTo>
                  <a:cubicBezTo>
                    <a:pt x="16656" y="15753"/>
                    <a:pt x="16626" y="15889"/>
                    <a:pt x="16566" y="15994"/>
                  </a:cubicBezTo>
                  <a:lnTo>
                    <a:pt x="11586" y="11616"/>
                  </a:lnTo>
                  <a:lnTo>
                    <a:pt x="16671" y="7132"/>
                  </a:lnTo>
                  <a:lnTo>
                    <a:pt x="16671" y="10472"/>
                  </a:lnTo>
                  <a:cubicBezTo>
                    <a:pt x="16671" y="10620"/>
                    <a:pt x="16773" y="10725"/>
                    <a:pt x="16919" y="10728"/>
                  </a:cubicBezTo>
                  <a:lnTo>
                    <a:pt x="16919" y="10728"/>
                  </a:lnTo>
                  <a:cubicBezTo>
                    <a:pt x="17066" y="10725"/>
                    <a:pt x="17168" y="10620"/>
                    <a:pt x="17168" y="10472"/>
                  </a:cubicBezTo>
                  <a:lnTo>
                    <a:pt x="17168" y="6575"/>
                  </a:lnTo>
                  <a:cubicBezTo>
                    <a:pt x="17168" y="6500"/>
                    <a:pt x="17138" y="6425"/>
                    <a:pt x="17062" y="6380"/>
                  </a:cubicBezTo>
                  <a:lnTo>
                    <a:pt x="14219" y="4243"/>
                  </a:lnTo>
                  <a:lnTo>
                    <a:pt x="14219" y="1144"/>
                  </a:lnTo>
                  <a:cubicBezTo>
                    <a:pt x="14204" y="512"/>
                    <a:pt x="13692" y="0"/>
                    <a:pt x="13060" y="0"/>
                  </a:cubicBezTo>
                  <a:lnTo>
                    <a:pt x="8953" y="0"/>
                  </a:lnTo>
                  <a:cubicBezTo>
                    <a:pt x="8622" y="0"/>
                    <a:pt x="8622" y="512"/>
                    <a:pt x="8953" y="512"/>
                  </a:cubicBezTo>
                  <a:lnTo>
                    <a:pt x="13060" y="512"/>
                  </a:lnTo>
                  <a:cubicBezTo>
                    <a:pt x="13406" y="512"/>
                    <a:pt x="13707" y="798"/>
                    <a:pt x="13707" y="1144"/>
                  </a:cubicBezTo>
                  <a:lnTo>
                    <a:pt x="13707" y="9088"/>
                  </a:lnTo>
                  <a:lnTo>
                    <a:pt x="11104" y="11360"/>
                  </a:lnTo>
                  <a:lnTo>
                    <a:pt x="6109" y="11360"/>
                  </a:lnTo>
                  <a:lnTo>
                    <a:pt x="3476" y="9058"/>
                  </a:lnTo>
                  <a:lnTo>
                    <a:pt x="3476" y="1144"/>
                  </a:lnTo>
                  <a:cubicBezTo>
                    <a:pt x="3476" y="798"/>
                    <a:pt x="3762" y="512"/>
                    <a:pt x="4108" y="512"/>
                  </a:cubicBezTo>
                  <a:lnTo>
                    <a:pt x="7854" y="512"/>
                  </a:lnTo>
                  <a:cubicBezTo>
                    <a:pt x="8185" y="512"/>
                    <a:pt x="8185" y="0"/>
                    <a:pt x="7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0" name="Google Shape;2740;p63"/>
            <p:cNvSpPr/>
            <p:nvPr/>
          </p:nvSpPr>
          <p:spPr>
            <a:xfrm>
              <a:off x="3261875" y="2676088"/>
              <a:ext cx="180825" cy="187700"/>
            </a:xfrm>
            <a:custGeom>
              <a:avLst/>
              <a:gdLst/>
              <a:ahLst/>
              <a:cxnLst/>
              <a:rect l="l" t="t" r="r" b="b"/>
              <a:pathLst>
                <a:path w="7233" h="7508" extrusionOk="0">
                  <a:moveTo>
                    <a:pt x="3190" y="2302"/>
                  </a:moveTo>
                  <a:lnTo>
                    <a:pt x="3190" y="4318"/>
                  </a:lnTo>
                  <a:lnTo>
                    <a:pt x="1686" y="4318"/>
                  </a:lnTo>
                  <a:cubicBezTo>
                    <a:pt x="1129" y="4318"/>
                    <a:pt x="678" y="3867"/>
                    <a:pt x="678" y="3310"/>
                  </a:cubicBezTo>
                  <a:cubicBezTo>
                    <a:pt x="678" y="2753"/>
                    <a:pt x="1129" y="2302"/>
                    <a:pt x="1686" y="2302"/>
                  </a:cubicBezTo>
                  <a:close/>
                  <a:moveTo>
                    <a:pt x="5703" y="1204"/>
                  </a:moveTo>
                  <a:lnTo>
                    <a:pt x="5703" y="5432"/>
                  </a:lnTo>
                  <a:lnTo>
                    <a:pt x="3687" y="4424"/>
                  </a:lnTo>
                  <a:lnTo>
                    <a:pt x="3687" y="2197"/>
                  </a:lnTo>
                  <a:lnTo>
                    <a:pt x="5703" y="1204"/>
                  </a:lnTo>
                  <a:close/>
                  <a:moveTo>
                    <a:pt x="6455" y="542"/>
                  </a:moveTo>
                  <a:cubicBezTo>
                    <a:pt x="6606" y="542"/>
                    <a:pt x="6711" y="647"/>
                    <a:pt x="6711" y="782"/>
                  </a:cubicBezTo>
                  <a:lnTo>
                    <a:pt x="6711" y="5823"/>
                  </a:lnTo>
                  <a:cubicBezTo>
                    <a:pt x="6696" y="5981"/>
                    <a:pt x="6576" y="6060"/>
                    <a:pt x="6455" y="6060"/>
                  </a:cubicBezTo>
                  <a:cubicBezTo>
                    <a:pt x="6335" y="6060"/>
                    <a:pt x="6215" y="5981"/>
                    <a:pt x="6200" y="5823"/>
                  </a:cubicBezTo>
                  <a:lnTo>
                    <a:pt x="6200" y="782"/>
                  </a:lnTo>
                  <a:cubicBezTo>
                    <a:pt x="6215" y="647"/>
                    <a:pt x="6320" y="542"/>
                    <a:pt x="6455" y="542"/>
                  </a:cubicBezTo>
                  <a:close/>
                  <a:moveTo>
                    <a:pt x="2604" y="4815"/>
                  </a:moveTo>
                  <a:lnTo>
                    <a:pt x="2604" y="6650"/>
                  </a:lnTo>
                  <a:cubicBezTo>
                    <a:pt x="2589" y="6869"/>
                    <a:pt x="2419" y="6978"/>
                    <a:pt x="2250" y="6978"/>
                  </a:cubicBezTo>
                  <a:cubicBezTo>
                    <a:pt x="2081" y="6978"/>
                    <a:pt x="1911" y="6869"/>
                    <a:pt x="1896" y="6650"/>
                  </a:cubicBezTo>
                  <a:lnTo>
                    <a:pt x="1896" y="4815"/>
                  </a:lnTo>
                  <a:close/>
                  <a:moveTo>
                    <a:pt x="6457" y="1"/>
                  </a:moveTo>
                  <a:cubicBezTo>
                    <a:pt x="6129" y="1"/>
                    <a:pt x="5801" y="197"/>
                    <a:pt x="5718" y="617"/>
                  </a:cubicBezTo>
                  <a:lnTo>
                    <a:pt x="3371" y="1791"/>
                  </a:lnTo>
                  <a:lnTo>
                    <a:pt x="1671" y="1791"/>
                  </a:lnTo>
                  <a:cubicBezTo>
                    <a:pt x="1642" y="1789"/>
                    <a:pt x="1614" y="1788"/>
                    <a:pt x="1585" y="1788"/>
                  </a:cubicBezTo>
                  <a:cubicBezTo>
                    <a:pt x="810" y="1788"/>
                    <a:pt x="164" y="2376"/>
                    <a:pt x="91" y="3160"/>
                  </a:cubicBezTo>
                  <a:cubicBezTo>
                    <a:pt x="1" y="3957"/>
                    <a:pt x="587" y="4694"/>
                    <a:pt x="1385" y="4785"/>
                  </a:cubicBezTo>
                  <a:lnTo>
                    <a:pt x="1385" y="6650"/>
                  </a:lnTo>
                  <a:cubicBezTo>
                    <a:pt x="1385" y="7117"/>
                    <a:pt x="1776" y="7508"/>
                    <a:pt x="2242" y="7508"/>
                  </a:cubicBezTo>
                  <a:cubicBezTo>
                    <a:pt x="2724" y="7508"/>
                    <a:pt x="3100" y="7117"/>
                    <a:pt x="3100" y="6650"/>
                  </a:cubicBezTo>
                  <a:lnTo>
                    <a:pt x="3100" y="4815"/>
                  </a:lnTo>
                  <a:lnTo>
                    <a:pt x="3371" y="4815"/>
                  </a:lnTo>
                  <a:lnTo>
                    <a:pt x="5718" y="5988"/>
                  </a:lnTo>
                  <a:cubicBezTo>
                    <a:pt x="5801" y="6408"/>
                    <a:pt x="6129" y="6605"/>
                    <a:pt x="6457" y="6605"/>
                  </a:cubicBezTo>
                  <a:cubicBezTo>
                    <a:pt x="6845" y="6605"/>
                    <a:pt x="7232" y="6329"/>
                    <a:pt x="7208" y="5823"/>
                  </a:cubicBezTo>
                  <a:lnTo>
                    <a:pt x="7208" y="782"/>
                  </a:lnTo>
                  <a:cubicBezTo>
                    <a:pt x="7232" y="277"/>
                    <a:pt x="6845" y="1"/>
                    <a:pt x="6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1" name="Google Shape;2741;p63"/>
            <p:cNvSpPr/>
            <p:nvPr/>
          </p:nvSpPr>
          <p:spPr>
            <a:xfrm>
              <a:off x="3450325" y="2692913"/>
              <a:ext cx="37650" cy="36225"/>
            </a:xfrm>
            <a:custGeom>
              <a:avLst/>
              <a:gdLst/>
              <a:ahLst/>
              <a:cxnLst/>
              <a:rect l="l" t="t" r="r" b="b"/>
              <a:pathLst>
                <a:path w="1506" h="1449" extrusionOk="0">
                  <a:moveTo>
                    <a:pt x="1219" y="0"/>
                  </a:moveTo>
                  <a:cubicBezTo>
                    <a:pt x="1155" y="0"/>
                    <a:pt x="1091" y="27"/>
                    <a:pt x="1039" y="79"/>
                  </a:cubicBezTo>
                  <a:lnTo>
                    <a:pt x="106" y="1012"/>
                  </a:lnTo>
                  <a:cubicBezTo>
                    <a:pt x="1" y="1118"/>
                    <a:pt x="1" y="1268"/>
                    <a:pt x="106" y="1373"/>
                  </a:cubicBezTo>
                  <a:cubicBezTo>
                    <a:pt x="151" y="1418"/>
                    <a:pt x="211" y="1449"/>
                    <a:pt x="286" y="1449"/>
                  </a:cubicBezTo>
                  <a:cubicBezTo>
                    <a:pt x="347" y="1449"/>
                    <a:pt x="422" y="1418"/>
                    <a:pt x="467" y="1373"/>
                  </a:cubicBezTo>
                  <a:lnTo>
                    <a:pt x="1415" y="425"/>
                  </a:lnTo>
                  <a:cubicBezTo>
                    <a:pt x="1505" y="335"/>
                    <a:pt x="1505" y="170"/>
                    <a:pt x="1415" y="79"/>
                  </a:cubicBezTo>
                  <a:lnTo>
                    <a:pt x="1400" y="79"/>
                  </a:lnTo>
                  <a:cubicBezTo>
                    <a:pt x="1347" y="27"/>
                    <a:pt x="1283" y="0"/>
                    <a:pt x="1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2" name="Google Shape;2742;p63"/>
            <p:cNvSpPr/>
            <p:nvPr/>
          </p:nvSpPr>
          <p:spPr>
            <a:xfrm>
              <a:off x="3449150" y="2789288"/>
              <a:ext cx="40225" cy="35775"/>
            </a:xfrm>
            <a:custGeom>
              <a:avLst/>
              <a:gdLst/>
              <a:ahLst/>
              <a:cxnLst/>
              <a:rect l="l" t="t" r="r" b="b"/>
              <a:pathLst>
                <a:path w="1609" h="1431" extrusionOk="0">
                  <a:moveTo>
                    <a:pt x="352" y="0"/>
                  </a:moveTo>
                  <a:cubicBezTo>
                    <a:pt x="160" y="0"/>
                    <a:pt x="0" y="234"/>
                    <a:pt x="153" y="422"/>
                  </a:cubicBezTo>
                  <a:lnTo>
                    <a:pt x="1086" y="1355"/>
                  </a:lnTo>
                  <a:cubicBezTo>
                    <a:pt x="1131" y="1400"/>
                    <a:pt x="1206" y="1430"/>
                    <a:pt x="1266" y="1430"/>
                  </a:cubicBezTo>
                  <a:cubicBezTo>
                    <a:pt x="1272" y="1431"/>
                    <a:pt x="1278" y="1431"/>
                    <a:pt x="1283" y="1431"/>
                  </a:cubicBezTo>
                  <a:cubicBezTo>
                    <a:pt x="1498" y="1431"/>
                    <a:pt x="1609" y="1156"/>
                    <a:pt x="1462" y="1009"/>
                  </a:cubicBezTo>
                  <a:lnTo>
                    <a:pt x="514" y="61"/>
                  </a:lnTo>
                  <a:cubicBezTo>
                    <a:pt x="461" y="18"/>
                    <a:pt x="405"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3" name="Google Shape;2743;p63"/>
            <p:cNvSpPr/>
            <p:nvPr/>
          </p:nvSpPr>
          <p:spPr>
            <a:xfrm>
              <a:off x="3448825" y="2752438"/>
              <a:ext cx="40275" cy="12800"/>
            </a:xfrm>
            <a:custGeom>
              <a:avLst/>
              <a:gdLst/>
              <a:ahLst/>
              <a:cxnLst/>
              <a:rect l="l" t="t" r="r" b="b"/>
              <a:pathLst>
                <a:path w="1611" h="512" extrusionOk="0">
                  <a:moveTo>
                    <a:pt x="346" y="0"/>
                  </a:moveTo>
                  <a:cubicBezTo>
                    <a:pt x="0" y="0"/>
                    <a:pt x="0" y="512"/>
                    <a:pt x="346" y="512"/>
                  </a:cubicBezTo>
                  <a:lnTo>
                    <a:pt x="1279" y="512"/>
                  </a:lnTo>
                  <a:cubicBezTo>
                    <a:pt x="1610" y="512"/>
                    <a:pt x="1610"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45" name="Google Shape;2745;p63"/>
          <p:cNvSpPr/>
          <p:nvPr/>
        </p:nvSpPr>
        <p:spPr>
          <a:xfrm>
            <a:off x="4400550" y="2818765"/>
            <a:ext cx="344805" cy="347345"/>
          </a:xfrm>
          <a:custGeom>
            <a:avLst/>
            <a:gdLst/>
            <a:ahLst/>
            <a:cxnLst/>
            <a:rect l="l" t="t" r="r" b="b"/>
            <a:pathLst>
              <a:path w="13708" h="17154" extrusionOk="0">
                <a:moveTo>
                  <a:pt x="1764" y="1"/>
                </a:moveTo>
                <a:cubicBezTo>
                  <a:pt x="799" y="1"/>
                  <a:pt x="16" y="792"/>
                  <a:pt x="16" y="1761"/>
                </a:cubicBezTo>
                <a:lnTo>
                  <a:pt x="16" y="8502"/>
                </a:lnTo>
                <a:cubicBezTo>
                  <a:pt x="1" y="8682"/>
                  <a:pt x="136" y="8772"/>
                  <a:pt x="272" y="8772"/>
                </a:cubicBezTo>
                <a:cubicBezTo>
                  <a:pt x="407" y="8772"/>
                  <a:pt x="543" y="8682"/>
                  <a:pt x="528" y="8502"/>
                </a:cubicBezTo>
                <a:lnTo>
                  <a:pt x="528" y="1761"/>
                </a:lnTo>
                <a:cubicBezTo>
                  <a:pt x="543" y="1084"/>
                  <a:pt x="1114" y="542"/>
                  <a:pt x="1791" y="542"/>
                </a:cubicBezTo>
                <a:cubicBezTo>
                  <a:pt x="2483" y="542"/>
                  <a:pt x="3040" y="1084"/>
                  <a:pt x="3070" y="1761"/>
                </a:cubicBezTo>
                <a:lnTo>
                  <a:pt x="3070" y="14144"/>
                </a:lnTo>
                <a:cubicBezTo>
                  <a:pt x="2722" y="13788"/>
                  <a:pt x="2260" y="13612"/>
                  <a:pt x="1799" y="13612"/>
                </a:cubicBezTo>
                <a:cubicBezTo>
                  <a:pt x="1343" y="13612"/>
                  <a:pt x="887" y="13785"/>
                  <a:pt x="543" y="14129"/>
                </a:cubicBezTo>
                <a:lnTo>
                  <a:pt x="528" y="14144"/>
                </a:lnTo>
                <a:lnTo>
                  <a:pt x="528" y="9600"/>
                </a:lnTo>
                <a:cubicBezTo>
                  <a:pt x="543" y="9419"/>
                  <a:pt x="407" y="9329"/>
                  <a:pt x="272" y="9329"/>
                </a:cubicBezTo>
                <a:cubicBezTo>
                  <a:pt x="136" y="9329"/>
                  <a:pt x="1" y="9419"/>
                  <a:pt x="16" y="9600"/>
                </a:cubicBezTo>
                <a:lnTo>
                  <a:pt x="16" y="15393"/>
                </a:lnTo>
                <a:cubicBezTo>
                  <a:pt x="16" y="16371"/>
                  <a:pt x="813" y="17153"/>
                  <a:pt x="1791" y="17153"/>
                </a:cubicBezTo>
                <a:lnTo>
                  <a:pt x="8336" y="17153"/>
                </a:lnTo>
                <a:cubicBezTo>
                  <a:pt x="8667" y="17153"/>
                  <a:pt x="8667" y="16657"/>
                  <a:pt x="8336" y="16657"/>
                </a:cubicBezTo>
                <a:lnTo>
                  <a:pt x="1791" y="16657"/>
                </a:lnTo>
                <a:cubicBezTo>
                  <a:pt x="663" y="16657"/>
                  <a:pt x="91" y="15287"/>
                  <a:pt x="904" y="14490"/>
                </a:cubicBezTo>
                <a:cubicBezTo>
                  <a:pt x="1129" y="14249"/>
                  <a:pt x="1460" y="14114"/>
                  <a:pt x="1791" y="14114"/>
                </a:cubicBezTo>
                <a:cubicBezTo>
                  <a:pt x="2499" y="14114"/>
                  <a:pt x="3070" y="14686"/>
                  <a:pt x="3070" y="15378"/>
                </a:cubicBezTo>
                <a:cubicBezTo>
                  <a:pt x="3070" y="15528"/>
                  <a:pt x="3176" y="15633"/>
                  <a:pt x="3311" y="15633"/>
                </a:cubicBezTo>
                <a:lnTo>
                  <a:pt x="10924" y="15633"/>
                </a:lnTo>
                <a:lnTo>
                  <a:pt x="10924" y="16657"/>
                </a:lnTo>
                <a:lnTo>
                  <a:pt x="9420" y="16657"/>
                </a:lnTo>
                <a:cubicBezTo>
                  <a:pt x="9089" y="16657"/>
                  <a:pt x="9089" y="17153"/>
                  <a:pt x="9420" y="17153"/>
                </a:cubicBezTo>
                <a:lnTo>
                  <a:pt x="11165" y="17153"/>
                </a:lnTo>
                <a:cubicBezTo>
                  <a:pt x="11300" y="17153"/>
                  <a:pt x="11421" y="17048"/>
                  <a:pt x="11421" y="16912"/>
                </a:cubicBezTo>
                <a:lnTo>
                  <a:pt x="11421" y="15633"/>
                </a:lnTo>
                <a:lnTo>
                  <a:pt x="13452" y="15633"/>
                </a:lnTo>
                <a:cubicBezTo>
                  <a:pt x="13587" y="15633"/>
                  <a:pt x="13708" y="15528"/>
                  <a:pt x="13708" y="15378"/>
                </a:cubicBezTo>
                <a:lnTo>
                  <a:pt x="13708" y="1761"/>
                </a:lnTo>
                <a:cubicBezTo>
                  <a:pt x="13708" y="1626"/>
                  <a:pt x="13587" y="1505"/>
                  <a:pt x="13452" y="1505"/>
                </a:cubicBezTo>
                <a:lnTo>
                  <a:pt x="10413" y="1505"/>
                </a:lnTo>
                <a:cubicBezTo>
                  <a:pt x="10097" y="1535"/>
                  <a:pt x="10097" y="1987"/>
                  <a:pt x="10413" y="2017"/>
                </a:cubicBezTo>
                <a:lnTo>
                  <a:pt x="13211" y="2017"/>
                </a:lnTo>
                <a:lnTo>
                  <a:pt x="13211" y="15137"/>
                </a:lnTo>
                <a:lnTo>
                  <a:pt x="3567" y="15137"/>
                </a:lnTo>
                <a:lnTo>
                  <a:pt x="3567" y="2017"/>
                </a:lnTo>
                <a:lnTo>
                  <a:pt x="9314" y="2017"/>
                </a:lnTo>
                <a:cubicBezTo>
                  <a:pt x="9324" y="2018"/>
                  <a:pt x="9333" y="2018"/>
                  <a:pt x="9341" y="2018"/>
                </a:cubicBezTo>
                <a:cubicBezTo>
                  <a:pt x="9666" y="2018"/>
                  <a:pt x="9666" y="1504"/>
                  <a:pt x="9341" y="1504"/>
                </a:cubicBezTo>
                <a:cubicBezTo>
                  <a:pt x="9333" y="1504"/>
                  <a:pt x="9324" y="1505"/>
                  <a:pt x="9314" y="1505"/>
                </a:cubicBezTo>
                <a:lnTo>
                  <a:pt x="3552" y="1505"/>
                </a:lnTo>
                <a:cubicBezTo>
                  <a:pt x="3416" y="633"/>
                  <a:pt x="2679" y="1"/>
                  <a:pt x="1791" y="1"/>
                </a:cubicBezTo>
                <a:cubicBezTo>
                  <a:pt x="1782" y="1"/>
                  <a:pt x="1773" y="1"/>
                  <a:pt x="1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6" name="Google Shape;2746;p63"/>
          <p:cNvSpPr/>
          <p:nvPr/>
        </p:nvSpPr>
        <p:spPr>
          <a:xfrm>
            <a:off x="4493260" y="2971800"/>
            <a:ext cx="159385" cy="133350"/>
          </a:xfrm>
          <a:custGeom>
            <a:avLst/>
            <a:gdLst/>
            <a:ahLst/>
            <a:cxnLst/>
            <a:rect l="l" t="t" r="r" b="b"/>
            <a:pathLst>
              <a:path w="6335" h="6591" extrusionOk="0">
                <a:moveTo>
                  <a:pt x="2648" y="2047"/>
                </a:moveTo>
                <a:lnTo>
                  <a:pt x="2648" y="3732"/>
                </a:lnTo>
                <a:lnTo>
                  <a:pt x="1339" y="3732"/>
                </a:lnTo>
                <a:cubicBezTo>
                  <a:pt x="888" y="3732"/>
                  <a:pt x="512" y="3356"/>
                  <a:pt x="512" y="2890"/>
                </a:cubicBezTo>
                <a:lnTo>
                  <a:pt x="512" y="2875"/>
                </a:lnTo>
                <a:cubicBezTo>
                  <a:pt x="512" y="2423"/>
                  <a:pt x="888" y="2047"/>
                  <a:pt x="1339" y="2047"/>
                </a:cubicBezTo>
                <a:close/>
                <a:moveTo>
                  <a:pt x="4845" y="1099"/>
                </a:moveTo>
                <a:lnTo>
                  <a:pt x="4845" y="4680"/>
                </a:lnTo>
                <a:lnTo>
                  <a:pt x="3145" y="3837"/>
                </a:lnTo>
                <a:lnTo>
                  <a:pt x="3145" y="1942"/>
                </a:lnTo>
                <a:lnTo>
                  <a:pt x="4845" y="1099"/>
                </a:lnTo>
                <a:close/>
                <a:moveTo>
                  <a:pt x="5597" y="497"/>
                </a:moveTo>
                <a:cubicBezTo>
                  <a:pt x="5732" y="497"/>
                  <a:pt x="5838" y="618"/>
                  <a:pt x="5838" y="753"/>
                </a:cubicBezTo>
                <a:lnTo>
                  <a:pt x="5838" y="5026"/>
                </a:lnTo>
                <a:cubicBezTo>
                  <a:pt x="5838" y="5161"/>
                  <a:pt x="5732" y="5282"/>
                  <a:pt x="5597" y="5282"/>
                </a:cubicBezTo>
                <a:cubicBezTo>
                  <a:pt x="5447" y="5282"/>
                  <a:pt x="5341" y="5161"/>
                  <a:pt x="5341" y="5026"/>
                </a:cubicBezTo>
                <a:lnTo>
                  <a:pt x="5341" y="753"/>
                </a:lnTo>
                <a:cubicBezTo>
                  <a:pt x="5341" y="618"/>
                  <a:pt x="5447" y="497"/>
                  <a:pt x="5597" y="497"/>
                </a:cubicBezTo>
                <a:close/>
                <a:moveTo>
                  <a:pt x="2137" y="4244"/>
                </a:moveTo>
                <a:lnTo>
                  <a:pt x="2137" y="5808"/>
                </a:lnTo>
                <a:cubicBezTo>
                  <a:pt x="2137" y="5959"/>
                  <a:pt x="2001" y="6079"/>
                  <a:pt x="1866" y="6079"/>
                </a:cubicBezTo>
                <a:cubicBezTo>
                  <a:pt x="1715" y="6079"/>
                  <a:pt x="1595" y="5959"/>
                  <a:pt x="1595" y="5808"/>
                </a:cubicBezTo>
                <a:lnTo>
                  <a:pt x="1595" y="4244"/>
                </a:lnTo>
                <a:close/>
                <a:moveTo>
                  <a:pt x="5582" y="1"/>
                </a:moveTo>
                <a:cubicBezTo>
                  <a:pt x="5266" y="1"/>
                  <a:pt x="4980" y="211"/>
                  <a:pt x="4875" y="512"/>
                </a:cubicBezTo>
                <a:lnTo>
                  <a:pt x="2829" y="1535"/>
                </a:lnTo>
                <a:lnTo>
                  <a:pt x="1339" y="1535"/>
                </a:lnTo>
                <a:cubicBezTo>
                  <a:pt x="602" y="1535"/>
                  <a:pt x="0" y="2137"/>
                  <a:pt x="0" y="2875"/>
                </a:cubicBezTo>
                <a:lnTo>
                  <a:pt x="0" y="2905"/>
                </a:lnTo>
                <a:cubicBezTo>
                  <a:pt x="0" y="3537"/>
                  <a:pt x="451" y="4078"/>
                  <a:pt x="1068" y="4214"/>
                </a:cubicBezTo>
                <a:lnTo>
                  <a:pt x="1068" y="5808"/>
                </a:lnTo>
                <a:cubicBezTo>
                  <a:pt x="1068" y="6245"/>
                  <a:pt x="1414" y="6591"/>
                  <a:pt x="1851" y="6591"/>
                </a:cubicBezTo>
                <a:cubicBezTo>
                  <a:pt x="2272" y="6591"/>
                  <a:pt x="2618" y="6245"/>
                  <a:pt x="2618" y="5808"/>
                </a:cubicBezTo>
                <a:lnTo>
                  <a:pt x="2618" y="4244"/>
                </a:lnTo>
                <a:lnTo>
                  <a:pt x="2829" y="4244"/>
                </a:lnTo>
                <a:lnTo>
                  <a:pt x="4875" y="5267"/>
                </a:lnTo>
                <a:cubicBezTo>
                  <a:pt x="4980" y="5568"/>
                  <a:pt x="5266" y="5778"/>
                  <a:pt x="5582" y="5778"/>
                </a:cubicBezTo>
                <a:cubicBezTo>
                  <a:pt x="6003" y="5778"/>
                  <a:pt x="6334" y="5447"/>
                  <a:pt x="6334" y="5026"/>
                </a:cubicBezTo>
                <a:lnTo>
                  <a:pt x="6334" y="753"/>
                </a:lnTo>
                <a:cubicBezTo>
                  <a:pt x="6334" y="332"/>
                  <a:pt x="6003" y="1"/>
                  <a:pt x="5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47" name="Google Shape;2747;p63"/>
          <p:cNvGrpSpPr/>
          <p:nvPr/>
        </p:nvGrpSpPr>
        <p:grpSpPr>
          <a:xfrm>
            <a:off x="1717200" y="2984756"/>
            <a:ext cx="362650" cy="428275"/>
            <a:chOff x="5722300" y="3047425"/>
            <a:chExt cx="362650" cy="428275"/>
          </a:xfrm>
        </p:grpSpPr>
        <p:sp>
          <p:nvSpPr>
            <p:cNvPr id="2748" name="Google Shape;2748;p63"/>
            <p:cNvSpPr/>
            <p:nvPr/>
          </p:nvSpPr>
          <p:spPr>
            <a:xfrm>
              <a:off x="5722300" y="3228625"/>
              <a:ext cx="263325" cy="247075"/>
            </a:xfrm>
            <a:custGeom>
              <a:avLst/>
              <a:gdLst/>
              <a:ahLst/>
              <a:cxnLst/>
              <a:rect l="l" t="t" r="r" b="b"/>
              <a:pathLst>
                <a:path w="10533" h="9883" extrusionOk="0">
                  <a:moveTo>
                    <a:pt x="270" y="1"/>
                  </a:moveTo>
                  <a:cubicBezTo>
                    <a:pt x="136" y="1"/>
                    <a:pt x="1" y="95"/>
                    <a:pt x="16" y="283"/>
                  </a:cubicBezTo>
                  <a:lnTo>
                    <a:pt x="16" y="8618"/>
                  </a:lnTo>
                  <a:cubicBezTo>
                    <a:pt x="16" y="9311"/>
                    <a:pt x="588" y="9882"/>
                    <a:pt x="1280" y="9882"/>
                  </a:cubicBezTo>
                  <a:lnTo>
                    <a:pt x="10187" y="9882"/>
                  </a:lnTo>
                  <a:cubicBezTo>
                    <a:pt x="10533" y="9882"/>
                    <a:pt x="10533" y="9371"/>
                    <a:pt x="10187" y="9371"/>
                  </a:cubicBezTo>
                  <a:lnTo>
                    <a:pt x="1265" y="9371"/>
                  </a:lnTo>
                  <a:cubicBezTo>
                    <a:pt x="859" y="9371"/>
                    <a:pt x="512" y="9040"/>
                    <a:pt x="512" y="8618"/>
                  </a:cubicBezTo>
                  <a:lnTo>
                    <a:pt x="512" y="283"/>
                  </a:lnTo>
                  <a:cubicBezTo>
                    <a:pt x="535" y="95"/>
                    <a:pt x="403"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9" name="Google Shape;2749;p63"/>
            <p:cNvSpPr/>
            <p:nvPr/>
          </p:nvSpPr>
          <p:spPr>
            <a:xfrm>
              <a:off x="5722300" y="3047425"/>
              <a:ext cx="362650" cy="428275"/>
            </a:xfrm>
            <a:custGeom>
              <a:avLst/>
              <a:gdLst/>
              <a:ahLst/>
              <a:cxnLst/>
              <a:rect l="l" t="t" r="r" b="b"/>
              <a:pathLst>
                <a:path w="14506" h="17131" extrusionOk="0">
                  <a:moveTo>
                    <a:pt x="2641" y="463"/>
                  </a:moveTo>
                  <a:cubicBezTo>
                    <a:pt x="2848" y="463"/>
                    <a:pt x="3055" y="602"/>
                    <a:pt x="3055" y="881"/>
                  </a:cubicBezTo>
                  <a:lnTo>
                    <a:pt x="3055" y="1453"/>
                  </a:lnTo>
                  <a:lnTo>
                    <a:pt x="2228" y="1453"/>
                  </a:lnTo>
                  <a:lnTo>
                    <a:pt x="2228" y="881"/>
                  </a:lnTo>
                  <a:cubicBezTo>
                    <a:pt x="2228" y="602"/>
                    <a:pt x="2435" y="463"/>
                    <a:pt x="2641" y="463"/>
                  </a:cubicBezTo>
                  <a:close/>
                  <a:moveTo>
                    <a:pt x="11872" y="463"/>
                  </a:moveTo>
                  <a:cubicBezTo>
                    <a:pt x="12075" y="463"/>
                    <a:pt x="12278" y="602"/>
                    <a:pt x="12278" y="881"/>
                  </a:cubicBezTo>
                  <a:lnTo>
                    <a:pt x="12278" y="1453"/>
                  </a:lnTo>
                  <a:lnTo>
                    <a:pt x="11466" y="1453"/>
                  </a:lnTo>
                  <a:lnTo>
                    <a:pt x="11466" y="881"/>
                  </a:lnTo>
                  <a:cubicBezTo>
                    <a:pt x="11466" y="602"/>
                    <a:pt x="11669" y="463"/>
                    <a:pt x="11872" y="463"/>
                  </a:cubicBezTo>
                  <a:close/>
                  <a:moveTo>
                    <a:pt x="2641" y="1"/>
                  </a:moveTo>
                  <a:cubicBezTo>
                    <a:pt x="2198" y="1"/>
                    <a:pt x="1754" y="294"/>
                    <a:pt x="1731" y="881"/>
                  </a:cubicBezTo>
                  <a:lnTo>
                    <a:pt x="1731" y="1453"/>
                  </a:lnTo>
                  <a:lnTo>
                    <a:pt x="934" y="1453"/>
                  </a:lnTo>
                  <a:cubicBezTo>
                    <a:pt x="422" y="1453"/>
                    <a:pt x="16" y="1859"/>
                    <a:pt x="16" y="2370"/>
                  </a:cubicBezTo>
                  <a:lnTo>
                    <a:pt x="16" y="6433"/>
                  </a:lnTo>
                  <a:cubicBezTo>
                    <a:pt x="1" y="6613"/>
                    <a:pt x="133" y="6704"/>
                    <a:pt x="264" y="6704"/>
                  </a:cubicBezTo>
                  <a:cubicBezTo>
                    <a:pt x="396" y="6704"/>
                    <a:pt x="528" y="6613"/>
                    <a:pt x="512" y="6433"/>
                  </a:cubicBezTo>
                  <a:lnTo>
                    <a:pt x="512" y="5199"/>
                  </a:lnTo>
                  <a:lnTo>
                    <a:pt x="13994" y="5199"/>
                  </a:lnTo>
                  <a:lnTo>
                    <a:pt x="13994" y="15866"/>
                  </a:lnTo>
                  <a:cubicBezTo>
                    <a:pt x="13994" y="16288"/>
                    <a:pt x="13662" y="16619"/>
                    <a:pt x="13241" y="16619"/>
                  </a:cubicBezTo>
                  <a:lnTo>
                    <a:pt x="11285" y="16619"/>
                  </a:lnTo>
                  <a:cubicBezTo>
                    <a:pt x="10954" y="16619"/>
                    <a:pt x="10954" y="17130"/>
                    <a:pt x="11285" y="17130"/>
                  </a:cubicBezTo>
                  <a:lnTo>
                    <a:pt x="13241" y="17130"/>
                  </a:lnTo>
                  <a:cubicBezTo>
                    <a:pt x="13933" y="17130"/>
                    <a:pt x="14505" y="16559"/>
                    <a:pt x="14505" y="15866"/>
                  </a:cubicBezTo>
                  <a:lnTo>
                    <a:pt x="14505" y="2370"/>
                  </a:lnTo>
                  <a:cubicBezTo>
                    <a:pt x="14505" y="1859"/>
                    <a:pt x="14084" y="1453"/>
                    <a:pt x="13572" y="1453"/>
                  </a:cubicBezTo>
                  <a:lnTo>
                    <a:pt x="12790" y="1453"/>
                  </a:lnTo>
                  <a:lnTo>
                    <a:pt x="12790" y="881"/>
                  </a:lnTo>
                  <a:cubicBezTo>
                    <a:pt x="12760" y="294"/>
                    <a:pt x="12316" y="1"/>
                    <a:pt x="11872" y="1"/>
                  </a:cubicBezTo>
                  <a:cubicBezTo>
                    <a:pt x="11428" y="1"/>
                    <a:pt x="10984" y="294"/>
                    <a:pt x="10954" y="881"/>
                  </a:cubicBezTo>
                  <a:lnTo>
                    <a:pt x="10954" y="1453"/>
                  </a:lnTo>
                  <a:lnTo>
                    <a:pt x="8773" y="1453"/>
                  </a:lnTo>
                  <a:cubicBezTo>
                    <a:pt x="8763" y="1452"/>
                    <a:pt x="8753" y="1451"/>
                    <a:pt x="8744" y="1451"/>
                  </a:cubicBezTo>
                  <a:cubicBezTo>
                    <a:pt x="8406" y="1451"/>
                    <a:pt x="8406" y="1950"/>
                    <a:pt x="8744" y="1950"/>
                  </a:cubicBezTo>
                  <a:cubicBezTo>
                    <a:pt x="8753" y="1950"/>
                    <a:pt x="8763" y="1950"/>
                    <a:pt x="8773" y="1949"/>
                  </a:cubicBezTo>
                  <a:lnTo>
                    <a:pt x="12278" y="1949"/>
                  </a:lnTo>
                  <a:lnTo>
                    <a:pt x="12278" y="2084"/>
                  </a:lnTo>
                  <a:cubicBezTo>
                    <a:pt x="12278" y="2310"/>
                    <a:pt x="12098" y="2491"/>
                    <a:pt x="11872" y="2491"/>
                  </a:cubicBezTo>
                  <a:lnTo>
                    <a:pt x="11210" y="2491"/>
                  </a:lnTo>
                  <a:cubicBezTo>
                    <a:pt x="11201" y="2490"/>
                    <a:pt x="11192" y="2490"/>
                    <a:pt x="11183" y="2490"/>
                  </a:cubicBezTo>
                  <a:cubicBezTo>
                    <a:pt x="10858" y="2490"/>
                    <a:pt x="10858" y="3003"/>
                    <a:pt x="11183" y="3003"/>
                  </a:cubicBezTo>
                  <a:cubicBezTo>
                    <a:pt x="11192" y="3003"/>
                    <a:pt x="11201" y="3003"/>
                    <a:pt x="11210" y="3002"/>
                  </a:cubicBezTo>
                  <a:lnTo>
                    <a:pt x="11872" y="3002"/>
                  </a:lnTo>
                  <a:cubicBezTo>
                    <a:pt x="12369" y="3002"/>
                    <a:pt x="12790" y="2596"/>
                    <a:pt x="12790" y="2084"/>
                  </a:cubicBezTo>
                  <a:lnTo>
                    <a:pt x="12790" y="1949"/>
                  </a:lnTo>
                  <a:lnTo>
                    <a:pt x="13572" y="1949"/>
                  </a:lnTo>
                  <a:cubicBezTo>
                    <a:pt x="13813" y="1949"/>
                    <a:pt x="13994" y="2145"/>
                    <a:pt x="13994" y="2370"/>
                  </a:cubicBezTo>
                  <a:lnTo>
                    <a:pt x="13994" y="4687"/>
                  </a:lnTo>
                  <a:lnTo>
                    <a:pt x="512" y="4687"/>
                  </a:lnTo>
                  <a:lnTo>
                    <a:pt x="512" y="2370"/>
                  </a:lnTo>
                  <a:cubicBezTo>
                    <a:pt x="512" y="2145"/>
                    <a:pt x="708" y="1949"/>
                    <a:pt x="934" y="1949"/>
                  </a:cubicBezTo>
                  <a:lnTo>
                    <a:pt x="3055" y="1949"/>
                  </a:lnTo>
                  <a:lnTo>
                    <a:pt x="3055" y="2084"/>
                  </a:lnTo>
                  <a:cubicBezTo>
                    <a:pt x="3055" y="2310"/>
                    <a:pt x="2875" y="2491"/>
                    <a:pt x="2634" y="2491"/>
                  </a:cubicBezTo>
                  <a:lnTo>
                    <a:pt x="1987" y="2491"/>
                  </a:lnTo>
                  <a:cubicBezTo>
                    <a:pt x="1977" y="2490"/>
                    <a:pt x="1968" y="2490"/>
                    <a:pt x="1959" y="2490"/>
                  </a:cubicBezTo>
                  <a:cubicBezTo>
                    <a:pt x="1620" y="2490"/>
                    <a:pt x="1620" y="3003"/>
                    <a:pt x="1959" y="3003"/>
                  </a:cubicBezTo>
                  <a:cubicBezTo>
                    <a:pt x="1968" y="3003"/>
                    <a:pt x="1977" y="3003"/>
                    <a:pt x="1987" y="3002"/>
                  </a:cubicBezTo>
                  <a:lnTo>
                    <a:pt x="2634" y="3002"/>
                  </a:lnTo>
                  <a:cubicBezTo>
                    <a:pt x="3145" y="3002"/>
                    <a:pt x="3552" y="2596"/>
                    <a:pt x="3552" y="2084"/>
                  </a:cubicBezTo>
                  <a:lnTo>
                    <a:pt x="3552" y="1949"/>
                  </a:lnTo>
                  <a:lnTo>
                    <a:pt x="7674" y="1949"/>
                  </a:lnTo>
                  <a:cubicBezTo>
                    <a:pt x="7684" y="1950"/>
                    <a:pt x="7693" y="1950"/>
                    <a:pt x="7702" y="1950"/>
                  </a:cubicBezTo>
                  <a:cubicBezTo>
                    <a:pt x="8026" y="1950"/>
                    <a:pt x="8026" y="1451"/>
                    <a:pt x="7702" y="1451"/>
                  </a:cubicBezTo>
                  <a:cubicBezTo>
                    <a:pt x="7693" y="1451"/>
                    <a:pt x="7684" y="1452"/>
                    <a:pt x="7674" y="1453"/>
                  </a:cubicBezTo>
                  <a:lnTo>
                    <a:pt x="3552" y="1453"/>
                  </a:lnTo>
                  <a:lnTo>
                    <a:pt x="3552" y="881"/>
                  </a:lnTo>
                  <a:cubicBezTo>
                    <a:pt x="3529" y="294"/>
                    <a:pt x="3085" y="1"/>
                    <a:pt x="2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0" name="Google Shape;2750;p63"/>
            <p:cNvSpPr/>
            <p:nvPr/>
          </p:nvSpPr>
          <p:spPr>
            <a:xfrm>
              <a:off x="5879925" y="3198050"/>
              <a:ext cx="45900" cy="45950"/>
            </a:xfrm>
            <a:custGeom>
              <a:avLst/>
              <a:gdLst/>
              <a:ahLst/>
              <a:cxnLst/>
              <a:rect l="l" t="t" r="r" b="b"/>
              <a:pathLst>
                <a:path w="1836" h="1838" extrusionOk="0">
                  <a:moveTo>
                    <a:pt x="1339" y="498"/>
                  </a:moveTo>
                  <a:lnTo>
                    <a:pt x="1339" y="1341"/>
                  </a:lnTo>
                  <a:lnTo>
                    <a:pt x="497" y="1341"/>
                  </a:lnTo>
                  <a:lnTo>
                    <a:pt x="497" y="498"/>
                  </a:lnTo>
                  <a:close/>
                  <a:moveTo>
                    <a:pt x="218" y="0"/>
                  </a:moveTo>
                  <a:cubicBezTo>
                    <a:pt x="94" y="0"/>
                    <a:pt x="0" y="115"/>
                    <a:pt x="0" y="242"/>
                  </a:cubicBezTo>
                  <a:lnTo>
                    <a:pt x="0" y="1581"/>
                  </a:lnTo>
                  <a:cubicBezTo>
                    <a:pt x="0" y="1717"/>
                    <a:pt x="105" y="1837"/>
                    <a:pt x="241" y="1837"/>
                  </a:cubicBezTo>
                  <a:lnTo>
                    <a:pt x="1580" y="1837"/>
                  </a:lnTo>
                  <a:cubicBezTo>
                    <a:pt x="1730" y="1837"/>
                    <a:pt x="1836" y="1732"/>
                    <a:pt x="1836" y="1581"/>
                  </a:cubicBezTo>
                  <a:lnTo>
                    <a:pt x="1836" y="242"/>
                  </a:lnTo>
                  <a:cubicBezTo>
                    <a:pt x="1836" y="107"/>
                    <a:pt x="1730" y="1"/>
                    <a:pt x="1580" y="1"/>
                  </a:cubicBezTo>
                  <a:lnTo>
                    <a:pt x="241" y="1"/>
                  </a:lnTo>
                  <a:cubicBezTo>
                    <a:pt x="233" y="1"/>
                    <a:pt x="225"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1" name="Google Shape;2751;p63"/>
            <p:cNvSpPr/>
            <p:nvPr/>
          </p:nvSpPr>
          <p:spPr>
            <a:xfrm>
              <a:off x="5940850" y="3198075"/>
              <a:ext cx="46300" cy="45925"/>
            </a:xfrm>
            <a:custGeom>
              <a:avLst/>
              <a:gdLst/>
              <a:ahLst/>
              <a:cxnLst/>
              <a:rect l="l" t="t" r="r" b="b"/>
              <a:pathLst>
                <a:path w="1852" h="1837" extrusionOk="0">
                  <a:moveTo>
                    <a:pt x="1340" y="497"/>
                  </a:moveTo>
                  <a:lnTo>
                    <a:pt x="1340" y="1340"/>
                  </a:lnTo>
                  <a:lnTo>
                    <a:pt x="512" y="1340"/>
                  </a:lnTo>
                  <a:lnTo>
                    <a:pt x="512" y="497"/>
                  </a:lnTo>
                  <a:close/>
                  <a:moveTo>
                    <a:pt x="256" y="0"/>
                  </a:moveTo>
                  <a:cubicBezTo>
                    <a:pt x="121" y="0"/>
                    <a:pt x="1" y="106"/>
                    <a:pt x="1" y="241"/>
                  </a:cubicBezTo>
                  <a:lnTo>
                    <a:pt x="1" y="1580"/>
                  </a:lnTo>
                  <a:cubicBezTo>
                    <a:pt x="1" y="1731"/>
                    <a:pt x="121" y="1836"/>
                    <a:pt x="256" y="1836"/>
                  </a:cubicBezTo>
                  <a:lnTo>
                    <a:pt x="1595" y="1836"/>
                  </a:lnTo>
                  <a:cubicBezTo>
                    <a:pt x="1731" y="1836"/>
                    <a:pt x="1851" y="1731"/>
                    <a:pt x="1836" y="1580"/>
                  </a:cubicBezTo>
                  <a:lnTo>
                    <a:pt x="1836" y="241"/>
                  </a:lnTo>
                  <a:cubicBezTo>
                    <a:pt x="1851" y="106"/>
                    <a:pt x="173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2" name="Google Shape;2752;p63"/>
            <p:cNvSpPr/>
            <p:nvPr/>
          </p:nvSpPr>
          <p:spPr>
            <a:xfrm>
              <a:off x="6002150" y="3198075"/>
              <a:ext cx="45925" cy="45925"/>
            </a:xfrm>
            <a:custGeom>
              <a:avLst/>
              <a:gdLst/>
              <a:ahLst/>
              <a:cxnLst/>
              <a:rect l="l" t="t" r="r" b="b"/>
              <a:pathLst>
                <a:path w="1837" h="1837" extrusionOk="0">
                  <a:moveTo>
                    <a:pt x="1340" y="497"/>
                  </a:moveTo>
                  <a:lnTo>
                    <a:pt x="1340" y="1340"/>
                  </a:lnTo>
                  <a:lnTo>
                    <a:pt x="497" y="1340"/>
                  </a:lnTo>
                  <a:lnTo>
                    <a:pt x="497" y="497"/>
                  </a:lnTo>
                  <a:close/>
                  <a:moveTo>
                    <a:pt x="242" y="0"/>
                  </a:moveTo>
                  <a:cubicBezTo>
                    <a:pt x="106" y="0"/>
                    <a:pt x="1" y="106"/>
                    <a:pt x="1" y="241"/>
                  </a:cubicBezTo>
                  <a:lnTo>
                    <a:pt x="1" y="1580"/>
                  </a:lnTo>
                  <a:cubicBezTo>
                    <a:pt x="1" y="1731"/>
                    <a:pt x="106" y="1836"/>
                    <a:pt x="242" y="1836"/>
                  </a:cubicBezTo>
                  <a:lnTo>
                    <a:pt x="1581" y="1836"/>
                  </a:lnTo>
                  <a:cubicBezTo>
                    <a:pt x="1731" y="1836"/>
                    <a:pt x="1837" y="1731"/>
                    <a:pt x="1837" y="1580"/>
                  </a:cubicBezTo>
                  <a:lnTo>
                    <a:pt x="1837" y="241"/>
                  </a:lnTo>
                  <a:cubicBezTo>
                    <a:pt x="1837" y="106"/>
                    <a:pt x="1731" y="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3" name="Google Shape;2753;p63"/>
            <p:cNvSpPr/>
            <p:nvPr/>
          </p:nvSpPr>
          <p:spPr>
            <a:xfrm>
              <a:off x="5757675" y="3258625"/>
              <a:ext cx="45900" cy="45925"/>
            </a:xfrm>
            <a:custGeom>
              <a:avLst/>
              <a:gdLst/>
              <a:ahLst/>
              <a:cxnLst/>
              <a:rect l="l" t="t" r="r" b="b"/>
              <a:pathLst>
                <a:path w="1836" h="1837" extrusionOk="0">
                  <a:moveTo>
                    <a:pt x="1339" y="497"/>
                  </a:moveTo>
                  <a:lnTo>
                    <a:pt x="1339" y="1340"/>
                  </a:lnTo>
                  <a:lnTo>
                    <a:pt x="497" y="1340"/>
                  </a:lnTo>
                  <a:lnTo>
                    <a:pt x="497" y="497"/>
                  </a:lnTo>
                  <a:close/>
                  <a:moveTo>
                    <a:pt x="256" y="1"/>
                  </a:moveTo>
                  <a:cubicBezTo>
                    <a:pt x="106" y="1"/>
                    <a:pt x="0" y="106"/>
                    <a:pt x="0" y="242"/>
                  </a:cubicBezTo>
                  <a:lnTo>
                    <a:pt x="0" y="1596"/>
                  </a:lnTo>
                  <a:cubicBezTo>
                    <a:pt x="0" y="1731"/>
                    <a:pt x="106" y="1836"/>
                    <a:pt x="256" y="1836"/>
                  </a:cubicBezTo>
                  <a:lnTo>
                    <a:pt x="1595" y="1836"/>
                  </a:lnTo>
                  <a:cubicBezTo>
                    <a:pt x="1730" y="1836"/>
                    <a:pt x="1836" y="1731"/>
                    <a:pt x="1836" y="1596"/>
                  </a:cubicBezTo>
                  <a:lnTo>
                    <a:pt x="1836" y="242"/>
                  </a:lnTo>
                  <a:cubicBezTo>
                    <a:pt x="1836" y="106"/>
                    <a:pt x="1730"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4" name="Google Shape;2754;p63"/>
            <p:cNvSpPr/>
            <p:nvPr/>
          </p:nvSpPr>
          <p:spPr>
            <a:xfrm>
              <a:off x="5818600" y="3258625"/>
              <a:ext cx="46300" cy="45925"/>
            </a:xfrm>
            <a:custGeom>
              <a:avLst/>
              <a:gdLst/>
              <a:ahLst/>
              <a:cxnLst/>
              <a:rect l="l" t="t" r="r" b="b"/>
              <a:pathLst>
                <a:path w="1852" h="1837" extrusionOk="0">
                  <a:moveTo>
                    <a:pt x="1340" y="497"/>
                  </a:moveTo>
                  <a:lnTo>
                    <a:pt x="1340" y="1340"/>
                  </a:lnTo>
                  <a:lnTo>
                    <a:pt x="497" y="1340"/>
                  </a:lnTo>
                  <a:lnTo>
                    <a:pt x="512" y="497"/>
                  </a:lnTo>
                  <a:close/>
                  <a:moveTo>
                    <a:pt x="256" y="1"/>
                  </a:moveTo>
                  <a:cubicBezTo>
                    <a:pt x="121" y="1"/>
                    <a:pt x="1" y="106"/>
                    <a:pt x="1" y="242"/>
                  </a:cubicBezTo>
                  <a:lnTo>
                    <a:pt x="1" y="1596"/>
                  </a:lnTo>
                  <a:cubicBezTo>
                    <a:pt x="1" y="1731"/>
                    <a:pt x="121" y="1836"/>
                    <a:pt x="256" y="1836"/>
                  </a:cubicBezTo>
                  <a:lnTo>
                    <a:pt x="1595" y="1836"/>
                  </a:lnTo>
                  <a:cubicBezTo>
                    <a:pt x="1731" y="1836"/>
                    <a:pt x="1851" y="1731"/>
                    <a:pt x="1851" y="1596"/>
                  </a:cubicBezTo>
                  <a:lnTo>
                    <a:pt x="1851" y="242"/>
                  </a:lnTo>
                  <a:cubicBezTo>
                    <a:pt x="1851" y="106"/>
                    <a:pt x="173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5" name="Google Shape;2755;p63"/>
            <p:cNvSpPr/>
            <p:nvPr/>
          </p:nvSpPr>
          <p:spPr>
            <a:xfrm>
              <a:off x="5879925" y="3258625"/>
              <a:ext cx="45900" cy="45925"/>
            </a:xfrm>
            <a:custGeom>
              <a:avLst/>
              <a:gdLst/>
              <a:ahLst/>
              <a:cxnLst/>
              <a:rect l="l" t="t" r="r" b="b"/>
              <a:pathLst>
                <a:path w="1836" h="1837" extrusionOk="0">
                  <a:moveTo>
                    <a:pt x="1339" y="497"/>
                  </a:moveTo>
                  <a:lnTo>
                    <a:pt x="1339" y="1340"/>
                  </a:lnTo>
                  <a:lnTo>
                    <a:pt x="497" y="1340"/>
                  </a:lnTo>
                  <a:lnTo>
                    <a:pt x="497" y="497"/>
                  </a:lnTo>
                  <a:close/>
                  <a:moveTo>
                    <a:pt x="241" y="1"/>
                  </a:moveTo>
                  <a:cubicBezTo>
                    <a:pt x="105" y="1"/>
                    <a:pt x="0" y="106"/>
                    <a:pt x="0" y="242"/>
                  </a:cubicBezTo>
                  <a:lnTo>
                    <a:pt x="0" y="1596"/>
                  </a:lnTo>
                  <a:cubicBezTo>
                    <a:pt x="0" y="1731"/>
                    <a:pt x="105" y="1836"/>
                    <a:pt x="241" y="1836"/>
                  </a:cubicBezTo>
                  <a:lnTo>
                    <a:pt x="1580" y="1836"/>
                  </a:lnTo>
                  <a:cubicBezTo>
                    <a:pt x="1730" y="1836"/>
                    <a:pt x="1836" y="1731"/>
                    <a:pt x="1836" y="1596"/>
                  </a:cubicBezTo>
                  <a:lnTo>
                    <a:pt x="1836" y="242"/>
                  </a:lnTo>
                  <a:cubicBezTo>
                    <a:pt x="1836" y="106"/>
                    <a:pt x="1730"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6" name="Google Shape;2756;p63"/>
            <p:cNvSpPr/>
            <p:nvPr/>
          </p:nvSpPr>
          <p:spPr>
            <a:xfrm>
              <a:off x="5940850" y="3258625"/>
              <a:ext cx="45925" cy="45925"/>
            </a:xfrm>
            <a:custGeom>
              <a:avLst/>
              <a:gdLst/>
              <a:ahLst/>
              <a:cxnLst/>
              <a:rect l="l" t="t" r="r" b="b"/>
              <a:pathLst>
                <a:path w="1837" h="1837" extrusionOk="0">
                  <a:moveTo>
                    <a:pt x="1340" y="497"/>
                  </a:moveTo>
                  <a:lnTo>
                    <a:pt x="1340" y="1340"/>
                  </a:lnTo>
                  <a:lnTo>
                    <a:pt x="512" y="1340"/>
                  </a:lnTo>
                  <a:lnTo>
                    <a:pt x="512" y="497"/>
                  </a:lnTo>
                  <a:close/>
                  <a:moveTo>
                    <a:pt x="256" y="1"/>
                  </a:moveTo>
                  <a:cubicBezTo>
                    <a:pt x="121" y="1"/>
                    <a:pt x="1" y="106"/>
                    <a:pt x="1" y="242"/>
                  </a:cubicBezTo>
                  <a:lnTo>
                    <a:pt x="1" y="1596"/>
                  </a:lnTo>
                  <a:cubicBezTo>
                    <a:pt x="1" y="1731"/>
                    <a:pt x="121" y="1836"/>
                    <a:pt x="256" y="1836"/>
                  </a:cubicBezTo>
                  <a:lnTo>
                    <a:pt x="1595" y="1836"/>
                  </a:lnTo>
                  <a:cubicBezTo>
                    <a:pt x="1731" y="1836"/>
                    <a:pt x="1836" y="1731"/>
                    <a:pt x="1836" y="1596"/>
                  </a:cubicBezTo>
                  <a:lnTo>
                    <a:pt x="1836" y="242"/>
                  </a:lnTo>
                  <a:cubicBezTo>
                    <a:pt x="1836" y="106"/>
                    <a:pt x="173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7" name="Google Shape;2757;p63"/>
            <p:cNvSpPr/>
            <p:nvPr/>
          </p:nvSpPr>
          <p:spPr>
            <a:xfrm>
              <a:off x="6002150" y="3258625"/>
              <a:ext cx="45925" cy="45925"/>
            </a:xfrm>
            <a:custGeom>
              <a:avLst/>
              <a:gdLst/>
              <a:ahLst/>
              <a:cxnLst/>
              <a:rect l="l" t="t" r="r" b="b"/>
              <a:pathLst>
                <a:path w="1837" h="1837" extrusionOk="0">
                  <a:moveTo>
                    <a:pt x="1340" y="497"/>
                  </a:moveTo>
                  <a:lnTo>
                    <a:pt x="1340" y="1340"/>
                  </a:lnTo>
                  <a:lnTo>
                    <a:pt x="497" y="1340"/>
                  </a:lnTo>
                  <a:lnTo>
                    <a:pt x="497" y="497"/>
                  </a:lnTo>
                  <a:close/>
                  <a:moveTo>
                    <a:pt x="242" y="1"/>
                  </a:moveTo>
                  <a:cubicBezTo>
                    <a:pt x="106" y="1"/>
                    <a:pt x="1" y="106"/>
                    <a:pt x="1" y="242"/>
                  </a:cubicBezTo>
                  <a:lnTo>
                    <a:pt x="1" y="1596"/>
                  </a:lnTo>
                  <a:cubicBezTo>
                    <a:pt x="1" y="1731"/>
                    <a:pt x="106" y="1836"/>
                    <a:pt x="242" y="1836"/>
                  </a:cubicBezTo>
                  <a:lnTo>
                    <a:pt x="1581" y="1836"/>
                  </a:lnTo>
                  <a:cubicBezTo>
                    <a:pt x="1716" y="1836"/>
                    <a:pt x="1837" y="1731"/>
                    <a:pt x="1837" y="1596"/>
                  </a:cubicBezTo>
                  <a:lnTo>
                    <a:pt x="1837" y="242"/>
                  </a:lnTo>
                  <a:cubicBezTo>
                    <a:pt x="1837" y="106"/>
                    <a:pt x="1716"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8" name="Google Shape;2758;p63"/>
            <p:cNvSpPr/>
            <p:nvPr/>
          </p:nvSpPr>
          <p:spPr>
            <a:xfrm>
              <a:off x="5757675" y="3319200"/>
              <a:ext cx="45900" cy="45900"/>
            </a:xfrm>
            <a:custGeom>
              <a:avLst/>
              <a:gdLst/>
              <a:ahLst/>
              <a:cxnLst/>
              <a:rect l="l" t="t" r="r" b="b"/>
              <a:pathLst>
                <a:path w="1836" h="1836" extrusionOk="0">
                  <a:moveTo>
                    <a:pt x="1339" y="497"/>
                  </a:moveTo>
                  <a:lnTo>
                    <a:pt x="1339" y="1339"/>
                  </a:lnTo>
                  <a:lnTo>
                    <a:pt x="497" y="1339"/>
                  </a:lnTo>
                  <a:lnTo>
                    <a:pt x="497" y="497"/>
                  </a:lnTo>
                  <a:close/>
                  <a:moveTo>
                    <a:pt x="256" y="0"/>
                  </a:moveTo>
                  <a:cubicBezTo>
                    <a:pt x="106" y="0"/>
                    <a:pt x="0" y="106"/>
                    <a:pt x="0" y="256"/>
                  </a:cubicBezTo>
                  <a:lnTo>
                    <a:pt x="0" y="1595"/>
                  </a:lnTo>
                  <a:cubicBezTo>
                    <a:pt x="0" y="1731"/>
                    <a:pt x="106" y="1836"/>
                    <a:pt x="256" y="1836"/>
                  </a:cubicBezTo>
                  <a:lnTo>
                    <a:pt x="1595" y="1836"/>
                  </a:lnTo>
                  <a:cubicBezTo>
                    <a:pt x="1730" y="1836"/>
                    <a:pt x="1836" y="1731"/>
                    <a:pt x="1836" y="1595"/>
                  </a:cubicBezTo>
                  <a:lnTo>
                    <a:pt x="1836" y="256"/>
                  </a:lnTo>
                  <a:cubicBezTo>
                    <a:pt x="1836" y="106"/>
                    <a:pt x="1730"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9" name="Google Shape;2759;p63"/>
            <p:cNvSpPr/>
            <p:nvPr/>
          </p:nvSpPr>
          <p:spPr>
            <a:xfrm>
              <a:off x="5818600" y="3319200"/>
              <a:ext cx="46300" cy="45900"/>
            </a:xfrm>
            <a:custGeom>
              <a:avLst/>
              <a:gdLst/>
              <a:ahLst/>
              <a:cxnLst/>
              <a:rect l="l" t="t" r="r" b="b"/>
              <a:pathLst>
                <a:path w="1852" h="1836" extrusionOk="0">
                  <a:moveTo>
                    <a:pt x="1340" y="497"/>
                  </a:moveTo>
                  <a:lnTo>
                    <a:pt x="1340" y="1339"/>
                  </a:lnTo>
                  <a:lnTo>
                    <a:pt x="497" y="1339"/>
                  </a:lnTo>
                  <a:lnTo>
                    <a:pt x="512" y="497"/>
                  </a:lnTo>
                  <a:close/>
                  <a:moveTo>
                    <a:pt x="256" y="0"/>
                  </a:moveTo>
                  <a:cubicBezTo>
                    <a:pt x="121" y="0"/>
                    <a:pt x="1" y="106"/>
                    <a:pt x="1" y="256"/>
                  </a:cubicBezTo>
                  <a:lnTo>
                    <a:pt x="1" y="1595"/>
                  </a:lnTo>
                  <a:cubicBezTo>
                    <a:pt x="1" y="1731"/>
                    <a:pt x="121" y="1836"/>
                    <a:pt x="256" y="1836"/>
                  </a:cubicBezTo>
                  <a:lnTo>
                    <a:pt x="1595" y="1836"/>
                  </a:lnTo>
                  <a:cubicBezTo>
                    <a:pt x="1731" y="1836"/>
                    <a:pt x="1851" y="1731"/>
                    <a:pt x="1851" y="1595"/>
                  </a:cubicBezTo>
                  <a:lnTo>
                    <a:pt x="1851" y="256"/>
                  </a:lnTo>
                  <a:cubicBezTo>
                    <a:pt x="1851" y="106"/>
                    <a:pt x="173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0" name="Google Shape;2760;p63"/>
            <p:cNvSpPr/>
            <p:nvPr/>
          </p:nvSpPr>
          <p:spPr>
            <a:xfrm>
              <a:off x="5879925" y="3319200"/>
              <a:ext cx="45900" cy="45900"/>
            </a:xfrm>
            <a:custGeom>
              <a:avLst/>
              <a:gdLst/>
              <a:ahLst/>
              <a:cxnLst/>
              <a:rect l="l" t="t" r="r" b="b"/>
              <a:pathLst>
                <a:path w="1836" h="1836" extrusionOk="0">
                  <a:moveTo>
                    <a:pt x="1339" y="497"/>
                  </a:moveTo>
                  <a:lnTo>
                    <a:pt x="1339" y="1339"/>
                  </a:lnTo>
                  <a:lnTo>
                    <a:pt x="497" y="1339"/>
                  </a:lnTo>
                  <a:lnTo>
                    <a:pt x="497" y="497"/>
                  </a:lnTo>
                  <a:close/>
                  <a:moveTo>
                    <a:pt x="241" y="0"/>
                  </a:moveTo>
                  <a:cubicBezTo>
                    <a:pt x="105" y="0"/>
                    <a:pt x="0" y="106"/>
                    <a:pt x="0" y="256"/>
                  </a:cubicBezTo>
                  <a:lnTo>
                    <a:pt x="0" y="1595"/>
                  </a:lnTo>
                  <a:cubicBezTo>
                    <a:pt x="0" y="1731"/>
                    <a:pt x="105" y="1836"/>
                    <a:pt x="241" y="1836"/>
                  </a:cubicBezTo>
                  <a:lnTo>
                    <a:pt x="1580" y="1836"/>
                  </a:lnTo>
                  <a:cubicBezTo>
                    <a:pt x="1730" y="1836"/>
                    <a:pt x="1836" y="1731"/>
                    <a:pt x="1836" y="1595"/>
                  </a:cubicBezTo>
                  <a:lnTo>
                    <a:pt x="1836" y="256"/>
                  </a:lnTo>
                  <a:cubicBezTo>
                    <a:pt x="1836" y="106"/>
                    <a:pt x="1730"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1" name="Google Shape;2761;p63"/>
            <p:cNvSpPr/>
            <p:nvPr/>
          </p:nvSpPr>
          <p:spPr>
            <a:xfrm>
              <a:off x="5940850" y="3319200"/>
              <a:ext cx="46300" cy="45950"/>
            </a:xfrm>
            <a:custGeom>
              <a:avLst/>
              <a:gdLst/>
              <a:ahLst/>
              <a:cxnLst/>
              <a:rect l="l" t="t" r="r" b="b"/>
              <a:pathLst>
                <a:path w="1852" h="1838" extrusionOk="0">
                  <a:moveTo>
                    <a:pt x="1340" y="497"/>
                  </a:moveTo>
                  <a:lnTo>
                    <a:pt x="1340" y="1339"/>
                  </a:lnTo>
                  <a:lnTo>
                    <a:pt x="497" y="1339"/>
                  </a:lnTo>
                  <a:lnTo>
                    <a:pt x="497" y="497"/>
                  </a:lnTo>
                  <a:close/>
                  <a:moveTo>
                    <a:pt x="256" y="0"/>
                  </a:moveTo>
                  <a:cubicBezTo>
                    <a:pt x="121" y="0"/>
                    <a:pt x="1" y="106"/>
                    <a:pt x="1" y="256"/>
                  </a:cubicBezTo>
                  <a:lnTo>
                    <a:pt x="1" y="1595"/>
                  </a:lnTo>
                  <a:cubicBezTo>
                    <a:pt x="1" y="1723"/>
                    <a:pt x="108" y="1837"/>
                    <a:pt x="233" y="1837"/>
                  </a:cubicBezTo>
                  <a:cubicBezTo>
                    <a:pt x="241" y="1837"/>
                    <a:pt x="249" y="1837"/>
                    <a:pt x="256" y="1836"/>
                  </a:cubicBezTo>
                  <a:lnTo>
                    <a:pt x="1595" y="1836"/>
                  </a:lnTo>
                  <a:cubicBezTo>
                    <a:pt x="1603" y="1837"/>
                    <a:pt x="1611" y="1837"/>
                    <a:pt x="1618" y="1837"/>
                  </a:cubicBezTo>
                  <a:cubicBezTo>
                    <a:pt x="1744" y="1837"/>
                    <a:pt x="1850" y="1723"/>
                    <a:pt x="1836" y="1595"/>
                  </a:cubicBezTo>
                  <a:lnTo>
                    <a:pt x="1836" y="256"/>
                  </a:lnTo>
                  <a:cubicBezTo>
                    <a:pt x="1851" y="121"/>
                    <a:pt x="173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2" name="Google Shape;2762;p63"/>
            <p:cNvSpPr/>
            <p:nvPr/>
          </p:nvSpPr>
          <p:spPr>
            <a:xfrm>
              <a:off x="6002150" y="3319200"/>
              <a:ext cx="45925" cy="45900"/>
            </a:xfrm>
            <a:custGeom>
              <a:avLst/>
              <a:gdLst/>
              <a:ahLst/>
              <a:cxnLst/>
              <a:rect l="l" t="t" r="r" b="b"/>
              <a:pathLst>
                <a:path w="1837" h="1836" extrusionOk="0">
                  <a:moveTo>
                    <a:pt x="1340" y="497"/>
                  </a:moveTo>
                  <a:lnTo>
                    <a:pt x="1340" y="1339"/>
                  </a:lnTo>
                  <a:lnTo>
                    <a:pt x="497" y="1339"/>
                  </a:lnTo>
                  <a:lnTo>
                    <a:pt x="497" y="497"/>
                  </a:lnTo>
                  <a:close/>
                  <a:moveTo>
                    <a:pt x="242" y="0"/>
                  </a:moveTo>
                  <a:cubicBezTo>
                    <a:pt x="106" y="0"/>
                    <a:pt x="1" y="106"/>
                    <a:pt x="1" y="256"/>
                  </a:cubicBezTo>
                  <a:lnTo>
                    <a:pt x="1" y="1595"/>
                  </a:lnTo>
                  <a:cubicBezTo>
                    <a:pt x="1" y="1731"/>
                    <a:pt x="106" y="1836"/>
                    <a:pt x="242" y="1836"/>
                  </a:cubicBezTo>
                  <a:lnTo>
                    <a:pt x="1581" y="1836"/>
                  </a:lnTo>
                  <a:cubicBezTo>
                    <a:pt x="1731" y="1836"/>
                    <a:pt x="1837" y="1731"/>
                    <a:pt x="1837" y="1595"/>
                  </a:cubicBezTo>
                  <a:lnTo>
                    <a:pt x="1837" y="256"/>
                  </a:lnTo>
                  <a:cubicBezTo>
                    <a:pt x="1837" y="106"/>
                    <a:pt x="1731" y="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3" name="Google Shape;2763;p63"/>
            <p:cNvSpPr/>
            <p:nvPr/>
          </p:nvSpPr>
          <p:spPr>
            <a:xfrm>
              <a:off x="5757675" y="3379750"/>
              <a:ext cx="45900" cy="45925"/>
            </a:xfrm>
            <a:custGeom>
              <a:avLst/>
              <a:gdLst/>
              <a:ahLst/>
              <a:cxnLst/>
              <a:rect l="l" t="t" r="r" b="b"/>
              <a:pathLst>
                <a:path w="1836" h="1837" extrusionOk="0">
                  <a:moveTo>
                    <a:pt x="1339" y="497"/>
                  </a:moveTo>
                  <a:lnTo>
                    <a:pt x="1339" y="1340"/>
                  </a:lnTo>
                  <a:lnTo>
                    <a:pt x="497" y="1340"/>
                  </a:lnTo>
                  <a:lnTo>
                    <a:pt x="497" y="497"/>
                  </a:lnTo>
                  <a:close/>
                  <a:moveTo>
                    <a:pt x="256" y="1"/>
                  </a:moveTo>
                  <a:cubicBezTo>
                    <a:pt x="106" y="1"/>
                    <a:pt x="0" y="106"/>
                    <a:pt x="0" y="256"/>
                  </a:cubicBezTo>
                  <a:lnTo>
                    <a:pt x="0" y="1595"/>
                  </a:lnTo>
                  <a:cubicBezTo>
                    <a:pt x="0" y="1731"/>
                    <a:pt x="106" y="1836"/>
                    <a:pt x="256" y="1836"/>
                  </a:cubicBezTo>
                  <a:lnTo>
                    <a:pt x="1595" y="1836"/>
                  </a:lnTo>
                  <a:cubicBezTo>
                    <a:pt x="1730" y="1836"/>
                    <a:pt x="1836" y="1731"/>
                    <a:pt x="1836" y="1595"/>
                  </a:cubicBezTo>
                  <a:lnTo>
                    <a:pt x="1836" y="256"/>
                  </a:lnTo>
                  <a:cubicBezTo>
                    <a:pt x="1836" y="106"/>
                    <a:pt x="1730"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4" name="Google Shape;2764;p63"/>
            <p:cNvSpPr/>
            <p:nvPr/>
          </p:nvSpPr>
          <p:spPr>
            <a:xfrm>
              <a:off x="5818600" y="3379750"/>
              <a:ext cx="46300" cy="45925"/>
            </a:xfrm>
            <a:custGeom>
              <a:avLst/>
              <a:gdLst/>
              <a:ahLst/>
              <a:cxnLst/>
              <a:rect l="l" t="t" r="r" b="b"/>
              <a:pathLst>
                <a:path w="1852" h="1837" extrusionOk="0">
                  <a:moveTo>
                    <a:pt x="1340" y="497"/>
                  </a:moveTo>
                  <a:lnTo>
                    <a:pt x="1340" y="1340"/>
                  </a:lnTo>
                  <a:lnTo>
                    <a:pt x="497" y="1340"/>
                  </a:lnTo>
                  <a:lnTo>
                    <a:pt x="512" y="497"/>
                  </a:lnTo>
                  <a:close/>
                  <a:moveTo>
                    <a:pt x="256" y="1"/>
                  </a:moveTo>
                  <a:cubicBezTo>
                    <a:pt x="121" y="1"/>
                    <a:pt x="1" y="106"/>
                    <a:pt x="1" y="256"/>
                  </a:cubicBezTo>
                  <a:lnTo>
                    <a:pt x="1" y="1595"/>
                  </a:lnTo>
                  <a:cubicBezTo>
                    <a:pt x="1" y="1731"/>
                    <a:pt x="121" y="1836"/>
                    <a:pt x="256" y="1836"/>
                  </a:cubicBezTo>
                  <a:lnTo>
                    <a:pt x="1595" y="1836"/>
                  </a:lnTo>
                  <a:cubicBezTo>
                    <a:pt x="1731" y="1836"/>
                    <a:pt x="1851" y="1731"/>
                    <a:pt x="1851" y="1595"/>
                  </a:cubicBezTo>
                  <a:lnTo>
                    <a:pt x="1851" y="256"/>
                  </a:lnTo>
                  <a:cubicBezTo>
                    <a:pt x="1851" y="106"/>
                    <a:pt x="173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5" name="Google Shape;2765;p63"/>
            <p:cNvSpPr/>
            <p:nvPr/>
          </p:nvSpPr>
          <p:spPr>
            <a:xfrm>
              <a:off x="5879925" y="3379750"/>
              <a:ext cx="45900" cy="45925"/>
            </a:xfrm>
            <a:custGeom>
              <a:avLst/>
              <a:gdLst/>
              <a:ahLst/>
              <a:cxnLst/>
              <a:rect l="l" t="t" r="r" b="b"/>
              <a:pathLst>
                <a:path w="1836" h="1837" extrusionOk="0">
                  <a:moveTo>
                    <a:pt x="1339" y="497"/>
                  </a:moveTo>
                  <a:lnTo>
                    <a:pt x="1339" y="1340"/>
                  </a:lnTo>
                  <a:lnTo>
                    <a:pt x="497" y="1340"/>
                  </a:lnTo>
                  <a:lnTo>
                    <a:pt x="497" y="497"/>
                  </a:lnTo>
                  <a:close/>
                  <a:moveTo>
                    <a:pt x="241" y="1"/>
                  </a:moveTo>
                  <a:cubicBezTo>
                    <a:pt x="105" y="1"/>
                    <a:pt x="0" y="106"/>
                    <a:pt x="0" y="256"/>
                  </a:cubicBezTo>
                  <a:lnTo>
                    <a:pt x="0" y="1595"/>
                  </a:lnTo>
                  <a:cubicBezTo>
                    <a:pt x="0" y="1731"/>
                    <a:pt x="105" y="1836"/>
                    <a:pt x="241" y="1836"/>
                  </a:cubicBezTo>
                  <a:lnTo>
                    <a:pt x="1580" y="1836"/>
                  </a:lnTo>
                  <a:cubicBezTo>
                    <a:pt x="1730" y="1836"/>
                    <a:pt x="1836" y="1731"/>
                    <a:pt x="1836" y="1595"/>
                  </a:cubicBezTo>
                  <a:lnTo>
                    <a:pt x="1836" y="256"/>
                  </a:lnTo>
                  <a:cubicBezTo>
                    <a:pt x="1836" y="106"/>
                    <a:pt x="1730"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66" name="Google Shape;2766;p63"/>
          <p:cNvGrpSpPr/>
          <p:nvPr/>
        </p:nvGrpSpPr>
        <p:grpSpPr>
          <a:xfrm>
            <a:off x="1692563" y="1265652"/>
            <a:ext cx="411925" cy="429200"/>
            <a:chOff x="5623975" y="2591838"/>
            <a:chExt cx="411925" cy="429200"/>
          </a:xfrm>
        </p:grpSpPr>
        <p:sp>
          <p:nvSpPr>
            <p:cNvPr id="2767" name="Google Shape;2767;p63"/>
            <p:cNvSpPr/>
            <p:nvPr/>
          </p:nvSpPr>
          <p:spPr>
            <a:xfrm>
              <a:off x="5964400" y="2684913"/>
              <a:ext cx="71500" cy="314125"/>
            </a:xfrm>
            <a:custGeom>
              <a:avLst/>
              <a:gdLst/>
              <a:ahLst/>
              <a:cxnLst/>
              <a:rect l="l" t="t" r="r" b="b"/>
              <a:pathLst>
                <a:path w="2860" h="12565" extrusionOk="0">
                  <a:moveTo>
                    <a:pt x="941" y="497"/>
                  </a:moveTo>
                  <a:cubicBezTo>
                    <a:pt x="1148" y="497"/>
                    <a:pt x="1355" y="640"/>
                    <a:pt x="1355" y="926"/>
                  </a:cubicBezTo>
                  <a:lnTo>
                    <a:pt x="1355" y="1618"/>
                  </a:lnTo>
                  <a:lnTo>
                    <a:pt x="527" y="1618"/>
                  </a:lnTo>
                  <a:lnTo>
                    <a:pt x="527" y="926"/>
                  </a:lnTo>
                  <a:cubicBezTo>
                    <a:pt x="527" y="640"/>
                    <a:pt x="734" y="497"/>
                    <a:pt x="941" y="497"/>
                  </a:cubicBezTo>
                  <a:close/>
                  <a:moveTo>
                    <a:pt x="1294" y="10285"/>
                  </a:moveTo>
                  <a:lnTo>
                    <a:pt x="993" y="11564"/>
                  </a:lnTo>
                  <a:lnTo>
                    <a:pt x="888" y="11564"/>
                  </a:lnTo>
                  <a:lnTo>
                    <a:pt x="587" y="10285"/>
                  </a:lnTo>
                  <a:close/>
                  <a:moveTo>
                    <a:pt x="941" y="1"/>
                  </a:moveTo>
                  <a:cubicBezTo>
                    <a:pt x="478" y="1"/>
                    <a:pt x="15" y="309"/>
                    <a:pt x="15" y="926"/>
                  </a:cubicBezTo>
                  <a:lnTo>
                    <a:pt x="15" y="1859"/>
                  </a:lnTo>
                  <a:lnTo>
                    <a:pt x="15" y="5320"/>
                  </a:lnTo>
                  <a:cubicBezTo>
                    <a:pt x="30" y="5478"/>
                    <a:pt x="151" y="5557"/>
                    <a:pt x="271" y="5557"/>
                  </a:cubicBezTo>
                  <a:cubicBezTo>
                    <a:pt x="392" y="5557"/>
                    <a:pt x="512" y="5478"/>
                    <a:pt x="527" y="5320"/>
                  </a:cubicBezTo>
                  <a:lnTo>
                    <a:pt x="527" y="2115"/>
                  </a:lnTo>
                  <a:lnTo>
                    <a:pt x="1355" y="2115"/>
                  </a:lnTo>
                  <a:lnTo>
                    <a:pt x="1355" y="9788"/>
                  </a:lnTo>
                  <a:lnTo>
                    <a:pt x="527" y="9788"/>
                  </a:lnTo>
                  <a:lnTo>
                    <a:pt x="527" y="6418"/>
                  </a:lnTo>
                  <a:cubicBezTo>
                    <a:pt x="542" y="6237"/>
                    <a:pt x="407" y="6147"/>
                    <a:pt x="271" y="6147"/>
                  </a:cubicBezTo>
                  <a:cubicBezTo>
                    <a:pt x="136" y="6147"/>
                    <a:pt x="0" y="6237"/>
                    <a:pt x="15" y="6418"/>
                  </a:cubicBezTo>
                  <a:lnTo>
                    <a:pt x="15" y="10029"/>
                  </a:lnTo>
                  <a:cubicBezTo>
                    <a:pt x="15" y="10044"/>
                    <a:pt x="15" y="10044"/>
                    <a:pt x="15" y="10059"/>
                  </a:cubicBezTo>
                  <a:cubicBezTo>
                    <a:pt x="15" y="10059"/>
                    <a:pt x="15" y="10059"/>
                    <a:pt x="15" y="10074"/>
                  </a:cubicBezTo>
                  <a:lnTo>
                    <a:pt x="437" y="11864"/>
                  </a:lnTo>
                  <a:cubicBezTo>
                    <a:pt x="467" y="11970"/>
                    <a:pt x="572" y="12045"/>
                    <a:pt x="677" y="12045"/>
                  </a:cubicBezTo>
                  <a:lnTo>
                    <a:pt x="677" y="12316"/>
                  </a:lnTo>
                  <a:cubicBezTo>
                    <a:pt x="677" y="12481"/>
                    <a:pt x="805" y="12564"/>
                    <a:pt x="933" y="12564"/>
                  </a:cubicBezTo>
                  <a:cubicBezTo>
                    <a:pt x="1061" y="12564"/>
                    <a:pt x="1189" y="12481"/>
                    <a:pt x="1189" y="12316"/>
                  </a:cubicBezTo>
                  <a:lnTo>
                    <a:pt x="1189" y="12075"/>
                  </a:lnTo>
                  <a:cubicBezTo>
                    <a:pt x="1309" y="12075"/>
                    <a:pt x="1400" y="12000"/>
                    <a:pt x="1430" y="11895"/>
                  </a:cubicBezTo>
                  <a:lnTo>
                    <a:pt x="1851" y="10104"/>
                  </a:lnTo>
                  <a:cubicBezTo>
                    <a:pt x="1851" y="10089"/>
                    <a:pt x="1851" y="10059"/>
                    <a:pt x="1851" y="10044"/>
                  </a:cubicBezTo>
                  <a:lnTo>
                    <a:pt x="1851" y="2145"/>
                  </a:lnTo>
                  <a:cubicBezTo>
                    <a:pt x="2137" y="2190"/>
                    <a:pt x="2348" y="2356"/>
                    <a:pt x="2348" y="2551"/>
                  </a:cubicBezTo>
                  <a:lnTo>
                    <a:pt x="2348" y="5861"/>
                  </a:lnTo>
                  <a:cubicBezTo>
                    <a:pt x="2348" y="6027"/>
                    <a:pt x="2475" y="6109"/>
                    <a:pt x="2603" y="6109"/>
                  </a:cubicBezTo>
                  <a:cubicBezTo>
                    <a:pt x="2731" y="6109"/>
                    <a:pt x="2859" y="6027"/>
                    <a:pt x="2859" y="5861"/>
                  </a:cubicBezTo>
                  <a:lnTo>
                    <a:pt x="2859" y="2536"/>
                  </a:lnTo>
                  <a:cubicBezTo>
                    <a:pt x="2859" y="2055"/>
                    <a:pt x="2423" y="1678"/>
                    <a:pt x="1851" y="1633"/>
                  </a:cubicBezTo>
                  <a:lnTo>
                    <a:pt x="1866" y="1633"/>
                  </a:lnTo>
                  <a:lnTo>
                    <a:pt x="1866" y="926"/>
                  </a:lnTo>
                  <a:cubicBezTo>
                    <a:pt x="1866" y="309"/>
                    <a:pt x="1403" y="1"/>
                    <a:pt x="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8" name="Google Shape;2768;p63"/>
            <p:cNvSpPr/>
            <p:nvPr/>
          </p:nvSpPr>
          <p:spPr>
            <a:xfrm>
              <a:off x="5623975" y="2591838"/>
              <a:ext cx="320500" cy="429200"/>
            </a:xfrm>
            <a:custGeom>
              <a:avLst/>
              <a:gdLst/>
              <a:ahLst/>
              <a:cxnLst/>
              <a:rect l="l" t="t" r="r" b="b"/>
              <a:pathLst>
                <a:path w="12820" h="17168" extrusionOk="0">
                  <a:moveTo>
                    <a:pt x="6365" y="497"/>
                  </a:moveTo>
                  <a:cubicBezTo>
                    <a:pt x="6967" y="497"/>
                    <a:pt x="7509" y="933"/>
                    <a:pt x="7629" y="1535"/>
                  </a:cubicBezTo>
                  <a:lnTo>
                    <a:pt x="5086" y="1535"/>
                  </a:lnTo>
                  <a:cubicBezTo>
                    <a:pt x="5222" y="933"/>
                    <a:pt x="5748" y="497"/>
                    <a:pt x="6365" y="497"/>
                  </a:cubicBezTo>
                  <a:close/>
                  <a:moveTo>
                    <a:pt x="9600" y="2046"/>
                  </a:moveTo>
                  <a:lnTo>
                    <a:pt x="9600" y="3054"/>
                  </a:lnTo>
                  <a:lnTo>
                    <a:pt x="3221" y="3054"/>
                  </a:lnTo>
                  <a:lnTo>
                    <a:pt x="3221" y="2046"/>
                  </a:lnTo>
                  <a:close/>
                  <a:moveTo>
                    <a:pt x="6365" y="0"/>
                  </a:moveTo>
                  <a:cubicBezTo>
                    <a:pt x="5463" y="0"/>
                    <a:pt x="4710" y="662"/>
                    <a:pt x="4590" y="1535"/>
                  </a:cubicBezTo>
                  <a:lnTo>
                    <a:pt x="2965" y="1535"/>
                  </a:lnTo>
                  <a:cubicBezTo>
                    <a:pt x="2830" y="1535"/>
                    <a:pt x="2709" y="1655"/>
                    <a:pt x="2709" y="1790"/>
                  </a:cubicBezTo>
                  <a:lnTo>
                    <a:pt x="2709" y="2031"/>
                  </a:lnTo>
                  <a:lnTo>
                    <a:pt x="242" y="2031"/>
                  </a:lnTo>
                  <a:cubicBezTo>
                    <a:pt x="106" y="2031"/>
                    <a:pt x="1" y="2137"/>
                    <a:pt x="1" y="2272"/>
                  </a:cubicBezTo>
                  <a:lnTo>
                    <a:pt x="1" y="16912"/>
                  </a:lnTo>
                  <a:cubicBezTo>
                    <a:pt x="1" y="17047"/>
                    <a:pt x="106" y="17167"/>
                    <a:pt x="242" y="17167"/>
                  </a:cubicBezTo>
                  <a:lnTo>
                    <a:pt x="12579" y="17167"/>
                  </a:lnTo>
                  <a:cubicBezTo>
                    <a:pt x="12715" y="17167"/>
                    <a:pt x="12820" y="17047"/>
                    <a:pt x="12820" y="16912"/>
                  </a:cubicBezTo>
                  <a:lnTo>
                    <a:pt x="12820" y="2272"/>
                  </a:lnTo>
                  <a:cubicBezTo>
                    <a:pt x="12820" y="2137"/>
                    <a:pt x="12715" y="2031"/>
                    <a:pt x="12579" y="2031"/>
                  </a:cubicBezTo>
                  <a:lnTo>
                    <a:pt x="11646" y="2031"/>
                  </a:lnTo>
                  <a:cubicBezTo>
                    <a:pt x="11345" y="2046"/>
                    <a:pt x="11345" y="2498"/>
                    <a:pt x="11646" y="2528"/>
                  </a:cubicBezTo>
                  <a:lnTo>
                    <a:pt x="12308" y="2528"/>
                  </a:lnTo>
                  <a:lnTo>
                    <a:pt x="12308" y="16656"/>
                  </a:lnTo>
                  <a:lnTo>
                    <a:pt x="482" y="16656"/>
                  </a:lnTo>
                  <a:lnTo>
                    <a:pt x="482" y="2528"/>
                  </a:lnTo>
                  <a:lnTo>
                    <a:pt x="2724" y="2528"/>
                  </a:lnTo>
                  <a:lnTo>
                    <a:pt x="2724" y="3054"/>
                  </a:lnTo>
                  <a:lnTo>
                    <a:pt x="1280" y="3054"/>
                  </a:lnTo>
                  <a:cubicBezTo>
                    <a:pt x="1129" y="3054"/>
                    <a:pt x="1024" y="3160"/>
                    <a:pt x="1024" y="3310"/>
                  </a:cubicBezTo>
                  <a:lnTo>
                    <a:pt x="1024" y="12789"/>
                  </a:lnTo>
                  <a:cubicBezTo>
                    <a:pt x="1039" y="12939"/>
                    <a:pt x="1156" y="13015"/>
                    <a:pt x="1272" y="13015"/>
                  </a:cubicBezTo>
                  <a:cubicBezTo>
                    <a:pt x="1389" y="13015"/>
                    <a:pt x="1506" y="12939"/>
                    <a:pt x="1521" y="12789"/>
                  </a:cubicBezTo>
                  <a:lnTo>
                    <a:pt x="1521" y="3551"/>
                  </a:lnTo>
                  <a:lnTo>
                    <a:pt x="11300" y="3551"/>
                  </a:lnTo>
                  <a:lnTo>
                    <a:pt x="11300" y="15633"/>
                  </a:lnTo>
                  <a:lnTo>
                    <a:pt x="1521" y="15633"/>
                  </a:lnTo>
                  <a:lnTo>
                    <a:pt x="1521" y="13887"/>
                  </a:lnTo>
                  <a:cubicBezTo>
                    <a:pt x="1506" y="13729"/>
                    <a:pt x="1389" y="13650"/>
                    <a:pt x="1272" y="13650"/>
                  </a:cubicBezTo>
                  <a:cubicBezTo>
                    <a:pt x="1156" y="13650"/>
                    <a:pt x="1039" y="13729"/>
                    <a:pt x="1024" y="13887"/>
                  </a:cubicBezTo>
                  <a:lnTo>
                    <a:pt x="1024" y="15888"/>
                  </a:lnTo>
                  <a:cubicBezTo>
                    <a:pt x="1024" y="16024"/>
                    <a:pt x="1129" y="16129"/>
                    <a:pt x="1280" y="16129"/>
                  </a:cubicBezTo>
                  <a:lnTo>
                    <a:pt x="11541" y="16129"/>
                  </a:lnTo>
                  <a:cubicBezTo>
                    <a:pt x="11692" y="16129"/>
                    <a:pt x="11797" y="16024"/>
                    <a:pt x="11797" y="15888"/>
                  </a:cubicBezTo>
                  <a:lnTo>
                    <a:pt x="11797" y="3310"/>
                  </a:lnTo>
                  <a:cubicBezTo>
                    <a:pt x="11797" y="3160"/>
                    <a:pt x="11692" y="3054"/>
                    <a:pt x="11541" y="3054"/>
                  </a:cubicBezTo>
                  <a:lnTo>
                    <a:pt x="10097" y="3054"/>
                  </a:lnTo>
                  <a:lnTo>
                    <a:pt x="10097" y="2528"/>
                  </a:lnTo>
                  <a:lnTo>
                    <a:pt x="10563" y="2528"/>
                  </a:lnTo>
                  <a:cubicBezTo>
                    <a:pt x="10573" y="2529"/>
                    <a:pt x="10582" y="2529"/>
                    <a:pt x="10591" y="2529"/>
                  </a:cubicBezTo>
                  <a:cubicBezTo>
                    <a:pt x="10915" y="2529"/>
                    <a:pt x="10915" y="2030"/>
                    <a:pt x="10591" y="2030"/>
                  </a:cubicBezTo>
                  <a:cubicBezTo>
                    <a:pt x="10582" y="2030"/>
                    <a:pt x="10573" y="2030"/>
                    <a:pt x="10563" y="2031"/>
                  </a:cubicBezTo>
                  <a:lnTo>
                    <a:pt x="10097" y="2031"/>
                  </a:lnTo>
                  <a:lnTo>
                    <a:pt x="10097" y="1790"/>
                  </a:lnTo>
                  <a:cubicBezTo>
                    <a:pt x="10097" y="1655"/>
                    <a:pt x="9991" y="1535"/>
                    <a:pt x="9856" y="1535"/>
                  </a:cubicBezTo>
                  <a:lnTo>
                    <a:pt x="8141" y="1535"/>
                  </a:lnTo>
                  <a:cubicBezTo>
                    <a:pt x="8005" y="662"/>
                    <a:pt x="7253"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9" name="Google Shape;2769;p63"/>
            <p:cNvSpPr/>
            <p:nvPr/>
          </p:nvSpPr>
          <p:spPr>
            <a:xfrm>
              <a:off x="5680775" y="2729488"/>
              <a:ext cx="59100" cy="63975"/>
            </a:xfrm>
            <a:custGeom>
              <a:avLst/>
              <a:gdLst/>
              <a:ahLst/>
              <a:cxnLst/>
              <a:rect l="l" t="t" r="r" b="b"/>
              <a:pathLst>
                <a:path w="2364" h="2559" extrusionOk="0">
                  <a:moveTo>
                    <a:pt x="1851" y="512"/>
                  </a:moveTo>
                  <a:lnTo>
                    <a:pt x="1851" y="2062"/>
                  </a:lnTo>
                  <a:lnTo>
                    <a:pt x="512" y="2062"/>
                  </a:lnTo>
                  <a:lnTo>
                    <a:pt x="512" y="512"/>
                  </a:lnTo>
                  <a:close/>
                  <a:moveTo>
                    <a:pt x="257" y="1"/>
                  </a:moveTo>
                  <a:cubicBezTo>
                    <a:pt x="121" y="1"/>
                    <a:pt x="1" y="121"/>
                    <a:pt x="1" y="257"/>
                  </a:cubicBezTo>
                  <a:lnTo>
                    <a:pt x="1" y="2318"/>
                  </a:lnTo>
                  <a:cubicBezTo>
                    <a:pt x="1" y="2453"/>
                    <a:pt x="121" y="2559"/>
                    <a:pt x="257" y="2559"/>
                  </a:cubicBezTo>
                  <a:lnTo>
                    <a:pt x="2107" y="2559"/>
                  </a:lnTo>
                  <a:cubicBezTo>
                    <a:pt x="2243" y="2559"/>
                    <a:pt x="2363" y="2453"/>
                    <a:pt x="2363" y="2318"/>
                  </a:cubicBezTo>
                  <a:lnTo>
                    <a:pt x="2363" y="257"/>
                  </a:lnTo>
                  <a:cubicBezTo>
                    <a:pt x="2363" y="121"/>
                    <a:pt x="2243" y="1"/>
                    <a:pt x="2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0" name="Google Shape;2770;p63"/>
            <p:cNvSpPr/>
            <p:nvPr/>
          </p:nvSpPr>
          <p:spPr>
            <a:xfrm>
              <a:off x="5751500" y="2755063"/>
              <a:ext cx="132050" cy="12825"/>
            </a:xfrm>
            <a:custGeom>
              <a:avLst/>
              <a:gdLst/>
              <a:ahLst/>
              <a:cxnLst/>
              <a:rect l="l" t="t" r="r" b="b"/>
              <a:pathLst>
                <a:path w="5282" h="513" extrusionOk="0">
                  <a:moveTo>
                    <a:pt x="347" y="1"/>
                  </a:moveTo>
                  <a:cubicBezTo>
                    <a:pt x="0" y="1"/>
                    <a:pt x="0" y="512"/>
                    <a:pt x="347" y="512"/>
                  </a:cubicBezTo>
                  <a:lnTo>
                    <a:pt x="4951" y="512"/>
                  </a:lnTo>
                  <a:cubicBezTo>
                    <a:pt x="5282" y="512"/>
                    <a:pt x="5282" y="1"/>
                    <a:pt x="4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1" name="Google Shape;2771;p63"/>
            <p:cNvSpPr/>
            <p:nvPr/>
          </p:nvSpPr>
          <p:spPr>
            <a:xfrm>
              <a:off x="5680775" y="2808113"/>
              <a:ext cx="58700" cy="63975"/>
            </a:xfrm>
            <a:custGeom>
              <a:avLst/>
              <a:gdLst/>
              <a:ahLst/>
              <a:cxnLst/>
              <a:rect l="l" t="t" r="r" b="b"/>
              <a:pathLst>
                <a:path w="2348" h="2559" extrusionOk="0">
                  <a:moveTo>
                    <a:pt x="1851" y="512"/>
                  </a:moveTo>
                  <a:lnTo>
                    <a:pt x="1851" y="2077"/>
                  </a:lnTo>
                  <a:lnTo>
                    <a:pt x="512" y="2077"/>
                  </a:lnTo>
                  <a:lnTo>
                    <a:pt x="512" y="512"/>
                  </a:lnTo>
                  <a:close/>
                  <a:moveTo>
                    <a:pt x="257" y="0"/>
                  </a:moveTo>
                  <a:cubicBezTo>
                    <a:pt x="121" y="0"/>
                    <a:pt x="1" y="121"/>
                    <a:pt x="1" y="256"/>
                  </a:cubicBezTo>
                  <a:lnTo>
                    <a:pt x="1" y="2317"/>
                  </a:lnTo>
                  <a:cubicBezTo>
                    <a:pt x="1" y="2453"/>
                    <a:pt x="106" y="2558"/>
                    <a:pt x="257" y="2558"/>
                  </a:cubicBezTo>
                  <a:lnTo>
                    <a:pt x="2107" y="2558"/>
                  </a:lnTo>
                  <a:cubicBezTo>
                    <a:pt x="2243" y="2558"/>
                    <a:pt x="2348" y="2453"/>
                    <a:pt x="2348" y="2317"/>
                  </a:cubicBezTo>
                  <a:lnTo>
                    <a:pt x="2348" y="256"/>
                  </a:lnTo>
                  <a:cubicBezTo>
                    <a:pt x="2348" y="121"/>
                    <a:pt x="2243"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2" name="Google Shape;2772;p63"/>
            <p:cNvSpPr/>
            <p:nvPr/>
          </p:nvSpPr>
          <p:spPr>
            <a:xfrm>
              <a:off x="5751000" y="2834038"/>
              <a:ext cx="133075" cy="12500"/>
            </a:xfrm>
            <a:custGeom>
              <a:avLst/>
              <a:gdLst/>
              <a:ahLst/>
              <a:cxnLst/>
              <a:rect l="l" t="t" r="r" b="b"/>
              <a:pathLst>
                <a:path w="5323" h="500" extrusionOk="0">
                  <a:moveTo>
                    <a:pt x="338" y="0"/>
                  </a:moveTo>
                  <a:cubicBezTo>
                    <a:pt x="0" y="0"/>
                    <a:pt x="0" y="499"/>
                    <a:pt x="338" y="499"/>
                  </a:cubicBezTo>
                  <a:cubicBezTo>
                    <a:pt x="347" y="499"/>
                    <a:pt x="357" y="499"/>
                    <a:pt x="367" y="498"/>
                  </a:cubicBezTo>
                  <a:lnTo>
                    <a:pt x="4971" y="498"/>
                  </a:lnTo>
                  <a:cubicBezTo>
                    <a:pt x="4980" y="499"/>
                    <a:pt x="4989" y="499"/>
                    <a:pt x="4998" y="499"/>
                  </a:cubicBezTo>
                  <a:cubicBezTo>
                    <a:pt x="5322" y="499"/>
                    <a:pt x="5322" y="0"/>
                    <a:pt x="4998" y="0"/>
                  </a:cubicBezTo>
                  <a:cubicBezTo>
                    <a:pt x="4989" y="0"/>
                    <a:pt x="4980" y="1"/>
                    <a:pt x="4971" y="2"/>
                  </a:cubicBezTo>
                  <a:lnTo>
                    <a:pt x="367" y="2"/>
                  </a:lnTo>
                  <a:cubicBezTo>
                    <a:pt x="357" y="1"/>
                    <a:pt x="347"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3" name="Google Shape;2773;p63"/>
            <p:cNvSpPr/>
            <p:nvPr/>
          </p:nvSpPr>
          <p:spPr>
            <a:xfrm>
              <a:off x="5680775" y="2887063"/>
              <a:ext cx="58700" cy="63625"/>
            </a:xfrm>
            <a:custGeom>
              <a:avLst/>
              <a:gdLst/>
              <a:ahLst/>
              <a:cxnLst/>
              <a:rect l="l" t="t" r="r" b="b"/>
              <a:pathLst>
                <a:path w="2348" h="2545" extrusionOk="0">
                  <a:moveTo>
                    <a:pt x="1851" y="498"/>
                  </a:moveTo>
                  <a:lnTo>
                    <a:pt x="1851" y="2048"/>
                  </a:lnTo>
                  <a:lnTo>
                    <a:pt x="512" y="2048"/>
                  </a:lnTo>
                  <a:lnTo>
                    <a:pt x="512" y="498"/>
                  </a:lnTo>
                  <a:close/>
                  <a:moveTo>
                    <a:pt x="234" y="1"/>
                  </a:moveTo>
                  <a:cubicBezTo>
                    <a:pt x="108" y="1"/>
                    <a:pt x="1" y="115"/>
                    <a:pt x="1" y="243"/>
                  </a:cubicBezTo>
                  <a:lnTo>
                    <a:pt x="1" y="2304"/>
                  </a:lnTo>
                  <a:cubicBezTo>
                    <a:pt x="1" y="2439"/>
                    <a:pt x="121" y="2545"/>
                    <a:pt x="257" y="2545"/>
                  </a:cubicBezTo>
                  <a:lnTo>
                    <a:pt x="2107" y="2545"/>
                  </a:lnTo>
                  <a:cubicBezTo>
                    <a:pt x="2243" y="2545"/>
                    <a:pt x="2348" y="2439"/>
                    <a:pt x="2348" y="2304"/>
                  </a:cubicBezTo>
                  <a:lnTo>
                    <a:pt x="2348" y="243"/>
                  </a:lnTo>
                  <a:cubicBezTo>
                    <a:pt x="2348" y="115"/>
                    <a:pt x="2254" y="1"/>
                    <a:pt x="2130" y="1"/>
                  </a:cubicBezTo>
                  <a:cubicBezTo>
                    <a:pt x="2123" y="1"/>
                    <a:pt x="2115" y="1"/>
                    <a:pt x="2107" y="2"/>
                  </a:cubicBezTo>
                  <a:lnTo>
                    <a:pt x="257" y="2"/>
                  </a:lnTo>
                  <a:cubicBezTo>
                    <a:pt x="249" y="1"/>
                    <a:pt x="241"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4" name="Google Shape;2774;p63"/>
            <p:cNvSpPr/>
            <p:nvPr/>
          </p:nvSpPr>
          <p:spPr>
            <a:xfrm>
              <a:off x="5751500" y="2912688"/>
              <a:ext cx="132050" cy="12425"/>
            </a:xfrm>
            <a:custGeom>
              <a:avLst/>
              <a:gdLst/>
              <a:ahLst/>
              <a:cxnLst/>
              <a:rect l="l" t="t" r="r" b="b"/>
              <a:pathLst>
                <a:path w="5282" h="497" extrusionOk="0">
                  <a:moveTo>
                    <a:pt x="347" y="0"/>
                  </a:moveTo>
                  <a:cubicBezTo>
                    <a:pt x="0" y="0"/>
                    <a:pt x="0" y="497"/>
                    <a:pt x="347" y="497"/>
                  </a:cubicBezTo>
                  <a:lnTo>
                    <a:pt x="4951" y="497"/>
                  </a:lnTo>
                  <a:cubicBezTo>
                    <a:pt x="5282" y="497"/>
                    <a:pt x="5282" y="0"/>
                    <a:pt x="4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5" name="Google Shape;2775;p63"/>
            <p:cNvSpPr/>
            <p:nvPr/>
          </p:nvSpPr>
          <p:spPr>
            <a:xfrm>
              <a:off x="5751000" y="2780988"/>
              <a:ext cx="133075" cy="12500"/>
            </a:xfrm>
            <a:custGeom>
              <a:avLst/>
              <a:gdLst/>
              <a:ahLst/>
              <a:cxnLst/>
              <a:rect l="l" t="t" r="r" b="b"/>
              <a:pathLst>
                <a:path w="5323" h="500" extrusionOk="0">
                  <a:moveTo>
                    <a:pt x="338" y="1"/>
                  </a:moveTo>
                  <a:cubicBezTo>
                    <a:pt x="0" y="1"/>
                    <a:pt x="0" y="500"/>
                    <a:pt x="338" y="500"/>
                  </a:cubicBezTo>
                  <a:cubicBezTo>
                    <a:pt x="347" y="500"/>
                    <a:pt x="357" y="499"/>
                    <a:pt x="367" y="499"/>
                  </a:cubicBezTo>
                  <a:lnTo>
                    <a:pt x="4971" y="499"/>
                  </a:lnTo>
                  <a:cubicBezTo>
                    <a:pt x="4980" y="499"/>
                    <a:pt x="4989" y="500"/>
                    <a:pt x="4998" y="500"/>
                  </a:cubicBezTo>
                  <a:cubicBezTo>
                    <a:pt x="5322" y="500"/>
                    <a:pt x="5322" y="1"/>
                    <a:pt x="4998" y="1"/>
                  </a:cubicBezTo>
                  <a:cubicBezTo>
                    <a:pt x="4989" y="1"/>
                    <a:pt x="4980" y="1"/>
                    <a:pt x="4971" y="2"/>
                  </a:cubicBezTo>
                  <a:lnTo>
                    <a:pt x="367" y="2"/>
                  </a:lnTo>
                  <a:cubicBezTo>
                    <a:pt x="357" y="1"/>
                    <a:pt x="347"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6" name="Google Shape;2776;p63"/>
            <p:cNvSpPr/>
            <p:nvPr/>
          </p:nvSpPr>
          <p:spPr>
            <a:xfrm>
              <a:off x="5751000" y="2859613"/>
              <a:ext cx="133075" cy="12500"/>
            </a:xfrm>
            <a:custGeom>
              <a:avLst/>
              <a:gdLst/>
              <a:ahLst/>
              <a:cxnLst/>
              <a:rect l="l" t="t" r="r" b="b"/>
              <a:pathLst>
                <a:path w="5323" h="500" extrusionOk="0">
                  <a:moveTo>
                    <a:pt x="338" y="0"/>
                  </a:moveTo>
                  <a:cubicBezTo>
                    <a:pt x="0" y="0"/>
                    <a:pt x="0" y="499"/>
                    <a:pt x="338" y="499"/>
                  </a:cubicBezTo>
                  <a:cubicBezTo>
                    <a:pt x="347" y="499"/>
                    <a:pt x="357" y="499"/>
                    <a:pt x="367" y="498"/>
                  </a:cubicBezTo>
                  <a:lnTo>
                    <a:pt x="4971" y="498"/>
                  </a:lnTo>
                  <a:cubicBezTo>
                    <a:pt x="4980" y="499"/>
                    <a:pt x="4989" y="499"/>
                    <a:pt x="4998" y="499"/>
                  </a:cubicBezTo>
                  <a:cubicBezTo>
                    <a:pt x="5322" y="499"/>
                    <a:pt x="5322" y="0"/>
                    <a:pt x="4998" y="0"/>
                  </a:cubicBezTo>
                  <a:cubicBezTo>
                    <a:pt x="4989" y="0"/>
                    <a:pt x="4980" y="1"/>
                    <a:pt x="4971" y="2"/>
                  </a:cubicBezTo>
                  <a:lnTo>
                    <a:pt x="367" y="2"/>
                  </a:lnTo>
                  <a:cubicBezTo>
                    <a:pt x="357" y="1"/>
                    <a:pt x="347"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7" name="Google Shape;2777;p63"/>
            <p:cNvSpPr/>
            <p:nvPr/>
          </p:nvSpPr>
          <p:spPr>
            <a:xfrm>
              <a:off x="5750975" y="2938238"/>
              <a:ext cx="133100" cy="12850"/>
            </a:xfrm>
            <a:custGeom>
              <a:avLst/>
              <a:gdLst/>
              <a:ahLst/>
              <a:cxnLst/>
              <a:rect l="l" t="t" r="r" b="b"/>
              <a:pathLst>
                <a:path w="5324" h="514" extrusionOk="0">
                  <a:moveTo>
                    <a:pt x="339" y="0"/>
                  </a:moveTo>
                  <a:cubicBezTo>
                    <a:pt x="1" y="0"/>
                    <a:pt x="1" y="514"/>
                    <a:pt x="339" y="514"/>
                  </a:cubicBezTo>
                  <a:cubicBezTo>
                    <a:pt x="348" y="514"/>
                    <a:pt x="358" y="514"/>
                    <a:pt x="368" y="513"/>
                  </a:cubicBezTo>
                  <a:lnTo>
                    <a:pt x="4972" y="513"/>
                  </a:lnTo>
                  <a:cubicBezTo>
                    <a:pt x="4981" y="514"/>
                    <a:pt x="4990" y="514"/>
                    <a:pt x="4999" y="514"/>
                  </a:cubicBezTo>
                  <a:cubicBezTo>
                    <a:pt x="5324" y="514"/>
                    <a:pt x="5324" y="0"/>
                    <a:pt x="4999" y="0"/>
                  </a:cubicBezTo>
                  <a:cubicBezTo>
                    <a:pt x="4990" y="0"/>
                    <a:pt x="4981" y="0"/>
                    <a:pt x="4972" y="1"/>
                  </a:cubicBezTo>
                  <a:lnTo>
                    <a:pt x="368" y="1"/>
                  </a:lnTo>
                  <a:cubicBezTo>
                    <a:pt x="358" y="0"/>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78" name="Google Shape;2778;p63"/>
          <p:cNvGrpSpPr/>
          <p:nvPr/>
        </p:nvGrpSpPr>
        <p:grpSpPr>
          <a:xfrm>
            <a:off x="7030070" y="1265314"/>
            <a:ext cx="428825" cy="429875"/>
            <a:chOff x="4788138" y="704538"/>
            <a:chExt cx="428825" cy="429875"/>
          </a:xfrm>
        </p:grpSpPr>
        <p:sp>
          <p:nvSpPr>
            <p:cNvPr id="2779" name="Google Shape;2779;p63"/>
            <p:cNvSpPr/>
            <p:nvPr/>
          </p:nvSpPr>
          <p:spPr>
            <a:xfrm>
              <a:off x="4788138" y="704538"/>
              <a:ext cx="428825" cy="429875"/>
            </a:xfrm>
            <a:custGeom>
              <a:avLst/>
              <a:gdLst/>
              <a:ahLst/>
              <a:cxnLst/>
              <a:rect l="l" t="t" r="r" b="b"/>
              <a:pathLst>
                <a:path w="17153" h="17195" extrusionOk="0">
                  <a:moveTo>
                    <a:pt x="5056" y="1291"/>
                  </a:moveTo>
                  <a:lnTo>
                    <a:pt x="5056" y="2194"/>
                  </a:lnTo>
                  <a:lnTo>
                    <a:pt x="2543" y="2194"/>
                  </a:lnTo>
                  <a:lnTo>
                    <a:pt x="2543" y="1291"/>
                  </a:lnTo>
                  <a:close/>
                  <a:moveTo>
                    <a:pt x="6816" y="1682"/>
                  </a:moveTo>
                  <a:lnTo>
                    <a:pt x="6816" y="2194"/>
                  </a:lnTo>
                  <a:lnTo>
                    <a:pt x="5552" y="2194"/>
                  </a:lnTo>
                  <a:lnTo>
                    <a:pt x="5552" y="1682"/>
                  </a:lnTo>
                  <a:close/>
                  <a:moveTo>
                    <a:pt x="9840" y="1291"/>
                  </a:moveTo>
                  <a:lnTo>
                    <a:pt x="9840" y="2194"/>
                  </a:lnTo>
                  <a:lnTo>
                    <a:pt x="7328" y="2194"/>
                  </a:lnTo>
                  <a:lnTo>
                    <a:pt x="7328" y="1291"/>
                  </a:lnTo>
                  <a:close/>
                  <a:moveTo>
                    <a:pt x="11601" y="1682"/>
                  </a:moveTo>
                  <a:lnTo>
                    <a:pt x="11601" y="2194"/>
                  </a:lnTo>
                  <a:lnTo>
                    <a:pt x="10337" y="2194"/>
                  </a:lnTo>
                  <a:lnTo>
                    <a:pt x="10337" y="1682"/>
                  </a:lnTo>
                  <a:close/>
                  <a:moveTo>
                    <a:pt x="14625" y="1291"/>
                  </a:moveTo>
                  <a:lnTo>
                    <a:pt x="14625" y="2194"/>
                  </a:lnTo>
                  <a:lnTo>
                    <a:pt x="12112" y="2194"/>
                  </a:lnTo>
                  <a:lnTo>
                    <a:pt x="12112" y="1291"/>
                  </a:lnTo>
                  <a:close/>
                  <a:moveTo>
                    <a:pt x="6816" y="11808"/>
                  </a:moveTo>
                  <a:lnTo>
                    <a:pt x="6816" y="12304"/>
                  </a:lnTo>
                  <a:lnTo>
                    <a:pt x="4304" y="12304"/>
                  </a:lnTo>
                  <a:lnTo>
                    <a:pt x="4304" y="11808"/>
                  </a:lnTo>
                  <a:close/>
                  <a:moveTo>
                    <a:pt x="12850" y="11808"/>
                  </a:moveTo>
                  <a:lnTo>
                    <a:pt x="12850" y="12304"/>
                  </a:lnTo>
                  <a:lnTo>
                    <a:pt x="10337" y="12304"/>
                  </a:lnTo>
                  <a:lnTo>
                    <a:pt x="10337" y="11808"/>
                  </a:lnTo>
                  <a:close/>
                  <a:moveTo>
                    <a:pt x="3794" y="1"/>
                  </a:moveTo>
                  <a:cubicBezTo>
                    <a:pt x="3660" y="1"/>
                    <a:pt x="3529" y="95"/>
                    <a:pt x="3551" y="283"/>
                  </a:cubicBezTo>
                  <a:lnTo>
                    <a:pt x="3551" y="779"/>
                  </a:lnTo>
                  <a:lnTo>
                    <a:pt x="2303" y="779"/>
                  </a:lnTo>
                  <a:cubicBezTo>
                    <a:pt x="2152" y="779"/>
                    <a:pt x="2047" y="885"/>
                    <a:pt x="2047" y="1035"/>
                  </a:cubicBezTo>
                  <a:lnTo>
                    <a:pt x="2047" y="1186"/>
                  </a:lnTo>
                  <a:lnTo>
                    <a:pt x="1264" y="1186"/>
                  </a:lnTo>
                  <a:cubicBezTo>
                    <a:pt x="572" y="1186"/>
                    <a:pt x="1" y="1742"/>
                    <a:pt x="1" y="2434"/>
                  </a:cubicBezTo>
                  <a:lnTo>
                    <a:pt x="1" y="10559"/>
                  </a:lnTo>
                  <a:cubicBezTo>
                    <a:pt x="1" y="11251"/>
                    <a:pt x="572" y="11823"/>
                    <a:pt x="1264" y="11823"/>
                  </a:cubicBezTo>
                  <a:lnTo>
                    <a:pt x="3807" y="11823"/>
                  </a:lnTo>
                  <a:lnTo>
                    <a:pt x="3807" y="12575"/>
                  </a:lnTo>
                  <a:cubicBezTo>
                    <a:pt x="3807" y="12711"/>
                    <a:pt x="3912" y="12816"/>
                    <a:pt x="4063" y="12816"/>
                  </a:cubicBezTo>
                  <a:lnTo>
                    <a:pt x="6816" y="12816"/>
                  </a:lnTo>
                  <a:lnTo>
                    <a:pt x="6816" y="13854"/>
                  </a:lnTo>
                  <a:cubicBezTo>
                    <a:pt x="6801" y="14035"/>
                    <a:pt x="6937" y="14125"/>
                    <a:pt x="7072" y="14125"/>
                  </a:cubicBezTo>
                  <a:cubicBezTo>
                    <a:pt x="7207" y="14125"/>
                    <a:pt x="7343" y="14035"/>
                    <a:pt x="7328" y="13854"/>
                  </a:cubicBezTo>
                  <a:lnTo>
                    <a:pt x="7328" y="11808"/>
                  </a:lnTo>
                  <a:lnTo>
                    <a:pt x="9840" y="11808"/>
                  </a:lnTo>
                  <a:lnTo>
                    <a:pt x="9840" y="16683"/>
                  </a:lnTo>
                  <a:lnTo>
                    <a:pt x="7328" y="16683"/>
                  </a:lnTo>
                  <a:lnTo>
                    <a:pt x="7328" y="14952"/>
                  </a:lnTo>
                  <a:cubicBezTo>
                    <a:pt x="7343" y="14764"/>
                    <a:pt x="7207" y="14670"/>
                    <a:pt x="7072" y="14670"/>
                  </a:cubicBezTo>
                  <a:cubicBezTo>
                    <a:pt x="6937" y="14670"/>
                    <a:pt x="6801" y="14764"/>
                    <a:pt x="6816" y="14952"/>
                  </a:cubicBezTo>
                  <a:lnTo>
                    <a:pt x="6816" y="16683"/>
                  </a:lnTo>
                  <a:lnTo>
                    <a:pt x="5567" y="16683"/>
                  </a:lnTo>
                  <a:cubicBezTo>
                    <a:pt x="5221" y="16683"/>
                    <a:pt x="5221" y="17194"/>
                    <a:pt x="5567" y="17194"/>
                  </a:cubicBezTo>
                  <a:lnTo>
                    <a:pt x="11601" y="17194"/>
                  </a:lnTo>
                  <a:cubicBezTo>
                    <a:pt x="11932" y="17194"/>
                    <a:pt x="11932" y="16683"/>
                    <a:pt x="11601" y="16683"/>
                  </a:cubicBezTo>
                  <a:lnTo>
                    <a:pt x="10337" y="16683"/>
                  </a:lnTo>
                  <a:lnTo>
                    <a:pt x="10337" y="12816"/>
                  </a:lnTo>
                  <a:lnTo>
                    <a:pt x="13105" y="12816"/>
                  </a:lnTo>
                  <a:cubicBezTo>
                    <a:pt x="13241" y="12816"/>
                    <a:pt x="13361" y="12711"/>
                    <a:pt x="13361" y="12560"/>
                  </a:cubicBezTo>
                  <a:lnTo>
                    <a:pt x="13361" y="11808"/>
                  </a:lnTo>
                  <a:lnTo>
                    <a:pt x="14189" y="11808"/>
                  </a:lnTo>
                  <a:cubicBezTo>
                    <a:pt x="14198" y="11809"/>
                    <a:pt x="14208" y="11809"/>
                    <a:pt x="14217" y="11809"/>
                  </a:cubicBezTo>
                  <a:cubicBezTo>
                    <a:pt x="14541" y="11809"/>
                    <a:pt x="14541" y="11310"/>
                    <a:pt x="14217" y="11310"/>
                  </a:cubicBezTo>
                  <a:cubicBezTo>
                    <a:pt x="14208" y="11310"/>
                    <a:pt x="14198" y="11311"/>
                    <a:pt x="14189" y="11311"/>
                  </a:cubicBezTo>
                  <a:lnTo>
                    <a:pt x="1264" y="11311"/>
                  </a:lnTo>
                  <a:cubicBezTo>
                    <a:pt x="843" y="11311"/>
                    <a:pt x="512" y="10980"/>
                    <a:pt x="512" y="10559"/>
                  </a:cubicBezTo>
                  <a:lnTo>
                    <a:pt x="512" y="2434"/>
                  </a:lnTo>
                  <a:cubicBezTo>
                    <a:pt x="512" y="2028"/>
                    <a:pt x="843" y="1682"/>
                    <a:pt x="1264" y="1682"/>
                  </a:cubicBezTo>
                  <a:lnTo>
                    <a:pt x="2032" y="1682"/>
                  </a:lnTo>
                  <a:lnTo>
                    <a:pt x="2032" y="2194"/>
                  </a:lnTo>
                  <a:lnTo>
                    <a:pt x="1264" y="2194"/>
                  </a:lnTo>
                  <a:cubicBezTo>
                    <a:pt x="1114" y="2194"/>
                    <a:pt x="1009" y="2299"/>
                    <a:pt x="1009" y="2449"/>
                  </a:cubicBezTo>
                  <a:lnTo>
                    <a:pt x="1009" y="4074"/>
                  </a:lnTo>
                  <a:cubicBezTo>
                    <a:pt x="1024" y="4225"/>
                    <a:pt x="1140" y="4300"/>
                    <a:pt x="1257" y="4300"/>
                  </a:cubicBezTo>
                  <a:cubicBezTo>
                    <a:pt x="1373" y="4300"/>
                    <a:pt x="1490" y="4225"/>
                    <a:pt x="1505" y="4074"/>
                  </a:cubicBezTo>
                  <a:lnTo>
                    <a:pt x="1505" y="2690"/>
                  </a:lnTo>
                  <a:lnTo>
                    <a:pt x="15648" y="2690"/>
                  </a:lnTo>
                  <a:lnTo>
                    <a:pt x="15648" y="10303"/>
                  </a:lnTo>
                  <a:lnTo>
                    <a:pt x="1505" y="10303"/>
                  </a:lnTo>
                  <a:lnTo>
                    <a:pt x="1505" y="5173"/>
                  </a:lnTo>
                  <a:cubicBezTo>
                    <a:pt x="1490" y="5015"/>
                    <a:pt x="1373" y="4936"/>
                    <a:pt x="1257" y="4936"/>
                  </a:cubicBezTo>
                  <a:cubicBezTo>
                    <a:pt x="1140" y="4936"/>
                    <a:pt x="1024" y="5015"/>
                    <a:pt x="1009" y="5173"/>
                  </a:cubicBezTo>
                  <a:lnTo>
                    <a:pt x="1009" y="10559"/>
                  </a:lnTo>
                  <a:cubicBezTo>
                    <a:pt x="1009" y="10694"/>
                    <a:pt x="1114" y="10815"/>
                    <a:pt x="1264" y="10815"/>
                  </a:cubicBezTo>
                  <a:lnTo>
                    <a:pt x="15904" y="10815"/>
                  </a:lnTo>
                  <a:cubicBezTo>
                    <a:pt x="16039" y="10815"/>
                    <a:pt x="16160" y="10694"/>
                    <a:pt x="16160" y="10559"/>
                  </a:cubicBezTo>
                  <a:lnTo>
                    <a:pt x="16160" y="2434"/>
                  </a:lnTo>
                  <a:cubicBezTo>
                    <a:pt x="16160" y="2299"/>
                    <a:pt x="16039" y="2194"/>
                    <a:pt x="15904" y="2194"/>
                  </a:cubicBezTo>
                  <a:lnTo>
                    <a:pt x="15122" y="2194"/>
                  </a:lnTo>
                  <a:lnTo>
                    <a:pt x="15122" y="1682"/>
                  </a:lnTo>
                  <a:lnTo>
                    <a:pt x="15904" y="1682"/>
                  </a:lnTo>
                  <a:cubicBezTo>
                    <a:pt x="16325" y="1682"/>
                    <a:pt x="16656" y="2028"/>
                    <a:pt x="16656" y="2434"/>
                  </a:cubicBezTo>
                  <a:lnTo>
                    <a:pt x="16656" y="10559"/>
                  </a:lnTo>
                  <a:cubicBezTo>
                    <a:pt x="16656" y="10980"/>
                    <a:pt x="16325" y="11311"/>
                    <a:pt x="15904" y="11311"/>
                  </a:cubicBezTo>
                  <a:lnTo>
                    <a:pt x="15272" y="11311"/>
                  </a:lnTo>
                  <a:cubicBezTo>
                    <a:pt x="15263" y="11311"/>
                    <a:pt x="15253" y="11310"/>
                    <a:pt x="15244" y="11310"/>
                  </a:cubicBezTo>
                  <a:cubicBezTo>
                    <a:pt x="14920" y="11310"/>
                    <a:pt x="14920" y="11809"/>
                    <a:pt x="15244" y="11809"/>
                  </a:cubicBezTo>
                  <a:cubicBezTo>
                    <a:pt x="15253" y="11809"/>
                    <a:pt x="15263" y="11809"/>
                    <a:pt x="15272" y="11808"/>
                  </a:cubicBezTo>
                  <a:lnTo>
                    <a:pt x="15904" y="11808"/>
                  </a:lnTo>
                  <a:cubicBezTo>
                    <a:pt x="16596" y="11808"/>
                    <a:pt x="17153" y="11251"/>
                    <a:pt x="17153" y="10559"/>
                  </a:cubicBezTo>
                  <a:lnTo>
                    <a:pt x="17153" y="2434"/>
                  </a:lnTo>
                  <a:cubicBezTo>
                    <a:pt x="17153" y="1742"/>
                    <a:pt x="16596" y="1186"/>
                    <a:pt x="15904" y="1186"/>
                  </a:cubicBezTo>
                  <a:lnTo>
                    <a:pt x="15122" y="1186"/>
                  </a:lnTo>
                  <a:lnTo>
                    <a:pt x="15122" y="1035"/>
                  </a:lnTo>
                  <a:cubicBezTo>
                    <a:pt x="15122" y="900"/>
                    <a:pt x="15016" y="779"/>
                    <a:pt x="14881" y="779"/>
                  </a:cubicBezTo>
                  <a:lnTo>
                    <a:pt x="13617" y="779"/>
                  </a:lnTo>
                  <a:lnTo>
                    <a:pt x="13617" y="283"/>
                  </a:lnTo>
                  <a:cubicBezTo>
                    <a:pt x="13632" y="95"/>
                    <a:pt x="13497" y="1"/>
                    <a:pt x="13363" y="1"/>
                  </a:cubicBezTo>
                  <a:cubicBezTo>
                    <a:pt x="13230" y="1"/>
                    <a:pt x="13098" y="95"/>
                    <a:pt x="13120" y="283"/>
                  </a:cubicBezTo>
                  <a:lnTo>
                    <a:pt x="13120" y="779"/>
                  </a:lnTo>
                  <a:lnTo>
                    <a:pt x="11857" y="779"/>
                  </a:lnTo>
                  <a:cubicBezTo>
                    <a:pt x="11721" y="779"/>
                    <a:pt x="11601" y="885"/>
                    <a:pt x="11601" y="1035"/>
                  </a:cubicBezTo>
                  <a:lnTo>
                    <a:pt x="11601" y="1186"/>
                  </a:lnTo>
                  <a:lnTo>
                    <a:pt x="10337" y="1186"/>
                  </a:lnTo>
                  <a:lnTo>
                    <a:pt x="10337" y="1035"/>
                  </a:lnTo>
                  <a:cubicBezTo>
                    <a:pt x="10337" y="900"/>
                    <a:pt x="10232" y="779"/>
                    <a:pt x="10096" y="779"/>
                  </a:cubicBezTo>
                  <a:lnTo>
                    <a:pt x="8832" y="779"/>
                  </a:lnTo>
                  <a:lnTo>
                    <a:pt x="8832" y="283"/>
                  </a:lnTo>
                  <a:cubicBezTo>
                    <a:pt x="8847" y="95"/>
                    <a:pt x="8712" y="1"/>
                    <a:pt x="8579" y="1"/>
                  </a:cubicBezTo>
                  <a:cubicBezTo>
                    <a:pt x="8445" y="1"/>
                    <a:pt x="8313" y="95"/>
                    <a:pt x="8336" y="283"/>
                  </a:cubicBezTo>
                  <a:lnTo>
                    <a:pt x="8336" y="779"/>
                  </a:lnTo>
                  <a:lnTo>
                    <a:pt x="7072" y="779"/>
                  </a:lnTo>
                  <a:cubicBezTo>
                    <a:pt x="6937" y="779"/>
                    <a:pt x="6816" y="885"/>
                    <a:pt x="6816" y="1035"/>
                  </a:cubicBezTo>
                  <a:lnTo>
                    <a:pt x="6816" y="1186"/>
                  </a:lnTo>
                  <a:lnTo>
                    <a:pt x="5552" y="1186"/>
                  </a:lnTo>
                  <a:lnTo>
                    <a:pt x="5552" y="1035"/>
                  </a:lnTo>
                  <a:cubicBezTo>
                    <a:pt x="5552" y="900"/>
                    <a:pt x="5447" y="779"/>
                    <a:pt x="5312" y="779"/>
                  </a:cubicBezTo>
                  <a:lnTo>
                    <a:pt x="4048" y="779"/>
                  </a:lnTo>
                  <a:lnTo>
                    <a:pt x="4048" y="283"/>
                  </a:lnTo>
                  <a:cubicBezTo>
                    <a:pt x="4063" y="95"/>
                    <a:pt x="3927" y="1"/>
                    <a:pt x="3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0" name="Google Shape;2780;p63"/>
            <p:cNvSpPr/>
            <p:nvPr/>
          </p:nvSpPr>
          <p:spPr>
            <a:xfrm>
              <a:off x="4888688" y="787113"/>
              <a:ext cx="170675" cy="163725"/>
            </a:xfrm>
            <a:custGeom>
              <a:avLst/>
              <a:gdLst/>
              <a:ahLst/>
              <a:cxnLst/>
              <a:rect l="l" t="t" r="r" b="b"/>
              <a:pathLst>
                <a:path w="6827" h="6549" extrusionOk="0">
                  <a:moveTo>
                    <a:pt x="3140" y="2035"/>
                  </a:moveTo>
                  <a:lnTo>
                    <a:pt x="3140" y="3705"/>
                  </a:lnTo>
                  <a:lnTo>
                    <a:pt x="1876" y="3705"/>
                  </a:lnTo>
                  <a:cubicBezTo>
                    <a:pt x="1410" y="3705"/>
                    <a:pt x="1034" y="3329"/>
                    <a:pt x="1034" y="2863"/>
                  </a:cubicBezTo>
                  <a:cubicBezTo>
                    <a:pt x="1034" y="2411"/>
                    <a:pt x="1410" y="2035"/>
                    <a:pt x="1876" y="2035"/>
                  </a:cubicBezTo>
                  <a:close/>
                  <a:moveTo>
                    <a:pt x="5322" y="1102"/>
                  </a:moveTo>
                  <a:lnTo>
                    <a:pt x="5322" y="4638"/>
                  </a:lnTo>
                  <a:lnTo>
                    <a:pt x="3652" y="3811"/>
                  </a:lnTo>
                  <a:lnTo>
                    <a:pt x="3652" y="1945"/>
                  </a:lnTo>
                  <a:lnTo>
                    <a:pt x="5322" y="1102"/>
                  </a:lnTo>
                  <a:close/>
                  <a:moveTo>
                    <a:pt x="6074" y="500"/>
                  </a:moveTo>
                  <a:cubicBezTo>
                    <a:pt x="6225" y="500"/>
                    <a:pt x="6330" y="621"/>
                    <a:pt x="6330" y="756"/>
                  </a:cubicBezTo>
                  <a:lnTo>
                    <a:pt x="6330" y="4999"/>
                  </a:lnTo>
                  <a:cubicBezTo>
                    <a:pt x="6315" y="5150"/>
                    <a:pt x="6195" y="5225"/>
                    <a:pt x="6076" y="5225"/>
                  </a:cubicBezTo>
                  <a:cubicBezTo>
                    <a:pt x="5958" y="5225"/>
                    <a:pt x="5841" y="5150"/>
                    <a:pt x="5834" y="4999"/>
                  </a:cubicBezTo>
                  <a:lnTo>
                    <a:pt x="5834" y="771"/>
                  </a:lnTo>
                  <a:cubicBezTo>
                    <a:pt x="5834" y="621"/>
                    <a:pt x="5939" y="516"/>
                    <a:pt x="6074" y="516"/>
                  </a:cubicBezTo>
                  <a:lnTo>
                    <a:pt x="6074" y="500"/>
                  </a:lnTo>
                  <a:close/>
                  <a:moveTo>
                    <a:pt x="2629" y="4217"/>
                  </a:moveTo>
                  <a:lnTo>
                    <a:pt x="2629" y="5767"/>
                  </a:lnTo>
                  <a:cubicBezTo>
                    <a:pt x="2621" y="5932"/>
                    <a:pt x="2493" y="6015"/>
                    <a:pt x="2364" y="6015"/>
                  </a:cubicBezTo>
                  <a:cubicBezTo>
                    <a:pt x="2234" y="6015"/>
                    <a:pt x="2102" y="5932"/>
                    <a:pt x="2087" y="5767"/>
                  </a:cubicBezTo>
                  <a:lnTo>
                    <a:pt x="2087" y="4217"/>
                  </a:lnTo>
                  <a:close/>
                  <a:moveTo>
                    <a:pt x="6057" y="0"/>
                  </a:moveTo>
                  <a:cubicBezTo>
                    <a:pt x="5763" y="0"/>
                    <a:pt x="5470" y="163"/>
                    <a:pt x="5352" y="516"/>
                  </a:cubicBezTo>
                  <a:lnTo>
                    <a:pt x="3321" y="1539"/>
                  </a:lnTo>
                  <a:lnTo>
                    <a:pt x="1861" y="1539"/>
                  </a:lnTo>
                  <a:cubicBezTo>
                    <a:pt x="1856" y="1539"/>
                    <a:pt x="1851" y="1539"/>
                    <a:pt x="1846" y="1539"/>
                  </a:cubicBezTo>
                  <a:cubicBezTo>
                    <a:pt x="235" y="1539"/>
                    <a:pt x="1" y="3857"/>
                    <a:pt x="1576" y="4187"/>
                  </a:cubicBezTo>
                  <a:lnTo>
                    <a:pt x="1576" y="5767"/>
                  </a:lnTo>
                  <a:cubicBezTo>
                    <a:pt x="1576" y="6203"/>
                    <a:pt x="1922" y="6549"/>
                    <a:pt x="2358" y="6549"/>
                  </a:cubicBezTo>
                  <a:cubicBezTo>
                    <a:pt x="2794" y="6549"/>
                    <a:pt x="3140" y="6203"/>
                    <a:pt x="3140" y="5767"/>
                  </a:cubicBezTo>
                  <a:lnTo>
                    <a:pt x="3140" y="4217"/>
                  </a:lnTo>
                  <a:lnTo>
                    <a:pt x="3321" y="4217"/>
                  </a:lnTo>
                  <a:lnTo>
                    <a:pt x="5352" y="5240"/>
                  </a:lnTo>
                  <a:cubicBezTo>
                    <a:pt x="5470" y="5594"/>
                    <a:pt x="5765" y="5756"/>
                    <a:pt x="6060" y="5756"/>
                  </a:cubicBezTo>
                  <a:cubicBezTo>
                    <a:pt x="6443" y="5756"/>
                    <a:pt x="6827" y="5483"/>
                    <a:pt x="6827" y="4999"/>
                  </a:cubicBezTo>
                  <a:lnTo>
                    <a:pt x="6827" y="771"/>
                  </a:lnTo>
                  <a:cubicBezTo>
                    <a:pt x="6827" y="277"/>
                    <a:pt x="6441" y="0"/>
                    <a:pt x="6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1" name="Google Shape;2781;p63"/>
            <p:cNvSpPr/>
            <p:nvPr/>
          </p:nvSpPr>
          <p:spPr>
            <a:xfrm>
              <a:off x="5068363" y="801313"/>
              <a:ext cx="35775" cy="32925"/>
            </a:xfrm>
            <a:custGeom>
              <a:avLst/>
              <a:gdLst/>
              <a:ahLst/>
              <a:cxnLst/>
              <a:rect l="l" t="t" r="r" b="b"/>
              <a:pathLst>
                <a:path w="1431" h="1317" extrusionOk="0">
                  <a:moveTo>
                    <a:pt x="1152" y="0"/>
                  </a:moveTo>
                  <a:cubicBezTo>
                    <a:pt x="1088" y="0"/>
                    <a:pt x="1024" y="23"/>
                    <a:pt x="979" y="68"/>
                  </a:cubicBezTo>
                  <a:lnTo>
                    <a:pt x="166" y="880"/>
                  </a:lnTo>
                  <a:cubicBezTo>
                    <a:pt x="1" y="1046"/>
                    <a:pt x="106" y="1317"/>
                    <a:pt x="332" y="1317"/>
                  </a:cubicBezTo>
                  <a:cubicBezTo>
                    <a:pt x="407" y="1317"/>
                    <a:pt x="467" y="1287"/>
                    <a:pt x="527" y="1241"/>
                  </a:cubicBezTo>
                  <a:lnTo>
                    <a:pt x="1340" y="429"/>
                  </a:lnTo>
                  <a:cubicBezTo>
                    <a:pt x="1430" y="324"/>
                    <a:pt x="1430" y="173"/>
                    <a:pt x="1340" y="68"/>
                  </a:cubicBezTo>
                  <a:lnTo>
                    <a:pt x="1325" y="68"/>
                  </a:lnTo>
                  <a:cubicBezTo>
                    <a:pt x="1280" y="23"/>
                    <a:pt x="1216"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2" name="Google Shape;2782;p63"/>
            <p:cNvSpPr/>
            <p:nvPr/>
          </p:nvSpPr>
          <p:spPr>
            <a:xfrm>
              <a:off x="5067888" y="884138"/>
              <a:ext cx="36250" cy="33225"/>
            </a:xfrm>
            <a:custGeom>
              <a:avLst/>
              <a:gdLst/>
              <a:ahLst/>
              <a:cxnLst/>
              <a:rect l="l" t="t" r="r" b="b"/>
              <a:pathLst>
                <a:path w="1450" h="1329" extrusionOk="0">
                  <a:moveTo>
                    <a:pt x="368" y="1"/>
                  </a:moveTo>
                  <a:cubicBezTo>
                    <a:pt x="170" y="1"/>
                    <a:pt x="0" y="256"/>
                    <a:pt x="185" y="441"/>
                  </a:cubicBezTo>
                  <a:lnTo>
                    <a:pt x="998" y="1254"/>
                  </a:lnTo>
                  <a:cubicBezTo>
                    <a:pt x="1043" y="1299"/>
                    <a:pt x="1103" y="1329"/>
                    <a:pt x="1178" y="1329"/>
                  </a:cubicBezTo>
                  <a:cubicBezTo>
                    <a:pt x="1238" y="1329"/>
                    <a:pt x="1314" y="1299"/>
                    <a:pt x="1359" y="1254"/>
                  </a:cubicBezTo>
                  <a:cubicBezTo>
                    <a:pt x="1449" y="1163"/>
                    <a:pt x="1449" y="998"/>
                    <a:pt x="1359" y="893"/>
                  </a:cubicBezTo>
                  <a:lnTo>
                    <a:pt x="546" y="80"/>
                  </a:lnTo>
                  <a:cubicBezTo>
                    <a:pt x="490" y="24"/>
                    <a:pt x="428"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3" name="Google Shape;2783;p63"/>
            <p:cNvSpPr/>
            <p:nvPr/>
          </p:nvSpPr>
          <p:spPr>
            <a:xfrm>
              <a:off x="5067838" y="852613"/>
              <a:ext cx="38300" cy="12875"/>
            </a:xfrm>
            <a:custGeom>
              <a:avLst/>
              <a:gdLst/>
              <a:ahLst/>
              <a:cxnLst/>
              <a:rect l="l" t="t" r="r" b="b"/>
              <a:pathLst>
                <a:path w="1532" h="515" extrusionOk="0">
                  <a:moveTo>
                    <a:pt x="326" y="1"/>
                  </a:moveTo>
                  <a:cubicBezTo>
                    <a:pt x="1" y="1"/>
                    <a:pt x="1" y="515"/>
                    <a:pt x="326" y="515"/>
                  </a:cubicBezTo>
                  <a:cubicBezTo>
                    <a:pt x="334" y="515"/>
                    <a:pt x="343" y="514"/>
                    <a:pt x="353" y="514"/>
                  </a:cubicBezTo>
                  <a:lnTo>
                    <a:pt x="1165" y="514"/>
                  </a:lnTo>
                  <a:cubicBezTo>
                    <a:pt x="1175" y="514"/>
                    <a:pt x="1184" y="515"/>
                    <a:pt x="1193" y="515"/>
                  </a:cubicBezTo>
                  <a:cubicBezTo>
                    <a:pt x="1532" y="515"/>
                    <a:pt x="1532" y="1"/>
                    <a:pt x="1193" y="1"/>
                  </a:cubicBezTo>
                  <a:cubicBezTo>
                    <a:pt x="1184" y="1"/>
                    <a:pt x="1175" y="1"/>
                    <a:pt x="1165" y="2"/>
                  </a:cubicBezTo>
                  <a:lnTo>
                    <a:pt x="353" y="2"/>
                  </a:lnTo>
                  <a:cubicBezTo>
                    <a:pt x="343" y="1"/>
                    <a:pt x="334"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4" name="Google Shape;2784;p63"/>
          <p:cNvGrpSpPr/>
          <p:nvPr/>
        </p:nvGrpSpPr>
        <p:grpSpPr>
          <a:xfrm>
            <a:off x="4358739" y="1266202"/>
            <a:ext cx="429575" cy="428100"/>
            <a:chOff x="2689619" y="705575"/>
            <a:chExt cx="429575" cy="428100"/>
          </a:xfrm>
        </p:grpSpPr>
        <p:sp>
          <p:nvSpPr>
            <p:cNvPr id="2785" name="Google Shape;2785;p63"/>
            <p:cNvSpPr/>
            <p:nvPr/>
          </p:nvSpPr>
          <p:spPr>
            <a:xfrm>
              <a:off x="2689619" y="705575"/>
              <a:ext cx="429575" cy="428100"/>
            </a:xfrm>
            <a:custGeom>
              <a:avLst/>
              <a:gdLst/>
              <a:ahLst/>
              <a:cxnLst/>
              <a:rect l="l" t="t" r="r" b="b"/>
              <a:pathLst>
                <a:path w="17183" h="17124" extrusionOk="0">
                  <a:moveTo>
                    <a:pt x="12142" y="858"/>
                  </a:moveTo>
                  <a:lnTo>
                    <a:pt x="13180" y="1911"/>
                  </a:lnTo>
                  <a:lnTo>
                    <a:pt x="12142" y="1911"/>
                  </a:lnTo>
                  <a:lnTo>
                    <a:pt x="12142" y="858"/>
                  </a:lnTo>
                  <a:close/>
                  <a:moveTo>
                    <a:pt x="3145" y="3927"/>
                  </a:moveTo>
                  <a:lnTo>
                    <a:pt x="3145" y="6124"/>
                  </a:lnTo>
                  <a:lnTo>
                    <a:pt x="1565" y="6124"/>
                  </a:lnTo>
                  <a:lnTo>
                    <a:pt x="1565" y="3927"/>
                  </a:lnTo>
                  <a:close/>
                  <a:moveTo>
                    <a:pt x="15633" y="3927"/>
                  </a:moveTo>
                  <a:lnTo>
                    <a:pt x="15633" y="6124"/>
                  </a:lnTo>
                  <a:lnTo>
                    <a:pt x="14038" y="6124"/>
                  </a:lnTo>
                  <a:lnTo>
                    <a:pt x="14038" y="3927"/>
                  </a:lnTo>
                  <a:close/>
                  <a:moveTo>
                    <a:pt x="11631" y="512"/>
                  </a:moveTo>
                  <a:lnTo>
                    <a:pt x="11631" y="2167"/>
                  </a:lnTo>
                  <a:cubicBezTo>
                    <a:pt x="11631" y="2302"/>
                    <a:pt x="11751" y="2407"/>
                    <a:pt x="11886" y="2407"/>
                  </a:cubicBezTo>
                  <a:lnTo>
                    <a:pt x="13541" y="2407"/>
                  </a:lnTo>
                  <a:lnTo>
                    <a:pt x="13541" y="6124"/>
                  </a:lnTo>
                  <a:lnTo>
                    <a:pt x="9148" y="6124"/>
                  </a:lnTo>
                  <a:cubicBezTo>
                    <a:pt x="8847" y="6139"/>
                    <a:pt x="8847" y="6590"/>
                    <a:pt x="9148" y="6620"/>
                  </a:cubicBezTo>
                  <a:lnTo>
                    <a:pt x="9344" y="6620"/>
                  </a:lnTo>
                  <a:lnTo>
                    <a:pt x="10562" y="8561"/>
                  </a:lnTo>
                  <a:cubicBezTo>
                    <a:pt x="10457" y="8832"/>
                    <a:pt x="9690" y="9103"/>
                    <a:pt x="8591" y="9103"/>
                  </a:cubicBezTo>
                  <a:cubicBezTo>
                    <a:pt x="7478" y="9103"/>
                    <a:pt x="6711" y="8832"/>
                    <a:pt x="6620" y="8561"/>
                  </a:cubicBezTo>
                  <a:lnTo>
                    <a:pt x="7839" y="6620"/>
                  </a:lnTo>
                  <a:lnTo>
                    <a:pt x="8050" y="6620"/>
                  </a:lnTo>
                  <a:cubicBezTo>
                    <a:pt x="8059" y="6621"/>
                    <a:pt x="8069" y="6621"/>
                    <a:pt x="8078" y="6621"/>
                  </a:cubicBezTo>
                  <a:cubicBezTo>
                    <a:pt x="8402" y="6621"/>
                    <a:pt x="8402" y="6123"/>
                    <a:pt x="8078" y="6123"/>
                  </a:cubicBezTo>
                  <a:cubicBezTo>
                    <a:pt x="8069" y="6123"/>
                    <a:pt x="8059" y="6123"/>
                    <a:pt x="8050" y="6124"/>
                  </a:cubicBezTo>
                  <a:lnTo>
                    <a:pt x="3641" y="6124"/>
                  </a:lnTo>
                  <a:lnTo>
                    <a:pt x="3656" y="512"/>
                  </a:lnTo>
                  <a:close/>
                  <a:moveTo>
                    <a:pt x="1053" y="6620"/>
                  </a:moveTo>
                  <a:lnTo>
                    <a:pt x="1053" y="10141"/>
                  </a:lnTo>
                  <a:lnTo>
                    <a:pt x="512" y="10141"/>
                  </a:lnTo>
                  <a:lnTo>
                    <a:pt x="512" y="6620"/>
                  </a:lnTo>
                  <a:close/>
                  <a:moveTo>
                    <a:pt x="15633" y="6620"/>
                  </a:moveTo>
                  <a:lnTo>
                    <a:pt x="15633" y="10141"/>
                  </a:lnTo>
                  <a:lnTo>
                    <a:pt x="1565" y="10141"/>
                  </a:lnTo>
                  <a:lnTo>
                    <a:pt x="1565" y="6620"/>
                  </a:lnTo>
                  <a:lnTo>
                    <a:pt x="7252" y="6620"/>
                  </a:lnTo>
                  <a:lnTo>
                    <a:pt x="6154" y="8366"/>
                  </a:lnTo>
                  <a:cubicBezTo>
                    <a:pt x="6124" y="8396"/>
                    <a:pt x="6109" y="8441"/>
                    <a:pt x="6109" y="8501"/>
                  </a:cubicBezTo>
                  <a:cubicBezTo>
                    <a:pt x="6109" y="8757"/>
                    <a:pt x="6259" y="9133"/>
                    <a:pt x="6981" y="9374"/>
                  </a:cubicBezTo>
                  <a:cubicBezTo>
                    <a:pt x="7450" y="9525"/>
                    <a:pt x="7945" y="9601"/>
                    <a:pt x="8453" y="9601"/>
                  </a:cubicBezTo>
                  <a:cubicBezTo>
                    <a:pt x="8499" y="9601"/>
                    <a:pt x="8545" y="9601"/>
                    <a:pt x="8591" y="9599"/>
                  </a:cubicBezTo>
                  <a:cubicBezTo>
                    <a:pt x="9735" y="9599"/>
                    <a:pt x="11074" y="9313"/>
                    <a:pt x="11074" y="8501"/>
                  </a:cubicBezTo>
                  <a:cubicBezTo>
                    <a:pt x="11074" y="8441"/>
                    <a:pt x="11059" y="8396"/>
                    <a:pt x="11029" y="8366"/>
                  </a:cubicBezTo>
                  <a:lnTo>
                    <a:pt x="9930" y="6620"/>
                  </a:lnTo>
                  <a:close/>
                  <a:moveTo>
                    <a:pt x="16671" y="6620"/>
                  </a:moveTo>
                  <a:lnTo>
                    <a:pt x="16671" y="10141"/>
                  </a:lnTo>
                  <a:lnTo>
                    <a:pt x="16144" y="10141"/>
                  </a:lnTo>
                  <a:lnTo>
                    <a:pt x="16144" y="6620"/>
                  </a:lnTo>
                  <a:close/>
                  <a:moveTo>
                    <a:pt x="3401" y="0"/>
                  </a:moveTo>
                  <a:cubicBezTo>
                    <a:pt x="3265" y="0"/>
                    <a:pt x="3145" y="120"/>
                    <a:pt x="3145" y="256"/>
                  </a:cubicBezTo>
                  <a:lnTo>
                    <a:pt x="3145" y="3415"/>
                  </a:lnTo>
                  <a:lnTo>
                    <a:pt x="1309" y="3415"/>
                  </a:lnTo>
                  <a:cubicBezTo>
                    <a:pt x="1159" y="3415"/>
                    <a:pt x="1053" y="3536"/>
                    <a:pt x="1053" y="3671"/>
                  </a:cubicBezTo>
                  <a:lnTo>
                    <a:pt x="1053" y="6109"/>
                  </a:lnTo>
                  <a:lnTo>
                    <a:pt x="271" y="6109"/>
                  </a:lnTo>
                  <a:cubicBezTo>
                    <a:pt x="121" y="6109"/>
                    <a:pt x="0" y="6229"/>
                    <a:pt x="15" y="6379"/>
                  </a:cubicBezTo>
                  <a:lnTo>
                    <a:pt x="15" y="12774"/>
                  </a:lnTo>
                  <a:cubicBezTo>
                    <a:pt x="0" y="12954"/>
                    <a:pt x="132" y="13045"/>
                    <a:pt x="264" y="13045"/>
                  </a:cubicBezTo>
                  <a:cubicBezTo>
                    <a:pt x="395" y="13045"/>
                    <a:pt x="527" y="12954"/>
                    <a:pt x="512" y="12774"/>
                  </a:cubicBezTo>
                  <a:lnTo>
                    <a:pt x="512" y="10668"/>
                  </a:lnTo>
                  <a:lnTo>
                    <a:pt x="16671" y="10668"/>
                  </a:lnTo>
                  <a:lnTo>
                    <a:pt x="16671" y="15873"/>
                  </a:lnTo>
                  <a:cubicBezTo>
                    <a:pt x="16671" y="16280"/>
                    <a:pt x="16340" y="16626"/>
                    <a:pt x="15919" y="16626"/>
                  </a:cubicBezTo>
                  <a:lnTo>
                    <a:pt x="14625" y="16626"/>
                  </a:lnTo>
                  <a:cubicBezTo>
                    <a:pt x="14615" y="16625"/>
                    <a:pt x="14605" y="16624"/>
                    <a:pt x="14596" y="16624"/>
                  </a:cubicBezTo>
                  <a:cubicBezTo>
                    <a:pt x="14258" y="16624"/>
                    <a:pt x="14258" y="17123"/>
                    <a:pt x="14596" y="17123"/>
                  </a:cubicBezTo>
                  <a:cubicBezTo>
                    <a:pt x="14605" y="17123"/>
                    <a:pt x="14615" y="17123"/>
                    <a:pt x="14625" y="17122"/>
                  </a:cubicBezTo>
                  <a:lnTo>
                    <a:pt x="15919" y="17122"/>
                  </a:lnTo>
                  <a:cubicBezTo>
                    <a:pt x="16611" y="17122"/>
                    <a:pt x="17183" y="16565"/>
                    <a:pt x="17183" y="15873"/>
                  </a:cubicBezTo>
                  <a:lnTo>
                    <a:pt x="17183" y="6379"/>
                  </a:lnTo>
                  <a:cubicBezTo>
                    <a:pt x="17183" y="6244"/>
                    <a:pt x="17062" y="6124"/>
                    <a:pt x="16927" y="6124"/>
                  </a:cubicBezTo>
                  <a:lnTo>
                    <a:pt x="16144" y="6124"/>
                  </a:lnTo>
                  <a:lnTo>
                    <a:pt x="16144" y="3671"/>
                  </a:lnTo>
                  <a:cubicBezTo>
                    <a:pt x="16144" y="3536"/>
                    <a:pt x="16024" y="3415"/>
                    <a:pt x="15889" y="3415"/>
                  </a:cubicBezTo>
                  <a:lnTo>
                    <a:pt x="14038" y="3415"/>
                  </a:lnTo>
                  <a:lnTo>
                    <a:pt x="14038" y="2167"/>
                  </a:lnTo>
                  <a:cubicBezTo>
                    <a:pt x="14038" y="2091"/>
                    <a:pt x="14008" y="2031"/>
                    <a:pt x="13963" y="1986"/>
                  </a:cubicBezTo>
                  <a:lnTo>
                    <a:pt x="12232" y="256"/>
                  </a:lnTo>
                  <a:lnTo>
                    <a:pt x="12067" y="75"/>
                  </a:lnTo>
                  <a:cubicBezTo>
                    <a:pt x="12007" y="30"/>
                    <a:pt x="11947" y="0"/>
                    <a:pt x="11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6" name="Google Shape;2786;p63"/>
            <p:cNvSpPr/>
            <p:nvPr/>
          </p:nvSpPr>
          <p:spPr>
            <a:xfrm>
              <a:off x="2730919" y="1045325"/>
              <a:ext cx="346975" cy="88350"/>
            </a:xfrm>
            <a:custGeom>
              <a:avLst/>
              <a:gdLst/>
              <a:ahLst/>
              <a:cxnLst/>
              <a:rect l="l" t="t" r="r" b="b"/>
              <a:pathLst>
                <a:path w="13879" h="3534" extrusionOk="0">
                  <a:moveTo>
                    <a:pt x="271" y="0"/>
                  </a:moveTo>
                  <a:cubicBezTo>
                    <a:pt x="136" y="0"/>
                    <a:pt x="0" y="94"/>
                    <a:pt x="15" y="282"/>
                  </a:cubicBezTo>
                  <a:lnTo>
                    <a:pt x="15" y="2283"/>
                  </a:lnTo>
                  <a:cubicBezTo>
                    <a:pt x="15" y="2975"/>
                    <a:pt x="587" y="3532"/>
                    <a:pt x="1279" y="3532"/>
                  </a:cubicBezTo>
                  <a:lnTo>
                    <a:pt x="13526" y="3532"/>
                  </a:lnTo>
                  <a:cubicBezTo>
                    <a:pt x="13536" y="3533"/>
                    <a:pt x="13545" y="3533"/>
                    <a:pt x="13554" y="3533"/>
                  </a:cubicBezTo>
                  <a:cubicBezTo>
                    <a:pt x="13878" y="3533"/>
                    <a:pt x="13878" y="3034"/>
                    <a:pt x="13554" y="3034"/>
                  </a:cubicBezTo>
                  <a:cubicBezTo>
                    <a:pt x="13545" y="3034"/>
                    <a:pt x="13536" y="3035"/>
                    <a:pt x="13526" y="3036"/>
                  </a:cubicBezTo>
                  <a:lnTo>
                    <a:pt x="1279" y="3036"/>
                  </a:lnTo>
                  <a:cubicBezTo>
                    <a:pt x="858" y="3036"/>
                    <a:pt x="527" y="2690"/>
                    <a:pt x="527" y="2283"/>
                  </a:cubicBezTo>
                  <a:lnTo>
                    <a:pt x="527" y="282"/>
                  </a:lnTo>
                  <a:cubicBezTo>
                    <a:pt x="542" y="94"/>
                    <a:pt x="406"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7" name="Google Shape;2787;p63"/>
            <p:cNvSpPr/>
            <p:nvPr/>
          </p:nvSpPr>
          <p:spPr>
            <a:xfrm>
              <a:off x="2802081" y="1049725"/>
              <a:ext cx="204650" cy="40650"/>
            </a:xfrm>
            <a:custGeom>
              <a:avLst/>
              <a:gdLst/>
              <a:ahLst/>
              <a:cxnLst/>
              <a:rect l="l" t="t" r="r" b="b"/>
              <a:pathLst>
                <a:path w="8186" h="1626" extrusionOk="0">
                  <a:moveTo>
                    <a:pt x="7674" y="513"/>
                  </a:moveTo>
                  <a:lnTo>
                    <a:pt x="7674" y="1129"/>
                  </a:lnTo>
                  <a:lnTo>
                    <a:pt x="497" y="1129"/>
                  </a:lnTo>
                  <a:lnTo>
                    <a:pt x="497" y="513"/>
                  </a:lnTo>
                  <a:close/>
                  <a:moveTo>
                    <a:pt x="257" y="1"/>
                  </a:moveTo>
                  <a:cubicBezTo>
                    <a:pt x="106" y="1"/>
                    <a:pt x="1" y="106"/>
                    <a:pt x="1" y="257"/>
                  </a:cubicBezTo>
                  <a:lnTo>
                    <a:pt x="1" y="1385"/>
                  </a:lnTo>
                  <a:cubicBezTo>
                    <a:pt x="1" y="1521"/>
                    <a:pt x="106" y="1626"/>
                    <a:pt x="257" y="1626"/>
                  </a:cubicBezTo>
                  <a:lnTo>
                    <a:pt x="7930" y="1626"/>
                  </a:lnTo>
                  <a:cubicBezTo>
                    <a:pt x="8066" y="1626"/>
                    <a:pt x="8186" y="1521"/>
                    <a:pt x="8186" y="1385"/>
                  </a:cubicBezTo>
                  <a:lnTo>
                    <a:pt x="8186" y="257"/>
                  </a:lnTo>
                  <a:cubicBezTo>
                    <a:pt x="8186" y="106"/>
                    <a:pt x="8081" y="1"/>
                    <a:pt x="7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8" name="Google Shape;2788;p63"/>
            <p:cNvSpPr/>
            <p:nvPr/>
          </p:nvSpPr>
          <p:spPr>
            <a:xfrm>
              <a:off x="2884081" y="998200"/>
              <a:ext cx="40650" cy="41025"/>
            </a:xfrm>
            <a:custGeom>
              <a:avLst/>
              <a:gdLst/>
              <a:ahLst/>
              <a:cxnLst/>
              <a:rect l="l" t="t" r="r" b="b"/>
              <a:pathLst>
                <a:path w="1626" h="1641" extrusionOk="0">
                  <a:moveTo>
                    <a:pt x="1114" y="512"/>
                  </a:moveTo>
                  <a:lnTo>
                    <a:pt x="1114" y="1129"/>
                  </a:lnTo>
                  <a:lnTo>
                    <a:pt x="497" y="1129"/>
                  </a:lnTo>
                  <a:lnTo>
                    <a:pt x="497" y="512"/>
                  </a:lnTo>
                  <a:close/>
                  <a:moveTo>
                    <a:pt x="257" y="1"/>
                  </a:moveTo>
                  <a:cubicBezTo>
                    <a:pt x="106" y="1"/>
                    <a:pt x="1" y="121"/>
                    <a:pt x="1" y="256"/>
                  </a:cubicBezTo>
                  <a:lnTo>
                    <a:pt x="1" y="1385"/>
                  </a:lnTo>
                  <a:cubicBezTo>
                    <a:pt x="1" y="1520"/>
                    <a:pt x="106" y="1641"/>
                    <a:pt x="257" y="1641"/>
                  </a:cubicBezTo>
                  <a:lnTo>
                    <a:pt x="1370" y="1641"/>
                  </a:lnTo>
                  <a:cubicBezTo>
                    <a:pt x="1506" y="1641"/>
                    <a:pt x="1626" y="1520"/>
                    <a:pt x="1626" y="1385"/>
                  </a:cubicBezTo>
                  <a:lnTo>
                    <a:pt x="1626" y="256"/>
                  </a:lnTo>
                  <a:cubicBezTo>
                    <a:pt x="1626" y="121"/>
                    <a:pt x="1506"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9" name="Google Shape;2789;p63"/>
            <p:cNvSpPr/>
            <p:nvPr/>
          </p:nvSpPr>
          <p:spPr>
            <a:xfrm>
              <a:off x="2884081" y="998200"/>
              <a:ext cx="40650" cy="41025"/>
            </a:xfrm>
            <a:custGeom>
              <a:avLst/>
              <a:gdLst/>
              <a:ahLst/>
              <a:cxnLst/>
              <a:rect l="l" t="t" r="r" b="b"/>
              <a:pathLst>
                <a:path w="1626" h="1641" extrusionOk="0">
                  <a:moveTo>
                    <a:pt x="1129" y="512"/>
                  </a:moveTo>
                  <a:lnTo>
                    <a:pt x="1129" y="1129"/>
                  </a:lnTo>
                  <a:lnTo>
                    <a:pt x="512" y="1129"/>
                  </a:lnTo>
                  <a:lnTo>
                    <a:pt x="512" y="512"/>
                  </a:lnTo>
                  <a:close/>
                  <a:moveTo>
                    <a:pt x="241" y="1"/>
                  </a:moveTo>
                  <a:cubicBezTo>
                    <a:pt x="106" y="1"/>
                    <a:pt x="1" y="121"/>
                    <a:pt x="1" y="256"/>
                  </a:cubicBezTo>
                  <a:lnTo>
                    <a:pt x="1" y="1385"/>
                  </a:lnTo>
                  <a:cubicBezTo>
                    <a:pt x="1" y="1520"/>
                    <a:pt x="106" y="1641"/>
                    <a:pt x="256" y="1641"/>
                  </a:cubicBezTo>
                  <a:lnTo>
                    <a:pt x="1370" y="1641"/>
                  </a:lnTo>
                  <a:cubicBezTo>
                    <a:pt x="1520" y="1626"/>
                    <a:pt x="1626" y="1520"/>
                    <a:pt x="1626" y="1385"/>
                  </a:cubicBezTo>
                  <a:lnTo>
                    <a:pt x="1626" y="256"/>
                  </a:lnTo>
                  <a:cubicBezTo>
                    <a:pt x="1626" y="121"/>
                    <a:pt x="1520"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0" name="Google Shape;2790;p63"/>
            <p:cNvSpPr/>
            <p:nvPr/>
          </p:nvSpPr>
          <p:spPr>
            <a:xfrm>
              <a:off x="2884081" y="998200"/>
              <a:ext cx="40650" cy="41025"/>
            </a:xfrm>
            <a:custGeom>
              <a:avLst/>
              <a:gdLst/>
              <a:ahLst/>
              <a:cxnLst/>
              <a:rect l="l" t="t" r="r" b="b"/>
              <a:pathLst>
                <a:path w="1626" h="1641" extrusionOk="0">
                  <a:moveTo>
                    <a:pt x="1129" y="512"/>
                  </a:moveTo>
                  <a:lnTo>
                    <a:pt x="1129" y="1129"/>
                  </a:lnTo>
                  <a:lnTo>
                    <a:pt x="512" y="1129"/>
                  </a:lnTo>
                  <a:lnTo>
                    <a:pt x="512" y="512"/>
                  </a:lnTo>
                  <a:close/>
                  <a:moveTo>
                    <a:pt x="256" y="1"/>
                  </a:moveTo>
                  <a:cubicBezTo>
                    <a:pt x="121" y="1"/>
                    <a:pt x="0" y="121"/>
                    <a:pt x="0" y="256"/>
                  </a:cubicBezTo>
                  <a:lnTo>
                    <a:pt x="0" y="1385"/>
                  </a:lnTo>
                  <a:cubicBezTo>
                    <a:pt x="15" y="1520"/>
                    <a:pt x="121" y="1641"/>
                    <a:pt x="256" y="1641"/>
                  </a:cubicBezTo>
                  <a:lnTo>
                    <a:pt x="1384" y="1641"/>
                  </a:lnTo>
                  <a:cubicBezTo>
                    <a:pt x="1520" y="1641"/>
                    <a:pt x="1625" y="1520"/>
                    <a:pt x="1625" y="1385"/>
                  </a:cubicBezTo>
                  <a:lnTo>
                    <a:pt x="1625" y="256"/>
                  </a:lnTo>
                  <a:cubicBezTo>
                    <a:pt x="1625" y="121"/>
                    <a:pt x="1520"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1" name="Google Shape;2791;p63"/>
            <p:cNvSpPr/>
            <p:nvPr/>
          </p:nvSpPr>
          <p:spPr>
            <a:xfrm>
              <a:off x="2884081" y="998200"/>
              <a:ext cx="40650" cy="41025"/>
            </a:xfrm>
            <a:custGeom>
              <a:avLst/>
              <a:gdLst/>
              <a:ahLst/>
              <a:cxnLst/>
              <a:rect l="l" t="t" r="r" b="b"/>
              <a:pathLst>
                <a:path w="1626" h="1641" extrusionOk="0">
                  <a:moveTo>
                    <a:pt x="1114" y="512"/>
                  </a:moveTo>
                  <a:lnTo>
                    <a:pt x="1114" y="1129"/>
                  </a:lnTo>
                  <a:lnTo>
                    <a:pt x="497" y="1129"/>
                  </a:lnTo>
                  <a:lnTo>
                    <a:pt x="497" y="512"/>
                  </a:lnTo>
                  <a:close/>
                  <a:moveTo>
                    <a:pt x="242" y="1"/>
                  </a:moveTo>
                  <a:cubicBezTo>
                    <a:pt x="106" y="1"/>
                    <a:pt x="1" y="106"/>
                    <a:pt x="1" y="256"/>
                  </a:cubicBezTo>
                  <a:lnTo>
                    <a:pt x="1" y="1385"/>
                  </a:lnTo>
                  <a:cubicBezTo>
                    <a:pt x="1" y="1520"/>
                    <a:pt x="106" y="1641"/>
                    <a:pt x="257" y="1641"/>
                  </a:cubicBezTo>
                  <a:lnTo>
                    <a:pt x="1370" y="1641"/>
                  </a:lnTo>
                  <a:cubicBezTo>
                    <a:pt x="1506" y="1641"/>
                    <a:pt x="1626" y="1520"/>
                    <a:pt x="1626" y="1385"/>
                  </a:cubicBezTo>
                  <a:lnTo>
                    <a:pt x="1626" y="256"/>
                  </a:lnTo>
                  <a:cubicBezTo>
                    <a:pt x="1626" y="106"/>
                    <a:pt x="1521"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2" name="Google Shape;2792;p63"/>
            <p:cNvSpPr/>
            <p:nvPr/>
          </p:nvSpPr>
          <p:spPr>
            <a:xfrm>
              <a:off x="2884081" y="998200"/>
              <a:ext cx="40650" cy="41025"/>
            </a:xfrm>
            <a:custGeom>
              <a:avLst/>
              <a:gdLst/>
              <a:ahLst/>
              <a:cxnLst/>
              <a:rect l="l" t="t" r="r" b="b"/>
              <a:pathLst>
                <a:path w="1626" h="1641" extrusionOk="0">
                  <a:moveTo>
                    <a:pt x="1114" y="512"/>
                  </a:moveTo>
                  <a:lnTo>
                    <a:pt x="1114" y="1129"/>
                  </a:lnTo>
                  <a:lnTo>
                    <a:pt x="512" y="1129"/>
                  </a:lnTo>
                  <a:lnTo>
                    <a:pt x="512" y="512"/>
                  </a:lnTo>
                  <a:close/>
                  <a:moveTo>
                    <a:pt x="256" y="1"/>
                  </a:moveTo>
                  <a:cubicBezTo>
                    <a:pt x="121" y="1"/>
                    <a:pt x="1" y="121"/>
                    <a:pt x="16" y="256"/>
                  </a:cubicBezTo>
                  <a:lnTo>
                    <a:pt x="16" y="1385"/>
                  </a:lnTo>
                  <a:cubicBezTo>
                    <a:pt x="16" y="1520"/>
                    <a:pt x="121" y="1626"/>
                    <a:pt x="256" y="1641"/>
                  </a:cubicBezTo>
                  <a:lnTo>
                    <a:pt x="1370" y="1641"/>
                  </a:lnTo>
                  <a:cubicBezTo>
                    <a:pt x="1505" y="1641"/>
                    <a:pt x="1626" y="1520"/>
                    <a:pt x="1626" y="1385"/>
                  </a:cubicBezTo>
                  <a:lnTo>
                    <a:pt x="1626" y="256"/>
                  </a:lnTo>
                  <a:cubicBezTo>
                    <a:pt x="1626" y="121"/>
                    <a:pt x="1505" y="1"/>
                    <a:pt x="1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3" name="Google Shape;2793;p63"/>
            <p:cNvSpPr/>
            <p:nvPr/>
          </p:nvSpPr>
          <p:spPr>
            <a:xfrm>
              <a:off x="2884081" y="1049725"/>
              <a:ext cx="40650" cy="40650"/>
            </a:xfrm>
            <a:custGeom>
              <a:avLst/>
              <a:gdLst/>
              <a:ahLst/>
              <a:cxnLst/>
              <a:rect l="l" t="t" r="r" b="b"/>
              <a:pathLst>
                <a:path w="1626" h="1626" extrusionOk="0">
                  <a:moveTo>
                    <a:pt x="1114" y="513"/>
                  </a:moveTo>
                  <a:lnTo>
                    <a:pt x="1114" y="1129"/>
                  </a:lnTo>
                  <a:lnTo>
                    <a:pt x="512" y="1129"/>
                  </a:lnTo>
                  <a:lnTo>
                    <a:pt x="512" y="513"/>
                  </a:lnTo>
                  <a:close/>
                  <a:moveTo>
                    <a:pt x="256" y="1"/>
                  </a:moveTo>
                  <a:cubicBezTo>
                    <a:pt x="121" y="1"/>
                    <a:pt x="1" y="121"/>
                    <a:pt x="16" y="257"/>
                  </a:cubicBezTo>
                  <a:lnTo>
                    <a:pt x="16" y="1385"/>
                  </a:lnTo>
                  <a:cubicBezTo>
                    <a:pt x="1" y="1521"/>
                    <a:pt x="121" y="1626"/>
                    <a:pt x="256" y="1626"/>
                  </a:cubicBezTo>
                  <a:lnTo>
                    <a:pt x="1385" y="1626"/>
                  </a:lnTo>
                  <a:cubicBezTo>
                    <a:pt x="1520" y="1626"/>
                    <a:pt x="1626" y="1521"/>
                    <a:pt x="1626" y="1385"/>
                  </a:cubicBezTo>
                  <a:lnTo>
                    <a:pt x="1626" y="257"/>
                  </a:lnTo>
                  <a:cubicBezTo>
                    <a:pt x="1626" y="106"/>
                    <a:pt x="1520" y="1"/>
                    <a:pt x="1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4" name="Google Shape;2794;p63"/>
            <p:cNvSpPr/>
            <p:nvPr/>
          </p:nvSpPr>
          <p:spPr>
            <a:xfrm>
              <a:off x="2884081" y="998200"/>
              <a:ext cx="40650" cy="41025"/>
            </a:xfrm>
            <a:custGeom>
              <a:avLst/>
              <a:gdLst/>
              <a:ahLst/>
              <a:cxnLst/>
              <a:rect l="l" t="t" r="r" b="b"/>
              <a:pathLst>
                <a:path w="1626" h="1641" extrusionOk="0">
                  <a:moveTo>
                    <a:pt x="1114" y="512"/>
                  </a:moveTo>
                  <a:lnTo>
                    <a:pt x="1114" y="1129"/>
                  </a:lnTo>
                  <a:lnTo>
                    <a:pt x="497" y="1129"/>
                  </a:lnTo>
                  <a:lnTo>
                    <a:pt x="497" y="512"/>
                  </a:lnTo>
                  <a:close/>
                  <a:moveTo>
                    <a:pt x="241" y="1"/>
                  </a:moveTo>
                  <a:cubicBezTo>
                    <a:pt x="106" y="1"/>
                    <a:pt x="0" y="121"/>
                    <a:pt x="0" y="256"/>
                  </a:cubicBezTo>
                  <a:lnTo>
                    <a:pt x="0" y="1385"/>
                  </a:lnTo>
                  <a:cubicBezTo>
                    <a:pt x="0" y="1520"/>
                    <a:pt x="106" y="1626"/>
                    <a:pt x="241" y="1641"/>
                  </a:cubicBezTo>
                  <a:lnTo>
                    <a:pt x="1369" y="1641"/>
                  </a:lnTo>
                  <a:cubicBezTo>
                    <a:pt x="1505" y="1626"/>
                    <a:pt x="1625" y="1520"/>
                    <a:pt x="1625" y="1385"/>
                  </a:cubicBezTo>
                  <a:lnTo>
                    <a:pt x="1625" y="256"/>
                  </a:lnTo>
                  <a:cubicBezTo>
                    <a:pt x="1625" y="121"/>
                    <a:pt x="1505" y="1"/>
                    <a:pt x="1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5" name="Google Shape;2795;p63"/>
            <p:cNvSpPr/>
            <p:nvPr/>
          </p:nvSpPr>
          <p:spPr>
            <a:xfrm>
              <a:off x="2884081" y="1049725"/>
              <a:ext cx="40650" cy="40650"/>
            </a:xfrm>
            <a:custGeom>
              <a:avLst/>
              <a:gdLst/>
              <a:ahLst/>
              <a:cxnLst/>
              <a:rect l="l" t="t" r="r" b="b"/>
              <a:pathLst>
                <a:path w="1626" h="1626" extrusionOk="0">
                  <a:moveTo>
                    <a:pt x="1114" y="513"/>
                  </a:moveTo>
                  <a:lnTo>
                    <a:pt x="1114" y="1129"/>
                  </a:lnTo>
                  <a:lnTo>
                    <a:pt x="497" y="1129"/>
                  </a:lnTo>
                  <a:lnTo>
                    <a:pt x="497" y="513"/>
                  </a:lnTo>
                  <a:close/>
                  <a:moveTo>
                    <a:pt x="241" y="1"/>
                  </a:moveTo>
                  <a:cubicBezTo>
                    <a:pt x="106" y="1"/>
                    <a:pt x="0" y="106"/>
                    <a:pt x="0" y="257"/>
                  </a:cubicBezTo>
                  <a:lnTo>
                    <a:pt x="0" y="1385"/>
                  </a:lnTo>
                  <a:cubicBezTo>
                    <a:pt x="0" y="1521"/>
                    <a:pt x="106" y="1626"/>
                    <a:pt x="241" y="1626"/>
                  </a:cubicBezTo>
                  <a:lnTo>
                    <a:pt x="1369" y="1626"/>
                  </a:lnTo>
                  <a:cubicBezTo>
                    <a:pt x="1505" y="1626"/>
                    <a:pt x="1625" y="1521"/>
                    <a:pt x="1625" y="1385"/>
                  </a:cubicBezTo>
                  <a:lnTo>
                    <a:pt x="1625" y="257"/>
                  </a:lnTo>
                  <a:cubicBezTo>
                    <a:pt x="1625" y="106"/>
                    <a:pt x="1505" y="1"/>
                    <a:pt x="1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6" name="Google Shape;2796;p63"/>
            <p:cNvSpPr/>
            <p:nvPr/>
          </p:nvSpPr>
          <p:spPr>
            <a:xfrm>
              <a:off x="2861331" y="770250"/>
              <a:ext cx="86150" cy="12450"/>
            </a:xfrm>
            <a:custGeom>
              <a:avLst/>
              <a:gdLst/>
              <a:ahLst/>
              <a:cxnLst/>
              <a:rect l="l" t="t" r="r" b="b"/>
              <a:pathLst>
                <a:path w="3446" h="498" extrusionOk="0">
                  <a:moveTo>
                    <a:pt x="331" y="1"/>
                  </a:moveTo>
                  <a:cubicBezTo>
                    <a:pt x="0" y="1"/>
                    <a:pt x="5" y="497"/>
                    <a:pt x="346" y="497"/>
                  </a:cubicBezTo>
                  <a:lnTo>
                    <a:pt x="3099" y="497"/>
                  </a:lnTo>
                  <a:cubicBezTo>
                    <a:pt x="3440" y="497"/>
                    <a:pt x="3445" y="1"/>
                    <a:pt x="3114" y="1"/>
                  </a:cubicBezTo>
                  <a:cubicBezTo>
                    <a:pt x="3109" y="1"/>
                    <a:pt x="3104" y="1"/>
                    <a:pt x="3099" y="1"/>
                  </a:cubicBezTo>
                  <a:lnTo>
                    <a:pt x="346" y="1"/>
                  </a:lnTo>
                  <a:cubicBezTo>
                    <a:pt x="341" y="1"/>
                    <a:pt x="33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7" name="Google Shape;2797;p63"/>
            <p:cNvSpPr/>
            <p:nvPr/>
          </p:nvSpPr>
          <p:spPr>
            <a:xfrm>
              <a:off x="2847344" y="814625"/>
              <a:ext cx="114125" cy="12500"/>
            </a:xfrm>
            <a:custGeom>
              <a:avLst/>
              <a:gdLst/>
              <a:ahLst/>
              <a:cxnLst/>
              <a:rect l="l" t="t" r="r" b="b"/>
              <a:pathLst>
                <a:path w="4565" h="500" extrusionOk="0">
                  <a:moveTo>
                    <a:pt x="338" y="0"/>
                  </a:moveTo>
                  <a:cubicBezTo>
                    <a:pt x="1" y="0"/>
                    <a:pt x="1" y="499"/>
                    <a:pt x="338" y="499"/>
                  </a:cubicBezTo>
                  <a:cubicBezTo>
                    <a:pt x="348" y="499"/>
                    <a:pt x="357" y="499"/>
                    <a:pt x="367" y="498"/>
                  </a:cubicBezTo>
                  <a:lnTo>
                    <a:pt x="4249" y="498"/>
                  </a:lnTo>
                  <a:cubicBezTo>
                    <a:pt x="4565" y="468"/>
                    <a:pt x="4565" y="31"/>
                    <a:pt x="4249" y="1"/>
                  </a:cubicBezTo>
                  <a:lnTo>
                    <a:pt x="367" y="1"/>
                  </a:lnTo>
                  <a:cubicBezTo>
                    <a:pt x="357" y="1"/>
                    <a:pt x="348"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8" name="Google Shape;2798;p63"/>
            <p:cNvSpPr/>
            <p:nvPr/>
          </p:nvSpPr>
          <p:spPr>
            <a:xfrm>
              <a:off x="2884269" y="751550"/>
              <a:ext cx="40275" cy="88225"/>
            </a:xfrm>
            <a:custGeom>
              <a:avLst/>
              <a:gdLst/>
              <a:ahLst/>
              <a:cxnLst/>
              <a:rect l="l" t="t" r="r" b="b"/>
              <a:pathLst>
                <a:path w="1611" h="3529" extrusionOk="0">
                  <a:moveTo>
                    <a:pt x="813" y="0"/>
                  </a:moveTo>
                  <a:cubicBezTo>
                    <a:pt x="692" y="0"/>
                    <a:pt x="572" y="79"/>
                    <a:pt x="557" y="237"/>
                  </a:cubicBezTo>
                  <a:lnTo>
                    <a:pt x="557" y="463"/>
                  </a:lnTo>
                  <a:cubicBezTo>
                    <a:pt x="256" y="508"/>
                    <a:pt x="15" y="764"/>
                    <a:pt x="15" y="1080"/>
                  </a:cubicBezTo>
                  <a:lnTo>
                    <a:pt x="15" y="1381"/>
                  </a:lnTo>
                  <a:cubicBezTo>
                    <a:pt x="15" y="1607"/>
                    <a:pt x="166" y="1817"/>
                    <a:pt x="391" y="1892"/>
                  </a:cubicBezTo>
                  <a:lnTo>
                    <a:pt x="1068" y="2118"/>
                  </a:lnTo>
                  <a:cubicBezTo>
                    <a:pt x="1083" y="2118"/>
                    <a:pt x="1098" y="2133"/>
                    <a:pt x="1098" y="2148"/>
                  </a:cubicBezTo>
                  <a:lnTo>
                    <a:pt x="1098" y="2359"/>
                  </a:lnTo>
                  <a:cubicBezTo>
                    <a:pt x="1098" y="2449"/>
                    <a:pt x="1023" y="2524"/>
                    <a:pt x="948" y="2524"/>
                  </a:cubicBezTo>
                  <a:lnTo>
                    <a:pt x="677" y="2524"/>
                  </a:lnTo>
                  <a:cubicBezTo>
                    <a:pt x="587" y="2524"/>
                    <a:pt x="512" y="2449"/>
                    <a:pt x="512" y="2359"/>
                  </a:cubicBezTo>
                  <a:cubicBezTo>
                    <a:pt x="527" y="2178"/>
                    <a:pt x="395" y="2088"/>
                    <a:pt x="263" y="2088"/>
                  </a:cubicBezTo>
                  <a:cubicBezTo>
                    <a:pt x="132" y="2088"/>
                    <a:pt x="0" y="2178"/>
                    <a:pt x="15" y="2359"/>
                  </a:cubicBezTo>
                  <a:cubicBezTo>
                    <a:pt x="15" y="2675"/>
                    <a:pt x="241" y="2946"/>
                    <a:pt x="557" y="3006"/>
                  </a:cubicBezTo>
                  <a:lnTo>
                    <a:pt x="557" y="3247"/>
                  </a:lnTo>
                  <a:cubicBezTo>
                    <a:pt x="542" y="3435"/>
                    <a:pt x="673" y="3529"/>
                    <a:pt x="805" y="3529"/>
                  </a:cubicBezTo>
                  <a:cubicBezTo>
                    <a:pt x="937" y="3529"/>
                    <a:pt x="1068" y="3435"/>
                    <a:pt x="1053" y="3247"/>
                  </a:cubicBezTo>
                  <a:lnTo>
                    <a:pt x="1053" y="3006"/>
                  </a:lnTo>
                  <a:cubicBezTo>
                    <a:pt x="1369" y="2961"/>
                    <a:pt x="1595" y="2675"/>
                    <a:pt x="1610" y="2359"/>
                  </a:cubicBezTo>
                  <a:lnTo>
                    <a:pt x="1610" y="2148"/>
                  </a:lnTo>
                  <a:cubicBezTo>
                    <a:pt x="1610" y="1922"/>
                    <a:pt x="1445" y="1712"/>
                    <a:pt x="1234" y="1637"/>
                  </a:cubicBezTo>
                  <a:lnTo>
                    <a:pt x="542" y="1411"/>
                  </a:lnTo>
                  <a:cubicBezTo>
                    <a:pt x="527" y="1411"/>
                    <a:pt x="512" y="1396"/>
                    <a:pt x="527" y="1381"/>
                  </a:cubicBezTo>
                  <a:lnTo>
                    <a:pt x="527" y="1080"/>
                  </a:lnTo>
                  <a:cubicBezTo>
                    <a:pt x="512" y="1020"/>
                    <a:pt x="572" y="975"/>
                    <a:pt x="632" y="975"/>
                  </a:cubicBezTo>
                  <a:lnTo>
                    <a:pt x="993" y="975"/>
                  </a:lnTo>
                  <a:cubicBezTo>
                    <a:pt x="1000" y="973"/>
                    <a:pt x="1006" y="972"/>
                    <a:pt x="1012" y="972"/>
                  </a:cubicBezTo>
                  <a:cubicBezTo>
                    <a:pt x="1062" y="972"/>
                    <a:pt x="1098" y="1026"/>
                    <a:pt x="1098" y="1080"/>
                  </a:cubicBezTo>
                  <a:cubicBezTo>
                    <a:pt x="1098" y="1245"/>
                    <a:pt x="1226" y="1328"/>
                    <a:pt x="1354" y="1328"/>
                  </a:cubicBezTo>
                  <a:cubicBezTo>
                    <a:pt x="1482" y="1328"/>
                    <a:pt x="1610" y="1245"/>
                    <a:pt x="1610" y="1080"/>
                  </a:cubicBezTo>
                  <a:cubicBezTo>
                    <a:pt x="1610" y="764"/>
                    <a:pt x="1369" y="508"/>
                    <a:pt x="1068" y="463"/>
                  </a:cubicBezTo>
                  <a:lnTo>
                    <a:pt x="1068" y="237"/>
                  </a:lnTo>
                  <a:cubicBezTo>
                    <a:pt x="1053" y="79"/>
                    <a:pt x="933" y="0"/>
                    <a:pt x="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986790" y="1774825"/>
            <a:ext cx="7044690" cy="2201545"/>
          </a:xfrm>
        </p:spPr>
        <p:txBody>
          <a:bodyPr/>
          <a:p>
            <a:r>
              <a:rPr lang="en-US"/>
              <a:t>Yaitu : Bimbingan yang membantu siswa dalam menghadapi dan memecahkan masalah pribadinya</a:t>
            </a:r>
            <a:endParaRPr lang="en-US"/>
          </a:p>
          <a:p>
            <a:endParaRPr lang="en-US"/>
          </a:p>
          <a:p>
            <a:r>
              <a:rPr lang="en-US"/>
              <a:t>Tujuan : Mencapai tujuan dan tugas perkembangan pribadi serta mewujudkan pribadi yang mampu bersosialisasi dan menyesuaikan diri dengan lingkungannya secara baik.</a:t>
            </a:r>
            <a:endParaRPr lang="en-US"/>
          </a:p>
        </p:txBody>
      </p:sp>
      <p:sp>
        <p:nvSpPr>
          <p:cNvPr id="3" name="Title 2"/>
          <p:cNvSpPr/>
          <p:nvPr>
            <p:ph type="ctrTitle"/>
          </p:nvPr>
        </p:nvSpPr>
        <p:spPr>
          <a:xfrm>
            <a:off x="902335" y="850900"/>
            <a:ext cx="7763510" cy="872490"/>
          </a:xfrm>
        </p:spPr>
        <p:txBody>
          <a:bodyPr/>
          <a:p>
            <a:r>
              <a:rPr lang="en-US"/>
              <a:t>A. Bidang Pengembangan Pribadi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422910" y="1323975"/>
            <a:ext cx="8459470" cy="2652395"/>
          </a:xfrm>
        </p:spPr>
        <p:txBody>
          <a:bodyPr/>
          <a:p>
            <a:r>
              <a:rPr lang="en-US" sz="2000" b="1">
                <a:solidFill>
                  <a:schemeClr val="tx1"/>
                </a:solidFill>
                <a:effectLst>
                  <a:outerShdw blurRad="38100" dist="19050" dir="2700000" algn="tl" rotWithShape="0">
                    <a:schemeClr val="dk1">
                      <a:alpha val="40000"/>
                    </a:schemeClr>
                  </a:outerShdw>
                </a:effectLst>
              </a:rPr>
              <a:t>Bentuk Layanan Bimbingan Pribadi :</a:t>
            </a:r>
            <a:endParaRPr lang="en-US" sz="2000" b="1">
              <a:solidFill>
                <a:schemeClr val="tx1"/>
              </a:solidFill>
              <a:effectLst>
                <a:outerShdw blurRad="38100" dist="19050" dir="2700000" algn="tl" rotWithShape="0">
                  <a:schemeClr val="dk1">
                    <a:alpha val="40000"/>
                  </a:schemeClr>
                </a:outerShdw>
              </a:effectLst>
            </a:endParaRPr>
          </a:p>
          <a:p>
            <a:pPr algn="l"/>
            <a:r>
              <a:rPr lang="en-US"/>
              <a:t>1. Layanan Informasi (terkait tahap perkembangan)</a:t>
            </a:r>
            <a:endParaRPr lang="en-US"/>
          </a:p>
          <a:p>
            <a:pPr algn="l"/>
            <a:r>
              <a:rPr lang="en-US"/>
              <a:t>2. Pengumpulan data (identitas, riwayat kesehatan, pendidikan, bakat, minat </a:t>
            </a:r>
            <a:endParaRPr lang="en-US"/>
          </a:p>
          <a:p>
            <a:pPr algn="l"/>
            <a:r>
              <a:rPr lang="en-US"/>
              <a:t>3. Layanan Orientasi; lembaga &amp; objek pengembangan pribadi  (lembaga pengembangan bakat, latihan pengembangan kemampuan diri, pusat kebugaran, tempat rekreasi)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986790" y="1774825"/>
            <a:ext cx="7044690" cy="2201545"/>
          </a:xfrm>
        </p:spPr>
        <p:txBody>
          <a:bodyPr/>
          <a:p>
            <a:r>
              <a:rPr lang="en-US"/>
              <a:t>Yaitu : Bimbingan yang membantu siswa dalam menghadapi dan memecahkan masalah sosialnya seperti pergaulan, konflik, penyesuaian diri</a:t>
            </a:r>
            <a:endParaRPr lang="en-US"/>
          </a:p>
          <a:p>
            <a:r>
              <a:rPr lang="en-US"/>
              <a:t>Tujuan : Siswa mampu melakukan interaksi sosialnya dengan baik</a:t>
            </a:r>
            <a:endParaRPr lang="en-US"/>
          </a:p>
        </p:txBody>
      </p:sp>
      <p:sp>
        <p:nvSpPr>
          <p:cNvPr id="3" name="Title 2"/>
          <p:cNvSpPr/>
          <p:nvPr>
            <p:ph type="ctrTitle"/>
          </p:nvPr>
        </p:nvSpPr>
        <p:spPr>
          <a:xfrm>
            <a:off x="902335" y="850900"/>
            <a:ext cx="7763510" cy="872490"/>
          </a:xfrm>
        </p:spPr>
        <p:txBody>
          <a:bodyPr/>
          <a:p>
            <a:r>
              <a:rPr lang="en-US"/>
              <a:t>B. Bidang Pengembangan Sosial</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p:nvPr>
            <p:ph type="subTitle" idx="1"/>
          </p:nvPr>
        </p:nvSpPr>
        <p:spPr>
          <a:xfrm>
            <a:off x="422910" y="1323975"/>
            <a:ext cx="8459470" cy="2652395"/>
          </a:xfrm>
        </p:spPr>
        <p:txBody>
          <a:bodyPr/>
          <a:p>
            <a:r>
              <a:rPr lang="en-US" sz="2000" b="1">
                <a:solidFill>
                  <a:schemeClr val="tx1"/>
                </a:solidFill>
                <a:effectLst>
                  <a:outerShdw blurRad="38100" dist="19050" dir="2700000" algn="tl" rotWithShape="0">
                    <a:schemeClr val="dk1">
                      <a:alpha val="40000"/>
                    </a:schemeClr>
                  </a:outerShdw>
                </a:effectLst>
              </a:rPr>
              <a:t>Bentuk Layanan Bimbingan Sosial :</a:t>
            </a:r>
            <a:endParaRPr lang="en-US" sz="2000" b="1">
              <a:solidFill>
                <a:schemeClr val="tx1"/>
              </a:solidFill>
              <a:effectLst>
                <a:outerShdw blurRad="38100" dist="19050" dir="2700000" algn="tl" rotWithShape="0">
                  <a:schemeClr val="dk1">
                    <a:alpha val="40000"/>
                  </a:schemeClr>
                </a:outerShdw>
              </a:effectLst>
            </a:endParaRPr>
          </a:p>
          <a:p>
            <a:pPr algn="l"/>
            <a:r>
              <a:rPr lang="en-US"/>
              <a:t>1. Layanan Informasi (terkait kondisi masyarakat </a:t>
            </a:r>
            <a:r>
              <a:rPr lang="en-US" i="1"/>
              <a:t>update</a:t>
            </a:r>
            <a:r>
              <a:rPr lang="en-US"/>
              <a:t>, cara bergaul)</a:t>
            </a:r>
            <a:endParaRPr lang="en-US"/>
          </a:p>
          <a:p>
            <a:pPr algn="l"/>
            <a:r>
              <a:rPr lang="en-US"/>
              <a:t>2.  Layanan Orientasi; layanan orientasi untuk bidang pengembangan hubungan sosial  (berbagai suasana hubungan sosial antar individu dalam keluarga, organisasi atau lembaga tertentu)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80975" y="742315"/>
            <a:ext cx="8962390" cy="4389755"/>
          </a:xfrm>
        </p:spPr>
        <p:txBody>
          <a:bodyPr/>
          <a:p>
            <a:r>
              <a:rPr lang="en-US" sz="1800"/>
              <a:t>Aspek masalah belajar antara lain : kemampuan belajar, motivasi belajar rendah, minat rendah, kesulitan berkonsentrasi saat belajar, dll</a:t>
            </a:r>
            <a:endParaRPr lang="en-US" sz="1800"/>
          </a:p>
          <a:p>
            <a:pPr marL="139700" indent="0">
              <a:buNone/>
            </a:pPr>
            <a:endParaRPr lang="en-US" sz="1800"/>
          </a:p>
          <a:p>
            <a:r>
              <a:rPr lang="en-US" sz="1800"/>
              <a:t>Tujuannya agar siswa mampu menghadapi dan memecahkan masalah belajar yang dihadapi dan mampu mandiri dalam belajar.</a:t>
            </a:r>
            <a:endParaRPr lang="en-US" sz="1800"/>
          </a:p>
          <a:p>
            <a:pPr marL="139700" indent="0">
              <a:buNone/>
            </a:pPr>
            <a:endParaRPr lang="en-US" sz="1800"/>
          </a:p>
          <a:p>
            <a:r>
              <a:rPr lang="en-US" sz="1800"/>
              <a:t>Bentuk layanan bimbingan belajar  1. Orientasi (tujuan sekolah, isi kurikulum, cara belajar, penyesuaian diri dll ). 2. Cara belajar yang tepat 3. bantuan dalam memilih jurusan yang tepat 4. pengumpulan data terkait kemmapuan intelektual, bakat khusus, minat, cita-cita dll 5. bantuan dalam mengatasi akesulitan belajar 6. membentukkelompok belajar danmengturnya agar dapat berjalan baik.</a:t>
            </a:r>
            <a:endParaRPr lang="en-US" sz="1800"/>
          </a:p>
        </p:txBody>
      </p:sp>
      <p:sp>
        <p:nvSpPr>
          <p:cNvPr id="3" name="Title 2"/>
          <p:cNvSpPr/>
          <p:nvPr>
            <p:ph type="ctrTitle"/>
          </p:nvPr>
        </p:nvSpPr>
        <p:spPr>
          <a:xfrm>
            <a:off x="322580" y="52070"/>
            <a:ext cx="8505190" cy="510540"/>
          </a:xfrm>
        </p:spPr>
        <p:txBody>
          <a:bodyPr/>
          <a:p>
            <a:r>
              <a:rPr lang="en-US" sz="2800"/>
              <a:t>C. Bidang Pengembangan Kegiatan Belajar</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720090" y="1817370"/>
            <a:ext cx="7703820" cy="2751455"/>
          </a:xfrm>
        </p:spPr>
        <p:txBody>
          <a:bodyPr/>
          <a:p>
            <a:r>
              <a:rPr lang="en-US" sz="1600">
                <a:sym typeface="+mn-ea"/>
              </a:rPr>
              <a:t>1. Layanan Orientasi (tujuan sekolah, isi kurikulum, cara belajar, penyesuaian diri dll ). </a:t>
            </a:r>
            <a:endParaRPr lang="en-US" sz="1600">
              <a:sym typeface="+mn-ea"/>
            </a:endParaRPr>
          </a:p>
          <a:p>
            <a:r>
              <a:rPr lang="en-US" sz="1600">
                <a:sym typeface="+mn-ea"/>
              </a:rPr>
              <a:t>2. Cara belajar yang tepat </a:t>
            </a:r>
            <a:endParaRPr lang="en-US" sz="1600">
              <a:sym typeface="+mn-ea"/>
            </a:endParaRPr>
          </a:p>
          <a:p>
            <a:r>
              <a:rPr lang="en-US" sz="1600">
                <a:sym typeface="+mn-ea"/>
              </a:rPr>
              <a:t>3. bantuan dalam memilih jurusan yang tepat </a:t>
            </a:r>
            <a:endParaRPr lang="en-US" sz="1600">
              <a:sym typeface="+mn-ea"/>
            </a:endParaRPr>
          </a:p>
          <a:p>
            <a:r>
              <a:rPr lang="en-US" sz="1600">
                <a:sym typeface="+mn-ea"/>
              </a:rPr>
              <a:t>4. pengumpulan data terkait kemampuan intelektual, bakat khusus, minat, cita-cita dll </a:t>
            </a:r>
            <a:endParaRPr lang="en-US" sz="1600">
              <a:sym typeface="+mn-ea"/>
            </a:endParaRPr>
          </a:p>
          <a:p>
            <a:r>
              <a:rPr lang="en-US" sz="1600">
                <a:sym typeface="+mn-ea"/>
              </a:rPr>
              <a:t>5. bantuan dalam mengatasi akesulitan belajar 6. membentukkelompok belajar danmengaturnya agar dapat berjalan baik.</a:t>
            </a:r>
            <a:endParaRPr lang="en-US" sz="1600"/>
          </a:p>
          <a:p>
            <a:pPr marL="139700" indent="0">
              <a:buNone/>
            </a:pPr>
            <a:endParaRPr lang="en-US" sz="1600"/>
          </a:p>
        </p:txBody>
      </p:sp>
      <p:sp>
        <p:nvSpPr>
          <p:cNvPr id="3" name="Title 2"/>
          <p:cNvSpPr/>
          <p:nvPr>
            <p:ph type="ctrTitle"/>
          </p:nvPr>
        </p:nvSpPr>
        <p:spPr>
          <a:xfrm>
            <a:off x="736600" y="953770"/>
            <a:ext cx="7672705" cy="759460"/>
          </a:xfrm>
        </p:spPr>
        <p:txBody>
          <a:bodyPr/>
          <a:p>
            <a:r>
              <a:rPr lang="en-US" sz="2400">
                <a:sym typeface="+mn-ea"/>
              </a:rPr>
              <a:t>Bentuk layanan bimbingan belajar </a:t>
            </a:r>
            <a:endParaRPr lang="en-US" sz="2400"/>
          </a:p>
        </p:txBody>
      </p:sp>
    </p:spTree>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5288</Words>
  <Application>WPS Presentation</Application>
  <PresentationFormat/>
  <Paragraphs>117</Paragraphs>
  <Slides>16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Arial</vt:lpstr>
      <vt:lpstr>Overpass Black</vt:lpstr>
      <vt:lpstr>Open Sans</vt:lpstr>
      <vt:lpstr>Fira Sans Extra Condensed Medium</vt:lpstr>
      <vt:lpstr>Segoe Print</vt:lpstr>
      <vt:lpstr>Josefin Sans</vt:lpstr>
      <vt:lpstr>Open Sans SemiBold</vt:lpstr>
      <vt:lpstr>Microsoft YaHei</vt:lpstr>
      <vt:lpstr>Arial Unicode MS</vt:lpstr>
      <vt:lpstr>Ink Free</vt:lpstr>
      <vt:lpstr>STSong</vt:lpstr>
      <vt:lpstr>Aqua Marketing Plan by Slidego</vt:lpstr>
      <vt:lpstr>Bidang-bidang Pelayanan BK di Sekolah </vt:lpstr>
      <vt:lpstr>Tujuan pembelajaran dalam bab ini adalah :</vt:lpstr>
      <vt:lpstr>Bidang Pengembangan Kegiatan Belajar</vt:lpstr>
      <vt:lpstr>A. Bidang Pengembangan Pribadi</vt:lpstr>
      <vt:lpstr>PowerPoint 演示文稿</vt:lpstr>
      <vt:lpstr>B. Bidang Pengembangan Sosial</vt:lpstr>
      <vt:lpstr>PowerPoint 演示文稿</vt:lpstr>
      <vt:lpstr>C. Bidang Pengembangan Kegiatan Belajar</vt:lpstr>
      <vt:lpstr>Bentuk layanan bimbingan belajar </vt:lpstr>
      <vt:lpstr>D. Bidang Pengembangan Karier</vt:lpstr>
      <vt:lpstr>Bentuk layanan bimbingan karier :</vt:lpstr>
      <vt:lpstr>PowerPoint 演示文稿</vt:lpstr>
      <vt:lpstr>Bentuk layanan bimbingan pengembangan kehidupan berkeluarga  :</vt:lpstr>
      <vt:lpstr>PowerPoint 演示文稿</vt:lpstr>
      <vt:lpstr>Bentuk layanan bimbingan Beragama di Sekolah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 Marketing Plan</dc:title>
  <dc:creator/>
  <cp:lastModifiedBy>VIVOBOOK PRO 14</cp:lastModifiedBy>
  <cp:revision>8</cp:revision>
  <dcterms:created xsi:type="dcterms:W3CDTF">2023-07-27T22:28:00Z</dcterms:created>
  <dcterms:modified xsi:type="dcterms:W3CDTF">2023-09-17T11:18:29Z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64084C138BBE483E89C487F462860966_12</vt:lpwstr>
  </property>
  <property fmtid="{D5CDD505-2E9C-101B-9397-08002B2CF9AE}" pid="3" name="KSOProductBuildVer">
    <vt:lpwstr>1033-12.2.0.13201</vt:lpwstr>
  </property>
</Properties>
</file>