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4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Judul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id-ID"/>
              <a:t>Klik untuk mengedit gaya judul Master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d-ID"/>
              <a:t>Klik untuk mengedit gaya subjudul Master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694AC240-C9E6-467B-9285-7C892F01748F}" type="datetimeFigureOut">
              <a:rPr lang="en-ID" smtClean="0"/>
              <a:t>08/04/2021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F9FED18A-BD86-45DA-9E49-DC45E8036AC3}" type="slidenum">
              <a:rPr lang="en-ID" smtClean="0"/>
              <a:t>‹#›</a:t>
            </a:fld>
            <a:endParaRPr lang="en-ID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94952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Judul dan Teks Vertik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/>
              <a:t>Klik untuk mengedit gaya judul Master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d-ID"/>
              <a:t>Klik untuk 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AC240-C9E6-467B-9285-7C892F01748F}" type="datetimeFigureOut">
              <a:rPr lang="en-ID" smtClean="0"/>
              <a:t>08/04/2021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ED18A-BD86-45DA-9E49-DC45E8036AC3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1050586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Judul Vertikal dan Tek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id-ID"/>
              <a:t>Klik untuk mengedit gaya judul Master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id-ID"/>
              <a:t>Klik untuk 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AC240-C9E6-467B-9285-7C892F01748F}" type="datetimeFigureOut">
              <a:rPr lang="en-ID" smtClean="0"/>
              <a:t>08/04/2021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ED18A-BD86-45DA-9E49-DC45E8036AC3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1839502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Judul dan Kon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/>
              <a:t>Klik untuk mengedit gaya judul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d-ID"/>
              <a:t>Klik untuk 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AC240-C9E6-467B-9285-7C892F01748F}" type="datetimeFigureOut">
              <a:rPr lang="en-ID" smtClean="0"/>
              <a:t>08/04/2021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ED18A-BD86-45DA-9E49-DC45E8036AC3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0192233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eader Bagian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id-ID"/>
              <a:t>Klik untuk mengedit gaya judul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d-ID"/>
              <a:t>Klik untuk edit gaya teks Master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4AC240-C9E6-467B-9285-7C892F01748F}" type="datetimeFigureOut">
              <a:rPr lang="en-ID" smtClean="0"/>
              <a:t>08/04/2021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F9FED18A-BD86-45DA-9E49-DC45E8036AC3}" type="slidenum">
              <a:rPr lang="en-ID" smtClean="0"/>
              <a:t>‹#›</a:t>
            </a:fld>
            <a:endParaRPr lang="en-ID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62265986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 Kon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/>
              <a:t>Klik untuk mengedit gaya judul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id-ID"/>
              <a:t>Klik untuk 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id-ID"/>
              <a:t>Klik untuk 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AC240-C9E6-467B-9285-7C892F01748F}" type="datetimeFigureOut">
              <a:rPr lang="en-ID" smtClean="0"/>
              <a:t>08/04/2021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ED18A-BD86-45DA-9E49-DC45E8036AC3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88471831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erbanding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id-ID"/>
              <a:t>Klik untuk mengedit gaya judul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d-ID"/>
              <a:t>Klik untuk edit gaya teks Master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id-ID"/>
              <a:t>Klik untuk 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d-ID"/>
              <a:t>Klik untuk edit gaya teks Master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id-ID"/>
              <a:t>Klik untuk 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AC240-C9E6-467B-9285-7C892F01748F}" type="datetimeFigureOut">
              <a:rPr lang="en-ID" smtClean="0"/>
              <a:t>08/04/2021</a:t>
            </a:fld>
            <a:endParaRPr lang="en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ED18A-BD86-45DA-9E49-DC45E8036AC3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20321036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udul S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/>
              <a:t>Klik untuk mengedit gaya judul Master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AC240-C9E6-467B-9285-7C892F01748F}" type="datetimeFigureOut">
              <a:rPr lang="en-ID" smtClean="0"/>
              <a:t>08/04/2021</a:t>
            </a:fld>
            <a:endParaRPr lang="en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ED18A-BD86-45DA-9E49-DC45E8036AC3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0938250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Koso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AC240-C9E6-467B-9285-7C892F01748F}" type="datetimeFigureOut">
              <a:rPr lang="en-ID" smtClean="0"/>
              <a:t>08/04/2021</a:t>
            </a:fld>
            <a:endParaRPr lang="en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ED18A-BD86-45DA-9E49-DC45E8036AC3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843722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Konten dengan Keterang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id-ID"/>
              <a:t>Klik untuk mengedit gaya judul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d-ID"/>
              <a:t>Klik untuk 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d-ID"/>
              <a:t>Klik untuk edit gaya teks Master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694AC240-C9E6-467B-9285-7C892F01748F}" type="datetimeFigureOut">
              <a:rPr lang="en-ID" smtClean="0"/>
              <a:t>08/04/2021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F9FED18A-BD86-45DA-9E49-DC45E8036AC3}" type="slidenum">
              <a:rPr lang="en-ID" smtClean="0"/>
              <a:t>‹#›</a:t>
            </a:fld>
            <a:endParaRPr lang="en-ID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79111362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Gambar dengan Keterang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d-ID"/>
              <a:t>Klik ikon untuk menambahkan gambar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id-ID"/>
              <a:t>Klik untuk mengedit gaya judul Master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d-ID"/>
              <a:t>Klik untuk edit gaya teks Master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694AC240-C9E6-467B-9285-7C892F01748F}" type="datetimeFigureOut">
              <a:rPr lang="en-ID" smtClean="0"/>
              <a:t>08/04/2021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F9FED18A-BD86-45DA-9E49-DC45E8036AC3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9224671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d-ID"/>
              <a:t>Klik untuk mengedit gaya judul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d-ID"/>
              <a:t>Klik untuk 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694AC240-C9E6-467B-9285-7C892F01748F}" type="datetimeFigureOut">
              <a:rPr lang="en-ID" smtClean="0"/>
              <a:t>08/04/2021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9FED18A-BD86-45DA-9E49-DC45E8036AC3}" type="slidenum">
              <a:rPr lang="en-ID" smtClean="0"/>
              <a:t>‹#›</a:t>
            </a:fld>
            <a:endParaRPr lang="en-ID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284997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>
            <a:extLst>
              <a:ext uri="{FF2B5EF4-FFF2-40B4-BE49-F238E27FC236}">
                <a16:creationId xmlns:a16="http://schemas.microsoft.com/office/drawing/2014/main" id="{261BC1D4-16A5-41CC-8C1F-0F16CCD63D4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Tool </a:t>
            </a:r>
            <a:r>
              <a:rPr lang="en-US" dirty="0" err="1"/>
              <a:t>Jaringan</a:t>
            </a:r>
            <a:r>
              <a:rPr lang="en-US" dirty="0"/>
              <a:t> Pada </a:t>
            </a:r>
            <a:r>
              <a:rPr lang="en-US" dirty="0" err="1"/>
              <a:t>Ms</a:t>
            </a:r>
            <a:r>
              <a:rPr lang="en-US" dirty="0"/>
              <a:t> Windows</a:t>
            </a:r>
            <a:endParaRPr lang="en-ID" dirty="0"/>
          </a:p>
        </p:txBody>
      </p:sp>
      <p:sp>
        <p:nvSpPr>
          <p:cNvPr id="3" name="Subjudul 2">
            <a:extLst>
              <a:ext uri="{FF2B5EF4-FFF2-40B4-BE49-F238E27FC236}">
                <a16:creationId xmlns:a16="http://schemas.microsoft.com/office/drawing/2014/main" id="{EC6DF25B-46A4-4C64-9B59-660DA5D3A71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Akhmad</a:t>
            </a:r>
            <a:r>
              <a:rPr lang="en-US" dirty="0"/>
              <a:t> Zaini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1569605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>
            <a:extLst>
              <a:ext uri="{FF2B5EF4-FFF2-40B4-BE49-F238E27FC236}">
                <a16:creationId xmlns:a16="http://schemas.microsoft.com/office/drawing/2014/main" id="{430778D8-FD33-49CF-BFE1-6E51FC006F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Contoh</a:t>
            </a:r>
            <a:r>
              <a:rPr lang="en-US" dirty="0"/>
              <a:t> netstat</a:t>
            </a:r>
            <a:endParaRPr lang="en-ID" dirty="0"/>
          </a:p>
        </p:txBody>
      </p:sp>
      <p:sp>
        <p:nvSpPr>
          <p:cNvPr id="3" name="Tampungan Konten 2">
            <a:extLst>
              <a:ext uri="{FF2B5EF4-FFF2-40B4-BE49-F238E27FC236}">
                <a16:creationId xmlns:a16="http://schemas.microsoft.com/office/drawing/2014/main" id="{90B8DEC9-2F83-4D66-9A6B-75CFADC918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4906017"/>
            <a:ext cx="10178322" cy="1195050"/>
          </a:xfrm>
        </p:spPr>
        <p:txBody>
          <a:bodyPr/>
          <a:lstStyle/>
          <a:p>
            <a:r>
              <a:rPr lang="en-US" dirty="0" err="1"/>
              <a:t>Menampilkan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koneksi</a:t>
            </a:r>
            <a:r>
              <a:rPr lang="en-US" dirty="0"/>
              <a:t> </a:t>
            </a:r>
            <a:r>
              <a:rPr lang="en-US" dirty="0" err="1"/>
              <a:t>disertai</a:t>
            </a:r>
            <a:r>
              <a:rPr lang="en-US" dirty="0"/>
              <a:t> </a:t>
            </a:r>
            <a:r>
              <a:rPr lang="en-US" dirty="0" err="1"/>
              <a:t>nama</a:t>
            </a:r>
            <a:r>
              <a:rPr lang="en-US" dirty="0"/>
              <a:t> domain </a:t>
            </a:r>
            <a:r>
              <a:rPr lang="en-US" dirty="0" err="1"/>
              <a:t>lengkap</a:t>
            </a:r>
            <a:r>
              <a:rPr lang="en-US" dirty="0"/>
              <a:t> dan </a:t>
            </a:r>
            <a:r>
              <a:rPr lang="en-US" dirty="0" err="1"/>
              <a:t>nama</a:t>
            </a:r>
            <a:r>
              <a:rPr lang="en-US" dirty="0"/>
              <a:t> program/</a:t>
            </a:r>
            <a:r>
              <a:rPr lang="en-US" dirty="0" err="1"/>
              <a:t>aplikasi</a:t>
            </a:r>
            <a:r>
              <a:rPr lang="en-US" dirty="0"/>
              <a:t> yang </a:t>
            </a:r>
            <a:r>
              <a:rPr lang="en-US" dirty="0" err="1"/>
              <a:t>sedang</a:t>
            </a:r>
            <a:r>
              <a:rPr lang="en-US" dirty="0"/>
              <a:t> </a:t>
            </a:r>
            <a:r>
              <a:rPr lang="en-US" dirty="0" err="1"/>
              <a:t>terkoneksi</a:t>
            </a:r>
            <a:endParaRPr lang="en-ID" dirty="0"/>
          </a:p>
        </p:txBody>
      </p:sp>
      <p:pic>
        <p:nvPicPr>
          <p:cNvPr id="8" name="Gambar 7">
            <a:extLst>
              <a:ext uri="{FF2B5EF4-FFF2-40B4-BE49-F238E27FC236}">
                <a16:creationId xmlns:a16="http://schemas.microsoft.com/office/drawing/2014/main" id="{4124295D-3B09-48CB-9397-F1CC6083CC2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55639" y="1265653"/>
            <a:ext cx="7435143" cy="3431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97647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>
            <a:extLst>
              <a:ext uri="{FF2B5EF4-FFF2-40B4-BE49-F238E27FC236}">
                <a16:creationId xmlns:a16="http://schemas.microsoft.com/office/drawing/2014/main" id="{31458634-F667-4038-9264-CC0DC1E9D2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</p:spPr>
        <p:txBody>
          <a:bodyPr>
            <a:normAutofit/>
          </a:bodyPr>
          <a:lstStyle/>
          <a:p>
            <a:r>
              <a:rPr lang="en-US"/>
              <a:t>nslookup</a:t>
            </a:r>
            <a:endParaRPr lang="en-ID" dirty="0"/>
          </a:p>
        </p:txBody>
      </p:sp>
      <p:pic>
        <p:nvPicPr>
          <p:cNvPr id="5" name="Gambar 4">
            <a:extLst>
              <a:ext uri="{FF2B5EF4-FFF2-40B4-BE49-F238E27FC236}">
                <a16:creationId xmlns:a16="http://schemas.microsoft.com/office/drawing/2014/main" id="{2D310ED4-E189-46F8-B17E-5F45FEC3B8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1678" y="2910289"/>
            <a:ext cx="3871985" cy="1711441"/>
          </a:xfrm>
          <a:prstGeom prst="rect">
            <a:avLst/>
          </a:prstGeom>
        </p:spPr>
      </p:pic>
      <p:sp>
        <p:nvSpPr>
          <p:cNvPr id="3" name="Tampungan Konten 2">
            <a:extLst>
              <a:ext uri="{FF2B5EF4-FFF2-40B4-BE49-F238E27FC236}">
                <a16:creationId xmlns:a16="http://schemas.microsoft.com/office/drawing/2014/main" id="{F94F024E-EC7F-461B-AB79-E2108D01CB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75804" y="2286001"/>
            <a:ext cx="6054195" cy="3593591"/>
          </a:xfrm>
        </p:spPr>
        <p:txBody>
          <a:bodyPr>
            <a:normAutofit/>
          </a:bodyPr>
          <a:lstStyle/>
          <a:p>
            <a:r>
              <a:rPr lang="en-US" dirty="0" err="1"/>
              <a:t>Melihat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name server </a:t>
            </a:r>
            <a:r>
              <a:rPr lang="en-US" dirty="0" err="1"/>
              <a:t>berdasarkan</a:t>
            </a:r>
            <a:r>
              <a:rPr lang="en-US" dirty="0"/>
              <a:t> </a:t>
            </a:r>
            <a:r>
              <a:rPr lang="en-US" dirty="0" err="1"/>
              <a:t>nama</a:t>
            </a:r>
            <a:r>
              <a:rPr lang="en-US" dirty="0"/>
              <a:t> domain 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0004528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>
            <a:extLst>
              <a:ext uri="{FF2B5EF4-FFF2-40B4-BE49-F238E27FC236}">
                <a16:creationId xmlns:a16="http://schemas.microsoft.com/office/drawing/2014/main" id="{BB265BAC-7018-4903-9F46-A4F9016244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7" y="645105"/>
            <a:ext cx="4357499" cy="1320855"/>
          </a:xfrm>
        </p:spPr>
        <p:txBody>
          <a:bodyPr>
            <a:normAutofit/>
          </a:bodyPr>
          <a:lstStyle/>
          <a:p>
            <a:r>
              <a:rPr lang="en-US" sz="4400"/>
              <a:t>NetSH</a:t>
            </a:r>
            <a:endParaRPr lang="en-ID" sz="4400"/>
          </a:p>
        </p:txBody>
      </p:sp>
      <p:sp>
        <p:nvSpPr>
          <p:cNvPr id="3" name="Tampungan Konten 2">
            <a:extLst>
              <a:ext uri="{FF2B5EF4-FFF2-40B4-BE49-F238E27FC236}">
                <a16:creationId xmlns:a16="http://schemas.microsoft.com/office/drawing/2014/main" id="{22589FCF-A91A-4BF3-AD1D-5EAA58533E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2286001"/>
            <a:ext cx="4363595" cy="3593591"/>
          </a:xfrm>
        </p:spPr>
        <p:txBody>
          <a:bodyPr>
            <a:normAutofit/>
          </a:bodyPr>
          <a:lstStyle/>
          <a:p>
            <a:r>
              <a:rPr lang="en-US">
                <a:solidFill>
                  <a:schemeClr val="tx1"/>
                </a:solidFill>
              </a:rPr>
              <a:t>Network Shell</a:t>
            </a:r>
          </a:p>
          <a:p>
            <a:r>
              <a:rPr lang="en-US">
                <a:solidFill>
                  <a:schemeClr val="tx1"/>
                </a:solidFill>
              </a:rPr>
              <a:t>Berisi perintah-perintah yang berguna untuk konfigurasi jaringan maupun firewall pada ms windows</a:t>
            </a:r>
          </a:p>
          <a:p>
            <a:r>
              <a:rPr lang="en-US">
                <a:solidFill>
                  <a:schemeClr val="tx1"/>
                </a:solidFill>
              </a:rPr>
              <a:t>Dijalankan melalui command prompt (berbasis text)</a:t>
            </a:r>
          </a:p>
          <a:p>
            <a:endParaRPr lang="en-US">
              <a:solidFill>
                <a:schemeClr val="tx1"/>
              </a:solidFill>
            </a:endParaRPr>
          </a:p>
          <a:p>
            <a:endParaRPr lang="en-ID">
              <a:solidFill>
                <a:schemeClr val="tx1"/>
              </a:solidFill>
            </a:endParaRPr>
          </a:p>
        </p:txBody>
      </p:sp>
      <p:pic>
        <p:nvPicPr>
          <p:cNvPr id="5" name="Gambar 4">
            <a:extLst>
              <a:ext uri="{FF2B5EF4-FFF2-40B4-BE49-F238E27FC236}">
                <a16:creationId xmlns:a16="http://schemas.microsoft.com/office/drawing/2014/main" id="{6C321C15-C5BE-4CB9-ACB5-6F6CB06502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8193" y="2027153"/>
            <a:ext cx="5176744" cy="28299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72650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>
            <a:extLst>
              <a:ext uri="{FF2B5EF4-FFF2-40B4-BE49-F238E27FC236}">
                <a16:creationId xmlns:a16="http://schemas.microsoft.com/office/drawing/2014/main" id="{5036A9AA-CD77-4B1A-97EA-00F2991A2C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7" y="645105"/>
            <a:ext cx="4357499" cy="1320855"/>
          </a:xfrm>
        </p:spPr>
        <p:txBody>
          <a:bodyPr>
            <a:normAutofit/>
          </a:bodyPr>
          <a:lstStyle/>
          <a:p>
            <a:r>
              <a:rPr lang="en-US" sz="4400"/>
              <a:t>Opsi Pada Netsh</a:t>
            </a:r>
            <a:endParaRPr lang="en-ID" sz="4400"/>
          </a:p>
        </p:txBody>
      </p:sp>
      <p:sp>
        <p:nvSpPr>
          <p:cNvPr id="3" name="Tampungan Konten 2">
            <a:extLst>
              <a:ext uri="{FF2B5EF4-FFF2-40B4-BE49-F238E27FC236}">
                <a16:creationId xmlns:a16="http://schemas.microsoft.com/office/drawing/2014/main" id="{18FD160D-C937-4A34-B34C-5BFF9CACA1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2286001"/>
            <a:ext cx="4363595" cy="3593591"/>
          </a:xfrm>
        </p:spPr>
        <p:txBody>
          <a:bodyPr>
            <a:normAutofit/>
          </a:bodyPr>
          <a:lstStyle/>
          <a:p>
            <a:r>
              <a:rPr lang="en-US">
                <a:solidFill>
                  <a:schemeClr val="tx1"/>
                </a:solidFill>
              </a:rPr>
              <a:t>Ketik “?” lalu enter untuk melihat fitur apa saja yang telah disediakan oleh netsh</a:t>
            </a:r>
          </a:p>
          <a:p>
            <a:r>
              <a:rPr lang="en-US">
                <a:solidFill>
                  <a:schemeClr val="tx1"/>
                </a:solidFill>
              </a:rPr>
              <a:t>Pilih fitur yang tersedia untuk melakukan konfigurasi melalui command prompt</a:t>
            </a:r>
            <a:endParaRPr lang="en-ID">
              <a:solidFill>
                <a:schemeClr val="tx1"/>
              </a:solidFill>
            </a:endParaRPr>
          </a:p>
        </p:txBody>
      </p:sp>
      <p:pic>
        <p:nvPicPr>
          <p:cNvPr id="5" name="Gambar 4">
            <a:extLst>
              <a:ext uri="{FF2B5EF4-FFF2-40B4-BE49-F238E27FC236}">
                <a16:creationId xmlns:a16="http://schemas.microsoft.com/office/drawing/2014/main" id="{66B3DFE0-4E86-4B3D-89C5-0E6165B479E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0" y="546677"/>
            <a:ext cx="5176744" cy="2838566"/>
          </a:xfrm>
          <a:prstGeom prst="rect">
            <a:avLst/>
          </a:prstGeom>
        </p:spPr>
      </p:pic>
      <p:pic>
        <p:nvPicPr>
          <p:cNvPr id="7" name="Gambar 6">
            <a:extLst>
              <a:ext uri="{FF2B5EF4-FFF2-40B4-BE49-F238E27FC236}">
                <a16:creationId xmlns:a16="http://schemas.microsoft.com/office/drawing/2014/main" id="{F511B83E-3200-459E-8749-F2AE45270A1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03022" y="3745992"/>
            <a:ext cx="6362700" cy="213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44460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>
            <a:extLst>
              <a:ext uri="{FF2B5EF4-FFF2-40B4-BE49-F238E27FC236}">
                <a16:creationId xmlns:a16="http://schemas.microsoft.com/office/drawing/2014/main" id="{A930DEDB-14E8-4205-8E59-231C521DF5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Contoh</a:t>
            </a:r>
            <a:endParaRPr lang="en-ID" dirty="0"/>
          </a:p>
        </p:txBody>
      </p:sp>
      <p:pic>
        <p:nvPicPr>
          <p:cNvPr id="5" name="Gambar 4">
            <a:extLst>
              <a:ext uri="{FF2B5EF4-FFF2-40B4-BE49-F238E27FC236}">
                <a16:creationId xmlns:a16="http://schemas.microsoft.com/office/drawing/2014/main" id="{2D94CB83-E168-40AD-ADFA-2F1C4471ADB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1678" y="2286000"/>
            <a:ext cx="7052650" cy="1492131"/>
          </a:xfrm>
          <a:prstGeom prst="rect">
            <a:avLst/>
          </a:prstGeom>
        </p:spPr>
      </p:pic>
      <p:pic>
        <p:nvPicPr>
          <p:cNvPr id="7" name="Gambar 6">
            <a:extLst>
              <a:ext uri="{FF2B5EF4-FFF2-40B4-BE49-F238E27FC236}">
                <a16:creationId xmlns:a16="http://schemas.microsoft.com/office/drawing/2014/main" id="{F7E62F7D-399B-4BB9-BCC4-2BA488613BC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51677" y="4721030"/>
            <a:ext cx="7473783" cy="413678"/>
          </a:xfrm>
          <a:prstGeom prst="rect">
            <a:avLst/>
          </a:prstGeom>
        </p:spPr>
      </p:pic>
      <p:sp>
        <p:nvSpPr>
          <p:cNvPr id="8" name="Kotak Teks 7">
            <a:extLst>
              <a:ext uri="{FF2B5EF4-FFF2-40B4-BE49-F238E27FC236}">
                <a16:creationId xmlns:a16="http://schemas.microsoft.com/office/drawing/2014/main" id="{B14DCFCF-7C48-4F71-A39A-947441F2D5B9}"/>
              </a:ext>
            </a:extLst>
          </p:cNvPr>
          <p:cNvSpPr txBox="1"/>
          <p:nvPr/>
        </p:nvSpPr>
        <p:spPr>
          <a:xfrm>
            <a:off x="8304328" y="2374443"/>
            <a:ext cx="317567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0000"/>
                </a:solidFill>
              </a:rPr>
              <a:t>Memunculkan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nama-nama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>
                <a:solidFill>
                  <a:srgbClr val="FF0000"/>
                </a:solidFill>
              </a:rPr>
              <a:t>Interface </a:t>
            </a:r>
            <a:r>
              <a:rPr lang="en-US" dirty="0" err="1">
                <a:solidFill>
                  <a:srgbClr val="FF0000"/>
                </a:solidFill>
              </a:rPr>
              <a:t>jaringan</a:t>
            </a:r>
            <a:r>
              <a:rPr lang="en-US" dirty="0">
                <a:solidFill>
                  <a:srgbClr val="FF0000"/>
                </a:solidFill>
              </a:rPr>
              <a:t> yang </a:t>
            </a:r>
            <a:r>
              <a:rPr lang="en-US" dirty="0" err="1">
                <a:solidFill>
                  <a:srgbClr val="FF0000"/>
                </a:solidFill>
              </a:rPr>
              <a:t>tertanam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>
                <a:solidFill>
                  <a:srgbClr val="FF0000"/>
                </a:solidFill>
              </a:rPr>
              <a:t>Pada computer </a:t>
            </a:r>
            <a:r>
              <a:rPr lang="en-US" dirty="0" err="1">
                <a:solidFill>
                  <a:srgbClr val="FF0000"/>
                </a:solidFill>
              </a:rPr>
              <a:t>kita</a:t>
            </a:r>
            <a:endParaRPr lang="en-ID" dirty="0">
              <a:solidFill>
                <a:srgbClr val="FF0000"/>
              </a:solidFill>
            </a:endParaRPr>
          </a:p>
        </p:txBody>
      </p:sp>
      <p:sp>
        <p:nvSpPr>
          <p:cNvPr id="9" name="Kotak Teks 8">
            <a:extLst>
              <a:ext uri="{FF2B5EF4-FFF2-40B4-BE49-F238E27FC236}">
                <a16:creationId xmlns:a16="http://schemas.microsoft.com/office/drawing/2014/main" id="{AA559C66-6A90-43F7-A209-B51C05B82FB9}"/>
              </a:ext>
            </a:extLst>
          </p:cNvPr>
          <p:cNvSpPr txBox="1"/>
          <p:nvPr/>
        </p:nvSpPr>
        <p:spPr>
          <a:xfrm>
            <a:off x="8725460" y="4466204"/>
            <a:ext cx="316304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0000"/>
                </a:solidFill>
              </a:rPr>
              <a:t>Mengganti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alamat</a:t>
            </a:r>
            <a:r>
              <a:rPr lang="en-US" dirty="0">
                <a:solidFill>
                  <a:srgbClr val="FF0000"/>
                </a:solidFill>
              </a:rPr>
              <a:t> DNS </a:t>
            </a:r>
            <a:r>
              <a:rPr lang="en-US" dirty="0" err="1">
                <a:solidFill>
                  <a:srgbClr val="FF0000"/>
                </a:solidFill>
              </a:rPr>
              <a:t>menjadi</a:t>
            </a:r>
            <a:r>
              <a:rPr lang="en-US" dirty="0">
                <a:solidFill>
                  <a:srgbClr val="FF0000"/>
                </a:solidFill>
              </a:rPr>
              <a:t> </a:t>
            </a:r>
          </a:p>
          <a:p>
            <a:r>
              <a:rPr lang="en-US" dirty="0">
                <a:solidFill>
                  <a:srgbClr val="FF0000"/>
                </a:solidFill>
              </a:rPr>
              <a:t>8.8.8.8 (</a:t>
            </a:r>
            <a:r>
              <a:rPr lang="en-US" dirty="0" err="1">
                <a:solidFill>
                  <a:srgbClr val="FF0000"/>
                </a:solidFill>
              </a:rPr>
              <a:t>dns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milik</a:t>
            </a:r>
            <a:r>
              <a:rPr lang="en-US" dirty="0">
                <a:solidFill>
                  <a:srgbClr val="FF0000"/>
                </a:solidFill>
              </a:rPr>
              <a:t> google)</a:t>
            </a:r>
            <a:endParaRPr lang="en-ID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0065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>
            <a:extLst>
              <a:ext uri="{FF2B5EF4-FFF2-40B4-BE49-F238E27FC236}">
                <a16:creationId xmlns:a16="http://schemas.microsoft.com/office/drawing/2014/main" id="{2D34B0D0-4239-4156-82AB-C86EEB4F95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Ipconfig dan PING</a:t>
            </a:r>
            <a:endParaRPr lang="en-ID" dirty="0"/>
          </a:p>
        </p:txBody>
      </p:sp>
      <p:sp>
        <p:nvSpPr>
          <p:cNvPr id="3" name="Tampungan Konten 2">
            <a:extLst>
              <a:ext uri="{FF2B5EF4-FFF2-40B4-BE49-F238E27FC236}">
                <a16:creationId xmlns:a16="http://schemas.microsoft.com/office/drawing/2014/main" id="{F9A82260-CE92-49A0-9FB2-E99FE8492C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ipconfig = </a:t>
            </a:r>
            <a:r>
              <a:rPr lang="en-US" dirty="0" err="1"/>
              <a:t>membaca</a:t>
            </a:r>
            <a:r>
              <a:rPr lang="en-US" dirty="0"/>
              <a:t> </a:t>
            </a:r>
            <a:r>
              <a:rPr lang="en-US" dirty="0" err="1"/>
              <a:t>konfigurasi</a:t>
            </a:r>
            <a:r>
              <a:rPr lang="en-US" dirty="0"/>
              <a:t> IP </a:t>
            </a:r>
          </a:p>
          <a:p>
            <a:r>
              <a:rPr lang="en-US" dirty="0"/>
              <a:t>ping = </a:t>
            </a:r>
            <a:r>
              <a:rPr lang="en-US" dirty="0" err="1"/>
              <a:t>menguji</a:t>
            </a:r>
            <a:r>
              <a:rPr lang="en-US" dirty="0"/>
              <a:t> </a:t>
            </a:r>
            <a:r>
              <a:rPr lang="en-US" dirty="0" err="1"/>
              <a:t>konektivitas</a:t>
            </a:r>
            <a:r>
              <a:rPr lang="en-US" dirty="0"/>
              <a:t> (</a:t>
            </a:r>
            <a:r>
              <a:rPr lang="en-US" dirty="0" err="1"/>
              <a:t>mengetahui</a:t>
            </a:r>
            <a:r>
              <a:rPr lang="en-US" dirty="0"/>
              <a:t> </a:t>
            </a:r>
            <a:r>
              <a:rPr lang="en-US" dirty="0" err="1"/>
              <a:t>apakah</a:t>
            </a:r>
            <a:r>
              <a:rPr lang="en-US" dirty="0"/>
              <a:t> computer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terhubung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jaringan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ip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)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2210441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>
            <a:extLst>
              <a:ext uri="{FF2B5EF4-FFF2-40B4-BE49-F238E27FC236}">
                <a16:creationId xmlns:a16="http://schemas.microsoft.com/office/drawing/2014/main" id="{71FB7EF0-149D-4731-ACDD-6F06C92243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ipconfig</a:t>
            </a:r>
            <a:endParaRPr lang="en-ID" dirty="0"/>
          </a:p>
        </p:txBody>
      </p:sp>
      <p:sp>
        <p:nvSpPr>
          <p:cNvPr id="3" name="Tampungan Konten 2">
            <a:extLst>
              <a:ext uri="{FF2B5EF4-FFF2-40B4-BE49-F238E27FC236}">
                <a16:creationId xmlns:a16="http://schemas.microsoft.com/office/drawing/2014/main" id="{282EACAC-C7A8-4839-A5AA-5C18C0BA57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ipconfig /all </a:t>
            </a:r>
            <a:r>
              <a:rPr lang="en-US" dirty="0">
                <a:sym typeface="Wingdings" panose="05000000000000000000" pitchFamily="2" charset="2"/>
              </a:rPr>
              <a:t> </a:t>
            </a:r>
            <a:r>
              <a:rPr lang="en-US" dirty="0" err="1">
                <a:sym typeface="Wingdings" panose="05000000000000000000" pitchFamily="2" charset="2"/>
              </a:rPr>
              <a:t>memunculkan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informasi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konfigurasi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ip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secara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lengkap</a:t>
            </a:r>
            <a:endParaRPr lang="en-US" dirty="0"/>
          </a:p>
          <a:p>
            <a:r>
              <a:rPr lang="en-US" dirty="0"/>
              <a:t>ipconfig /</a:t>
            </a:r>
            <a:r>
              <a:rPr lang="en-US" dirty="0" err="1"/>
              <a:t>registerdns</a:t>
            </a:r>
            <a:r>
              <a:rPr lang="en-US" dirty="0"/>
              <a:t> </a:t>
            </a:r>
            <a:r>
              <a:rPr lang="en-US" dirty="0">
                <a:sym typeface="Wingdings" panose="05000000000000000000" pitchFamily="2" charset="2"/>
              </a:rPr>
              <a:t> </a:t>
            </a:r>
            <a:r>
              <a:rPr lang="en-US" dirty="0" err="1">
                <a:sym typeface="Wingdings" panose="05000000000000000000" pitchFamily="2" charset="2"/>
              </a:rPr>
              <a:t>mendaftarkan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nama</a:t>
            </a:r>
            <a:r>
              <a:rPr lang="en-US" dirty="0">
                <a:sym typeface="Wingdings" panose="05000000000000000000" pitchFamily="2" charset="2"/>
              </a:rPr>
              <a:t> computer </a:t>
            </a:r>
            <a:r>
              <a:rPr lang="en-US" dirty="0" err="1">
                <a:sym typeface="Wingdings" panose="05000000000000000000" pitchFamily="2" charset="2"/>
              </a:rPr>
              <a:t>kita</a:t>
            </a:r>
            <a:r>
              <a:rPr lang="en-US" dirty="0">
                <a:sym typeface="Wingdings" panose="05000000000000000000" pitchFamily="2" charset="2"/>
              </a:rPr>
              <a:t> agar </a:t>
            </a:r>
            <a:r>
              <a:rPr lang="en-US" dirty="0" err="1">
                <a:sym typeface="Wingdings" panose="05000000000000000000" pitchFamily="2" charset="2"/>
              </a:rPr>
              <a:t>terbaca</a:t>
            </a:r>
            <a:r>
              <a:rPr lang="en-US" dirty="0">
                <a:sym typeface="Wingdings" panose="05000000000000000000" pitchFamily="2" charset="2"/>
              </a:rPr>
              <a:t> di server </a:t>
            </a:r>
            <a:r>
              <a:rPr lang="en-US" dirty="0" err="1">
                <a:sym typeface="Wingdings" panose="05000000000000000000" pitchFamily="2" charset="2"/>
              </a:rPr>
              <a:t>dns</a:t>
            </a:r>
            <a:endParaRPr lang="en-US" dirty="0">
              <a:sym typeface="Wingdings" panose="05000000000000000000" pitchFamily="2" charset="2"/>
            </a:endParaRPr>
          </a:p>
          <a:p>
            <a:r>
              <a:rPr lang="en-US" dirty="0">
                <a:sym typeface="Wingdings" panose="05000000000000000000" pitchFamily="2" charset="2"/>
              </a:rPr>
              <a:t>ipconfig /</a:t>
            </a:r>
            <a:r>
              <a:rPr lang="en-US" dirty="0" err="1">
                <a:sym typeface="Wingdings" panose="05000000000000000000" pitchFamily="2" charset="2"/>
              </a:rPr>
              <a:t>displaydns</a:t>
            </a:r>
            <a:r>
              <a:rPr lang="en-US" dirty="0">
                <a:sym typeface="Wingdings" panose="05000000000000000000" pitchFamily="2" charset="2"/>
              </a:rPr>
              <a:t>  </a:t>
            </a:r>
            <a:r>
              <a:rPr lang="en-US" dirty="0" err="1">
                <a:sym typeface="Wingdings" panose="05000000000000000000" pitchFamily="2" charset="2"/>
              </a:rPr>
              <a:t>menampilkan</a:t>
            </a:r>
            <a:r>
              <a:rPr lang="en-US" dirty="0">
                <a:sym typeface="Wingdings" panose="05000000000000000000" pitchFamily="2" charset="2"/>
              </a:rPr>
              <a:t> cache </a:t>
            </a:r>
            <a:r>
              <a:rPr lang="en-US" dirty="0" err="1">
                <a:sym typeface="Wingdings" panose="05000000000000000000" pitchFamily="2" charset="2"/>
              </a:rPr>
              <a:t>dns</a:t>
            </a:r>
            <a:r>
              <a:rPr lang="en-US" dirty="0">
                <a:sym typeface="Wingdings" panose="05000000000000000000" pitchFamily="2" charset="2"/>
              </a:rPr>
              <a:t> yang </a:t>
            </a:r>
            <a:r>
              <a:rPr lang="en-US" dirty="0" err="1">
                <a:sym typeface="Wingdings" panose="05000000000000000000" pitchFamily="2" charset="2"/>
              </a:rPr>
              <a:t>tersimpan</a:t>
            </a:r>
            <a:r>
              <a:rPr lang="en-US" dirty="0">
                <a:sym typeface="Wingdings" panose="05000000000000000000" pitchFamily="2" charset="2"/>
              </a:rPr>
              <a:t> pada computer </a:t>
            </a:r>
            <a:r>
              <a:rPr lang="en-US" dirty="0" err="1">
                <a:sym typeface="Wingdings" panose="05000000000000000000" pitchFamily="2" charset="2"/>
              </a:rPr>
              <a:t>kita</a:t>
            </a:r>
            <a:endParaRPr lang="en-US" dirty="0">
              <a:sym typeface="Wingdings" panose="05000000000000000000" pitchFamily="2" charset="2"/>
            </a:endParaRPr>
          </a:p>
          <a:p>
            <a:r>
              <a:rPr lang="en-ID" dirty="0"/>
              <a:t>ipconfig /</a:t>
            </a:r>
            <a:r>
              <a:rPr lang="en-ID" dirty="0" err="1"/>
              <a:t>flushdns</a:t>
            </a:r>
            <a:r>
              <a:rPr lang="en-ID" dirty="0"/>
              <a:t> </a:t>
            </a:r>
            <a:r>
              <a:rPr lang="en-ID" dirty="0">
                <a:sym typeface="Wingdings" panose="05000000000000000000" pitchFamily="2" charset="2"/>
              </a:rPr>
              <a:t> </a:t>
            </a:r>
            <a:r>
              <a:rPr lang="en-ID" dirty="0" err="1">
                <a:sym typeface="Wingdings" panose="05000000000000000000" pitchFamily="2" charset="2"/>
              </a:rPr>
              <a:t>mengosongkan</a:t>
            </a:r>
            <a:r>
              <a:rPr lang="en-ID" dirty="0">
                <a:sym typeface="Wingdings" panose="05000000000000000000" pitchFamily="2" charset="2"/>
              </a:rPr>
              <a:t> cache </a:t>
            </a:r>
            <a:r>
              <a:rPr lang="en-ID" dirty="0" err="1">
                <a:sym typeface="Wingdings" panose="05000000000000000000" pitchFamily="2" charset="2"/>
              </a:rPr>
              <a:t>dns</a:t>
            </a:r>
            <a:r>
              <a:rPr lang="en-ID" dirty="0">
                <a:sym typeface="Wingdings" panose="05000000000000000000" pitchFamily="2" charset="2"/>
              </a:rPr>
              <a:t> pada computer </a:t>
            </a:r>
            <a:r>
              <a:rPr lang="en-ID" dirty="0" err="1">
                <a:sym typeface="Wingdings" panose="05000000000000000000" pitchFamily="2" charset="2"/>
              </a:rPr>
              <a:t>kita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42207559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A2805736-925B-4E6B-9FAB-73BA23E1E9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" name="Judul 1">
            <a:extLst>
              <a:ext uri="{FF2B5EF4-FFF2-40B4-BE49-F238E27FC236}">
                <a16:creationId xmlns:a16="http://schemas.microsoft.com/office/drawing/2014/main" id="{F7EB8D34-935E-4DAA-9CFB-793FA43398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5197" y="382385"/>
            <a:ext cx="3111669" cy="899780"/>
          </a:xfrm>
        </p:spPr>
        <p:txBody>
          <a:bodyPr anchor="b">
            <a:normAutofit/>
          </a:bodyPr>
          <a:lstStyle/>
          <a:p>
            <a:r>
              <a:rPr lang="en-US" sz="2000" dirty="0"/>
              <a:t>tracert</a:t>
            </a:r>
            <a:endParaRPr lang="en-ID" sz="2000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9EA2B43-8884-423C-B0EB-8949B04621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ampungan Konten 2">
            <a:extLst>
              <a:ext uri="{FF2B5EF4-FFF2-40B4-BE49-F238E27FC236}">
                <a16:creationId xmlns:a16="http://schemas.microsoft.com/office/drawing/2014/main" id="{A6530466-243E-4A24-810A-EB2F7DF7AF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5197" y="1613434"/>
            <a:ext cx="3111668" cy="4594953"/>
          </a:xfrm>
        </p:spPr>
        <p:txBody>
          <a:bodyPr>
            <a:normAutofit/>
          </a:bodyPr>
          <a:lstStyle/>
          <a:p>
            <a:r>
              <a:rPr lang="en-US" sz="2400" dirty="0" err="1"/>
              <a:t>Menampilkan</a:t>
            </a:r>
            <a:r>
              <a:rPr lang="en-US" sz="2400" dirty="0"/>
              <a:t> </a:t>
            </a:r>
            <a:r>
              <a:rPr lang="en-US" sz="2400" dirty="0" err="1"/>
              <a:t>lintasan</a:t>
            </a:r>
            <a:r>
              <a:rPr lang="en-US" sz="2400" dirty="0"/>
              <a:t> </a:t>
            </a:r>
            <a:r>
              <a:rPr lang="en-US" sz="2400" dirty="0" err="1"/>
              <a:t>rute</a:t>
            </a:r>
            <a:r>
              <a:rPr lang="en-US" sz="2400" dirty="0"/>
              <a:t> </a:t>
            </a:r>
            <a:r>
              <a:rPr lang="en-US" sz="2400" dirty="0" err="1"/>
              <a:t>jaringan</a:t>
            </a:r>
            <a:r>
              <a:rPr lang="en-US" sz="2400" dirty="0"/>
              <a:t> yang </a:t>
            </a:r>
            <a:r>
              <a:rPr lang="en-US" sz="2400" dirty="0" err="1"/>
              <a:t>kita</a:t>
            </a:r>
            <a:r>
              <a:rPr lang="en-US" sz="2400" dirty="0"/>
              <a:t> </a:t>
            </a:r>
            <a:r>
              <a:rPr lang="en-US" sz="2400" dirty="0" err="1"/>
              <a:t>lalui</a:t>
            </a:r>
            <a:r>
              <a:rPr lang="en-US" sz="2400" dirty="0"/>
              <a:t> </a:t>
            </a:r>
            <a:r>
              <a:rPr lang="en-US" sz="2400" dirty="0" err="1"/>
              <a:t>menuju</a:t>
            </a:r>
            <a:r>
              <a:rPr lang="en-US" sz="2400" dirty="0"/>
              <a:t> </a:t>
            </a:r>
            <a:r>
              <a:rPr lang="en-US" sz="2400" dirty="0" err="1"/>
              <a:t>suatu</a:t>
            </a:r>
            <a:r>
              <a:rPr lang="en-US" sz="2400" dirty="0"/>
              <a:t> </a:t>
            </a:r>
            <a:r>
              <a:rPr lang="en-US" sz="2400" dirty="0" err="1"/>
              <a:t>ip</a:t>
            </a:r>
            <a:r>
              <a:rPr lang="en-US" sz="2400" dirty="0"/>
              <a:t> atau domain</a:t>
            </a:r>
          </a:p>
          <a:p>
            <a:r>
              <a:rPr lang="en-US" sz="2400" dirty="0" err="1"/>
              <a:t>Sangat</a:t>
            </a:r>
            <a:r>
              <a:rPr lang="en-US" sz="2400" dirty="0"/>
              <a:t> </a:t>
            </a:r>
            <a:r>
              <a:rPr lang="en-US" sz="2400" dirty="0" err="1"/>
              <a:t>bermanfaat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melacak</a:t>
            </a:r>
            <a:r>
              <a:rPr lang="en-US" sz="2400" dirty="0"/>
              <a:t>/</a:t>
            </a:r>
            <a:r>
              <a:rPr lang="en-US" sz="2400" dirty="0" err="1"/>
              <a:t>mengetahui</a:t>
            </a:r>
            <a:r>
              <a:rPr lang="en-US" sz="2400" dirty="0"/>
              <a:t> </a:t>
            </a:r>
            <a:r>
              <a:rPr lang="en-US" sz="2400" dirty="0" err="1"/>
              <a:t>keberadaan</a:t>
            </a:r>
            <a:r>
              <a:rPr lang="en-US" sz="2400" dirty="0"/>
              <a:t> router mana yang </a:t>
            </a:r>
            <a:r>
              <a:rPr lang="en-US" sz="2400" dirty="0" err="1"/>
              <a:t>bermasalah</a:t>
            </a:r>
            <a:endParaRPr lang="en-ID" sz="2400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884A938-C405-4F09-AA12-590BEE1DE9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38601" y="643467"/>
            <a:ext cx="7391400" cy="55649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Gambar 4">
            <a:extLst>
              <a:ext uri="{FF2B5EF4-FFF2-40B4-BE49-F238E27FC236}">
                <a16:creationId xmlns:a16="http://schemas.microsoft.com/office/drawing/2014/main" id="{2CCFB58D-D889-460C-B739-204BA355B3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96909" y="832275"/>
            <a:ext cx="6074784" cy="2139380"/>
          </a:xfrm>
          <a:prstGeom prst="rect">
            <a:avLst/>
          </a:prstGeom>
        </p:spPr>
      </p:pic>
      <p:pic>
        <p:nvPicPr>
          <p:cNvPr id="7" name="Gambar 6">
            <a:extLst>
              <a:ext uri="{FF2B5EF4-FFF2-40B4-BE49-F238E27FC236}">
                <a16:creationId xmlns:a16="http://schemas.microsoft.com/office/drawing/2014/main" id="{D2935389-5158-4B96-85DF-090E1E8C143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58314" y="3429000"/>
            <a:ext cx="6771687" cy="25857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34729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>
            <a:extLst>
              <a:ext uri="{FF2B5EF4-FFF2-40B4-BE49-F238E27FC236}">
                <a16:creationId xmlns:a16="http://schemas.microsoft.com/office/drawing/2014/main" id="{4F4ACDE4-CC43-445C-9C21-D669FB11E1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9" y="645107"/>
            <a:ext cx="3384329" cy="1640894"/>
          </a:xfrm>
        </p:spPr>
        <p:txBody>
          <a:bodyPr anchor="t">
            <a:normAutofit/>
          </a:bodyPr>
          <a:lstStyle/>
          <a:p>
            <a:r>
              <a:rPr lang="en-US" sz="4000"/>
              <a:t>ARP</a:t>
            </a:r>
            <a:endParaRPr lang="en-ID" sz="4000"/>
          </a:p>
        </p:txBody>
      </p:sp>
      <p:sp>
        <p:nvSpPr>
          <p:cNvPr id="3" name="Tampungan Konten 2">
            <a:extLst>
              <a:ext uri="{FF2B5EF4-FFF2-40B4-BE49-F238E27FC236}">
                <a16:creationId xmlns:a16="http://schemas.microsoft.com/office/drawing/2014/main" id="{028CF31E-3DB1-4E5F-851C-13124CBCF8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9" y="2286001"/>
            <a:ext cx="3384330" cy="3940844"/>
          </a:xfrm>
        </p:spPr>
        <p:txBody>
          <a:bodyPr>
            <a:normAutofit/>
          </a:bodyPr>
          <a:lstStyle/>
          <a:p>
            <a:r>
              <a:rPr lang="en-US" dirty="0" err="1"/>
              <a:t>Melihat</a:t>
            </a:r>
            <a:r>
              <a:rPr lang="en-US" dirty="0"/>
              <a:t> table ARP (</a:t>
            </a:r>
            <a:r>
              <a:rPr lang="en-US" dirty="0" err="1"/>
              <a:t>pemetaan</a:t>
            </a:r>
            <a:r>
              <a:rPr lang="en-US" dirty="0"/>
              <a:t> IP </a:t>
            </a:r>
            <a:r>
              <a:rPr lang="en-US" dirty="0">
                <a:sym typeface="Wingdings" panose="05000000000000000000" pitchFamily="2" charset="2"/>
              </a:rPr>
              <a:t> MAC</a:t>
            </a:r>
            <a:r>
              <a:rPr lang="en-US" dirty="0"/>
              <a:t>)</a:t>
            </a:r>
            <a:endParaRPr lang="en-ID" dirty="0"/>
          </a:p>
        </p:txBody>
      </p:sp>
      <p:pic>
        <p:nvPicPr>
          <p:cNvPr id="5" name="Gambar 4">
            <a:extLst>
              <a:ext uri="{FF2B5EF4-FFF2-40B4-BE49-F238E27FC236}">
                <a16:creationId xmlns:a16="http://schemas.microsoft.com/office/drawing/2014/main" id="{7BADF374-1621-4D58-91A3-1A3C733BB72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79472" y="944020"/>
            <a:ext cx="5995465" cy="4996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96320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>
            <a:extLst>
              <a:ext uri="{FF2B5EF4-FFF2-40B4-BE49-F238E27FC236}">
                <a16:creationId xmlns:a16="http://schemas.microsoft.com/office/drawing/2014/main" id="{E6BACE8A-89CA-48A7-8577-FBB199FAE7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netstat</a:t>
            </a:r>
            <a:endParaRPr lang="en-ID" dirty="0"/>
          </a:p>
        </p:txBody>
      </p:sp>
      <p:sp>
        <p:nvSpPr>
          <p:cNvPr id="3" name="Tampungan Konten 2">
            <a:extLst>
              <a:ext uri="{FF2B5EF4-FFF2-40B4-BE49-F238E27FC236}">
                <a16:creationId xmlns:a16="http://schemas.microsoft.com/office/drawing/2014/main" id="{09404723-F1EC-4FF0-9A64-5EC723C239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Memeriksa</a:t>
            </a:r>
            <a:r>
              <a:rPr lang="en-US" dirty="0"/>
              <a:t> statistic </a:t>
            </a:r>
            <a:r>
              <a:rPr lang="en-US" dirty="0" err="1"/>
              <a:t>maupun</a:t>
            </a:r>
            <a:r>
              <a:rPr lang="en-US" dirty="0"/>
              <a:t> status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koneksi</a:t>
            </a:r>
            <a:r>
              <a:rPr lang="en-US" dirty="0"/>
              <a:t> </a:t>
            </a:r>
            <a:r>
              <a:rPr lang="en-US" dirty="0" err="1"/>
              <a:t>jaringan</a:t>
            </a:r>
            <a:endParaRPr lang="en-US" dirty="0"/>
          </a:p>
          <a:p>
            <a:r>
              <a:rPr lang="en-US" dirty="0"/>
              <a:t>Netstat –a </a:t>
            </a:r>
            <a:r>
              <a:rPr lang="en-US" dirty="0">
                <a:sym typeface="Wingdings" panose="05000000000000000000" pitchFamily="2" charset="2"/>
              </a:rPr>
              <a:t> </a:t>
            </a:r>
            <a:r>
              <a:rPr lang="en-US" dirty="0" err="1">
                <a:sym typeface="Wingdings" panose="05000000000000000000" pitchFamily="2" charset="2"/>
              </a:rPr>
              <a:t>menampilkan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seluruh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informasi</a:t>
            </a:r>
            <a:r>
              <a:rPr lang="en-US" dirty="0">
                <a:sym typeface="Wingdings" panose="05000000000000000000" pitchFamily="2" charset="2"/>
              </a:rPr>
              <a:t> status </a:t>
            </a:r>
            <a:r>
              <a:rPr lang="en-US" dirty="0" err="1">
                <a:sym typeface="Wingdings" panose="05000000000000000000" pitchFamily="2" charset="2"/>
              </a:rPr>
              <a:t>jaringan</a:t>
            </a:r>
            <a:endParaRPr lang="en-US" dirty="0">
              <a:sym typeface="Wingdings" panose="05000000000000000000" pitchFamily="2" charset="2"/>
            </a:endParaRPr>
          </a:p>
          <a:p>
            <a:r>
              <a:rPr lang="en-US" dirty="0">
                <a:sym typeface="Wingdings" panose="05000000000000000000" pitchFamily="2" charset="2"/>
              </a:rPr>
              <a:t>Netstat –o  </a:t>
            </a:r>
            <a:r>
              <a:rPr lang="en-US" dirty="0" err="1">
                <a:sym typeface="Wingdings" panose="05000000000000000000" pitchFamily="2" charset="2"/>
              </a:rPr>
              <a:t>menampilkan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informasi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koneksi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disertai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dengan</a:t>
            </a:r>
            <a:r>
              <a:rPr lang="en-US" dirty="0">
                <a:sym typeface="Wingdings" panose="05000000000000000000" pitchFamily="2" charset="2"/>
              </a:rPr>
              <a:t> id proses yang </a:t>
            </a:r>
            <a:r>
              <a:rPr lang="en-US" dirty="0" err="1">
                <a:sym typeface="Wingdings" panose="05000000000000000000" pitchFamily="2" charset="2"/>
              </a:rPr>
              <a:t>melakukan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koneksi</a:t>
            </a:r>
            <a:endParaRPr lang="en-US" dirty="0">
              <a:sym typeface="Wingdings" panose="05000000000000000000" pitchFamily="2" charset="2"/>
            </a:endParaRPr>
          </a:p>
          <a:p>
            <a:r>
              <a:rPr lang="en-US" dirty="0">
                <a:sym typeface="Wingdings" panose="05000000000000000000" pitchFamily="2" charset="2"/>
              </a:rPr>
              <a:t>Netstat –b  </a:t>
            </a:r>
            <a:r>
              <a:rPr lang="en-US" dirty="0" err="1">
                <a:sym typeface="Wingdings" panose="05000000000000000000" pitchFamily="2" charset="2"/>
              </a:rPr>
              <a:t>menampilkan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informasi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koneksi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disertai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dengan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nama</a:t>
            </a:r>
            <a:r>
              <a:rPr lang="en-US" dirty="0">
                <a:sym typeface="Wingdings" panose="05000000000000000000" pitchFamily="2" charset="2"/>
              </a:rPr>
              <a:t> program</a:t>
            </a:r>
          </a:p>
          <a:p>
            <a:r>
              <a:rPr lang="en-US" dirty="0">
                <a:sym typeface="Wingdings" panose="05000000000000000000" pitchFamily="2" charset="2"/>
              </a:rPr>
              <a:t>Netstat –f  </a:t>
            </a:r>
            <a:r>
              <a:rPr lang="en-US" dirty="0" err="1">
                <a:sym typeface="Wingdings" panose="05000000000000000000" pitchFamily="2" charset="2"/>
              </a:rPr>
              <a:t>menampilkan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informasi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koneksi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disertai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dengan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nama</a:t>
            </a:r>
            <a:r>
              <a:rPr lang="en-US" dirty="0">
                <a:sym typeface="Wingdings" panose="05000000000000000000" pitchFamily="2" charset="2"/>
              </a:rPr>
              <a:t> domain </a:t>
            </a:r>
            <a:r>
              <a:rPr lang="en-US" dirty="0" err="1">
                <a:sym typeface="Wingdings" panose="05000000000000000000" pitchFamily="2" charset="2"/>
              </a:rPr>
              <a:t>lengkap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475859206"/>
      </p:ext>
    </p:extLst>
  </p:cSld>
  <p:clrMapOvr>
    <a:masterClrMapping/>
  </p:clrMapOvr>
</p:sld>
</file>

<file path=ppt/theme/theme1.xml><?xml version="1.0" encoding="utf-8"?>
<a:theme xmlns:a="http://schemas.openxmlformats.org/drawingml/2006/main" name="Lencana">
  <a:themeElements>
    <a:clrScheme name="Lencana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Lencana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Lencana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Lencana</Template>
  <TotalTime>77</TotalTime>
  <Words>260</Words>
  <Application>Microsoft Office PowerPoint</Application>
  <PresentationFormat>Layar Lebar</PresentationFormat>
  <Paragraphs>38</Paragraphs>
  <Slides>11</Slides>
  <Notes>0</Notes>
  <HiddenSlides>0</HiddenSlides>
  <MMClips>0</MMClips>
  <ScaleCrop>false</ScaleCrop>
  <HeadingPairs>
    <vt:vector size="6" baseType="variant">
      <vt:variant>
        <vt:lpstr>Font Dipakai</vt:lpstr>
      </vt:variant>
      <vt:variant>
        <vt:i4>3</vt:i4>
      </vt:variant>
      <vt:variant>
        <vt:lpstr>Tema</vt:lpstr>
      </vt:variant>
      <vt:variant>
        <vt:i4>1</vt:i4>
      </vt:variant>
      <vt:variant>
        <vt:lpstr>Judul Slide</vt:lpstr>
      </vt:variant>
      <vt:variant>
        <vt:i4>11</vt:i4>
      </vt:variant>
    </vt:vector>
  </HeadingPairs>
  <TitlesOfParts>
    <vt:vector size="15" baseType="lpstr">
      <vt:lpstr>Arial</vt:lpstr>
      <vt:lpstr>Gill Sans MT</vt:lpstr>
      <vt:lpstr>Impact</vt:lpstr>
      <vt:lpstr>Lencana</vt:lpstr>
      <vt:lpstr>Tool Jaringan Pada Ms Windows</vt:lpstr>
      <vt:lpstr>NetSH</vt:lpstr>
      <vt:lpstr>Opsi Pada Netsh</vt:lpstr>
      <vt:lpstr>Contoh</vt:lpstr>
      <vt:lpstr>Ipconfig dan PING</vt:lpstr>
      <vt:lpstr>ipconfig</vt:lpstr>
      <vt:lpstr>tracert</vt:lpstr>
      <vt:lpstr>ARP</vt:lpstr>
      <vt:lpstr>netstat</vt:lpstr>
      <vt:lpstr>Contoh netstat</vt:lpstr>
      <vt:lpstr>nslookup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Tool Jaringan Pada Ms Windows</dc:title>
  <dc:creator>Installer Office 8</dc:creator>
  <cp:lastModifiedBy>Installer Office 8</cp:lastModifiedBy>
  <cp:revision>33</cp:revision>
  <dcterms:created xsi:type="dcterms:W3CDTF">2021-04-08T02:24:23Z</dcterms:created>
  <dcterms:modified xsi:type="dcterms:W3CDTF">2021-04-08T03:42:21Z</dcterms:modified>
</cp:coreProperties>
</file>