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39C72F-B740-47F3-90F4-3AA587C24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57896A-9A54-44E8-AA71-783B749D8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52653D-489C-4AA3-92AD-F98D6110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CD2ACF-108F-4797-AC6D-48840477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DDB973-DE48-43B4-97B5-BBD7B1AC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3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FBC8B2-C216-4580-8DA4-54AC061E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10F602-95B7-4B70-AE63-A0DDD345D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427256-17A0-4A75-ABDE-9ED2DCDE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652A68-FD62-43BE-8EA3-6CDC898D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DE13D-57ED-4E0D-94E4-F5D2ABC0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3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887BBEA-1E97-4339-BD0B-8A8B519CA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9A13AC-B2CE-44F7-9738-966F65B37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2B20E4-96BF-4E03-968C-D993BEDD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0B5037-E365-46FB-B277-66CAA4AC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E4FB0F-63BE-406F-AE0E-39107DB9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5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3D407-1DF2-4161-823C-0935D80B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5A683D-7D8F-4988-B969-6B792611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022430-6725-4049-95D3-F1C9B29B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5F35D2-D93A-4E11-AD49-FE7E4576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5D7C2-D915-4F82-983D-9809DA43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C6C10-C120-4D48-8AAA-08F51061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5E10D8-5FEB-4A50-8AAF-2A71037B9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B65469-D3B4-482B-9E2C-F3144A1F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23B21A-9E2F-4EBB-86E8-143E51BB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012478-3D3F-4E61-BB83-0E833C37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1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53E9C4-F7AC-4770-93EC-1B734B98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197E7C-8C43-4BCC-B643-7ECBA53F0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9DC9E1-0E0B-4409-B6A7-2449E980F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90E213-686D-4290-B794-BCDDD63B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3858B3-7FCB-427A-80ED-5AD168EF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710DFF-601F-4806-965A-3A65440E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3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61FDF-C3CC-45E4-9995-2B8CD0BF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EE85D7-9802-46A1-94E7-48A1C743F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D4AAFE-8990-4C94-ABBF-860F5731C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E277B22-D15A-4929-B0CC-713866C23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CD6DA67-7592-44EA-ACA9-1BD40729D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E86A08-4720-42FF-BF39-B0E659EA6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E3E6B9-1077-4669-A76F-3504887E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2EC3507-3C73-4EA6-BFE2-43AD16D2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8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1BD63-3609-43B8-B4E2-247D4EA7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792955B-BD92-46B1-93E8-71C9D38A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0B4ABF-AD7F-4739-AC1F-CE6DE15B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964FFF-AE35-457C-8781-BD7C9E0A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7CC0DD-44D5-41D9-A324-2CFD9C8F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A3CA461-060B-4397-80F0-F29162E4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28693CE-579C-4587-B920-EFAA0FBD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5BEA46-AC38-458C-B40E-D6C27A01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B46999-F252-4363-8928-1AD12CE46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9C5BCC-D2B1-4C67-ADFD-1B6FCF7CB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02CED5-ED6E-46D4-B84F-4E032274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86D465-5BE0-4657-B358-4DBE0FBE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D4E43-03B0-42D3-8834-8E2B6A0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7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64972-1473-4EE4-B791-B7F05BE0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AB72BC-847E-4514-9ADA-AD8484C4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208335-0205-4ED7-B4A8-7EB2208F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1AEA8A-40AB-4C27-AE40-3E4B97FD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29DE39-A398-4E80-8B17-86538CF8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139E2F-DBB6-47FA-AE12-C7D9F479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9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C358B13-8DD9-4C1E-A627-DC478CEA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6B9938-BAA6-48B9-A149-19D4838A5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80F2CC-9E2C-4B0F-8ADB-74611C064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2A1FE-5991-456B-966B-6513C533358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1B847F-1063-44A7-B053-5D75FB331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E4E71C-0745-44D8-BE68-5AF55CA22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D3AA-53C0-4C57-917F-93780938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3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F1674-17CA-4758-B8C8-183DBCBD2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F59BE4-7BA7-490D-A5E0-2F700DFD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xmlns="" id="{A5877DD3-B6DD-430B-A737-233541EB5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1" y="365125"/>
            <a:ext cx="10782299" cy="62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1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A32A5-1011-4E85-A71D-6BF1CD30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1F6B49-A363-48C8-81A1-21F54912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82B411-F074-486D-A4F2-F9DAA6FCC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49" y="0"/>
            <a:ext cx="115059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0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Niken Parwati</dc:creator>
  <cp:lastModifiedBy>Syafitri Jumianto</cp:lastModifiedBy>
  <cp:revision>1</cp:revision>
  <dcterms:created xsi:type="dcterms:W3CDTF">2018-12-09T03:41:19Z</dcterms:created>
  <dcterms:modified xsi:type="dcterms:W3CDTF">2018-12-10T02:27:00Z</dcterms:modified>
</cp:coreProperties>
</file>