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D44EC-F26D-4D44-8E33-9BD31A462434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8D56BDC-456A-4E0A-8008-FEAE74AAA937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Constantia" pitchFamily="18" charset="0"/>
            </a:rPr>
            <a:t>Masukan</a:t>
          </a:r>
          <a:r>
            <a:rPr lang="en-US" sz="3200" dirty="0" smtClean="0">
              <a:solidFill>
                <a:schemeClr val="tx1"/>
              </a:solidFill>
              <a:latin typeface="Constantia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Constantia" pitchFamily="18" charset="0"/>
            </a:rPr>
            <a:t>mentah</a:t>
          </a:r>
          <a:endParaRPr lang="en-US" sz="3200" dirty="0">
            <a:solidFill>
              <a:schemeClr val="tx1"/>
            </a:solidFill>
            <a:latin typeface="Constantia" pitchFamily="18" charset="0"/>
          </a:endParaRPr>
        </a:p>
      </dgm:t>
    </dgm:pt>
    <dgm:pt modelId="{373D34DD-4F83-4A8E-828F-F3D9BD8A12FD}" type="parTrans" cxnId="{06CE5713-FFCA-4DC5-83C7-1494FB0A3300}">
      <dgm:prSet/>
      <dgm:spPr/>
      <dgm:t>
        <a:bodyPr/>
        <a:lstStyle/>
        <a:p>
          <a:endParaRPr lang="en-US"/>
        </a:p>
      </dgm:t>
    </dgm:pt>
    <dgm:pt modelId="{6C6E9D93-262C-4627-8960-36C96FE84CC8}" type="sibTrans" cxnId="{06CE5713-FFCA-4DC5-83C7-1494FB0A3300}">
      <dgm:prSet/>
      <dgm:spPr/>
      <dgm:t>
        <a:bodyPr/>
        <a:lstStyle/>
        <a:p>
          <a:endParaRPr lang="en-US"/>
        </a:p>
      </dgm:t>
    </dgm:pt>
    <dgm:pt modelId="{1451ADFB-ABFE-4851-97F5-6F06E1605945}">
      <dgm:prSet phldrT="[Text]" custT="1"/>
      <dgm:spPr/>
      <dgm:t>
        <a:bodyPr/>
        <a:lstStyle/>
        <a:p>
          <a:r>
            <a:rPr lang="en-US" sz="3200" dirty="0" err="1" smtClean="0">
              <a:latin typeface="Constantia" pitchFamily="18" charset="0"/>
            </a:rPr>
            <a:t>Masukan</a:t>
          </a:r>
          <a:r>
            <a:rPr lang="en-US" sz="3200" dirty="0" smtClean="0">
              <a:latin typeface="Constantia" pitchFamily="18" charset="0"/>
            </a:rPr>
            <a:t> instrumental</a:t>
          </a:r>
          <a:endParaRPr lang="en-US" sz="3200" dirty="0">
            <a:latin typeface="Constantia" pitchFamily="18" charset="0"/>
          </a:endParaRPr>
        </a:p>
      </dgm:t>
    </dgm:pt>
    <dgm:pt modelId="{61F0F770-C18A-4E56-B59C-152007F13731}" type="parTrans" cxnId="{B4B498A9-CA60-4039-A6CB-DF87B9AD45DE}">
      <dgm:prSet/>
      <dgm:spPr/>
      <dgm:t>
        <a:bodyPr/>
        <a:lstStyle/>
        <a:p>
          <a:endParaRPr lang="en-US"/>
        </a:p>
      </dgm:t>
    </dgm:pt>
    <dgm:pt modelId="{E64E251A-4099-4A14-825B-42C755F18662}" type="sibTrans" cxnId="{B4B498A9-CA60-4039-A6CB-DF87B9AD45DE}">
      <dgm:prSet/>
      <dgm:spPr/>
      <dgm:t>
        <a:bodyPr/>
        <a:lstStyle/>
        <a:p>
          <a:endParaRPr lang="en-US"/>
        </a:p>
      </dgm:t>
    </dgm:pt>
    <dgm:pt modelId="{E7C8C876-44A1-4784-BFE3-2230E8833CA0}">
      <dgm:prSet phldrT="[Text]" custT="1"/>
      <dgm:spPr/>
      <dgm:t>
        <a:bodyPr/>
        <a:lstStyle/>
        <a:p>
          <a:r>
            <a:rPr lang="en-US" sz="3200" dirty="0" err="1" smtClean="0">
              <a:latin typeface="Constantia" pitchFamily="18" charset="0"/>
            </a:rPr>
            <a:t>Masukan</a:t>
          </a:r>
          <a:r>
            <a:rPr lang="en-US" sz="3200" dirty="0" smtClean="0">
              <a:latin typeface="Constantia" pitchFamily="18" charset="0"/>
            </a:rPr>
            <a:t> </a:t>
          </a:r>
          <a:r>
            <a:rPr lang="en-US" sz="3200" dirty="0" err="1" smtClean="0">
              <a:latin typeface="Constantia" pitchFamily="18" charset="0"/>
            </a:rPr>
            <a:t>lingkungan</a:t>
          </a:r>
          <a:endParaRPr lang="en-US" sz="3200" dirty="0">
            <a:latin typeface="Constantia" pitchFamily="18" charset="0"/>
          </a:endParaRPr>
        </a:p>
      </dgm:t>
    </dgm:pt>
    <dgm:pt modelId="{307B3114-A69B-4B8F-9BB8-CB0A87B2E871}" type="parTrans" cxnId="{8EF8B751-165E-4211-8713-D9C0A52494DE}">
      <dgm:prSet/>
      <dgm:spPr/>
      <dgm:t>
        <a:bodyPr/>
        <a:lstStyle/>
        <a:p>
          <a:endParaRPr lang="en-US"/>
        </a:p>
      </dgm:t>
    </dgm:pt>
    <dgm:pt modelId="{782BD446-51A0-4DB2-845F-FCB64AFD8F4E}" type="sibTrans" cxnId="{8EF8B751-165E-4211-8713-D9C0A52494DE}">
      <dgm:prSet/>
      <dgm:spPr/>
      <dgm:t>
        <a:bodyPr/>
        <a:lstStyle/>
        <a:p>
          <a:endParaRPr lang="en-US"/>
        </a:p>
      </dgm:t>
    </dgm:pt>
    <dgm:pt modelId="{9C7E117D-26D2-402A-92EE-C0B82DE1757F}">
      <dgm:prSet phldrT="[Text]" custT="1"/>
      <dgm:spPr/>
      <dgm:t>
        <a:bodyPr/>
        <a:lstStyle/>
        <a:p>
          <a:r>
            <a:rPr lang="en-US" sz="2800" dirty="0" smtClean="0">
              <a:latin typeface="Constantia" pitchFamily="18" charset="0"/>
            </a:rPr>
            <a:t>Proses </a:t>
          </a:r>
          <a:r>
            <a:rPr lang="en-US" sz="2800" dirty="0" err="1" smtClean="0">
              <a:latin typeface="Constantia" pitchFamily="18" charset="0"/>
            </a:rPr>
            <a:t>transformasi</a:t>
          </a:r>
          <a:r>
            <a:rPr lang="en-US" sz="2800" dirty="0" smtClean="0">
              <a:latin typeface="Constantia" pitchFamily="18" charset="0"/>
            </a:rPr>
            <a:t> </a:t>
          </a:r>
          <a:r>
            <a:rPr lang="en-US" sz="2800" dirty="0" err="1" smtClean="0">
              <a:latin typeface="Constantia" pitchFamily="18" charset="0"/>
            </a:rPr>
            <a:t>itu</a:t>
          </a:r>
          <a:r>
            <a:rPr lang="en-US" sz="2800" dirty="0" smtClean="0">
              <a:latin typeface="Constantia" pitchFamily="18" charset="0"/>
            </a:rPr>
            <a:t> </a:t>
          </a:r>
          <a:r>
            <a:rPr lang="en-US" sz="2800" dirty="0" err="1" smtClean="0">
              <a:latin typeface="Constantia" pitchFamily="18" charset="0"/>
            </a:rPr>
            <a:t>sendiri</a:t>
          </a:r>
          <a:endParaRPr lang="en-US" sz="2800" dirty="0">
            <a:latin typeface="Constantia" pitchFamily="18" charset="0"/>
          </a:endParaRPr>
        </a:p>
      </dgm:t>
    </dgm:pt>
    <dgm:pt modelId="{BD38F5F0-CA2C-4941-92CE-4FF7A4D8FBA6}" type="parTrans" cxnId="{0F84B920-9D1B-4EC5-BB66-35CB96D09E16}">
      <dgm:prSet/>
      <dgm:spPr/>
      <dgm:t>
        <a:bodyPr/>
        <a:lstStyle/>
        <a:p>
          <a:endParaRPr lang="en-US"/>
        </a:p>
      </dgm:t>
    </dgm:pt>
    <dgm:pt modelId="{C2AF4275-1A3A-487C-890D-24D2A4504A14}" type="sibTrans" cxnId="{0F84B920-9D1B-4EC5-BB66-35CB96D09E16}">
      <dgm:prSet/>
      <dgm:spPr/>
      <dgm:t>
        <a:bodyPr/>
        <a:lstStyle/>
        <a:p>
          <a:endParaRPr lang="en-US"/>
        </a:p>
      </dgm:t>
    </dgm:pt>
    <dgm:pt modelId="{98BF2E58-44BB-43B0-B1C2-AD57D1F5AFC3}">
      <dgm:prSet phldrT="[Text]" custT="1"/>
      <dgm:spPr/>
      <dgm:t>
        <a:bodyPr/>
        <a:lstStyle/>
        <a:p>
          <a:r>
            <a:rPr lang="en-US" sz="2800" dirty="0" err="1" smtClean="0">
              <a:latin typeface="Constantia" pitchFamily="18" charset="0"/>
            </a:rPr>
            <a:t>Keluaran</a:t>
          </a:r>
          <a:r>
            <a:rPr lang="en-US" sz="2800" dirty="0" smtClean="0">
              <a:latin typeface="Constantia" pitchFamily="18" charset="0"/>
            </a:rPr>
            <a:t> (</a:t>
          </a:r>
          <a:r>
            <a:rPr lang="en-US" sz="2800" dirty="0" err="1" smtClean="0">
              <a:latin typeface="Constantia" pitchFamily="18" charset="0"/>
            </a:rPr>
            <a:t>hasil</a:t>
          </a:r>
          <a:r>
            <a:rPr lang="en-US" sz="2800" dirty="0" smtClean="0">
              <a:latin typeface="Constantia" pitchFamily="18" charset="0"/>
            </a:rPr>
            <a:t> </a:t>
          </a:r>
          <a:r>
            <a:rPr lang="en-US" sz="2800" dirty="0" err="1" smtClean="0">
              <a:latin typeface="Constantia" pitchFamily="18" charset="0"/>
            </a:rPr>
            <a:t>transformasi</a:t>
          </a:r>
          <a:r>
            <a:rPr lang="en-US" sz="2800" dirty="0" smtClean="0">
              <a:latin typeface="Constantia" pitchFamily="18" charset="0"/>
            </a:rPr>
            <a:t>)</a:t>
          </a:r>
          <a:endParaRPr lang="en-US" sz="2800" dirty="0">
            <a:latin typeface="Constantia" pitchFamily="18" charset="0"/>
          </a:endParaRPr>
        </a:p>
      </dgm:t>
    </dgm:pt>
    <dgm:pt modelId="{98AA273D-431B-4786-9160-97E197B43E17}" type="parTrans" cxnId="{1EFF122D-3148-40EE-A444-FB854311DD41}">
      <dgm:prSet/>
      <dgm:spPr/>
      <dgm:t>
        <a:bodyPr/>
        <a:lstStyle/>
        <a:p>
          <a:endParaRPr lang="en-US"/>
        </a:p>
      </dgm:t>
    </dgm:pt>
    <dgm:pt modelId="{A9A27031-CA08-4D8E-A878-4C9EBB17A0BB}" type="sibTrans" cxnId="{1EFF122D-3148-40EE-A444-FB854311DD41}">
      <dgm:prSet/>
      <dgm:spPr/>
      <dgm:t>
        <a:bodyPr/>
        <a:lstStyle/>
        <a:p>
          <a:endParaRPr lang="en-US"/>
        </a:p>
      </dgm:t>
    </dgm:pt>
    <dgm:pt modelId="{CDA0235E-C334-45E9-B5A7-774B55B61E14}" type="pres">
      <dgm:prSet presAssocID="{D36D44EC-F26D-4D44-8E33-9BD31A4624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8A21D2-3247-4883-A9BA-BFEBF837DCF4}" type="pres">
      <dgm:prSet presAssocID="{A8D56BDC-456A-4E0A-8008-FEAE74AAA9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F2209-B8CE-49D4-A98A-8CAB7C34B12F}" type="pres">
      <dgm:prSet presAssocID="{6C6E9D93-262C-4627-8960-36C96FE84CC8}" presName="sibTrans" presStyleCnt="0"/>
      <dgm:spPr/>
    </dgm:pt>
    <dgm:pt modelId="{6DC5F7C7-B846-4F5A-9B10-D09C7F349DF1}" type="pres">
      <dgm:prSet presAssocID="{1451ADFB-ABFE-4851-97F5-6F06E16059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A7023-67EE-4899-A712-FDD299365BE9}" type="pres">
      <dgm:prSet presAssocID="{E64E251A-4099-4A14-825B-42C755F18662}" presName="sibTrans" presStyleCnt="0"/>
      <dgm:spPr/>
    </dgm:pt>
    <dgm:pt modelId="{91338A45-8A85-4477-ADA1-6BBDFEB8F96F}" type="pres">
      <dgm:prSet presAssocID="{E7C8C876-44A1-4784-BFE3-2230E8833C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D446D-0FBA-4DA5-ABFF-6F594E400807}" type="pres">
      <dgm:prSet presAssocID="{782BD446-51A0-4DB2-845F-FCB64AFD8F4E}" presName="sibTrans" presStyleCnt="0"/>
      <dgm:spPr/>
    </dgm:pt>
    <dgm:pt modelId="{1277C2CE-3EFA-4B5E-8E1C-7BAF0DD15381}" type="pres">
      <dgm:prSet presAssocID="{9C7E117D-26D2-402A-92EE-C0B82DE1757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B0541-7F23-44E8-8347-4088E43C7B4E}" type="pres">
      <dgm:prSet presAssocID="{C2AF4275-1A3A-487C-890D-24D2A4504A14}" presName="sibTrans" presStyleCnt="0"/>
      <dgm:spPr/>
    </dgm:pt>
    <dgm:pt modelId="{EB6F320D-AA3D-4C1A-9159-748559352692}" type="pres">
      <dgm:prSet presAssocID="{98BF2E58-44BB-43B0-B1C2-AD57D1F5AFC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CAD312-C9F8-4210-AEA8-880A221EC939}" type="presOf" srcId="{1451ADFB-ABFE-4851-97F5-6F06E1605945}" destId="{6DC5F7C7-B846-4F5A-9B10-D09C7F349DF1}" srcOrd="0" destOrd="0" presId="urn:microsoft.com/office/officeart/2005/8/layout/default"/>
    <dgm:cxn modelId="{3CDC94FB-F7EA-4F43-B93E-A4C6C621062F}" type="presOf" srcId="{9C7E117D-26D2-402A-92EE-C0B82DE1757F}" destId="{1277C2CE-3EFA-4B5E-8E1C-7BAF0DD15381}" srcOrd="0" destOrd="0" presId="urn:microsoft.com/office/officeart/2005/8/layout/default"/>
    <dgm:cxn modelId="{35EAC77C-C652-48E6-9883-36D77B7FBA63}" type="presOf" srcId="{98BF2E58-44BB-43B0-B1C2-AD57D1F5AFC3}" destId="{EB6F320D-AA3D-4C1A-9159-748559352692}" srcOrd="0" destOrd="0" presId="urn:microsoft.com/office/officeart/2005/8/layout/default"/>
    <dgm:cxn modelId="{0F84B920-9D1B-4EC5-BB66-35CB96D09E16}" srcId="{D36D44EC-F26D-4D44-8E33-9BD31A462434}" destId="{9C7E117D-26D2-402A-92EE-C0B82DE1757F}" srcOrd="3" destOrd="0" parTransId="{BD38F5F0-CA2C-4941-92CE-4FF7A4D8FBA6}" sibTransId="{C2AF4275-1A3A-487C-890D-24D2A4504A14}"/>
    <dgm:cxn modelId="{06CE5713-FFCA-4DC5-83C7-1494FB0A3300}" srcId="{D36D44EC-F26D-4D44-8E33-9BD31A462434}" destId="{A8D56BDC-456A-4E0A-8008-FEAE74AAA937}" srcOrd="0" destOrd="0" parTransId="{373D34DD-4F83-4A8E-828F-F3D9BD8A12FD}" sibTransId="{6C6E9D93-262C-4627-8960-36C96FE84CC8}"/>
    <dgm:cxn modelId="{458E349C-954F-4707-8381-CBDF8E969A34}" type="presOf" srcId="{A8D56BDC-456A-4E0A-8008-FEAE74AAA937}" destId="{718A21D2-3247-4883-A9BA-BFEBF837DCF4}" srcOrd="0" destOrd="0" presId="urn:microsoft.com/office/officeart/2005/8/layout/default"/>
    <dgm:cxn modelId="{637314BF-984F-42AB-BD5F-6AB37D513373}" type="presOf" srcId="{E7C8C876-44A1-4784-BFE3-2230E8833CA0}" destId="{91338A45-8A85-4477-ADA1-6BBDFEB8F96F}" srcOrd="0" destOrd="0" presId="urn:microsoft.com/office/officeart/2005/8/layout/default"/>
    <dgm:cxn modelId="{312C3D46-301C-4E31-9443-983D8C6B7F2B}" type="presOf" srcId="{D36D44EC-F26D-4D44-8E33-9BD31A462434}" destId="{CDA0235E-C334-45E9-B5A7-774B55B61E14}" srcOrd="0" destOrd="0" presId="urn:microsoft.com/office/officeart/2005/8/layout/default"/>
    <dgm:cxn modelId="{B4B498A9-CA60-4039-A6CB-DF87B9AD45DE}" srcId="{D36D44EC-F26D-4D44-8E33-9BD31A462434}" destId="{1451ADFB-ABFE-4851-97F5-6F06E1605945}" srcOrd="1" destOrd="0" parTransId="{61F0F770-C18A-4E56-B59C-152007F13731}" sibTransId="{E64E251A-4099-4A14-825B-42C755F18662}"/>
    <dgm:cxn modelId="{8EF8B751-165E-4211-8713-D9C0A52494DE}" srcId="{D36D44EC-F26D-4D44-8E33-9BD31A462434}" destId="{E7C8C876-44A1-4784-BFE3-2230E8833CA0}" srcOrd="2" destOrd="0" parTransId="{307B3114-A69B-4B8F-9BB8-CB0A87B2E871}" sibTransId="{782BD446-51A0-4DB2-845F-FCB64AFD8F4E}"/>
    <dgm:cxn modelId="{1EFF122D-3148-40EE-A444-FB854311DD41}" srcId="{D36D44EC-F26D-4D44-8E33-9BD31A462434}" destId="{98BF2E58-44BB-43B0-B1C2-AD57D1F5AFC3}" srcOrd="4" destOrd="0" parTransId="{98AA273D-431B-4786-9160-97E197B43E17}" sibTransId="{A9A27031-CA08-4D8E-A878-4C9EBB17A0BB}"/>
    <dgm:cxn modelId="{05134B50-9FF1-4E88-AA5D-36D290E627EC}" type="presParOf" srcId="{CDA0235E-C334-45E9-B5A7-774B55B61E14}" destId="{718A21D2-3247-4883-A9BA-BFEBF837DCF4}" srcOrd="0" destOrd="0" presId="urn:microsoft.com/office/officeart/2005/8/layout/default"/>
    <dgm:cxn modelId="{2DEA2E55-106A-44F9-8CEF-B10270979329}" type="presParOf" srcId="{CDA0235E-C334-45E9-B5A7-774B55B61E14}" destId="{D17F2209-B8CE-49D4-A98A-8CAB7C34B12F}" srcOrd="1" destOrd="0" presId="urn:microsoft.com/office/officeart/2005/8/layout/default"/>
    <dgm:cxn modelId="{4BEC9044-BEA2-4F23-968A-04B1CB91052C}" type="presParOf" srcId="{CDA0235E-C334-45E9-B5A7-774B55B61E14}" destId="{6DC5F7C7-B846-4F5A-9B10-D09C7F349DF1}" srcOrd="2" destOrd="0" presId="urn:microsoft.com/office/officeart/2005/8/layout/default"/>
    <dgm:cxn modelId="{F4005B08-3B3A-4EEE-A1CE-1540AEBCE746}" type="presParOf" srcId="{CDA0235E-C334-45E9-B5A7-774B55B61E14}" destId="{E87A7023-67EE-4899-A712-FDD299365BE9}" srcOrd="3" destOrd="0" presId="urn:microsoft.com/office/officeart/2005/8/layout/default"/>
    <dgm:cxn modelId="{76B66F11-3268-44DC-B534-48DBC4F81B3E}" type="presParOf" srcId="{CDA0235E-C334-45E9-B5A7-774B55B61E14}" destId="{91338A45-8A85-4477-ADA1-6BBDFEB8F96F}" srcOrd="4" destOrd="0" presId="urn:microsoft.com/office/officeart/2005/8/layout/default"/>
    <dgm:cxn modelId="{5F136D5A-7E76-4650-B532-BF997A1C8DD2}" type="presParOf" srcId="{CDA0235E-C334-45E9-B5A7-774B55B61E14}" destId="{141D446D-0FBA-4DA5-ABFF-6F594E400807}" srcOrd="5" destOrd="0" presId="urn:microsoft.com/office/officeart/2005/8/layout/default"/>
    <dgm:cxn modelId="{ABB9ACFD-2B5D-4D3E-A596-B34234634899}" type="presParOf" srcId="{CDA0235E-C334-45E9-B5A7-774B55B61E14}" destId="{1277C2CE-3EFA-4B5E-8E1C-7BAF0DD15381}" srcOrd="6" destOrd="0" presId="urn:microsoft.com/office/officeart/2005/8/layout/default"/>
    <dgm:cxn modelId="{4C19357D-B395-4810-8261-27B46B9DC9F1}" type="presParOf" srcId="{CDA0235E-C334-45E9-B5A7-774B55B61E14}" destId="{536B0541-7F23-44E8-8347-4088E43C7B4E}" srcOrd="7" destOrd="0" presId="urn:microsoft.com/office/officeart/2005/8/layout/default"/>
    <dgm:cxn modelId="{FEBB3420-1CF9-4D54-81CA-887FAE2BD98B}" type="presParOf" srcId="{CDA0235E-C334-45E9-B5A7-774B55B61E14}" destId="{EB6F320D-AA3D-4C1A-9159-7485593526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36EEF6-0647-4F81-823F-BDCB6DEFB078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1E6918E-5CB7-4C96-94CF-A71F5F86D6EA}">
      <dgm:prSet phldrT="[Text]" custT="1"/>
      <dgm:spPr/>
      <dgm:t>
        <a:bodyPr/>
        <a:lstStyle/>
        <a:p>
          <a:r>
            <a:rPr lang="en-US" sz="6000" dirty="0" smtClean="0"/>
            <a:t>Input </a:t>
          </a:r>
          <a:endParaRPr lang="en-US" sz="6000" dirty="0"/>
        </a:p>
      </dgm:t>
    </dgm:pt>
    <dgm:pt modelId="{9DCF8954-B7D8-4B1C-961A-6FEA5F25D1C0}" type="parTrans" cxnId="{E62ACBE5-1AB5-49C7-A436-A4EE14F69815}">
      <dgm:prSet/>
      <dgm:spPr/>
      <dgm:t>
        <a:bodyPr/>
        <a:lstStyle/>
        <a:p>
          <a:endParaRPr lang="en-US"/>
        </a:p>
      </dgm:t>
    </dgm:pt>
    <dgm:pt modelId="{0C4B0A56-D145-4A3D-A610-27A8F42B9ADB}" type="sibTrans" cxnId="{E62ACBE5-1AB5-49C7-A436-A4EE14F69815}">
      <dgm:prSet/>
      <dgm:spPr/>
      <dgm:t>
        <a:bodyPr/>
        <a:lstStyle/>
        <a:p>
          <a:endParaRPr lang="en-US"/>
        </a:p>
      </dgm:t>
    </dgm:pt>
    <dgm:pt modelId="{51E4AA03-1217-4796-B9F5-5EADFF6B8EE8}">
      <dgm:prSet phldrT="[Text]" custT="1"/>
      <dgm:spPr/>
      <dgm:t>
        <a:bodyPr/>
        <a:lstStyle/>
        <a:p>
          <a:r>
            <a:rPr lang="en-US" sz="5400" dirty="0" err="1" smtClean="0"/>
            <a:t>Transformasi</a:t>
          </a:r>
          <a:r>
            <a:rPr lang="en-US" sz="5400" dirty="0" smtClean="0"/>
            <a:t> </a:t>
          </a:r>
          <a:endParaRPr lang="en-US" sz="5400" dirty="0"/>
        </a:p>
      </dgm:t>
    </dgm:pt>
    <dgm:pt modelId="{4E99D306-9637-48ED-B213-3A5EC6FAB747}" type="parTrans" cxnId="{17C74286-F4CC-48AB-A985-8C59A7DFEF7B}">
      <dgm:prSet/>
      <dgm:spPr/>
      <dgm:t>
        <a:bodyPr/>
        <a:lstStyle/>
        <a:p>
          <a:endParaRPr lang="en-US"/>
        </a:p>
      </dgm:t>
    </dgm:pt>
    <dgm:pt modelId="{9F14238F-29E0-4921-91FD-8C84E4B59136}" type="sibTrans" cxnId="{17C74286-F4CC-48AB-A985-8C59A7DFEF7B}">
      <dgm:prSet/>
      <dgm:spPr/>
      <dgm:t>
        <a:bodyPr/>
        <a:lstStyle/>
        <a:p>
          <a:endParaRPr lang="en-US"/>
        </a:p>
      </dgm:t>
    </dgm:pt>
    <dgm:pt modelId="{B6F05C97-2817-46AD-81EA-757800C0009B}">
      <dgm:prSet phldrT="[Text]" custT="1"/>
      <dgm:spPr/>
      <dgm:t>
        <a:bodyPr/>
        <a:lstStyle/>
        <a:p>
          <a:r>
            <a:rPr lang="en-US" sz="6000" dirty="0" smtClean="0"/>
            <a:t>Output </a:t>
          </a:r>
          <a:endParaRPr lang="en-US" sz="6000" dirty="0"/>
        </a:p>
      </dgm:t>
    </dgm:pt>
    <dgm:pt modelId="{BD2C5098-5631-47BA-B70F-3554170AD24B}" type="parTrans" cxnId="{CF1FB09F-7762-4132-868B-03CDBD266488}">
      <dgm:prSet/>
      <dgm:spPr/>
      <dgm:t>
        <a:bodyPr/>
        <a:lstStyle/>
        <a:p>
          <a:endParaRPr lang="en-US"/>
        </a:p>
      </dgm:t>
    </dgm:pt>
    <dgm:pt modelId="{3E27F46B-C0A0-42FE-9D1C-1278CF149A06}" type="sibTrans" cxnId="{CF1FB09F-7762-4132-868B-03CDBD266488}">
      <dgm:prSet/>
      <dgm:spPr/>
      <dgm:t>
        <a:bodyPr/>
        <a:lstStyle/>
        <a:p>
          <a:endParaRPr lang="en-US"/>
        </a:p>
      </dgm:t>
    </dgm:pt>
    <dgm:pt modelId="{F1C96AC3-2967-4E95-8784-40EAD0AB36EF}" type="pres">
      <dgm:prSet presAssocID="{1036EEF6-0647-4F81-823F-BDCB6DEFB0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A4B749-2653-4516-B1EE-308F7C0EDAA1}" type="pres">
      <dgm:prSet presAssocID="{B1E6918E-5CB7-4C96-94CF-A71F5F86D6EA}" presName="parentLin" presStyleCnt="0"/>
      <dgm:spPr/>
    </dgm:pt>
    <dgm:pt modelId="{2DE0D8C4-26B0-4323-8E77-1987BD7D957E}" type="pres">
      <dgm:prSet presAssocID="{B1E6918E-5CB7-4C96-94CF-A71F5F86D6E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9BAA85F-2E68-4C49-A8DC-A7FAD506E86E}" type="pres">
      <dgm:prSet presAssocID="{B1E6918E-5CB7-4C96-94CF-A71F5F86D6E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2700E-A656-4460-BA15-6BF02CE6A46B}" type="pres">
      <dgm:prSet presAssocID="{B1E6918E-5CB7-4C96-94CF-A71F5F86D6EA}" presName="negativeSpace" presStyleCnt="0"/>
      <dgm:spPr/>
    </dgm:pt>
    <dgm:pt modelId="{023F025E-50E6-4B9E-AD62-D43AC0EAC90A}" type="pres">
      <dgm:prSet presAssocID="{B1E6918E-5CB7-4C96-94CF-A71F5F86D6EA}" presName="childText" presStyleLbl="conFgAcc1" presStyleIdx="0" presStyleCnt="3">
        <dgm:presLayoutVars>
          <dgm:bulletEnabled val="1"/>
        </dgm:presLayoutVars>
      </dgm:prSet>
      <dgm:spPr/>
    </dgm:pt>
    <dgm:pt modelId="{2A5861DD-B883-4B39-9C95-ACF5D1C81B7A}" type="pres">
      <dgm:prSet presAssocID="{0C4B0A56-D145-4A3D-A610-27A8F42B9ADB}" presName="spaceBetweenRectangles" presStyleCnt="0"/>
      <dgm:spPr/>
    </dgm:pt>
    <dgm:pt modelId="{00D524A1-695C-4554-9F1D-3393A6FD6452}" type="pres">
      <dgm:prSet presAssocID="{51E4AA03-1217-4796-B9F5-5EADFF6B8EE8}" presName="parentLin" presStyleCnt="0"/>
      <dgm:spPr/>
    </dgm:pt>
    <dgm:pt modelId="{BC547EFA-7A7C-44F7-98AB-9E06195DBD84}" type="pres">
      <dgm:prSet presAssocID="{51E4AA03-1217-4796-B9F5-5EADFF6B8EE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D64090E-F975-4B81-B410-D67382D2562F}" type="pres">
      <dgm:prSet presAssocID="{51E4AA03-1217-4796-B9F5-5EADFF6B8E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6B818-75E1-4C74-8A6D-1462EFB9CF96}" type="pres">
      <dgm:prSet presAssocID="{51E4AA03-1217-4796-B9F5-5EADFF6B8EE8}" presName="negativeSpace" presStyleCnt="0"/>
      <dgm:spPr/>
    </dgm:pt>
    <dgm:pt modelId="{18AF5D88-8D57-48AA-9046-9AC369AECEB9}" type="pres">
      <dgm:prSet presAssocID="{51E4AA03-1217-4796-B9F5-5EADFF6B8EE8}" presName="childText" presStyleLbl="conFgAcc1" presStyleIdx="1" presStyleCnt="3">
        <dgm:presLayoutVars>
          <dgm:bulletEnabled val="1"/>
        </dgm:presLayoutVars>
      </dgm:prSet>
      <dgm:spPr/>
    </dgm:pt>
    <dgm:pt modelId="{3A7D524F-0AB2-4E05-93D8-7FFB81BA8DDD}" type="pres">
      <dgm:prSet presAssocID="{9F14238F-29E0-4921-91FD-8C84E4B59136}" presName="spaceBetweenRectangles" presStyleCnt="0"/>
      <dgm:spPr/>
    </dgm:pt>
    <dgm:pt modelId="{0F3CDEBA-B19F-4D3E-B36F-97F46F253F95}" type="pres">
      <dgm:prSet presAssocID="{B6F05C97-2817-46AD-81EA-757800C0009B}" presName="parentLin" presStyleCnt="0"/>
      <dgm:spPr/>
    </dgm:pt>
    <dgm:pt modelId="{76D0CC47-1430-470E-88AC-9E9E232646E0}" type="pres">
      <dgm:prSet presAssocID="{B6F05C97-2817-46AD-81EA-757800C0009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7F8E095-5ED0-4BB4-A45F-614657822BC8}" type="pres">
      <dgm:prSet presAssocID="{B6F05C97-2817-46AD-81EA-757800C000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84572-20E6-4DA4-A144-E5702E938746}" type="pres">
      <dgm:prSet presAssocID="{B6F05C97-2817-46AD-81EA-757800C0009B}" presName="negativeSpace" presStyleCnt="0"/>
      <dgm:spPr/>
    </dgm:pt>
    <dgm:pt modelId="{589039FB-969F-45F5-9D3C-07B5146A9096}" type="pres">
      <dgm:prSet presAssocID="{B6F05C97-2817-46AD-81EA-757800C0009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CFE0D01-F4DA-4D65-A9E0-8839F8DC18A6}" type="presOf" srcId="{B6F05C97-2817-46AD-81EA-757800C0009B}" destId="{A7F8E095-5ED0-4BB4-A45F-614657822BC8}" srcOrd="1" destOrd="0" presId="urn:microsoft.com/office/officeart/2005/8/layout/list1"/>
    <dgm:cxn modelId="{E62ACBE5-1AB5-49C7-A436-A4EE14F69815}" srcId="{1036EEF6-0647-4F81-823F-BDCB6DEFB078}" destId="{B1E6918E-5CB7-4C96-94CF-A71F5F86D6EA}" srcOrd="0" destOrd="0" parTransId="{9DCF8954-B7D8-4B1C-961A-6FEA5F25D1C0}" sibTransId="{0C4B0A56-D145-4A3D-A610-27A8F42B9ADB}"/>
    <dgm:cxn modelId="{8213CBA8-5A39-4DE8-843D-A17BFCBB7228}" type="presOf" srcId="{1036EEF6-0647-4F81-823F-BDCB6DEFB078}" destId="{F1C96AC3-2967-4E95-8784-40EAD0AB36EF}" srcOrd="0" destOrd="0" presId="urn:microsoft.com/office/officeart/2005/8/layout/list1"/>
    <dgm:cxn modelId="{3A1AC442-8742-4179-8932-F20FF9DFBF12}" type="presOf" srcId="{51E4AA03-1217-4796-B9F5-5EADFF6B8EE8}" destId="{3D64090E-F975-4B81-B410-D67382D2562F}" srcOrd="1" destOrd="0" presId="urn:microsoft.com/office/officeart/2005/8/layout/list1"/>
    <dgm:cxn modelId="{F7ED651E-CB88-43B3-9A68-957885DEDF8B}" type="presOf" srcId="{B1E6918E-5CB7-4C96-94CF-A71F5F86D6EA}" destId="{2DE0D8C4-26B0-4323-8E77-1987BD7D957E}" srcOrd="0" destOrd="0" presId="urn:microsoft.com/office/officeart/2005/8/layout/list1"/>
    <dgm:cxn modelId="{312FCC65-34EC-4218-803B-EA211D9DA04F}" type="presOf" srcId="{51E4AA03-1217-4796-B9F5-5EADFF6B8EE8}" destId="{BC547EFA-7A7C-44F7-98AB-9E06195DBD84}" srcOrd="0" destOrd="0" presId="urn:microsoft.com/office/officeart/2005/8/layout/list1"/>
    <dgm:cxn modelId="{7BE9C49B-C403-40BB-9F97-DF5253517604}" type="presOf" srcId="{B6F05C97-2817-46AD-81EA-757800C0009B}" destId="{76D0CC47-1430-470E-88AC-9E9E232646E0}" srcOrd="0" destOrd="0" presId="urn:microsoft.com/office/officeart/2005/8/layout/list1"/>
    <dgm:cxn modelId="{17C74286-F4CC-48AB-A985-8C59A7DFEF7B}" srcId="{1036EEF6-0647-4F81-823F-BDCB6DEFB078}" destId="{51E4AA03-1217-4796-B9F5-5EADFF6B8EE8}" srcOrd="1" destOrd="0" parTransId="{4E99D306-9637-48ED-B213-3A5EC6FAB747}" sibTransId="{9F14238F-29E0-4921-91FD-8C84E4B59136}"/>
    <dgm:cxn modelId="{D11A12DD-8F0A-41FE-928D-4F04C519A6FC}" type="presOf" srcId="{B1E6918E-5CB7-4C96-94CF-A71F5F86D6EA}" destId="{E9BAA85F-2E68-4C49-A8DC-A7FAD506E86E}" srcOrd="1" destOrd="0" presId="urn:microsoft.com/office/officeart/2005/8/layout/list1"/>
    <dgm:cxn modelId="{CF1FB09F-7762-4132-868B-03CDBD266488}" srcId="{1036EEF6-0647-4F81-823F-BDCB6DEFB078}" destId="{B6F05C97-2817-46AD-81EA-757800C0009B}" srcOrd="2" destOrd="0" parTransId="{BD2C5098-5631-47BA-B70F-3554170AD24B}" sibTransId="{3E27F46B-C0A0-42FE-9D1C-1278CF149A06}"/>
    <dgm:cxn modelId="{A61AC040-AE54-4DFE-97AC-5A614F7A5D57}" type="presParOf" srcId="{F1C96AC3-2967-4E95-8784-40EAD0AB36EF}" destId="{CEA4B749-2653-4516-B1EE-308F7C0EDAA1}" srcOrd="0" destOrd="0" presId="urn:microsoft.com/office/officeart/2005/8/layout/list1"/>
    <dgm:cxn modelId="{026315F8-1D54-4F03-A7E8-11FEF11CF60F}" type="presParOf" srcId="{CEA4B749-2653-4516-B1EE-308F7C0EDAA1}" destId="{2DE0D8C4-26B0-4323-8E77-1987BD7D957E}" srcOrd="0" destOrd="0" presId="urn:microsoft.com/office/officeart/2005/8/layout/list1"/>
    <dgm:cxn modelId="{4679BBE3-4406-492A-8D49-035BE7BD9946}" type="presParOf" srcId="{CEA4B749-2653-4516-B1EE-308F7C0EDAA1}" destId="{E9BAA85F-2E68-4C49-A8DC-A7FAD506E86E}" srcOrd="1" destOrd="0" presId="urn:microsoft.com/office/officeart/2005/8/layout/list1"/>
    <dgm:cxn modelId="{BED9DC1E-E114-4DC0-BD7E-A285DFA7224F}" type="presParOf" srcId="{F1C96AC3-2967-4E95-8784-40EAD0AB36EF}" destId="{7CD2700E-A656-4460-BA15-6BF02CE6A46B}" srcOrd="1" destOrd="0" presId="urn:microsoft.com/office/officeart/2005/8/layout/list1"/>
    <dgm:cxn modelId="{1C80E187-6EDC-4DB6-8752-D26664222905}" type="presParOf" srcId="{F1C96AC3-2967-4E95-8784-40EAD0AB36EF}" destId="{023F025E-50E6-4B9E-AD62-D43AC0EAC90A}" srcOrd="2" destOrd="0" presId="urn:microsoft.com/office/officeart/2005/8/layout/list1"/>
    <dgm:cxn modelId="{9056CC06-9207-4616-9AF6-C451291D91A1}" type="presParOf" srcId="{F1C96AC3-2967-4E95-8784-40EAD0AB36EF}" destId="{2A5861DD-B883-4B39-9C95-ACF5D1C81B7A}" srcOrd="3" destOrd="0" presId="urn:microsoft.com/office/officeart/2005/8/layout/list1"/>
    <dgm:cxn modelId="{2D4E6954-E74A-484A-AB12-D47D9494E2FB}" type="presParOf" srcId="{F1C96AC3-2967-4E95-8784-40EAD0AB36EF}" destId="{00D524A1-695C-4554-9F1D-3393A6FD6452}" srcOrd="4" destOrd="0" presId="urn:microsoft.com/office/officeart/2005/8/layout/list1"/>
    <dgm:cxn modelId="{B019764F-0A1E-43B3-898A-74364B745992}" type="presParOf" srcId="{00D524A1-695C-4554-9F1D-3393A6FD6452}" destId="{BC547EFA-7A7C-44F7-98AB-9E06195DBD84}" srcOrd="0" destOrd="0" presId="urn:microsoft.com/office/officeart/2005/8/layout/list1"/>
    <dgm:cxn modelId="{C9486A3F-FE5B-4DFC-8D36-71ADD6B8B81C}" type="presParOf" srcId="{00D524A1-695C-4554-9F1D-3393A6FD6452}" destId="{3D64090E-F975-4B81-B410-D67382D2562F}" srcOrd="1" destOrd="0" presId="urn:microsoft.com/office/officeart/2005/8/layout/list1"/>
    <dgm:cxn modelId="{69FB724D-14A8-4363-B3F5-9DCE23EBC6B3}" type="presParOf" srcId="{F1C96AC3-2967-4E95-8784-40EAD0AB36EF}" destId="{83E6B818-75E1-4C74-8A6D-1462EFB9CF96}" srcOrd="5" destOrd="0" presId="urn:microsoft.com/office/officeart/2005/8/layout/list1"/>
    <dgm:cxn modelId="{4D49F473-D8CE-4188-906C-DDA43EED7153}" type="presParOf" srcId="{F1C96AC3-2967-4E95-8784-40EAD0AB36EF}" destId="{18AF5D88-8D57-48AA-9046-9AC369AECEB9}" srcOrd="6" destOrd="0" presId="urn:microsoft.com/office/officeart/2005/8/layout/list1"/>
    <dgm:cxn modelId="{D2197305-0FAE-4539-9DAC-E254A12B9618}" type="presParOf" srcId="{F1C96AC3-2967-4E95-8784-40EAD0AB36EF}" destId="{3A7D524F-0AB2-4E05-93D8-7FFB81BA8DDD}" srcOrd="7" destOrd="0" presId="urn:microsoft.com/office/officeart/2005/8/layout/list1"/>
    <dgm:cxn modelId="{34F431D1-6766-40BF-BD06-B3A9157EAE15}" type="presParOf" srcId="{F1C96AC3-2967-4E95-8784-40EAD0AB36EF}" destId="{0F3CDEBA-B19F-4D3E-B36F-97F46F253F95}" srcOrd="8" destOrd="0" presId="urn:microsoft.com/office/officeart/2005/8/layout/list1"/>
    <dgm:cxn modelId="{13A8FE7E-DA15-439A-8926-5626E9D71727}" type="presParOf" srcId="{0F3CDEBA-B19F-4D3E-B36F-97F46F253F95}" destId="{76D0CC47-1430-470E-88AC-9E9E232646E0}" srcOrd="0" destOrd="0" presId="urn:microsoft.com/office/officeart/2005/8/layout/list1"/>
    <dgm:cxn modelId="{D2BA6830-1B7F-4EAB-84A4-93CA9B93696C}" type="presParOf" srcId="{0F3CDEBA-B19F-4D3E-B36F-97F46F253F95}" destId="{A7F8E095-5ED0-4BB4-A45F-614657822BC8}" srcOrd="1" destOrd="0" presId="urn:microsoft.com/office/officeart/2005/8/layout/list1"/>
    <dgm:cxn modelId="{B484B1F1-0208-4F7A-8264-B81B05FABA38}" type="presParOf" srcId="{F1C96AC3-2967-4E95-8784-40EAD0AB36EF}" destId="{A1884572-20E6-4DA4-A144-E5702E938746}" srcOrd="9" destOrd="0" presId="urn:microsoft.com/office/officeart/2005/8/layout/list1"/>
    <dgm:cxn modelId="{5160680E-6E4F-4458-BA52-847770CBC719}" type="presParOf" srcId="{F1C96AC3-2967-4E95-8784-40EAD0AB36EF}" destId="{589039FB-969F-45F5-9D3C-07B5146A90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C36DF7-C516-4C4B-A9CD-4D5CD3E3D4E7}" type="doc">
      <dgm:prSet loTypeId="urn:microsoft.com/office/officeart/2005/8/layout/pyramid2" loCatId="list" qsTypeId="urn:microsoft.com/office/officeart/2005/8/quickstyle/3d2" qsCatId="3D" csTypeId="urn:microsoft.com/office/officeart/2005/8/colors/accent5_3" csCatId="accent5" phldr="1"/>
      <dgm:spPr/>
    </dgm:pt>
    <dgm:pt modelId="{5A31D597-C46E-423F-BBAB-99D15AB4837C}">
      <dgm:prSet phldrT="[Text]"/>
      <dgm:spPr/>
      <dgm:t>
        <a:bodyPr/>
        <a:lstStyle/>
        <a:p>
          <a:r>
            <a:rPr lang="en-US" dirty="0" err="1" smtClean="0"/>
            <a:t>Kemampuan</a:t>
          </a:r>
          <a:endParaRPr lang="en-US" dirty="0"/>
        </a:p>
      </dgm:t>
    </dgm:pt>
    <dgm:pt modelId="{C8983A0A-ABAE-425F-BA56-2995B1FF6103}" type="parTrans" cxnId="{888F4381-966B-4967-A15D-7C5C9BC13181}">
      <dgm:prSet/>
      <dgm:spPr/>
      <dgm:t>
        <a:bodyPr/>
        <a:lstStyle/>
        <a:p>
          <a:endParaRPr lang="en-US"/>
        </a:p>
      </dgm:t>
    </dgm:pt>
    <dgm:pt modelId="{ACE8D5C9-7413-4A9F-B749-8D351EB1A77F}" type="sibTrans" cxnId="{888F4381-966B-4967-A15D-7C5C9BC13181}">
      <dgm:prSet/>
      <dgm:spPr/>
      <dgm:t>
        <a:bodyPr/>
        <a:lstStyle/>
        <a:p>
          <a:endParaRPr lang="en-US"/>
        </a:p>
      </dgm:t>
    </dgm:pt>
    <dgm:pt modelId="{F99E573F-84F1-48B4-88F2-AC2F34EEB420}">
      <dgm:prSet phldrT="[Text]"/>
      <dgm:spPr/>
      <dgm:t>
        <a:bodyPr/>
        <a:lstStyle/>
        <a:p>
          <a:r>
            <a:rPr lang="en-US" dirty="0" err="1" smtClean="0"/>
            <a:t>Kepribadian</a:t>
          </a:r>
          <a:endParaRPr lang="en-US" dirty="0"/>
        </a:p>
      </dgm:t>
    </dgm:pt>
    <dgm:pt modelId="{C2B1139B-B5DB-4184-B9B4-36D568BF5423}" type="parTrans" cxnId="{AF7BC270-9AA3-4AA7-8BA5-DA89152849DD}">
      <dgm:prSet/>
      <dgm:spPr/>
      <dgm:t>
        <a:bodyPr/>
        <a:lstStyle/>
        <a:p>
          <a:endParaRPr lang="en-US"/>
        </a:p>
      </dgm:t>
    </dgm:pt>
    <dgm:pt modelId="{65A4F0A1-E931-4190-90DE-621CD48B1ABB}" type="sibTrans" cxnId="{AF7BC270-9AA3-4AA7-8BA5-DA89152849DD}">
      <dgm:prSet/>
      <dgm:spPr/>
      <dgm:t>
        <a:bodyPr/>
        <a:lstStyle/>
        <a:p>
          <a:endParaRPr lang="en-US"/>
        </a:p>
      </dgm:t>
    </dgm:pt>
    <dgm:pt modelId="{A3DB4848-C0C2-4956-B820-9D1E630F1AAB}">
      <dgm:prSet phldrT="[Text]"/>
      <dgm:spPr/>
      <dgm:t>
        <a:bodyPr/>
        <a:lstStyle/>
        <a:p>
          <a:r>
            <a:rPr lang="en-US" dirty="0" err="1" smtClean="0"/>
            <a:t>Sikap-sikap</a:t>
          </a:r>
          <a:endParaRPr lang="en-US" dirty="0"/>
        </a:p>
      </dgm:t>
    </dgm:pt>
    <dgm:pt modelId="{9EE6CD4B-BCB6-4B25-8016-3D0458E69C97}" type="parTrans" cxnId="{1291AF8D-7115-43A9-BABA-4B1737129FCC}">
      <dgm:prSet/>
      <dgm:spPr/>
      <dgm:t>
        <a:bodyPr/>
        <a:lstStyle/>
        <a:p>
          <a:endParaRPr lang="en-US"/>
        </a:p>
      </dgm:t>
    </dgm:pt>
    <dgm:pt modelId="{7652E313-3CA6-414D-A24E-6FAC592FAAAB}" type="sibTrans" cxnId="{1291AF8D-7115-43A9-BABA-4B1737129FCC}">
      <dgm:prSet/>
      <dgm:spPr/>
      <dgm:t>
        <a:bodyPr/>
        <a:lstStyle/>
        <a:p>
          <a:endParaRPr lang="en-US"/>
        </a:p>
      </dgm:t>
    </dgm:pt>
    <dgm:pt modelId="{50D4A6C7-93EB-496C-B62A-6ED157353896}">
      <dgm:prSet/>
      <dgm:spPr/>
      <dgm:t>
        <a:bodyPr/>
        <a:lstStyle/>
        <a:p>
          <a:r>
            <a:rPr lang="en-US" dirty="0" err="1" smtClean="0"/>
            <a:t>Intelegensi</a:t>
          </a:r>
          <a:endParaRPr lang="en-US" dirty="0"/>
        </a:p>
      </dgm:t>
    </dgm:pt>
    <dgm:pt modelId="{BEC43AC6-AB2D-4311-A411-4D70355EC649}" type="parTrans" cxnId="{A0A1E1F3-CA35-4338-8328-B6170921EC24}">
      <dgm:prSet/>
      <dgm:spPr/>
      <dgm:t>
        <a:bodyPr/>
        <a:lstStyle/>
        <a:p>
          <a:endParaRPr lang="en-US"/>
        </a:p>
      </dgm:t>
    </dgm:pt>
    <dgm:pt modelId="{45958074-F107-467A-AAE4-D36DDC90396F}" type="sibTrans" cxnId="{A0A1E1F3-CA35-4338-8328-B6170921EC24}">
      <dgm:prSet/>
      <dgm:spPr/>
      <dgm:t>
        <a:bodyPr/>
        <a:lstStyle/>
        <a:p>
          <a:endParaRPr lang="en-US"/>
        </a:p>
      </dgm:t>
    </dgm:pt>
    <dgm:pt modelId="{6D360F78-E545-43D0-93B5-3527AC908EE6}" type="pres">
      <dgm:prSet presAssocID="{45C36DF7-C516-4C4B-A9CD-4D5CD3E3D4E7}" presName="compositeShape" presStyleCnt="0">
        <dgm:presLayoutVars>
          <dgm:dir/>
          <dgm:resizeHandles/>
        </dgm:presLayoutVars>
      </dgm:prSet>
      <dgm:spPr/>
    </dgm:pt>
    <dgm:pt modelId="{0F4A548A-2C3D-4F1A-9725-492FF218AE36}" type="pres">
      <dgm:prSet presAssocID="{45C36DF7-C516-4C4B-A9CD-4D5CD3E3D4E7}" presName="pyramid" presStyleLbl="node1" presStyleIdx="0" presStyleCnt="1"/>
      <dgm:spPr/>
    </dgm:pt>
    <dgm:pt modelId="{F1C81DFC-3CF8-4F78-B1D6-E3A2083134F8}" type="pres">
      <dgm:prSet presAssocID="{45C36DF7-C516-4C4B-A9CD-4D5CD3E3D4E7}" presName="theList" presStyleCnt="0"/>
      <dgm:spPr/>
    </dgm:pt>
    <dgm:pt modelId="{E3C95942-11DA-4772-8985-07D790DC0D1F}" type="pres">
      <dgm:prSet presAssocID="{5A31D597-C46E-423F-BBAB-99D15AB4837C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7860A-DE94-4109-BE73-34BE37D8155A}" type="pres">
      <dgm:prSet presAssocID="{5A31D597-C46E-423F-BBAB-99D15AB4837C}" presName="aSpace" presStyleCnt="0"/>
      <dgm:spPr/>
    </dgm:pt>
    <dgm:pt modelId="{FAE9E449-8B26-43E5-8152-770230ACAF97}" type="pres">
      <dgm:prSet presAssocID="{F99E573F-84F1-48B4-88F2-AC2F34EEB420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D7B1D-B3E9-4AC9-95EE-1C6922726B8D}" type="pres">
      <dgm:prSet presAssocID="{F99E573F-84F1-48B4-88F2-AC2F34EEB420}" presName="aSpace" presStyleCnt="0"/>
      <dgm:spPr/>
    </dgm:pt>
    <dgm:pt modelId="{ACAD2122-DFE3-4496-B1E7-6808CA52DB74}" type="pres">
      <dgm:prSet presAssocID="{A3DB4848-C0C2-4956-B820-9D1E630F1AAB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97FC7-17B8-4893-99D8-98A776AD9006}" type="pres">
      <dgm:prSet presAssocID="{A3DB4848-C0C2-4956-B820-9D1E630F1AAB}" presName="aSpace" presStyleCnt="0"/>
      <dgm:spPr/>
    </dgm:pt>
    <dgm:pt modelId="{6364E08A-F919-44B1-809B-B3A7AAE3F0F8}" type="pres">
      <dgm:prSet presAssocID="{50D4A6C7-93EB-496C-B62A-6ED15735389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3FBC5-BA85-46B0-98DA-14CD95518E25}" type="pres">
      <dgm:prSet presAssocID="{50D4A6C7-93EB-496C-B62A-6ED157353896}" presName="aSpace" presStyleCnt="0"/>
      <dgm:spPr/>
    </dgm:pt>
  </dgm:ptLst>
  <dgm:cxnLst>
    <dgm:cxn modelId="{913FC131-AB6E-4B81-9128-ABECCA2C9D5B}" type="presOf" srcId="{45C36DF7-C516-4C4B-A9CD-4D5CD3E3D4E7}" destId="{6D360F78-E545-43D0-93B5-3527AC908EE6}" srcOrd="0" destOrd="0" presId="urn:microsoft.com/office/officeart/2005/8/layout/pyramid2"/>
    <dgm:cxn modelId="{F867CA82-0580-48C3-BF0B-526A8296DC09}" type="presOf" srcId="{5A31D597-C46E-423F-BBAB-99D15AB4837C}" destId="{E3C95942-11DA-4772-8985-07D790DC0D1F}" srcOrd="0" destOrd="0" presId="urn:microsoft.com/office/officeart/2005/8/layout/pyramid2"/>
    <dgm:cxn modelId="{F8C670AD-C386-4DC5-B559-F673C7217A93}" type="presOf" srcId="{F99E573F-84F1-48B4-88F2-AC2F34EEB420}" destId="{FAE9E449-8B26-43E5-8152-770230ACAF97}" srcOrd="0" destOrd="0" presId="urn:microsoft.com/office/officeart/2005/8/layout/pyramid2"/>
    <dgm:cxn modelId="{1291AF8D-7115-43A9-BABA-4B1737129FCC}" srcId="{45C36DF7-C516-4C4B-A9CD-4D5CD3E3D4E7}" destId="{A3DB4848-C0C2-4956-B820-9D1E630F1AAB}" srcOrd="2" destOrd="0" parTransId="{9EE6CD4B-BCB6-4B25-8016-3D0458E69C97}" sibTransId="{7652E313-3CA6-414D-A24E-6FAC592FAAAB}"/>
    <dgm:cxn modelId="{8C913107-4EB7-46DA-9CE0-4AED80C31DBF}" type="presOf" srcId="{50D4A6C7-93EB-496C-B62A-6ED157353896}" destId="{6364E08A-F919-44B1-809B-B3A7AAE3F0F8}" srcOrd="0" destOrd="0" presId="urn:microsoft.com/office/officeart/2005/8/layout/pyramid2"/>
    <dgm:cxn modelId="{A0A1E1F3-CA35-4338-8328-B6170921EC24}" srcId="{45C36DF7-C516-4C4B-A9CD-4D5CD3E3D4E7}" destId="{50D4A6C7-93EB-496C-B62A-6ED157353896}" srcOrd="3" destOrd="0" parTransId="{BEC43AC6-AB2D-4311-A411-4D70355EC649}" sibTransId="{45958074-F107-467A-AAE4-D36DDC90396F}"/>
    <dgm:cxn modelId="{AF7BC270-9AA3-4AA7-8BA5-DA89152849DD}" srcId="{45C36DF7-C516-4C4B-A9CD-4D5CD3E3D4E7}" destId="{F99E573F-84F1-48B4-88F2-AC2F34EEB420}" srcOrd="1" destOrd="0" parTransId="{C2B1139B-B5DB-4184-B9B4-36D568BF5423}" sibTransId="{65A4F0A1-E931-4190-90DE-621CD48B1ABB}"/>
    <dgm:cxn modelId="{2206215D-A006-4F38-B1A7-2517C2A9AD80}" type="presOf" srcId="{A3DB4848-C0C2-4956-B820-9D1E630F1AAB}" destId="{ACAD2122-DFE3-4496-B1E7-6808CA52DB74}" srcOrd="0" destOrd="0" presId="urn:microsoft.com/office/officeart/2005/8/layout/pyramid2"/>
    <dgm:cxn modelId="{888F4381-966B-4967-A15D-7C5C9BC13181}" srcId="{45C36DF7-C516-4C4B-A9CD-4D5CD3E3D4E7}" destId="{5A31D597-C46E-423F-BBAB-99D15AB4837C}" srcOrd="0" destOrd="0" parTransId="{C8983A0A-ABAE-425F-BA56-2995B1FF6103}" sibTransId="{ACE8D5C9-7413-4A9F-B749-8D351EB1A77F}"/>
    <dgm:cxn modelId="{4DF6ED07-54FD-489C-9DF1-2212F3F6DDB4}" type="presParOf" srcId="{6D360F78-E545-43D0-93B5-3527AC908EE6}" destId="{0F4A548A-2C3D-4F1A-9725-492FF218AE36}" srcOrd="0" destOrd="0" presId="urn:microsoft.com/office/officeart/2005/8/layout/pyramid2"/>
    <dgm:cxn modelId="{2916807E-414F-4EE5-8654-DEA6555D67B9}" type="presParOf" srcId="{6D360F78-E545-43D0-93B5-3527AC908EE6}" destId="{F1C81DFC-3CF8-4F78-B1D6-E3A2083134F8}" srcOrd="1" destOrd="0" presId="urn:microsoft.com/office/officeart/2005/8/layout/pyramid2"/>
    <dgm:cxn modelId="{DA84DCC8-2F0E-4B61-A72E-FACC21C466A2}" type="presParOf" srcId="{F1C81DFC-3CF8-4F78-B1D6-E3A2083134F8}" destId="{E3C95942-11DA-4772-8985-07D790DC0D1F}" srcOrd="0" destOrd="0" presId="urn:microsoft.com/office/officeart/2005/8/layout/pyramid2"/>
    <dgm:cxn modelId="{CED3AACF-6FA1-4174-AED2-5762A09AF9FC}" type="presParOf" srcId="{F1C81DFC-3CF8-4F78-B1D6-E3A2083134F8}" destId="{3B77860A-DE94-4109-BE73-34BE37D8155A}" srcOrd="1" destOrd="0" presId="urn:microsoft.com/office/officeart/2005/8/layout/pyramid2"/>
    <dgm:cxn modelId="{B20E6C8E-0616-4EE6-B573-1C1FC6610620}" type="presParOf" srcId="{F1C81DFC-3CF8-4F78-B1D6-E3A2083134F8}" destId="{FAE9E449-8B26-43E5-8152-770230ACAF97}" srcOrd="2" destOrd="0" presId="urn:microsoft.com/office/officeart/2005/8/layout/pyramid2"/>
    <dgm:cxn modelId="{12AB8650-62FA-44E5-BA60-338BBAB52819}" type="presParOf" srcId="{F1C81DFC-3CF8-4F78-B1D6-E3A2083134F8}" destId="{DE6D7B1D-B3E9-4AC9-95EE-1C6922726B8D}" srcOrd="3" destOrd="0" presId="urn:microsoft.com/office/officeart/2005/8/layout/pyramid2"/>
    <dgm:cxn modelId="{20641782-7A84-4043-AE30-C0107B2DBB81}" type="presParOf" srcId="{F1C81DFC-3CF8-4F78-B1D6-E3A2083134F8}" destId="{ACAD2122-DFE3-4496-B1E7-6808CA52DB74}" srcOrd="4" destOrd="0" presId="urn:microsoft.com/office/officeart/2005/8/layout/pyramid2"/>
    <dgm:cxn modelId="{FBBB9CA3-6CCD-4671-B7A5-75524DD83847}" type="presParOf" srcId="{F1C81DFC-3CF8-4F78-B1D6-E3A2083134F8}" destId="{D5197FC7-17B8-4893-99D8-98A776AD9006}" srcOrd="5" destOrd="0" presId="urn:microsoft.com/office/officeart/2005/8/layout/pyramid2"/>
    <dgm:cxn modelId="{65B28742-0300-451C-B9A2-0E96FF2D3F71}" type="presParOf" srcId="{F1C81DFC-3CF8-4F78-B1D6-E3A2083134F8}" destId="{6364E08A-F919-44B1-809B-B3A7AAE3F0F8}" srcOrd="6" destOrd="0" presId="urn:microsoft.com/office/officeart/2005/8/layout/pyramid2"/>
    <dgm:cxn modelId="{578F3E61-EDE5-41E4-A947-A392A390DB1B}" type="presParOf" srcId="{F1C81DFC-3CF8-4F78-B1D6-E3A2083134F8}" destId="{A673FBC5-BA85-46B0-98DA-14CD95518E2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3A6042-F17E-4CB2-83D4-5B8BB77504D9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89336ED-1AB6-4BD3-BAF3-197204FD00D7}">
      <dgm:prSet phldrT="[Text]"/>
      <dgm:spPr/>
      <dgm:t>
        <a:bodyPr/>
        <a:lstStyle/>
        <a:p>
          <a:r>
            <a:rPr lang="en-US" dirty="0" err="1" smtClean="0"/>
            <a:t>Kurikulum</a:t>
          </a:r>
          <a:r>
            <a:rPr lang="en-US" dirty="0" smtClean="0"/>
            <a:t>/ </a:t>
          </a:r>
          <a:r>
            <a:rPr lang="en-US" dirty="0" err="1" smtClean="0"/>
            <a:t>Materi</a:t>
          </a:r>
          <a:endParaRPr lang="en-US" dirty="0"/>
        </a:p>
      </dgm:t>
    </dgm:pt>
    <dgm:pt modelId="{ED6E6C88-06C6-44AA-8C2B-F579412DA7F5}" type="parTrans" cxnId="{F2A7AB69-BA17-4D38-93DE-944A02D0A08C}">
      <dgm:prSet/>
      <dgm:spPr/>
      <dgm:t>
        <a:bodyPr/>
        <a:lstStyle/>
        <a:p>
          <a:endParaRPr lang="en-US"/>
        </a:p>
      </dgm:t>
    </dgm:pt>
    <dgm:pt modelId="{FF697DEB-D356-4B9F-8730-24F6C556AE9D}" type="sibTrans" cxnId="{F2A7AB69-BA17-4D38-93DE-944A02D0A08C}">
      <dgm:prSet/>
      <dgm:spPr/>
      <dgm:t>
        <a:bodyPr/>
        <a:lstStyle/>
        <a:p>
          <a:endParaRPr lang="en-US"/>
        </a:p>
      </dgm:t>
    </dgm:pt>
    <dgm:pt modelId="{4B59F7CB-EF11-40F6-A046-450EB98CC199}">
      <dgm:prSet phldrT="[Text]"/>
      <dgm:spPr/>
      <dgm:t>
        <a:bodyPr/>
        <a:lstStyle/>
        <a:p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cara</a:t>
          </a:r>
          <a:r>
            <a:rPr lang="en-US" dirty="0" smtClean="0"/>
            <a:t> </a:t>
          </a:r>
          <a:r>
            <a:rPr lang="en-US" dirty="0" err="1" smtClean="0"/>
            <a:t>penilaian</a:t>
          </a:r>
          <a:r>
            <a:rPr lang="en-US" dirty="0" smtClean="0"/>
            <a:t> </a:t>
          </a:r>
          <a:endParaRPr lang="en-US" dirty="0"/>
        </a:p>
      </dgm:t>
    </dgm:pt>
    <dgm:pt modelId="{A2944016-76D9-4F8D-88DE-27F91A56C5E7}" type="parTrans" cxnId="{70309F42-7E36-4529-968E-AFD21A4006D5}">
      <dgm:prSet/>
      <dgm:spPr/>
      <dgm:t>
        <a:bodyPr/>
        <a:lstStyle/>
        <a:p>
          <a:endParaRPr lang="en-US"/>
        </a:p>
      </dgm:t>
    </dgm:pt>
    <dgm:pt modelId="{90B2D972-E691-4B93-BF64-E4581B686AA5}" type="sibTrans" cxnId="{70309F42-7E36-4529-968E-AFD21A4006D5}">
      <dgm:prSet/>
      <dgm:spPr/>
      <dgm:t>
        <a:bodyPr/>
        <a:lstStyle/>
        <a:p>
          <a:endParaRPr lang="en-US"/>
        </a:p>
      </dgm:t>
    </dgm:pt>
    <dgm:pt modelId="{C51A2E20-BC0A-405C-9A69-CB8CB74F1795}">
      <dgm:prSet phldrT="[Text]"/>
      <dgm:spPr/>
      <dgm:t>
        <a:bodyPr/>
        <a:lstStyle/>
        <a:p>
          <a:r>
            <a:rPr lang="en-US" dirty="0" err="1" smtClean="0"/>
            <a:t>Sasaran</a:t>
          </a:r>
          <a:r>
            <a:rPr lang="en-US" dirty="0" smtClean="0"/>
            <a:t> </a:t>
          </a:r>
          <a:r>
            <a:rPr lang="en-US" dirty="0" err="1" smtClean="0"/>
            <a:t>pendidikan</a:t>
          </a:r>
          <a:r>
            <a:rPr lang="en-US" dirty="0" smtClean="0"/>
            <a:t>/ media</a:t>
          </a:r>
          <a:endParaRPr lang="en-US" dirty="0"/>
        </a:p>
      </dgm:t>
    </dgm:pt>
    <dgm:pt modelId="{6DDE9AF3-FE5A-4D8B-9DC1-11E7A6DA717A}" type="parTrans" cxnId="{1C0B9C51-3511-491C-9BBD-EA7170DA2CE6}">
      <dgm:prSet/>
      <dgm:spPr/>
      <dgm:t>
        <a:bodyPr/>
        <a:lstStyle/>
        <a:p>
          <a:endParaRPr lang="en-US"/>
        </a:p>
      </dgm:t>
    </dgm:pt>
    <dgm:pt modelId="{7FE3D17B-33D4-41DE-B0EC-AA992A3B9D30}" type="sibTrans" cxnId="{1C0B9C51-3511-491C-9BBD-EA7170DA2CE6}">
      <dgm:prSet/>
      <dgm:spPr/>
      <dgm:t>
        <a:bodyPr/>
        <a:lstStyle/>
        <a:p>
          <a:endParaRPr lang="en-US"/>
        </a:p>
      </dgm:t>
    </dgm:pt>
    <dgm:pt modelId="{C68C0E24-FA67-40C1-A041-3C4C4FA9C65B}">
      <dgm:prSet/>
      <dgm:spPr/>
      <dgm:t>
        <a:bodyPr/>
        <a:lstStyle/>
        <a:p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administrasi</a:t>
          </a:r>
          <a:endParaRPr lang="en-US" dirty="0"/>
        </a:p>
      </dgm:t>
    </dgm:pt>
    <dgm:pt modelId="{662547ED-C90F-4824-9E92-160C6B18421E}" type="parTrans" cxnId="{D578DEC2-4890-43CE-A0B0-32FE0C3872CA}">
      <dgm:prSet/>
      <dgm:spPr/>
      <dgm:t>
        <a:bodyPr/>
        <a:lstStyle/>
        <a:p>
          <a:endParaRPr lang="en-US"/>
        </a:p>
      </dgm:t>
    </dgm:pt>
    <dgm:pt modelId="{D384B82B-E415-4004-AE2A-7B51FDE93E57}" type="sibTrans" cxnId="{D578DEC2-4890-43CE-A0B0-32FE0C3872CA}">
      <dgm:prSet/>
      <dgm:spPr/>
      <dgm:t>
        <a:bodyPr/>
        <a:lstStyle/>
        <a:p>
          <a:endParaRPr lang="en-US"/>
        </a:p>
      </dgm:t>
    </dgm:pt>
    <dgm:pt modelId="{EC8DC49A-73AE-4EF1-9961-19F38FA4659D}">
      <dgm:prSet/>
      <dgm:spPr/>
      <dgm:t>
        <a:bodyPr/>
        <a:lstStyle/>
        <a:p>
          <a:r>
            <a:rPr lang="en-US" dirty="0" smtClean="0"/>
            <a:t>Guru </a:t>
          </a:r>
          <a:r>
            <a:rPr lang="en-US" dirty="0" err="1" smtClean="0"/>
            <a:t>dan</a:t>
          </a:r>
          <a:r>
            <a:rPr lang="en-US" dirty="0" smtClean="0"/>
            <a:t> personal </a:t>
          </a:r>
          <a:r>
            <a:rPr lang="en-US" dirty="0" err="1" smtClean="0"/>
            <a:t>lainnya</a:t>
          </a:r>
          <a:endParaRPr lang="en-US" dirty="0"/>
        </a:p>
      </dgm:t>
    </dgm:pt>
    <dgm:pt modelId="{2799600F-9821-4CF3-B0F2-047F0EB34D17}" type="parTrans" cxnId="{F7793037-FCDE-414E-96DF-550E0566038F}">
      <dgm:prSet/>
      <dgm:spPr/>
      <dgm:t>
        <a:bodyPr/>
        <a:lstStyle/>
        <a:p>
          <a:endParaRPr lang="en-US"/>
        </a:p>
      </dgm:t>
    </dgm:pt>
    <dgm:pt modelId="{855893D2-E7DB-4053-AE61-4E071C263556}" type="sibTrans" cxnId="{F7793037-FCDE-414E-96DF-550E0566038F}">
      <dgm:prSet/>
      <dgm:spPr/>
      <dgm:t>
        <a:bodyPr/>
        <a:lstStyle/>
        <a:p>
          <a:endParaRPr lang="en-US"/>
        </a:p>
      </dgm:t>
    </dgm:pt>
    <dgm:pt modelId="{3F4FB2C5-31FC-4A5E-8904-0EED8A64AF20}" type="pres">
      <dgm:prSet presAssocID="{9A3A6042-F17E-4CB2-83D4-5B8BB77504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FB298A-0C8D-4903-85B3-79DE8B5A32F3}" type="pres">
      <dgm:prSet presAssocID="{9A3A6042-F17E-4CB2-83D4-5B8BB77504D9}" presName="Name1" presStyleCnt="0"/>
      <dgm:spPr/>
    </dgm:pt>
    <dgm:pt modelId="{52A7CF06-FFB1-42F3-8FDD-1915A05150FA}" type="pres">
      <dgm:prSet presAssocID="{9A3A6042-F17E-4CB2-83D4-5B8BB77504D9}" presName="cycle" presStyleCnt="0"/>
      <dgm:spPr/>
    </dgm:pt>
    <dgm:pt modelId="{774A77A1-EEFE-46BF-B556-846940F86F01}" type="pres">
      <dgm:prSet presAssocID="{9A3A6042-F17E-4CB2-83D4-5B8BB77504D9}" presName="srcNode" presStyleLbl="node1" presStyleIdx="0" presStyleCnt="5"/>
      <dgm:spPr/>
    </dgm:pt>
    <dgm:pt modelId="{9F2C792F-AA96-4AA6-B654-C02FDA553F62}" type="pres">
      <dgm:prSet presAssocID="{9A3A6042-F17E-4CB2-83D4-5B8BB77504D9}" presName="conn" presStyleLbl="parChTrans1D2" presStyleIdx="0" presStyleCnt="1"/>
      <dgm:spPr/>
      <dgm:t>
        <a:bodyPr/>
        <a:lstStyle/>
        <a:p>
          <a:endParaRPr lang="en-US"/>
        </a:p>
      </dgm:t>
    </dgm:pt>
    <dgm:pt modelId="{49DE11C9-E2D9-4F62-B821-F3269F94D6B0}" type="pres">
      <dgm:prSet presAssocID="{9A3A6042-F17E-4CB2-83D4-5B8BB77504D9}" presName="extraNode" presStyleLbl="node1" presStyleIdx="0" presStyleCnt="5"/>
      <dgm:spPr/>
    </dgm:pt>
    <dgm:pt modelId="{96DD6FEF-067D-4F5A-9132-7769421E6D44}" type="pres">
      <dgm:prSet presAssocID="{9A3A6042-F17E-4CB2-83D4-5B8BB77504D9}" presName="dstNode" presStyleLbl="node1" presStyleIdx="0" presStyleCnt="5"/>
      <dgm:spPr/>
    </dgm:pt>
    <dgm:pt modelId="{6C4E6344-76DD-4D8A-B556-D05FCF3E5A9B}" type="pres">
      <dgm:prSet presAssocID="{489336ED-1AB6-4BD3-BAF3-197204FD00D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50B1A-856E-4126-97BD-2120D4A67FB8}" type="pres">
      <dgm:prSet presAssocID="{489336ED-1AB6-4BD3-BAF3-197204FD00D7}" presName="accent_1" presStyleCnt="0"/>
      <dgm:spPr/>
    </dgm:pt>
    <dgm:pt modelId="{8B155732-1DC5-4FE5-866D-8B9AF9CB78B6}" type="pres">
      <dgm:prSet presAssocID="{489336ED-1AB6-4BD3-BAF3-197204FD00D7}" presName="accentRepeatNode" presStyleLbl="solidFgAcc1" presStyleIdx="0" presStyleCnt="5"/>
      <dgm:spPr/>
    </dgm:pt>
    <dgm:pt modelId="{A57C8200-D172-45A8-BF81-4B22D880AF6C}" type="pres">
      <dgm:prSet presAssocID="{4B59F7CB-EF11-40F6-A046-450EB98CC1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EF782-93A0-4F86-ABB7-392EB2F58740}" type="pres">
      <dgm:prSet presAssocID="{4B59F7CB-EF11-40F6-A046-450EB98CC199}" presName="accent_2" presStyleCnt="0"/>
      <dgm:spPr/>
    </dgm:pt>
    <dgm:pt modelId="{7DF08119-B84A-4D7A-B0BD-A054B61A3498}" type="pres">
      <dgm:prSet presAssocID="{4B59F7CB-EF11-40F6-A046-450EB98CC199}" presName="accentRepeatNode" presStyleLbl="solidFgAcc1" presStyleIdx="1" presStyleCnt="5"/>
      <dgm:spPr/>
    </dgm:pt>
    <dgm:pt modelId="{3F8D8A15-006C-474E-A728-384548A72B02}" type="pres">
      <dgm:prSet presAssocID="{C51A2E20-BC0A-405C-9A69-CB8CB74F179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579E0-6D7A-4DFB-B07B-D4F4E0248A8C}" type="pres">
      <dgm:prSet presAssocID="{C51A2E20-BC0A-405C-9A69-CB8CB74F1795}" presName="accent_3" presStyleCnt="0"/>
      <dgm:spPr/>
    </dgm:pt>
    <dgm:pt modelId="{4E2E414D-5B29-4A41-85FD-853C32436684}" type="pres">
      <dgm:prSet presAssocID="{C51A2E20-BC0A-405C-9A69-CB8CB74F1795}" presName="accentRepeatNode" presStyleLbl="solidFgAcc1" presStyleIdx="2" presStyleCnt="5"/>
      <dgm:spPr/>
    </dgm:pt>
    <dgm:pt modelId="{24B2F1A4-13A6-47AA-8E13-C2AB4B6A2B7F}" type="pres">
      <dgm:prSet presAssocID="{C68C0E24-FA67-40C1-A041-3C4C4FA9C65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EF2EB-3537-41C8-8F79-29C351453E19}" type="pres">
      <dgm:prSet presAssocID="{C68C0E24-FA67-40C1-A041-3C4C4FA9C65B}" presName="accent_4" presStyleCnt="0"/>
      <dgm:spPr/>
    </dgm:pt>
    <dgm:pt modelId="{DC5E197A-7FB0-48BA-8C7B-9FC3EE10A710}" type="pres">
      <dgm:prSet presAssocID="{C68C0E24-FA67-40C1-A041-3C4C4FA9C65B}" presName="accentRepeatNode" presStyleLbl="solidFgAcc1" presStyleIdx="3" presStyleCnt="5"/>
      <dgm:spPr/>
    </dgm:pt>
    <dgm:pt modelId="{E7264189-37A0-40E5-BD9D-56F9ACEA090A}" type="pres">
      <dgm:prSet presAssocID="{EC8DC49A-73AE-4EF1-9961-19F38FA4659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7168E-2537-4EF8-9FC0-65097CE29877}" type="pres">
      <dgm:prSet presAssocID="{EC8DC49A-73AE-4EF1-9961-19F38FA4659D}" presName="accent_5" presStyleCnt="0"/>
      <dgm:spPr/>
    </dgm:pt>
    <dgm:pt modelId="{A389C3F7-8198-4BDF-B572-44C9CBC5C6A9}" type="pres">
      <dgm:prSet presAssocID="{EC8DC49A-73AE-4EF1-9961-19F38FA4659D}" presName="accentRepeatNode" presStyleLbl="solidFgAcc1" presStyleIdx="4" presStyleCnt="5"/>
      <dgm:spPr/>
    </dgm:pt>
  </dgm:ptLst>
  <dgm:cxnLst>
    <dgm:cxn modelId="{F2A7AB69-BA17-4D38-93DE-944A02D0A08C}" srcId="{9A3A6042-F17E-4CB2-83D4-5B8BB77504D9}" destId="{489336ED-1AB6-4BD3-BAF3-197204FD00D7}" srcOrd="0" destOrd="0" parTransId="{ED6E6C88-06C6-44AA-8C2B-F579412DA7F5}" sibTransId="{FF697DEB-D356-4B9F-8730-24F6C556AE9D}"/>
    <dgm:cxn modelId="{F3D99D6A-58F5-42F7-9D85-BE14CC8E5F92}" type="presOf" srcId="{4B59F7CB-EF11-40F6-A046-450EB98CC199}" destId="{A57C8200-D172-45A8-BF81-4B22D880AF6C}" srcOrd="0" destOrd="0" presId="urn:microsoft.com/office/officeart/2008/layout/VerticalCurvedList"/>
    <dgm:cxn modelId="{726EE9D5-BFA8-447D-8946-5CC33747B7CB}" type="presOf" srcId="{C51A2E20-BC0A-405C-9A69-CB8CB74F1795}" destId="{3F8D8A15-006C-474E-A728-384548A72B02}" srcOrd="0" destOrd="0" presId="urn:microsoft.com/office/officeart/2008/layout/VerticalCurvedList"/>
    <dgm:cxn modelId="{3C16329C-B3E7-4CD2-8C47-5C970580EE0F}" type="presOf" srcId="{FF697DEB-D356-4B9F-8730-24F6C556AE9D}" destId="{9F2C792F-AA96-4AA6-B654-C02FDA553F62}" srcOrd="0" destOrd="0" presId="urn:microsoft.com/office/officeart/2008/layout/VerticalCurvedList"/>
    <dgm:cxn modelId="{5F8A87E7-A73C-4776-B05B-7A803FF20166}" type="presOf" srcId="{489336ED-1AB6-4BD3-BAF3-197204FD00D7}" destId="{6C4E6344-76DD-4D8A-B556-D05FCF3E5A9B}" srcOrd="0" destOrd="0" presId="urn:microsoft.com/office/officeart/2008/layout/VerticalCurvedList"/>
    <dgm:cxn modelId="{F7793037-FCDE-414E-96DF-550E0566038F}" srcId="{9A3A6042-F17E-4CB2-83D4-5B8BB77504D9}" destId="{EC8DC49A-73AE-4EF1-9961-19F38FA4659D}" srcOrd="4" destOrd="0" parTransId="{2799600F-9821-4CF3-B0F2-047F0EB34D17}" sibTransId="{855893D2-E7DB-4053-AE61-4E071C263556}"/>
    <dgm:cxn modelId="{1C0B9C51-3511-491C-9BBD-EA7170DA2CE6}" srcId="{9A3A6042-F17E-4CB2-83D4-5B8BB77504D9}" destId="{C51A2E20-BC0A-405C-9A69-CB8CB74F1795}" srcOrd="2" destOrd="0" parTransId="{6DDE9AF3-FE5A-4D8B-9DC1-11E7A6DA717A}" sibTransId="{7FE3D17B-33D4-41DE-B0EC-AA992A3B9D30}"/>
    <dgm:cxn modelId="{78D072A2-1AB2-490F-A044-5EFE94E023CC}" type="presOf" srcId="{9A3A6042-F17E-4CB2-83D4-5B8BB77504D9}" destId="{3F4FB2C5-31FC-4A5E-8904-0EED8A64AF20}" srcOrd="0" destOrd="0" presId="urn:microsoft.com/office/officeart/2008/layout/VerticalCurvedList"/>
    <dgm:cxn modelId="{8185B7CB-FB6D-4830-B9F4-F7CE20C7A2E5}" type="presOf" srcId="{EC8DC49A-73AE-4EF1-9961-19F38FA4659D}" destId="{E7264189-37A0-40E5-BD9D-56F9ACEA090A}" srcOrd="0" destOrd="0" presId="urn:microsoft.com/office/officeart/2008/layout/VerticalCurvedList"/>
    <dgm:cxn modelId="{D578DEC2-4890-43CE-A0B0-32FE0C3872CA}" srcId="{9A3A6042-F17E-4CB2-83D4-5B8BB77504D9}" destId="{C68C0E24-FA67-40C1-A041-3C4C4FA9C65B}" srcOrd="3" destOrd="0" parTransId="{662547ED-C90F-4824-9E92-160C6B18421E}" sibTransId="{D384B82B-E415-4004-AE2A-7B51FDE93E57}"/>
    <dgm:cxn modelId="{70309F42-7E36-4529-968E-AFD21A4006D5}" srcId="{9A3A6042-F17E-4CB2-83D4-5B8BB77504D9}" destId="{4B59F7CB-EF11-40F6-A046-450EB98CC199}" srcOrd="1" destOrd="0" parTransId="{A2944016-76D9-4F8D-88DE-27F91A56C5E7}" sibTransId="{90B2D972-E691-4B93-BF64-E4581B686AA5}"/>
    <dgm:cxn modelId="{F736BB6F-F771-4894-9205-4580D6802FC4}" type="presOf" srcId="{C68C0E24-FA67-40C1-A041-3C4C4FA9C65B}" destId="{24B2F1A4-13A6-47AA-8E13-C2AB4B6A2B7F}" srcOrd="0" destOrd="0" presId="urn:microsoft.com/office/officeart/2008/layout/VerticalCurvedList"/>
    <dgm:cxn modelId="{334C5352-4955-41B6-91E8-4724708E2F4A}" type="presParOf" srcId="{3F4FB2C5-31FC-4A5E-8904-0EED8A64AF20}" destId="{5AFB298A-0C8D-4903-85B3-79DE8B5A32F3}" srcOrd="0" destOrd="0" presId="urn:microsoft.com/office/officeart/2008/layout/VerticalCurvedList"/>
    <dgm:cxn modelId="{AD32CA15-F261-4739-8F14-D5501B681EE0}" type="presParOf" srcId="{5AFB298A-0C8D-4903-85B3-79DE8B5A32F3}" destId="{52A7CF06-FFB1-42F3-8FDD-1915A05150FA}" srcOrd="0" destOrd="0" presId="urn:microsoft.com/office/officeart/2008/layout/VerticalCurvedList"/>
    <dgm:cxn modelId="{1E72ACA6-941F-4EBA-81D4-000C5BACC91C}" type="presParOf" srcId="{52A7CF06-FFB1-42F3-8FDD-1915A05150FA}" destId="{774A77A1-EEFE-46BF-B556-846940F86F01}" srcOrd="0" destOrd="0" presId="urn:microsoft.com/office/officeart/2008/layout/VerticalCurvedList"/>
    <dgm:cxn modelId="{1ED514E5-13EB-4B3B-97ED-C17E1147C378}" type="presParOf" srcId="{52A7CF06-FFB1-42F3-8FDD-1915A05150FA}" destId="{9F2C792F-AA96-4AA6-B654-C02FDA553F62}" srcOrd="1" destOrd="0" presId="urn:microsoft.com/office/officeart/2008/layout/VerticalCurvedList"/>
    <dgm:cxn modelId="{53976482-7AA9-40C3-8796-A143F6605DAE}" type="presParOf" srcId="{52A7CF06-FFB1-42F3-8FDD-1915A05150FA}" destId="{49DE11C9-E2D9-4F62-B821-F3269F94D6B0}" srcOrd="2" destOrd="0" presId="urn:microsoft.com/office/officeart/2008/layout/VerticalCurvedList"/>
    <dgm:cxn modelId="{C95E8330-F670-4CC0-B9DF-AEC9945514E4}" type="presParOf" srcId="{52A7CF06-FFB1-42F3-8FDD-1915A05150FA}" destId="{96DD6FEF-067D-4F5A-9132-7769421E6D44}" srcOrd="3" destOrd="0" presId="urn:microsoft.com/office/officeart/2008/layout/VerticalCurvedList"/>
    <dgm:cxn modelId="{66D42B2A-CF37-4943-AC83-AC3F093DE9E5}" type="presParOf" srcId="{5AFB298A-0C8D-4903-85B3-79DE8B5A32F3}" destId="{6C4E6344-76DD-4D8A-B556-D05FCF3E5A9B}" srcOrd="1" destOrd="0" presId="urn:microsoft.com/office/officeart/2008/layout/VerticalCurvedList"/>
    <dgm:cxn modelId="{E9BA665C-C70D-40B3-969F-4B64DF088D97}" type="presParOf" srcId="{5AFB298A-0C8D-4903-85B3-79DE8B5A32F3}" destId="{AA150B1A-856E-4126-97BD-2120D4A67FB8}" srcOrd="2" destOrd="0" presId="urn:microsoft.com/office/officeart/2008/layout/VerticalCurvedList"/>
    <dgm:cxn modelId="{95F7F99A-6F32-4A0F-8FB7-1A7F018E5033}" type="presParOf" srcId="{AA150B1A-856E-4126-97BD-2120D4A67FB8}" destId="{8B155732-1DC5-4FE5-866D-8B9AF9CB78B6}" srcOrd="0" destOrd="0" presId="urn:microsoft.com/office/officeart/2008/layout/VerticalCurvedList"/>
    <dgm:cxn modelId="{048355E3-D8F5-4751-98F1-373CFF0886BC}" type="presParOf" srcId="{5AFB298A-0C8D-4903-85B3-79DE8B5A32F3}" destId="{A57C8200-D172-45A8-BF81-4B22D880AF6C}" srcOrd="3" destOrd="0" presId="urn:microsoft.com/office/officeart/2008/layout/VerticalCurvedList"/>
    <dgm:cxn modelId="{B1DA28C3-9B0D-4485-AA0A-8368A853D793}" type="presParOf" srcId="{5AFB298A-0C8D-4903-85B3-79DE8B5A32F3}" destId="{24EEF782-93A0-4F86-ABB7-392EB2F58740}" srcOrd="4" destOrd="0" presId="urn:microsoft.com/office/officeart/2008/layout/VerticalCurvedList"/>
    <dgm:cxn modelId="{A7A322C6-61D3-42D4-88C1-7A73368E81AB}" type="presParOf" srcId="{24EEF782-93A0-4F86-ABB7-392EB2F58740}" destId="{7DF08119-B84A-4D7A-B0BD-A054B61A3498}" srcOrd="0" destOrd="0" presId="urn:microsoft.com/office/officeart/2008/layout/VerticalCurvedList"/>
    <dgm:cxn modelId="{055CA955-8A5D-4DC2-9E26-8FA21FA7D65A}" type="presParOf" srcId="{5AFB298A-0C8D-4903-85B3-79DE8B5A32F3}" destId="{3F8D8A15-006C-474E-A728-384548A72B02}" srcOrd="5" destOrd="0" presId="urn:microsoft.com/office/officeart/2008/layout/VerticalCurvedList"/>
    <dgm:cxn modelId="{4E71949A-0346-4132-846D-5624E37882C5}" type="presParOf" srcId="{5AFB298A-0C8D-4903-85B3-79DE8B5A32F3}" destId="{9E6579E0-6D7A-4DFB-B07B-D4F4E0248A8C}" srcOrd="6" destOrd="0" presId="urn:microsoft.com/office/officeart/2008/layout/VerticalCurvedList"/>
    <dgm:cxn modelId="{81A1011E-C870-4FAE-8C4C-AEBB267F837C}" type="presParOf" srcId="{9E6579E0-6D7A-4DFB-B07B-D4F4E0248A8C}" destId="{4E2E414D-5B29-4A41-85FD-853C32436684}" srcOrd="0" destOrd="0" presId="urn:microsoft.com/office/officeart/2008/layout/VerticalCurvedList"/>
    <dgm:cxn modelId="{F032B8A3-765A-4107-959C-B4545D6C04FD}" type="presParOf" srcId="{5AFB298A-0C8D-4903-85B3-79DE8B5A32F3}" destId="{24B2F1A4-13A6-47AA-8E13-C2AB4B6A2B7F}" srcOrd="7" destOrd="0" presId="urn:microsoft.com/office/officeart/2008/layout/VerticalCurvedList"/>
    <dgm:cxn modelId="{DE25A229-01C9-4BAD-BB3F-76A436E4EDEF}" type="presParOf" srcId="{5AFB298A-0C8D-4903-85B3-79DE8B5A32F3}" destId="{688EF2EB-3537-41C8-8F79-29C351453E19}" srcOrd="8" destOrd="0" presId="urn:microsoft.com/office/officeart/2008/layout/VerticalCurvedList"/>
    <dgm:cxn modelId="{D4EA6FA0-C0FD-4BC8-A55B-2A1D57DF4FE2}" type="presParOf" srcId="{688EF2EB-3537-41C8-8F79-29C351453E19}" destId="{DC5E197A-7FB0-48BA-8C7B-9FC3EE10A710}" srcOrd="0" destOrd="0" presId="urn:microsoft.com/office/officeart/2008/layout/VerticalCurvedList"/>
    <dgm:cxn modelId="{5D1E22D1-894A-46EC-B4FA-635B92E9845A}" type="presParOf" srcId="{5AFB298A-0C8D-4903-85B3-79DE8B5A32F3}" destId="{E7264189-37A0-40E5-BD9D-56F9ACEA090A}" srcOrd="9" destOrd="0" presId="urn:microsoft.com/office/officeart/2008/layout/VerticalCurvedList"/>
    <dgm:cxn modelId="{E319DD43-0BD0-40B8-8EBA-9DA0F86154BC}" type="presParOf" srcId="{5AFB298A-0C8D-4903-85B3-79DE8B5A32F3}" destId="{2D07168E-2537-4EF8-9FC0-65097CE29877}" srcOrd="10" destOrd="0" presId="urn:microsoft.com/office/officeart/2008/layout/VerticalCurvedList"/>
    <dgm:cxn modelId="{0D701990-EBEF-4AEB-91EC-616DBC01E0E4}" type="presParOf" srcId="{2D07168E-2537-4EF8-9FC0-65097CE29877}" destId="{A389C3F7-8198-4BDF-B572-44C9CBC5C6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FA881F-1A98-4955-A752-A86DB1DDF051}" type="doc">
      <dgm:prSet loTypeId="urn:microsoft.com/office/officeart/2005/8/layout/cycle7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145D7CD-D80C-4C86-AEBB-ED7335252A79}">
      <dgm:prSet phldrT="[Text]"/>
      <dgm:spPr/>
      <dgm:t>
        <a:bodyPr/>
        <a:lstStyle/>
        <a:p>
          <a:r>
            <a:rPr lang="en-US" dirty="0" err="1" smtClean="0"/>
            <a:t>Tujuan</a:t>
          </a:r>
          <a:endParaRPr lang="en-US" dirty="0"/>
        </a:p>
      </dgm:t>
    </dgm:pt>
    <dgm:pt modelId="{44E8F937-2B41-4C38-8E3D-0E3A68B32899}" type="parTrans" cxnId="{8377AB5C-0613-4D3D-93E2-73A17D493923}">
      <dgm:prSet/>
      <dgm:spPr/>
      <dgm:t>
        <a:bodyPr/>
        <a:lstStyle/>
        <a:p>
          <a:endParaRPr lang="en-US"/>
        </a:p>
      </dgm:t>
    </dgm:pt>
    <dgm:pt modelId="{54E9C1BB-0C99-4D42-B91D-86C86931B6AA}" type="sibTrans" cxnId="{8377AB5C-0613-4D3D-93E2-73A17D493923}">
      <dgm:prSet/>
      <dgm:spPr/>
      <dgm:t>
        <a:bodyPr/>
        <a:lstStyle/>
        <a:p>
          <a:endParaRPr lang="en-US"/>
        </a:p>
      </dgm:t>
    </dgm:pt>
    <dgm:pt modelId="{3DDED8B0-8FE1-45C4-8BA0-AC23441D0E17}">
      <dgm:prSet phldrT="[Text]"/>
      <dgm:spPr/>
      <dgm:t>
        <a:bodyPr/>
        <a:lstStyle/>
        <a:p>
          <a:r>
            <a:rPr lang="en-US" dirty="0" err="1" smtClean="0"/>
            <a:t>Evaluasi</a:t>
          </a:r>
          <a:endParaRPr lang="en-US" dirty="0"/>
        </a:p>
      </dgm:t>
    </dgm:pt>
    <dgm:pt modelId="{98F85811-CEA2-43B6-932A-CE7086A906FA}" type="parTrans" cxnId="{795EB0B4-8E14-4210-831C-781323D31D5E}">
      <dgm:prSet/>
      <dgm:spPr/>
      <dgm:t>
        <a:bodyPr/>
        <a:lstStyle/>
        <a:p>
          <a:endParaRPr lang="en-US"/>
        </a:p>
      </dgm:t>
    </dgm:pt>
    <dgm:pt modelId="{24C31E2C-A04C-4147-886D-C6136C6784AD}" type="sibTrans" cxnId="{795EB0B4-8E14-4210-831C-781323D31D5E}">
      <dgm:prSet/>
      <dgm:spPr/>
      <dgm:t>
        <a:bodyPr/>
        <a:lstStyle/>
        <a:p>
          <a:endParaRPr lang="en-US"/>
        </a:p>
      </dgm:t>
    </dgm:pt>
    <dgm:pt modelId="{D134A4D1-54ED-4A33-956D-25BA9EF0DA9A}">
      <dgm:prSet phldrT="[Text]"/>
      <dgm:spPr/>
      <dgm:t>
        <a:bodyPr/>
        <a:lstStyle/>
        <a:p>
          <a:r>
            <a:rPr lang="en-US" dirty="0" smtClean="0"/>
            <a:t>KBM</a:t>
          </a:r>
          <a:endParaRPr lang="en-US" dirty="0"/>
        </a:p>
      </dgm:t>
    </dgm:pt>
    <dgm:pt modelId="{FA2A395E-C8C5-4B75-A89F-DC8E21E87CC6}" type="parTrans" cxnId="{FCC85F7A-0640-41F3-9095-3DC0C4C4BB4D}">
      <dgm:prSet/>
      <dgm:spPr/>
      <dgm:t>
        <a:bodyPr/>
        <a:lstStyle/>
        <a:p>
          <a:endParaRPr lang="en-US"/>
        </a:p>
      </dgm:t>
    </dgm:pt>
    <dgm:pt modelId="{99DBC200-D024-4001-8333-A83A1ED53586}" type="sibTrans" cxnId="{FCC85F7A-0640-41F3-9095-3DC0C4C4BB4D}">
      <dgm:prSet/>
      <dgm:spPr/>
      <dgm:t>
        <a:bodyPr/>
        <a:lstStyle/>
        <a:p>
          <a:endParaRPr lang="en-US"/>
        </a:p>
      </dgm:t>
    </dgm:pt>
    <dgm:pt modelId="{5AE78993-495E-4262-A150-FE22248956FF}" type="pres">
      <dgm:prSet presAssocID="{AEFA881F-1A98-4955-A752-A86DB1DDF0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28BAD-39D4-44D0-A0AB-2239A733C1A0}" type="pres">
      <dgm:prSet presAssocID="{C145D7CD-D80C-4C86-AEBB-ED7335252A7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D37F8-C7E9-4716-94BE-EA20204E08A8}" type="pres">
      <dgm:prSet presAssocID="{54E9C1BB-0C99-4D42-B91D-86C86931B6A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78F81BA-4076-432F-8D19-BE5FF917577A}" type="pres">
      <dgm:prSet presAssocID="{54E9C1BB-0C99-4D42-B91D-86C86931B6A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12E18B0-E814-4849-84DA-B0B01DB9E615}" type="pres">
      <dgm:prSet presAssocID="{3DDED8B0-8FE1-45C4-8BA0-AC23441D0E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5664C-826F-4013-985F-DC6FC5820134}" type="pres">
      <dgm:prSet presAssocID="{24C31E2C-A04C-4147-886D-C6136C6784A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1D55251-FA4F-42F3-BFEF-0D3D05E1FB87}" type="pres">
      <dgm:prSet presAssocID="{24C31E2C-A04C-4147-886D-C6136C6784A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086C614-7C30-4DC4-9667-106141D38A35}" type="pres">
      <dgm:prSet presAssocID="{D134A4D1-54ED-4A33-956D-25BA9EF0DA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E1B3C-FC98-4F67-A4BA-55E3DBF966B0}" type="pres">
      <dgm:prSet presAssocID="{99DBC200-D024-4001-8333-A83A1ED5358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E357C1B-DD5D-4405-81E4-607F5DE2256B}" type="pres">
      <dgm:prSet presAssocID="{99DBC200-D024-4001-8333-A83A1ED5358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D85F9BB-5280-4F8D-AFCE-F1E8EDB93804}" type="presOf" srcId="{54E9C1BB-0C99-4D42-B91D-86C86931B6AA}" destId="{378F81BA-4076-432F-8D19-BE5FF917577A}" srcOrd="1" destOrd="0" presId="urn:microsoft.com/office/officeart/2005/8/layout/cycle7"/>
    <dgm:cxn modelId="{FCC85F7A-0640-41F3-9095-3DC0C4C4BB4D}" srcId="{AEFA881F-1A98-4955-A752-A86DB1DDF051}" destId="{D134A4D1-54ED-4A33-956D-25BA9EF0DA9A}" srcOrd="2" destOrd="0" parTransId="{FA2A395E-C8C5-4B75-A89F-DC8E21E87CC6}" sibTransId="{99DBC200-D024-4001-8333-A83A1ED53586}"/>
    <dgm:cxn modelId="{795EB0B4-8E14-4210-831C-781323D31D5E}" srcId="{AEFA881F-1A98-4955-A752-A86DB1DDF051}" destId="{3DDED8B0-8FE1-45C4-8BA0-AC23441D0E17}" srcOrd="1" destOrd="0" parTransId="{98F85811-CEA2-43B6-932A-CE7086A906FA}" sibTransId="{24C31E2C-A04C-4147-886D-C6136C6784AD}"/>
    <dgm:cxn modelId="{7D727FAE-27A5-4D68-B561-4EDF3ED3B838}" type="presOf" srcId="{24C31E2C-A04C-4147-886D-C6136C6784AD}" destId="{1A85664C-826F-4013-985F-DC6FC5820134}" srcOrd="0" destOrd="0" presId="urn:microsoft.com/office/officeart/2005/8/layout/cycle7"/>
    <dgm:cxn modelId="{A174633A-1A87-4EAF-ADF0-FDDE11CDA9C0}" type="presOf" srcId="{AEFA881F-1A98-4955-A752-A86DB1DDF051}" destId="{5AE78993-495E-4262-A150-FE22248956FF}" srcOrd="0" destOrd="0" presId="urn:microsoft.com/office/officeart/2005/8/layout/cycle7"/>
    <dgm:cxn modelId="{7FCED9E2-972C-44E3-98AA-50B63C50460E}" type="presOf" srcId="{99DBC200-D024-4001-8333-A83A1ED53586}" destId="{1E357C1B-DD5D-4405-81E4-607F5DE2256B}" srcOrd="1" destOrd="0" presId="urn:microsoft.com/office/officeart/2005/8/layout/cycle7"/>
    <dgm:cxn modelId="{FB17EF3B-C940-4093-9BDC-56E63A9B9FD9}" type="presOf" srcId="{99DBC200-D024-4001-8333-A83A1ED53586}" destId="{F9CE1B3C-FC98-4F67-A4BA-55E3DBF966B0}" srcOrd="0" destOrd="0" presId="urn:microsoft.com/office/officeart/2005/8/layout/cycle7"/>
    <dgm:cxn modelId="{DF04F288-1175-4699-A54B-E9D5718FDDEB}" type="presOf" srcId="{3DDED8B0-8FE1-45C4-8BA0-AC23441D0E17}" destId="{012E18B0-E814-4849-84DA-B0B01DB9E615}" srcOrd="0" destOrd="0" presId="urn:microsoft.com/office/officeart/2005/8/layout/cycle7"/>
    <dgm:cxn modelId="{F5C74F17-C1EE-47F6-AE23-5876E880C250}" type="presOf" srcId="{D134A4D1-54ED-4A33-956D-25BA9EF0DA9A}" destId="{F086C614-7C30-4DC4-9667-106141D38A35}" srcOrd="0" destOrd="0" presId="urn:microsoft.com/office/officeart/2005/8/layout/cycle7"/>
    <dgm:cxn modelId="{11747CD4-3EB1-4065-90DF-8A255B662FCB}" type="presOf" srcId="{54E9C1BB-0C99-4D42-B91D-86C86931B6AA}" destId="{898D37F8-C7E9-4716-94BE-EA20204E08A8}" srcOrd="0" destOrd="0" presId="urn:microsoft.com/office/officeart/2005/8/layout/cycle7"/>
    <dgm:cxn modelId="{C1EA297B-E481-4E31-988A-E676D6A824FA}" type="presOf" srcId="{24C31E2C-A04C-4147-886D-C6136C6784AD}" destId="{81D55251-FA4F-42F3-BFEF-0D3D05E1FB87}" srcOrd="1" destOrd="0" presId="urn:microsoft.com/office/officeart/2005/8/layout/cycle7"/>
    <dgm:cxn modelId="{8377AB5C-0613-4D3D-93E2-73A17D493923}" srcId="{AEFA881F-1A98-4955-A752-A86DB1DDF051}" destId="{C145D7CD-D80C-4C86-AEBB-ED7335252A79}" srcOrd="0" destOrd="0" parTransId="{44E8F937-2B41-4C38-8E3D-0E3A68B32899}" sibTransId="{54E9C1BB-0C99-4D42-B91D-86C86931B6AA}"/>
    <dgm:cxn modelId="{175B7000-B84E-409D-93F5-11A48ADB63B5}" type="presOf" srcId="{C145D7CD-D80C-4C86-AEBB-ED7335252A79}" destId="{F7528BAD-39D4-44D0-A0AB-2239A733C1A0}" srcOrd="0" destOrd="0" presId="urn:microsoft.com/office/officeart/2005/8/layout/cycle7"/>
    <dgm:cxn modelId="{B1AAA727-DF8D-4B66-932A-487BA2040756}" type="presParOf" srcId="{5AE78993-495E-4262-A150-FE22248956FF}" destId="{F7528BAD-39D4-44D0-A0AB-2239A733C1A0}" srcOrd="0" destOrd="0" presId="urn:microsoft.com/office/officeart/2005/8/layout/cycle7"/>
    <dgm:cxn modelId="{F315DE21-6C8A-4D15-9003-E95947B226CB}" type="presParOf" srcId="{5AE78993-495E-4262-A150-FE22248956FF}" destId="{898D37F8-C7E9-4716-94BE-EA20204E08A8}" srcOrd="1" destOrd="0" presId="urn:microsoft.com/office/officeart/2005/8/layout/cycle7"/>
    <dgm:cxn modelId="{A1AD58B6-D57B-404B-B833-D2C9C0B5DC38}" type="presParOf" srcId="{898D37F8-C7E9-4716-94BE-EA20204E08A8}" destId="{378F81BA-4076-432F-8D19-BE5FF917577A}" srcOrd="0" destOrd="0" presId="urn:microsoft.com/office/officeart/2005/8/layout/cycle7"/>
    <dgm:cxn modelId="{83681DA0-5CF8-4D7A-9211-879E7F87B01C}" type="presParOf" srcId="{5AE78993-495E-4262-A150-FE22248956FF}" destId="{012E18B0-E814-4849-84DA-B0B01DB9E615}" srcOrd="2" destOrd="0" presId="urn:microsoft.com/office/officeart/2005/8/layout/cycle7"/>
    <dgm:cxn modelId="{C96A9B00-F8F6-4BFC-9A50-C17C0614E13A}" type="presParOf" srcId="{5AE78993-495E-4262-A150-FE22248956FF}" destId="{1A85664C-826F-4013-985F-DC6FC5820134}" srcOrd="3" destOrd="0" presId="urn:microsoft.com/office/officeart/2005/8/layout/cycle7"/>
    <dgm:cxn modelId="{C886D611-F811-4396-A4D0-BA34D6504E08}" type="presParOf" srcId="{1A85664C-826F-4013-985F-DC6FC5820134}" destId="{81D55251-FA4F-42F3-BFEF-0D3D05E1FB87}" srcOrd="0" destOrd="0" presId="urn:microsoft.com/office/officeart/2005/8/layout/cycle7"/>
    <dgm:cxn modelId="{7DCFAEB8-84D9-4119-9732-9F5115965789}" type="presParOf" srcId="{5AE78993-495E-4262-A150-FE22248956FF}" destId="{F086C614-7C30-4DC4-9667-106141D38A35}" srcOrd="4" destOrd="0" presId="urn:microsoft.com/office/officeart/2005/8/layout/cycle7"/>
    <dgm:cxn modelId="{9B20ECE8-6A39-4CB4-9FC8-1824184E4A25}" type="presParOf" srcId="{5AE78993-495E-4262-A150-FE22248956FF}" destId="{F9CE1B3C-FC98-4F67-A4BA-55E3DBF966B0}" srcOrd="5" destOrd="0" presId="urn:microsoft.com/office/officeart/2005/8/layout/cycle7"/>
    <dgm:cxn modelId="{64695043-97E3-4130-99B6-8E5513D972F6}" type="presParOf" srcId="{F9CE1B3C-FC98-4F67-A4BA-55E3DBF966B0}" destId="{1E357C1B-DD5D-4405-81E4-607F5DE2256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751D26-EEA0-4714-8A5E-7CD9709E1CBD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C0EA55-4E35-418F-8F5F-72FADD1F9DEB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Kuisone</a:t>
          </a:r>
          <a:r>
            <a:rPr lang="en-US" dirty="0" err="1" smtClean="0">
              <a:solidFill>
                <a:schemeClr val="tx1"/>
              </a:solidFill>
            </a:rPr>
            <a:t>r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1DFD34EF-0BF3-4D2E-B022-D87CA5AE4973}" type="parTrans" cxnId="{E9258477-C003-465B-916F-2B80AAF2EB44}">
      <dgm:prSet/>
      <dgm:spPr/>
      <dgm:t>
        <a:bodyPr/>
        <a:lstStyle/>
        <a:p>
          <a:endParaRPr lang="en-US"/>
        </a:p>
      </dgm:t>
    </dgm:pt>
    <dgm:pt modelId="{7AEA0271-6E69-4CF1-B6D1-42E44FCF9DE0}" type="sibTrans" cxnId="{E9258477-C003-465B-916F-2B80AAF2EB44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Skala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bertingkat</a:t>
          </a:r>
          <a:endParaRPr lang="en-US" b="1" dirty="0">
            <a:solidFill>
              <a:schemeClr val="tx1"/>
            </a:solidFill>
          </a:endParaRPr>
        </a:p>
      </dgm:t>
    </dgm:pt>
    <dgm:pt modelId="{FB37842C-BFDA-4BF9-9CE7-FCF37E6E9C19}">
      <dgm:prSet phldrT="[Text]" phldr="1"/>
      <dgm:spPr/>
      <dgm:t>
        <a:bodyPr/>
        <a:lstStyle/>
        <a:p>
          <a:endParaRPr lang="en-US"/>
        </a:p>
      </dgm:t>
    </dgm:pt>
    <dgm:pt modelId="{392B9D8A-FDC2-44B0-B352-FADA66BE0F96}" type="parTrans" cxnId="{8AED9655-594B-445E-9F29-09D9F5A6FA93}">
      <dgm:prSet/>
      <dgm:spPr/>
      <dgm:t>
        <a:bodyPr/>
        <a:lstStyle/>
        <a:p>
          <a:endParaRPr lang="en-US"/>
        </a:p>
      </dgm:t>
    </dgm:pt>
    <dgm:pt modelId="{C0B6BD41-AE0D-48E2-86A6-EFC53656DB68}" type="sibTrans" cxnId="{8AED9655-594B-445E-9F29-09D9F5A6FA93}">
      <dgm:prSet/>
      <dgm:spPr/>
      <dgm:t>
        <a:bodyPr/>
        <a:lstStyle/>
        <a:p>
          <a:endParaRPr lang="en-US"/>
        </a:p>
      </dgm:t>
    </dgm:pt>
    <dgm:pt modelId="{A96B7015-DB2D-422C-B2A5-32D5023BA267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Daftar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cocok</a:t>
          </a:r>
          <a:endParaRPr lang="en-US" b="1" dirty="0">
            <a:solidFill>
              <a:schemeClr val="tx1"/>
            </a:solidFill>
          </a:endParaRPr>
        </a:p>
      </dgm:t>
    </dgm:pt>
    <dgm:pt modelId="{B3488FF3-B715-4560-A931-05F8E978E6ED}" type="parTrans" cxnId="{8A1202DB-0498-4FD8-8BC1-4213D1E68014}">
      <dgm:prSet/>
      <dgm:spPr/>
      <dgm:t>
        <a:bodyPr/>
        <a:lstStyle/>
        <a:p>
          <a:endParaRPr lang="en-US"/>
        </a:p>
      </dgm:t>
    </dgm:pt>
    <dgm:pt modelId="{67948F8D-1FED-41B0-AE86-1E51E7944C49}" type="sibTrans" cxnId="{8A1202DB-0498-4FD8-8BC1-4213D1E68014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Wawancara</a:t>
          </a:r>
          <a:r>
            <a:rPr lang="en-US" dirty="0" smtClean="0"/>
            <a:t> </a:t>
          </a:r>
          <a:endParaRPr lang="en-US" dirty="0"/>
        </a:p>
      </dgm:t>
    </dgm:pt>
    <dgm:pt modelId="{1AE691D5-6DC1-4A4F-B9E0-1D04EA13C79A}">
      <dgm:prSet phldrT="[Text]" phldr="1"/>
      <dgm:spPr/>
      <dgm:t>
        <a:bodyPr/>
        <a:lstStyle/>
        <a:p>
          <a:endParaRPr lang="en-US"/>
        </a:p>
      </dgm:t>
    </dgm:pt>
    <dgm:pt modelId="{D58C4674-3CF8-4B29-9FD5-F5729766FBAA}" type="parTrans" cxnId="{97D84062-D99D-47CF-A5BE-849EB67EFF4B}">
      <dgm:prSet/>
      <dgm:spPr/>
      <dgm:t>
        <a:bodyPr/>
        <a:lstStyle/>
        <a:p>
          <a:endParaRPr lang="en-US"/>
        </a:p>
      </dgm:t>
    </dgm:pt>
    <dgm:pt modelId="{C379FF63-DA34-47D9-BD36-306CA0C60FB4}" type="sibTrans" cxnId="{97D84062-D99D-47CF-A5BE-849EB67EFF4B}">
      <dgm:prSet/>
      <dgm:spPr/>
      <dgm:t>
        <a:bodyPr/>
        <a:lstStyle/>
        <a:p>
          <a:endParaRPr lang="en-US"/>
        </a:p>
      </dgm:t>
    </dgm:pt>
    <dgm:pt modelId="{8486EE2E-0A01-4A36-AAE4-94778B8B41DA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Riwayat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hidup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5728233C-3DA8-4ACA-9F94-89C92E3AF948}" type="parTrans" cxnId="{DE33D12B-D566-4F7B-9DFF-05519E523CCE}">
      <dgm:prSet/>
      <dgm:spPr/>
      <dgm:t>
        <a:bodyPr/>
        <a:lstStyle/>
        <a:p>
          <a:endParaRPr lang="en-US"/>
        </a:p>
      </dgm:t>
    </dgm:pt>
    <dgm:pt modelId="{BC8BE2FA-8CC4-4A48-B85E-BAE46B80D10D}" type="sibTrans" cxnId="{DE33D12B-D566-4F7B-9DFF-05519E523CCE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Pengamatan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CD8F5E4C-B032-4F5E-BA7C-24BE3783A292}">
      <dgm:prSet phldrT="[Text]" phldr="1"/>
      <dgm:spPr/>
      <dgm:t>
        <a:bodyPr/>
        <a:lstStyle/>
        <a:p>
          <a:endParaRPr lang="en-US"/>
        </a:p>
      </dgm:t>
    </dgm:pt>
    <dgm:pt modelId="{7972EC0A-CAFB-49FD-A33A-6D51B088351C}" type="parTrans" cxnId="{89B628C3-A78C-494A-8371-F51D52C0E788}">
      <dgm:prSet/>
      <dgm:spPr/>
      <dgm:t>
        <a:bodyPr/>
        <a:lstStyle/>
        <a:p>
          <a:endParaRPr lang="en-US"/>
        </a:p>
      </dgm:t>
    </dgm:pt>
    <dgm:pt modelId="{528C5FBE-759E-484B-B97E-117D8EFE8C72}" type="sibTrans" cxnId="{89B628C3-A78C-494A-8371-F51D52C0E788}">
      <dgm:prSet/>
      <dgm:spPr/>
      <dgm:t>
        <a:bodyPr/>
        <a:lstStyle/>
        <a:p>
          <a:endParaRPr lang="en-US"/>
        </a:p>
      </dgm:t>
    </dgm:pt>
    <dgm:pt modelId="{FFC4F536-C4F3-455B-8B3C-EAF96D733016}" type="pres">
      <dgm:prSet presAssocID="{93751D26-EEA0-4714-8A5E-7CD9709E1CB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962E420-58EB-4410-9B05-0E55811E224C}" type="pres">
      <dgm:prSet presAssocID="{15C0EA55-4E35-418F-8F5F-72FADD1F9DEB}" presName="composite" presStyleCnt="0"/>
      <dgm:spPr/>
    </dgm:pt>
    <dgm:pt modelId="{1F12F881-7163-44C0-8133-15A788A1A67F}" type="pres">
      <dgm:prSet presAssocID="{15C0EA55-4E35-418F-8F5F-72FADD1F9DE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66E05-FB13-4A01-970D-5C55AF4C305C}" type="pres">
      <dgm:prSet presAssocID="{15C0EA55-4E35-418F-8F5F-72FADD1F9DE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6E54F-5741-45C2-8403-6E38E373B9A3}" type="pres">
      <dgm:prSet presAssocID="{15C0EA55-4E35-418F-8F5F-72FADD1F9DEB}" presName="BalanceSpacing" presStyleCnt="0"/>
      <dgm:spPr/>
    </dgm:pt>
    <dgm:pt modelId="{4B1753D8-7EDC-42B7-A696-8AD2FA806B1A}" type="pres">
      <dgm:prSet presAssocID="{15C0EA55-4E35-418F-8F5F-72FADD1F9DEB}" presName="BalanceSpacing1" presStyleCnt="0"/>
      <dgm:spPr/>
    </dgm:pt>
    <dgm:pt modelId="{6C10E9C5-77D1-4287-8A37-B4E240040347}" type="pres">
      <dgm:prSet presAssocID="{7AEA0271-6E69-4CF1-B6D1-42E44FCF9DE0}" presName="Accent1Text" presStyleLbl="node1" presStyleIdx="1" presStyleCnt="6"/>
      <dgm:spPr/>
      <dgm:t>
        <a:bodyPr/>
        <a:lstStyle/>
        <a:p>
          <a:endParaRPr lang="en-US"/>
        </a:p>
      </dgm:t>
    </dgm:pt>
    <dgm:pt modelId="{680C05BD-1703-4279-8C4C-A72B7E7A981C}" type="pres">
      <dgm:prSet presAssocID="{7AEA0271-6E69-4CF1-B6D1-42E44FCF9DE0}" presName="spaceBetweenRectangles" presStyleCnt="0"/>
      <dgm:spPr/>
    </dgm:pt>
    <dgm:pt modelId="{D8BE6ABE-0274-4615-A187-8136221A2AA7}" type="pres">
      <dgm:prSet presAssocID="{A96B7015-DB2D-422C-B2A5-32D5023BA267}" presName="composite" presStyleCnt="0"/>
      <dgm:spPr/>
    </dgm:pt>
    <dgm:pt modelId="{3F3818B4-CDD5-4A68-998D-2B7E2F4E7706}" type="pres">
      <dgm:prSet presAssocID="{A96B7015-DB2D-422C-B2A5-32D5023BA26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E516A-14BA-447F-83A5-2196D9303BA0}" type="pres">
      <dgm:prSet presAssocID="{A96B7015-DB2D-422C-B2A5-32D5023BA26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3446A-2584-47DF-BD1C-16B33A57CB4F}" type="pres">
      <dgm:prSet presAssocID="{A96B7015-DB2D-422C-B2A5-32D5023BA267}" presName="BalanceSpacing" presStyleCnt="0"/>
      <dgm:spPr/>
    </dgm:pt>
    <dgm:pt modelId="{D4498BA2-D3AB-4C6C-BC7B-3D3FB9B492DD}" type="pres">
      <dgm:prSet presAssocID="{A96B7015-DB2D-422C-B2A5-32D5023BA267}" presName="BalanceSpacing1" presStyleCnt="0"/>
      <dgm:spPr/>
    </dgm:pt>
    <dgm:pt modelId="{F50EA1F4-FE8C-43B4-BFFD-CC92A79FD0AF}" type="pres">
      <dgm:prSet presAssocID="{67948F8D-1FED-41B0-AE86-1E51E7944C49}" presName="Accent1Text" presStyleLbl="node1" presStyleIdx="3" presStyleCnt="6"/>
      <dgm:spPr/>
      <dgm:t>
        <a:bodyPr/>
        <a:lstStyle/>
        <a:p>
          <a:endParaRPr lang="en-US"/>
        </a:p>
      </dgm:t>
    </dgm:pt>
    <dgm:pt modelId="{CCC22FAC-9316-46B4-AE18-D68F986573F5}" type="pres">
      <dgm:prSet presAssocID="{67948F8D-1FED-41B0-AE86-1E51E7944C49}" presName="spaceBetweenRectangles" presStyleCnt="0"/>
      <dgm:spPr/>
    </dgm:pt>
    <dgm:pt modelId="{42E19728-AF09-4D3B-8DCC-011F824DCFF4}" type="pres">
      <dgm:prSet presAssocID="{8486EE2E-0A01-4A36-AAE4-94778B8B41DA}" presName="composite" presStyleCnt="0"/>
      <dgm:spPr/>
    </dgm:pt>
    <dgm:pt modelId="{A7A07413-C67C-42A1-8F50-3DD6C8ABA8AC}" type="pres">
      <dgm:prSet presAssocID="{8486EE2E-0A01-4A36-AAE4-94778B8B41DA}" presName="Parent1" presStyleLbl="node1" presStyleIdx="4" presStyleCnt="6" custLinFactNeighborX="2454" custLinFactNeighborY="-6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9EC29-E0BD-482C-AB56-5C45BF5BB8EB}" type="pres">
      <dgm:prSet presAssocID="{8486EE2E-0A01-4A36-AAE4-94778B8B41D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88D1F-1E21-4D78-B6B9-E7CBDF4A62F6}" type="pres">
      <dgm:prSet presAssocID="{8486EE2E-0A01-4A36-AAE4-94778B8B41DA}" presName="BalanceSpacing" presStyleCnt="0"/>
      <dgm:spPr/>
    </dgm:pt>
    <dgm:pt modelId="{5C28DFE7-A3BC-4C1B-BDD7-6B688F46719E}" type="pres">
      <dgm:prSet presAssocID="{8486EE2E-0A01-4A36-AAE4-94778B8B41DA}" presName="BalanceSpacing1" presStyleCnt="0"/>
      <dgm:spPr/>
    </dgm:pt>
    <dgm:pt modelId="{A1DCFB77-9DBA-4179-970C-CF9FA8B54DB5}" type="pres">
      <dgm:prSet presAssocID="{BC8BE2FA-8CC4-4A48-B85E-BAE46B80D10D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8A1202DB-0498-4FD8-8BC1-4213D1E68014}" srcId="{93751D26-EEA0-4714-8A5E-7CD9709E1CBD}" destId="{A96B7015-DB2D-422C-B2A5-32D5023BA267}" srcOrd="1" destOrd="0" parTransId="{B3488FF3-B715-4560-A931-05F8E978E6ED}" sibTransId="{67948F8D-1FED-41B0-AE86-1E51E7944C49}"/>
    <dgm:cxn modelId="{2308C5D6-D31E-445B-9EBA-94BE730D8919}" type="presOf" srcId="{8486EE2E-0A01-4A36-AAE4-94778B8B41DA}" destId="{A7A07413-C67C-42A1-8F50-3DD6C8ABA8AC}" srcOrd="0" destOrd="0" presId="urn:microsoft.com/office/officeart/2008/layout/AlternatingHexagons"/>
    <dgm:cxn modelId="{A8B2EBF5-2D4B-4188-A431-99D754575648}" type="presOf" srcId="{FB37842C-BFDA-4BF9-9CE7-FCF37E6E9C19}" destId="{34C66E05-FB13-4A01-970D-5C55AF4C305C}" srcOrd="0" destOrd="0" presId="urn:microsoft.com/office/officeart/2008/layout/AlternatingHexagons"/>
    <dgm:cxn modelId="{35CC9700-79E6-4685-8491-EB84DA1EA381}" type="presOf" srcId="{1AE691D5-6DC1-4A4F-B9E0-1D04EA13C79A}" destId="{322E516A-14BA-447F-83A5-2196D9303BA0}" srcOrd="0" destOrd="0" presId="urn:microsoft.com/office/officeart/2008/layout/AlternatingHexagons"/>
    <dgm:cxn modelId="{89B628C3-A78C-494A-8371-F51D52C0E788}" srcId="{8486EE2E-0A01-4A36-AAE4-94778B8B41DA}" destId="{CD8F5E4C-B032-4F5E-BA7C-24BE3783A292}" srcOrd="0" destOrd="0" parTransId="{7972EC0A-CAFB-49FD-A33A-6D51B088351C}" sibTransId="{528C5FBE-759E-484B-B97E-117D8EFE8C72}"/>
    <dgm:cxn modelId="{4F39B9E2-98F6-4804-B2ED-B942B207AFAA}" type="presOf" srcId="{A96B7015-DB2D-422C-B2A5-32D5023BA267}" destId="{3F3818B4-CDD5-4A68-998D-2B7E2F4E7706}" srcOrd="0" destOrd="0" presId="urn:microsoft.com/office/officeart/2008/layout/AlternatingHexagons"/>
    <dgm:cxn modelId="{97D84062-D99D-47CF-A5BE-849EB67EFF4B}" srcId="{A96B7015-DB2D-422C-B2A5-32D5023BA267}" destId="{1AE691D5-6DC1-4A4F-B9E0-1D04EA13C79A}" srcOrd="0" destOrd="0" parTransId="{D58C4674-3CF8-4B29-9FD5-F5729766FBAA}" sibTransId="{C379FF63-DA34-47D9-BD36-306CA0C60FB4}"/>
    <dgm:cxn modelId="{8AED9655-594B-445E-9F29-09D9F5A6FA93}" srcId="{15C0EA55-4E35-418F-8F5F-72FADD1F9DEB}" destId="{FB37842C-BFDA-4BF9-9CE7-FCF37E6E9C19}" srcOrd="0" destOrd="0" parTransId="{392B9D8A-FDC2-44B0-B352-FADA66BE0F96}" sibTransId="{C0B6BD41-AE0D-48E2-86A6-EFC53656DB68}"/>
    <dgm:cxn modelId="{DE15093A-8B48-437B-96F5-02CCE0F587A3}" type="presOf" srcId="{93751D26-EEA0-4714-8A5E-7CD9709E1CBD}" destId="{FFC4F536-C4F3-455B-8B3C-EAF96D733016}" srcOrd="0" destOrd="0" presId="urn:microsoft.com/office/officeart/2008/layout/AlternatingHexagons"/>
    <dgm:cxn modelId="{5CACE899-9CEF-4C9E-85B1-B5F6C5D47FFB}" type="presOf" srcId="{67948F8D-1FED-41B0-AE86-1E51E7944C49}" destId="{F50EA1F4-FE8C-43B4-BFFD-CC92A79FD0AF}" srcOrd="0" destOrd="0" presId="urn:microsoft.com/office/officeart/2008/layout/AlternatingHexagons"/>
    <dgm:cxn modelId="{C2ADAAF0-EC54-400C-B5F9-1DAE0B244E2A}" type="presOf" srcId="{CD8F5E4C-B032-4F5E-BA7C-24BE3783A292}" destId="{97F9EC29-E0BD-482C-AB56-5C45BF5BB8EB}" srcOrd="0" destOrd="0" presId="urn:microsoft.com/office/officeart/2008/layout/AlternatingHexagons"/>
    <dgm:cxn modelId="{DE33D12B-D566-4F7B-9DFF-05519E523CCE}" srcId="{93751D26-EEA0-4714-8A5E-7CD9709E1CBD}" destId="{8486EE2E-0A01-4A36-AAE4-94778B8B41DA}" srcOrd="2" destOrd="0" parTransId="{5728233C-3DA8-4ACA-9F94-89C92E3AF948}" sibTransId="{BC8BE2FA-8CC4-4A48-B85E-BAE46B80D10D}"/>
    <dgm:cxn modelId="{E9258477-C003-465B-916F-2B80AAF2EB44}" srcId="{93751D26-EEA0-4714-8A5E-7CD9709E1CBD}" destId="{15C0EA55-4E35-418F-8F5F-72FADD1F9DEB}" srcOrd="0" destOrd="0" parTransId="{1DFD34EF-0BF3-4D2E-B022-D87CA5AE4973}" sibTransId="{7AEA0271-6E69-4CF1-B6D1-42E44FCF9DE0}"/>
    <dgm:cxn modelId="{F259C64C-61DB-4915-8F4E-2D7D9F787F0C}" type="presOf" srcId="{BC8BE2FA-8CC4-4A48-B85E-BAE46B80D10D}" destId="{A1DCFB77-9DBA-4179-970C-CF9FA8B54DB5}" srcOrd="0" destOrd="0" presId="urn:microsoft.com/office/officeart/2008/layout/AlternatingHexagons"/>
    <dgm:cxn modelId="{67091C43-C91A-468D-8295-218752134954}" type="presOf" srcId="{15C0EA55-4E35-418F-8F5F-72FADD1F9DEB}" destId="{1F12F881-7163-44C0-8133-15A788A1A67F}" srcOrd="0" destOrd="0" presId="urn:microsoft.com/office/officeart/2008/layout/AlternatingHexagons"/>
    <dgm:cxn modelId="{A6A2F990-D05C-43BE-8F7C-1C374088DB46}" type="presOf" srcId="{7AEA0271-6E69-4CF1-B6D1-42E44FCF9DE0}" destId="{6C10E9C5-77D1-4287-8A37-B4E240040347}" srcOrd="0" destOrd="0" presId="urn:microsoft.com/office/officeart/2008/layout/AlternatingHexagons"/>
    <dgm:cxn modelId="{0D5DAAC7-9212-4426-9BF7-39C00F0D2F91}" type="presParOf" srcId="{FFC4F536-C4F3-455B-8B3C-EAF96D733016}" destId="{9962E420-58EB-4410-9B05-0E55811E224C}" srcOrd="0" destOrd="0" presId="urn:microsoft.com/office/officeart/2008/layout/AlternatingHexagons"/>
    <dgm:cxn modelId="{A9D9D861-68B3-42BE-960F-36BC90DCE3F3}" type="presParOf" srcId="{9962E420-58EB-4410-9B05-0E55811E224C}" destId="{1F12F881-7163-44C0-8133-15A788A1A67F}" srcOrd="0" destOrd="0" presId="urn:microsoft.com/office/officeart/2008/layout/AlternatingHexagons"/>
    <dgm:cxn modelId="{D6211851-32F5-45BE-AD6B-D67E82EFC8E5}" type="presParOf" srcId="{9962E420-58EB-4410-9B05-0E55811E224C}" destId="{34C66E05-FB13-4A01-970D-5C55AF4C305C}" srcOrd="1" destOrd="0" presId="urn:microsoft.com/office/officeart/2008/layout/AlternatingHexagons"/>
    <dgm:cxn modelId="{16AB4008-104B-4B6F-AFD5-BE271EC02169}" type="presParOf" srcId="{9962E420-58EB-4410-9B05-0E55811E224C}" destId="{5936E54F-5741-45C2-8403-6E38E373B9A3}" srcOrd="2" destOrd="0" presId="urn:microsoft.com/office/officeart/2008/layout/AlternatingHexagons"/>
    <dgm:cxn modelId="{0CFE56FD-D9F2-46ED-91F8-10B5F21DBF1E}" type="presParOf" srcId="{9962E420-58EB-4410-9B05-0E55811E224C}" destId="{4B1753D8-7EDC-42B7-A696-8AD2FA806B1A}" srcOrd="3" destOrd="0" presId="urn:microsoft.com/office/officeart/2008/layout/AlternatingHexagons"/>
    <dgm:cxn modelId="{243E52FF-FE5D-4D21-9451-9A46E16E4211}" type="presParOf" srcId="{9962E420-58EB-4410-9B05-0E55811E224C}" destId="{6C10E9C5-77D1-4287-8A37-B4E240040347}" srcOrd="4" destOrd="0" presId="urn:microsoft.com/office/officeart/2008/layout/AlternatingHexagons"/>
    <dgm:cxn modelId="{A5DB0626-486F-4D67-A130-69A4579082CA}" type="presParOf" srcId="{FFC4F536-C4F3-455B-8B3C-EAF96D733016}" destId="{680C05BD-1703-4279-8C4C-A72B7E7A981C}" srcOrd="1" destOrd="0" presId="urn:microsoft.com/office/officeart/2008/layout/AlternatingHexagons"/>
    <dgm:cxn modelId="{35F5720A-1CBD-4161-A540-F1E44133FBB6}" type="presParOf" srcId="{FFC4F536-C4F3-455B-8B3C-EAF96D733016}" destId="{D8BE6ABE-0274-4615-A187-8136221A2AA7}" srcOrd="2" destOrd="0" presId="urn:microsoft.com/office/officeart/2008/layout/AlternatingHexagons"/>
    <dgm:cxn modelId="{8640DE11-9BB4-4A0D-9E2F-2CA1BF9D41FC}" type="presParOf" srcId="{D8BE6ABE-0274-4615-A187-8136221A2AA7}" destId="{3F3818B4-CDD5-4A68-998D-2B7E2F4E7706}" srcOrd="0" destOrd="0" presId="urn:microsoft.com/office/officeart/2008/layout/AlternatingHexagons"/>
    <dgm:cxn modelId="{82B87B54-14AD-4F2E-964F-A15A151E2472}" type="presParOf" srcId="{D8BE6ABE-0274-4615-A187-8136221A2AA7}" destId="{322E516A-14BA-447F-83A5-2196D9303BA0}" srcOrd="1" destOrd="0" presId="urn:microsoft.com/office/officeart/2008/layout/AlternatingHexagons"/>
    <dgm:cxn modelId="{E84CC57D-087A-4506-A727-842DE08BF13F}" type="presParOf" srcId="{D8BE6ABE-0274-4615-A187-8136221A2AA7}" destId="{3A33446A-2584-47DF-BD1C-16B33A57CB4F}" srcOrd="2" destOrd="0" presId="urn:microsoft.com/office/officeart/2008/layout/AlternatingHexagons"/>
    <dgm:cxn modelId="{65DB9F11-A855-4527-AD50-4887E02DD405}" type="presParOf" srcId="{D8BE6ABE-0274-4615-A187-8136221A2AA7}" destId="{D4498BA2-D3AB-4C6C-BC7B-3D3FB9B492DD}" srcOrd="3" destOrd="0" presId="urn:microsoft.com/office/officeart/2008/layout/AlternatingHexagons"/>
    <dgm:cxn modelId="{AC2F2BA0-9AB6-4AA5-93A3-74DFBB6D4655}" type="presParOf" srcId="{D8BE6ABE-0274-4615-A187-8136221A2AA7}" destId="{F50EA1F4-FE8C-43B4-BFFD-CC92A79FD0AF}" srcOrd="4" destOrd="0" presId="urn:microsoft.com/office/officeart/2008/layout/AlternatingHexagons"/>
    <dgm:cxn modelId="{A248C1C2-593F-4E05-9D0A-13F338FF6674}" type="presParOf" srcId="{FFC4F536-C4F3-455B-8B3C-EAF96D733016}" destId="{CCC22FAC-9316-46B4-AE18-D68F986573F5}" srcOrd="3" destOrd="0" presId="urn:microsoft.com/office/officeart/2008/layout/AlternatingHexagons"/>
    <dgm:cxn modelId="{754BDD16-1129-48EA-8D40-8461E5D3AC79}" type="presParOf" srcId="{FFC4F536-C4F3-455B-8B3C-EAF96D733016}" destId="{42E19728-AF09-4D3B-8DCC-011F824DCFF4}" srcOrd="4" destOrd="0" presId="urn:microsoft.com/office/officeart/2008/layout/AlternatingHexagons"/>
    <dgm:cxn modelId="{FDCCBFBA-7D09-4B71-8E38-5165CAD36271}" type="presParOf" srcId="{42E19728-AF09-4D3B-8DCC-011F824DCFF4}" destId="{A7A07413-C67C-42A1-8F50-3DD6C8ABA8AC}" srcOrd="0" destOrd="0" presId="urn:microsoft.com/office/officeart/2008/layout/AlternatingHexagons"/>
    <dgm:cxn modelId="{0E9B6FAD-285D-48E7-B1CB-CB6DE130C0AE}" type="presParOf" srcId="{42E19728-AF09-4D3B-8DCC-011F824DCFF4}" destId="{97F9EC29-E0BD-482C-AB56-5C45BF5BB8EB}" srcOrd="1" destOrd="0" presId="urn:microsoft.com/office/officeart/2008/layout/AlternatingHexagons"/>
    <dgm:cxn modelId="{23E95262-1B36-4DEF-AEE6-652986C124D0}" type="presParOf" srcId="{42E19728-AF09-4D3B-8DCC-011F824DCFF4}" destId="{6E488D1F-1E21-4D78-B6B9-E7CBDF4A62F6}" srcOrd="2" destOrd="0" presId="urn:microsoft.com/office/officeart/2008/layout/AlternatingHexagons"/>
    <dgm:cxn modelId="{C0B142CD-6231-4808-94BB-FB78CDB0DDD0}" type="presParOf" srcId="{42E19728-AF09-4D3B-8DCC-011F824DCFF4}" destId="{5C28DFE7-A3BC-4C1B-BDD7-6B688F46719E}" srcOrd="3" destOrd="0" presId="urn:microsoft.com/office/officeart/2008/layout/AlternatingHexagons"/>
    <dgm:cxn modelId="{361D2072-31C2-46E9-B187-A31F773732D3}" type="presParOf" srcId="{42E19728-AF09-4D3B-8DCC-011F824DCFF4}" destId="{A1DCFB77-9DBA-4179-970C-CF9FA8B54DB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169D76-C0F9-44D2-BF73-D4DC239A474A}" type="doc">
      <dgm:prSet loTypeId="urn:microsoft.com/office/officeart/2008/layout/RadialCluster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38353B6-6532-4437-8C94-1F65BDE1884A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Teknik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Tes</a:t>
          </a:r>
          <a:endParaRPr lang="en-US" b="1" dirty="0">
            <a:solidFill>
              <a:schemeClr val="tx1"/>
            </a:solidFill>
          </a:endParaRPr>
        </a:p>
      </dgm:t>
    </dgm:pt>
    <dgm:pt modelId="{68B0E879-A5B0-4059-974C-5CE243B8A980}" type="parTrans" cxnId="{5B887DCF-39C4-4AC3-AAD6-ACFD53884EA8}">
      <dgm:prSet/>
      <dgm:spPr/>
      <dgm:t>
        <a:bodyPr/>
        <a:lstStyle/>
        <a:p>
          <a:endParaRPr lang="en-US"/>
        </a:p>
      </dgm:t>
    </dgm:pt>
    <dgm:pt modelId="{CE0CD90D-5AEB-4284-9B26-2F53813AD1D5}" type="sibTrans" cxnId="{5B887DCF-39C4-4AC3-AAD6-ACFD53884EA8}">
      <dgm:prSet/>
      <dgm:spPr/>
      <dgm:t>
        <a:bodyPr/>
        <a:lstStyle/>
        <a:p>
          <a:endParaRPr lang="en-US"/>
        </a:p>
      </dgm:t>
    </dgm:pt>
    <dgm:pt modelId="{BEA314F2-9963-4DE9-914C-610AFBC3CA9F}">
      <dgm:prSet phldrT="[Text]"/>
      <dgm:spPr/>
      <dgm:t>
        <a:bodyPr/>
        <a:lstStyle/>
        <a:p>
          <a:r>
            <a:rPr lang="en-US" dirty="0" err="1" smtClean="0"/>
            <a:t>Tes</a:t>
          </a:r>
          <a:r>
            <a:rPr lang="en-US" dirty="0" smtClean="0"/>
            <a:t> </a:t>
          </a:r>
          <a:r>
            <a:rPr lang="en-US" dirty="0" err="1" smtClean="0"/>
            <a:t>Diagnostik</a:t>
          </a:r>
          <a:r>
            <a:rPr lang="en-US" dirty="0" smtClean="0"/>
            <a:t> </a:t>
          </a:r>
          <a:endParaRPr lang="en-US" dirty="0"/>
        </a:p>
      </dgm:t>
    </dgm:pt>
    <dgm:pt modelId="{E433047A-DA04-4083-AC62-E9F98116BCB1}" type="parTrans" cxnId="{EB58BA6A-11C7-4FA4-A737-0890754138F9}">
      <dgm:prSet/>
      <dgm:spPr/>
      <dgm:t>
        <a:bodyPr/>
        <a:lstStyle/>
        <a:p>
          <a:endParaRPr lang="en-US"/>
        </a:p>
      </dgm:t>
    </dgm:pt>
    <dgm:pt modelId="{8C16323B-81F8-4E0D-BEB0-5B648F2AE592}" type="sibTrans" cxnId="{EB58BA6A-11C7-4FA4-A737-0890754138F9}">
      <dgm:prSet/>
      <dgm:spPr/>
      <dgm:t>
        <a:bodyPr/>
        <a:lstStyle/>
        <a:p>
          <a:endParaRPr lang="en-US"/>
        </a:p>
      </dgm:t>
    </dgm:pt>
    <dgm:pt modelId="{D07221E4-7432-4E4E-B533-8A3AF055867B}">
      <dgm:prSet phldrT="[Text]"/>
      <dgm:spPr/>
      <dgm:t>
        <a:bodyPr/>
        <a:lstStyle/>
        <a:p>
          <a:r>
            <a:rPr lang="en-US" dirty="0" err="1" smtClean="0"/>
            <a:t>Tes</a:t>
          </a:r>
          <a:r>
            <a:rPr lang="en-US" dirty="0" smtClean="0"/>
            <a:t> </a:t>
          </a:r>
          <a:r>
            <a:rPr lang="en-US" dirty="0" err="1" smtClean="0"/>
            <a:t>Formstif</a:t>
          </a:r>
          <a:endParaRPr lang="en-US" dirty="0"/>
        </a:p>
      </dgm:t>
    </dgm:pt>
    <dgm:pt modelId="{2530B2D4-B5B6-4E60-8AA6-D9BCFB794D42}" type="parTrans" cxnId="{0A895D62-9B0E-4580-80B8-5CDCBE634605}">
      <dgm:prSet/>
      <dgm:spPr/>
      <dgm:t>
        <a:bodyPr/>
        <a:lstStyle/>
        <a:p>
          <a:endParaRPr lang="en-US"/>
        </a:p>
      </dgm:t>
    </dgm:pt>
    <dgm:pt modelId="{DBCFF0A4-C5C0-47F1-B706-C39F2A69C807}" type="sibTrans" cxnId="{0A895D62-9B0E-4580-80B8-5CDCBE634605}">
      <dgm:prSet/>
      <dgm:spPr/>
      <dgm:t>
        <a:bodyPr/>
        <a:lstStyle/>
        <a:p>
          <a:endParaRPr lang="en-US"/>
        </a:p>
      </dgm:t>
    </dgm:pt>
    <dgm:pt modelId="{6D57CE3F-69F7-4896-857A-4DBD7A95EBBA}">
      <dgm:prSet phldrT="[Text]"/>
      <dgm:spPr/>
      <dgm:t>
        <a:bodyPr/>
        <a:lstStyle/>
        <a:p>
          <a:r>
            <a:rPr lang="en-US" dirty="0" err="1" smtClean="0"/>
            <a:t>Tes</a:t>
          </a:r>
          <a:r>
            <a:rPr lang="en-US" dirty="0" smtClean="0"/>
            <a:t> </a:t>
          </a:r>
          <a:r>
            <a:rPr lang="en-US" dirty="0" err="1" smtClean="0"/>
            <a:t>Sumatif</a:t>
          </a:r>
          <a:endParaRPr lang="en-US" dirty="0"/>
        </a:p>
      </dgm:t>
    </dgm:pt>
    <dgm:pt modelId="{EED98AED-C962-4310-AFBE-7F2488187FD8}" type="parTrans" cxnId="{2EC8CD7A-D60B-41FB-9177-006B3DF751DF}">
      <dgm:prSet/>
      <dgm:spPr/>
      <dgm:t>
        <a:bodyPr/>
        <a:lstStyle/>
        <a:p>
          <a:endParaRPr lang="en-US"/>
        </a:p>
      </dgm:t>
    </dgm:pt>
    <dgm:pt modelId="{49A5187C-31DC-4FF0-95C6-E539C8CDC8EB}" type="sibTrans" cxnId="{2EC8CD7A-D60B-41FB-9177-006B3DF751DF}">
      <dgm:prSet/>
      <dgm:spPr/>
      <dgm:t>
        <a:bodyPr/>
        <a:lstStyle/>
        <a:p>
          <a:endParaRPr lang="en-US"/>
        </a:p>
      </dgm:t>
    </dgm:pt>
    <dgm:pt modelId="{FBCD344E-3239-4598-ABD4-9C617B68656C}" type="pres">
      <dgm:prSet presAssocID="{E4169D76-C0F9-44D2-BF73-D4DC239A474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C7C8234-3158-425A-9D18-AE1A53B98EDE}" type="pres">
      <dgm:prSet presAssocID="{A38353B6-6532-4437-8C94-1F65BDE1884A}" presName="singleCycle" presStyleCnt="0"/>
      <dgm:spPr/>
    </dgm:pt>
    <dgm:pt modelId="{A2B06BE8-2A2B-453E-8DA7-2AEE91965D2F}" type="pres">
      <dgm:prSet presAssocID="{A38353B6-6532-4437-8C94-1F65BDE1884A}" presName="singleCenter" presStyleLbl="node1" presStyleIdx="0" presStyleCnt="4" custLinFactNeighborX="1556" custLinFactNeighborY="-655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98AF59D-F270-4DD5-88FF-53EC081837F9}" type="pres">
      <dgm:prSet presAssocID="{E433047A-DA04-4083-AC62-E9F98116BCB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6E659A7-C901-4B30-B4CA-0AE95302D81B}" type="pres">
      <dgm:prSet presAssocID="{BEA314F2-9963-4DE9-914C-610AFBC3CA9F}" presName="text0" presStyleLbl="node1" presStyleIdx="1" presStyleCnt="4" custScaleX="274328" custScaleY="73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9C5E1-FB36-4202-BE74-206BDAC5838D}" type="pres">
      <dgm:prSet presAssocID="{2530B2D4-B5B6-4E60-8AA6-D9BCFB794D42}" presName="Name56" presStyleLbl="parChTrans1D2" presStyleIdx="1" presStyleCnt="3"/>
      <dgm:spPr/>
      <dgm:t>
        <a:bodyPr/>
        <a:lstStyle/>
        <a:p>
          <a:endParaRPr lang="en-US"/>
        </a:p>
      </dgm:t>
    </dgm:pt>
    <dgm:pt modelId="{81BAEF86-7E62-4777-8125-05691A4EB23A}" type="pres">
      <dgm:prSet presAssocID="{D07221E4-7432-4E4E-B533-8A3AF055867B}" presName="text0" presStyleLbl="node1" presStyleIdx="2" presStyleCnt="4" custScaleX="245907" custScaleY="80990" custRadScaleRad="119748" custRadScaleInc="-5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E1624-4F70-4F0D-8C1C-6AD5CBD5A62E}" type="pres">
      <dgm:prSet presAssocID="{EED98AED-C962-4310-AFBE-7F2488187FD8}" presName="Name56" presStyleLbl="parChTrans1D2" presStyleIdx="2" presStyleCnt="3"/>
      <dgm:spPr/>
      <dgm:t>
        <a:bodyPr/>
        <a:lstStyle/>
        <a:p>
          <a:endParaRPr lang="en-US"/>
        </a:p>
      </dgm:t>
    </dgm:pt>
    <dgm:pt modelId="{AC899228-347C-4A91-AE99-63B3192F9E2D}" type="pres">
      <dgm:prSet presAssocID="{6D57CE3F-69F7-4896-857A-4DBD7A95EBBA}" presName="text0" presStyleLbl="node1" presStyleIdx="3" presStyleCnt="4" custScaleX="237788" custScaleY="88649" custRadScaleRad="108797" custRadScaleInc="-2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0BC516-F26C-4C07-97F2-5A1ACE7EEFBF}" type="presOf" srcId="{E433047A-DA04-4083-AC62-E9F98116BCB1}" destId="{D98AF59D-F270-4DD5-88FF-53EC081837F9}" srcOrd="0" destOrd="0" presId="urn:microsoft.com/office/officeart/2008/layout/RadialCluster"/>
    <dgm:cxn modelId="{EB58BA6A-11C7-4FA4-A737-0890754138F9}" srcId="{A38353B6-6532-4437-8C94-1F65BDE1884A}" destId="{BEA314F2-9963-4DE9-914C-610AFBC3CA9F}" srcOrd="0" destOrd="0" parTransId="{E433047A-DA04-4083-AC62-E9F98116BCB1}" sibTransId="{8C16323B-81F8-4E0D-BEB0-5B648F2AE592}"/>
    <dgm:cxn modelId="{2EC8CD7A-D60B-41FB-9177-006B3DF751DF}" srcId="{A38353B6-6532-4437-8C94-1F65BDE1884A}" destId="{6D57CE3F-69F7-4896-857A-4DBD7A95EBBA}" srcOrd="2" destOrd="0" parTransId="{EED98AED-C962-4310-AFBE-7F2488187FD8}" sibTransId="{49A5187C-31DC-4FF0-95C6-E539C8CDC8EB}"/>
    <dgm:cxn modelId="{9DCCB355-01D0-48B8-8159-6208D8387AED}" type="presOf" srcId="{A38353B6-6532-4437-8C94-1F65BDE1884A}" destId="{A2B06BE8-2A2B-453E-8DA7-2AEE91965D2F}" srcOrd="0" destOrd="0" presId="urn:microsoft.com/office/officeart/2008/layout/RadialCluster"/>
    <dgm:cxn modelId="{B402A2E6-1292-4D60-AD39-AF6A44F26D53}" type="presOf" srcId="{6D57CE3F-69F7-4896-857A-4DBD7A95EBBA}" destId="{AC899228-347C-4A91-AE99-63B3192F9E2D}" srcOrd="0" destOrd="0" presId="urn:microsoft.com/office/officeart/2008/layout/RadialCluster"/>
    <dgm:cxn modelId="{83CC63C8-A8B0-4D57-AD99-3653363227FD}" type="presOf" srcId="{D07221E4-7432-4E4E-B533-8A3AF055867B}" destId="{81BAEF86-7E62-4777-8125-05691A4EB23A}" srcOrd="0" destOrd="0" presId="urn:microsoft.com/office/officeart/2008/layout/RadialCluster"/>
    <dgm:cxn modelId="{2C58707B-D371-4B6B-93C8-F2F936DC4F1C}" type="presOf" srcId="{E4169D76-C0F9-44D2-BF73-D4DC239A474A}" destId="{FBCD344E-3239-4598-ABD4-9C617B68656C}" srcOrd="0" destOrd="0" presId="urn:microsoft.com/office/officeart/2008/layout/RadialCluster"/>
    <dgm:cxn modelId="{5B887DCF-39C4-4AC3-AAD6-ACFD53884EA8}" srcId="{E4169D76-C0F9-44D2-BF73-D4DC239A474A}" destId="{A38353B6-6532-4437-8C94-1F65BDE1884A}" srcOrd="0" destOrd="0" parTransId="{68B0E879-A5B0-4059-974C-5CE243B8A980}" sibTransId="{CE0CD90D-5AEB-4284-9B26-2F53813AD1D5}"/>
    <dgm:cxn modelId="{6C1FE94C-857A-4A70-BA67-6516274D8613}" type="presOf" srcId="{BEA314F2-9963-4DE9-914C-610AFBC3CA9F}" destId="{A6E659A7-C901-4B30-B4CA-0AE95302D81B}" srcOrd="0" destOrd="0" presId="urn:microsoft.com/office/officeart/2008/layout/RadialCluster"/>
    <dgm:cxn modelId="{0A895D62-9B0E-4580-80B8-5CDCBE634605}" srcId="{A38353B6-6532-4437-8C94-1F65BDE1884A}" destId="{D07221E4-7432-4E4E-B533-8A3AF055867B}" srcOrd="1" destOrd="0" parTransId="{2530B2D4-B5B6-4E60-8AA6-D9BCFB794D42}" sibTransId="{DBCFF0A4-C5C0-47F1-B706-C39F2A69C807}"/>
    <dgm:cxn modelId="{367F9D3B-8D81-46D3-98F2-160DF4BAF45B}" type="presOf" srcId="{2530B2D4-B5B6-4E60-8AA6-D9BCFB794D42}" destId="{48B9C5E1-FB36-4202-BE74-206BDAC5838D}" srcOrd="0" destOrd="0" presId="urn:microsoft.com/office/officeart/2008/layout/RadialCluster"/>
    <dgm:cxn modelId="{3E6BC26A-0D73-47DC-A4F5-143511A77DC3}" type="presOf" srcId="{EED98AED-C962-4310-AFBE-7F2488187FD8}" destId="{1ABE1624-4F70-4F0D-8C1C-6AD5CBD5A62E}" srcOrd="0" destOrd="0" presId="urn:microsoft.com/office/officeart/2008/layout/RadialCluster"/>
    <dgm:cxn modelId="{B78DA3A1-E900-464C-8665-076F6C488A83}" type="presParOf" srcId="{FBCD344E-3239-4598-ABD4-9C617B68656C}" destId="{6C7C8234-3158-425A-9D18-AE1A53B98EDE}" srcOrd="0" destOrd="0" presId="urn:microsoft.com/office/officeart/2008/layout/RadialCluster"/>
    <dgm:cxn modelId="{8FE9B2EC-7C3D-416A-A185-6E26AD14BD37}" type="presParOf" srcId="{6C7C8234-3158-425A-9D18-AE1A53B98EDE}" destId="{A2B06BE8-2A2B-453E-8DA7-2AEE91965D2F}" srcOrd="0" destOrd="0" presId="urn:microsoft.com/office/officeart/2008/layout/RadialCluster"/>
    <dgm:cxn modelId="{DBCCE359-04DC-4542-88C3-BDB062C65B91}" type="presParOf" srcId="{6C7C8234-3158-425A-9D18-AE1A53B98EDE}" destId="{D98AF59D-F270-4DD5-88FF-53EC081837F9}" srcOrd="1" destOrd="0" presId="urn:microsoft.com/office/officeart/2008/layout/RadialCluster"/>
    <dgm:cxn modelId="{2F2C31CD-1555-42E8-AE4C-78476644743D}" type="presParOf" srcId="{6C7C8234-3158-425A-9D18-AE1A53B98EDE}" destId="{A6E659A7-C901-4B30-B4CA-0AE95302D81B}" srcOrd="2" destOrd="0" presId="urn:microsoft.com/office/officeart/2008/layout/RadialCluster"/>
    <dgm:cxn modelId="{C8A26217-C9BB-4EB1-B7C7-A6AA1359432E}" type="presParOf" srcId="{6C7C8234-3158-425A-9D18-AE1A53B98EDE}" destId="{48B9C5E1-FB36-4202-BE74-206BDAC5838D}" srcOrd="3" destOrd="0" presId="urn:microsoft.com/office/officeart/2008/layout/RadialCluster"/>
    <dgm:cxn modelId="{B72CE231-7F87-4415-933A-E9BAC6923E0E}" type="presParOf" srcId="{6C7C8234-3158-425A-9D18-AE1A53B98EDE}" destId="{81BAEF86-7E62-4777-8125-05691A4EB23A}" srcOrd="4" destOrd="0" presId="urn:microsoft.com/office/officeart/2008/layout/RadialCluster"/>
    <dgm:cxn modelId="{1BA8E27F-650E-48D1-89BF-4AB3485E15D8}" type="presParOf" srcId="{6C7C8234-3158-425A-9D18-AE1A53B98EDE}" destId="{1ABE1624-4F70-4F0D-8C1C-6AD5CBD5A62E}" srcOrd="5" destOrd="0" presId="urn:microsoft.com/office/officeart/2008/layout/RadialCluster"/>
    <dgm:cxn modelId="{11FD7AD1-CC95-4A98-A013-2D00D2766A4E}" type="presParOf" srcId="{6C7C8234-3158-425A-9D18-AE1A53B98EDE}" destId="{AC899228-347C-4A91-AE99-63B3192F9E2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A21D2-3247-4883-A9BA-BFEBF837DCF4}">
      <dsp:nvSpPr>
        <dsp:cNvPr id="0" name=""/>
        <dsp:cNvSpPr/>
      </dsp:nvSpPr>
      <dsp:spPr>
        <a:xfrm>
          <a:off x="0" y="661987"/>
          <a:ext cx="2381250" cy="14287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Constantia" pitchFamily="18" charset="0"/>
            </a:rPr>
            <a:t>Masukan</a:t>
          </a:r>
          <a:r>
            <a:rPr lang="en-US" sz="3200" kern="1200" dirty="0" smtClean="0">
              <a:solidFill>
                <a:schemeClr val="tx1"/>
              </a:solidFill>
              <a:latin typeface="Constantia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Constantia" pitchFamily="18" charset="0"/>
            </a:rPr>
            <a:t>mentah</a:t>
          </a:r>
          <a:endParaRPr lang="en-US" sz="32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0" y="661987"/>
        <a:ext cx="2381250" cy="1428750"/>
      </dsp:txXfrm>
    </dsp:sp>
    <dsp:sp modelId="{6DC5F7C7-B846-4F5A-9B10-D09C7F349DF1}">
      <dsp:nvSpPr>
        <dsp:cNvPr id="0" name=""/>
        <dsp:cNvSpPr/>
      </dsp:nvSpPr>
      <dsp:spPr>
        <a:xfrm>
          <a:off x="2619374" y="661987"/>
          <a:ext cx="2381250" cy="1428750"/>
        </a:xfrm>
        <a:prstGeom prst="rect">
          <a:avLst/>
        </a:prstGeom>
        <a:gradFill rotWithShape="0">
          <a:gsLst>
            <a:gs pos="0">
              <a:schemeClr val="accent4">
                <a:hueOff val="4308971"/>
                <a:satOff val="-10901"/>
                <a:lumOff val="490"/>
                <a:alphaOff val="0"/>
                <a:tint val="74000"/>
              </a:schemeClr>
            </a:gs>
            <a:gs pos="49000">
              <a:schemeClr val="accent4">
                <a:hueOff val="4308971"/>
                <a:satOff val="-10901"/>
                <a:lumOff val="49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4308971"/>
                <a:satOff val="-10901"/>
                <a:lumOff val="490"/>
                <a:alphaOff val="0"/>
                <a:shade val="55000"/>
                <a:satMod val="150000"/>
              </a:schemeClr>
            </a:gs>
            <a:gs pos="92000">
              <a:schemeClr val="accent4">
                <a:hueOff val="4308971"/>
                <a:satOff val="-10901"/>
                <a:lumOff val="49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4308971"/>
                <a:satOff val="-10901"/>
                <a:lumOff val="49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4308971"/>
              <a:satOff val="-10901"/>
              <a:lumOff val="49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Constantia" pitchFamily="18" charset="0"/>
            </a:rPr>
            <a:t>Masukan</a:t>
          </a:r>
          <a:r>
            <a:rPr lang="en-US" sz="3200" kern="1200" dirty="0" smtClean="0">
              <a:latin typeface="Constantia" pitchFamily="18" charset="0"/>
            </a:rPr>
            <a:t> instrumental</a:t>
          </a:r>
          <a:endParaRPr lang="en-US" sz="3200" kern="1200" dirty="0">
            <a:latin typeface="Constantia" pitchFamily="18" charset="0"/>
          </a:endParaRPr>
        </a:p>
      </dsp:txBody>
      <dsp:txXfrm>
        <a:off x="2619374" y="661987"/>
        <a:ext cx="2381250" cy="1428750"/>
      </dsp:txXfrm>
    </dsp:sp>
    <dsp:sp modelId="{91338A45-8A85-4477-ADA1-6BBDFEB8F96F}">
      <dsp:nvSpPr>
        <dsp:cNvPr id="0" name=""/>
        <dsp:cNvSpPr/>
      </dsp:nvSpPr>
      <dsp:spPr>
        <a:xfrm>
          <a:off x="5238749" y="661987"/>
          <a:ext cx="2381250" cy="1428750"/>
        </a:xfrm>
        <a:prstGeom prst="rect">
          <a:avLst/>
        </a:prstGeom>
        <a:gradFill rotWithShape="0">
          <a:gsLst>
            <a:gs pos="0">
              <a:schemeClr val="accent4">
                <a:hueOff val="8617942"/>
                <a:satOff val="-21801"/>
                <a:lumOff val="980"/>
                <a:alphaOff val="0"/>
                <a:tint val="74000"/>
              </a:schemeClr>
            </a:gs>
            <a:gs pos="49000">
              <a:schemeClr val="accent4">
                <a:hueOff val="8617942"/>
                <a:satOff val="-21801"/>
                <a:lumOff val="98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8617942"/>
                <a:satOff val="-21801"/>
                <a:lumOff val="980"/>
                <a:alphaOff val="0"/>
                <a:shade val="55000"/>
                <a:satMod val="150000"/>
              </a:schemeClr>
            </a:gs>
            <a:gs pos="92000">
              <a:schemeClr val="accent4">
                <a:hueOff val="8617942"/>
                <a:satOff val="-21801"/>
                <a:lumOff val="98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8617942"/>
                <a:satOff val="-21801"/>
                <a:lumOff val="98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8617942"/>
              <a:satOff val="-21801"/>
              <a:lumOff val="98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Constantia" pitchFamily="18" charset="0"/>
            </a:rPr>
            <a:t>Masukan</a:t>
          </a:r>
          <a:r>
            <a:rPr lang="en-US" sz="3200" kern="1200" dirty="0" smtClean="0">
              <a:latin typeface="Constantia" pitchFamily="18" charset="0"/>
            </a:rPr>
            <a:t> </a:t>
          </a:r>
          <a:r>
            <a:rPr lang="en-US" sz="3200" kern="1200" dirty="0" err="1" smtClean="0">
              <a:latin typeface="Constantia" pitchFamily="18" charset="0"/>
            </a:rPr>
            <a:t>lingkungan</a:t>
          </a:r>
          <a:endParaRPr lang="en-US" sz="3200" kern="1200" dirty="0">
            <a:latin typeface="Constantia" pitchFamily="18" charset="0"/>
          </a:endParaRPr>
        </a:p>
      </dsp:txBody>
      <dsp:txXfrm>
        <a:off x="5238749" y="661987"/>
        <a:ext cx="2381250" cy="1428750"/>
      </dsp:txXfrm>
    </dsp:sp>
    <dsp:sp modelId="{1277C2CE-3EFA-4B5E-8E1C-7BAF0DD15381}">
      <dsp:nvSpPr>
        <dsp:cNvPr id="0" name=""/>
        <dsp:cNvSpPr/>
      </dsp:nvSpPr>
      <dsp:spPr>
        <a:xfrm>
          <a:off x="1309687" y="2328862"/>
          <a:ext cx="2381250" cy="1428750"/>
        </a:xfrm>
        <a:prstGeom prst="rect">
          <a:avLst/>
        </a:prstGeom>
        <a:gradFill rotWithShape="0">
          <a:gsLst>
            <a:gs pos="0">
              <a:schemeClr val="accent4">
                <a:hueOff val="12926913"/>
                <a:satOff val="-32702"/>
                <a:lumOff val="1470"/>
                <a:alphaOff val="0"/>
                <a:tint val="74000"/>
              </a:schemeClr>
            </a:gs>
            <a:gs pos="49000">
              <a:schemeClr val="accent4">
                <a:hueOff val="12926913"/>
                <a:satOff val="-32702"/>
                <a:lumOff val="147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12926913"/>
                <a:satOff val="-32702"/>
                <a:lumOff val="1470"/>
                <a:alphaOff val="0"/>
                <a:shade val="55000"/>
                <a:satMod val="150000"/>
              </a:schemeClr>
            </a:gs>
            <a:gs pos="92000">
              <a:schemeClr val="accent4">
                <a:hueOff val="12926913"/>
                <a:satOff val="-32702"/>
                <a:lumOff val="147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12926913"/>
                <a:satOff val="-32702"/>
                <a:lumOff val="147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12926913"/>
              <a:satOff val="-32702"/>
              <a:lumOff val="147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onstantia" pitchFamily="18" charset="0"/>
            </a:rPr>
            <a:t>Proses </a:t>
          </a:r>
          <a:r>
            <a:rPr lang="en-US" sz="2800" kern="1200" dirty="0" err="1" smtClean="0">
              <a:latin typeface="Constantia" pitchFamily="18" charset="0"/>
            </a:rPr>
            <a:t>transformasi</a:t>
          </a:r>
          <a:r>
            <a:rPr lang="en-US" sz="2800" kern="1200" dirty="0" smtClean="0">
              <a:latin typeface="Constantia" pitchFamily="18" charset="0"/>
            </a:rPr>
            <a:t> </a:t>
          </a:r>
          <a:r>
            <a:rPr lang="en-US" sz="2800" kern="1200" dirty="0" err="1" smtClean="0">
              <a:latin typeface="Constantia" pitchFamily="18" charset="0"/>
            </a:rPr>
            <a:t>itu</a:t>
          </a:r>
          <a:r>
            <a:rPr lang="en-US" sz="2800" kern="1200" dirty="0" smtClean="0">
              <a:latin typeface="Constantia" pitchFamily="18" charset="0"/>
            </a:rPr>
            <a:t> </a:t>
          </a:r>
          <a:r>
            <a:rPr lang="en-US" sz="2800" kern="1200" dirty="0" err="1" smtClean="0">
              <a:latin typeface="Constantia" pitchFamily="18" charset="0"/>
            </a:rPr>
            <a:t>sendiri</a:t>
          </a:r>
          <a:endParaRPr lang="en-US" sz="2800" kern="1200" dirty="0">
            <a:latin typeface="Constantia" pitchFamily="18" charset="0"/>
          </a:endParaRPr>
        </a:p>
      </dsp:txBody>
      <dsp:txXfrm>
        <a:off x="1309687" y="2328862"/>
        <a:ext cx="2381250" cy="1428750"/>
      </dsp:txXfrm>
    </dsp:sp>
    <dsp:sp modelId="{EB6F320D-AA3D-4C1A-9159-748559352692}">
      <dsp:nvSpPr>
        <dsp:cNvPr id="0" name=""/>
        <dsp:cNvSpPr/>
      </dsp:nvSpPr>
      <dsp:spPr>
        <a:xfrm>
          <a:off x="3929062" y="2328862"/>
          <a:ext cx="2381250" cy="1428750"/>
        </a:xfrm>
        <a:prstGeom prst="rect">
          <a:avLst/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tint val="74000"/>
              </a:schemeClr>
            </a:gs>
            <a:gs pos="49000">
              <a:schemeClr val="accent4">
                <a:hueOff val="17235884"/>
                <a:satOff val="-43603"/>
                <a:lumOff val="196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17235884"/>
                <a:satOff val="-43603"/>
                <a:lumOff val="1960"/>
                <a:alphaOff val="0"/>
                <a:shade val="55000"/>
                <a:satMod val="150000"/>
              </a:schemeClr>
            </a:gs>
            <a:gs pos="92000">
              <a:schemeClr val="accent4">
                <a:hueOff val="17235884"/>
                <a:satOff val="-43603"/>
                <a:lumOff val="196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17235884"/>
              <a:satOff val="-43603"/>
              <a:lumOff val="196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Constantia" pitchFamily="18" charset="0"/>
            </a:rPr>
            <a:t>Keluaran</a:t>
          </a:r>
          <a:r>
            <a:rPr lang="en-US" sz="2800" kern="1200" dirty="0" smtClean="0">
              <a:latin typeface="Constantia" pitchFamily="18" charset="0"/>
            </a:rPr>
            <a:t> (</a:t>
          </a:r>
          <a:r>
            <a:rPr lang="en-US" sz="2800" kern="1200" dirty="0" err="1" smtClean="0">
              <a:latin typeface="Constantia" pitchFamily="18" charset="0"/>
            </a:rPr>
            <a:t>hasil</a:t>
          </a:r>
          <a:r>
            <a:rPr lang="en-US" sz="2800" kern="1200" dirty="0" smtClean="0">
              <a:latin typeface="Constantia" pitchFamily="18" charset="0"/>
            </a:rPr>
            <a:t> </a:t>
          </a:r>
          <a:r>
            <a:rPr lang="en-US" sz="2800" kern="1200" dirty="0" err="1" smtClean="0">
              <a:latin typeface="Constantia" pitchFamily="18" charset="0"/>
            </a:rPr>
            <a:t>transformasi</a:t>
          </a:r>
          <a:r>
            <a:rPr lang="en-US" sz="2800" kern="1200" dirty="0" smtClean="0">
              <a:latin typeface="Constantia" pitchFamily="18" charset="0"/>
            </a:rPr>
            <a:t>)</a:t>
          </a:r>
          <a:endParaRPr lang="en-US" sz="2800" kern="1200" dirty="0">
            <a:latin typeface="Constantia" pitchFamily="18" charset="0"/>
          </a:endParaRPr>
        </a:p>
      </dsp:txBody>
      <dsp:txXfrm>
        <a:off x="3929062" y="2328862"/>
        <a:ext cx="2381250" cy="1428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F025E-50E6-4B9E-AD62-D43AC0EAC90A}">
      <dsp:nvSpPr>
        <dsp:cNvPr id="0" name=""/>
        <dsp:cNvSpPr/>
      </dsp:nvSpPr>
      <dsp:spPr>
        <a:xfrm>
          <a:off x="0" y="440121"/>
          <a:ext cx="6324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BAA85F-2E68-4C49-A8DC-A7FAD506E86E}">
      <dsp:nvSpPr>
        <dsp:cNvPr id="0" name=""/>
        <dsp:cNvSpPr/>
      </dsp:nvSpPr>
      <dsp:spPr>
        <a:xfrm>
          <a:off x="316230" y="41601"/>
          <a:ext cx="4427220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Input </a:t>
          </a:r>
          <a:endParaRPr lang="en-US" sz="6000" kern="1200" dirty="0"/>
        </a:p>
      </dsp:txBody>
      <dsp:txXfrm>
        <a:off x="355138" y="80509"/>
        <a:ext cx="4349404" cy="719224"/>
      </dsp:txXfrm>
    </dsp:sp>
    <dsp:sp modelId="{18AF5D88-8D57-48AA-9046-9AC369AECEB9}">
      <dsp:nvSpPr>
        <dsp:cNvPr id="0" name=""/>
        <dsp:cNvSpPr/>
      </dsp:nvSpPr>
      <dsp:spPr>
        <a:xfrm>
          <a:off x="0" y="1664841"/>
          <a:ext cx="6324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4">
              <a:hueOff val="8617942"/>
              <a:satOff val="-21801"/>
              <a:lumOff val="98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64090E-F975-4B81-B410-D67382D2562F}">
      <dsp:nvSpPr>
        <dsp:cNvPr id="0" name=""/>
        <dsp:cNvSpPr/>
      </dsp:nvSpPr>
      <dsp:spPr>
        <a:xfrm>
          <a:off x="316230" y="1266321"/>
          <a:ext cx="4427220" cy="797040"/>
        </a:xfrm>
        <a:prstGeom prst="roundRect">
          <a:avLst/>
        </a:prstGeom>
        <a:gradFill rotWithShape="0">
          <a:gsLst>
            <a:gs pos="0">
              <a:schemeClr val="accent4">
                <a:hueOff val="8617942"/>
                <a:satOff val="-21801"/>
                <a:lumOff val="980"/>
                <a:alphaOff val="0"/>
                <a:tint val="74000"/>
              </a:schemeClr>
            </a:gs>
            <a:gs pos="49000">
              <a:schemeClr val="accent4">
                <a:hueOff val="8617942"/>
                <a:satOff val="-21801"/>
                <a:lumOff val="98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8617942"/>
                <a:satOff val="-21801"/>
                <a:lumOff val="980"/>
                <a:alphaOff val="0"/>
                <a:shade val="55000"/>
                <a:satMod val="150000"/>
              </a:schemeClr>
            </a:gs>
            <a:gs pos="92000">
              <a:schemeClr val="accent4">
                <a:hueOff val="8617942"/>
                <a:satOff val="-21801"/>
                <a:lumOff val="98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8617942"/>
                <a:satOff val="-21801"/>
                <a:lumOff val="98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8617942"/>
              <a:satOff val="-21801"/>
              <a:lumOff val="98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/>
            <a:t>Transformasi</a:t>
          </a:r>
          <a:r>
            <a:rPr lang="en-US" sz="5400" kern="1200" dirty="0" smtClean="0"/>
            <a:t> </a:t>
          </a:r>
          <a:endParaRPr lang="en-US" sz="5400" kern="1200" dirty="0"/>
        </a:p>
      </dsp:txBody>
      <dsp:txXfrm>
        <a:off x="355138" y="1305229"/>
        <a:ext cx="4349404" cy="719224"/>
      </dsp:txXfrm>
    </dsp:sp>
    <dsp:sp modelId="{589039FB-969F-45F5-9D3C-07B5146A9096}">
      <dsp:nvSpPr>
        <dsp:cNvPr id="0" name=""/>
        <dsp:cNvSpPr/>
      </dsp:nvSpPr>
      <dsp:spPr>
        <a:xfrm>
          <a:off x="0" y="2889561"/>
          <a:ext cx="6324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4">
              <a:hueOff val="17235884"/>
              <a:satOff val="-43603"/>
              <a:lumOff val="196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F8E095-5ED0-4BB4-A45F-614657822BC8}">
      <dsp:nvSpPr>
        <dsp:cNvPr id="0" name=""/>
        <dsp:cNvSpPr/>
      </dsp:nvSpPr>
      <dsp:spPr>
        <a:xfrm>
          <a:off x="316230" y="2491041"/>
          <a:ext cx="4427220" cy="797040"/>
        </a:xfrm>
        <a:prstGeom prst="roundRect">
          <a:avLst/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tint val="74000"/>
              </a:schemeClr>
            </a:gs>
            <a:gs pos="49000">
              <a:schemeClr val="accent4">
                <a:hueOff val="17235884"/>
                <a:satOff val="-43603"/>
                <a:lumOff val="196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17235884"/>
                <a:satOff val="-43603"/>
                <a:lumOff val="1960"/>
                <a:alphaOff val="0"/>
                <a:shade val="55000"/>
                <a:satMod val="150000"/>
              </a:schemeClr>
            </a:gs>
            <a:gs pos="92000">
              <a:schemeClr val="accent4">
                <a:hueOff val="17235884"/>
                <a:satOff val="-43603"/>
                <a:lumOff val="196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17235884"/>
              <a:satOff val="-43603"/>
              <a:lumOff val="196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Output </a:t>
          </a:r>
          <a:endParaRPr lang="en-US" sz="6000" kern="1200" dirty="0"/>
        </a:p>
      </dsp:txBody>
      <dsp:txXfrm>
        <a:off x="355138" y="2529949"/>
        <a:ext cx="4349404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A548A-2C3D-4F1A-9725-492FF218AE36}">
      <dsp:nvSpPr>
        <dsp:cNvPr id="0" name=""/>
        <dsp:cNvSpPr/>
      </dsp:nvSpPr>
      <dsp:spPr>
        <a:xfrm>
          <a:off x="597971" y="0"/>
          <a:ext cx="4525963" cy="4525963"/>
        </a:xfrm>
        <a:prstGeom prst="triangl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shade val="8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shade val="8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shade val="8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8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C95942-11DA-4772-8985-07D790DC0D1F}">
      <dsp:nvSpPr>
        <dsp:cNvPr id="0" name=""/>
        <dsp:cNvSpPr/>
      </dsp:nvSpPr>
      <dsp:spPr>
        <a:xfrm>
          <a:off x="2860952" y="453038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Kemampuan</a:t>
          </a:r>
          <a:endParaRPr lang="en-US" sz="3400" kern="1200" dirty="0"/>
        </a:p>
      </dsp:txBody>
      <dsp:txXfrm>
        <a:off x="2900220" y="492306"/>
        <a:ext cx="2863339" cy="725883"/>
      </dsp:txXfrm>
    </dsp:sp>
    <dsp:sp modelId="{FAE9E449-8B26-43E5-8152-770230ACAF97}">
      <dsp:nvSpPr>
        <dsp:cNvPr id="0" name=""/>
        <dsp:cNvSpPr/>
      </dsp:nvSpPr>
      <dsp:spPr>
        <a:xfrm>
          <a:off x="2860952" y="1358009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5">
              <a:shade val="80000"/>
              <a:hueOff val="65720"/>
              <a:satOff val="1628"/>
              <a:lumOff val="7082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Kepribadian</a:t>
          </a:r>
          <a:endParaRPr lang="en-US" sz="3400" kern="1200" dirty="0"/>
        </a:p>
      </dsp:txBody>
      <dsp:txXfrm>
        <a:off x="2900220" y="1397277"/>
        <a:ext cx="2863339" cy="725883"/>
      </dsp:txXfrm>
    </dsp:sp>
    <dsp:sp modelId="{ACAD2122-DFE3-4496-B1E7-6808CA52DB74}">
      <dsp:nvSpPr>
        <dsp:cNvPr id="0" name=""/>
        <dsp:cNvSpPr/>
      </dsp:nvSpPr>
      <dsp:spPr>
        <a:xfrm>
          <a:off x="2860952" y="226298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5">
              <a:shade val="80000"/>
              <a:hueOff val="131439"/>
              <a:satOff val="3257"/>
              <a:lumOff val="14165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Sikap-sikap</a:t>
          </a:r>
          <a:endParaRPr lang="en-US" sz="3400" kern="1200" dirty="0"/>
        </a:p>
      </dsp:txBody>
      <dsp:txXfrm>
        <a:off x="2900220" y="2302249"/>
        <a:ext cx="2863339" cy="725883"/>
      </dsp:txXfrm>
    </dsp:sp>
    <dsp:sp modelId="{6364E08A-F919-44B1-809B-B3A7AAE3F0F8}">
      <dsp:nvSpPr>
        <dsp:cNvPr id="0" name=""/>
        <dsp:cNvSpPr/>
      </dsp:nvSpPr>
      <dsp:spPr>
        <a:xfrm>
          <a:off x="2860952" y="3167953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5">
              <a:shade val="80000"/>
              <a:hueOff val="197159"/>
              <a:satOff val="4885"/>
              <a:lumOff val="21247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Intelegensi</a:t>
          </a:r>
          <a:endParaRPr lang="en-US" sz="3400" kern="1200" dirty="0"/>
        </a:p>
      </dsp:txBody>
      <dsp:txXfrm>
        <a:off x="2900220" y="3207221"/>
        <a:ext cx="2863339" cy="725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C792F-AA96-4AA6-B654-C02FDA553F62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E6344-76DD-4D8A-B556-D05FCF3E5A9B}">
      <dsp:nvSpPr>
        <dsp:cNvPr id="0" name=""/>
        <dsp:cNvSpPr/>
      </dsp:nvSpPr>
      <dsp:spPr>
        <a:xfrm>
          <a:off x="427226" y="282782"/>
          <a:ext cx="4691890" cy="5659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Kurikulum</a:t>
          </a:r>
          <a:r>
            <a:rPr lang="en-US" sz="2300" kern="1200" dirty="0" smtClean="0"/>
            <a:t>/ </a:t>
          </a:r>
          <a:r>
            <a:rPr lang="en-US" sz="2300" kern="1200" dirty="0" err="1" smtClean="0"/>
            <a:t>Materi</a:t>
          </a:r>
          <a:endParaRPr lang="en-US" sz="2300" kern="1200" dirty="0"/>
        </a:p>
      </dsp:txBody>
      <dsp:txXfrm>
        <a:off x="427226" y="282782"/>
        <a:ext cx="4691890" cy="565926"/>
      </dsp:txXfrm>
    </dsp:sp>
    <dsp:sp modelId="{8B155732-1DC5-4FE5-866D-8B9AF9CB78B6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7C8200-D172-45A8-BF81-4B22D880AF6C}">
      <dsp:nvSpPr>
        <dsp:cNvPr id="0" name=""/>
        <dsp:cNvSpPr/>
      </dsp:nvSpPr>
      <dsp:spPr>
        <a:xfrm>
          <a:off x="832752" y="1131400"/>
          <a:ext cx="4286364" cy="565926"/>
        </a:xfrm>
        <a:prstGeom prst="rect">
          <a:avLst/>
        </a:prstGeom>
        <a:gradFill rotWithShape="0">
          <a:gsLst>
            <a:gs pos="0">
              <a:schemeClr val="accent4">
                <a:hueOff val="4308971"/>
                <a:satOff val="-10901"/>
                <a:lumOff val="490"/>
                <a:alphaOff val="0"/>
                <a:tint val="74000"/>
              </a:schemeClr>
            </a:gs>
            <a:gs pos="49000">
              <a:schemeClr val="accent4">
                <a:hueOff val="4308971"/>
                <a:satOff val="-10901"/>
                <a:lumOff val="49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4308971"/>
                <a:satOff val="-10901"/>
                <a:lumOff val="490"/>
                <a:alphaOff val="0"/>
                <a:shade val="55000"/>
                <a:satMod val="150000"/>
              </a:schemeClr>
            </a:gs>
            <a:gs pos="92000">
              <a:schemeClr val="accent4">
                <a:hueOff val="4308971"/>
                <a:satOff val="-10901"/>
                <a:lumOff val="49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4308971"/>
                <a:satOff val="-10901"/>
                <a:lumOff val="49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4308971"/>
              <a:satOff val="-10901"/>
              <a:lumOff val="49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Metode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cara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penilaian</a:t>
          </a: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832752" y="1131400"/>
        <a:ext cx="4286364" cy="565926"/>
      </dsp:txXfrm>
    </dsp:sp>
    <dsp:sp modelId="{7DF08119-B84A-4D7A-B0BD-A054B61A3498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4">
              <a:hueOff val="4308971"/>
              <a:satOff val="-10901"/>
              <a:lumOff val="49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8D8A15-006C-474E-A728-384548A72B02}">
      <dsp:nvSpPr>
        <dsp:cNvPr id="0" name=""/>
        <dsp:cNvSpPr/>
      </dsp:nvSpPr>
      <dsp:spPr>
        <a:xfrm>
          <a:off x="957216" y="1980018"/>
          <a:ext cx="4161900" cy="565926"/>
        </a:xfrm>
        <a:prstGeom prst="rect">
          <a:avLst/>
        </a:prstGeom>
        <a:gradFill rotWithShape="0">
          <a:gsLst>
            <a:gs pos="0">
              <a:schemeClr val="accent4">
                <a:hueOff val="8617942"/>
                <a:satOff val="-21801"/>
                <a:lumOff val="980"/>
                <a:alphaOff val="0"/>
                <a:tint val="74000"/>
              </a:schemeClr>
            </a:gs>
            <a:gs pos="49000">
              <a:schemeClr val="accent4">
                <a:hueOff val="8617942"/>
                <a:satOff val="-21801"/>
                <a:lumOff val="98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8617942"/>
                <a:satOff val="-21801"/>
                <a:lumOff val="980"/>
                <a:alphaOff val="0"/>
                <a:shade val="55000"/>
                <a:satMod val="150000"/>
              </a:schemeClr>
            </a:gs>
            <a:gs pos="92000">
              <a:schemeClr val="accent4">
                <a:hueOff val="8617942"/>
                <a:satOff val="-21801"/>
                <a:lumOff val="98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8617942"/>
                <a:satOff val="-21801"/>
                <a:lumOff val="98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8617942"/>
              <a:satOff val="-21801"/>
              <a:lumOff val="98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Sasaran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pendidikan</a:t>
          </a:r>
          <a:r>
            <a:rPr lang="en-US" sz="2300" kern="1200" dirty="0" smtClean="0"/>
            <a:t>/ media</a:t>
          </a:r>
          <a:endParaRPr lang="en-US" sz="2300" kern="1200" dirty="0"/>
        </a:p>
      </dsp:txBody>
      <dsp:txXfrm>
        <a:off x="957216" y="1980018"/>
        <a:ext cx="4161900" cy="565926"/>
      </dsp:txXfrm>
    </dsp:sp>
    <dsp:sp modelId="{4E2E414D-5B29-4A41-85FD-853C32436684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4">
              <a:hueOff val="8617942"/>
              <a:satOff val="-21801"/>
              <a:lumOff val="98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B2F1A4-13A6-47AA-8E13-C2AB4B6A2B7F}">
      <dsp:nvSpPr>
        <dsp:cNvPr id="0" name=""/>
        <dsp:cNvSpPr/>
      </dsp:nvSpPr>
      <dsp:spPr>
        <a:xfrm>
          <a:off x="832752" y="2828636"/>
          <a:ext cx="4286364" cy="565926"/>
        </a:xfrm>
        <a:prstGeom prst="rect">
          <a:avLst/>
        </a:prstGeom>
        <a:gradFill rotWithShape="0">
          <a:gsLst>
            <a:gs pos="0">
              <a:schemeClr val="accent4">
                <a:hueOff val="12926913"/>
                <a:satOff val="-32702"/>
                <a:lumOff val="1470"/>
                <a:alphaOff val="0"/>
                <a:tint val="74000"/>
              </a:schemeClr>
            </a:gs>
            <a:gs pos="49000">
              <a:schemeClr val="accent4">
                <a:hueOff val="12926913"/>
                <a:satOff val="-32702"/>
                <a:lumOff val="147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12926913"/>
                <a:satOff val="-32702"/>
                <a:lumOff val="1470"/>
                <a:alphaOff val="0"/>
                <a:shade val="55000"/>
                <a:satMod val="150000"/>
              </a:schemeClr>
            </a:gs>
            <a:gs pos="92000">
              <a:schemeClr val="accent4">
                <a:hueOff val="12926913"/>
                <a:satOff val="-32702"/>
                <a:lumOff val="147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12926913"/>
                <a:satOff val="-32702"/>
                <a:lumOff val="147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12926913"/>
              <a:satOff val="-32702"/>
              <a:lumOff val="147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Sistem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administrasi</a:t>
          </a:r>
          <a:endParaRPr lang="en-US" sz="2300" kern="1200" dirty="0"/>
        </a:p>
      </dsp:txBody>
      <dsp:txXfrm>
        <a:off x="832752" y="2828636"/>
        <a:ext cx="4286364" cy="565926"/>
      </dsp:txXfrm>
    </dsp:sp>
    <dsp:sp modelId="{DC5E197A-7FB0-48BA-8C7B-9FC3EE10A710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4">
              <a:hueOff val="12926913"/>
              <a:satOff val="-32702"/>
              <a:lumOff val="147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264189-37A0-40E5-BD9D-56F9ACEA090A}">
      <dsp:nvSpPr>
        <dsp:cNvPr id="0" name=""/>
        <dsp:cNvSpPr/>
      </dsp:nvSpPr>
      <dsp:spPr>
        <a:xfrm>
          <a:off x="427226" y="3677254"/>
          <a:ext cx="4691890" cy="565926"/>
        </a:xfrm>
        <a:prstGeom prst="rect">
          <a:avLst/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tint val="74000"/>
              </a:schemeClr>
            </a:gs>
            <a:gs pos="49000">
              <a:schemeClr val="accent4">
                <a:hueOff val="17235884"/>
                <a:satOff val="-43603"/>
                <a:lumOff val="196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17235884"/>
                <a:satOff val="-43603"/>
                <a:lumOff val="1960"/>
                <a:alphaOff val="0"/>
                <a:shade val="55000"/>
                <a:satMod val="150000"/>
              </a:schemeClr>
            </a:gs>
            <a:gs pos="92000">
              <a:schemeClr val="accent4">
                <a:hueOff val="17235884"/>
                <a:satOff val="-43603"/>
                <a:lumOff val="196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17235884"/>
              <a:satOff val="-43603"/>
              <a:lumOff val="196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Guru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personal </a:t>
          </a:r>
          <a:r>
            <a:rPr lang="en-US" sz="2300" kern="1200" dirty="0" err="1" smtClean="0"/>
            <a:t>lainnya</a:t>
          </a:r>
          <a:endParaRPr lang="en-US" sz="2300" kern="1200" dirty="0"/>
        </a:p>
      </dsp:txBody>
      <dsp:txXfrm>
        <a:off x="427226" y="3677254"/>
        <a:ext cx="4691890" cy="565926"/>
      </dsp:txXfrm>
    </dsp:sp>
    <dsp:sp modelId="{A389C3F7-8198-4BDF-B572-44C9CBC5C6A9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4">
              <a:hueOff val="17235884"/>
              <a:satOff val="-43603"/>
              <a:lumOff val="196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28BAD-39D4-44D0-A0AB-2239A733C1A0}">
      <dsp:nvSpPr>
        <dsp:cNvPr id="0" name=""/>
        <dsp:cNvSpPr/>
      </dsp:nvSpPr>
      <dsp:spPr>
        <a:xfrm>
          <a:off x="3061989" y="6"/>
          <a:ext cx="2105620" cy="105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/>
            <a:t>Tujuan</a:t>
          </a:r>
          <a:endParaRPr lang="en-US" sz="3800" kern="1200" dirty="0"/>
        </a:p>
      </dsp:txBody>
      <dsp:txXfrm>
        <a:off x="3092825" y="30842"/>
        <a:ext cx="2043948" cy="991138"/>
      </dsp:txXfrm>
    </dsp:sp>
    <dsp:sp modelId="{898D37F8-C7E9-4716-94BE-EA20204E08A8}">
      <dsp:nvSpPr>
        <dsp:cNvPr id="0" name=""/>
        <dsp:cNvSpPr/>
      </dsp:nvSpPr>
      <dsp:spPr>
        <a:xfrm rot="3600000">
          <a:off x="4434672" y="1850139"/>
          <a:ext cx="1101509" cy="36848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545217" y="1923836"/>
        <a:ext cx="880419" cy="221089"/>
      </dsp:txXfrm>
    </dsp:sp>
    <dsp:sp modelId="{012E18B0-E814-4849-84DA-B0B01DB9E615}">
      <dsp:nvSpPr>
        <dsp:cNvPr id="0" name=""/>
        <dsp:cNvSpPr/>
      </dsp:nvSpPr>
      <dsp:spPr>
        <a:xfrm>
          <a:off x="4803243" y="3015946"/>
          <a:ext cx="2105620" cy="105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617942"/>
                <a:satOff val="-21801"/>
                <a:lumOff val="980"/>
                <a:alphaOff val="0"/>
                <a:tint val="74000"/>
              </a:schemeClr>
            </a:gs>
            <a:gs pos="49000">
              <a:schemeClr val="accent4">
                <a:hueOff val="8617942"/>
                <a:satOff val="-21801"/>
                <a:lumOff val="98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8617942"/>
                <a:satOff val="-21801"/>
                <a:lumOff val="980"/>
                <a:alphaOff val="0"/>
                <a:shade val="55000"/>
                <a:satMod val="150000"/>
              </a:schemeClr>
            </a:gs>
            <a:gs pos="92000">
              <a:schemeClr val="accent4">
                <a:hueOff val="8617942"/>
                <a:satOff val="-21801"/>
                <a:lumOff val="98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8617942"/>
                <a:satOff val="-21801"/>
                <a:lumOff val="98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8617942"/>
              <a:satOff val="-21801"/>
              <a:lumOff val="98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/>
            <a:t>Evaluasi</a:t>
          </a:r>
          <a:endParaRPr lang="en-US" sz="3800" kern="1200" dirty="0"/>
        </a:p>
      </dsp:txBody>
      <dsp:txXfrm>
        <a:off x="4834079" y="3046782"/>
        <a:ext cx="2043948" cy="991138"/>
      </dsp:txXfrm>
    </dsp:sp>
    <dsp:sp modelId="{1A85664C-826F-4013-985F-DC6FC5820134}">
      <dsp:nvSpPr>
        <dsp:cNvPr id="0" name=""/>
        <dsp:cNvSpPr/>
      </dsp:nvSpPr>
      <dsp:spPr>
        <a:xfrm rot="10800000">
          <a:off x="3564045" y="3358109"/>
          <a:ext cx="1101509" cy="36848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617942"/>
                <a:satOff val="-21801"/>
                <a:lumOff val="980"/>
                <a:alphaOff val="0"/>
                <a:tint val="74000"/>
              </a:schemeClr>
            </a:gs>
            <a:gs pos="49000">
              <a:schemeClr val="accent4">
                <a:hueOff val="8617942"/>
                <a:satOff val="-21801"/>
                <a:lumOff val="98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8617942"/>
                <a:satOff val="-21801"/>
                <a:lumOff val="980"/>
                <a:alphaOff val="0"/>
                <a:shade val="55000"/>
                <a:satMod val="150000"/>
              </a:schemeClr>
            </a:gs>
            <a:gs pos="92000">
              <a:schemeClr val="accent4">
                <a:hueOff val="8617942"/>
                <a:satOff val="-21801"/>
                <a:lumOff val="98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8617942"/>
                <a:satOff val="-21801"/>
                <a:lumOff val="98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8617942"/>
              <a:satOff val="-21801"/>
              <a:lumOff val="98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674590" y="3431806"/>
        <a:ext cx="880419" cy="221089"/>
      </dsp:txXfrm>
    </dsp:sp>
    <dsp:sp modelId="{F086C614-7C30-4DC4-9667-106141D38A35}">
      <dsp:nvSpPr>
        <dsp:cNvPr id="0" name=""/>
        <dsp:cNvSpPr/>
      </dsp:nvSpPr>
      <dsp:spPr>
        <a:xfrm>
          <a:off x="1320736" y="3015946"/>
          <a:ext cx="2105620" cy="105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tint val="74000"/>
              </a:schemeClr>
            </a:gs>
            <a:gs pos="49000">
              <a:schemeClr val="accent4">
                <a:hueOff val="17235884"/>
                <a:satOff val="-43603"/>
                <a:lumOff val="196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17235884"/>
                <a:satOff val="-43603"/>
                <a:lumOff val="1960"/>
                <a:alphaOff val="0"/>
                <a:shade val="55000"/>
                <a:satMod val="150000"/>
              </a:schemeClr>
            </a:gs>
            <a:gs pos="92000">
              <a:schemeClr val="accent4">
                <a:hueOff val="17235884"/>
                <a:satOff val="-43603"/>
                <a:lumOff val="196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17235884"/>
              <a:satOff val="-43603"/>
              <a:lumOff val="196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KBM</a:t>
          </a:r>
          <a:endParaRPr lang="en-US" sz="3800" kern="1200" dirty="0"/>
        </a:p>
      </dsp:txBody>
      <dsp:txXfrm>
        <a:off x="1351572" y="3046782"/>
        <a:ext cx="2043948" cy="991138"/>
      </dsp:txXfrm>
    </dsp:sp>
    <dsp:sp modelId="{F9CE1B3C-FC98-4F67-A4BA-55E3DBF966B0}">
      <dsp:nvSpPr>
        <dsp:cNvPr id="0" name=""/>
        <dsp:cNvSpPr/>
      </dsp:nvSpPr>
      <dsp:spPr>
        <a:xfrm rot="18000000">
          <a:off x="2693418" y="1850139"/>
          <a:ext cx="1101509" cy="36848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tint val="74000"/>
              </a:schemeClr>
            </a:gs>
            <a:gs pos="49000">
              <a:schemeClr val="accent4">
                <a:hueOff val="17235884"/>
                <a:satOff val="-43603"/>
                <a:lumOff val="196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17235884"/>
                <a:satOff val="-43603"/>
                <a:lumOff val="1960"/>
                <a:alphaOff val="0"/>
                <a:shade val="55000"/>
                <a:satMod val="150000"/>
              </a:schemeClr>
            </a:gs>
            <a:gs pos="92000">
              <a:schemeClr val="accent4">
                <a:hueOff val="17235884"/>
                <a:satOff val="-43603"/>
                <a:lumOff val="196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17235884"/>
              <a:satOff val="-43603"/>
              <a:lumOff val="196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803963" y="1923836"/>
        <a:ext cx="880419" cy="2210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2F881-7163-44C0-8133-15A788A1A67F}">
      <dsp:nvSpPr>
        <dsp:cNvPr id="0" name=""/>
        <dsp:cNvSpPr/>
      </dsp:nvSpPr>
      <dsp:spPr>
        <a:xfrm rot="5400000">
          <a:off x="3121615" y="119121"/>
          <a:ext cx="1794825" cy="15614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Kuisone</a:t>
          </a:r>
          <a:r>
            <a:rPr lang="en-US" sz="1800" kern="1200" dirty="0" err="1" smtClean="0">
              <a:solidFill>
                <a:schemeClr val="tx1"/>
              </a:solidFill>
            </a:rPr>
            <a:t>r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3481611" y="282152"/>
        <a:ext cx="1074832" cy="1235437"/>
      </dsp:txXfrm>
    </dsp:sp>
    <dsp:sp modelId="{34C66E05-FB13-4A01-970D-5C55AF4C305C}">
      <dsp:nvSpPr>
        <dsp:cNvPr id="0" name=""/>
        <dsp:cNvSpPr/>
      </dsp:nvSpPr>
      <dsp:spPr>
        <a:xfrm>
          <a:off x="4847160" y="361423"/>
          <a:ext cx="2003025" cy="10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47160" y="361423"/>
        <a:ext cx="2003025" cy="1076895"/>
      </dsp:txXfrm>
    </dsp:sp>
    <dsp:sp modelId="{6C10E9C5-77D1-4287-8A37-B4E240040347}">
      <dsp:nvSpPr>
        <dsp:cNvPr id="0" name=""/>
        <dsp:cNvSpPr/>
      </dsp:nvSpPr>
      <dsp:spPr>
        <a:xfrm rot="5400000">
          <a:off x="1435196" y="119121"/>
          <a:ext cx="1794825" cy="15614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3611160"/>
                <a:satOff val="8892"/>
                <a:lumOff val="-196"/>
                <a:alphaOff val="0"/>
                <a:tint val="74000"/>
              </a:schemeClr>
            </a:gs>
            <a:gs pos="49000">
              <a:schemeClr val="accent5">
                <a:hueOff val="-3611160"/>
                <a:satOff val="8892"/>
                <a:lumOff val="-196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-3611160"/>
                <a:satOff val="8892"/>
                <a:lumOff val="-196"/>
                <a:alphaOff val="0"/>
                <a:shade val="55000"/>
                <a:satMod val="150000"/>
              </a:schemeClr>
            </a:gs>
            <a:gs pos="92000">
              <a:schemeClr val="accent5">
                <a:hueOff val="-3611160"/>
                <a:satOff val="8892"/>
                <a:lumOff val="-196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-3611160"/>
                <a:satOff val="8892"/>
                <a:lumOff val="-196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-3611160"/>
              <a:satOff val="8892"/>
              <a:lumOff val="-196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solidFill>
                <a:schemeClr val="tx1"/>
              </a:solidFill>
            </a:rPr>
            <a:t>Skala</a:t>
          </a:r>
          <a:r>
            <a:rPr lang="en-US" sz="1700" b="1" kern="1200" dirty="0" smtClean="0">
              <a:solidFill>
                <a:schemeClr val="tx1"/>
              </a:solidFill>
            </a:rPr>
            <a:t> </a:t>
          </a:r>
          <a:r>
            <a:rPr lang="en-US" sz="1700" b="1" kern="1200" dirty="0" err="1" smtClean="0">
              <a:solidFill>
                <a:schemeClr val="tx1"/>
              </a:solidFill>
            </a:rPr>
            <a:t>bertingkat</a:t>
          </a:r>
          <a:endParaRPr lang="en-US" sz="1700" b="1" kern="1200" dirty="0">
            <a:solidFill>
              <a:schemeClr val="tx1"/>
            </a:solidFill>
          </a:endParaRPr>
        </a:p>
      </dsp:txBody>
      <dsp:txXfrm rot="-5400000">
        <a:off x="1795192" y="282152"/>
        <a:ext cx="1074832" cy="1235437"/>
      </dsp:txXfrm>
    </dsp:sp>
    <dsp:sp modelId="{3F3818B4-CDD5-4A68-998D-2B7E2F4E7706}">
      <dsp:nvSpPr>
        <dsp:cNvPr id="0" name=""/>
        <dsp:cNvSpPr/>
      </dsp:nvSpPr>
      <dsp:spPr>
        <a:xfrm rot="5400000">
          <a:off x="2275175" y="1642569"/>
          <a:ext cx="1794825" cy="15614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7222319"/>
                <a:satOff val="17784"/>
                <a:lumOff val="-392"/>
                <a:alphaOff val="0"/>
                <a:tint val="74000"/>
              </a:schemeClr>
            </a:gs>
            <a:gs pos="49000">
              <a:schemeClr val="accent5">
                <a:hueOff val="-7222319"/>
                <a:satOff val="17784"/>
                <a:lumOff val="-392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-7222319"/>
                <a:satOff val="17784"/>
                <a:lumOff val="-392"/>
                <a:alphaOff val="0"/>
                <a:shade val="55000"/>
                <a:satMod val="150000"/>
              </a:schemeClr>
            </a:gs>
            <a:gs pos="92000">
              <a:schemeClr val="accent5">
                <a:hueOff val="-7222319"/>
                <a:satOff val="17784"/>
                <a:lumOff val="-392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-7222319"/>
                <a:satOff val="17784"/>
                <a:lumOff val="-392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-7222319"/>
              <a:satOff val="17784"/>
              <a:lumOff val="-392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Daftar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cocok</a:t>
          </a:r>
          <a:endParaRPr lang="en-US" sz="1800" b="1" kern="1200" dirty="0">
            <a:solidFill>
              <a:schemeClr val="tx1"/>
            </a:solidFill>
          </a:endParaRPr>
        </a:p>
      </dsp:txBody>
      <dsp:txXfrm rot="-5400000">
        <a:off x="2635171" y="1805600"/>
        <a:ext cx="1074832" cy="1235437"/>
      </dsp:txXfrm>
    </dsp:sp>
    <dsp:sp modelId="{322E516A-14BA-447F-83A5-2196D9303BA0}">
      <dsp:nvSpPr>
        <dsp:cNvPr id="0" name=""/>
        <dsp:cNvSpPr/>
      </dsp:nvSpPr>
      <dsp:spPr>
        <a:xfrm>
          <a:off x="388813" y="1884871"/>
          <a:ext cx="1938411" cy="10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88813" y="1884871"/>
        <a:ext cx="1938411" cy="1076895"/>
      </dsp:txXfrm>
    </dsp:sp>
    <dsp:sp modelId="{F50EA1F4-FE8C-43B4-BFFD-CC92A79FD0AF}">
      <dsp:nvSpPr>
        <dsp:cNvPr id="0" name=""/>
        <dsp:cNvSpPr/>
      </dsp:nvSpPr>
      <dsp:spPr>
        <a:xfrm rot="5400000">
          <a:off x="3961593" y="1642569"/>
          <a:ext cx="1794825" cy="15614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0833479"/>
                <a:satOff val="26675"/>
                <a:lumOff val="-588"/>
                <a:alphaOff val="0"/>
                <a:tint val="74000"/>
              </a:schemeClr>
            </a:gs>
            <a:gs pos="49000">
              <a:schemeClr val="accent5">
                <a:hueOff val="-10833479"/>
                <a:satOff val="26675"/>
                <a:lumOff val="-588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-10833479"/>
                <a:satOff val="26675"/>
                <a:lumOff val="-588"/>
                <a:alphaOff val="0"/>
                <a:shade val="55000"/>
                <a:satMod val="150000"/>
              </a:schemeClr>
            </a:gs>
            <a:gs pos="92000">
              <a:schemeClr val="accent5">
                <a:hueOff val="-10833479"/>
                <a:satOff val="26675"/>
                <a:lumOff val="-588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-10833479"/>
                <a:satOff val="26675"/>
                <a:lumOff val="-588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-10833479"/>
              <a:satOff val="26675"/>
              <a:lumOff val="-588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Wawancara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 rot="-5400000">
        <a:off x="4321589" y="1805600"/>
        <a:ext cx="1074832" cy="1235437"/>
      </dsp:txXfrm>
    </dsp:sp>
    <dsp:sp modelId="{A7A07413-C67C-42A1-8F50-3DD6C8ABA8AC}">
      <dsp:nvSpPr>
        <dsp:cNvPr id="0" name=""/>
        <dsp:cNvSpPr/>
      </dsp:nvSpPr>
      <dsp:spPr>
        <a:xfrm rot="5400000">
          <a:off x="3159934" y="3155141"/>
          <a:ext cx="1794825" cy="15614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4444638"/>
                <a:satOff val="35567"/>
                <a:lumOff val="-784"/>
                <a:alphaOff val="0"/>
                <a:tint val="74000"/>
              </a:schemeClr>
            </a:gs>
            <a:gs pos="49000">
              <a:schemeClr val="accent5">
                <a:hueOff val="-14444638"/>
                <a:satOff val="35567"/>
                <a:lumOff val="-784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-14444638"/>
                <a:satOff val="35567"/>
                <a:lumOff val="-784"/>
                <a:alphaOff val="0"/>
                <a:shade val="55000"/>
                <a:satMod val="150000"/>
              </a:schemeClr>
            </a:gs>
            <a:gs pos="92000">
              <a:schemeClr val="accent5">
                <a:hueOff val="-14444638"/>
                <a:satOff val="35567"/>
                <a:lumOff val="-784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-14444638"/>
                <a:satOff val="35567"/>
                <a:lumOff val="-784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-14444638"/>
              <a:satOff val="35567"/>
              <a:lumOff val="-784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Riwayat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hidup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endParaRPr lang="en-US" sz="1800" b="1" kern="1200" dirty="0">
            <a:solidFill>
              <a:schemeClr val="tx1"/>
            </a:solidFill>
          </a:endParaRPr>
        </a:p>
      </dsp:txBody>
      <dsp:txXfrm rot="-5400000">
        <a:off x="3519930" y="3318172"/>
        <a:ext cx="1074832" cy="1235437"/>
      </dsp:txXfrm>
    </dsp:sp>
    <dsp:sp modelId="{97F9EC29-E0BD-482C-AB56-5C45BF5BB8EB}">
      <dsp:nvSpPr>
        <dsp:cNvPr id="0" name=""/>
        <dsp:cNvSpPr/>
      </dsp:nvSpPr>
      <dsp:spPr>
        <a:xfrm>
          <a:off x="4847160" y="3408319"/>
          <a:ext cx="2003025" cy="10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47160" y="3408319"/>
        <a:ext cx="2003025" cy="1076895"/>
      </dsp:txXfrm>
    </dsp:sp>
    <dsp:sp modelId="{A1DCFB77-9DBA-4179-970C-CF9FA8B54DB5}">
      <dsp:nvSpPr>
        <dsp:cNvPr id="0" name=""/>
        <dsp:cNvSpPr/>
      </dsp:nvSpPr>
      <dsp:spPr>
        <a:xfrm rot="5400000">
          <a:off x="1435196" y="3166017"/>
          <a:ext cx="1794825" cy="15614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8055798"/>
                <a:satOff val="44459"/>
                <a:lumOff val="-980"/>
                <a:alphaOff val="0"/>
                <a:tint val="74000"/>
              </a:schemeClr>
            </a:gs>
            <a:gs pos="49000">
              <a:schemeClr val="accent5">
                <a:hueOff val="-18055798"/>
                <a:satOff val="44459"/>
                <a:lumOff val="-98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-18055798"/>
                <a:satOff val="44459"/>
                <a:lumOff val="-980"/>
                <a:alphaOff val="0"/>
                <a:shade val="55000"/>
                <a:satMod val="150000"/>
              </a:schemeClr>
            </a:gs>
            <a:gs pos="92000">
              <a:schemeClr val="accent5">
                <a:hueOff val="-18055798"/>
                <a:satOff val="44459"/>
                <a:lumOff val="-98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-18055798"/>
                <a:satOff val="44459"/>
                <a:lumOff val="-98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-18055798"/>
              <a:satOff val="44459"/>
              <a:lumOff val="-98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</a:rPr>
            <a:t>Pengamatan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endParaRPr lang="en-US" sz="1400" b="1" kern="1200" dirty="0">
            <a:solidFill>
              <a:schemeClr val="tx1"/>
            </a:solidFill>
          </a:endParaRPr>
        </a:p>
      </dsp:txBody>
      <dsp:txXfrm rot="-5400000">
        <a:off x="1795192" y="3329048"/>
        <a:ext cx="1074832" cy="12354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06BE8-2A2B-453E-8DA7-2AEE91965D2F}">
      <dsp:nvSpPr>
        <dsp:cNvPr id="0" name=""/>
        <dsp:cNvSpPr/>
      </dsp:nvSpPr>
      <dsp:spPr>
        <a:xfrm>
          <a:off x="2878642" y="1996273"/>
          <a:ext cx="1508759" cy="15087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1"/>
              </a:solidFill>
            </a:rPr>
            <a:t>Teknik</a:t>
          </a:r>
          <a:r>
            <a:rPr lang="en-US" sz="3000" b="1" kern="1200" dirty="0" smtClean="0">
              <a:solidFill>
                <a:schemeClr val="tx1"/>
              </a:solidFill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</a:rPr>
            <a:t>Tes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2952294" y="2069925"/>
        <a:ext cx="1361455" cy="1361455"/>
      </dsp:txXfrm>
    </dsp:sp>
    <dsp:sp modelId="{D98AF59D-F270-4DD5-88FF-53EC081837F9}">
      <dsp:nvSpPr>
        <dsp:cNvPr id="0" name=""/>
        <dsp:cNvSpPr/>
      </dsp:nvSpPr>
      <dsp:spPr>
        <a:xfrm rot="16076926">
          <a:off x="3144363" y="1550871"/>
          <a:ext cx="8913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1374" y="0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659A7-C901-4B30-B4CA-0AE95302D81B}">
      <dsp:nvSpPr>
        <dsp:cNvPr id="0" name=""/>
        <dsp:cNvSpPr/>
      </dsp:nvSpPr>
      <dsp:spPr>
        <a:xfrm>
          <a:off x="2174333" y="367454"/>
          <a:ext cx="2773096" cy="738015"/>
        </a:xfrm>
        <a:prstGeom prst="roundRect">
          <a:avLst/>
        </a:prstGeom>
        <a:gradFill rotWithShape="0">
          <a:gsLst>
            <a:gs pos="0">
              <a:schemeClr val="accent4">
                <a:hueOff val="5745295"/>
                <a:satOff val="-14534"/>
                <a:lumOff val="653"/>
                <a:alphaOff val="0"/>
                <a:tint val="74000"/>
              </a:schemeClr>
            </a:gs>
            <a:gs pos="49000">
              <a:schemeClr val="accent4">
                <a:hueOff val="5745295"/>
                <a:satOff val="-14534"/>
                <a:lumOff val="653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5745295"/>
                <a:satOff val="-14534"/>
                <a:lumOff val="653"/>
                <a:alphaOff val="0"/>
                <a:shade val="55000"/>
                <a:satMod val="150000"/>
              </a:schemeClr>
            </a:gs>
            <a:gs pos="92000">
              <a:schemeClr val="accent4">
                <a:hueOff val="5745295"/>
                <a:satOff val="-14534"/>
                <a:lumOff val="653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5745295"/>
                <a:satOff val="-14534"/>
                <a:lumOff val="653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5745295"/>
              <a:satOff val="-14534"/>
              <a:lumOff val="653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Tes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Diagnostik</a:t>
          </a:r>
          <a:r>
            <a:rPr lang="en-US" sz="3100" kern="1200" dirty="0" smtClean="0"/>
            <a:t> </a:t>
          </a:r>
          <a:endParaRPr lang="en-US" sz="3100" kern="1200" dirty="0"/>
        </a:p>
      </dsp:txBody>
      <dsp:txXfrm>
        <a:off x="2210360" y="403481"/>
        <a:ext cx="2701042" cy="665961"/>
      </dsp:txXfrm>
    </dsp:sp>
    <dsp:sp modelId="{48B9C5E1-FB36-4202-BE74-206BDAC5838D}">
      <dsp:nvSpPr>
        <dsp:cNvPr id="0" name=""/>
        <dsp:cNvSpPr/>
      </dsp:nvSpPr>
      <dsp:spPr>
        <a:xfrm rot="2053662">
          <a:off x="4289917" y="3580471"/>
          <a:ext cx="11257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5752" y="0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AEF86-7E62-4777-8125-05691A4EB23A}">
      <dsp:nvSpPr>
        <dsp:cNvPr id="0" name=""/>
        <dsp:cNvSpPr/>
      </dsp:nvSpPr>
      <dsp:spPr>
        <a:xfrm>
          <a:off x="4677002" y="3897079"/>
          <a:ext cx="2485797" cy="818702"/>
        </a:xfrm>
        <a:prstGeom prst="roundRect">
          <a:avLst/>
        </a:prstGeom>
        <a:gradFill rotWithShape="0">
          <a:gsLst>
            <a:gs pos="0">
              <a:schemeClr val="accent4">
                <a:hueOff val="11490590"/>
                <a:satOff val="-29069"/>
                <a:lumOff val="1307"/>
                <a:alphaOff val="0"/>
                <a:tint val="74000"/>
              </a:schemeClr>
            </a:gs>
            <a:gs pos="49000">
              <a:schemeClr val="accent4">
                <a:hueOff val="11490590"/>
                <a:satOff val="-29069"/>
                <a:lumOff val="1307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11490590"/>
                <a:satOff val="-29069"/>
                <a:lumOff val="1307"/>
                <a:alphaOff val="0"/>
                <a:shade val="55000"/>
                <a:satMod val="150000"/>
              </a:schemeClr>
            </a:gs>
            <a:gs pos="92000">
              <a:schemeClr val="accent4">
                <a:hueOff val="11490590"/>
                <a:satOff val="-29069"/>
                <a:lumOff val="1307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11490590"/>
                <a:satOff val="-29069"/>
                <a:lumOff val="1307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11490590"/>
              <a:satOff val="-29069"/>
              <a:lumOff val="1307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Tes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Formstif</a:t>
          </a:r>
          <a:endParaRPr lang="en-US" sz="3200" kern="1200" dirty="0"/>
        </a:p>
      </dsp:txBody>
      <dsp:txXfrm>
        <a:off x="4716968" y="3937045"/>
        <a:ext cx="2405865" cy="738770"/>
      </dsp:txXfrm>
    </dsp:sp>
    <dsp:sp modelId="{1ABE1624-4F70-4F0D-8C1C-6AD5CBD5A62E}">
      <dsp:nvSpPr>
        <dsp:cNvPr id="0" name=""/>
        <dsp:cNvSpPr/>
      </dsp:nvSpPr>
      <dsp:spPr>
        <a:xfrm rot="8632482">
          <a:off x="1922891" y="3612965"/>
          <a:ext cx="10574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7405" y="0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99228-347C-4A91-AE99-63B3192F9E2D}">
      <dsp:nvSpPr>
        <dsp:cNvPr id="0" name=""/>
        <dsp:cNvSpPr/>
      </dsp:nvSpPr>
      <dsp:spPr>
        <a:xfrm>
          <a:off x="208804" y="3924663"/>
          <a:ext cx="2403725" cy="896125"/>
        </a:xfrm>
        <a:prstGeom prst="roundRect">
          <a:avLst/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tint val="74000"/>
              </a:schemeClr>
            </a:gs>
            <a:gs pos="49000">
              <a:schemeClr val="accent4">
                <a:hueOff val="17235884"/>
                <a:satOff val="-43603"/>
                <a:lumOff val="196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17235884"/>
                <a:satOff val="-43603"/>
                <a:lumOff val="1960"/>
                <a:alphaOff val="0"/>
                <a:shade val="55000"/>
                <a:satMod val="150000"/>
              </a:schemeClr>
            </a:gs>
            <a:gs pos="92000">
              <a:schemeClr val="accent4">
                <a:hueOff val="17235884"/>
                <a:satOff val="-43603"/>
                <a:lumOff val="196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17235884"/>
              <a:satOff val="-43603"/>
              <a:lumOff val="196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Tes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Sumatif</a:t>
          </a:r>
          <a:endParaRPr lang="en-US" sz="3200" kern="1200" dirty="0"/>
        </a:p>
      </dsp:txBody>
      <dsp:txXfrm>
        <a:off x="252549" y="3968408"/>
        <a:ext cx="2316235" cy="808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564254-03B1-4DAE-9229-8C015D74F35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32B286-EA23-450B-A278-8FD803081D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64254-03B1-4DAE-9229-8C015D74F35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32B286-EA23-450B-A278-8FD8030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3564254-03B1-4DAE-9229-8C015D74F35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32B286-EA23-450B-A278-8FD8030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64254-03B1-4DAE-9229-8C015D74F35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32B286-EA23-450B-A278-8FD8030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564254-03B1-4DAE-9229-8C015D74F35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432B286-EA23-450B-A278-8FD803081D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64254-03B1-4DAE-9229-8C015D74F35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32B286-EA23-450B-A278-8FD8030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64254-03B1-4DAE-9229-8C015D74F35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32B286-EA23-450B-A278-8FD8030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64254-03B1-4DAE-9229-8C015D74F35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32B286-EA23-450B-A278-8FD8030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564254-03B1-4DAE-9229-8C015D74F35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32B286-EA23-450B-A278-8FD8030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64254-03B1-4DAE-9229-8C015D74F35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32B286-EA23-450B-A278-8FD803081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64254-03B1-4DAE-9229-8C015D74F35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32B286-EA23-450B-A278-8FD803081D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3564254-03B1-4DAE-9229-8C015D74F35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32B286-EA23-450B-A278-8FD803081D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Evaluasi%20%20Maetri%20Proses%20Evaluasi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828800"/>
            <a:ext cx="6400800" cy="22860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Cooper Black" pitchFamily="18" charset="0"/>
                <a:cs typeface="Aharoni" pitchFamily="2" charset="-79"/>
              </a:rPr>
              <a:t>Proses </a:t>
            </a:r>
            <a:r>
              <a:rPr lang="en-US" sz="6600" dirty="0" err="1" smtClean="0">
                <a:solidFill>
                  <a:srgbClr val="FF0000"/>
                </a:solidFill>
                <a:latin typeface="Cooper Black" pitchFamily="18" charset="0"/>
                <a:cs typeface="Aharoni" pitchFamily="2" charset="-79"/>
              </a:rPr>
              <a:t>Evaluasi</a:t>
            </a:r>
            <a:endParaRPr lang="en-US" sz="6600" dirty="0">
              <a:solidFill>
                <a:srgbClr val="FF0000"/>
              </a:solidFill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5029200"/>
            <a:ext cx="4648200" cy="533400"/>
          </a:xfr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: Dr. </a:t>
            </a:r>
            <a:r>
              <a:rPr lang="en-US" dirty="0" err="1" smtClean="0"/>
              <a:t>Wening</a:t>
            </a:r>
            <a:r>
              <a:rPr lang="en-US" dirty="0" smtClean="0"/>
              <a:t> </a:t>
            </a:r>
            <a:r>
              <a:rPr lang="en-US" dirty="0" err="1" smtClean="0"/>
              <a:t>Sahayu</a:t>
            </a:r>
            <a:r>
              <a:rPr lang="en-US" dirty="0" smtClean="0"/>
              <a:t>, </a:t>
            </a:r>
            <a:r>
              <a:rPr lang="en-US" dirty="0" err="1" smtClean="0"/>
              <a:t>M.Pd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51908"/>
              </p:ext>
            </p:extLst>
          </p:nvPr>
        </p:nvGraphicFramePr>
        <p:xfrm>
          <a:off x="3048000" y="1828800"/>
          <a:ext cx="5181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0" y="533400"/>
            <a:ext cx="51054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Constantia" pitchFamily="18" charset="0"/>
              </a:rPr>
              <a:t>Transformasi</a:t>
            </a:r>
            <a:endParaRPr lang="en-US" sz="5400" dirty="0">
              <a:latin typeface="Constanti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276600"/>
            <a:ext cx="2971800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onstantia" pitchFamily="18" charset="0"/>
              </a:rPr>
              <a:t>Unsur-unsur</a:t>
            </a:r>
            <a:r>
              <a:rPr lang="en-US" sz="3200" b="1" dirty="0" smtClean="0">
                <a:latin typeface="Constantia" pitchFamily="18" charset="0"/>
              </a:rPr>
              <a:t> </a:t>
            </a:r>
            <a:r>
              <a:rPr lang="en-US" sz="3200" b="1" dirty="0" err="1" smtClean="0">
                <a:latin typeface="Constantia" pitchFamily="18" charset="0"/>
              </a:rPr>
              <a:t>transformasi</a:t>
            </a:r>
            <a:endParaRPr lang="en-US" sz="32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2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820300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228600" y="427038"/>
            <a:ext cx="7696200" cy="1143000"/>
          </a:xfrm>
          <a:prstGeom prst="ribbon2">
            <a:avLst>
              <a:gd name="adj1" fmla="val 16667"/>
              <a:gd name="adj2" fmla="val 669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Cooper Black" pitchFamily="18" charset="0"/>
              </a:rPr>
              <a:t>Prinsip</a:t>
            </a:r>
            <a:r>
              <a:rPr lang="en-US" sz="28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oper Black" pitchFamily="18" charset="0"/>
              </a:rPr>
              <a:t>Evaluasi</a:t>
            </a:r>
            <a:endParaRPr lang="en-US" sz="2800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6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ibbon2">
            <a:avLst>
              <a:gd name="adj1" fmla="val 16667"/>
              <a:gd name="adj2" fmla="val 669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Cooper Black" pitchFamily="18" charset="0"/>
              </a:rPr>
              <a:t>Alat</a:t>
            </a:r>
            <a:r>
              <a:rPr lang="en-US" sz="28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oper Black" pitchFamily="18" charset="0"/>
              </a:rPr>
              <a:t>Evaluasi</a:t>
            </a:r>
            <a:endParaRPr lang="en-US" sz="28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dirty="0" smtClean="0"/>
              <a:t>              </a:t>
            </a:r>
            <a:r>
              <a:rPr lang="en-US" sz="3000" dirty="0" err="1" smtClean="0"/>
              <a:t>Alat</a:t>
            </a:r>
            <a:r>
              <a:rPr lang="en-US" sz="3000" dirty="0" smtClean="0"/>
              <a:t> </a:t>
            </a: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sesuatu</a:t>
            </a:r>
            <a:r>
              <a:rPr lang="en-US" sz="3000" dirty="0" smtClean="0"/>
              <a:t> yang </a:t>
            </a:r>
            <a:r>
              <a:rPr lang="en-US" sz="3000" dirty="0" err="1" smtClean="0"/>
              <a:t>dapat</a:t>
            </a:r>
            <a:r>
              <a:rPr lang="en-US" sz="3000" dirty="0" smtClean="0"/>
              <a:t> </a:t>
            </a:r>
            <a:r>
              <a:rPr lang="en-US" sz="3000" dirty="0" err="1" smtClean="0"/>
              <a:t>digunakan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memprmudah</a:t>
            </a:r>
            <a:r>
              <a:rPr lang="en-US" sz="3000" dirty="0" smtClean="0"/>
              <a:t> </a:t>
            </a:r>
            <a:r>
              <a:rPr lang="en-US" sz="3000" dirty="0" err="1" smtClean="0"/>
              <a:t>seseorang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melaksanakan</a:t>
            </a:r>
            <a:r>
              <a:rPr lang="en-US" sz="3000" dirty="0" smtClean="0"/>
              <a:t> </a:t>
            </a:r>
            <a:r>
              <a:rPr lang="en-US" sz="3000" dirty="0" err="1" smtClean="0"/>
              <a:t>tugas</a:t>
            </a:r>
            <a:r>
              <a:rPr lang="en-US" sz="3000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mencapai</a:t>
            </a:r>
            <a:r>
              <a:rPr lang="en-US" sz="3000" dirty="0" smtClean="0"/>
              <a:t> </a:t>
            </a:r>
            <a:r>
              <a:rPr lang="en-US" sz="3000" dirty="0" err="1" smtClean="0"/>
              <a:t>tujuan</a:t>
            </a:r>
            <a:r>
              <a:rPr lang="en-US" sz="3000" dirty="0" smtClean="0"/>
              <a:t> </a:t>
            </a:r>
            <a:r>
              <a:rPr lang="en-US" sz="3000" dirty="0" err="1" smtClean="0"/>
              <a:t>secara</a:t>
            </a:r>
            <a:r>
              <a:rPr lang="en-US" sz="3000" dirty="0" smtClean="0"/>
              <a:t> </a:t>
            </a:r>
            <a:r>
              <a:rPr lang="en-US" sz="3000" dirty="0" err="1" smtClean="0"/>
              <a:t>lebih</a:t>
            </a:r>
            <a:r>
              <a:rPr lang="en-US" sz="3000" dirty="0" smtClean="0"/>
              <a:t> </a:t>
            </a:r>
            <a:r>
              <a:rPr lang="en-US" sz="3000" dirty="0" err="1" smtClean="0"/>
              <a:t>efektif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efisien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menggunkaan</a:t>
            </a:r>
            <a:r>
              <a:rPr lang="en-US" sz="3000" dirty="0" smtClean="0"/>
              <a:t> </a:t>
            </a:r>
            <a:r>
              <a:rPr lang="en-US" sz="3000" dirty="0" err="1" smtClean="0"/>
              <a:t>alat</a:t>
            </a:r>
            <a:r>
              <a:rPr lang="en-US" sz="3000" dirty="0" smtClean="0"/>
              <a:t> </a:t>
            </a:r>
            <a:r>
              <a:rPr lang="en-US" sz="3000" dirty="0" err="1" smtClean="0"/>
              <a:t>tersebut</a:t>
            </a:r>
            <a:r>
              <a:rPr lang="en-US" sz="3000" dirty="0" smtClean="0"/>
              <a:t> evaluator </a:t>
            </a:r>
            <a:r>
              <a:rPr lang="en-US" sz="3000" dirty="0" err="1" smtClean="0"/>
              <a:t>perlu</a:t>
            </a:r>
            <a:r>
              <a:rPr lang="en-US" sz="3000" dirty="0" smtClean="0"/>
              <a:t> </a:t>
            </a:r>
            <a:r>
              <a:rPr lang="en-US" sz="3000" dirty="0" err="1" smtClean="0"/>
              <a:t>menggunakan</a:t>
            </a:r>
            <a:r>
              <a:rPr lang="en-US" sz="3000" dirty="0" smtClean="0"/>
              <a:t> </a:t>
            </a:r>
            <a:r>
              <a:rPr lang="en-US" sz="3000" dirty="0" err="1" smtClean="0"/>
              <a:t>cara</a:t>
            </a:r>
            <a:r>
              <a:rPr lang="en-US" sz="3000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teknik</a:t>
            </a:r>
            <a:r>
              <a:rPr lang="en-US" sz="3000" dirty="0" smtClean="0"/>
              <a:t> yang </a:t>
            </a:r>
            <a:r>
              <a:rPr lang="en-US" sz="3000" dirty="0" err="1" smtClean="0"/>
              <a:t>disebut</a:t>
            </a:r>
            <a:r>
              <a:rPr lang="en-US" sz="3000" dirty="0" smtClean="0"/>
              <a:t> </a:t>
            </a:r>
            <a:r>
              <a:rPr lang="en-US" sz="3000" b="1" dirty="0" err="1" smtClean="0"/>
              <a:t>Teknik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Evaluasi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5" name="Right Arrow 4"/>
          <p:cNvSpPr/>
          <p:nvPr/>
        </p:nvSpPr>
        <p:spPr>
          <a:xfrm>
            <a:off x="836054" y="2077792"/>
            <a:ext cx="6858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553200" cy="102076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Constantia" pitchFamily="18" charset="0"/>
              </a:rPr>
              <a:t>Teknik</a:t>
            </a:r>
            <a:r>
              <a:rPr lang="en-US" sz="5400" dirty="0" smtClean="0">
                <a:latin typeface="Constantia" pitchFamily="18" charset="0"/>
              </a:rPr>
              <a:t> </a:t>
            </a:r>
            <a:r>
              <a:rPr lang="en-US" sz="5400" dirty="0" err="1" smtClean="0">
                <a:latin typeface="Constantia" pitchFamily="18" charset="0"/>
              </a:rPr>
              <a:t>Evaluasi</a:t>
            </a:r>
            <a:endParaRPr lang="en-US" sz="5400" dirty="0">
              <a:latin typeface="Constant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1828800"/>
            <a:ext cx="3429000" cy="4724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None/>
              <a:defRPr/>
            </a:pPr>
            <a:r>
              <a:rPr lang="en-US" sz="2400" b="1" i="1" dirty="0"/>
              <a:t>1. </a:t>
            </a:r>
            <a:r>
              <a:rPr lang="en-US" sz="2400" b="1" i="1" dirty="0" err="1"/>
              <a:t>Teknik</a:t>
            </a:r>
            <a:r>
              <a:rPr lang="en-US" sz="2400" b="1" i="1" dirty="0"/>
              <a:t> Non-</a:t>
            </a:r>
            <a:r>
              <a:rPr lang="en-US" sz="2400" b="1" i="1" dirty="0" err="1"/>
              <a:t>Tes</a:t>
            </a:r>
            <a:r>
              <a:rPr lang="en-US" sz="2400" dirty="0"/>
              <a:t>: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evaluasi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soal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dikerjakan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siswa</a:t>
            </a:r>
            <a:endParaRPr lang="en-US" sz="2400" dirty="0"/>
          </a:p>
          <a:p>
            <a:pPr>
              <a:lnSpc>
                <a:spcPct val="80000"/>
              </a:lnSpc>
              <a:buNone/>
              <a:defRPr/>
            </a:pPr>
            <a:endParaRPr lang="en-US" sz="24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2400" i="1" dirty="0"/>
              <a:t>2. </a:t>
            </a:r>
            <a:r>
              <a:rPr lang="en-US" sz="2400" b="1" i="1" dirty="0" err="1"/>
              <a:t>Teknik</a:t>
            </a:r>
            <a:r>
              <a:rPr lang="en-US" sz="2400" b="1" i="1" dirty="0"/>
              <a:t> </a:t>
            </a:r>
            <a:r>
              <a:rPr lang="en-US" sz="2400" b="1" i="1" dirty="0" err="1"/>
              <a:t>Tes</a:t>
            </a:r>
            <a:r>
              <a:rPr lang="en-US" sz="2400" dirty="0"/>
              <a:t>: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evaluasi</a:t>
            </a:r>
            <a:r>
              <a:rPr lang="en-US" sz="2400" dirty="0"/>
              <a:t> yang </a:t>
            </a:r>
            <a:r>
              <a:rPr lang="en-US" sz="2400" dirty="0" err="1"/>
              <a:t>menngunakan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soal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dikerjakan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siswa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</a:t>
            </a:r>
          </a:p>
        </p:txBody>
      </p:sp>
      <p:pic>
        <p:nvPicPr>
          <p:cNvPr id="3074" name="Picture 2" descr="C:\Users\user\Pictures\u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63738"/>
            <a:ext cx="3202402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15+Pertanyaan+Jebakan+Dalam+Inter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320240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0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cap="none" dirty="0" err="1" smtClean="0"/>
              <a:t>Teknik</a:t>
            </a:r>
            <a:r>
              <a:rPr lang="en-US" cap="none" dirty="0" smtClean="0"/>
              <a:t> Non-</a:t>
            </a:r>
            <a:r>
              <a:rPr lang="en-US" cap="none" dirty="0" err="1"/>
              <a:t>T</a:t>
            </a:r>
            <a:r>
              <a:rPr lang="en-US" cap="none" dirty="0" err="1" smtClean="0"/>
              <a:t>es</a:t>
            </a:r>
            <a:endParaRPr lang="en-US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80159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3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Teknik</a:t>
            </a:r>
            <a:r>
              <a:rPr lang="en-US" cap="none" dirty="0"/>
              <a:t> </a:t>
            </a:r>
            <a:r>
              <a:rPr lang="en-US" cap="none" dirty="0" err="1" smtClean="0"/>
              <a:t>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4800" y="1913586"/>
            <a:ext cx="3886200" cy="3952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/>
              <a:t>Tes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serentetan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pertanyaan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latihan</a:t>
            </a:r>
            <a:r>
              <a:rPr lang="en-US" sz="2400" dirty="0" smtClean="0"/>
              <a:t> </a:t>
            </a:r>
            <a:r>
              <a:rPr lang="en-US" sz="2400" dirty="0" err="1" smtClean="0"/>
              <a:t>alat</a:t>
            </a:r>
            <a:r>
              <a:rPr lang="en-US" sz="2400" dirty="0" smtClean="0"/>
              <a:t> lain yang </a:t>
            </a:r>
            <a:r>
              <a:rPr lang="en-US" sz="2400" dirty="0" err="1" smtClean="0"/>
              <a:t>digunkn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mengukur</a:t>
            </a:r>
            <a:r>
              <a:rPr lang="en-US" sz="2400" dirty="0" smtClean="0"/>
              <a:t> </a:t>
            </a:r>
            <a:r>
              <a:rPr lang="en-US" sz="2400" dirty="0" err="1" smtClean="0"/>
              <a:t>keterampilan</a:t>
            </a:r>
            <a:r>
              <a:rPr lang="en-US" sz="2400" dirty="0" smtClean="0"/>
              <a:t>,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, </a:t>
            </a:r>
            <a:r>
              <a:rPr lang="en-US" sz="2400" dirty="0" err="1" smtClean="0"/>
              <a:t>intelegensi</a:t>
            </a:r>
            <a:r>
              <a:rPr lang="en-US" sz="2400" dirty="0" smtClean="0"/>
              <a:t>,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bakat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dimiliki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098" name="Picture 2" descr="C:\Users\user\Pictures\Tips-mengerjakan-tes-psikotes-supaya-suks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9" y="1913587"/>
            <a:ext cx="3881348" cy="23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194503"/>
              </p:ext>
            </p:extLst>
          </p:nvPr>
        </p:nvGraphicFramePr>
        <p:xfrm>
          <a:off x="381000" y="228601"/>
          <a:ext cx="7162800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6172200"/>
            <a:ext cx="7010400" cy="533400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lanjut</a:t>
            </a:r>
            <a:r>
              <a:rPr lang="en-US" b="1" dirty="0" smtClean="0"/>
              <a:t> </a:t>
            </a:r>
            <a:r>
              <a:rPr lang="en-US" b="1" dirty="0" err="1" smtClean="0"/>
              <a:t>baca</a:t>
            </a:r>
            <a:r>
              <a:rPr lang="en-US" b="1" dirty="0" smtClean="0"/>
              <a:t> </a:t>
            </a:r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 smtClean="0"/>
              <a:t>Suharsimi</a:t>
            </a:r>
            <a:r>
              <a:rPr lang="en-US" b="1" dirty="0" smtClean="0"/>
              <a:t> </a:t>
            </a:r>
            <a:r>
              <a:rPr lang="en-US" b="1" dirty="0" err="1" smtClean="0"/>
              <a:t>Arikunto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judul</a:t>
            </a:r>
            <a:r>
              <a:rPr lang="en-US" b="1" dirty="0" smtClean="0"/>
              <a:t> </a:t>
            </a:r>
            <a:r>
              <a:rPr lang="en-US" b="1" dirty="0" err="1" smtClean="0"/>
              <a:t>Dasar-dasar</a:t>
            </a:r>
            <a:r>
              <a:rPr lang="en-US" b="1" dirty="0" smtClean="0"/>
              <a:t> </a:t>
            </a:r>
            <a:r>
              <a:rPr lang="en-US" b="1" dirty="0" err="1" smtClean="0"/>
              <a:t>Evaluasi</a:t>
            </a:r>
            <a:r>
              <a:rPr lang="en-US" b="1" dirty="0" smtClean="0"/>
              <a:t> </a:t>
            </a:r>
            <a:r>
              <a:rPr lang="en-US" b="1" dirty="0" err="1" smtClean="0"/>
              <a:t>Pendidikan</a:t>
            </a:r>
            <a:r>
              <a:rPr lang="en-US" b="1" dirty="0" smtClean="0"/>
              <a:t> </a:t>
            </a:r>
            <a:r>
              <a:rPr lang="en-US" b="1" dirty="0" err="1" smtClean="0"/>
              <a:t>hal</a:t>
            </a:r>
            <a:r>
              <a:rPr lang="en-US" b="1" dirty="0" smtClean="0"/>
              <a:t>. </a:t>
            </a:r>
            <a:r>
              <a:rPr lang="en-US" b="1" smtClean="0"/>
              <a:t>29-65.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332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>
            <a:hlinkClick r:id="rId2" action="ppaction://hlinkfile"/>
          </p:cNvPr>
          <p:cNvSpPr/>
          <p:nvPr/>
        </p:nvSpPr>
        <p:spPr>
          <a:xfrm>
            <a:off x="1219200" y="2667000"/>
            <a:ext cx="5943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Tugas</a:t>
            </a:r>
            <a:r>
              <a:rPr lang="en-US" sz="4000" dirty="0" smtClean="0"/>
              <a:t> </a:t>
            </a:r>
            <a:r>
              <a:rPr lang="en-US" sz="4000" dirty="0" err="1" smtClean="0"/>
              <a:t>Individu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4368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err="1" smtClean="0"/>
              <a:t>Terima</a:t>
            </a:r>
            <a:r>
              <a:rPr lang="en-US" sz="8000" dirty="0" smtClean="0"/>
              <a:t> </a:t>
            </a:r>
            <a:r>
              <a:rPr lang="en-US" sz="8000" dirty="0" err="1" smtClean="0"/>
              <a:t>Kasih</a:t>
            </a: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>
                <a:sym typeface="Wingdings" pitchFamily="2" charset="2"/>
              </a:rPr>
              <a:t>  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1888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yux\Downloads\Gambar-Animasi-Bergerak-Power-Point-Gur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880" y="625699"/>
            <a:ext cx="5715000" cy="58146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762000"/>
            <a:ext cx="2209800" cy="27710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762000"/>
            <a:ext cx="2209800" cy="2771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 smtClean="0"/>
          </a:p>
          <a:p>
            <a:r>
              <a:rPr lang="id-ID" sz="2400" b="1" dirty="0" smtClean="0"/>
              <a:t>Hallo Mahasiswa !!</a:t>
            </a:r>
            <a:endParaRPr lang="en-US" sz="2400" b="1" dirty="0" smtClean="0"/>
          </a:p>
          <a:p>
            <a:r>
              <a:rPr lang="id-ID" sz="2400" b="1" dirty="0" smtClean="0"/>
              <a:t>Apa kabar? Ayo saatnya kita belajar !! Semangat ya !</a:t>
            </a:r>
            <a:endParaRPr lang="en-US" sz="2400" b="1" dirty="0" smtClean="0"/>
          </a:p>
          <a:p>
            <a:pPr algn="ctr"/>
            <a:r>
              <a:rPr lang="en-US" sz="2400" b="1" dirty="0" smtClean="0">
                <a:sym typeface="Wingdings" pitchFamily="2" charset="2"/>
              </a:rPr>
              <a:t>  </a:t>
            </a:r>
            <a:endParaRPr lang="id-ID" sz="2400" b="1" dirty="0" smtClean="0"/>
          </a:p>
          <a:p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3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Up Ribbon 3"/>
          <p:cNvSpPr/>
          <p:nvPr/>
        </p:nvSpPr>
        <p:spPr>
          <a:xfrm>
            <a:off x="1524000" y="267235"/>
            <a:ext cx="6248400" cy="1034603"/>
          </a:xfrm>
          <a:prstGeom prst="ribbon2">
            <a:avLst>
              <a:gd name="adj1" fmla="val 16667"/>
              <a:gd name="adj2" fmla="val 669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Cooper Black" pitchFamily="18" charset="0"/>
              </a:rPr>
              <a:t>Subjek</a:t>
            </a:r>
            <a:r>
              <a:rPr lang="en-US" sz="28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oper Black" pitchFamily="18" charset="0"/>
              </a:rPr>
              <a:t>Evaluasi</a:t>
            </a:r>
            <a:endParaRPr lang="en-US" sz="28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 rot="10800000" flipV="1">
            <a:off x="228600" y="1600200"/>
            <a:ext cx="3530958" cy="1818604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Apa</a:t>
            </a:r>
            <a:r>
              <a:rPr lang="en-US" sz="32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itu</a:t>
            </a:r>
            <a:r>
              <a:rPr lang="en-US" sz="32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subjek</a:t>
            </a:r>
            <a:r>
              <a:rPr lang="en-US" sz="32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evaluasi</a:t>
            </a:r>
            <a:r>
              <a:rPr lang="en-US" sz="32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5257800" y="2230192"/>
            <a:ext cx="2743200" cy="3637208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Constantia" pitchFamily="18" charset="0"/>
              </a:rPr>
              <a:t>Subjek</a:t>
            </a:r>
            <a:r>
              <a:rPr lang="en-US" sz="3200" b="1" dirty="0" smtClean="0">
                <a:latin typeface="Constantia" pitchFamily="18" charset="0"/>
              </a:rPr>
              <a:t> </a:t>
            </a:r>
            <a:r>
              <a:rPr lang="en-US" sz="3200" b="1" dirty="0" err="1" smtClean="0">
                <a:latin typeface="Constantia" pitchFamily="18" charset="0"/>
              </a:rPr>
              <a:t>Evaluasi</a:t>
            </a:r>
            <a:r>
              <a:rPr lang="en-US" sz="3200" b="1" dirty="0" smtClean="0">
                <a:latin typeface="Constantia" pitchFamily="18" charset="0"/>
              </a:rPr>
              <a:t> </a:t>
            </a:r>
            <a:r>
              <a:rPr lang="en-US" sz="3200" dirty="0" err="1" smtClean="0">
                <a:latin typeface="Constantia" pitchFamily="18" charset="0"/>
              </a:rPr>
              <a:t>adalah</a:t>
            </a:r>
            <a:r>
              <a:rPr lang="en-US" sz="3200" dirty="0" smtClean="0">
                <a:latin typeface="Constantia" pitchFamily="18" charset="0"/>
              </a:rPr>
              <a:t> orang yang </a:t>
            </a:r>
            <a:r>
              <a:rPr lang="en-US" sz="3200" dirty="0" err="1" smtClean="0">
                <a:latin typeface="Constantia" pitchFamily="18" charset="0"/>
              </a:rPr>
              <a:t>melakukan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 err="1" smtClean="0">
                <a:latin typeface="Constantia" pitchFamily="18" charset="0"/>
              </a:rPr>
              <a:t>pekerjaan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 err="1" smtClean="0">
                <a:latin typeface="Constantia" pitchFamily="18" charset="0"/>
              </a:rPr>
              <a:t>evaluasi</a:t>
            </a:r>
            <a:r>
              <a:rPr lang="en-US" sz="3200" dirty="0" smtClean="0">
                <a:latin typeface="Constantia" pitchFamily="18" charset="0"/>
              </a:rPr>
              <a:t>.</a:t>
            </a:r>
          </a:p>
          <a:p>
            <a:pPr algn="ctr"/>
            <a:endParaRPr lang="en-US" dirty="0"/>
          </a:p>
        </p:txBody>
      </p:sp>
      <p:pic>
        <p:nvPicPr>
          <p:cNvPr id="1026" name="Picture 2" descr="C:\Users\user\Pictures\ed484846d2cd4aaff500ab9164c4ae23 (1)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52" y="3657600"/>
            <a:ext cx="2843548" cy="29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162800" cy="1096962"/>
          </a:xfrm>
          <a:prstGeom prst="ribbon2">
            <a:avLst>
              <a:gd name="adj1" fmla="val 16667"/>
              <a:gd name="adj2" fmla="val 669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Cooper Black" pitchFamily="18" charset="0"/>
              </a:rPr>
              <a:t>Objek</a:t>
            </a:r>
            <a:r>
              <a:rPr lang="en-US" sz="28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oper Black" pitchFamily="18" charset="0"/>
              </a:rPr>
              <a:t>Evaluasi</a:t>
            </a:r>
            <a:endParaRPr lang="en-US" sz="28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5" name="Picture 2" descr="C:\Users\ayux\Downloads\f28490aa4763c0ac75f7273aec0ad52b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87355" y="5562600"/>
            <a:ext cx="1485900" cy="990600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 flipH="1">
            <a:off x="4495800" y="2311758"/>
            <a:ext cx="3621110" cy="2055254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Apa</a:t>
            </a:r>
            <a:r>
              <a:rPr lang="en-US" sz="4400" b="1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itu</a:t>
            </a:r>
            <a:r>
              <a:rPr lang="en-US" sz="4400" b="1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Objek</a:t>
            </a:r>
            <a:r>
              <a:rPr lang="en-US" sz="4400" b="1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E</a:t>
            </a:r>
            <a:r>
              <a:rPr lang="en-US" sz="4400" b="1" dirty="0" err="1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valuasi</a:t>
            </a:r>
            <a:r>
              <a:rPr lang="en-US" sz="4400" b="1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85800" y="2286000"/>
            <a:ext cx="2514600" cy="3886200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/>
              <a:t>Objek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Evaluasi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hal-hal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perhatian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dievaluasi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71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53400" cy="1828800"/>
          </a:xfrm>
        </p:spPr>
        <p:txBody>
          <a:bodyPr>
            <a:normAutofit fontScale="90000"/>
          </a:bodyPr>
          <a:lstStyle/>
          <a:p>
            <a:pPr lvl="0"/>
            <a:r>
              <a:rPr lang="en-US" cap="none" dirty="0" smtClean="0">
                <a:solidFill>
                  <a:schemeClr val="tx1"/>
                </a:solidFill>
                <a:latin typeface="Constantia" pitchFamily="18" charset="0"/>
              </a:rPr>
              <a:t>Yang </a:t>
            </a:r>
            <a:r>
              <a:rPr lang="en-US" cap="none" dirty="0" err="1" smtClean="0">
                <a:solidFill>
                  <a:schemeClr val="tx1"/>
                </a:solidFill>
                <a:latin typeface="Constantia" pitchFamily="18" charset="0"/>
              </a:rPr>
              <a:t>dijadikan</a:t>
            </a:r>
            <a:r>
              <a:rPr lang="en-US" cap="none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cap="none" dirty="0" err="1" smtClean="0">
                <a:solidFill>
                  <a:schemeClr val="tx1"/>
                </a:solidFill>
                <a:latin typeface="Constantia" pitchFamily="18" charset="0"/>
              </a:rPr>
              <a:t>objek</a:t>
            </a:r>
            <a:r>
              <a:rPr lang="en-US" cap="none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cap="none" dirty="0" err="1" smtClean="0">
                <a:solidFill>
                  <a:schemeClr val="tx1"/>
                </a:solidFill>
                <a:latin typeface="Constantia" pitchFamily="18" charset="0"/>
              </a:rPr>
              <a:t>evaluasi</a:t>
            </a:r>
            <a:r>
              <a:rPr lang="en-US" cap="none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cap="none" dirty="0" err="1" smtClean="0">
                <a:solidFill>
                  <a:schemeClr val="tx1"/>
                </a:solidFill>
                <a:latin typeface="Constantia" pitchFamily="18" charset="0"/>
              </a:rPr>
              <a:t>adalah</a:t>
            </a:r>
            <a:r>
              <a:rPr lang="en-US" cap="none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cap="none" dirty="0" err="1" smtClean="0">
                <a:solidFill>
                  <a:schemeClr val="tx1"/>
                </a:solidFill>
                <a:latin typeface="Constantia" pitchFamily="18" charset="0"/>
              </a:rPr>
              <a:t>semua</a:t>
            </a:r>
            <a:r>
              <a:rPr lang="en-US" cap="none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cap="none" dirty="0" err="1" smtClean="0">
                <a:solidFill>
                  <a:schemeClr val="tx1"/>
                </a:solidFill>
                <a:latin typeface="Constantia" pitchFamily="18" charset="0"/>
              </a:rPr>
              <a:t>aspek</a:t>
            </a:r>
            <a:r>
              <a:rPr lang="en-US" cap="none" dirty="0" smtClean="0">
                <a:solidFill>
                  <a:schemeClr val="tx1"/>
                </a:solidFill>
                <a:latin typeface="Constantia" pitchFamily="18" charset="0"/>
              </a:rPr>
              <a:t> yang </a:t>
            </a:r>
            <a:r>
              <a:rPr lang="en-US" cap="none" dirty="0" err="1" smtClean="0">
                <a:solidFill>
                  <a:schemeClr val="tx1"/>
                </a:solidFill>
                <a:latin typeface="Constantia" pitchFamily="18" charset="0"/>
              </a:rPr>
              <a:t>terkait</a:t>
            </a:r>
            <a:r>
              <a:rPr lang="en-US" cap="none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cap="none" dirty="0" err="1" smtClean="0">
                <a:solidFill>
                  <a:schemeClr val="tx1"/>
                </a:solidFill>
                <a:latin typeface="Constantia" pitchFamily="18" charset="0"/>
              </a:rPr>
              <a:t>dengan</a:t>
            </a:r>
            <a:r>
              <a:rPr lang="en-US" cap="none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cap="none" dirty="0" err="1" smtClean="0">
                <a:solidFill>
                  <a:schemeClr val="tx1"/>
                </a:solidFill>
                <a:latin typeface="Constantia" pitchFamily="18" charset="0"/>
              </a:rPr>
              <a:t>kinerja</a:t>
            </a:r>
            <a:r>
              <a:rPr lang="en-US" cap="none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cap="none" dirty="0" err="1" smtClean="0">
                <a:solidFill>
                  <a:schemeClr val="tx1"/>
                </a:solidFill>
                <a:latin typeface="Constantia" pitchFamily="18" charset="0"/>
              </a:rPr>
              <a:t>transformasi</a:t>
            </a:r>
            <a:r>
              <a:rPr lang="en-US" cap="none" dirty="0" smtClean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en-US" cap="none" dirty="0" err="1" smtClean="0">
                <a:solidFill>
                  <a:schemeClr val="tx1"/>
                </a:solidFill>
                <a:latin typeface="Constantia" pitchFamily="18" charset="0"/>
              </a:rPr>
              <a:t>yaitu</a:t>
            </a:r>
            <a:r>
              <a:rPr lang="en-US" cap="none" dirty="0" smtClean="0">
                <a:solidFill>
                  <a:schemeClr val="tx1"/>
                </a:solidFill>
                <a:latin typeface="Constantia" pitchFamily="18" charset="0"/>
              </a:rPr>
              <a:t>:</a:t>
            </a:r>
            <a:r>
              <a:rPr lang="en-US" dirty="0">
                <a:latin typeface="Book Antiqua" pitchFamily="18" charset="0"/>
              </a:rPr>
              <a:t/>
            </a:r>
            <a:br>
              <a:rPr lang="en-US" dirty="0">
                <a:latin typeface="Book Antiqua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105585"/>
              </p:ext>
            </p:extLst>
          </p:nvPr>
        </p:nvGraphicFramePr>
        <p:xfrm>
          <a:off x="457200" y="2057400"/>
          <a:ext cx="7620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575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ibbon2">
            <a:avLst>
              <a:gd name="adj1" fmla="val 16667"/>
              <a:gd name="adj2" fmla="val 669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Cooper Black" pitchFamily="18" charset="0"/>
              </a:rPr>
              <a:t>Sasaran</a:t>
            </a:r>
            <a:r>
              <a:rPr lang="en-US" sz="2800" dirty="0" smtClean="0">
                <a:solidFill>
                  <a:srgbClr val="FF0000"/>
                </a:solidFill>
                <a:latin typeface="Cooper Black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Cooper Black" pitchFamily="18" charset="0"/>
              </a:rPr>
              <a:t>Evaluasi</a:t>
            </a:r>
            <a:endParaRPr lang="en-US" sz="28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33400" y="2057400"/>
            <a:ext cx="3581399" cy="175260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Apa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itu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Sasaran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Evaluasi</a:t>
            </a:r>
            <a:r>
              <a:rPr lang="en-US" sz="3200" b="1" dirty="0" smtClean="0"/>
              <a:t> ?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5257800" y="2057400"/>
            <a:ext cx="2971800" cy="381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/>
              <a:t>Sasaran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Evaluasi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segala</a:t>
            </a:r>
            <a:r>
              <a:rPr lang="en-US" sz="2400" dirty="0" smtClean="0"/>
              <a:t> </a:t>
            </a:r>
            <a:r>
              <a:rPr lang="en-US" sz="2400" dirty="0" err="1" smtClean="0"/>
              <a:t>sesuatu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pengamatan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peneilai</a:t>
            </a:r>
            <a:r>
              <a:rPr lang="en-US" sz="2400" dirty="0" smtClean="0"/>
              <a:t> </a:t>
            </a:r>
            <a:r>
              <a:rPr lang="en-US" sz="2400" dirty="0" err="1" smtClean="0"/>
              <a:t>menginginkan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sesuatu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50" name="Picture 2" descr="C:\Users\user\Pictures\mikir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4" y="4191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8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r>
              <a:rPr lang="en-US" sz="4800" cap="none" dirty="0" err="1" smtClean="0">
                <a:solidFill>
                  <a:schemeClr val="tx1"/>
                </a:solidFill>
              </a:rPr>
              <a:t>Sasaran</a:t>
            </a:r>
            <a:r>
              <a:rPr lang="en-US" sz="4800" cap="none" dirty="0" smtClean="0">
                <a:solidFill>
                  <a:schemeClr val="tx1"/>
                </a:solidFill>
              </a:rPr>
              <a:t> </a:t>
            </a:r>
            <a:r>
              <a:rPr lang="en-US" sz="4800" cap="none" dirty="0" err="1" smtClean="0">
                <a:solidFill>
                  <a:schemeClr val="tx1"/>
                </a:solidFill>
              </a:rPr>
              <a:t>evaluasi</a:t>
            </a:r>
            <a:r>
              <a:rPr lang="en-US" sz="4800" cap="none" dirty="0" smtClean="0">
                <a:solidFill>
                  <a:schemeClr val="tx1"/>
                </a:solidFill>
              </a:rPr>
              <a:t> </a:t>
            </a:r>
            <a:r>
              <a:rPr lang="en-US" sz="4800" cap="none" dirty="0" err="1" smtClean="0">
                <a:solidFill>
                  <a:schemeClr val="tx1"/>
                </a:solidFill>
              </a:rPr>
              <a:t>untuk</a:t>
            </a:r>
            <a:r>
              <a:rPr lang="en-US" sz="4800" cap="none" dirty="0" smtClean="0">
                <a:solidFill>
                  <a:schemeClr val="tx1"/>
                </a:solidFill>
              </a:rPr>
              <a:t> </a:t>
            </a:r>
            <a:r>
              <a:rPr lang="en-US" sz="4800" cap="none" dirty="0" err="1" smtClean="0">
                <a:solidFill>
                  <a:schemeClr val="tx1"/>
                </a:solidFill>
              </a:rPr>
              <a:t>unsur-unsurnya</a:t>
            </a:r>
            <a:r>
              <a:rPr lang="en-US" sz="4800" dirty="0" smtClean="0">
                <a:solidFill>
                  <a:srgbClr val="FFFF00"/>
                </a:solidFill>
              </a:rPr>
              <a:t>:</a:t>
            </a:r>
            <a:endParaRPr lang="en-US" sz="48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439742"/>
              </p:ext>
            </p:extLst>
          </p:nvPr>
        </p:nvGraphicFramePr>
        <p:xfrm>
          <a:off x="914400" y="2362200"/>
          <a:ext cx="6324600" cy="361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4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nstant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531134"/>
              </p:ext>
            </p:extLst>
          </p:nvPr>
        </p:nvGraphicFramePr>
        <p:xfrm>
          <a:off x="457200" y="1600200"/>
          <a:ext cx="6400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flipH="1">
            <a:off x="3048000" y="254894"/>
            <a:ext cx="4876800" cy="1295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Constantia" pitchFamily="18" charset="0"/>
              </a:rPr>
              <a:t>Input</a:t>
            </a:r>
            <a:endParaRPr lang="en-US" sz="54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Constantia" pitchFamily="18" charset="0"/>
              </a:rPr>
              <a:t>Output </a:t>
            </a:r>
            <a:r>
              <a:rPr lang="en-US" sz="3200" dirty="0" err="1" smtClean="0">
                <a:latin typeface="Constantia" pitchFamily="18" charset="0"/>
              </a:rPr>
              <a:t>berupa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 err="1" smtClean="0">
                <a:latin typeface="Constantia" pitchFamily="18" charset="0"/>
              </a:rPr>
              <a:t>lulusan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 err="1" smtClean="0">
                <a:latin typeface="Constantia" pitchFamily="18" charset="0"/>
              </a:rPr>
              <a:t>suatu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 err="1" smtClean="0">
                <a:latin typeface="Constantia" pitchFamily="18" charset="0"/>
              </a:rPr>
              <a:t>sekolah</a:t>
            </a:r>
            <a:r>
              <a:rPr lang="en-US" sz="3200" dirty="0" smtClean="0">
                <a:latin typeface="Constantia" pitchFamily="18" charset="0"/>
              </a:rPr>
              <a:t> yang </a:t>
            </a:r>
            <a:r>
              <a:rPr lang="en-US" sz="3200" dirty="0" err="1" smtClean="0">
                <a:latin typeface="Constantia" pitchFamily="18" charset="0"/>
              </a:rPr>
              <a:t>dilakukan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 err="1" smtClean="0">
                <a:latin typeface="Constantia" pitchFamily="18" charset="0"/>
              </a:rPr>
              <a:t>untuk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 err="1" smtClean="0">
                <a:latin typeface="Constantia" pitchFamily="18" charset="0"/>
              </a:rPr>
              <a:t>mengetahui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 err="1" smtClean="0">
                <a:latin typeface="Constantia" pitchFamily="18" charset="0"/>
              </a:rPr>
              <a:t>seberapa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 err="1" smtClean="0">
                <a:latin typeface="Constantia" pitchFamily="18" charset="0"/>
              </a:rPr>
              <a:t>jauh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 err="1" smtClean="0">
                <a:latin typeface="Constantia" pitchFamily="18" charset="0"/>
              </a:rPr>
              <a:t>tingkat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 err="1" smtClean="0">
                <a:latin typeface="Constantia" pitchFamily="18" charset="0"/>
              </a:rPr>
              <a:t>pencapaian</a:t>
            </a:r>
            <a:r>
              <a:rPr lang="en-US" sz="3200" dirty="0" smtClean="0">
                <a:latin typeface="Constantia" pitchFamily="18" charset="0"/>
              </a:rPr>
              <a:t>/ </a:t>
            </a:r>
            <a:r>
              <a:rPr lang="en-US" sz="3200" dirty="0" err="1" smtClean="0">
                <a:latin typeface="Constantia" pitchFamily="18" charset="0"/>
              </a:rPr>
              <a:t>prestasi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 err="1" smtClean="0">
                <a:latin typeface="Constantia" pitchFamily="18" charset="0"/>
              </a:rPr>
              <a:t>belajar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 err="1" smtClean="0">
                <a:latin typeface="Constantia" pitchFamily="18" charset="0"/>
              </a:rPr>
              <a:t>siswa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 err="1" smtClean="0">
                <a:latin typeface="Constantia" pitchFamily="18" charset="0"/>
              </a:rPr>
              <a:t>selama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 err="1" smtClean="0">
                <a:latin typeface="Constantia" pitchFamily="18" charset="0"/>
              </a:rPr>
              <a:t>mengikuti</a:t>
            </a:r>
            <a:r>
              <a:rPr lang="en-US" sz="3200" dirty="0" smtClean="0">
                <a:latin typeface="Constantia" pitchFamily="18" charset="0"/>
              </a:rPr>
              <a:t> program.</a:t>
            </a:r>
            <a:endParaRPr lang="en-US" sz="3200" dirty="0">
              <a:latin typeface="Constantia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62000" y="457200"/>
            <a:ext cx="4419600" cy="1143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onstantia" pitchFamily="18" charset="0"/>
              </a:rPr>
              <a:t>Output</a:t>
            </a:r>
            <a:endParaRPr lang="en-US" sz="5400" dirty="0">
              <a:latin typeface="Constantia" pitchFamily="18" charset="0"/>
            </a:endParaRPr>
          </a:p>
        </p:txBody>
      </p:sp>
      <p:pic>
        <p:nvPicPr>
          <p:cNvPr id="5123" name="Picture 3" descr="C:\Users\user\Pictures\presta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199</TotalTime>
  <Words>331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Opulent</vt:lpstr>
      <vt:lpstr>Proses Evaluasi</vt:lpstr>
      <vt:lpstr>PowerPoint Presentation</vt:lpstr>
      <vt:lpstr>PowerPoint Presentation</vt:lpstr>
      <vt:lpstr>Objek  Evaluasi</vt:lpstr>
      <vt:lpstr>Yang dijadikan objek evaluasi adalah semua aspek yang terkait dengan kinerja transformasi, yaitu: </vt:lpstr>
      <vt:lpstr>Sasaran  Evaluasi</vt:lpstr>
      <vt:lpstr>Sasaran evaluasi untuk unsur-unsurnya:</vt:lpstr>
      <vt:lpstr>PowerPoint Presentation</vt:lpstr>
      <vt:lpstr>PowerPoint Presentation</vt:lpstr>
      <vt:lpstr>PowerPoint Presentation</vt:lpstr>
      <vt:lpstr>PowerPoint Presentation</vt:lpstr>
      <vt:lpstr>Alat Evaluasi</vt:lpstr>
      <vt:lpstr>Teknik Evaluasi</vt:lpstr>
      <vt:lpstr>Teknik Non-Tes</vt:lpstr>
      <vt:lpstr>Teknik Tes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Evaluasi</dc:title>
  <dc:creator>user</dc:creator>
  <cp:lastModifiedBy>user</cp:lastModifiedBy>
  <cp:revision>19</cp:revision>
  <dcterms:created xsi:type="dcterms:W3CDTF">2017-08-27T02:01:20Z</dcterms:created>
  <dcterms:modified xsi:type="dcterms:W3CDTF">2017-08-27T11:33:39Z</dcterms:modified>
</cp:coreProperties>
</file>