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F631A6-40FB-4316-A73D-4C6D9C8ABD0C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571FAD5-703A-4D1B-87A2-114874875FB4}">
      <dgm:prSet/>
      <dgm:spPr/>
      <dgm:t>
        <a:bodyPr/>
        <a:lstStyle/>
        <a:p>
          <a:r>
            <a:rPr lang="en-US"/>
            <a:t>Ruanglingkup</a:t>
          </a:r>
        </a:p>
      </dgm:t>
    </dgm:pt>
    <dgm:pt modelId="{1CBD35EC-8F78-4B77-ADD3-86DC3B9629CF}" type="parTrans" cxnId="{2A482E1D-403E-4F7A-ADFF-CED9981F244E}">
      <dgm:prSet/>
      <dgm:spPr/>
      <dgm:t>
        <a:bodyPr/>
        <a:lstStyle/>
        <a:p>
          <a:endParaRPr lang="en-US"/>
        </a:p>
      </dgm:t>
    </dgm:pt>
    <dgm:pt modelId="{61260FBA-2E55-40C7-AC21-831AD3B02966}" type="sibTrans" cxnId="{2A482E1D-403E-4F7A-ADFF-CED9981F244E}">
      <dgm:prSet/>
      <dgm:spPr/>
      <dgm:t>
        <a:bodyPr/>
        <a:lstStyle/>
        <a:p>
          <a:endParaRPr lang="en-US"/>
        </a:p>
      </dgm:t>
    </dgm:pt>
    <dgm:pt modelId="{6964448E-8F5E-4389-9925-4B8C15737E8B}">
      <dgm:prSet/>
      <dgm:spPr/>
      <dgm:t>
        <a:bodyPr/>
        <a:lstStyle/>
        <a:p>
          <a:r>
            <a:rPr lang="en-US"/>
            <a:t>Rencana perkuliahan</a:t>
          </a:r>
        </a:p>
      </dgm:t>
    </dgm:pt>
    <dgm:pt modelId="{8BA94ADC-5809-493A-80A5-4694CAEC804A}" type="parTrans" cxnId="{D6E892A0-D2B7-451D-A0D4-F7DC66D84058}">
      <dgm:prSet/>
      <dgm:spPr/>
      <dgm:t>
        <a:bodyPr/>
        <a:lstStyle/>
        <a:p>
          <a:endParaRPr lang="en-US"/>
        </a:p>
      </dgm:t>
    </dgm:pt>
    <dgm:pt modelId="{C236112D-D8DD-4EDA-A83E-34E49DBE0460}" type="sibTrans" cxnId="{D6E892A0-D2B7-451D-A0D4-F7DC66D84058}">
      <dgm:prSet/>
      <dgm:spPr/>
      <dgm:t>
        <a:bodyPr/>
        <a:lstStyle/>
        <a:p>
          <a:endParaRPr lang="en-US"/>
        </a:p>
      </dgm:t>
    </dgm:pt>
    <dgm:pt modelId="{72242889-2CB3-4419-8763-16F84FFD9EEA}">
      <dgm:prSet/>
      <dgm:spPr/>
      <dgm:t>
        <a:bodyPr/>
        <a:lstStyle/>
        <a:p>
          <a:r>
            <a:rPr lang="en-US"/>
            <a:t>Penilaian</a:t>
          </a:r>
        </a:p>
      </dgm:t>
    </dgm:pt>
    <dgm:pt modelId="{A00DFEFD-1A8D-491E-BBB4-4FA8E6372F7D}" type="parTrans" cxnId="{33D164F0-98D5-45AB-8B10-B921D98A1301}">
      <dgm:prSet/>
      <dgm:spPr/>
      <dgm:t>
        <a:bodyPr/>
        <a:lstStyle/>
        <a:p>
          <a:endParaRPr lang="en-US"/>
        </a:p>
      </dgm:t>
    </dgm:pt>
    <dgm:pt modelId="{EF37B3EF-E4DA-4C7C-BE4F-5969C78DF1E6}" type="sibTrans" cxnId="{33D164F0-98D5-45AB-8B10-B921D98A1301}">
      <dgm:prSet/>
      <dgm:spPr/>
      <dgm:t>
        <a:bodyPr/>
        <a:lstStyle/>
        <a:p>
          <a:endParaRPr lang="en-US"/>
        </a:p>
      </dgm:t>
    </dgm:pt>
    <dgm:pt modelId="{52A44020-C089-45A1-B852-6616ACB6A0B2}">
      <dgm:prSet/>
      <dgm:spPr/>
      <dgm:t>
        <a:bodyPr/>
        <a:lstStyle/>
        <a:p>
          <a:r>
            <a:rPr lang="en-US"/>
            <a:t>Hal-hal yang perlu diperhatikan</a:t>
          </a:r>
        </a:p>
      </dgm:t>
    </dgm:pt>
    <dgm:pt modelId="{BE1C5DAA-A6A5-41D2-940A-792436363A23}" type="parTrans" cxnId="{7ED252FE-1FFA-4E2B-9FB6-47CA5A983040}">
      <dgm:prSet/>
      <dgm:spPr/>
      <dgm:t>
        <a:bodyPr/>
        <a:lstStyle/>
        <a:p>
          <a:endParaRPr lang="en-US"/>
        </a:p>
      </dgm:t>
    </dgm:pt>
    <dgm:pt modelId="{D474FCAF-C012-410C-BF8B-AE4EE4403F1C}" type="sibTrans" cxnId="{7ED252FE-1FFA-4E2B-9FB6-47CA5A983040}">
      <dgm:prSet/>
      <dgm:spPr/>
      <dgm:t>
        <a:bodyPr/>
        <a:lstStyle/>
        <a:p>
          <a:endParaRPr lang="en-US"/>
        </a:p>
      </dgm:t>
    </dgm:pt>
    <dgm:pt modelId="{856A1029-6259-4ADC-BF23-9C40B2CE2CFD}" type="pres">
      <dgm:prSet presAssocID="{00F631A6-40FB-4316-A73D-4C6D9C8ABD0C}" presName="vert0" presStyleCnt="0">
        <dgm:presLayoutVars>
          <dgm:dir/>
          <dgm:animOne val="branch"/>
          <dgm:animLvl val="lvl"/>
        </dgm:presLayoutVars>
      </dgm:prSet>
      <dgm:spPr/>
    </dgm:pt>
    <dgm:pt modelId="{5D4D992D-275A-45E6-86E0-986FBC22579D}" type="pres">
      <dgm:prSet presAssocID="{E571FAD5-703A-4D1B-87A2-114874875FB4}" presName="thickLine" presStyleLbl="alignNode1" presStyleIdx="0" presStyleCnt="4"/>
      <dgm:spPr/>
    </dgm:pt>
    <dgm:pt modelId="{499EC65E-3266-410F-9B12-821FEE680A63}" type="pres">
      <dgm:prSet presAssocID="{E571FAD5-703A-4D1B-87A2-114874875FB4}" presName="horz1" presStyleCnt="0"/>
      <dgm:spPr/>
    </dgm:pt>
    <dgm:pt modelId="{AF0AC615-3A9A-45EB-8A92-820CFE222ADA}" type="pres">
      <dgm:prSet presAssocID="{E571FAD5-703A-4D1B-87A2-114874875FB4}" presName="tx1" presStyleLbl="revTx" presStyleIdx="0" presStyleCnt="4"/>
      <dgm:spPr/>
    </dgm:pt>
    <dgm:pt modelId="{4904592B-2666-4C49-8D30-59CA1B5923FF}" type="pres">
      <dgm:prSet presAssocID="{E571FAD5-703A-4D1B-87A2-114874875FB4}" presName="vert1" presStyleCnt="0"/>
      <dgm:spPr/>
    </dgm:pt>
    <dgm:pt modelId="{7849D02A-4C96-463B-9AFD-2B785EA5A912}" type="pres">
      <dgm:prSet presAssocID="{6964448E-8F5E-4389-9925-4B8C15737E8B}" presName="thickLine" presStyleLbl="alignNode1" presStyleIdx="1" presStyleCnt="4"/>
      <dgm:spPr/>
    </dgm:pt>
    <dgm:pt modelId="{8CF94248-A529-4C48-BFF7-E6F60D788810}" type="pres">
      <dgm:prSet presAssocID="{6964448E-8F5E-4389-9925-4B8C15737E8B}" presName="horz1" presStyleCnt="0"/>
      <dgm:spPr/>
    </dgm:pt>
    <dgm:pt modelId="{081D5974-729A-43BF-9774-AE4FE2B3E46D}" type="pres">
      <dgm:prSet presAssocID="{6964448E-8F5E-4389-9925-4B8C15737E8B}" presName="tx1" presStyleLbl="revTx" presStyleIdx="1" presStyleCnt="4"/>
      <dgm:spPr/>
    </dgm:pt>
    <dgm:pt modelId="{ADE47A0F-33A9-4B7E-BD07-FE384E87D438}" type="pres">
      <dgm:prSet presAssocID="{6964448E-8F5E-4389-9925-4B8C15737E8B}" presName="vert1" presStyleCnt="0"/>
      <dgm:spPr/>
    </dgm:pt>
    <dgm:pt modelId="{3B13CC20-6A44-4BE6-ACBD-512092FDC596}" type="pres">
      <dgm:prSet presAssocID="{72242889-2CB3-4419-8763-16F84FFD9EEA}" presName="thickLine" presStyleLbl="alignNode1" presStyleIdx="2" presStyleCnt="4"/>
      <dgm:spPr/>
    </dgm:pt>
    <dgm:pt modelId="{9E70E068-2119-4767-BA2A-AF675623D789}" type="pres">
      <dgm:prSet presAssocID="{72242889-2CB3-4419-8763-16F84FFD9EEA}" presName="horz1" presStyleCnt="0"/>
      <dgm:spPr/>
    </dgm:pt>
    <dgm:pt modelId="{295F7C22-0745-4D6C-9165-D46EB80F4943}" type="pres">
      <dgm:prSet presAssocID="{72242889-2CB3-4419-8763-16F84FFD9EEA}" presName="tx1" presStyleLbl="revTx" presStyleIdx="2" presStyleCnt="4"/>
      <dgm:spPr/>
    </dgm:pt>
    <dgm:pt modelId="{0059FC03-5DAD-4ACE-8068-8735BFAE176A}" type="pres">
      <dgm:prSet presAssocID="{72242889-2CB3-4419-8763-16F84FFD9EEA}" presName="vert1" presStyleCnt="0"/>
      <dgm:spPr/>
    </dgm:pt>
    <dgm:pt modelId="{B4F1F65C-2598-454C-AC30-A80627629034}" type="pres">
      <dgm:prSet presAssocID="{52A44020-C089-45A1-B852-6616ACB6A0B2}" presName="thickLine" presStyleLbl="alignNode1" presStyleIdx="3" presStyleCnt="4"/>
      <dgm:spPr/>
    </dgm:pt>
    <dgm:pt modelId="{5B0C1280-4E51-48BA-B027-5355AB7CA203}" type="pres">
      <dgm:prSet presAssocID="{52A44020-C089-45A1-B852-6616ACB6A0B2}" presName="horz1" presStyleCnt="0"/>
      <dgm:spPr/>
    </dgm:pt>
    <dgm:pt modelId="{71C52CCC-DFD4-45FA-9F37-9DE85B5E298E}" type="pres">
      <dgm:prSet presAssocID="{52A44020-C089-45A1-B852-6616ACB6A0B2}" presName="tx1" presStyleLbl="revTx" presStyleIdx="3" presStyleCnt="4"/>
      <dgm:spPr/>
    </dgm:pt>
    <dgm:pt modelId="{97EC8C87-A31B-4493-9699-E04BA26E6442}" type="pres">
      <dgm:prSet presAssocID="{52A44020-C089-45A1-B852-6616ACB6A0B2}" presName="vert1" presStyleCnt="0"/>
      <dgm:spPr/>
    </dgm:pt>
  </dgm:ptLst>
  <dgm:cxnLst>
    <dgm:cxn modelId="{EF45A303-72A6-43F5-B1D2-53AA5E77AB51}" type="presOf" srcId="{6964448E-8F5E-4389-9925-4B8C15737E8B}" destId="{081D5974-729A-43BF-9774-AE4FE2B3E46D}" srcOrd="0" destOrd="0" presId="urn:microsoft.com/office/officeart/2008/layout/LinedList"/>
    <dgm:cxn modelId="{F6189B14-9DE2-4CA3-8553-141974CBAB04}" type="presOf" srcId="{52A44020-C089-45A1-B852-6616ACB6A0B2}" destId="{71C52CCC-DFD4-45FA-9F37-9DE85B5E298E}" srcOrd="0" destOrd="0" presId="urn:microsoft.com/office/officeart/2008/layout/LinedList"/>
    <dgm:cxn modelId="{2A482E1D-403E-4F7A-ADFF-CED9981F244E}" srcId="{00F631A6-40FB-4316-A73D-4C6D9C8ABD0C}" destId="{E571FAD5-703A-4D1B-87A2-114874875FB4}" srcOrd="0" destOrd="0" parTransId="{1CBD35EC-8F78-4B77-ADD3-86DC3B9629CF}" sibTransId="{61260FBA-2E55-40C7-AC21-831AD3B02966}"/>
    <dgm:cxn modelId="{ADB27C75-E27B-4FA1-A6A4-5F633E62F5CD}" type="presOf" srcId="{72242889-2CB3-4419-8763-16F84FFD9EEA}" destId="{295F7C22-0745-4D6C-9165-D46EB80F4943}" srcOrd="0" destOrd="0" presId="urn:microsoft.com/office/officeart/2008/layout/LinedList"/>
    <dgm:cxn modelId="{3C69E67E-1636-4FC8-B343-E8A2CC14C187}" type="presOf" srcId="{00F631A6-40FB-4316-A73D-4C6D9C8ABD0C}" destId="{856A1029-6259-4ADC-BF23-9C40B2CE2CFD}" srcOrd="0" destOrd="0" presId="urn:microsoft.com/office/officeart/2008/layout/LinedList"/>
    <dgm:cxn modelId="{D6E892A0-D2B7-451D-A0D4-F7DC66D84058}" srcId="{00F631A6-40FB-4316-A73D-4C6D9C8ABD0C}" destId="{6964448E-8F5E-4389-9925-4B8C15737E8B}" srcOrd="1" destOrd="0" parTransId="{8BA94ADC-5809-493A-80A5-4694CAEC804A}" sibTransId="{C236112D-D8DD-4EDA-A83E-34E49DBE0460}"/>
    <dgm:cxn modelId="{C32047A6-A895-4DA8-9815-E20D76882382}" type="presOf" srcId="{E571FAD5-703A-4D1B-87A2-114874875FB4}" destId="{AF0AC615-3A9A-45EB-8A92-820CFE222ADA}" srcOrd="0" destOrd="0" presId="urn:microsoft.com/office/officeart/2008/layout/LinedList"/>
    <dgm:cxn modelId="{33D164F0-98D5-45AB-8B10-B921D98A1301}" srcId="{00F631A6-40FB-4316-A73D-4C6D9C8ABD0C}" destId="{72242889-2CB3-4419-8763-16F84FFD9EEA}" srcOrd="2" destOrd="0" parTransId="{A00DFEFD-1A8D-491E-BBB4-4FA8E6372F7D}" sibTransId="{EF37B3EF-E4DA-4C7C-BE4F-5969C78DF1E6}"/>
    <dgm:cxn modelId="{7ED252FE-1FFA-4E2B-9FB6-47CA5A983040}" srcId="{00F631A6-40FB-4316-A73D-4C6D9C8ABD0C}" destId="{52A44020-C089-45A1-B852-6616ACB6A0B2}" srcOrd="3" destOrd="0" parTransId="{BE1C5DAA-A6A5-41D2-940A-792436363A23}" sibTransId="{D474FCAF-C012-410C-BF8B-AE4EE4403F1C}"/>
    <dgm:cxn modelId="{2BCA1F6D-E54E-489D-A214-DB5F10E633B4}" type="presParOf" srcId="{856A1029-6259-4ADC-BF23-9C40B2CE2CFD}" destId="{5D4D992D-275A-45E6-86E0-986FBC22579D}" srcOrd="0" destOrd="0" presId="urn:microsoft.com/office/officeart/2008/layout/LinedList"/>
    <dgm:cxn modelId="{E0EEEC04-9289-4459-ABA9-014D92E9AFDC}" type="presParOf" srcId="{856A1029-6259-4ADC-BF23-9C40B2CE2CFD}" destId="{499EC65E-3266-410F-9B12-821FEE680A63}" srcOrd="1" destOrd="0" presId="urn:microsoft.com/office/officeart/2008/layout/LinedList"/>
    <dgm:cxn modelId="{59FBB7AB-53EC-4BE4-9E43-346F60BB32FD}" type="presParOf" srcId="{499EC65E-3266-410F-9B12-821FEE680A63}" destId="{AF0AC615-3A9A-45EB-8A92-820CFE222ADA}" srcOrd="0" destOrd="0" presId="urn:microsoft.com/office/officeart/2008/layout/LinedList"/>
    <dgm:cxn modelId="{F78DA58F-8AF2-4F6B-94BB-201CBD2539A7}" type="presParOf" srcId="{499EC65E-3266-410F-9B12-821FEE680A63}" destId="{4904592B-2666-4C49-8D30-59CA1B5923FF}" srcOrd="1" destOrd="0" presId="urn:microsoft.com/office/officeart/2008/layout/LinedList"/>
    <dgm:cxn modelId="{D09AB58B-6167-4C62-8242-792D9D241457}" type="presParOf" srcId="{856A1029-6259-4ADC-BF23-9C40B2CE2CFD}" destId="{7849D02A-4C96-463B-9AFD-2B785EA5A912}" srcOrd="2" destOrd="0" presId="urn:microsoft.com/office/officeart/2008/layout/LinedList"/>
    <dgm:cxn modelId="{B116F7A5-4371-4C92-A3EF-C71CD82B63B2}" type="presParOf" srcId="{856A1029-6259-4ADC-BF23-9C40B2CE2CFD}" destId="{8CF94248-A529-4C48-BFF7-E6F60D788810}" srcOrd="3" destOrd="0" presId="urn:microsoft.com/office/officeart/2008/layout/LinedList"/>
    <dgm:cxn modelId="{2168D6DB-E2ED-479D-B7EB-499C0B9EB2B2}" type="presParOf" srcId="{8CF94248-A529-4C48-BFF7-E6F60D788810}" destId="{081D5974-729A-43BF-9774-AE4FE2B3E46D}" srcOrd="0" destOrd="0" presId="urn:microsoft.com/office/officeart/2008/layout/LinedList"/>
    <dgm:cxn modelId="{B1F6E0F2-472E-443D-B228-535F96AC7D79}" type="presParOf" srcId="{8CF94248-A529-4C48-BFF7-E6F60D788810}" destId="{ADE47A0F-33A9-4B7E-BD07-FE384E87D438}" srcOrd="1" destOrd="0" presId="urn:microsoft.com/office/officeart/2008/layout/LinedList"/>
    <dgm:cxn modelId="{F517DB69-474C-45FD-894E-1D8CF687421D}" type="presParOf" srcId="{856A1029-6259-4ADC-BF23-9C40B2CE2CFD}" destId="{3B13CC20-6A44-4BE6-ACBD-512092FDC596}" srcOrd="4" destOrd="0" presId="urn:microsoft.com/office/officeart/2008/layout/LinedList"/>
    <dgm:cxn modelId="{6E426632-AF55-417C-AA25-E49F503432A6}" type="presParOf" srcId="{856A1029-6259-4ADC-BF23-9C40B2CE2CFD}" destId="{9E70E068-2119-4767-BA2A-AF675623D789}" srcOrd="5" destOrd="0" presId="urn:microsoft.com/office/officeart/2008/layout/LinedList"/>
    <dgm:cxn modelId="{C117A5F1-B964-45D6-B56C-281C62656A8A}" type="presParOf" srcId="{9E70E068-2119-4767-BA2A-AF675623D789}" destId="{295F7C22-0745-4D6C-9165-D46EB80F4943}" srcOrd="0" destOrd="0" presId="urn:microsoft.com/office/officeart/2008/layout/LinedList"/>
    <dgm:cxn modelId="{449C3382-2ECC-4C27-BCB4-7BFFA610FD3E}" type="presParOf" srcId="{9E70E068-2119-4767-BA2A-AF675623D789}" destId="{0059FC03-5DAD-4ACE-8068-8735BFAE176A}" srcOrd="1" destOrd="0" presId="urn:microsoft.com/office/officeart/2008/layout/LinedList"/>
    <dgm:cxn modelId="{0E8995A9-908A-4C2C-9976-169470D66C58}" type="presParOf" srcId="{856A1029-6259-4ADC-BF23-9C40B2CE2CFD}" destId="{B4F1F65C-2598-454C-AC30-A80627629034}" srcOrd="6" destOrd="0" presId="urn:microsoft.com/office/officeart/2008/layout/LinedList"/>
    <dgm:cxn modelId="{9E7A6515-C34D-49D2-8DFB-A10BEE5D2DC0}" type="presParOf" srcId="{856A1029-6259-4ADC-BF23-9C40B2CE2CFD}" destId="{5B0C1280-4E51-48BA-B027-5355AB7CA203}" srcOrd="7" destOrd="0" presId="urn:microsoft.com/office/officeart/2008/layout/LinedList"/>
    <dgm:cxn modelId="{A79D92AB-25A8-4E73-819D-939C271945D9}" type="presParOf" srcId="{5B0C1280-4E51-48BA-B027-5355AB7CA203}" destId="{71C52CCC-DFD4-45FA-9F37-9DE85B5E298E}" srcOrd="0" destOrd="0" presId="urn:microsoft.com/office/officeart/2008/layout/LinedList"/>
    <dgm:cxn modelId="{510CCFCF-3E7C-4CA9-8864-975B2602FDBE}" type="presParOf" srcId="{5B0C1280-4E51-48BA-B027-5355AB7CA203}" destId="{97EC8C87-A31B-4493-9699-E04BA26E644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4D992D-275A-45E6-86E0-986FBC22579D}">
      <dsp:nvSpPr>
        <dsp:cNvPr id="0" name=""/>
        <dsp:cNvSpPr/>
      </dsp:nvSpPr>
      <dsp:spPr>
        <a:xfrm>
          <a:off x="0" y="0"/>
          <a:ext cx="630372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0AC615-3A9A-45EB-8A92-820CFE222ADA}">
      <dsp:nvSpPr>
        <dsp:cNvPr id="0" name=""/>
        <dsp:cNvSpPr/>
      </dsp:nvSpPr>
      <dsp:spPr>
        <a:xfrm>
          <a:off x="0" y="0"/>
          <a:ext cx="6303729" cy="13902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Ruanglingkup</a:t>
          </a:r>
        </a:p>
      </dsp:txBody>
      <dsp:txXfrm>
        <a:off x="0" y="0"/>
        <a:ext cx="6303729" cy="1390209"/>
      </dsp:txXfrm>
    </dsp:sp>
    <dsp:sp modelId="{7849D02A-4C96-463B-9AFD-2B785EA5A912}">
      <dsp:nvSpPr>
        <dsp:cNvPr id="0" name=""/>
        <dsp:cNvSpPr/>
      </dsp:nvSpPr>
      <dsp:spPr>
        <a:xfrm>
          <a:off x="0" y="1390209"/>
          <a:ext cx="6303729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1D5974-729A-43BF-9774-AE4FE2B3E46D}">
      <dsp:nvSpPr>
        <dsp:cNvPr id="0" name=""/>
        <dsp:cNvSpPr/>
      </dsp:nvSpPr>
      <dsp:spPr>
        <a:xfrm>
          <a:off x="0" y="1390209"/>
          <a:ext cx="6303729" cy="13902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Rencana perkuliahan</a:t>
          </a:r>
        </a:p>
      </dsp:txBody>
      <dsp:txXfrm>
        <a:off x="0" y="1390209"/>
        <a:ext cx="6303729" cy="1390209"/>
      </dsp:txXfrm>
    </dsp:sp>
    <dsp:sp modelId="{3B13CC20-6A44-4BE6-ACBD-512092FDC596}">
      <dsp:nvSpPr>
        <dsp:cNvPr id="0" name=""/>
        <dsp:cNvSpPr/>
      </dsp:nvSpPr>
      <dsp:spPr>
        <a:xfrm>
          <a:off x="0" y="2780419"/>
          <a:ext cx="6303729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F7C22-0745-4D6C-9165-D46EB80F4943}">
      <dsp:nvSpPr>
        <dsp:cNvPr id="0" name=""/>
        <dsp:cNvSpPr/>
      </dsp:nvSpPr>
      <dsp:spPr>
        <a:xfrm>
          <a:off x="0" y="2780419"/>
          <a:ext cx="6303729" cy="13902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Penilaian</a:t>
          </a:r>
        </a:p>
      </dsp:txBody>
      <dsp:txXfrm>
        <a:off x="0" y="2780419"/>
        <a:ext cx="6303729" cy="1390209"/>
      </dsp:txXfrm>
    </dsp:sp>
    <dsp:sp modelId="{B4F1F65C-2598-454C-AC30-A80627629034}">
      <dsp:nvSpPr>
        <dsp:cNvPr id="0" name=""/>
        <dsp:cNvSpPr/>
      </dsp:nvSpPr>
      <dsp:spPr>
        <a:xfrm>
          <a:off x="0" y="4170629"/>
          <a:ext cx="6303729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C52CCC-DFD4-45FA-9F37-9DE85B5E298E}">
      <dsp:nvSpPr>
        <dsp:cNvPr id="0" name=""/>
        <dsp:cNvSpPr/>
      </dsp:nvSpPr>
      <dsp:spPr>
        <a:xfrm>
          <a:off x="0" y="4170629"/>
          <a:ext cx="6303729" cy="13902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Hal-hal yang perlu diperhatikan</a:t>
          </a:r>
        </a:p>
      </dsp:txBody>
      <dsp:txXfrm>
        <a:off x="0" y="4170629"/>
        <a:ext cx="6303729" cy="13902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6D84C362-F6A2-479B-81B8-A214955943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E2AA5DDA-7B60-473C-BFB8-D235485910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d-ID"/>
              <a:t>Klik untuk mengedit gaya subjudul Master</a:t>
            </a:r>
            <a:endParaRPr lang="en-ID"/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D18BED5B-2678-42AC-B892-D072B61A7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37BE-64D1-4269-918E-6711E4B0B289}" type="datetimeFigureOut">
              <a:rPr lang="en-ID" smtClean="0"/>
              <a:t>23/02/2021</a:t>
            </a:fld>
            <a:endParaRPr lang="en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E8F26620-1346-463E-B5A2-0726756AF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7B8A799D-A262-425C-BA20-1D8FC508F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5047-64A7-40C4-9317-23B317F68F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97479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8EE9DBB0-B14E-46C7-AD55-2A9C0D65A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Teks Vertikal 2">
            <a:extLst>
              <a:ext uri="{FF2B5EF4-FFF2-40B4-BE49-F238E27FC236}">
                <a16:creationId xmlns:a16="http://schemas.microsoft.com/office/drawing/2014/main" id="{B9B654BE-9EC1-4F83-94EE-C9269A7E21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9C9063FA-9D25-45C0-BCD8-40F71E8BB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37BE-64D1-4269-918E-6711E4B0B289}" type="datetimeFigureOut">
              <a:rPr lang="en-ID" smtClean="0"/>
              <a:t>23/02/2021</a:t>
            </a:fld>
            <a:endParaRPr lang="en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BA58CE32-FD7D-4432-AEDB-5139C5FBC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EB7FBBDE-45DF-4654-9201-61962B53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5047-64A7-40C4-9317-23B317F68F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4644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>
            <a:extLst>
              <a:ext uri="{FF2B5EF4-FFF2-40B4-BE49-F238E27FC236}">
                <a16:creationId xmlns:a16="http://schemas.microsoft.com/office/drawing/2014/main" id="{68A00172-0665-4EFC-97E8-805BD97DAF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Teks Vertikal 2">
            <a:extLst>
              <a:ext uri="{FF2B5EF4-FFF2-40B4-BE49-F238E27FC236}">
                <a16:creationId xmlns:a16="http://schemas.microsoft.com/office/drawing/2014/main" id="{968D1C70-BE60-488A-9E5B-BA8155130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CF89A4BA-07E9-499C-B321-59FC91673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37BE-64D1-4269-918E-6711E4B0B289}" type="datetimeFigureOut">
              <a:rPr lang="en-ID" smtClean="0"/>
              <a:t>23/02/2021</a:t>
            </a:fld>
            <a:endParaRPr lang="en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818C1E4D-5392-40CB-B2A9-8D63A7A76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9C41FFB5-2801-4950-A4F8-8130D8E09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5047-64A7-40C4-9317-23B317F68F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9720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ACB8EA89-16F1-4E3A-AFF0-30671C095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AFCF38AA-28A7-4CF0-8F3C-6D43BE0FA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B5129446-2D86-4115-81E5-8CAC6B8DD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37BE-64D1-4269-918E-6711E4B0B289}" type="datetimeFigureOut">
              <a:rPr lang="en-ID" smtClean="0"/>
              <a:t>23/02/2021</a:t>
            </a:fld>
            <a:endParaRPr lang="en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7BBB7733-5DB2-4C12-8E95-F4A273DC2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8BDBD64F-5E72-4DD7-88D9-F54DF95A8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5047-64A7-40C4-9317-23B317F68F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8205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48F79EB5-2CAE-4C61-BA32-42A8BA2BB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53F6E77E-BBB0-4FEC-8AFB-7FE733092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33B18C00-A454-46C3-8B70-B11611DC8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37BE-64D1-4269-918E-6711E4B0B289}" type="datetimeFigureOut">
              <a:rPr lang="en-ID" smtClean="0"/>
              <a:t>23/02/2021</a:t>
            </a:fld>
            <a:endParaRPr lang="en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4A110AB0-63C0-49AC-9D25-83D869C81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4CF6BC43-1342-4095-97F4-BA5F7C796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5047-64A7-40C4-9317-23B317F68F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2592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0EB0FA6F-BE44-47AE-8D9C-872CDC94A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58D47117-7AF9-41F4-B530-60B9990C98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4" name="Tampungan Konten 3">
            <a:extLst>
              <a:ext uri="{FF2B5EF4-FFF2-40B4-BE49-F238E27FC236}">
                <a16:creationId xmlns:a16="http://schemas.microsoft.com/office/drawing/2014/main" id="{4C0A7072-8FFE-44AE-8E5E-98B9D170D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02D7B5F7-02AC-49AE-A543-D189E9214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37BE-64D1-4269-918E-6711E4B0B289}" type="datetimeFigureOut">
              <a:rPr lang="en-ID" smtClean="0"/>
              <a:t>23/02/2021</a:t>
            </a:fld>
            <a:endParaRPr lang="en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5CE0DB85-301E-4969-A0E5-FC271B99D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5352B246-A905-4FD3-B2ED-26833B214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5047-64A7-40C4-9317-23B317F68F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35626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63C38D29-A2B8-49C9-A93D-663E3F924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1AAA8B8E-366B-4686-BCB8-8F9B55F6F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Tampungan Konten 3">
            <a:extLst>
              <a:ext uri="{FF2B5EF4-FFF2-40B4-BE49-F238E27FC236}">
                <a16:creationId xmlns:a16="http://schemas.microsoft.com/office/drawing/2014/main" id="{7FAF14E8-AAE4-4754-9DDC-A54F1FCF86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5" name="Tampungan Teks 4">
            <a:extLst>
              <a:ext uri="{FF2B5EF4-FFF2-40B4-BE49-F238E27FC236}">
                <a16:creationId xmlns:a16="http://schemas.microsoft.com/office/drawing/2014/main" id="{667CAE13-EA31-4149-BDC9-474F0FF95A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Tampungan Konten 5">
            <a:extLst>
              <a:ext uri="{FF2B5EF4-FFF2-40B4-BE49-F238E27FC236}">
                <a16:creationId xmlns:a16="http://schemas.microsoft.com/office/drawing/2014/main" id="{6BBA61E5-349F-417D-939F-1BC3585724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7" name="Tampungan Tanggal 6">
            <a:extLst>
              <a:ext uri="{FF2B5EF4-FFF2-40B4-BE49-F238E27FC236}">
                <a16:creationId xmlns:a16="http://schemas.microsoft.com/office/drawing/2014/main" id="{8E70D8A0-B004-4152-9D7C-7EAC27E96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37BE-64D1-4269-918E-6711E4B0B289}" type="datetimeFigureOut">
              <a:rPr lang="en-ID" smtClean="0"/>
              <a:t>23/02/2021</a:t>
            </a:fld>
            <a:endParaRPr lang="en-ID"/>
          </a:p>
        </p:txBody>
      </p:sp>
      <p:sp>
        <p:nvSpPr>
          <p:cNvPr id="8" name="Tampungan Kaki 7">
            <a:extLst>
              <a:ext uri="{FF2B5EF4-FFF2-40B4-BE49-F238E27FC236}">
                <a16:creationId xmlns:a16="http://schemas.microsoft.com/office/drawing/2014/main" id="{ACAF2D3B-6B01-4322-A57B-EA3BC6B69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Tampungan Nomor Slide 8">
            <a:extLst>
              <a:ext uri="{FF2B5EF4-FFF2-40B4-BE49-F238E27FC236}">
                <a16:creationId xmlns:a16="http://schemas.microsoft.com/office/drawing/2014/main" id="{AAD26CA6-8278-4F0D-8816-58CD49452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5047-64A7-40C4-9317-23B317F68F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1810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161F161A-23AC-4A96-89A5-040D169E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Tanggal 2">
            <a:extLst>
              <a:ext uri="{FF2B5EF4-FFF2-40B4-BE49-F238E27FC236}">
                <a16:creationId xmlns:a16="http://schemas.microsoft.com/office/drawing/2014/main" id="{7CB8B618-0B96-40FF-AF50-738DF0D3E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37BE-64D1-4269-918E-6711E4B0B289}" type="datetimeFigureOut">
              <a:rPr lang="en-ID" smtClean="0"/>
              <a:t>23/02/2021</a:t>
            </a:fld>
            <a:endParaRPr lang="en-ID"/>
          </a:p>
        </p:txBody>
      </p:sp>
      <p:sp>
        <p:nvSpPr>
          <p:cNvPr id="4" name="Tampungan Kaki 3">
            <a:extLst>
              <a:ext uri="{FF2B5EF4-FFF2-40B4-BE49-F238E27FC236}">
                <a16:creationId xmlns:a16="http://schemas.microsoft.com/office/drawing/2014/main" id="{CBE057AB-5093-4206-ACA4-ED84BB80D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Tampungan Nomor Slide 4">
            <a:extLst>
              <a:ext uri="{FF2B5EF4-FFF2-40B4-BE49-F238E27FC236}">
                <a16:creationId xmlns:a16="http://schemas.microsoft.com/office/drawing/2014/main" id="{AEE639EC-3174-4F12-9851-EFD9DD390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5047-64A7-40C4-9317-23B317F68F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13121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Tanggal 1">
            <a:extLst>
              <a:ext uri="{FF2B5EF4-FFF2-40B4-BE49-F238E27FC236}">
                <a16:creationId xmlns:a16="http://schemas.microsoft.com/office/drawing/2014/main" id="{90FC5D4C-5AB9-4F28-8A9B-4457F09F2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37BE-64D1-4269-918E-6711E4B0B289}" type="datetimeFigureOut">
              <a:rPr lang="en-ID" smtClean="0"/>
              <a:t>23/02/2021</a:t>
            </a:fld>
            <a:endParaRPr lang="en-ID"/>
          </a:p>
        </p:txBody>
      </p:sp>
      <p:sp>
        <p:nvSpPr>
          <p:cNvPr id="3" name="Tampungan Kaki 2">
            <a:extLst>
              <a:ext uri="{FF2B5EF4-FFF2-40B4-BE49-F238E27FC236}">
                <a16:creationId xmlns:a16="http://schemas.microsoft.com/office/drawing/2014/main" id="{4F1C775B-9E78-4034-AB3C-468741496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Tampungan Nomor Slide 3">
            <a:extLst>
              <a:ext uri="{FF2B5EF4-FFF2-40B4-BE49-F238E27FC236}">
                <a16:creationId xmlns:a16="http://schemas.microsoft.com/office/drawing/2014/main" id="{52496D19-199A-4373-A256-0717C0E23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5047-64A7-40C4-9317-23B317F68F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540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75F14B74-5ADC-4065-9E76-2D00D774C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D392FA32-A04E-4F2B-9E10-AB4701B6C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4" name="Tampungan Teks 3">
            <a:extLst>
              <a:ext uri="{FF2B5EF4-FFF2-40B4-BE49-F238E27FC236}">
                <a16:creationId xmlns:a16="http://schemas.microsoft.com/office/drawing/2014/main" id="{10E8A854-27EE-46AA-97F9-D341D8040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C3445D24-E3FF-42A6-B85D-3D52833E3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37BE-64D1-4269-918E-6711E4B0B289}" type="datetimeFigureOut">
              <a:rPr lang="en-ID" smtClean="0"/>
              <a:t>23/02/2021</a:t>
            </a:fld>
            <a:endParaRPr lang="en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CE8B5E9E-2E45-4ADD-ACEF-13D7E76B6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1B46805D-0B7A-4D71-A0E0-EBC6A73B2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5047-64A7-40C4-9317-23B317F68F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8486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D29F98A5-DC6B-41C7-B1CA-912E03D55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Gambar 2">
            <a:extLst>
              <a:ext uri="{FF2B5EF4-FFF2-40B4-BE49-F238E27FC236}">
                <a16:creationId xmlns:a16="http://schemas.microsoft.com/office/drawing/2014/main" id="{8FBD307D-CD95-477A-879A-5E2A5486F6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ampungan Teks 3">
            <a:extLst>
              <a:ext uri="{FF2B5EF4-FFF2-40B4-BE49-F238E27FC236}">
                <a16:creationId xmlns:a16="http://schemas.microsoft.com/office/drawing/2014/main" id="{B97CD183-4BC3-4872-8143-06846C297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3B80BBE6-D879-4534-8937-1E5BF0688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37BE-64D1-4269-918E-6711E4B0B289}" type="datetimeFigureOut">
              <a:rPr lang="en-ID" smtClean="0"/>
              <a:t>23/02/2021</a:t>
            </a:fld>
            <a:endParaRPr lang="en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0843EC72-A5BF-49E5-B2CE-5FEDCA485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646B5E88-987F-4C95-B65C-710C58B87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5047-64A7-40C4-9317-23B317F68F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5566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Judul 1">
            <a:extLst>
              <a:ext uri="{FF2B5EF4-FFF2-40B4-BE49-F238E27FC236}">
                <a16:creationId xmlns:a16="http://schemas.microsoft.com/office/drawing/2014/main" id="{5910A7A9-D006-4056-BB9D-503BA12E6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FEBF0306-EF52-4D1B-946F-84E678F47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CF15A7DA-4543-4FE1-8060-3739F1C12B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E37BE-64D1-4269-918E-6711E4B0B289}" type="datetimeFigureOut">
              <a:rPr lang="en-ID" smtClean="0"/>
              <a:t>23/02/2021</a:t>
            </a:fld>
            <a:endParaRPr lang="en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C1F223E2-78F1-4940-A4D0-87B54DB0DD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92749F42-E2CC-431C-898A-1733D8EDBC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45047-64A7-40C4-9317-23B317F68F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1319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545B69F-C08A-46EE-AD23-F39C367FBF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101" b="26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D8129446-DFAD-44F9-993C-E8808A7E5A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en-US" sz="4000" dirty="0" err="1"/>
              <a:t>Jaringan</a:t>
            </a:r>
            <a:r>
              <a:rPr lang="en-US" sz="4000" dirty="0"/>
              <a:t> </a:t>
            </a:r>
            <a:r>
              <a:rPr lang="en-US" sz="4000" dirty="0" err="1"/>
              <a:t>Komputer</a:t>
            </a:r>
            <a:endParaRPr lang="en-ID" sz="4000" dirty="0"/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C92AB29B-C47E-4435-91C7-37B3C37FF4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en-US" sz="2000" dirty="0" err="1"/>
              <a:t>Akhmad</a:t>
            </a:r>
            <a:r>
              <a:rPr lang="en-US" sz="2000" dirty="0"/>
              <a:t> Zaini</a:t>
            </a:r>
            <a:endParaRPr lang="en-ID" sz="20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086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545D489D-16E1-484D-867B-144368D74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9A496F5-B01E-4BF8-9D1E-C4E53B6F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2257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Arc 59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2906963" y="1348064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2D370365-AEDD-41AA-BB2B-4DA8E6B71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FFFFFF"/>
                </a:solidFill>
              </a:rPr>
              <a:t>Topik pembahasan</a:t>
            </a:r>
            <a:endParaRPr lang="en-ID" sz="4100">
              <a:solidFill>
                <a:srgbClr val="FFFFFF"/>
              </a:solidFill>
            </a:endParaRPr>
          </a:p>
        </p:txBody>
      </p:sp>
      <p:graphicFrame>
        <p:nvGraphicFramePr>
          <p:cNvPr id="43" name="Tampungan Konten 2">
            <a:extLst>
              <a:ext uri="{FF2B5EF4-FFF2-40B4-BE49-F238E27FC236}">
                <a16:creationId xmlns:a16="http://schemas.microsoft.com/office/drawing/2014/main" id="{0CDCBE4D-10B3-4556-825A-829DD942FB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48950"/>
              </p:ext>
            </p:extLst>
          </p:nvPr>
        </p:nvGraphicFramePr>
        <p:xfrm>
          <a:off x="5237018" y="653693"/>
          <a:ext cx="6303729" cy="5560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4765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559294"/>
            <a:ext cx="12191999" cy="6298279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-428"/>
            <a:ext cx="6096001" cy="6858000"/>
          </a:xfrm>
          <a:prstGeom prst="rect">
            <a:avLst/>
          </a:prstGeom>
          <a:gradFill>
            <a:gsLst>
              <a:gs pos="13000">
                <a:srgbClr val="000000">
                  <a:alpha val="72000"/>
                </a:srgbClr>
              </a:gs>
              <a:gs pos="99000">
                <a:schemeClr val="accent1">
                  <a:lumMod val="50000"/>
                  <a:alpha val="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0D87B401-6A0A-400E-80C3-AB740942C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5136" y="1028700"/>
            <a:ext cx="9947305" cy="10906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>
                <a:solidFill>
                  <a:srgbClr val="FFFFFF"/>
                </a:solidFill>
              </a:rPr>
              <a:t>Ruang lingkup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A40F9A24-F8F8-408D-84E1-E963D44F1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214188"/>
            <a:ext cx="9144000" cy="49244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>
                <a:solidFill>
                  <a:srgbClr val="FFFFFF"/>
                </a:solidFill>
              </a:rPr>
              <a:t>Kenapa jaringan ?</a:t>
            </a: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32B3ACB3-D689-442E-8A40-8680B0FEB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4063256" y="400727"/>
            <a:ext cx="4065484" cy="8849062"/>
          </a:xfrm>
          <a:custGeom>
            <a:avLst/>
            <a:gdLst>
              <a:gd name="connsiteX0" fmla="*/ 0 w 4065484"/>
              <a:gd name="connsiteY0" fmla="*/ 4424531 h 8849062"/>
              <a:gd name="connsiteX1" fmla="*/ 3899197 w 4065484"/>
              <a:gd name="connsiteY1" fmla="*/ 8840480 h 8849062"/>
              <a:gd name="connsiteX2" fmla="*/ 4065484 w 4065484"/>
              <a:gd name="connsiteY2" fmla="*/ 8849062 h 8849062"/>
              <a:gd name="connsiteX3" fmla="*/ 4065483 w 4065484"/>
              <a:gd name="connsiteY3" fmla="*/ 0 h 8849062"/>
              <a:gd name="connsiteX4" fmla="*/ 3899197 w 4065484"/>
              <a:gd name="connsiteY4" fmla="*/ 8581 h 8849062"/>
              <a:gd name="connsiteX5" fmla="*/ 0 w 4065484"/>
              <a:gd name="connsiteY5" fmla="*/ 4424531 h 884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5484" h="8849062">
                <a:moveTo>
                  <a:pt x="0" y="4424531"/>
                </a:moveTo>
                <a:cubicBezTo>
                  <a:pt x="0" y="6722831"/>
                  <a:pt x="1709076" y="8613167"/>
                  <a:pt x="3899197" y="8840480"/>
                </a:cubicBezTo>
                <a:lnTo>
                  <a:pt x="4065484" y="8849062"/>
                </a:lnTo>
                <a:lnTo>
                  <a:pt x="4065483" y="0"/>
                </a:lnTo>
                <a:lnTo>
                  <a:pt x="3899197" y="8581"/>
                </a:lnTo>
                <a:cubicBezTo>
                  <a:pt x="1709075" y="235897"/>
                  <a:pt x="0" y="2126232"/>
                  <a:pt x="0" y="442453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"/>
                </a:schemeClr>
              </a:gs>
              <a:gs pos="68000">
                <a:schemeClr val="accent1">
                  <a:alpha val="15000"/>
                </a:schemeClr>
              </a:gs>
            </a:gsLst>
            <a:lin ang="21594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DBDDFAE-256D-47B1-8B24-FD83D09A84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58" r="1" b="7827"/>
          <a:stretch/>
        </p:blipFill>
        <p:spPr bwMode="auto">
          <a:xfrm>
            <a:off x="2343302" y="3351745"/>
            <a:ext cx="7519558" cy="3506255"/>
          </a:xfrm>
          <a:custGeom>
            <a:avLst/>
            <a:gdLst/>
            <a:ahLst/>
            <a:cxnLst/>
            <a:rect l="l" t="t" r="r" b="b"/>
            <a:pathLst>
              <a:path w="7519558" h="3506255">
                <a:moveTo>
                  <a:pt x="3759779" y="0"/>
                </a:moveTo>
                <a:cubicBezTo>
                  <a:pt x="5713450" y="0"/>
                  <a:pt x="7320331" y="1484777"/>
                  <a:pt x="7513560" y="3387468"/>
                </a:cubicBezTo>
                <a:lnTo>
                  <a:pt x="7519558" y="3506255"/>
                </a:lnTo>
                <a:lnTo>
                  <a:pt x="0" y="3506255"/>
                </a:lnTo>
                <a:lnTo>
                  <a:pt x="5998" y="3387468"/>
                </a:lnTo>
                <a:cubicBezTo>
                  <a:pt x="199227" y="1484777"/>
                  <a:pt x="1806109" y="0"/>
                  <a:pt x="375977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868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6E025B70-B2D3-4F74-B024-811F71E5E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FFFFFF"/>
                </a:solidFill>
              </a:rPr>
              <a:t>Rencana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perkuliahan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paruh</a:t>
            </a:r>
            <a:r>
              <a:rPr lang="en-US" sz="4000" dirty="0">
                <a:solidFill>
                  <a:srgbClr val="FFFFFF"/>
                </a:solidFill>
              </a:rPr>
              <a:t> semester </a:t>
            </a:r>
            <a:r>
              <a:rPr lang="en-US" sz="4000" dirty="0" err="1">
                <a:solidFill>
                  <a:srgbClr val="FFFFFF"/>
                </a:solidFill>
              </a:rPr>
              <a:t>awal</a:t>
            </a:r>
            <a:endParaRPr lang="en-ID" sz="4000" dirty="0">
              <a:solidFill>
                <a:srgbClr val="FFFFFF"/>
              </a:solidFill>
            </a:endParaRP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DEC76689-77C8-46BC-870C-B672FA59B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Kontrak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Gambaran </a:t>
            </a:r>
            <a:r>
              <a:rPr lang="en-US" sz="2000" dirty="0" err="1"/>
              <a:t>umum</a:t>
            </a:r>
            <a:r>
              <a:rPr lang="en-US" sz="2000" dirty="0"/>
              <a:t> </a:t>
            </a:r>
            <a:r>
              <a:rPr lang="en-US" sz="2000" dirty="0" err="1"/>
              <a:t>jaringan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Elemen</a:t>
            </a:r>
            <a:r>
              <a:rPr lang="en-US" sz="2000" dirty="0"/>
              <a:t> </a:t>
            </a:r>
            <a:r>
              <a:rPr lang="en-US" sz="2000" dirty="0" err="1"/>
              <a:t>jaringan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Internet </a:t>
            </a:r>
            <a:r>
              <a:rPr lang="en-US" sz="2000" dirty="0" err="1"/>
              <a:t>Protokol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TCP dan UDP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Protokol</a:t>
            </a:r>
            <a:r>
              <a:rPr lang="en-US" sz="2000" dirty="0"/>
              <a:t> </a:t>
            </a:r>
            <a:r>
              <a:rPr lang="en-US" sz="2000" dirty="0" err="1"/>
              <a:t>jaringan</a:t>
            </a:r>
            <a:r>
              <a:rPr lang="en-US" sz="2000" dirty="0"/>
              <a:t> yang </a:t>
            </a:r>
            <a:r>
              <a:rPr lang="en-US" sz="2000" dirty="0" err="1"/>
              <a:t>umum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Tool </a:t>
            </a:r>
            <a:r>
              <a:rPr lang="en-US" sz="2000" dirty="0" err="1"/>
              <a:t>jaringan</a:t>
            </a:r>
            <a:r>
              <a:rPr lang="en-US" sz="2000" dirty="0"/>
              <a:t> pada </a:t>
            </a:r>
            <a:r>
              <a:rPr lang="en-US" sz="2000" dirty="0" err="1"/>
              <a:t>ms</a:t>
            </a:r>
            <a:r>
              <a:rPr lang="en-US" sz="2000" dirty="0"/>
              <a:t> Windows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UTS</a:t>
            </a:r>
          </a:p>
        </p:txBody>
      </p:sp>
    </p:spTree>
    <p:extLst>
      <p:ext uri="{BB962C8B-B14F-4D97-AF65-F5344CB8AC3E}">
        <p14:creationId xmlns:p14="http://schemas.microsoft.com/office/powerpoint/2010/main" val="4081656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ABAB3825-B4E0-4E8E-AD4D-D606646AC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FFFFFF"/>
                </a:solidFill>
              </a:rPr>
              <a:t>Rencana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perkuliahan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paruh</a:t>
            </a:r>
            <a:r>
              <a:rPr lang="en-US" sz="4000" dirty="0">
                <a:solidFill>
                  <a:srgbClr val="FFFFFF"/>
                </a:solidFill>
              </a:rPr>
              <a:t> semester </a:t>
            </a:r>
            <a:r>
              <a:rPr lang="en-US" sz="4000" dirty="0" err="1">
                <a:solidFill>
                  <a:srgbClr val="FFFFFF"/>
                </a:solidFill>
              </a:rPr>
              <a:t>akhir</a:t>
            </a:r>
            <a:endParaRPr lang="en-ID" sz="4000" dirty="0">
              <a:solidFill>
                <a:srgbClr val="FFFFFF"/>
              </a:solidFill>
            </a:endParaRP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2C485069-98C2-475B-8F76-8191773E3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 startAt="9"/>
            </a:pPr>
            <a:r>
              <a:rPr lang="en-US" sz="2000" dirty="0"/>
              <a:t>Panel </a:t>
            </a:r>
            <a:r>
              <a:rPr lang="en-US" sz="2000" dirty="0" err="1"/>
              <a:t>kontrol</a:t>
            </a:r>
            <a:r>
              <a:rPr lang="en-US" sz="2000" dirty="0"/>
              <a:t> </a:t>
            </a:r>
            <a:r>
              <a:rPr lang="en-US" sz="2000" dirty="0" err="1"/>
              <a:t>ms</a:t>
            </a:r>
            <a:r>
              <a:rPr lang="en-US" sz="2000" dirty="0"/>
              <a:t> Windows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sz="2000" dirty="0" err="1"/>
              <a:t>Praktek</a:t>
            </a:r>
            <a:r>
              <a:rPr lang="en-US" sz="2000" dirty="0"/>
              <a:t> </a:t>
            </a:r>
            <a:r>
              <a:rPr lang="en-US" sz="2000" dirty="0" err="1"/>
              <a:t>pemanfaatan</a:t>
            </a:r>
            <a:r>
              <a:rPr lang="en-US" sz="2000" dirty="0"/>
              <a:t> </a:t>
            </a:r>
            <a:r>
              <a:rPr lang="en-US" sz="2000" dirty="0" err="1"/>
              <a:t>jaringan</a:t>
            </a:r>
            <a:endParaRPr lang="en-US" sz="2000" dirty="0"/>
          </a:p>
          <a:p>
            <a:pPr marL="457200" indent="-457200">
              <a:buFont typeface="+mj-lt"/>
              <a:buAutoNum type="arabicPeriod" startAt="9"/>
            </a:pPr>
            <a:r>
              <a:rPr lang="en-ID" sz="2000" dirty="0" err="1"/>
              <a:t>Membuat</a:t>
            </a:r>
            <a:r>
              <a:rPr lang="en-ID" sz="2000" dirty="0"/>
              <a:t> server web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ID" sz="2000" dirty="0" err="1"/>
              <a:t>Membuat</a:t>
            </a:r>
            <a:r>
              <a:rPr lang="en-ID" sz="2000" dirty="0"/>
              <a:t> server ftp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ID" sz="2000" dirty="0"/>
              <a:t>Datagram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ID" sz="2000" dirty="0" err="1"/>
              <a:t>Memantau</a:t>
            </a:r>
            <a:r>
              <a:rPr lang="en-ID" sz="2000" dirty="0"/>
              <a:t> </a:t>
            </a:r>
            <a:r>
              <a:rPr lang="en-ID" sz="2000" dirty="0" err="1"/>
              <a:t>aktivitas</a:t>
            </a:r>
            <a:r>
              <a:rPr lang="en-ID" sz="2000" dirty="0"/>
              <a:t> </a:t>
            </a:r>
            <a:r>
              <a:rPr lang="en-ID" sz="2000" dirty="0" err="1"/>
              <a:t>jaringan</a:t>
            </a:r>
            <a:endParaRPr lang="en-ID" sz="2000" dirty="0"/>
          </a:p>
          <a:p>
            <a:pPr marL="457200" indent="-457200">
              <a:buFont typeface="+mj-lt"/>
              <a:buAutoNum type="arabicPeriod" startAt="9"/>
            </a:pPr>
            <a:r>
              <a:rPr lang="en-ID" sz="2000" dirty="0"/>
              <a:t>Troubleshoot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ID" sz="2000" dirty="0"/>
              <a:t>UAS</a:t>
            </a:r>
          </a:p>
        </p:txBody>
      </p:sp>
    </p:spTree>
    <p:extLst>
      <p:ext uri="{BB962C8B-B14F-4D97-AF65-F5344CB8AC3E}">
        <p14:creationId xmlns:p14="http://schemas.microsoft.com/office/powerpoint/2010/main" val="3038702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11C6FB54-36AD-4D4A-BB46-754441E31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FFFFFF"/>
                </a:solidFill>
              </a:rPr>
              <a:t>Penilaian</a:t>
            </a:r>
            <a:endParaRPr lang="en-ID" sz="4000" dirty="0">
              <a:solidFill>
                <a:srgbClr val="FFFFFF"/>
              </a:solidFill>
            </a:endParaRP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51A6EA1B-6ABD-4826-A30B-70B4687C4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 dirty="0"/>
              <a:t>UTS (20 %)</a:t>
            </a:r>
          </a:p>
          <a:p>
            <a:r>
              <a:rPr lang="en-US" sz="2000" dirty="0"/>
              <a:t>UAS (20 %)</a:t>
            </a:r>
          </a:p>
          <a:p>
            <a:r>
              <a:rPr lang="en-US" sz="2000" dirty="0"/>
              <a:t>AKTIVITAS DARING (60 %)</a:t>
            </a:r>
          </a:p>
          <a:p>
            <a:pPr lvl="1"/>
            <a:r>
              <a:rPr lang="en-US" sz="1600" dirty="0"/>
              <a:t>Completion</a:t>
            </a:r>
          </a:p>
          <a:p>
            <a:pPr lvl="1"/>
            <a:r>
              <a:rPr lang="en-US" sz="1600" dirty="0"/>
              <a:t>QUIZ</a:t>
            </a:r>
          </a:p>
          <a:p>
            <a:pPr lvl="1"/>
            <a:r>
              <a:rPr lang="en-US" sz="1600" dirty="0" err="1"/>
              <a:t>Tugas</a:t>
            </a:r>
            <a:endParaRPr lang="en-US" sz="1600" dirty="0"/>
          </a:p>
          <a:p>
            <a:pPr lvl="1"/>
            <a:r>
              <a:rPr lang="en-US" sz="1600" dirty="0" err="1"/>
              <a:t>Partisipasi</a:t>
            </a:r>
            <a:r>
              <a:rPr lang="en-US" sz="1600" dirty="0"/>
              <a:t> / </a:t>
            </a:r>
            <a:r>
              <a:rPr lang="en-US" sz="1600" dirty="0" err="1"/>
              <a:t>keaktifan</a:t>
            </a:r>
            <a:endParaRPr lang="en-ID" sz="1600" dirty="0"/>
          </a:p>
        </p:txBody>
      </p:sp>
    </p:spTree>
    <p:extLst>
      <p:ext uri="{BB962C8B-B14F-4D97-AF65-F5344CB8AC3E}">
        <p14:creationId xmlns:p14="http://schemas.microsoft.com/office/powerpoint/2010/main" val="3038341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A691D8C6-706E-4AF9-96DB-C73D92474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Hal-</a:t>
            </a:r>
            <a:r>
              <a:rPr lang="en-US" sz="4000" dirty="0" err="1">
                <a:solidFill>
                  <a:srgbClr val="FFFFFF"/>
                </a:solidFill>
              </a:rPr>
              <a:t>hal</a:t>
            </a:r>
            <a:r>
              <a:rPr lang="en-US" sz="4000" dirty="0">
                <a:solidFill>
                  <a:srgbClr val="FFFFFF"/>
                </a:solidFill>
              </a:rPr>
              <a:t> yang </a:t>
            </a:r>
            <a:r>
              <a:rPr lang="en-US" sz="4000" dirty="0" err="1">
                <a:solidFill>
                  <a:srgbClr val="FFFFFF"/>
                </a:solidFill>
              </a:rPr>
              <a:t>perlu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diperhatikan</a:t>
            </a:r>
            <a:endParaRPr lang="en-ID" sz="4000" dirty="0">
              <a:solidFill>
                <a:srgbClr val="FFFFFF"/>
              </a:solidFill>
            </a:endParaRP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E2EEBB04-16FF-4AA9-96D5-CC68F1B93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 dirty="0" err="1"/>
              <a:t>Setiap</a:t>
            </a:r>
            <a:r>
              <a:rPr lang="en-US" sz="2000" dirty="0"/>
              <a:t> activity </a:t>
            </a:r>
            <a:r>
              <a:rPr lang="en-US" sz="2000" dirty="0" err="1"/>
              <a:t>selalu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batas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/>
              <a:t>, </a:t>
            </a:r>
            <a:r>
              <a:rPr lang="en-US" sz="2000" dirty="0"/>
              <a:t>minimal 6 </a:t>
            </a:r>
            <a:r>
              <a:rPr lang="en-US" sz="2000" dirty="0" err="1"/>
              <a:t>hari</a:t>
            </a:r>
            <a:endParaRPr lang="en-US" sz="2000" dirty="0"/>
          </a:p>
          <a:p>
            <a:r>
              <a:rPr lang="en-US" sz="2000" dirty="0" err="1"/>
              <a:t>Jangan</a:t>
            </a:r>
            <a:r>
              <a:rPr lang="en-US" sz="2000" dirty="0"/>
              <a:t> </a:t>
            </a:r>
            <a:r>
              <a:rPr lang="en-US" sz="2000" dirty="0" err="1"/>
              <a:t>gunakan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instan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mengerjakan</a:t>
            </a:r>
            <a:r>
              <a:rPr lang="en-US" sz="2000" dirty="0"/>
              <a:t> </a:t>
            </a:r>
            <a:r>
              <a:rPr lang="en-US" sz="2000" dirty="0" err="1"/>
              <a:t>tugas</a:t>
            </a:r>
            <a:endParaRPr lang="en-US" sz="2000" dirty="0"/>
          </a:p>
          <a:p>
            <a:r>
              <a:rPr lang="en-US" sz="2000" dirty="0" err="1"/>
              <a:t>Revisi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berlaku</a:t>
            </a:r>
            <a:r>
              <a:rPr lang="en-US" sz="2000" dirty="0"/>
              <a:t> </a:t>
            </a:r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kesalahan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perhitungan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7775895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121</Words>
  <Application>Microsoft Office PowerPoint</Application>
  <PresentationFormat>Layar Lebar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Office</vt:lpstr>
      <vt:lpstr>Jaringan Komputer</vt:lpstr>
      <vt:lpstr>Topik pembahasan</vt:lpstr>
      <vt:lpstr>Ruang lingkup</vt:lpstr>
      <vt:lpstr>Rencana perkuliahan paruh semester awal</vt:lpstr>
      <vt:lpstr>Rencana perkuliahan paruh semester akhir</vt:lpstr>
      <vt:lpstr>Penilaian</vt:lpstr>
      <vt:lpstr>Hal-hal yang perlu diperhatikan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Jaringan Komputer</dc:title>
  <dc:creator>Installer Office 8</dc:creator>
  <cp:lastModifiedBy>Installer Office 8</cp:lastModifiedBy>
  <cp:revision>10</cp:revision>
  <dcterms:created xsi:type="dcterms:W3CDTF">2021-02-21T08:22:07Z</dcterms:created>
  <dcterms:modified xsi:type="dcterms:W3CDTF">2021-02-22T22:54:17Z</dcterms:modified>
</cp:coreProperties>
</file>