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4" r:id="rId3"/>
    <p:sldId id="265" r:id="rId4"/>
    <p:sldId id="320" r:id="rId5"/>
    <p:sldId id="319" r:id="rId6"/>
    <p:sldId id="318" r:id="rId7"/>
    <p:sldId id="321" r:id="rId8"/>
    <p:sldId id="322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7" autoAdjust="0"/>
    <p:restoredTop sz="96037" autoAdjust="0"/>
  </p:normalViewPr>
  <p:slideViewPr>
    <p:cSldViewPr>
      <p:cViewPr>
        <p:scale>
          <a:sx n="60" d="100"/>
          <a:sy n="60" d="100"/>
        </p:scale>
        <p:origin x="-600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31DBA-E2D7-4A63-A6D8-9665FE30CE43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4028B-A8B4-4AFB-8501-E2E999740F6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4028B-A8B4-4AFB-8501-E2E999740F69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00D312-703A-46E4-9B0C-14C3CD757801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C90AC8-632D-4896-9A7B-268E78F6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file:///E:\ehb\VALIDITA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Soal%20Evaluas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1981200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chemeClr val="accent3"/>
                </a:solidFill>
                <a:latin typeface="Lucida Handwriting" pitchFamily="66" charset="0"/>
              </a:rPr>
              <a:t>Hakekat Evaluasi</a:t>
            </a:r>
            <a:endParaRPr lang="en-US" sz="5400" dirty="0">
              <a:solidFill>
                <a:schemeClr val="accent3"/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754755"/>
            <a:ext cx="3200400" cy="1731645"/>
          </a:xfrm>
        </p:spPr>
        <p:txBody>
          <a:bodyPr/>
          <a:lstStyle/>
          <a:p>
            <a:endParaRPr lang="en-US" dirty="0" smtClean="0"/>
          </a:p>
          <a:p>
            <a:r>
              <a:rPr lang="id-ID" dirty="0" smtClean="0"/>
              <a:t>Oleh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id-ID" dirty="0" smtClean="0"/>
              <a:t>Dr. Wening Sahayu, M.Pd.</a:t>
            </a:r>
            <a:endParaRPr lang="en-US" dirty="0" smtClean="0"/>
          </a:p>
          <a:p>
            <a:pPr marL="457200" indent="-457200" algn="l"/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val="101825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1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761999"/>
            <a:ext cx="5715000" cy="581467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57400" y="762000"/>
            <a:ext cx="2514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Hallo Mahasiswa !! Apa kabar? Ayo saatnya kita belajar !! Semangat ya !</a:t>
            </a:r>
            <a:endParaRPr lang="id-ID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pPr algn="ctr"/>
            <a:r>
              <a:rPr lang="id-ID" dirty="0" smtClean="0"/>
              <a:t>Apa itu Evaluasi ?</a:t>
            </a:r>
            <a:endParaRPr lang="id-ID" dirty="0"/>
          </a:p>
        </p:txBody>
      </p:sp>
      <p:sp>
        <p:nvSpPr>
          <p:cNvPr id="12" name="Oval 11"/>
          <p:cNvSpPr/>
          <p:nvPr/>
        </p:nvSpPr>
        <p:spPr>
          <a:xfrm>
            <a:off x="4724400" y="27432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Menilai</a:t>
            </a:r>
            <a:endParaRPr lang="id-ID" dirty="0"/>
          </a:p>
        </p:txBody>
      </p:sp>
      <p:sp>
        <p:nvSpPr>
          <p:cNvPr id="13" name="Oval 12"/>
          <p:cNvSpPr/>
          <p:nvPr/>
        </p:nvSpPr>
        <p:spPr>
          <a:xfrm>
            <a:off x="2819400" y="2667000"/>
            <a:ext cx="1905000" cy="182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2" action="ppaction://hlinkfile"/>
              </a:rPr>
              <a:t>Mengukur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533900" y="1524000"/>
            <a:ext cx="6477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14800" y="1524000"/>
            <a:ext cx="4191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ayux\Downloads\f28490aa4763c0ac75f7273aec0ad52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752600"/>
            <a:ext cx="1943100" cy="1295400"/>
          </a:xfrm>
          <a:prstGeom prst="rect">
            <a:avLst/>
          </a:prstGeom>
          <a:noFill/>
        </p:spPr>
      </p:pic>
      <p:sp>
        <p:nvSpPr>
          <p:cNvPr id="14" name="Cloud Callout 13"/>
          <p:cNvSpPr/>
          <p:nvPr/>
        </p:nvSpPr>
        <p:spPr>
          <a:xfrm>
            <a:off x="5029200" y="4572000"/>
            <a:ext cx="3276600" cy="2057400"/>
          </a:xfrm>
          <a:prstGeom prst="cloudCallout">
            <a:avLst>
              <a:gd name="adj1" fmla="val -50607"/>
              <a:gd name="adj2" fmla="val -6634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Kegiatan untuk mengetahui ukuran  baik dan buruknya sesuatu secara kualitatif</a:t>
            </a:r>
            <a:endParaRPr lang="id-ID" dirty="0"/>
          </a:p>
        </p:txBody>
      </p:sp>
      <p:sp>
        <p:nvSpPr>
          <p:cNvPr id="15" name="Cloud Callout 14"/>
          <p:cNvSpPr/>
          <p:nvPr/>
        </p:nvSpPr>
        <p:spPr>
          <a:xfrm>
            <a:off x="1219200" y="4648200"/>
            <a:ext cx="3200400" cy="2209800"/>
          </a:xfrm>
          <a:prstGeom prst="cloudCallout">
            <a:avLst>
              <a:gd name="adj1" fmla="val 42591"/>
              <a:gd name="adj2" fmla="val -73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Kegiatan untuk mengetahui ukuran sesuatu dengan skala tertentu secara kuantitatif</a:t>
            </a:r>
            <a:endParaRPr lang="id-ID" dirty="0"/>
          </a:p>
        </p:txBody>
      </p:sp>
      <p:sp>
        <p:nvSpPr>
          <p:cNvPr id="17" name="Down Arrow 16"/>
          <p:cNvSpPr/>
          <p:nvPr/>
        </p:nvSpPr>
        <p:spPr>
          <a:xfrm>
            <a:off x="4572000" y="4876800"/>
            <a:ext cx="457200" cy="19812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Evaluasi adalah...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525409" cy="3546629"/>
          </a:xfrm>
        </p:spPr>
        <p:txBody>
          <a:bodyPr/>
          <a:lstStyle/>
          <a:p>
            <a:pPr marL="4763" indent="-4763">
              <a:buNone/>
            </a:pPr>
            <a:endParaRPr lang="id-ID" dirty="0"/>
          </a:p>
        </p:txBody>
      </p:sp>
      <p:sp>
        <p:nvSpPr>
          <p:cNvPr id="4" name="Vertical Scroll 3"/>
          <p:cNvSpPr/>
          <p:nvPr/>
        </p:nvSpPr>
        <p:spPr>
          <a:xfrm>
            <a:off x="3048000" y="2590800"/>
            <a:ext cx="3733800" cy="2971800"/>
          </a:xfrm>
          <a:prstGeom prst="verticalScroll">
            <a:avLst>
              <a:gd name="adj" fmla="val 560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Kegiatan menilai dengan hasil pengukuran sebagai dasar penilaiannya.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rul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493740" cy="20193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yux\Downloads\fr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5553604" cy="416520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1219200"/>
            <a:ext cx="5257800" cy="381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Apakah anda mempunyai pengalaman dengan evaluasi ?</a:t>
            </a:r>
          </a:p>
          <a:p>
            <a:pPr algn="ctr"/>
            <a:endParaRPr lang="id-ID" sz="2800" dirty="0" smtClean="0"/>
          </a:p>
          <a:p>
            <a:pPr algn="ctr"/>
            <a:r>
              <a:rPr lang="id-ID" sz="2800" dirty="0" smtClean="0"/>
              <a:t>COBA CERITAKAN !!</a:t>
            </a:r>
            <a:endParaRPr lang="id-ID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yux\Downloads\animasi-gerak-lucu-64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2719387" cy="3180570"/>
          </a:xfrm>
          <a:prstGeom prst="rect">
            <a:avLst/>
          </a:prstGeom>
          <a:noFill/>
        </p:spPr>
      </p:pic>
      <p:sp>
        <p:nvSpPr>
          <p:cNvPr id="5" name="Curved Up Ribbon 4"/>
          <p:cNvSpPr/>
          <p:nvPr/>
        </p:nvSpPr>
        <p:spPr>
          <a:xfrm>
            <a:off x="762000" y="1219200"/>
            <a:ext cx="6934200" cy="2057400"/>
          </a:xfrm>
          <a:prstGeom prst="ellipseRibbon2">
            <a:avLst>
              <a:gd name="adj1" fmla="val 25000"/>
              <a:gd name="adj2" fmla="val 100000"/>
              <a:gd name="adj3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/>
              <a:t>Bagaimana </a:t>
            </a:r>
            <a:r>
              <a:rPr lang="id-ID" dirty="0" smtClean="0"/>
              <a:t>anda menyikapi kasus kejanggalan dalam penyelenggaraan UN (Ujian Nasioal)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orizontal Scroll 3"/>
          <p:cNvSpPr/>
          <p:nvPr/>
        </p:nvSpPr>
        <p:spPr>
          <a:xfrm>
            <a:off x="1295400" y="1752600"/>
            <a:ext cx="6477000" cy="35052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Buatlah contoh kegiatan mengukur dan kegiatan menilai dalam lingkungan sehari-hari yang anda temukan! Jelaskan mengapa anda menyebut kegiatan tersebut sebagai pengukuran dan penilaian!</a:t>
            </a:r>
            <a:endParaRPr lang="id-ID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Pemecahan Masalah...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id-ID" sz="4400" dirty="0" smtClean="0"/>
              <a:t>Paparkan pendapat anda mengenai pertanyaan </a:t>
            </a:r>
            <a:r>
              <a:rPr lang="id-ID" sz="4400" dirty="0" smtClean="0">
                <a:hlinkClick r:id="rId2" action="ppaction://hlinkfile"/>
              </a:rPr>
              <a:t>di sini</a:t>
            </a:r>
            <a:r>
              <a:rPr lang="id-ID" sz="4400" dirty="0" smtClean="0"/>
              <a:t>.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8" name="Picture 2" descr="C:\Users\ayux\Downloads\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5920316" cy="44402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1118</TotalTime>
  <Words>125</Words>
  <Application>Microsoft Office PowerPoint</Application>
  <PresentationFormat>On-screen Show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Hakekat Evaluasi</vt:lpstr>
      <vt:lpstr>Slide 2</vt:lpstr>
      <vt:lpstr>Apa itu Evaluasi ?</vt:lpstr>
      <vt:lpstr>Evaluasi adalah...</vt:lpstr>
      <vt:lpstr>Slide 5</vt:lpstr>
      <vt:lpstr>Slide 6</vt:lpstr>
      <vt:lpstr>Slide 7</vt:lpstr>
      <vt:lpstr>Pemecahan Masalah...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tschick roman Kapitel 1-4</dc:title>
  <dc:creator>ari diana p s</dc:creator>
  <cp:lastModifiedBy>AYU SAFITRI</cp:lastModifiedBy>
  <cp:revision>106</cp:revision>
  <dcterms:created xsi:type="dcterms:W3CDTF">2015-11-26T05:34:57Z</dcterms:created>
  <dcterms:modified xsi:type="dcterms:W3CDTF">2017-08-26T12:21:00Z</dcterms:modified>
</cp:coreProperties>
</file>