
<file path=[Content_Types].xml><?xml version="1.0" encoding="utf-8"?>
<Types xmlns="http://schemas.openxmlformats.org/package/2006/content-types">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60" r:id="rId5"/>
    <p:sldId id="397" r:id="rId6"/>
    <p:sldId id="261" r:id="rId7"/>
    <p:sldId id="262" r:id="rId8"/>
    <p:sldId id="361" r:id="rId9"/>
    <p:sldId id="384" r:id="rId10"/>
    <p:sldId id="273" r:id="rId11"/>
    <p:sldId id="311" r:id="rId12"/>
    <p:sldId id="258" r:id="rId13"/>
    <p:sldId id="399" r:id="rId14"/>
    <p:sldId id="400" r:id="rId15"/>
    <p:sldId id="362" r:id="rId16"/>
    <p:sldId id="291" r:id="rId17"/>
    <p:sldId id="259" r:id="rId18"/>
    <p:sldId id="401" r:id="rId19"/>
    <p:sldId id="363" r:id="rId20"/>
    <p:sldId id="364" r:id="rId21"/>
    <p:sldId id="263" r:id="rId22"/>
    <p:sldId id="365" r:id="rId23"/>
    <p:sldId id="257" r:id="rId24"/>
    <p:sldId id="290" r:id="rId25"/>
  </p:sldIdLst>
  <p:sldSz cx="9144000" cy="5143500"/>
  <p:notesSz cx="6858000" cy="9144000"/>
  <p:embeddedFontLst>
    <p:embeddedFont>
      <p:font typeface="Londrina Solid" panose="00000500000000000000"/>
      <p:regular r:id="rId29"/>
    </p:embeddedFont>
    <p:embeddedFont>
      <p:font typeface="Roboto" panose="02000000000000000000"/>
      <p:regular r:id="rId30"/>
    </p:embeddedFont>
    <p:embeddedFont>
      <p:font typeface="Bebas Neue" panose="020B0606020202050201"/>
      <p:regular r:id="rId31"/>
    </p:embeddedFont>
    <p:embeddedFont>
      <p:font typeface="PT Sans" panose="020B0503020203020204"/>
      <p:regular r:id="rId32"/>
    </p:embeddedFont>
    <p:embeddedFont>
      <p:font typeface="Candara" panose="020E0502030303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524885-80B0-45A4-969A-B55CB27353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font" Target="fonts/font8.fntdata"/><Relationship Id="rId35" Type="http://schemas.openxmlformats.org/officeDocument/2006/relationships/font" Target="fonts/font7.fntdata"/><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55" name="Shape 1955"/>
        <p:cNvGrpSpPr/>
        <p:nvPr/>
      </p:nvGrpSpPr>
      <p:grpSpPr>
        <a:xfrm>
          <a:off x="0" y="0"/>
          <a:ext cx="0" cy="0"/>
          <a:chOff x="0" y="0"/>
          <a:chExt cx="0" cy="0"/>
        </a:xfrm>
      </p:grpSpPr>
      <p:sp>
        <p:nvSpPr>
          <p:cNvPr id="1956" name="Google Shape;1956;g250c6fed1d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11" name="Shape 3211"/>
        <p:cNvGrpSpPr/>
        <p:nvPr/>
      </p:nvGrpSpPr>
      <p:grpSpPr>
        <a:xfrm>
          <a:off x="0" y="0"/>
          <a:ext cx="0" cy="0"/>
          <a:chOff x="0" y="0"/>
          <a:chExt cx="0" cy="0"/>
        </a:xfrm>
      </p:grpSpPr>
      <p:sp>
        <p:nvSpPr>
          <p:cNvPr id="3212" name="Google Shape;3212;g25231c905fb_0_138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3" name="Google Shape;3213;g25231c905fb_0_138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99" name="Shape 2099"/>
        <p:cNvGrpSpPr/>
        <p:nvPr/>
      </p:nvGrpSpPr>
      <p:grpSpPr>
        <a:xfrm>
          <a:off x="0" y="0"/>
          <a:ext cx="0" cy="0"/>
          <a:chOff x="0" y="0"/>
          <a:chExt cx="0" cy="0"/>
        </a:xfrm>
      </p:grpSpPr>
      <p:sp>
        <p:nvSpPr>
          <p:cNvPr id="2100" name="Google Shape;2100;g54dda1946d_6_25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1" name="Google Shape;2101;g54dda1946d_6_25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11" name="Shape 3211"/>
        <p:cNvGrpSpPr/>
        <p:nvPr/>
      </p:nvGrpSpPr>
      <p:grpSpPr>
        <a:xfrm>
          <a:off x="0" y="0"/>
          <a:ext cx="0" cy="0"/>
          <a:chOff x="0" y="0"/>
          <a:chExt cx="0" cy="0"/>
        </a:xfrm>
      </p:grpSpPr>
      <p:sp>
        <p:nvSpPr>
          <p:cNvPr id="3212" name="Google Shape;3212;g25231c905fb_0_138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3" name="Google Shape;3213;g25231c905fb_0_138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99" name="Shape 2099"/>
        <p:cNvGrpSpPr/>
        <p:nvPr/>
      </p:nvGrpSpPr>
      <p:grpSpPr>
        <a:xfrm>
          <a:off x="0" y="0"/>
          <a:ext cx="0" cy="0"/>
          <a:chOff x="0" y="0"/>
          <a:chExt cx="0" cy="0"/>
        </a:xfrm>
      </p:grpSpPr>
      <p:sp>
        <p:nvSpPr>
          <p:cNvPr id="2100" name="Google Shape;2100;g54dda1946d_6_25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1" name="Google Shape;2101;g54dda1946d_6_25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63" name="Shape 2263"/>
        <p:cNvGrpSpPr/>
        <p:nvPr/>
      </p:nvGrpSpPr>
      <p:grpSpPr>
        <a:xfrm>
          <a:off x="0" y="0"/>
          <a:ext cx="0" cy="0"/>
          <a:chOff x="0" y="0"/>
          <a:chExt cx="0" cy="0"/>
        </a:xfrm>
      </p:grpSpPr>
      <p:sp>
        <p:nvSpPr>
          <p:cNvPr id="2264" name="Google Shape;2264;g54dda1946d_6_33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54dda1946d_6_33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55" name="Shape 1955"/>
        <p:cNvGrpSpPr/>
        <p:nvPr/>
      </p:nvGrpSpPr>
      <p:grpSpPr>
        <a:xfrm>
          <a:off x="0" y="0"/>
          <a:ext cx="0" cy="0"/>
          <a:chOff x="0" y="0"/>
          <a:chExt cx="0" cy="0"/>
        </a:xfrm>
      </p:grpSpPr>
      <p:sp>
        <p:nvSpPr>
          <p:cNvPr id="1956" name="Google Shape;1956;g250c6fed1d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47" name="Shape 2047"/>
        <p:cNvGrpSpPr/>
        <p:nvPr/>
      </p:nvGrpSpPr>
      <p:grpSpPr>
        <a:xfrm>
          <a:off x="0" y="0"/>
          <a:ext cx="0" cy="0"/>
          <a:chOff x="0" y="0"/>
          <a:chExt cx="0" cy="0"/>
        </a:xfrm>
      </p:grpSpPr>
      <p:sp>
        <p:nvSpPr>
          <p:cNvPr id="2048" name="Google Shape;2048;gd431007ba2_0_20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9" name="Google Shape;2049;gd431007ba2_0_20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43" name="Shape 3143"/>
        <p:cNvGrpSpPr/>
        <p:nvPr/>
      </p:nvGrpSpPr>
      <p:grpSpPr>
        <a:xfrm>
          <a:off x="0" y="0"/>
          <a:ext cx="0" cy="0"/>
          <a:chOff x="0" y="0"/>
          <a:chExt cx="0" cy="0"/>
        </a:xfrm>
      </p:grpSpPr>
      <p:sp>
        <p:nvSpPr>
          <p:cNvPr id="3144" name="Google Shape;3144;g135e18421cc_13_1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57" name="Shape 2157"/>
        <p:cNvGrpSpPr/>
        <p:nvPr/>
      </p:nvGrpSpPr>
      <p:grpSpPr>
        <a:xfrm>
          <a:off x="0" y="0"/>
          <a:ext cx="0" cy="0"/>
          <a:chOff x="0" y="0"/>
          <a:chExt cx="0" cy="0"/>
        </a:xfrm>
      </p:grpSpPr>
      <p:sp>
        <p:nvSpPr>
          <p:cNvPr id="2158" name="Google Shape;2158;g54dda1946d_6_30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13" name="Shape 2213"/>
        <p:cNvGrpSpPr/>
        <p:nvPr/>
      </p:nvGrpSpPr>
      <p:grpSpPr>
        <a:xfrm>
          <a:off x="0" y="0"/>
          <a:ext cx="0" cy="0"/>
          <a:chOff x="0" y="0"/>
          <a:chExt cx="0" cy="0"/>
        </a:xfrm>
      </p:grpSpPr>
      <p:sp>
        <p:nvSpPr>
          <p:cNvPr id="2214" name="Google Shape;2214;g14072739ea5_12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14072739ea5_12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21" name="Shape 2221"/>
        <p:cNvGrpSpPr/>
        <p:nvPr/>
      </p:nvGrpSpPr>
      <p:grpSpPr>
        <a:xfrm>
          <a:off x="0" y="0"/>
          <a:ext cx="0" cy="0"/>
          <a:chOff x="0" y="0"/>
          <a:chExt cx="0" cy="0"/>
        </a:xfrm>
      </p:grpSpPr>
      <p:sp>
        <p:nvSpPr>
          <p:cNvPr id="2222" name="Google Shape;2222;g54dda1946d_6_32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54dda1946d_6_32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55" name="Shape 1955"/>
        <p:cNvGrpSpPr/>
        <p:nvPr/>
      </p:nvGrpSpPr>
      <p:grpSpPr>
        <a:xfrm>
          <a:off x="0" y="0"/>
          <a:ext cx="0" cy="0"/>
          <a:chOff x="0" y="0"/>
          <a:chExt cx="0" cy="0"/>
        </a:xfrm>
      </p:grpSpPr>
      <p:sp>
        <p:nvSpPr>
          <p:cNvPr id="1956" name="Google Shape;1956;g250c6fed1d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16" name="Shape 2616"/>
        <p:cNvGrpSpPr/>
        <p:nvPr/>
      </p:nvGrpSpPr>
      <p:grpSpPr>
        <a:xfrm>
          <a:off x="0" y="0"/>
          <a:ext cx="0" cy="0"/>
          <a:chOff x="0" y="0"/>
          <a:chExt cx="0" cy="0"/>
        </a:xfrm>
      </p:grpSpPr>
      <p:sp>
        <p:nvSpPr>
          <p:cNvPr id="2617" name="Google Shape;2617;g54ff9c4cb4_3_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54ff9c4cb4_3_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55" name="Shape 1955"/>
        <p:cNvGrpSpPr/>
        <p:nvPr/>
      </p:nvGrpSpPr>
      <p:grpSpPr>
        <a:xfrm>
          <a:off x="0" y="0"/>
          <a:ext cx="0" cy="0"/>
          <a:chOff x="0" y="0"/>
          <a:chExt cx="0" cy="0"/>
        </a:xfrm>
      </p:grpSpPr>
      <p:sp>
        <p:nvSpPr>
          <p:cNvPr id="1956" name="Google Shape;1956;g250c6fed1d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56" name="Shape 2056"/>
        <p:cNvGrpSpPr/>
        <p:nvPr/>
      </p:nvGrpSpPr>
      <p:grpSpPr>
        <a:xfrm>
          <a:off x="0" y="0"/>
          <a:ext cx="0" cy="0"/>
          <a:chOff x="0" y="0"/>
          <a:chExt cx="0" cy="0"/>
        </a:xfrm>
      </p:grpSpPr>
      <p:sp>
        <p:nvSpPr>
          <p:cNvPr id="2057" name="Google Shape;2057;gd431007ba2_0_21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d431007ba2_0_2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57" name="Shape 2157"/>
        <p:cNvGrpSpPr/>
        <p:nvPr/>
      </p:nvGrpSpPr>
      <p:grpSpPr>
        <a:xfrm>
          <a:off x="0" y="0"/>
          <a:ext cx="0" cy="0"/>
          <a:chOff x="0" y="0"/>
          <a:chExt cx="0" cy="0"/>
        </a:xfrm>
      </p:grpSpPr>
      <p:sp>
        <p:nvSpPr>
          <p:cNvPr id="2158" name="Google Shape;2158;g54dda1946d_6_30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8" name="Shape 8"/>
        <p:cNvGrpSpPr/>
        <p:nvPr/>
      </p:nvGrpSpPr>
      <p:grpSpPr>
        <a:xfrm>
          <a:off x="0" y="0"/>
          <a:ext cx="0" cy="0"/>
          <a:chOff x="0" y="0"/>
          <a:chExt cx="0" cy="0"/>
        </a:xfrm>
      </p:grpSpPr>
      <p:grpSp>
        <p:nvGrpSpPr>
          <p:cNvPr id="9" name="Google Shape;9;p2"/>
          <p:cNvGrpSpPr/>
          <p:nvPr/>
        </p:nvGrpSpPr>
        <p:grpSpPr>
          <a:xfrm>
            <a:off x="-1084742" y="-705986"/>
            <a:ext cx="11970364" cy="7679263"/>
            <a:chOff x="-1084742" y="-705986"/>
            <a:chExt cx="11970364" cy="7679263"/>
          </a:xfrm>
        </p:grpSpPr>
        <p:grpSp>
          <p:nvGrpSpPr>
            <p:cNvPr id="10" name="Google Shape;10;p2"/>
            <p:cNvGrpSpPr/>
            <p:nvPr/>
          </p:nvGrpSpPr>
          <p:grpSpPr>
            <a:xfrm>
              <a:off x="-1084742" y="-705986"/>
              <a:ext cx="11970364" cy="7679263"/>
              <a:chOff x="-1084742" y="-705986"/>
              <a:chExt cx="11970364" cy="7679263"/>
            </a:xfrm>
          </p:grpSpPr>
          <p:grpSp>
            <p:nvGrpSpPr>
              <p:cNvPr id="11" name="Google Shape;11;p2"/>
              <p:cNvGrpSpPr/>
              <p:nvPr/>
            </p:nvGrpSpPr>
            <p:grpSpPr>
              <a:xfrm rot="899916">
                <a:off x="-66920" y="4213149"/>
                <a:ext cx="2481318" cy="2481318"/>
                <a:chOff x="2530475" y="1998650"/>
                <a:chExt cx="2100600" cy="2100600"/>
              </a:xfrm>
            </p:grpSpPr>
            <p:cxnSp>
              <p:nvCxnSpPr>
                <p:cNvPr id="12" name="Google Shape;1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 name="Google Shape;13;p2"/>
                <p:cNvGrpSpPr/>
                <p:nvPr/>
              </p:nvGrpSpPr>
              <p:grpSpPr>
                <a:xfrm>
                  <a:off x="2530475" y="1998650"/>
                  <a:ext cx="2100600" cy="2100600"/>
                  <a:chOff x="2530475" y="1998650"/>
                  <a:chExt cx="2100600" cy="2100600"/>
                </a:xfrm>
              </p:grpSpPr>
              <p:cxnSp>
                <p:nvCxnSpPr>
                  <p:cNvPr id="14" name="Google Shape;1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 name="Google Shape;1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 name="Google Shape;1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 name="Google Shape;1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 name="Google Shape;1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 name="Google Shape;1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2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2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2" name="Google Shape;2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2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2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 name="Google Shape;2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2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2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8" name="Google Shape;2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2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3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 name="Google Shape;31;p2"/>
              <p:cNvGrpSpPr/>
              <p:nvPr/>
            </p:nvGrpSpPr>
            <p:grpSpPr>
              <a:xfrm rot="-899916">
                <a:off x="8125494" y="-254293"/>
                <a:ext cx="2481318" cy="2481318"/>
                <a:chOff x="2530475" y="1998650"/>
                <a:chExt cx="2100600" cy="2100600"/>
              </a:xfrm>
            </p:grpSpPr>
            <p:cxnSp>
              <p:nvCxnSpPr>
                <p:cNvPr id="32" name="Google Shape;3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3" name="Google Shape;33;p2"/>
                <p:cNvGrpSpPr/>
                <p:nvPr/>
              </p:nvGrpSpPr>
              <p:grpSpPr>
                <a:xfrm>
                  <a:off x="2530475" y="1998650"/>
                  <a:ext cx="2100600" cy="2100600"/>
                  <a:chOff x="2530475" y="1998650"/>
                  <a:chExt cx="2100600" cy="2100600"/>
                </a:xfrm>
              </p:grpSpPr>
              <p:cxnSp>
                <p:nvCxnSpPr>
                  <p:cNvPr id="34" name="Google Shape;3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 name="Google Shape;3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6" name="Google Shape;3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 name="Google Shape;3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8" name="Google Shape;3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 name="Google Shape;3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 name="Google Shape;4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 name="Google Shape;4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 name="Google Shape;4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 name="Google Shape;4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4" name="Google Shape;4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 name="Google Shape;4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 name="Google Shape;4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 name="Google Shape;4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 name="Google Shape;4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 name="Google Shape;4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 name="Google Shape;5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1" name="Google Shape;51;p2"/>
              <p:cNvGrpSpPr/>
              <p:nvPr/>
            </p:nvGrpSpPr>
            <p:grpSpPr>
              <a:xfrm rot="899916">
                <a:off x="-805932" y="-427176"/>
                <a:ext cx="2481318" cy="2481318"/>
                <a:chOff x="2530475" y="1998650"/>
                <a:chExt cx="2100600" cy="2100600"/>
              </a:xfrm>
            </p:grpSpPr>
            <p:cxnSp>
              <p:nvCxnSpPr>
                <p:cNvPr id="52" name="Google Shape;5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3" name="Google Shape;53;p2"/>
                <p:cNvGrpSpPr/>
                <p:nvPr/>
              </p:nvGrpSpPr>
              <p:grpSpPr>
                <a:xfrm>
                  <a:off x="2530475" y="1998650"/>
                  <a:ext cx="2100600" cy="2100600"/>
                  <a:chOff x="2530475" y="1998650"/>
                  <a:chExt cx="2100600" cy="2100600"/>
                </a:xfrm>
              </p:grpSpPr>
              <p:cxnSp>
                <p:nvCxnSpPr>
                  <p:cNvPr id="54" name="Google Shape;5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 name="Google Shape;5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6" name="Google Shape;5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7" name="Google Shape;5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 name="Google Shape;5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 name="Google Shape;5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 name="Google Shape;6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 name="Google Shape;6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 name="Google Shape;6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71" name="Google Shape;71;p2"/>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grpSp>
      <p:sp>
        <p:nvSpPr>
          <p:cNvPr id="72" name="Google Shape;72;p2"/>
          <p:cNvSpPr txBox="1"/>
          <p:nvPr>
            <p:ph type="ctrTitle"/>
          </p:nvPr>
        </p:nvSpPr>
        <p:spPr>
          <a:xfrm>
            <a:off x="2197040" y="1609688"/>
            <a:ext cx="4749900" cy="1610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73" name="Google Shape;73;p2"/>
          <p:cNvSpPr txBox="1"/>
          <p:nvPr>
            <p:ph type="subTitle" idx="1"/>
          </p:nvPr>
        </p:nvSpPr>
        <p:spPr>
          <a:xfrm>
            <a:off x="2197060" y="3058013"/>
            <a:ext cx="47499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74" name="Google Shape;74;p2"/>
          <p:cNvGrpSpPr/>
          <p:nvPr/>
        </p:nvGrpSpPr>
        <p:grpSpPr>
          <a:xfrm>
            <a:off x="1587836" y="190427"/>
            <a:ext cx="7315677" cy="4837499"/>
            <a:chOff x="1587836" y="190427"/>
            <a:chExt cx="7315677" cy="4837499"/>
          </a:xfrm>
        </p:grpSpPr>
        <p:sp>
          <p:nvSpPr>
            <p:cNvPr id="75" name="Google Shape;75;p2"/>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2"/>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2"/>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8" name="Google Shape;78;p2"/>
          <p:cNvGrpSpPr/>
          <p:nvPr/>
        </p:nvGrpSpPr>
        <p:grpSpPr>
          <a:xfrm>
            <a:off x="226403" y="109123"/>
            <a:ext cx="8606183" cy="4878872"/>
            <a:chOff x="226403" y="109123"/>
            <a:chExt cx="8606183" cy="4878872"/>
          </a:xfrm>
        </p:grpSpPr>
        <p:sp>
          <p:nvSpPr>
            <p:cNvPr id="79" name="Google Shape;79;p2"/>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2"/>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2"/>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2"/>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2"/>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2"/>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2"/>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2"/>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2"/>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2"/>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2"/>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520" name="Shape 520"/>
        <p:cNvGrpSpPr/>
        <p:nvPr/>
      </p:nvGrpSpPr>
      <p:grpSpPr>
        <a:xfrm>
          <a:off x="0" y="0"/>
          <a:ext cx="0" cy="0"/>
          <a:chOff x="0" y="0"/>
          <a:chExt cx="0" cy="0"/>
        </a:xfrm>
      </p:grpSpPr>
      <p:grpSp>
        <p:nvGrpSpPr>
          <p:cNvPr id="521" name="Google Shape;521;p11"/>
          <p:cNvGrpSpPr/>
          <p:nvPr/>
        </p:nvGrpSpPr>
        <p:grpSpPr>
          <a:xfrm>
            <a:off x="-1197212" y="-292175"/>
            <a:ext cx="11475697" cy="5906267"/>
            <a:chOff x="-1197212" y="-292175"/>
            <a:chExt cx="11475697" cy="5906267"/>
          </a:xfrm>
        </p:grpSpPr>
        <p:grpSp>
          <p:nvGrpSpPr>
            <p:cNvPr id="522" name="Google Shape;522;p11"/>
            <p:cNvGrpSpPr/>
            <p:nvPr/>
          </p:nvGrpSpPr>
          <p:grpSpPr>
            <a:xfrm rot="-641899">
              <a:off x="7588211" y="2799655"/>
              <a:ext cx="2481509" cy="2481509"/>
              <a:chOff x="2530475" y="1998650"/>
              <a:chExt cx="2100600" cy="2100600"/>
            </a:xfrm>
          </p:grpSpPr>
          <p:cxnSp>
            <p:nvCxnSpPr>
              <p:cNvPr id="523" name="Google Shape;523;p1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24" name="Google Shape;524;p11"/>
              <p:cNvGrpSpPr/>
              <p:nvPr/>
            </p:nvGrpSpPr>
            <p:grpSpPr>
              <a:xfrm>
                <a:off x="2530475" y="1998650"/>
                <a:ext cx="2100600" cy="2100600"/>
                <a:chOff x="2530475" y="1998650"/>
                <a:chExt cx="2100600" cy="2100600"/>
              </a:xfrm>
            </p:grpSpPr>
            <p:cxnSp>
              <p:nvCxnSpPr>
                <p:cNvPr id="525" name="Google Shape;525;p1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6" name="Google Shape;526;p1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7" name="Google Shape;527;p1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8" name="Google Shape;528;p1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9" name="Google Shape;529;p1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0" name="Google Shape;530;p1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1" name="Google Shape;531;p1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2" name="Google Shape;532;p1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3" name="Google Shape;533;p1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4" name="Google Shape;534;p1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5" name="Google Shape;535;p1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6" name="Google Shape;536;p1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7" name="Google Shape;537;p1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8" name="Google Shape;538;p1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9" name="Google Shape;539;p1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40" name="Google Shape;540;p1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41" name="Google Shape;541;p1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42" name="Google Shape;542;p11"/>
            <p:cNvGrpSpPr/>
            <p:nvPr/>
          </p:nvGrpSpPr>
          <p:grpSpPr>
            <a:xfrm rot="-484102">
              <a:off x="-1035354" y="-92019"/>
              <a:ext cx="2481425" cy="2481425"/>
              <a:chOff x="2530475" y="1998650"/>
              <a:chExt cx="2100600" cy="2100600"/>
            </a:xfrm>
          </p:grpSpPr>
          <p:cxnSp>
            <p:nvCxnSpPr>
              <p:cNvPr id="543" name="Google Shape;543;p1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44" name="Google Shape;544;p11"/>
              <p:cNvGrpSpPr/>
              <p:nvPr/>
            </p:nvGrpSpPr>
            <p:grpSpPr>
              <a:xfrm>
                <a:off x="2530475" y="1998650"/>
                <a:ext cx="2100600" cy="2100600"/>
                <a:chOff x="2530475" y="1998650"/>
                <a:chExt cx="2100600" cy="2100600"/>
              </a:xfrm>
            </p:grpSpPr>
            <p:cxnSp>
              <p:nvCxnSpPr>
                <p:cNvPr id="545" name="Google Shape;545;p1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6" name="Google Shape;546;p1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7" name="Google Shape;547;p1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8" name="Google Shape;548;p1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9" name="Google Shape;549;p1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0" name="Google Shape;550;p1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1" name="Google Shape;551;p1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2" name="Google Shape;552;p1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3" name="Google Shape;553;p1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4" name="Google Shape;554;p1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5" name="Google Shape;555;p1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6" name="Google Shape;556;p1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7" name="Google Shape;557;p1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8" name="Google Shape;558;p1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9" name="Google Shape;559;p1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60" name="Google Shape;560;p1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61" name="Google Shape;561;p1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562" name="Google Shape;562;p11"/>
            <p:cNvSpPr/>
            <p:nvPr/>
          </p:nvSpPr>
          <p:spPr>
            <a:xfrm>
              <a:off x="-375050" y="3947767"/>
              <a:ext cx="8061800" cy="1666325"/>
            </a:xfrm>
            <a:custGeom>
              <a:avLst/>
              <a:gdLst/>
              <a:ahLst/>
              <a:cxnLst/>
              <a:rect l="l" t="t" r="r" b="b"/>
              <a:pathLst>
                <a:path w="322472" h="66653" extrusionOk="0">
                  <a:moveTo>
                    <a:pt x="0" y="17452"/>
                  </a:moveTo>
                  <a:cubicBezTo>
                    <a:pt x="6802" y="14560"/>
                    <a:pt x="23456" y="894"/>
                    <a:pt x="40810" y="99"/>
                  </a:cubicBezTo>
                  <a:cubicBezTo>
                    <a:pt x="58164" y="-695"/>
                    <a:pt x="87786" y="6170"/>
                    <a:pt x="104122" y="12685"/>
                  </a:cubicBezTo>
                  <a:cubicBezTo>
                    <a:pt x="120459" y="19201"/>
                    <a:pt x="124145" y="39764"/>
                    <a:pt x="138829" y="39192"/>
                  </a:cubicBezTo>
                  <a:cubicBezTo>
                    <a:pt x="153513" y="38620"/>
                    <a:pt x="174649" y="12716"/>
                    <a:pt x="192225" y="9252"/>
                  </a:cubicBezTo>
                  <a:cubicBezTo>
                    <a:pt x="209801" y="5788"/>
                    <a:pt x="227949" y="10746"/>
                    <a:pt x="244285" y="18406"/>
                  </a:cubicBezTo>
                  <a:cubicBezTo>
                    <a:pt x="260622" y="26066"/>
                    <a:pt x="277213" y="47170"/>
                    <a:pt x="290244" y="55211"/>
                  </a:cubicBezTo>
                  <a:cubicBezTo>
                    <a:pt x="303275" y="63252"/>
                    <a:pt x="317101" y="64746"/>
                    <a:pt x="322472" y="66653"/>
                  </a:cubicBezTo>
                </a:path>
              </a:pathLst>
            </a:custGeom>
            <a:noFill/>
            <a:ln w="19050" cap="flat" cmpd="sng">
              <a:solidFill>
                <a:schemeClr val="accent5"/>
              </a:solidFill>
              <a:prstDash val="dash"/>
              <a:round/>
              <a:headEnd type="none" w="med" len="med"/>
              <a:tailEnd type="none" w="med" len="med"/>
            </a:ln>
          </p:spPr>
        </p:sp>
        <p:sp>
          <p:nvSpPr>
            <p:cNvPr id="563" name="Google Shape;563;p11"/>
            <p:cNvSpPr/>
            <p:nvPr/>
          </p:nvSpPr>
          <p:spPr>
            <a:xfrm>
              <a:off x="1708350" y="-292175"/>
              <a:ext cx="7813875" cy="1515600"/>
            </a:xfrm>
            <a:custGeom>
              <a:avLst/>
              <a:gdLst/>
              <a:ahLst/>
              <a:cxnLst/>
              <a:rect l="l" t="t" r="r" b="b"/>
              <a:pathLst>
                <a:path w="312555" h="60624" extrusionOk="0">
                  <a:moveTo>
                    <a:pt x="0" y="0"/>
                  </a:moveTo>
                  <a:cubicBezTo>
                    <a:pt x="5276" y="6198"/>
                    <a:pt x="16972" y="30608"/>
                    <a:pt x="31656" y="37187"/>
                  </a:cubicBezTo>
                  <a:cubicBezTo>
                    <a:pt x="46340" y="43766"/>
                    <a:pt x="71797" y="42431"/>
                    <a:pt x="88102" y="39475"/>
                  </a:cubicBezTo>
                  <a:cubicBezTo>
                    <a:pt x="104407" y="36519"/>
                    <a:pt x="113275" y="18276"/>
                    <a:pt x="129484" y="19452"/>
                  </a:cubicBezTo>
                  <a:cubicBezTo>
                    <a:pt x="145694" y="20628"/>
                    <a:pt x="168673" y="39793"/>
                    <a:pt x="185359" y="46531"/>
                  </a:cubicBezTo>
                  <a:cubicBezTo>
                    <a:pt x="202045" y="53269"/>
                    <a:pt x="212152" y="57973"/>
                    <a:pt x="229601" y="59880"/>
                  </a:cubicBezTo>
                  <a:cubicBezTo>
                    <a:pt x="247050" y="61787"/>
                    <a:pt x="276226" y="59467"/>
                    <a:pt x="290052" y="57973"/>
                  </a:cubicBezTo>
                  <a:cubicBezTo>
                    <a:pt x="303878" y="56479"/>
                    <a:pt x="308805" y="52093"/>
                    <a:pt x="312555" y="50917"/>
                  </a:cubicBezTo>
                </a:path>
              </a:pathLst>
            </a:custGeom>
            <a:noFill/>
            <a:ln w="19050" cap="flat" cmpd="sng">
              <a:solidFill>
                <a:schemeClr val="accent5"/>
              </a:solidFill>
              <a:prstDash val="dash"/>
              <a:round/>
              <a:headEnd type="none" w="med" len="med"/>
              <a:tailEnd type="none" w="med" len="med"/>
            </a:ln>
          </p:spPr>
        </p:sp>
      </p:grpSp>
      <p:sp>
        <p:nvSpPr>
          <p:cNvPr id="564" name="Google Shape;564;p11"/>
          <p:cNvSpPr txBox="1"/>
          <p:nvPr>
            <p:ph type="title" hasCustomPrompt="1"/>
          </p:nvPr>
        </p:nvSpPr>
        <p:spPr>
          <a:xfrm>
            <a:off x="1931425" y="1856125"/>
            <a:ext cx="5281200" cy="1053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3"/>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65" name="Google Shape;565;p11"/>
          <p:cNvSpPr txBox="1"/>
          <p:nvPr>
            <p:ph type="subTitle" idx="1"/>
          </p:nvPr>
        </p:nvSpPr>
        <p:spPr>
          <a:xfrm>
            <a:off x="1931425" y="2790275"/>
            <a:ext cx="52812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grpSp>
        <p:nvGrpSpPr>
          <p:cNvPr id="566" name="Google Shape;566;p11"/>
          <p:cNvGrpSpPr/>
          <p:nvPr/>
        </p:nvGrpSpPr>
        <p:grpSpPr>
          <a:xfrm>
            <a:off x="221862" y="124009"/>
            <a:ext cx="8735155" cy="4895482"/>
            <a:chOff x="221862" y="124009"/>
            <a:chExt cx="8735155" cy="4895482"/>
          </a:xfrm>
        </p:grpSpPr>
        <p:sp>
          <p:nvSpPr>
            <p:cNvPr id="567" name="Google Shape;567;p11"/>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11"/>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11"/>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11"/>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11"/>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11"/>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11"/>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11"/>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75" name="Google Shape;575;p11"/>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576" name="Shape 57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577" name="Shape 577"/>
        <p:cNvGrpSpPr/>
        <p:nvPr/>
      </p:nvGrpSpPr>
      <p:grpSpPr>
        <a:xfrm>
          <a:off x="0" y="0"/>
          <a:ext cx="0" cy="0"/>
          <a:chOff x="0" y="0"/>
          <a:chExt cx="0" cy="0"/>
        </a:xfrm>
      </p:grpSpPr>
      <p:grpSp>
        <p:nvGrpSpPr>
          <p:cNvPr id="578" name="Google Shape;578;p13"/>
          <p:cNvGrpSpPr/>
          <p:nvPr/>
        </p:nvGrpSpPr>
        <p:grpSpPr>
          <a:xfrm>
            <a:off x="-857778" y="-2021309"/>
            <a:ext cx="12107713" cy="9118710"/>
            <a:chOff x="-857778" y="-2021309"/>
            <a:chExt cx="12107713" cy="9118710"/>
          </a:xfrm>
        </p:grpSpPr>
        <p:grpSp>
          <p:nvGrpSpPr>
            <p:cNvPr id="579" name="Google Shape;579;p13"/>
            <p:cNvGrpSpPr/>
            <p:nvPr/>
          </p:nvGrpSpPr>
          <p:grpSpPr>
            <a:xfrm rot="-641899">
              <a:off x="-649014" y="-1812545"/>
              <a:ext cx="2481509" cy="2481509"/>
              <a:chOff x="2530475" y="1998650"/>
              <a:chExt cx="2100600" cy="2100600"/>
            </a:xfrm>
          </p:grpSpPr>
          <p:cxnSp>
            <p:nvCxnSpPr>
              <p:cNvPr id="580" name="Google Shape;58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81" name="Google Shape;581;p13"/>
              <p:cNvGrpSpPr/>
              <p:nvPr/>
            </p:nvGrpSpPr>
            <p:grpSpPr>
              <a:xfrm>
                <a:off x="2530475" y="1998650"/>
                <a:ext cx="2100600" cy="2100600"/>
                <a:chOff x="2530475" y="1998650"/>
                <a:chExt cx="2100600" cy="2100600"/>
              </a:xfrm>
            </p:grpSpPr>
            <p:cxnSp>
              <p:nvCxnSpPr>
                <p:cNvPr id="582" name="Google Shape;58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0" name="Google Shape;59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1" name="Google Shape;59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2" name="Google Shape;59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3" name="Google Shape;59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4" name="Google Shape;59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5" name="Google Shape;59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6" name="Google Shape;59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7" name="Google Shape;59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8" name="Google Shape;59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99" name="Google Shape;599;p13"/>
            <p:cNvGrpSpPr/>
            <p:nvPr/>
          </p:nvGrpSpPr>
          <p:grpSpPr>
            <a:xfrm rot="-641899">
              <a:off x="8559661" y="-321395"/>
              <a:ext cx="2481509" cy="2481509"/>
              <a:chOff x="2530475" y="1998650"/>
              <a:chExt cx="2100600" cy="2100600"/>
            </a:xfrm>
          </p:grpSpPr>
          <p:cxnSp>
            <p:nvCxnSpPr>
              <p:cNvPr id="600" name="Google Shape;60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01" name="Google Shape;601;p13"/>
              <p:cNvGrpSpPr/>
              <p:nvPr/>
            </p:nvGrpSpPr>
            <p:grpSpPr>
              <a:xfrm>
                <a:off x="2530475" y="1998650"/>
                <a:ext cx="2100600" cy="2100600"/>
                <a:chOff x="2530475" y="1998650"/>
                <a:chExt cx="2100600" cy="2100600"/>
              </a:xfrm>
            </p:grpSpPr>
            <p:cxnSp>
              <p:nvCxnSpPr>
                <p:cNvPr id="602" name="Google Shape;60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3" name="Google Shape;60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4" name="Google Shape;60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5" name="Google Shape;60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6" name="Google Shape;60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7" name="Google Shape;60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8" name="Google Shape;60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9" name="Google Shape;60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0" name="Google Shape;61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1" name="Google Shape;61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2" name="Google Shape;61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3" name="Google Shape;61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4" name="Google Shape;61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5" name="Google Shape;61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6" name="Google Shape;61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7" name="Google Shape;61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8" name="Google Shape;61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19" name="Google Shape;619;p13"/>
            <p:cNvGrpSpPr/>
            <p:nvPr/>
          </p:nvGrpSpPr>
          <p:grpSpPr>
            <a:xfrm rot="-484102">
              <a:off x="-417667" y="4035481"/>
              <a:ext cx="2481425" cy="2481425"/>
              <a:chOff x="2530475" y="1998650"/>
              <a:chExt cx="2100600" cy="2100600"/>
            </a:xfrm>
          </p:grpSpPr>
          <p:cxnSp>
            <p:nvCxnSpPr>
              <p:cNvPr id="620" name="Google Shape;62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21" name="Google Shape;621;p13"/>
              <p:cNvGrpSpPr/>
              <p:nvPr/>
            </p:nvGrpSpPr>
            <p:grpSpPr>
              <a:xfrm>
                <a:off x="2530475" y="1998650"/>
                <a:ext cx="2100600" cy="2100600"/>
                <a:chOff x="2530475" y="1998650"/>
                <a:chExt cx="2100600" cy="2100600"/>
              </a:xfrm>
            </p:grpSpPr>
            <p:cxnSp>
              <p:nvCxnSpPr>
                <p:cNvPr id="622" name="Google Shape;62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3" name="Google Shape;62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4" name="Google Shape;62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5" name="Google Shape;62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6" name="Google Shape;62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7" name="Google Shape;62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8" name="Google Shape;62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9" name="Google Shape;62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30" name="Google Shape;63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1" name="Google Shape;63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2" name="Google Shape;63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3" name="Google Shape;63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4" name="Google Shape;63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5" name="Google Shape;63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6" name="Google Shape;63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7" name="Google Shape;63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8" name="Google Shape;63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639" name="Google Shape;639;p13"/>
            <p:cNvSpPr/>
            <p:nvPr/>
          </p:nvSpPr>
          <p:spPr>
            <a:xfrm>
              <a:off x="2642850" y="-106250"/>
              <a:ext cx="5191775" cy="614789"/>
            </a:xfrm>
            <a:custGeom>
              <a:avLst/>
              <a:gdLst/>
              <a:ahLst/>
              <a:cxnLst/>
              <a:rect l="l" t="t" r="r" b="b"/>
              <a:pathLst>
                <a:path w="207671" h="20265" extrusionOk="0">
                  <a:moveTo>
                    <a:pt x="0" y="0"/>
                  </a:moveTo>
                  <a:cubicBezTo>
                    <a:pt x="2352" y="1875"/>
                    <a:pt x="4354" y="8868"/>
                    <a:pt x="14111" y="11252"/>
                  </a:cubicBezTo>
                  <a:cubicBezTo>
                    <a:pt x="23868" y="13636"/>
                    <a:pt x="43225" y="15320"/>
                    <a:pt x="58544" y="14303"/>
                  </a:cubicBezTo>
                  <a:cubicBezTo>
                    <a:pt x="73864" y="13286"/>
                    <a:pt x="91217" y="4164"/>
                    <a:pt x="106028" y="5149"/>
                  </a:cubicBezTo>
                  <a:cubicBezTo>
                    <a:pt x="120839" y="6134"/>
                    <a:pt x="130470" y="21010"/>
                    <a:pt x="147410" y="20215"/>
                  </a:cubicBezTo>
                  <a:cubicBezTo>
                    <a:pt x="164351" y="19421"/>
                    <a:pt x="197628" y="3688"/>
                    <a:pt x="207671" y="382"/>
                  </a:cubicBezTo>
                </a:path>
              </a:pathLst>
            </a:custGeom>
            <a:noFill/>
            <a:ln w="19050" cap="flat" cmpd="sng">
              <a:solidFill>
                <a:schemeClr val="accent5"/>
              </a:solidFill>
              <a:prstDash val="dash"/>
              <a:round/>
              <a:headEnd type="none" w="med" len="med"/>
              <a:tailEnd type="none" w="med" len="med"/>
            </a:ln>
          </p:spPr>
        </p:sp>
        <p:grpSp>
          <p:nvGrpSpPr>
            <p:cNvPr id="640" name="Google Shape;640;p13"/>
            <p:cNvGrpSpPr/>
            <p:nvPr/>
          </p:nvGrpSpPr>
          <p:grpSpPr>
            <a:xfrm rot="899559">
              <a:off x="6461207" y="4337199"/>
              <a:ext cx="2481466" cy="2481466"/>
              <a:chOff x="2530475" y="1998650"/>
              <a:chExt cx="2100600" cy="2100600"/>
            </a:xfrm>
          </p:grpSpPr>
          <p:cxnSp>
            <p:nvCxnSpPr>
              <p:cNvPr id="641" name="Google Shape;641;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42" name="Google Shape;642;p13"/>
              <p:cNvGrpSpPr/>
              <p:nvPr/>
            </p:nvGrpSpPr>
            <p:grpSpPr>
              <a:xfrm>
                <a:off x="2530475" y="1998650"/>
                <a:ext cx="2100600" cy="2100600"/>
                <a:chOff x="2530475" y="1998650"/>
                <a:chExt cx="2100600" cy="2100600"/>
              </a:xfrm>
            </p:grpSpPr>
            <p:cxnSp>
              <p:nvCxnSpPr>
                <p:cNvPr id="643" name="Google Shape;643;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4" name="Google Shape;644;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5" name="Google Shape;645;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6" name="Google Shape;646;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7" name="Google Shape;647;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8" name="Google Shape;648;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9" name="Google Shape;649;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0" name="Google Shape;650;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1" name="Google Shape;651;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2" name="Google Shape;652;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3" name="Google Shape;653;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4" name="Google Shape;654;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5" name="Google Shape;655;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6" name="Google Shape;656;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7" name="Google Shape;657;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8" name="Google Shape;658;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9" name="Google Shape;659;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660" name="Google Shape;660;p13"/>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61" name="Google Shape;661;p13"/>
          <p:cNvSpPr txBox="1"/>
          <p:nvPr>
            <p:ph type="subTitle" idx="1"/>
          </p:nvPr>
        </p:nvSpPr>
        <p:spPr>
          <a:xfrm>
            <a:off x="789425"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662" name="Google Shape;662;p13"/>
          <p:cNvSpPr txBox="1"/>
          <p:nvPr>
            <p:ph type="subTitle" idx="2"/>
          </p:nvPr>
        </p:nvSpPr>
        <p:spPr>
          <a:xfrm>
            <a:off x="3383246"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663" name="Google Shape;663;p13"/>
          <p:cNvSpPr txBox="1"/>
          <p:nvPr>
            <p:ph type="subTitle" idx="3"/>
          </p:nvPr>
        </p:nvSpPr>
        <p:spPr>
          <a:xfrm>
            <a:off x="5977067"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664" name="Google Shape;664;p13"/>
          <p:cNvSpPr txBox="1"/>
          <p:nvPr>
            <p:ph type="title" idx="4" hasCustomPrompt="1"/>
          </p:nvPr>
        </p:nvSpPr>
        <p:spPr>
          <a:xfrm>
            <a:off x="1599470"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5" name="Google Shape;665;p13"/>
          <p:cNvSpPr txBox="1"/>
          <p:nvPr>
            <p:ph type="title" idx="5" hasCustomPrompt="1"/>
          </p:nvPr>
        </p:nvSpPr>
        <p:spPr>
          <a:xfrm>
            <a:off x="4193291"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6" name="Google Shape;666;p13"/>
          <p:cNvSpPr txBox="1"/>
          <p:nvPr>
            <p:ph type="title" idx="6" hasCustomPrompt="1"/>
          </p:nvPr>
        </p:nvSpPr>
        <p:spPr>
          <a:xfrm>
            <a:off x="6787112"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7" name="Google Shape;667;p13"/>
          <p:cNvSpPr txBox="1"/>
          <p:nvPr>
            <p:ph type="subTitle" idx="7"/>
          </p:nvPr>
        </p:nvSpPr>
        <p:spPr>
          <a:xfrm>
            <a:off x="789425"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668" name="Google Shape;668;p13"/>
          <p:cNvSpPr txBox="1"/>
          <p:nvPr>
            <p:ph type="subTitle" idx="8"/>
          </p:nvPr>
        </p:nvSpPr>
        <p:spPr>
          <a:xfrm>
            <a:off x="3383246"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669" name="Google Shape;669;p13"/>
          <p:cNvSpPr txBox="1"/>
          <p:nvPr>
            <p:ph type="subTitle" idx="9"/>
          </p:nvPr>
        </p:nvSpPr>
        <p:spPr>
          <a:xfrm>
            <a:off x="5977067"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grpSp>
        <p:nvGrpSpPr>
          <p:cNvPr id="670" name="Google Shape;670;p13"/>
          <p:cNvGrpSpPr/>
          <p:nvPr/>
        </p:nvGrpSpPr>
        <p:grpSpPr>
          <a:xfrm>
            <a:off x="104552" y="153363"/>
            <a:ext cx="8798397" cy="4753387"/>
            <a:chOff x="104552" y="153363"/>
            <a:chExt cx="8798397" cy="4753387"/>
          </a:xfrm>
        </p:grpSpPr>
        <p:sp>
          <p:nvSpPr>
            <p:cNvPr id="671" name="Google Shape;671;p13"/>
            <p:cNvSpPr/>
            <p:nvPr/>
          </p:nvSpPr>
          <p:spPr>
            <a:xfrm>
              <a:off x="320612" y="47544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13"/>
            <p:cNvSpPr/>
            <p:nvPr/>
          </p:nvSpPr>
          <p:spPr>
            <a:xfrm>
              <a:off x="160312" y="3568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13"/>
            <p:cNvSpPr/>
            <p:nvPr/>
          </p:nvSpPr>
          <p:spPr>
            <a:xfrm>
              <a:off x="472461" y="34201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13"/>
            <p:cNvSpPr/>
            <p:nvPr/>
          </p:nvSpPr>
          <p:spPr>
            <a:xfrm>
              <a:off x="174928" y="16445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13"/>
            <p:cNvSpPr/>
            <p:nvPr/>
          </p:nvSpPr>
          <p:spPr>
            <a:xfrm>
              <a:off x="369267" y="190529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13"/>
            <p:cNvSpPr/>
            <p:nvPr/>
          </p:nvSpPr>
          <p:spPr>
            <a:xfrm>
              <a:off x="104552" y="40320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13"/>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13"/>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13"/>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80" name="Google Shape;680;p13"/>
          <p:cNvGrpSpPr/>
          <p:nvPr/>
        </p:nvGrpSpPr>
        <p:grpSpPr>
          <a:xfrm>
            <a:off x="143386" y="709115"/>
            <a:ext cx="8835064" cy="3773037"/>
            <a:chOff x="143386" y="709115"/>
            <a:chExt cx="8835064" cy="3773037"/>
          </a:xfrm>
        </p:grpSpPr>
        <p:sp>
          <p:nvSpPr>
            <p:cNvPr id="681" name="Google Shape;681;p13"/>
            <p:cNvSpPr/>
            <p:nvPr/>
          </p:nvSpPr>
          <p:spPr>
            <a:xfrm>
              <a:off x="335111" y="41330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13"/>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13"/>
            <p:cNvSpPr/>
            <p:nvPr/>
          </p:nvSpPr>
          <p:spPr>
            <a:xfrm>
              <a:off x="143386" y="135080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684" name="Shape 684"/>
        <p:cNvGrpSpPr/>
        <p:nvPr/>
      </p:nvGrpSpPr>
      <p:grpSpPr>
        <a:xfrm>
          <a:off x="0" y="0"/>
          <a:ext cx="0" cy="0"/>
          <a:chOff x="0" y="0"/>
          <a:chExt cx="0" cy="0"/>
        </a:xfrm>
      </p:grpSpPr>
      <p:sp>
        <p:nvSpPr>
          <p:cNvPr id="685" name="Google Shape;685;p14"/>
          <p:cNvSpPr txBox="1"/>
          <p:nvPr>
            <p:ph type="title"/>
          </p:nvPr>
        </p:nvSpPr>
        <p:spPr>
          <a:xfrm flipH="1">
            <a:off x="857129" y="2373175"/>
            <a:ext cx="41883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686" name="Google Shape;686;p14"/>
          <p:cNvSpPr txBox="1"/>
          <p:nvPr>
            <p:ph type="title" idx="2" hasCustomPrompt="1"/>
          </p:nvPr>
        </p:nvSpPr>
        <p:spPr>
          <a:xfrm flipH="1">
            <a:off x="2268479" y="1573600"/>
            <a:ext cx="13656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87" name="Google Shape;687;p14"/>
          <p:cNvSpPr txBox="1"/>
          <p:nvPr>
            <p:ph type="subTitle" idx="1"/>
          </p:nvPr>
        </p:nvSpPr>
        <p:spPr>
          <a:xfrm flipH="1">
            <a:off x="857129" y="3194900"/>
            <a:ext cx="4188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688" name="Google Shape;688;p14"/>
          <p:cNvGrpSpPr/>
          <p:nvPr/>
        </p:nvGrpSpPr>
        <p:grpSpPr>
          <a:xfrm>
            <a:off x="-1497787" y="-1201359"/>
            <a:ext cx="11156047" cy="8165115"/>
            <a:chOff x="-1497787" y="-1201359"/>
            <a:chExt cx="11156047" cy="8165115"/>
          </a:xfrm>
        </p:grpSpPr>
        <p:grpSp>
          <p:nvGrpSpPr>
            <p:cNvPr id="689" name="Google Shape;689;p14"/>
            <p:cNvGrpSpPr/>
            <p:nvPr/>
          </p:nvGrpSpPr>
          <p:grpSpPr>
            <a:xfrm rot="459698">
              <a:off x="6633886" y="4327875"/>
              <a:ext cx="2481536" cy="2481536"/>
              <a:chOff x="2530475" y="1998650"/>
              <a:chExt cx="2100600" cy="2100600"/>
            </a:xfrm>
          </p:grpSpPr>
          <p:cxnSp>
            <p:nvCxnSpPr>
              <p:cNvPr id="690" name="Google Shape;69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91" name="Google Shape;691;p14"/>
              <p:cNvGrpSpPr/>
              <p:nvPr/>
            </p:nvGrpSpPr>
            <p:grpSpPr>
              <a:xfrm>
                <a:off x="2530475" y="1998650"/>
                <a:ext cx="2100600" cy="2100600"/>
                <a:chOff x="2530475" y="1998650"/>
                <a:chExt cx="2100600" cy="2100600"/>
              </a:xfrm>
            </p:grpSpPr>
            <p:cxnSp>
              <p:nvCxnSpPr>
                <p:cNvPr id="692" name="Google Shape;69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3" name="Google Shape;69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4" name="Google Shape;69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5" name="Google Shape;69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6" name="Google Shape;69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7" name="Google Shape;69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8" name="Google Shape;69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9" name="Google Shape;69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00" name="Google Shape;70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1" name="Google Shape;70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2" name="Google Shape;70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3" name="Google Shape;70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4" name="Google Shape;70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5" name="Google Shape;70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6" name="Google Shape;70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7" name="Google Shape;70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8" name="Google Shape;70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09" name="Google Shape;709;p14"/>
            <p:cNvGrpSpPr/>
            <p:nvPr/>
          </p:nvGrpSpPr>
          <p:grpSpPr>
            <a:xfrm rot="-641899">
              <a:off x="6967986" y="-992595"/>
              <a:ext cx="2481509" cy="2481509"/>
              <a:chOff x="2530475" y="1998650"/>
              <a:chExt cx="2100600" cy="2100600"/>
            </a:xfrm>
          </p:grpSpPr>
          <p:cxnSp>
            <p:nvCxnSpPr>
              <p:cNvPr id="710" name="Google Shape;71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11" name="Google Shape;711;p14"/>
              <p:cNvGrpSpPr/>
              <p:nvPr/>
            </p:nvGrpSpPr>
            <p:grpSpPr>
              <a:xfrm>
                <a:off x="2530475" y="1998650"/>
                <a:ext cx="2100600" cy="2100600"/>
                <a:chOff x="2530475" y="1998650"/>
                <a:chExt cx="2100600" cy="2100600"/>
              </a:xfrm>
            </p:grpSpPr>
            <p:cxnSp>
              <p:nvCxnSpPr>
                <p:cNvPr id="712" name="Google Shape;71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3" name="Google Shape;71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4" name="Google Shape;71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5" name="Google Shape;71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6" name="Google Shape;71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7" name="Google Shape;71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8" name="Google Shape;71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9" name="Google Shape;71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20" name="Google Shape;72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1" name="Google Shape;72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2" name="Google Shape;72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3" name="Google Shape;72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4" name="Google Shape;72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5" name="Google Shape;72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6" name="Google Shape;72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7" name="Google Shape;72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8" name="Google Shape;72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29" name="Google Shape;729;p14"/>
            <p:cNvGrpSpPr/>
            <p:nvPr/>
          </p:nvGrpSpPr>
          <p:grpSpPr>
            <a:xfrm rot="-484102">
              <a:off x="-1335929" y="-573444"/>
              <a:ext cx="2481425" cy="2481425"/>
              <a:chOff x="2530475" y="1998650"/>
              <a:chExt cx="2100600" cy="2100600"/>
            </a:xfrm>
          </p:grpSpPr>
          <p:cxnSp>
            <p:nvCxnSpPr>
              <p:cNvPr id="730" name="Google Shape;73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31" name="Google Shape;731;p14"/>
              <p:cNvGrpSpPr/>
              <p:nvPr/>
            </p:nvGrpSpPr>
            <p:grpSpPr>
              <a:xfrm>
                <a:off x="2530475" y="1998650"/>
                <a:ext cx="2100600" cy="2100600"/>
                <a:chOff x="2530475" y="1998650"/>
                <a:chExt cx="2100600" cy="2100600"/>
              </a:xfrm>
            </p:grpSpPr>
            <p:cxnSp>
              <p:nvCxnSpPr>
                <p:cNvPr id="732" name="Google Shape;73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3" name="Google Shape;73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4" name="Google Shape;73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5" name="Google Shape;73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6" name="Google Shape;73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7" name="Google Shape;73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8" name="Google Shape;73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9" name="Google Shape;73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40" name="Google Shape;74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1" name="Google Shape;74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2" name="Google Shape;74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3" name="Google Shape;74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4" name="Google Shape;74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5" name="Google Shape;74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6" name="Google Shape;74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7" name="Google Shape;74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8" name="Google Shape;74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749" name="Google Shape;749;p14"/>
          <p:cNvGrpSpPr/>
          <p:nvPr/>
        </p:nvGrpSpPr>
        <p:grpSpPr>
          <a:xfrm>
            <a:off x="503601" y="286775"/>
            <a:ext cx="8450790" cy="4732020"/>
            <a:chOff x="503601" y="286775"/>
            <a:chExt cx="8450790" cy="4732020"/>
          </a:xfrm>
        </p:grpSpPr>
        <p:sp>
          <p:nvSpPr>
            <p:cNvPr id="750" name="Google Shape;750;p14"/>
            <p:cNvSpPr/>
            <p:nvPr/>
          </p:nvSpPr>
          <p:spPr>
            <a:xfrm flipH="1">
              <a:off x="503601"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51" name="Google Shape;751;p14"/>
            <p:cNvGrpSpPr/>
            <p:nvPr/>
          </p:nvGrpSpPr>
          <p:grpSpPr>
            <a:xfrm>
              <a:off x="1257737" y="286775"/>
              <a:ext cx="7696654" cy="3366585"/>
              <a:chOff x="1257737" y="286775"/>
              <a:chExt cx="7696654" cy="3366585"/>
            </a:xfrm>
          </p:grpSpPr>
          <p:sp>
            <p:nvSpPr>
              <p:cNvPr id="752" name="Google Shape;752;p14"/>
              <p:cNvSpPr/>
              <p:nvPr/>
            </p:nvSpPr>
            <p:spPr>
              <a:xfrm flipH="1">
                <a:off x="8622610"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14"/>
              <p:cNvSpPr/>
              <p:nvPr/>
            </p:nvSpPr>
            <p:spPr>
              <a:xfrm flipH="1">
                <a:off x="8549860"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14"/>
              <p:cNvSpPr/>
              <p:nvPr/>
            </p:nvSpPr>
            <p:spPr>
              <a:xfrm flipH="1">
                <a:off x="8864873"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14"/>
              <p:cNvSpPr/>
              <p:nvPr/>
            </p:nvSpPr>
            <p:spPr>
              <a:xfrm flipH="1">
                <a:off x="8445260"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14"/>
              <p:cNvSpPr/>
              <p:nvPr/>
            </p:nvSpPr>
            <p:spPr>
              <a:xfrm>
                <a:off x="1257737" y="3478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757" name="Google Shape;757;p14"/>
          <p:cNvGrpSpPr/>
          <p:nvPr/>
        </p:nvGrpSpPr>
        <p:grpSpPr>
          <a:xfrm>
            <a:off x="179093" y="4388915"/>
            <a:ext cx="8733977" cy="652637"/>
            <a:chOff x="179093" y="4388915"/>
            <a:chExt cx="8733977" cy="652637"/>
          </a:xfrm>
        </p:grpSpPr>
        <p:sp>
          <p:nvSpPr>
            <p:cNvPr id="758" name="Google Shape;758;p14"/>
            <p:cNvSpPr/>
            <p:nvPr/>
          </p:nvSpPr>
          <p:spPr>
            <a:xfrm flipH="1">
              <a:off x="179093" y="4388915"/>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14"/>
            <p:cNvSpPr/>
            <p:nvPr/>
          </p:nvSpPr>
          <p:spPr>
            <a:xfrm>
              <a:off x="8528168" y="46924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760" name="Shape 760"/>
        <p:cNvGrpSpPr/>
        <p:nvPr/>
      </p:nvGrpSpPr>
      <p:grpSpPr>
        <a:xfrm>
          <a:off x="0" y="0"/>
          <a:ext cx="0" cy="0"/>
          <a:chOff x="0" y="0"/>
          <a:chExt cx="0" cy="0"/>
        </a:xfrm>
      </p:grpSpPr>
      <p:sp>
        <p:nvSpPr>
          <p:cNvPr id="761" name="Google Shape;761;p15"/>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762" name="Google Shape;762;p15"/>
          <p:cNvGrpSpPr/>
          <p:nvPr/>
        </p:nvGrpSpPr>
        <p:grpSpPr>
          <a:xfrm>
            <a:off x="186983" y="675958"/>
            <a:ext cx="8763439" cy="4336240"/>
            <a:chOff x="186983" y="675958"/>
            <a:chExt cx="8763439" cy="4336240"/>
          </a:xfrm>
        </p:grpSpPr>
        <p:sp>
          <p:nvSpPr>
            <p:cNvPr id="763" name="Google Shape;763;p15"/>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15"/>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65" name="Google Shape;765;p15"/>
          <p:cNvGrpSpPr/>
          <p:nvPr/>
        </p:nvGrpSpPr>
        <p:grpSpPr>
          <a:xfrm>
            <a:off x="221862" y="124009"/>
            <a:ext cx="8735155" cy="4895482"/>
            <a:chOff x="221862" y="124009"/>
            <a:chExt cx="8735155" cy="4895482"/>
          </a:xfrm>
        </p:grpSpPr>
        <p:sp>
          <p:nvSpPr>
            <p:cNvPr id="766" name="Google Shape;766;p15"/>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15"/>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15"/>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15"/>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15"/>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15"/>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15"/>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15"/>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74" name="Google Shape;774;p15"/>
          <p:cNvGrpSpPr/>
          <p:nvPr/>
        </p:nvGrpSpPr>
        <p:grpSpPr>
          <a:xfrm>
            <a:off x="-2085137" y="-158825"/>
            <a:ext cx="10819504" cy="7680171"/>
            <a:chOff x="-2085137" y="-158825"/>
            <a:chExt cx="10819504" cy="7680171"/>
          </a:xfrm>
        </p:grpSpPr>
        <p:sp>
          <p:nvSpPr>
            <p:cNvPr id="775" name="Google Shape;775;p15"/>
            <p:cNvSpPr/>
            <p:nvPr/>
          </p:nvSpPr>
          <p:spPr>
            <a:xfrm>
              <a:off x="-189100" y="-158825"/>
              <a:ext cx="7480150" cy="914325"/>
            </a:xfrm>
            <a:custGeom>
              <a:avLst/>
              <a:gdLst/>
              <a:ahLst/>
              <a:cxnLst/>
              <a:rect l="l" t="t" r="r" b="b"/>
              <a:pathLst>
                <a:path w="299206" h="36573" extrusionOk="0">
                  <a:moveTo>
                    <a:pt x="0" y="33563"/>
                  </a:moveTo>
                  <a:cubicBezTo>
                    <a:pt x="2288" y="33976"/>
                    <a:pt x="6897" y="37949"/>
                    <a:pt x="13730" y="36042"/>
                  </a:cubicBezTo>
                  <a:cubicBezTo>
                    <a:pt x="20563" y="34135"/>
                    <a:pt x="30861" y="25236"/>
                    <a:pt x="41000" y="22121"/>
                  </a:cubicBezTo>
                  <a:cubicBezTo>
                    <a:pt x="51139" y="19006"/>
                    <a:pt x="64456" y="17162"/>
                    <a:pt x="74563" y="17353"/>
                  </a:cubicBezTo>
                  <a:cubicBezTo>
                    <a:pt x="84670" y="17544"/>
                    <a:pt x="90454" y="23964"/>
                    <a:pt x="101642" y="23265"/>
                  </a:cubicBezTo>
                  <a:cubicBezTo>
                    <a:pt x="112830" y="22566"/>
                    <a:pt x="128690" y="14461"/>
                    <a:pt x="141689" y="13158"/>
                  </a:cubicBezTo>
                  <a:cubicBezTo>
                    <a:pt x="154688" y="11855"/>
                    <a:pt x="163047" y="15065"/>
                    <a:pt x="179638" y="15446"/>
                  </a:cubicBezTo>
                  <a:cubicBezTo>
                    <a:pt x="196229" y="15827"/>
                    <a:pt x="221305" y="18020"/>
                    <a:pt x="241233" y="15446"/>
                  </a:cubicBezTo>
                  <a:cubicBezTo>
                    <a:pt x="261161" y="12872"/>
                    <a:pt x="289544" y="2574"/>
                    <a:pt x="299206" y="0"/>
                  </a:cubicBezTo>
                </a:path>
              </a:pathLst>
            </a:custGeom>
            <a:noFill/>
            <a:ln w="19050" cap="flat" cmpd="sng">
              <a:solidFill>
                <a:schemeClr val="accent5"/>
              </a:solidFill>
              <a:prstDash val="dash"/>
              <a:round/>
              <a:headEnd type="none" w="med" len="med"/>
              <a:tailEnd type="none" w="med" len="med"/>
            </a:ln>
          </p:spPr>
        </p:sp>
        <p:grpSp>
          <p:nvGrpSpPr>
            <p:cNvPr id="776" name="Google Shape;776;p15"/>
            <p:cNvGrpSpPr/>
            <p:nvPr/>
          </p:nvGrpSpPr>
          <p:grpSpPr>
            <a:xfrm rot="900121">
              <a:off x="5973900" y="4760880"/>
              <a:ext cx="2481575" cy="2481575"/>
              <a:chOff x="2530475" y="1998650"/>
              <a:chExt cx="2100600" cy="2100600"/>
            </a:xfrm>
          </p:grpSpPr>
          <p:cxnSp>
            <p:nvCxnSpPr>
              <p:cNvPr id="777" name="Google Shape;777;p1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78" name="Google Shape;778;p15"/>
              <p:cNvGrpSpPr/>
              <p:nvPr/>
            </p:nvGrpSpPr>
            <p:grpSpPr>
              <a:xfrm>
                <a:off x="2530475" y="1998650"/>
                <a:ext cx="2100600" cy="2100600"/>
                <a:chOff x="2530475" y="1998650"/>
                <a:chExt cx="2100600" cy="2100600"/>
              </a:xfrm>
            </p:grpSpPr>
            <p:cxnSp>
              <p:nvCxnSpPr>
                <p:cNvPr id="779" name="Google Shape;779;p1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0" name="Google Shape;780;p1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1" name="Google Shape;781;p1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2" name="Google Shape;782;p1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3" name="Google Shape;783;p1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4" name="Google Shape;784;p1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5" name="Google Shape;785;p1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6" name="Google Shape;786;p1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7" name="Google Shape;787;p1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88" name="Google Shape;788;p1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89" name="Google Shape;789;p1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0" name="Google Shape;790;p1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1" name="Google Shape;791;p1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2" name="Google Shape;792;p1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3" name="Google Shape;793;p1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4" name="Google Shape;794;p1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5" name="Google Shape;795;p1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96" name="Google Shape;796;p15"/>
            <p:cNvGrpSpPr/>
            <p:nvPr/>
          </p:nvGrpSpPr>
          <p:grpSpPr>
            <a:xfrm rot="-484102">
              <a:off x="-1923279" y="1408231"/>
              <a:ext cx="2481425" cy="2481425"/>
              <a:chOff x="2530475" y="1998650"/>
              <a:chExt cx="2100600" cy="2100600"/>
            </a:xfrm>
          </p:grpSpPr>
          <p:cxnSp>
            <p:nvCxnSpPr>
              <p:cNvPr id="797" name="Google Shape;797;p1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98" name="Google Shape;798;p15"/>
              <p:cNvGrpSpPr/>
              <p:nvPr/>
            </p:nvGrpSpPr>
            <p:grpSpPr>
              <a:xfrm>
                <a:off x="2530475" y="1998650"/>
                <a:ext cx="2100600" cy="2100600"/>
                <a:chOff x="2530475" y="1998650"/>
                <a:chExt cx="2100600" cy="2100600"/>
              </a:xfrm>
            </p:grpSpPr>
            <p:cxnSp>
              <p:nvCxnSpPr>
                <p:cNvPr id="799" name="Google Shape;799;p1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0" name="Google Shape;800;p1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1" name="Google Shape;801;p1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2" name="Google Shape;802;p1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3" name="Google Shape;803;p1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4" name="Google Shape;804;p1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5" name="Google Shape;805;p1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6" name="Google Shape;806;p1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7" name="Google Shape;807;p1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08" name="Google Shape;808;p1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09" name="Google Shape;809;p1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0" name="Google Shape;810;p1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1" name="Google Shape;811;p1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2" name="Google Shape;812;p1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3" name="Google Shape;813;p1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4" name="Google Shape;814;p1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5" name="Google Shape;815;p1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816" name="Shape 816"/>
        <p:cNvGrpSpPr/>
        <p:nvPr/>
      </p:nvGrpSpPr>
      <p:grpSpPr>
        <a:xfrm>
          <a:off x="0" y="0"/>
          <a:ext cx="0" cy="0"/>
          <a:chOff x="0" y="0"/>
          <a:chExt cx="0" cy="0"/>
        </a:xfrm>
      </p:grpSpPr>
      <p:sp>
        <p:nvSpPr>
          <p:cNvPr id="817" name="Google Shape;817;p16"/>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818" name="Google Shape;818;p16"/>
          <p:cNvGrpSpPr/>
          <p:nvPr/>
        </p:nvGrpSpPr>
        <p:grpSpPr>
          <a:xfrm>
            <a:off x="186983" y="124009"/>
            <a:ext cx="8735155" cy="4895482"/>
            <a:chOff x="186983" y="124009"/>
            <a:chExt cx="8735155" cy="4895482"/>
          </a:xfrm>
        </p:grpSpPr>
        <p:sp>
          <p:nvSpPr>
            <p:cNvPr id="819" name="Google Shape;819;p1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1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1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1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1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1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1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1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27" name="Google Shape;827;p16"/>
          <p:cNvGrpSpPr/>
          <p:nvPr/>
        </p:nvGrpSpPr>
        <p:grpSpPr>
          <a:xfrm>
            <a:off x="193578" y="675958"/>
            <a:ext cx="8763439" cy="4336240"/>
            <a:chOff x="193578" y="675958"/>
            <a:chExt cx="8763439" cy="4336240"/>
          </a:xfrm>
        </p:grpSpPr>
        <p:sp>
          <p:nvSpPr>
            <p:cNvPr id="828" name="Google Shape;828;p1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1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30" name="Google Shape;830;p16"/>
          <p:cNvGrpSpPr/>
          <p:nvPr/>
        </p:nvGrpSpPr>
        <p:grpSpPr>
          <a:xfrm>
            <a:off x="-2092891" y="454088"/>
            <a:ext cx="13423843" cy="4850427"/>
            <a:chOff x="-2092891" y="454088"/>
            <a:chExt cx="13423843" cy="4850427"/>
          </a:xfrm>
        </p:grpSpPr>
        <p:sp>
          <p:nvSpPr>
            <p:cNvPr id="831" name="Google Shape;831;p16"/>
            <p:cNvSpPr/>
            <p:nvPr/>
          </p:nvSpPr>
          <p:spPr>
            <a:xfrm>
              <a:off x="788225" y="4739765"/>
              <a:ext cx="7933050" cy="564750"/>
            </a:xfrm>
            <a:custGeom>
              <a:avLst/>
              <a:gdLst/>
              <a:ahLst/>
              <a:cxnLst/>
              <a:rect l="l" t="t" r="r" b="b"/>
              <a:pathLst>
                <a:path w="317322" h="22590" extrusionOk="0">
                  <a:moveTo>
                    <a:pt x="0" y="22590"/>
                  </a:moveTo>
                  <a:cubicBezTo>
                    <a:pt x="4481" y="20620"/>
                    <a:pt x="11314" y="12356"/>
                    <a:pt x="26888" y="10767"/>
                  </a:cubicBezTo>
                  <a:cubicBezTo>
                    <a:pt x="42462" y="9178"/>
                    <a:pt x="73196" y="14835"/>
                    <a:pt x="93442" y="13055"/>
                  </a:cubicBezTo>
                  <a:cubicBezTo>
                    <a:pt x="113688" y="11275"/>
                    <a:pt x="127704" y="786"/>
                    <a:pt x="148363" y="87"/>
                  </a:cubicBezTo>
                  <a:cubicBezTo>
                    <a:pt x="169022" y="-612"/>
                    <a:pt x="196991" y="8542"/>
                    <a:pt x="217396" y="8860"/>
                  </a:cubicBezTo>
                  <a:cubicBezTo>
                    <a:pt x="237801" y="9178"/>
                    <a:pt x="254138" y="-199"/>
                    <a:pt x="270792" y="1994"/>
                  </a:cubicBezTo>
                  <a:cubicBezTo>
                    <a:pt x="287446" y="4187"/>
                    <a:pt x="309567" y="18681"/>
                    <a:pt x="317322" y="22018"/>
                  </a:cubicBezTo>
                </a:path>
              </a:pathLst>
            </a:custGeom>
            <a:noFill/>
            <a:ln w="19050" cap="flat" cmpd="sng">
              <a:solidFill>
                <a:schemeClr val="accent5"/>
              </a:solidFill>
              <a:prstDash val="dash"/>
              <a:round/>
              <a:headEnd type="none" w="med" len="med"/>
              <a:tailEnd type="none" w="med" len="med"/>
            </a:ln>
          </p:spPr>
        </p:sp>
        <p:grpSp>
          <p:nvGrpSpPr>
            <p:cNvPr id="832" name="Google Shape;832;p16"/>
            <p:cNvGrpSpPr/>
            <p:nvPr/>
          </p:nvGrpSpPr>
          <p:grpSpPr>
            <a:xfrm rot="531761">
              <a:off x="-1916551" y="1746839"/>
              <a:ext cx="2481448" cy="2481448"/>
              <a:chOff x="2530475" y="1998650"/>
              <a:chExt cx="2100600" cy="2100600"/>
            </a:xfrm>
          </p:grpSpPr>
          <p:cxnSp>
            <p:nvCxnSpPr>
              <p:cNvPr id="833" name="Google Shape;83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34" name="Google Shape;834;p16"/>
              <p:cNvGrpSpPr/>
              <p:nvPr/>
            </p:nvGrpSpPr>
            <p:grpSpPr>
              <a:xfrm>
                <a:off x="2530475" y="1998650"/>
                <a:ext cx="2100600" cy="2100600"/>
                <a:chOff x="2530475" y="1998650"/>
                <a:chExt cx="2100600" cy="2100600"/>
              </a:xfrm>
            </p:grpSpPr>
            <p:cxnSp>
              <p:nvCxnSpPr>
                <p:cNvPr id="835" name="Google Shape;83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6" name="Google Shape;83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7" name="Google Shape;83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8" name="Google Shape;83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9" name="Google Shape;83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0" name="Google Shape;84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1" name="Google Shape;84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2" name="Google Shape;84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3" name="Google Shape;84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4" name="Google Shape;84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5" name="Google Shape;84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6" name="Google Shape;84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7" name="Google Shape;84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8" name="Google Shape;84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9" name="Google Shape;84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0" name="Google Shape;85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1" name="Google Shape;85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852" name="Google Shape;852;p16"/>
            <p:cNvGrpSpPr/>
            <p:nvPr/>
          </p:nvGrpSpPr>
          <p:grpSpPr>
            <a:xfrm rot="-680479">
              <a:off x="8629825" y="673846"/>
              <a:ext cx="2481368" cy="2481368"/>
              <a:chOff x="2530475" y="1998650"/>
              <a:chExt cx="2100600" cy="2100600"/>
            </a:xfrm>
          </p:grpSpPr>
          <p:cxnSp>
            <p:nvCxnSpPr>
              <p:cNvPr id="853" name="Google Shape;85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54" name="Google Shape;854;p16"/>
              <p:cNvGrpSpPr/>
              <p:nvPr/>
            </p:nvGrpSpPr>
            <p:grpSpPr>
              <a:xfrm>
                <a:off x="2530475" y="1998650"/>
                <a:ext cx="2100600" cy="2100600"/>
                <a:chOff x="2530475" y="1998650"/>
                <a:chExt cx="2100600" cy="2100600"/>
              </a:xfrm>
            </p:grpSpPr>
            <p:cxnSp>
              <p:nvCxnSpPr>
                <p:cNvPr id="855" name="Google Shape;85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6" name="Google Shape;85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7" name="Google Shape;85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8" name="Google Shape;85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9" name="Google Shape;85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0" name="Google Shape;86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1" name="Google Shape;86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2" name="Google Shape;86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3" name="Google Shape;86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4" name="Google Shape;86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5" name="Google Shape;86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6" name="Google Shape;86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7" name="Google Shape;86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8" name="Google Shape;86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9" name="Google Shape;86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0" name="Google Shape;87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1" name="Google Shape;87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11_1_1">
    <p:spTree>
      <p:nvGrpSpPr>
        <p:cNvPr id="872" name="Shape 872"/>
        <p:cNvGrpSpPr/>
        <p:nvPr/>
      </p:nvGrpSpPr>
      <p:grpSpPr>
        <a:xfrm>
          <a:off x="0" y="0"/>
          <a:ext cx="0" cy="0"/>
          <a:chOff x="0" y="0"/>
          <a:chExt cx="0" cy="0"/>
        </a:xfrm>
      </p:grpSpPr>
      <p:sp>
        <p:nvSpPr>
          <p:cNvPr id="873" name="Google Shape;873;p17"/>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874" name="Google Shape;874;p17"/>
          <p:cNvGrpSpPr/>
          <p:nvPr/>
        </p:nvGrpSpPr>
        <p:grpSpPr>
          <a:xfrm>
            <a:off x="104561" y="709115"/>
            <a:ext cx="8873889" cy="3695712"/>
            <a:chOff x="104561" y="709115"/>
            <a:chExt cx="8873889" cy="3695712"/>
          </a:xfrm>
        </p:grpSpPr>
        <p:sp>
          <p:nvSpPr>
            <p:cNvPr id="875" name="Google Shape;875;p17"/>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17"/>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77" name="Google Shape;877;p17"/>
          <p:cNvGrpSpPr/>
          <p:nvPr/>
        </p:nvGrpSpPr>
        <p:grpSpPr>
          <a:xfrm>
            <a:off x="320612" y="153363"/>
            <a:ext cx="8582337" cy="4803412"/>
            <a:chOff x="320612" y="153363"/>
            <a:chExt cx="8582337" cy="4803412"/>
          </a:xfrm>
        </p:grpSpPr>
        <p:sp>
          <p:nvSpPr>
            <p:cNvPr id="878" name="Google Shape;878;p17"/>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17"/>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17"/>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17"/>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17"/>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17"/>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84" name="Google Shape;884;p17"/>
          <p:cNvGrpSpPr/>
          <p:nvPr/>
        </p:nvGrpSpPr>
        <p:grpSpPr>
          <a:xfrm>
            <a:off x="-2004421" y="-1162384"/>
            <a:ext cx="13117750" cy="7167046"/>
            <a:chOff x="-2004421" y="-1162384"/>
            <a:chExt cx="13117750" cy="7167046"/>
          </a:xfrm>
        </p:grpSpPr>
        <p:sp>
          <p:nvSpPr>
            <p:cNvPr id="885" name="Google Shape;885;p17"/>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886" name="Google Shape;886;p17"/>
            <p:cNvGrpSpPr/>
            <p:nvPr/>
          </p:nvGrpSpPr>
          <p:grpSpPr>
            <a:xfrm rot="899916">
              <a:off x="8353201" y="3244535"/>
              <a:ext cx="2481318" cy="2481318"/>
              <a:chOff x="2530475" y="1998650"/>
              <a:chExt cx="2100600" cy="2100600"/>
            </a:xfrm>
          </p:grpSpPr>
          <p:cxnSp>
            <p:nvCxnSpPr>
              <p:cNvPr id="887" name="Google Shape;88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88" name="Google Shape;888;p17"/>
              <p:cNvGrpSpPr/>
              <p:nvPr/>
            </p:nvGrpSpPr>
            <p:grpSpPr>
              <a:xfrm>
                <a:off x="2530475" y="1998650"/>
                <a:ext cx="2100600" cy="2100600"/>
                <a:chOff x="2530475" y="1998650"/>
                <a:chExt cx="2100600" cy="2100600"/>
              </a:xfrm>
            </p:grpSpPr>
            <p:cxnSp>
              <p:nvCxnSpPr>
                <p:cNvPr id="889" name="Google Shape;88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0" name="Google Shape;89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1" name="Google Shape;89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2" name="Google Shape;89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3" name="Google Shape;89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4" name="Google Shape;89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5" name="Google Shape;89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6" name="Google Shape;89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7" name="Google Shape;89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8" name="Google Shape;89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9" name="Google Shape;89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0" name="Google Shape;90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1" name="Google Shape;90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2" name="Google Shape;90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3" name="Google Shape;90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4" name="Google Shape;90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5" name="Google Shape;90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06" name="Google Shape;906;p17"/>
            <p:cNvGrpSpPr/>
            <p:nvPr/>
          </p:nvGrpSpPr>
          <p:grpSpPr>
            <a:xfrm rot="900121">
              <a:off x="-1725529" y="-883492"/>
              <a:ext cx="2481575" cy="2481575"/>
              <a:chOff x="2530475" y="1998650"/>
              <a:chExt cx="2100600" cy="2100600"/>
            </a:xfrm>
          </p:grpSpPr>
          <p:cxnSp>
            <p:nvCxnSpPr>
              <p:cNvPr id="907" name="Google Shape;90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08" name="Google Shape;908;p17"/>
              <p:cNvGrpSpPr/>
              <p:nvPr/>
            </p:nvGrpSpPr>
            <p:grpSpPr>
              <a:xfrm>
                <a:off x="2530475" y="1998650"/>
                <a:ext cx="2100600" cy="2100600"/>
                <a:chOff x="2530475" y="1998650"/>
                <a:chExt cx="2100600" cy="2100600"/>
              </a:xfrm>
            </p:grpSpPr>
            <p:cxnSp>
              <p:nvCxnSpPr>
                <p:cNvPr id="909" name="Google Shape;90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0" name="Google Shape;91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2" name="Google Shape;91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3" name="Google Shape;91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6" name="Google Shape;91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7" name="Google Shape;91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8" name="Google Shape;91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9" name="Google Shape;91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0" name="Google Shape;92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1" name="Google Shape;92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2" name="Google Shape;92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3" name="Google Shape;92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4" name="Google Shape;92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5" name="Google Shape;92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926" name="Shape 926"/>
        <p:cNvGrpSpPr/>
        <p:nvPr/>
      </p:nvGrpSpPr>
      <p:grpSpPr>
        <a:xfrm>
          <a:off x="0" y="0"/>
          <a:ext cx="0" cy="0"/>
          <a:chOff x="0" y="0"/>
          <a:chExt cx="0" cy="0"/>
        </a:xfrm>
      </p:grpSpPr>
      <p:sp>
        <p:nvSpPr>
          <p:cNvPr id="927" name="Google Shape;927;p18"/>
          <p:cNvSpPr txBox="1"/>
          <p:nvPr>
            <p:ph type="title"/>
          </p:nvPr>
        </p:nvSpPr>
        <p:spPr>
          <a:xfrm>
            <a:off x="1882813" y="3141275"/>
            <a:ext cx="53784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928" name="Google Shape;928;p18"/>
          <p:cNvSpPr txBox="1"/>
          <p:nvPr>
            <p:ph type="subTitle" idx="1"/>
          </p:nvPr>
        </p:nvSpPr>
        <p:spPr>
          <a:xfrm>
            <a:off x="1226388" y="1453525"/>
            <a:ext cx="6691200" cy="186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p:txBody>
      </p:sp>
      <p:grpSp>
        <p:nvGrpSpPr>
          <p:cNvPr id="929" name="Google Shape;929;p18"/>
          <p:cNvGrpSpPr/>
          <p:nvPr/>
        </p:nvGrpSpPr>
        <p:grpSpPr>
          <a:xfrm>
            <a:off x="193578" y="675958"/>
            <a:ext cx="8763439" cy="4336240"/>
            <a:chOff x="193578" y="675958"/>
            <a:chExt cx="8763439" cy="4336240"/>
          </a:xfrm>
        </p:grpSpPr>
        <p:sp>
          <p:nvSpPr>
            <p:cNvPr id="930" name="Google Shape;930;p18"/>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18"/>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32" name="Google Shape;932;p18"/>
          <p:cNvGrpSpPr/>
          <p:nvPr/>
        </p:nvGrpSpPr>
        <p:grpSpPr>
          <a:xfrm>
            <a:off x="186983" y="124009"/>
            <a:ext cx="8735155" cy="4895482"/>
            <a:chOff x="186983" y="124009"/>
            <a:chExt cx="8735155" cy="4895482"/>
          </a:xfrm>
        </p:grpSpPr>
        <p:sp>
          <p:nvSpPr>
            <p:cNvPr id="933" name="Google Shape;933;p18"/>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4" name="Google Shape;934;p18"/>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5" name="Google Shape;935;p18"/>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18"/>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18"/>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8" name="Google Shape;938;p18"/>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9" name="Google Shape;939;p18"/>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0" name="Google Shape;940;p18"/>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41" name="Google Shape;941;p18"/>
          <p:cNvGrpSpPr/>
          <p:nvPr/>
        </p:nvGrpSpPr>
        <p:grpSpPr>
          <a:xfrm>
            <a:off x="-2295984" y="771087"/>
            <a:ext cx="13582563" cy="4447685"/>
            <a:chOff x="-2295984" y="771087"/>
            <a:chExt cx="13582563" cy="4447685"/>
          </a:xfrm>
        </p:grpSpPr>
        <p:sp>
          <p:nvSpPr>
            <p:cNvPr id="942" name="Google Shape;942;p18"/>
            <p:cNvSpPr/>
            <p:nvPr/>
          </p:nvSpPr>
          <p:spPr>
            <a:xfrm>
              <a:off x="850200" y="4262522"/>
              <a:ext cx="7832950" cy="956250"/>
            </a:xfrm>
            <a:custGeom>
              <a:avLst/>
              <a:gdLst/>
              <a:ahLst/>
              <a:cxnLst/>
              <a:rect l="l" t="t" r="r" b="b"/>
              <a:pathLst>
                <a:path w="313318" h="38250" extrusionOk="0">
                  <a:moveTo>
                    <a:pt x="0" y="38250"/>
                  </a:moveTo>
                  <a:cubicBezTo>
                    <a:pt x="8931" y="34786"/>
                    <a:pt x="34866" y="19435"/>
                    <a:pt x="53586" y="17464"/>
                  </a:cubicBezTo>
                  <a:cubicBezTo>
                    <a:pt x="72306" y="15494"/>
                    <a:pt x="89374" y="29319"/>
                    <a:pt x="112321" y="26427"/>
                  </a:cubicBezTo>
                  <a:cubicBezTo>
                    <a:pt x="135269" y="23535"/>
                    <a:pt x="166830" y="1541"/>
                    <a:pt x="191271" y="111"/>
                  </a:cubicBezTo>
                  <a:cubicBezTo>
                    <a:pt x="215712" y="-1319"/>
                    <a:pt x="243840" y="14572"/>
                    <a:pt x="258969" y="17846"/>
                  </a:cubicBezTo>
                  <a:cubicBezTo>
                    <a:pt x="274098" y="21120"/>
                    <a:pt x="272985" y="16479"/>
                    <a:pt x="282043" y="19753"/>
                  </a:cubicBezTo>
                  <a:cubicBezTo>
                    <a:pt x="291101" y="23027"/>
                    <a:pt x="308106" y="34532"/>
                    <a:pt x="313318" y="37488"/>
                  </a:cubicBezTo>
                </a:path>
              </a:pathLst>
            </a:custGeom>
            <a:noFill/>
            <a:ln w="19050" cap="flat" cmpd="sng">
              <a:solidFill>
                <a:schemeClr val="accent5"/>
              </a:solidFill>
              <a:prstDash val="dash"/>
              <a:round/>
              <a:headEnd type="none" w="med" len="med"/>
              <a:tailEnd type="none" w="med" len="med"/>
            </a:ln>
          </p:spPr>
        </p:sp>
        <p:grpSp>
          <p:nvGrpSpPr>
            <p:cNvPr id="943" name="Google Shape;943;p18"/>
            <p:cNvGrpSpPr/>
            <p:nvPr/>
          </p:nvGrpSpPr>
          <p:grpSpPr>
            <a:xfrm rot="1800033">
              <a:off x="-1841814" y="1225257"/>
              <a:ext cx="2481608" cy="2481608"/>
              <a:chOff x="2530475" y="1998650"/>
              <a:chExt cx="2100600" cy="2100600"/>
            </a:xfrm>
          </p:grpSpPr>
          <p:cxnSp>
            <p:nvCxnSpPr>
              <p:cNvPr id="944" name="Google Shape;944;p1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5" name="Google Shape;945;p18"/>
              <p:cNvGrpSpPr/>
              <p:nvPr/>
            </p:nvGrpSpPr>
            <p:grpSpPr>
              <a:xfrm>
                <a:off x="2530475" y="1998650"/>
                <a:ext cx="2100600" cy="2100600"/>
                <a:chOff x="2530475" y="1998650"/>
                <a:chExt cx="2100600" cy="2100600"/>
              </a:xfrm>
            </p:grpSpPr>
            <p:cxnSp>
              <p:nvCxnSpPr>
                <p:cNvPr id="946" name="Google Shape;946;p1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7" name="Google Shape;947;p1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8" name="Google Shape;948;p1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9" name="Google Shape;949;p1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0" name="Google Shape;950;p1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1" name="Google Shape;951;p1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2" name="Google Shape;952;p1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3" name="Google Shape;953;p1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4" name="Google Shape;954;p1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5" name="Google Shape;955;p1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6" name="Google Shape;956;p1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7" name="Google Shape;957;p1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8" name="Google Shape;958;p1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9" name="Google Shape;959;p1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0" name="Google Shape;960;p1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1" name="Google Shape;961;p1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2" name="Google Shape;962;p1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63" name="Google Shape;963;p18"/>
            <p:cNvGrpSpPr/>
            <p:nvPr/>
          </p:nvGrpSpPr>
          <p:grpSpPr>
            <a:xfrm rot="899916">
              <a:off x="8526451" y="1455610"/>
              <a:ext cx="2481318" cy="2481318"/>
              <a:chOff x="2530475" y="1998650"/>
              <a:chExt cx="2100600" cy="2100600"/>
            </a:xfrm>
          </p:grpSpPr>
          <p:cxnSp>
            <p:nvCxnSpPr>
              <p:cNvPr id="964" name="Google Shape;964;p1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65" name="Google Shape;965;p18"/>
              <p:cNvGrpSpPr/>
              <p:nvPr/>
            </p:nvGrpSpPr>
            <p:grpSpPr>
              <a:xfrm>
                <a:off x="2530475" y="1998650"/>
                <a:ext cx="2100600" cy="2100600"/>
                <a:chOff x="2530475" y="1998650"/>
                <a:chExt cx="2100600" cy="2100600"/>
              </a:xfrm>
            </p:grpSpPr>
            <p:cxnSp>
              <p:nvCxnSpPr>
                <p:cNvPr id="966" name="Google Shape;966;p1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7" name="Google Shape;967;p1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8" name="Google Shape;968;p1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9" name="Google Shape;969;p1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0" name="Google Shape;970;p1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1" name="Google Shape;971;p1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2" name="Google Shape;972;p1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3" name="Google Shape;973;p1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4" name="Google Shape;974;p1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5" name="Google Shape;975;p1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6" name="Google Shape;976;p1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7" name="Google Shape;977;p1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8" name="Google Shape;978;p1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9" name="Google Shape;979;p1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0" name="Google Shape;980;p1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1" name="Google Shape;981;p1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2" name="Google Shape;982;p1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983" name="Shape 983"/>
        <p:cNvGrpSpPr/>
        <p:nvPr/>
      </p:nvGrpSpPr>
      <p:grpSpPr>
        <a:xfrm>
          <a:off x="0" y="0"/>
          <a:ext cx="0" cy="0"/>
          <a:chOff x="0" y="0"/>
          <a:chExt cx="0" cy="0"/>
        </a:xfrm>
      </p:grpSpPr>
      <p:sp>
        <p:nvSpPr>
          <p:cNvPr id="984" name="Google Shape;984;p19"/>
          <p:cNvSpPr txBox="1"/>
          <p:nvPr>
            <p:ph type="title"/>
          </p:nvPr>
        </p:nvSpPr>
        <p:spPr>
          <a:xfrm>
            <a:off x="819450" y="1544621"/>
            <a:ext cx="4168200" cy="1231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85" name="Google Shape;985;p19"/>
          <p:cNvSpPr txBox="1"/>
          <p:nvPr>
            <p:ph type="subTitle" idx="1"/>
          </p:nvPr>
        </p:nvSpPr>
        <p:spPr>
          <a:xfrm>
            <a:off x="819450" y="2775963"/>
            <a:ext cx="4168200" cy="82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986" name="Google Shape;986;p19"/>
          <p:cNvGrpSpPr/>
          <p:nvPr/>
        </p:nvGrpSpPr>
        <p:grpSpPr>
          <a:xfrm>
            <a:off x="320612" y="153363"/>
            <a:ext cx="8582337" cy="4803412"/>
            <a:chOff x="320612" y="153363"/>
            <a:chExt cx="8582337" cy="4803412"/>
          </a:xfrm>
        </p:grpSpPr>
        <p:sp>
          <p:nvSpPr>
            <p:cNvPr id="987" name="Google Shape;987;p19"/>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19"/>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19"/>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19"/>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19"/>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19"/>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93" name="Google Shape;993;p19"/>
          <p:cNvGrpSpPr/>
          <p:nvPr/>
        </p:nvGrpSpPr>
        <p:grpSpPr>
          <a:xfrm>
            <a:off x="104561" y="705311"/>
            <a:ext cx="8873889" cy="3695712"/>
            <a:chOff x="104561" y="705311"/>
            <a:chExt cx="8873889" cy="3695712"/>
          </a:xfrm>
        </p:grpSpPr>
        <p:sp>
          <p:nvSpPr>
            <p:cNvPr id="994" name="Google Shape;994;p19"/>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19"/>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96" name="Google Shape;996;p19"/>
          <p:cNvSpPr/>
          <p:nvPr>
            <p:ph type="pic" idx="2"/>
          </p:nvPr>
        </p:nvSpPr>
        <p:spPr>
          <a:xfrm>
            <a:off x="5214625" y="1284925"/>
            <a:ext cx="2573700" cy="2573700"/>
          </a:xfrm>
          <a:prstGeom prst="ellipse">
            <a:avLst/>
          </a:prstGeom>
          <a:no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sp>
      <p:grpSp>
        <p:nvGrpSpPr>
          <p:cNvPr id="997" name="Google Shape;997;p19"/>
          <p:cNvGrpSpPr/>
          <p:nvPr/>
        </p:nvGrpSpPr>
        <p:grpSpPr>
          <a:xfrm>
            <a:off x="-1960612" y="-744284"/>
            <a:ext cx="14711612" cy="6597323"/>
            <a:chOff x="-1960612" y="-744284"/>
            <a:chExt cx="14711612" cy="6597323"/>
          </a:xfrm>
        </p:grpSpPr>
        <p:sp>
          <p:nvSpPr>
            <p:cNvPr id="998" name="Google Shape;998;p19"/>
            <p:cNvSpPr/>
            <p:nvPr/>
          </p:nvSpPr>
          <p:spPr>
            <a:xfrm>
              <a:off x="4493750" y="-83625"/>
              <a:ext cx="8257250" cy="3303850"/>
            </a:xfrm>
            <a:custGeom>
              <a:avLst/>
              <a:gdLst/>
              <a:ahLst/>
              <a:cxnLst/>
              <a:rect l="l" t="t" r="r" b="b"/>
              <a:pathLst>
                <a:path w="330290" h="132154" extrusionOk="0">
                  <a:moveTo>
                    <a:pt x="0" y="0"/>
                  </a:moveTo>
                  <a:cubicBezTo>
                    <a:pt x="6134" y="5499"/>
                    <a:pt x="19992" y="27779"/>
                    <a:pt x="36805" y="32991"/>
                  </a:cubicBezTo>
                  <a:cubicBezTo>
                    <a:pt x="53618" y="38203"/>
                    <a:pt x="82604" y="28096"/>
                    <a:pt x="100879" y="31274"/>
                  </a:cubicBezTo>
                  <a:cubicBezTo>
                    <a:pt x="119154" y="34452"/>
                    <a:pt x="136762" y="43416"/>
                    <a:pt x="146456" y="52061"/>
                  </a:cubicBezTo>
                  <a:cubicBezTo>
                    <a:pt x="156150" y="60706"/>
                    <a:pt x="148363" y="75707"/>
                    <a:pt x="159042" y="83144"/>
                  </a:cubicBezTo>
                  <a:cubicBezTo>
                    <a:pt x="169721" y="90581"/>
                    <a:pt x="189808" y="94555"/>
                    <a:pt x="210531" y="96684"/>
                  </a:cubicBezTo>
                  <a:cubicBezTo>
                    <a:pt x="231254" y="98814"/>
                    <a:pt x="263418" y="90009"/>
                    <a:pt x="283378" y="95921"/>
                  </a:cubicBezTo>
                  <a:cubicBezTo>
                    <a:pt x="303338" y="101833"/>
                    <a:pt x="322471" y="126115"/>
                    <a:pt x="330290" y="132154"/>
                  </a:cubicBezTo>
                </a:path>
              </a:pathLst>
            </a:custGeom>
            <a:noFill/>
            <a:ln w="19050" cap="flat" cmpd="sng">
              <a:solidFill>
                <a:schemeClr val="accent5"/>
              </a:solidFill>
              <a:prstDash val="dash"/>
              <a:round/>
              <a:headEnd type="none" w="med" len="med"/>
              <a:tailEnd type="none" w="med" len="med"/>
            </a:ln>
          </p:spPr>
        </p:sp>
        <p:grpSp>
          <p:nvGrpSpPr>
            <p:cNvPr id="999" name="Google Shape;999;p19"/>
            <p:cNvGrpSpPr/>
            <p:nvPr/>
          </p:nvGrpSpPr>
          <p:grpSpPr>
            <a:xfrm rot="-641899">
              <a:off x="8346861" y="-535520"/>
              <a:ext cx="2481509" cy="2481509"/>
              <a:chOff x="2530475" y="1998650"/>
              <a:chExt cx="2100600" cy="2100600"/>
            </a:xfrm>
          </p:grpSpPr>
          <p:cxnSp>
            <p:nvCxnSpPr>
              <p:cNvPr id="1000" name="Google Shape;1000;p1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01" name="Google Shape;1001;p19"/>
              <p:cNvGrpSpPr/>
              <p:nvPr/>
            </p:nvGrpSpPr>
            <p:grpSpPr>
              <a:xfrm>
                <a:off x="2530475" y="1998650"/>
                <a:ext cx="2100600" cy="2100600"/>
                <a:chOff x="2530475" y="1998650"/>
                <a:chExt cx="2100600" cy="2100600"/>
              </a:xfrm>
            </p:grpSpPr>
            <p:cxnSp>
              <p:nvCxnSpPr>
                <p:cNvPr id="1002" name="Google Shape;1002;p1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3" name="Google Shape;1003;p1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4" name="Google Shape;1004;p1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5" name="Google Shape;1005;p1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6" name="Google Shape;1006;p1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7" name="Google Shape;1007;p1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8" name="Google Shape;1008;p1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9" name="Google Shape;1009;p1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0" name="Google Shape;1010;p1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1" name="Google Shape;1011;p1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2" name="Google Shape;1012;p1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3" name="Google Shape;1013;p1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4" name="Google Shape;1014;p1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5" name="Google Shape;1015;p1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6" name="Google Shape;1016;p1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7" name="Google Shape;1017;p1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8" name="Google Shape;1018;p1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019" name="Google Shape;1019;p19"/>
            <p:cNvGrpSpPr/>
            <p:nvPr/>
          </p:nvGrpSpPr>
          <p:grpSpPr>
            <a:xfrm rot="-484102">
              <a:off x="-1798754" y="3209756"/>
              <a:ext cx="2481425" cy="2481425"/>
              <a:chOff x="2530475" y="1998650"/>
              <a:chExt cx="2100600" cy="2100600"/>
            </a:xfrm>
          </p:grpSpPr>
          <p:cxnSp>
            <p:nvCxnSpPr>
              <p:cNvPr id="1020" name="Google Shape;1020;p1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21" name="Google Shape;1021;p19"/>
              <p:cNvGrpSpPr/>
              <p:nvPr/>
            </p:nvGrpSpPr>
            <p:grpSpPr>
              <a:xfrm>
                <a:off x="2530475" y="1998650"/>
                <a:ext cx="2100600" cy="2100600"/>
                <a:chOff x="2530475" y="1998650"/>
                <a:chExt cx="2100600" cy="2100600"/>
              </a:xfrm>
            </p:grpSpPr>
            <p:cxnSp>
              <p:nvCxnSpPr>
                <p:cNvPr id="1022" name="Google Shape;1022;p1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3" name="Google Shape;1023;p1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4" name="Google Shape;1024;p1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5" name="Google Shape;1025;p1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6" name="Google Shape;1026;p1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7" name="Google Shape;1027;p1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8" name="Google Shape;1028;p1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9" name="Google Shape;1029;p1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0" name="Google Shape;1030;p1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1" name="Google Shape;1031;p1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2" name="Google Shape;1032;p1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3" name="Google Shape;1033;p1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4" name="Google Shape;1034;p1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5" name="Google Shape;1035;p1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6" name="Google Shape;1036;p1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7" name="Google Shape;1037;p1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8" name="Google Shape;1038;p1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039" name="Shape 1039"/>
        <p:cNvGrpSpPr/>
        <p:nvPr/>
      </p:nvGrpSpPr>
      <p:grpSpPr>
        <a:xfrm>
          <a:off x="0" y="0"/>
          <a:ext cx="0" cy="0"/>
          <a:chOff x="0" y="0"/>
          <a:chExt cx="0" cy="0"/>
        </a:xfrm>
      </p:grpSpPr>
      <p:sp>
        <p:nvSpPr>
          <p:cNvPr id="1040" name="Google Shape;1040;p20"/>
          <p:cNvSpPr txBox="1"/>
          <p:nvPr>
            <p:ph type="title"/>
          </p:nvPr>
        </p:nvSpPr>
        <p:spPr>
          <a:xfrm>
            <a:off x="843725" y="1871225"/>
            <a:ext cx="3566100" cy="640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41" name="Google Shape;1041;p20"/>
          <p:cNvSpPr txBox="1"/>
          <p:nvPr>
            <p:ph type="subTitle" idx="1"/>
          </p:nvPr>
        </p:nvSpPr>
        <p:spPr>
          <a:xfrm>
            <a:off x="843725" y="2467075"/>
            <a:ext cx="3566100" cy="80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1042" name="Google Shape;1042;p20"/>
          <p:cNvGrpSpPr/>
          <p:nvPr/>
        </p:nvGrpSpPr>
        <p:grpSpPr>
          <a:xfrm>
            <a:off x="104561" y="705311"/>
            <a:ext cx="8873889" cy="3695712"/>
            <a:chOff x="104561" y="705311"/>
            <a:chExt cx="8873889" cy="3695712"/>
          </a:xfrm>
        </p:grpSpPr>
        <p:sp>
          <p:nvSpPr>
            <p:cNvPr id="1043" name="Google Shape;1043;p20"/>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20"/>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45" name="Google Shape;1045;p20"/>
          <p:cNvGrpSpPr/>
          <p:nvPr/>
        </p:nvGrpSpPr>
        <p:grpSpPr>
          <a:xfrm>
            <a:off x="320612" y="153363"/>
            <a:ext cx="8582337" cy="4803412"/>
            <a:chOff x="320612" y="153363"/>
            <a:chExt cx="8582337" cy="4803412"/>
          </a:xfrm>
        </p:grpSpPr>
        <p:sp>
          <p:nvSpPr>
            <p:cNvPr id="1046" name="Google Shape;1046;p20"/>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20"/>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20"/>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20"/>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20"/>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20"/>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52" name="Google Shape;1052;p20"/>
          <p:cNvGrpSpPr/>
          <p:nvPr/>
        </p:nvGrpSpPr>
        <p:grpSpPr>
          <a:xfrm>
            <a:off x="-1960612" y="-744284"/>
            <a:ext cx="12997747" cy="6597323"/>
            <a:chOff x="-1960612" y="-744284"/>
            <a:chExt cx="12997747" cy="6597323"/>
          </a:xfrm>
        </p:grpSpPr>
        <p:grpSp>
          <p:nvGrpSpPr>
            <p:cNvPr id="1053" name="Google Shape;1053;p20"/>
            <p:cNvGrpSpPr/>
            <p:nvPr/>
          </p:nvGrpSpPr>
          <p:grpSpPr>
            <a:xfrm rot="-641899">
              <a:off x="8346861" y="-535520"/>
              <a:ext cx="2481509" cy="2481509"/>
              <a:chOff x="2530475" y="1998650"/>
              <a:chExt cx="2100600" cy="2100600"/>
            </a:xfrm>
          </p:grpSpPr>
          <p:cxnSp>
            <p:nvCxnSpPr>
              <p:cNvPr id="1054" name="Google Shape;1054;p2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55" name="Google Shape;1055;p20"/>
              <p:cNvGrpSpPr/>
              <p:nvPr/>
            </p:nvGrpSpPr>
            <p:grpSpPr>
              <a:xfrm>
                <a:off x="2530475" y="1998650"/>
                <a:ext cx="2100600" cy="2100600"/>
                <a:chOff x="2530475" y="1998650"/>
                <a:chExt cx="2100600" cy="2100600"/>
              </a:xfrm>
            </p:grpSpPr>
            <p:cxnSp>
              <p:nvCxnSpPr>
                <p:cNvPr id="1056" name="Google Shape;1056;p2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57" name="Google Shape;1057;p2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58" name="Google Shape;1058;p2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59" name="Google Shape;1059;p2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60" name="Google Shape;1060;p2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61" name="Google Shape;1061;p2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62" name="Google Shape;1062;p2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63" name="Google Shape;1063;p2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64" name="Google Shape;1064;p2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5" name="Google Shape;1065;p2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6" name="Google Shape;1066;p2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7" name="Google Shape;1067;p2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8" name="Google Shape;1068;p2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9" name="Google Shape;1069;p2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0" name="Google Shape;1070;p2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1" name="Google Shape;1071;p2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2" name="Google Shape;1072;p2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073" name="Google Shape;1073;p20"/>
            <p:cNvGrpSpPr/>
            <p:nvPr/>
          </p:nvGrpSpPr>
          <p:grpSpPr>
            <a:xfrm rot="-484102">
              <a:off x="-1798754" y="3209756"/>
              <a:ext cx="2481425" cy="2481425"/>
              <a:chOff x="2530475" y="1998650"/>
              <a:chExt cx="2100600" cy="2100600"/>
            </a:xfrm>
          </p:grpSpPr>
          <p:cxnSp>
            <p:nvCxnSpPr>
              <p:cNvPr id="1074" name="Google Shape;1074;p2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75" name="Google Shape;1075;p20"/>
              <p:cNvGrpSpPr/>
              <p:nvPr/>
            </p:nvGrpSpPr>
            <p:grpSpPr>
              <a:xfrm>
                <a:off x="2530475" y="1998650"/>
                <a:ext cx="2100600" cy="2100600"/>
                <a:chOff x="2530475" y="1998650"/>
                <a:chExt cx="2100600" cy="2100600"/>
              </a:xfrm>
            </p:grpSpPr>
            <p:cxnSp>
              <p:nvCxnSpPr>
                <p:cNvPr id="1076" name="Google Shape;1076;p2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77" name="Google Shape;1077;p2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78" name="Google Shape;1078;p2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79" name="Google Shape;1079;p2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80" name="Google Shape;1080;p2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81" name="Google Shape;1081;p2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82" name="Google Shape;1082;p2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83" name="Google Shape;1083;p2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84" name="Google Shape;1084;p2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5" name="Google Shape;1085;p2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6" name="Google Shape;1086;p2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7" name="Google Shape;1087;p2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8" name="Google Shape;1088;p2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9" name="Google Shape;1089;p2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0" name="Google Shape;1090;p2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1" name="Google Shape;1091;p2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2" name="Google Shape;1092;p2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1093" name="Google Shape;1093;p20"/>
            <p:cNvSpPr/>
            <p:nvPr/>
          </p:nvSpPr>
          <p:spPr>
            <a:xfrm>
              <a:off x="1174300" y="4025506"/>
              <a:ext cx="6483775" cy="1259525"/>
            </a:xfrm>
            <a:custGeom>
              <a:avLst/>
              <a:gdLst/>
              <a:ahLst/>
              <a:cxnLst/>
              <a:rect l="l" t="t" r="r" b="b"/>
              <a:pathLst>
                <a:path w="259351" h="50381" extrusionOk="0">
                  <a:moveTo>
                    <a:pt x="259351" y="49046"/>
                  </a:moveTo>
                  <a:cubicBezTo>
                    <a:pt x="255410" y="46694"/>
                    <a:pt x="244540" y="37254"/>
                    <a:pt x="235704" y="34934"/>
                  </a:cubicBezTo>
                  <a:cubicBezTo>
                    <a:pt x="226868" y="32614"/>
                    <a:pt x="215807" y="33854"/>
                    <a:pt x="206336" y="35125"/>
                  </a:cubicBezTo>
                  <a:cubicBezTo>
                    <a:pt x="196865" y="36396"/>
                    <a:pt x="189206" y="44628"/>
                    <a:pt x="178876" y="42562"/>
                  </a:cubicBezTo>
                  <a:cubicBezTo>
                    <a:pt x="168547" y="40496"/>
                    <a:pt x="155769" y="29722"/>
                    <a:pt x="144359" y="22730"/>
                  </a:cubicBezTo>
                  <a:cubicBezTo>
                    <a:pt x="132949" y="15738"/>
                    <a:pt x="121444" y="3056"/>
                    <a:pt x="110415" y="609"/>
                  </a:cubicBezTo>
                  <a:cubicBezTo>
                    <a:pt x="99386" y="-1838"/>
                    <a:pt x="86959" y="4105"/>
                    <a:pt x="78187" y="8046"/>
                  </a:cubicBezTo>
                  <a:cubicBezTo>
                    <a:pt x="69415" y="11987"/>
                    <a:pt x="66332" y="19392"/>
                    <a:pt x="57782" y="24255"/>
                  </a:cubicBezTo>
                  <a:cubicBezTo>
                    <a:pt x="49232" y="29118"/>
                    <a:pt x="36519" y="32869"/>
                    <a:pt x="26889" y="37223"/>
                  </a:cubicBezTo>
                  <a:cubicBezTo>
                    <a:pt x="17259" y="41577"/>
                    <a:pt x="4482" y="48188"/>
                    <a:pt x="0" y="50381"/>
                  </a:cubicBezTo>
                </a:path>
              </a:pathLst>
            </a:custGeom>
            <a:noFill/>
            <a:ln w="19050" cap="flat" cmpd="sng">
              <a:solidFill>
                <a:schemeClr val="accent5"/>
              </a:solidFill>
              <a:prstDash val="dash"/>
              <a:round/>
              <a:headEnd type="none" w="med" len="med"/>
              <a:tailEnd type="none" w="med" len="med"/>
            </a:ln>
          </p:spPr>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90" name="Shape 90"/>
        <p:cNvGrpSpPr/>
        <p:nvPr/>
      </p:nvGrpSpPr>
      <p:grpSpPr>
        <a:xfrm>
          <a:off x="0" y="0"/>
          <a:ext cx="0" cy="0"/>
          <a:chOff x="0" y="0"/>
          <a:chExt cx="0" cy="0"/>
        </a:xfrm>
      </p:grpSpPr>
      <p:grpSp>
        <p:nvGrpSpPr>
          <p:cNvPr id="91" name="Google Shape;91;p3"/>
          <p:cNvGrpSpPr/>
          <p:nvPr/>
        </p:nvGrpSpPr>
        <p:grpSpPr>
          <a:xfrm>
            <a:off x="-744643" y="-1427242"/>
            <a:ext cx="11716677" cy="8363361"/>
            <a:chOff x="-744643" y="-1427242"/>
            <a:chExt cx="11716677" cy="8363361"/>
          </a:xfrm>
        </p:grpSpPr>
        <p:grpSp>
          <p:nvGrpSpPr>
            <p:cNvPr id="92" name="Google Shape;92;p3"/>
            <p:cNvGrpSpPr/>
            <p:nvPr/>
          </p:nvGrpSpPr>
          <p:grpSpPr>
            <a:xfrm rot="-520522">
              <a:off x="326" y="4281468"/>
              <a:ext cx="2481684" cy="2481684"/>
              <a:chOff x="2530475" y="1998650"/>
              <a:chExt cx="2100600" cy="2100600"/>
            </a:xfrm>
          </p:grpSpPr>
          <p:cxnSp>
            <p:nvCxnSpPr>
              <p:cNvPr id="93" name="Google Shape;9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 name="Google Shape;94;p3"/>
              <p:cNvGrpSpPr/>
              <p:nvPr/>
            </p:nvGrpSpPr>
            <p:grpSpPr>
              <a:xfrm>
                <a:off x="2530475" y="1998650"/>
                <a:ext cx="2100600" cy="2100600"/>
                <a:chOff x="2530475" y="1998650"/>
                <a:chExt cx="2100600" cy="2100600"/>
              </a:xfrm>
            </p:grpSpPr>
            <p:cxnSp>
              <p:nvCxnSpPr>
                <p:cNvPr id="95" name="Google Shape;9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 name="Google Shape;9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 name="Google Shape;9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8" name="Google Shape;9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9" name="Google Shape;9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 name="Google Shape;10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 name="Google Shape;10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 name="Google Shape;10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 name="Google Shape;10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4" name="Google Shape;10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5" name="Google Shape;10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 name="Google Shape;10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 name="Google Shape;10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 name="Google Shape;10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 name="Google Shape;10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0" name="Google Shape;11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 name="Google Shape;11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2" name="Google Shape;112;p3"/>
            <p:cNvGrpSpPr/>
            <p:nvPr/>
          </p:nvGrpSpPr>
          <p:grpSpPr>
            <a:xfrm rot="899916">
              <a:off x="-465833" y="-1148432"/>
              <a:ext cx="2481318" cy="2481318"/>
              <a:chOff x="2530475" y="1998650"/>
              <a:chExt cx="2100600" cy="2100600"/>
            </a:xfrm>
          </p:grpSpPr>
          <p:cxnSp>
            <p:nvCxnSpPr>
              <p:cNvPr id="113" name="Google Shape;11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4" name="Google Shape;114;p3"/>
              <p:cNvGrpSpPr/>
              <p:nvPr/>
            </p:nvGrpSpPr>
            <p:grpSpPr>
              <a:xfrm>
                <a:off x="2530475" y="1998650"/>
                <a:ext cx="2100600" cy="2100600"/>
                <a:chOff x="2530475" y="1998650"/>
                <a:chExt cx="2100600" cy="2100600"/>
              </a:xfrm>
            </p:grpSpPr>
            <p:cxnSp>
              <p:nvCxnSpPr>
                <p:cNvPr id="115" name="Google Shape;11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6" name="Google Shape;11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 name="Google Shape;11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8" name="Google Shape;11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 name="Google Shape;11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0" name="Google Shape;12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 name="Google Shape;12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 name="Google Shape;12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 name="Google Shape;12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 name="Google Shape;12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 name="Google Shape;12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6" name="Google Shape;12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7" name="Google Shape;12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 name="Google Shape;12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 name="Google Shape;12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 name="Google Shape;13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 name="Google Shape;13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32" name="Google Shape;132;p3"/>
            <p:cNvGrpSpPr/>
            <p:nvPr/>
          </p:nvGrpSpPr>
          <p:grpSpPr>
            <a:xfrm rot="900121">
              <a:off x="8211567" y="-581675"/>
              <a:ext cx="2481575" cy="2481575"/>
              <a:chOff x="2530475" y="1998650"/>
              <a:chExt cx="2100600" cy="2100600"/>
            </a:xfrm>
          </p:grpSpPr>
          <p:cxnSp>
            <p:nvCxnSpPr>
              <p:cNvPr id="133" name="Google Shape;13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4" name="Google Shape;134;p3"/>
              <p:cNvGrpSpPr/>
              <p:nvPr/>
            </p:nvGrpSpPr>
            <p:grpSpPr>
              <a:xfrm>
                <a:off x="2530475" y="1998650"/>
                <a:ext cx="2100600" cy="2100600"/>
                <a:chOff x="2530475" y="1998650"/>
                <a:chExt cx="2100600" cy="2100600"/>
              </a:xfrm>
            </p:grpSpPr>
            <p:cxnSp>
              <p:nvCxnSpPr>
                <p:cNvPr id="135" name="Google Shape;13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6" name="Google Shape;13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7" name="Google Shape;13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8" name="Google Shape;13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9" name="Google Shape;13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 name="Google Shape;14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 name="Google Shape;14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 name="Google Shape;14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 name="Google Shape;14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 name="Google Shape;14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5" name="Google Shape;14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6" name="Google Shape;14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 name="Google Shape;14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8" name="Google Shape;14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 name="Google Shape;14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0" name="Google Shape;15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1" name="Google Shape;15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52" name="Google Shape;152;p3"/>
          <p:cNvSpPr txBox="1"/>
          <p:nvPr>
            <p:ph type="title"/>
          </p:nvPr>
        </p:nvSpPr>
        <p:spPr>
          <a:xfrm>
            <a:off x="3818650" y="2335075"/>
            <a:ext cx="4188300" cy="914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3" name="Google Shape;153;p3"/>
          <p:cNvSpPr txBox="1"/>
          <p:nvPr>
            <p:ph type="title" idx="2" hasCustomPrompt="1"/>
          </p:nvPr>
        </p:nvSpPr>
        <p:spPr>
          <a:xfrm>
            <a:off x="5230000" y="1611700"/>
            <a:ext cx="13656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4" name="Google Shape;154;p3"/>
          <p:cNvSpPr txBox="1"/>
          <p:nvPr>
            <p:ph type="subTitle" idx="1"/>
          </p:nvPr>
        </p:nvSpPr>
        <p:spPr>
          <a:xfrm>
            <a:off x="3818650" y="3156800"/>
            <a:ext cx="4188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155" name="Google Shape;155;p3"/>
          <p:cNvGrpSpPr/>
          <p:nvPr/>
        </p:nvGrpSpPr>
        <p:grpSpPr>
          <a:xfrm>
            <a:off x="173689" y="286775"/>
            <a:ext cx="8450790" cy="4732020"/>
            <a:chOff x="173689" y="286775"/>
            <a:chExt cx="8450790" cy="4732020"/>
          </a:xfrm>
        </p:grpSpPr>
        <p:sp>
          <p:nvSpPr>
            <p:cNvPr id="156" name="Google Shape;156;p3"/>
            <p:cNvSpPr/>
            <p:nvPr/>
          </p:nvSpPr>
          <p:spPr>
            <a:xfrm>
              <a:off x="349823"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3"/>
            <p:cNvSpPr/>
            <p:nvPr/>
          </p:nvSpPr>
          <p:spPr>
            <a:xfrm>
              <a:off x="422573"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3"/>
            <p:cNvSpPr/>
            <p:nvPr/>
          </p:nvSpPr>
          <p:spPr>
            <a:xfrm>
              <a:off x="173689"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3"/>
            <p:cNvSpPr/>
            <p:nvPr/>
          </p:nvSpPr>
          <p:spPr>
            <a:xfrm>
              <a:off x="8564074"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3"/>
            <p:cNvSpPr/>
            <p:nvPr/>
          </p:nvSpPr>
          <p:spPr>
            <a:xfrm>
              <a:off x="527173"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1" name="Google Shape;161;p3"/>
          <p:cNvGrpSpPr/>
          <p:nvPr/>
        </p:nvGrpSpPr>
        <p:grpSpPr>
          <a:xfrm>
            <a:off x="215011" y="4388915"/>
            <a:ext cx="8733977" cy="652637"/>
            <a:chOff x="215011" y="4388915"/>
            <a:chExt cx="8733977" cy="652637"/>
          </a:xfrm>
        </p:grpSpPr>
        <p:sp>
          <p:nvSpPr>
            <p:cNvPr id="162" name="Google Shape;162;p3"/>
            <p:cNvSpPr/>
            <p:nvPr/>
          </p:nvSpPr>
          <p:spPr>
            <a:xfrm>
              <a:off x="8564086" y="43889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3"/>
            <p:cNvSpPr/>
            <p:nvPr/>
          </p:nvSpPr>
          <p:spPr>
            <a:xfrm flipH="1">
              <a:off x="215011" y="46924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094" name="Shape 1094"/>
        <p:cNvGrpSpPr/>
        <p:nvPr/>
      </p:nvGrpSpPr>
      <p:grpSpPr>
        <a:xfrm>
          <a:off x="0" y="0"/>
          <a:ext cx="0" cy="0"/>
          <a:chOff x="0" y="0"/>
          <a:chExt cx="0" cy="0"/>
        </a:xfrm>
      </p:grpSpPr>
      <p:grpSp>
        <p:nvGrpSpPr>
          <p:cNvPr id="1095" name="Google Shape;1095;p21"/>
          <p:cNvGrpSpPr/>
          <p:nvPr/>
        </p:nvGrpSpPr>
        <p:grpSpPr>
          <a:xfrm>
            <a:off x="-1989334" y="-222175"/>
            <a:ext cx="12773593" cy="6699754"/>
            <a:chOff x="-1989334" y="-222175"/>
            <a:chExt cx="12773593" cy="6699754"/>
          </a:xfrm>
        </p:grpSpPr>
        <p:sp>
          <p:nvSpPr>
            <p:cNvPr id="1096" name="Google Shape;1096;p21"/>
            <p:cNvSpPr/>
            <p:nvPr/>
          </p:nvSpPr>
          <p:spPr>
            <a:xfrm>
              <a:off x="1294000" y="-222175"/>
              <a:ext cx="8057025" cy="1082850"/>
            </a:xfrm>
            <a:custGeom>
              <a:avLst/>
              <a:gdLst/>
              <a:ahLst/>
              <a:cxnLst/>
              <a:rect l="l" t="t" r="r" b="b"/>
              <a:pathLst>
                <a:path w="322281" h="43314" extrusionOk="0">
                  <a:moveTo>
                    <a:pt x="0" y="0"/>
                  </a:moveTo>
                  <a:cubicBezTo>
                    <a:pt x="3941" y="2320"/>
                    <a:pt x="9535" y="11537"/>
                    <a:pt x="23647" y="13921"/>
                  </a:cubicBezTo>
                  <a:cubicBezTo>
                    <a:pt x="37759" y="16305"/>
                    <a:pt x="69828" y="13221"/>
                    <a:pt x="84671" y="14302"/>
                  </a:cubicBezTo>
                  <a:cubicBezTo>
                    <a:pt x="99514" y="15383"/>
                    <a:pt x="103486" y="16051"/>
                    <a:pt x="112703" y="20405"/>
                  </a:cubicBezTo>
                  <a:cubicBezTo>
                    <a:pt x="121920" y="24759"/>
                    <a:pt x="126274" y="36805"/>
                    <a:pt x="139973" y="40428"/>
                  </a:cubicBezTo>
                  <a:cubicBezTo>
                    <a:pt x="153672" y="44051"/>
                    <a:pt x="181324" y="43701"/>
                    <a:pt x="194895" y="42144"/>
                  </a:cubicBezTo>
                  <a:cubicBezTo>
                    <a:pt x="208467" y="40587"/>
                    <a:pt x="211899" y="36201"/>
                    <a:pt x="221402" y="31084"/>
                  </a:cubicBezTo>
                  <a:cubicBezTo>
                    <a:pt x="230905" y="25967"/>
                    <a:pt x="240344" y="13444"/>
                    <a:pt x="251913" y="11442"/>
                  </a:cubicBezTo>
                  <a:cubicBezTo>
                    <a:pt x="263482" y="9440"/>
                    <a:pt x="279088" y="18053"/>
                    <a:pt x="290816" y="19070"/>
                  </a:cubicBezTo>
                  <a:cubicBezTo>
                    <a:pt x="302544" y="20087"/>
                    <a:pt x="317037" y="17798"/>
                    <a:pt x="322281" y="17544"/>
                  </a:cubicBezTo>
                </a:path>
              </a:pathLst>
            </a:custGeom>
            <a:noFill/>
            <a:ln w="19050" cap="flat" cmpd="sng">
              <a:solidFill>
                <a:schemeClr val="accent5"/>
              </a:solidFill>
              <a:prstDash val="dash"/>
              <a:round/>
              <a:headEnd type="none" w="med" len="med"/>
              <a:tailEnd type="none" w="med" len="med"/>
            </a:ln>
          </p:spPr>
        </p:sp>
        <p:grpSp>
          <p:nvGrpSpPr>
            <p:cNvPr id="1097" name="Google Shape;1097;p21"/>
            <p:cNvGrpSpPr/>
            <p:nvPr/>
          </p:nvGrpSpPr>
          <p:grpSpPr>
            <a:xfrm>
              <a:off x="-1989334" y="1025052"/>
              <a:ext cx="12773593" cy="5452527"/>
              <a:chOff x="-1989334" y="1025052"/>
              <a:chExt cx="12773593" cy="5452527"/>
            </a:xfrm>
          </p:grpSpPr>
          <p:grpSp>
            <p:nvGrpSpPr>
              <p:cNvPr id="1098" name="Google Shape;1098;p21"/>
              <p:cNvGrpSpPr/>
              <p:nvPr/>
            </p:nvGrpSpPr>
            <p:grpSpPr>
              <a:xfrm rot="-641899">
                <a:off x="8093986" y="3787305"/>
                <a:ext cx="2481509" cy="2481509"/>
                <a:chOff x="2530475" y="1998650"/>
                <a:chExt cx="2100600" cy="2100600"/>
              </a:xfrm>
            </p:grpSpPr>
            <p:cxnSp>
              <p:nvCxnSpPr>
                <p:cNvPr id="1099" name="Google Shape;1099;p2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00" name="Google Shape;1100;p21"/>
                <p:cNvGrpSpPr/>
                <p:nvPr/>
              </p:nvGrpSpPr>
              <p:grpSpPr>
                <a:xfrm>
                  <a:off x="2530475" y="1998650"/>
                  <a:ext cx="2100600" cy="2100600"/>
                  <a:chOff x="2530475" y="1998650"/>
                  <a:chExt cx="2100600" cy="2100600"/>
                </a:xfrm>
              </p:grpSpPr>
              <p:cxnSp>
                <p:nvCxnSpPr>
                  <p:cNvPr id="1101" name="Google Shape;1101;p2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02" name="Google Shape;1102;p2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03" name="Google Shape;1103;p2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04" name="Google Shape;1104;p2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05" name="Google Shape;1105;p2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06" name="Google Shape;1106;p2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07" name="Google Shape;1107;p2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08" name="Google Shape;1108;p2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09" name="Google Shape;1109;p2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0" name="Google Shape;1110;p2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1" name="Google Shape;1111;p2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2" name="Google Shape;1112;p2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3" name="Google Shape;1113;p2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4" name="Google Shape;1114;p2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5" name="Google Shape;1115;p2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6" name="Google Shape;1116;p2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7" name="Google Shape;1117;p2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18" name="Google Shape;1118;p21"/>
              <p:cNvGrpSpPr/>
              <p:nvPr/>
            </p:nvGrpSpPr>
            <p:grpSpPr>
              <a:xfrm rot="-529704">
                <a:off x="-1813614" y="1200772"/>
                <a:ext cx="2481429" cy="2481429"/>
                <a:chOff x="2530475" y="1998650"/>
                <a:chExt cx="2100600" cy="2100600"/>
              </a:xfrm>
            </p:grpSpPr>
            <p:cxnSp>
              <p:nvCxnSpPr>
                <p:cNvPr id="1119" name="Google Shape;1119;p2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20" name="Google Shape;1120;p21"/>
                <p:cNvGrpSpPr/>
                <p:nvPr/>
              </p:nvGrpSpPr>
              <p:grpSpPr>
                <a:xfrm>
                  <a:off x="2530475" y="1998650"/>
                  <a:ext cx="2100600" cy="2100600"/>
                  <a:chOff x="2530475" y="1998650"/>
                  <a:chExt cx="2100600" cy="2100600"/>
                </a:xfrm>
              </p:grpSpPr>
              <p:cxnSp>
                <p:nvCxnSpPr>
                  <p:cNvPr id="1121" name="Google Shape;1121;p2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22" name="Google Shape;1122;p2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23" name="Google Shape;1123;p2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24" name="Google Shape;1124;p2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25" name="Google Shape;1125;p2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26" name="Google Shape;1126;p2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27" name="Google Shape;1127;p2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28" name="Google Shape;1128;p2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29" name="Google Shape;1129;p2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30" name="Google Shape;1130;p2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31" name="Google Shape;1131;p2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32" name="Google Shape;1132;p2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33" name="Google Shape;1133;p2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34" name="Google Shape;1134;p2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35" name="Google Shape;1135;p2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36" name="Google Shape;1136;p2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37" name="Google Shape;1137;p2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sp>
        <p:nvSpPr>
          <p:cNvPr id="1138" name="Google Shape;1138;p21"/>
          <p:cNvSpPr txBox="1"/>
          <p:nvPr>
            <p:ph type="title"/>
          </p:nvPr>
        </p:nvSpPr>
        <p:spPr>
          <a:xfrm>
            <a:off x="4718313" y="1734888"/>
            <a:ext cx="3566100" cy="64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39" name="Google Shape;1139;p21"/>
          <p:cNvSpPr txBox="1"/>
          <p:nvPr>
            <p:ph type="subTitle" idx="1"/>
          </p:nvPr>
        </p:nvSpPr>
        <p:spPr>
          <a:xfrm>
            <a:off x="4718482" y="2328313"/>
            <a:ext cx="35661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1140" name="Google Shape;1140;p21"/>
          <p:cNvGrpSpPr/>
          <p:nvPr/>
        </p:nvGrpSpPr>
        <p:grpSpPr>
          <a:xfrm>
            <a:off x="186983" y="675958"/>
            <a:ext cx="8763439" cy="4336240"/>
            <a:chOff x="186983" y="675958"/>
            <a:chExt cx="8763439" cy="4336240"/>
          </a:xfrm>
        </p:grpSpPr>
        <p:sp>
          <p:nvSpPr>
            <p:cNvPr id="1141" name="Google Shape;1141;p21"/>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21"/>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3" name="Google Shape;1143;p21"/>
          <p:cNvGrpSpPr/>
          <p:nvPr/>
        </p:nvGrpSpPr>
        <p:grpSpPr>
          <a:xfrm>
            <a:off x="221862" y="124009"/>
            <a:ext cx="8735155" cy="4895482"/>
            <a:chOff x="221862" y="124009"/>
            <a:chExt cx="8735155" cy="4895482"/>
          </a:xfrm>
        </p:grpSpPr>
        <p:sp>
          <p:nvSpPr>
            <p:cNvPr id="1144" name="Google Shape;1144;p21"/>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21"/>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21"/>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21"/>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21"/>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21"/>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21"/>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21"/>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152" name="Shape 1152"/>
        <p:cNvGrpSpPr/>
        <p:nvPr/>
      </p:nvGrpSpPr>
      <p:grpSpPr>
        <a:xfrm>
          <a:off x="0" y="0"/>
          <a:ext cx="0" cy="0"/>
          <a:chOff x="0" y="0"/>
          <a:chExt cx="0" cy="0"/>
        </a:xfrm>
      </p:grpSpPr>
      <p:sp>
        <p:nvSpPr>
          <p:cNvPr id="1153" name="Google Shape;1153;p22"/>
          <p:cNvSpPr txBox="1"/>
          <p:nvPr>
            <p:ph type="subTitle" idx="1"/>
          </p:nvPr>
        </p:nvSpPr>
        <p:spPr>
          <a:xfrm>
            <a:off x="2788950" y="3665322"/>
            <a:ext cx="3566100" cy="84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1154" name="Google Shape;1154;p22"/>
          <p:cNvGrpSpPr/>
          <p:nvPr/>
        </p:nvGrpSpPr>
        <p:grpSpPr>
          <a:xfrm>
            <a:off x="186983" y="675958"/>
            <a:ext cx="8763439" cy="4336240"/>
            <a:chOff x="186983" y="675958"/>
            <a:chExt cx="8763439" cy="4336240"/>
          </a:xfrm>
        </p:grpSpPr>
        <p:sp>
          <p:nvSpPr>
            <p:cNvPr id="1155" name="Google Shape;1155;p22"/>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22"/>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57" name="Google Shape;1157;p22"/>
          <p:cNvGrpSpPr/>
          <p:nvPr/>
        </p:nvGrpSpPr>
        <p:grpSpPr>
          <a:xfrm>
            <a:off x="221862" y="124009"/>
            <a:ext cx="8735155" cy="4895482"/>
            <a:chOff x="221862" y="124009"/>
            <a:chExt cx="8735155" cy="4895482"/>
          </a:xfrm>
        </p:grpSpPr>
        <p:sp>
          <p:nvSpPr>
            <p:cNvPr id="1158" name="Google Shape;1158;p22"/>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22"/>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22"/>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22"/>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22"/>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22"/>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22"/>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22"/>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66" name="Google Shape;1166;p22"/>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167" name="Google Shape;1167;p22"/>
          <p:cNvGrpSpPr/>
          <p:nvPr/>
        </p:nvGrpSpPr>
        <p:grpSpPr>
          <a:xfrm>
            <a:off x="-1989334" y="-806525"/>
            <a:ext cx="12773593" cy="7444625"/>
            <a:chOff x="-1989334" y="-806525"/>
            <a:chExt cx="12773593" cy="7444625"/>
          </a:xfrm>
        </p:grpSpPr>
        <p:grpSp>
          <p:nvGrpSpPr>
            <p:cNvPr id="1168" name="Google Shape;1168;p22"/>
            <p:cNvGrpSpPr/>
            <p:nvPr/>
          </p:nvGrpSpPr>
          <p:grpSpPr>
            <a:xfrm rot="-641899">
              <a:off x="8093986" y="3787305"/>
              <a:ext cx="2481509" cy="2481509"/>
              <a:chOff x="2530475" y="1998650"/>
              <a:chExt cx="2100600" cy="2100600"/>
            </a:xfrm>
          </p:grpSpPr>
          <p:cxnSp>
            <p:nvCxnSpPr>
              <p:cNvPr id="1169" name="Google Shape;1169;p2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70" name="Google Shape;1170;p22"/>
              <p:cNvGrpSpPr/>
              <p:nvPr/>
            </p:nvGrpSpPr>
            <p:grpSpPr>
              <a:xfrm>
                <a:off x="2530475" y="1998650"/>
                <a:ext cx="2100600" cy="2100600"/>
                <a:chOff x="2530475" y="1998650"/>
                <a:chExt cx="2100600" cy="2100600"/>
              </a:xfrm>
            </p:grpSpPr>
            <p:cxnSp>
              <p:nvCxnSpPr>
                <p:cNvPr id="1171" name="Google Shape;1171;p2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2" name="Google Shape;1172;p2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3" name="Google Shape;1173;p2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4" name="Google Shape;1174;p2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5" name="Google Shape;1175;p2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6" name="Google Shape;1176;p2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7" name="Google Shape;1177;p2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8" name="Google Shape;1178;p2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9" name="Google Shape;1179;p2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80" name="Google Shape;1180;p2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81" name="Google Shape;1181;p2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82" name="Google Shape;1182;p2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83" name="Google Shape;1183;p2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84" name="Google Shape;1184;p2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85" name="Google Shape;1185;p2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86" name="Google Shape;1186;p2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87" name="Google Shape;1187;p2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88" name="Google Shape;1188;p22"/>
            <p:cNvGrpSpPr/>
            <p:nvPr/>
          </p:nvGrpSpPr>
          <p:grpSpPr>
            <a:xfrm>
              <a:off x="-1989334" y="-806525"/>
              <a:ext cx="8170384" cy="7444625"/>
              <a:chOff x="-1989334" y="-806525"/>
              <a:chExt cx="8170384" cy="7444625"/>
            </a:xfrm>
          </p:grpSpPr>
          <p:grpSp>
            <p:nvGrpSpPr>
              <p:cNvPr id="1189" name="Google Shape;1189;p22"/>
              <p:cNvGrpSpPr/>
              <p:nvPr/>
            </p:nvGrpSpPr>
            <p:grpSpPr>
              <a:xfrm rot="-529704">
                <a:off x="-1813614" y="1200772"/>
                <a:ext cx="2481429" cy="2481429"/>
                <a:chOff x="2530475" y="1998650"/>
                <a:chExt cx="2100600" cy="2100600"/>
              </a:xfrm>
            </p:grpSpPr>
            <p:cxnSp>
              <p:nvCxnSpPr>
                <p:cNvPr id="1190" name="Google Shape;1190;p2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91" name="Google Shape;1191;p22"/>
                <p:cNvGrpSpPr/>
                <p:nvPr/>
              </p:nvGrpSpPr>
              <p:grpSpPr>
                <a:xfrm>
                  <a:off x="2530475" y="1998650"/>
                  <a:ext cx="2100600" cy="2100600"/>
                  <a:chOff x="2530475" y="1998650"/>
                  <a:chExt cx="2100600" cy="2100600"/>
                </a:xfrm>
              </p:grpSpPr>
              <p:cxnSp>
                <p:nvCxnSpPr>
                  <p:cNvPr id="1192" name="Google Shape;1192;p2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3" name="Google Shape;1193;p2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4" name="Google Shape;1194;p2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5" name="Google Shape;1195;p2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6" name="Google Shape;1196;p2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7" name="Google Shape;1197;p2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8" name="Google Shape;1198;p2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9" name="Google Shape;1199;p2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00" name="Google Shape;1200;p2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01" name="Google Shape;1201;p2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02" name="Google Shape;1202;p2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03" name="Google Shape;1203;p2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04" name="Google Shape;1204;p2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05" name="Google Shape;1205;p2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06" name="Google Shape;1206;p2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07" name="Google Shape;1207;p2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08" name="Google Shape;1208;p2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1209" name="Google Shape;1209;p22"/>
              <p:cNvSpPr/>
              <p:nvPr/>
            </p:nvSpPr>
            <p:spPr>
              <a:xfrm rot="-779471">
                <a:off x="-448726" y="4469030"/>
                <a:ext cx="6550469" cy="1451368"/>
              </a:xfrm>
              <a:custGeom>
                <a:avLst/>
                <a:gdLst/>
                <a:ahLst/>
                <a:cxnLst/>
                <a:rect l="l" t="t" r="r" b="b"/>
                <a:pathLst>
                  <a:path w="262020" h="58055" extrusionOk="0">
                    <a:moveTo>
                      <a:pt x="262020" y="58055"/>
                    </a:moveTo>
                    <a:cubicBezTo>
                      <a:pt x="258143" y="54623"/>
                      <a:pt x="246892" y="40034"/>
                      <a:pt x="238755" y="37460"/>
                    </a:cubicBezTo>
                    <a:cubicBezTo>
                      <a:pt x="230619" y="34886"/>
                      <a:pt x="219113" y="43944"/>
                      <a:pt x="213201" y="42609"/>
                    </a:cubicBezTo>
                    <a:cubicBezTo>
                      <a:pt x="207289" y="41274"/>
                      <a:pt x="208275" y="31452"/>
                      <a:pt x="203285" y="29450"/>
                    </a:cubicBezTo>
                    <a:cubicBezTo>
                      <a:pt x="198295" y="27448"/>
                      <a:pt x="193368" y="34409"/>
                      <a:pt x="183261" y="30595"/>
                    </a:cubicBezTo>
                    <a:cubicBezTo>
                      <a:pt x="173154" y="26781"/>
                      <a:pt x="156469" y="11270"/>
                      <a:pt x="142643" y="6566"/>
                    </a:cubicBezTo>
                    <a:cubicBezTo>
                      <a:pt x="128818" y="1862"/>
                      <a:pt x="117153" y="-2969"/>
                      <a:pt x="100308" y="2371"/>
                    </a:cubicBezTo>
                    <a:cubicBezTo>
                      <a:pt x="83463" y="7711"/>
                      <a:pt x="58290" y="29451"/>
                      <a:pt x="41572" y="38604"/>
                    </a:cubicBezTo>
                    <a:cubicBezTo>
                      <a:pt x="24854" y="47758"/>
                      <a:pt x="6929" y="54177"/>
                      <a:pt x="0" y="57292"/>
                    </a:cubicBezTo>
                  </a:path>
                </a:pathLst>
              </a:custGeom>
              <a:noFill/>
              <a:ln w="19050" cap="flat" cmpd="sng">
                <a:solidFill>
                  <a:schemeClr val="accent5"/>
                </a:solidFill>
                <a:prstDash val="dash"/>
                <a:round/>
                <a:headEnd type="none" w="med" len="med"/>
                <a:tailEnd type="none" w="med" len="med"/>
              </a:ln>
            </p:spPr>
          </p:sp>
          <p:sp>
            <p:nvSpPr>
              <p:cNvPr id="1210" name="Google Shape;1210;p22"/>
              <p:cNvSpPr/>
              <p:nvPr/>
            </p:nvSpPr>
            <p:spPr>
              <a:xfrm>
                <a:off x="-1146550" y="-806525"/>
                <a:ext cx="7327600" cy="1648750"/>
              </a:xfrm>
              <a:custGeom>
                <a:avLst/>
                <a:gdLst/>
                <a:ahLst/>
                <a:cxnLst/>
                <a:rect l="l" t="t" r="r" b="b"/>
                <a:pathLst>
                  <a:path w="293104" h="65950" extrusionOk="0">
                    <a:moveTo>
                      <a:pt x="0" y="50535"/>
                    </a:moveTo>
                    <a:cubicBezTo>
                      <a:pt x="3592" y="52855"/>
                      <a:pt x="8359" y="62390"/>
                      <a:pt x="21549" y="64456"/>
                    </a:cubicBezTo>
                    <a:cubicBezTo>
                      <a:pt x="34739" y="66522"/>
                      <a:pt x="62867" y="66649"/>
                      <a:pt x="79140" y="62930"/>
                    </a:cubicBezTo>
                    <a:cubicBezTo>
                      <a:pt x="95413" y="59211"/>
                      <a:pt x="103645" y="45481"/>
                      <a:pt x="119187" y="42144"/>
                    </a:cubicBezTo>
                    <a:cubicBezTo>
                      <a:pt x="134729" y="38807"/>
                      <a:pt x="153195" y="43956"/>
                      <a:pt x="172392" y="42907"/>
                    </a:cubicBezTo>
                    <a:cubicBezTo>
                      <a:pt x="191589" y="41858"/>
                      <a:pt x="218922" y="41540"/>
                      <a:pt x="234369" y="35851"/>
                    </a:cubicBezTo>
                    <a:cubicBezTo>
                      <a:pt x="249816" y="30162"/>
                      <a:pt x="255283" y="14747"/>
                      <a:pt x="265072" y="8772"/>
                    </a:cubicBezTo>
                    <a:cubicBezTo>
                      <a:pt x="274861" y="2797"/>
                      <a:pt x="288432" y="1462"/>
                      <a:pt x="293104" y="0"/>
                    </a:cubicBezTo>
                  </a:path>
                </a:pathLst>
              </a:custGeom>
              <a:noFill/>
              <a:ln w="19050" cap="flat" cmpd="sng">
                <a:solidFill>
                  <a:schemeClr val="accent5"/>
                </a:solidFill>
                <a:prstDash val="dash"/>
                <a:round/>
                <a:headEnd type="none" w="med" len="med"/>
                <a:tailEnd type="none" w="med" len="med"/>
              </a:ln>
            </p:spPr>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211" name="Shape 1211"/>
        <p:cNvGrpSpPr/>
        <p:nvPr/>
      </p:nvGrpSpPr>
      <p:grpSpPr>
        <a:xfrm>
          <a:off x="0" y="0"/>
          <a:ext cx="0" cy="0"/>
          <a:chOff x="0" y="0"/>
          <a:chExt cx="0" cy="0"/>
        </a:xfrm>
      </p:grpSpPr>
      <p:grpSp>
        <p:nvGrpSpPr>
          <p:cNvPr id="1212" name="Google Shape;1212;p23"/>
          <p:cNvGrpSpPr/>
          <p:nvPr/>
        </p:nvGrpSpPr>
        <p:grpSpPr>
          <a:xfrm>
            <a:off x="-1294384" y="-2175966"/>
            <a:ext cx="12617418" cy="6185608"/>
            <a:chOff x="-1294384" y="-2175966"/>
            <a:chExt cx="12617418" cy="6185608"/>
          </a:xfrm>
        </p:grpSpPr>
        <p:grpSp>
          <p:nvGrpSpPr>
            <p:cNvPr id="1213" name="Google Shape;1213;p23"/>
            <p:cNvGrpSpPr/>
            <p:nvPr/>
          </p:nvGrpSpPr>
          <p:grpSpPr>
            <a:xfrm rot="-1123673">
              <a:off x="-961698" y="-1843281"/>
              <a:ext cx="2481539" cy="2481539"/>
              <a:chOff x="2530475" y="1998650"/>
              <a:chExt cx="2100600" cy="2100600"/>
            </a:xfrm>
          </p:grpSpPr>
          <p:cxnSp>
            <p:nvCxnSpPr>
              <p:cNvPr id="1214" name="Google Shape;121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15" name="Google Shape;1215;p23"/>
              <p:cNvGrpSpPr/>
              <p:nvPr/>
            </p:nvGrpSpPr>
            <p:grpSpPr>
              <a:xfrm>
                <a:off x="2530475" y="1998650"/>
                <a:ext cx="2100600" cy="2100600"/>
                <a:chOff x="2530475" y="1998650"/>
                <a:chExt cx="2100600" cy="2100600"/>
              </a:xfrm>
            </p:grpSpPr>
            <p:cxnSp>
              <p:nvCxnSpPr>
                <p:cNvPr id="1216" name="Google Shape;121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7" name="Google Shape;121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8" name="Google Shape;121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9" name="Google Shape;121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0" name="Google Shape;122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1" name="Google Shape;122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2" name="Google Shape;122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3" name="Google Shape;122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4" name="Google Shape;122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5" name="Google Shape;122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6" name="Google Shape;122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7" name="Google Shape;122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8" name="Google Shape;122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9" name="Google Shape;122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0" name="Google Shape;123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1" name="Google Shape;123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2" name="Google Shape;123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33" name="Google Shape;1233;p23"/>
            <p:cNvGrpSpPr/>
            <p:nvPr/>
          </p:nvGrpSpPr>
          <p:grpSpPr>
            <a:xfrm rot="-641899">
              <a:off x="8632761" y="1319368"/>
              <a:ext cx="2481509" cy="2481509"/>
              <a:chOff x="2530475" y="1998650"/>
              <a:chExt cx="2100600" cy="2100600"/>
            </a:xfrm>
          </p:grpSpPr>
          <p:cxnSp>
            <p:nvCxnSpPr>
              <p:cNvPr id="1234" name="Google Shape;123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35" name="Google Shape;1235;p23"/>
              <p:cNvGrpSpPr/>
              <p:nvPr/>
            </p:nvGrpSpPr>
            <p:grpSpPr>
              <a:xfrm>
                <a:off x="2530475" y="1998650"/>
                <a:ext cx="2100600" cy="2100600"/>
                <a:chOff x="2530475" y="1998650"/>
                <a:chExt cx="2100600" cy="2100600"/>
              </a:xfrm>
            </p:grpSpPr>
            <p:cxnSp>
              <p:nvCxnSpPr>
                <p:cNvPr id="1236" name="Google Shape;123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7" name="Google Shape;123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8" name="Google Shape;123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9" name="Google Shape;123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0" name="Google Shape;124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1" name="Google Shape;124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2" name="Google Shape;124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3" name="Google Shape;124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4" name="Google Shape;124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5" name="Google Shape;124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6" name="Google Shape;124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7" name="Google Shape;124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8" name="Google Shape;124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9" name="Google Shape;124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0" name="Google Shape;125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1" name="Google Shape;125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2" name="Google Shape;125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253" name="Google Shape;1253;p23"/>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54" name="Google Shape;1254;p23"/>
          <p:cNvSpPr txBox="1"/>
          <p:nvPr>
            <p:ph type="subTitle" idx="1"/>
          </p:nvPr>
        </p:nvSpPr>
        <p:spPr>
          <a:xfrm>
            <a:off x="713224" y="3216106"/>
            <a:ext cx="26400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255" name="Google Shape;1255;p23"/>
          <p:cNvSpPr txBox="1"/>
          <p:nvPr>
            <p:ph type="subTitle" idx="2"/>
          </p:nvPr>
        </p:nvSpPr>
        <p:spPr>
          <a:xfrm>
            <a:off x="5790773" y="2288606"/>
            <a:ext cx="26400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256" name="Google Shape;1256;p23"/>
          <p:cNvSpPr txBox="1"/>
          <p:nvPr>
            <p:ph type="subTitle" idx="3"/>
          </p:nvPr>
        </p:nvSpPr>
        <p:spPr>
          <a:xfrm>
            <a:off x="5790773" y="1972925"/>
            <a:ext cx="2640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257" name="Google Shape;1257;p23"/>
          <p:cNvSpPr txBox="1"/>
          <p:nvPr>
            <p:ph type="subTitle" idx="4"/>
          </p:nvPr>
        </p:nvSpPr>
        <p:spPr>
          <a:xfrm>
            <a:off x="713227" y="2900425"/>
            <a:ext cx="2640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grpSp>
        <p:nvGrpSpPr>
          <p:cNvPr id="1258" name="Google Shape;1258;p23"/>
          <p:cNvGrpSpPr/>
          <p:nvPr/>
        </p:nvGrpSpPr>
        <p:grpSpPr>
          <a:xfrm>
            <a:off x="221862" y="124009"/>
            <a:ext cx="8735155" cy="4895482"/>
            <a:chOff x="221862" y="124009"/>
            <a:chExt cx="8735155" cy="4895482"/>
          </a:xfrm>
        </p:grpSpPr>
        <p:sp>
          <p:nvSpPr>
            <p:cNvPr id="1259" name="Google Shape;1259;p23"/>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0" name="Google Shape;1260;p23"/>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1" name="Google Shape;1261;p23"/>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2" name="Google Shape;1262;p23"/>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3" name="Google Shape;1263;p23"/>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4" name="Google Shape;1264;p23"/>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5" name="Google Shape;1265;p23"/>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6" name="Google Shape;1266;p23"/>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67" name="Google Shape;1267;p23"/>
          <p:cNvGrpSpPr/>
          <p:nvPr/>
        </p:nvGrpSpPr>
        <p:grpSpPr>
          <a:xfrm>
            <a:off x="186983" y="675958"/>
            <a:ext cx="8763439" cy="4336240"/>
            <a:chOff x="186983" y="675958"/>
            <a:chExt cx="8763439" cy="4336240"/>
          </a:xfrm>
        </p:grpSpPr>
        <p:sp>
          <p:nvSpPr>
            <p:cNvPr id="1268" name="Google Shape;1268;p23"/>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9" name="Google Shape;1269;p23"/>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270" name="Shape 1270"/>
        <p:cNvGrpSpPr/>
        <p:nvPr/>
      </p:nvGrpSpPr>
      <p:grpSpPr>
        <a:xfrm>
          <a:off x="0" y="0"/>
          <a:ext cx="0" cy="0"/>
          <a:chOff x="0" y="0"/>
          <a:chExt cx="0" cy="0"/>
        </a:xfrm>
      </p:grpSpPr>
      <p:sp>
        <p:nvSpPr>
          <p:cNvPr id="1271" name="Google Shape;1271;p24"/>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72" name="Google Shape;1272;p24"/>
          <p:cNvSpPr txBox="1"/>
          <p:nvPr>
            <p:ph type="subTitle" idx="1"/>
          </p:nvPr>
        </p:nvSpPr>
        <p:spPr>
          <a:xfrm>
            <a:off x="4663975" y="1759275"/>
            <a:ext cx="3766800" cy="1659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273" name="Google Shape;1273;p24"/>
          <p:cNvSpPr txBox="1"/>
          <p:nvPr>
            <p:ph type="subTitle" idx="2"/>
          </p:nvPr>
        </p:nvSpPr>
        <p:spPr>
          <a:xfrm>
            <a:off x="720000" y="1759275"/>
            <a:ext cx="3766800" cy="1659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1274" name="Google Shape;1274;p24"/>
          <p:cNvGrpSpPr/>
          <p:nvPr/>
        </p:nvGrpSpPr>
        <p:grpSpPr>
          <a:xfrm>
            <a:off x="-155650" y="-1567724"/>
            <a:ext cx="11215933" cy="8228339"/>
            <a:chOff x="-155650" y="-1567724"/>
            <a:chExt cx="11215933" cy="8228339"/>
          </a:xfrm>
        </p:grpSpPr>
        <p:sp>
          <p:nvSpPr>
            <p:cNvPr id="1275" name="Google Shape;1275;p24"/>
            <p:cNvSpPr/>
            <p:nvPr/>
          </p:nvSpPr>
          <p:spPr>
            <a:xfrm>
              <a:off x="-155650" y="-63575"/>
              <a:ext cx="7227475" cy="1244325"/>
            </a:xfrm>
            <a:custGeom>
              <a:avLst/>
              <a:gdLst/>
              <a:ahLst/>
              <a:cxnLst/>
              <a:rect l="l" t="t" r="r" b="b"/>
              <a:pathLst>
                <a:path w="289099" h="49773" extrusionOk="0">
                  <a:moveTo>
                    <a:pt x="289099" y="0"/>
                  </a:moveTo>
                  <a:cubicBezTo>
                    <a:pt x="286302" y="2098"/>
                    <a:pt x="285952" y="10743"/>
                    <a:pt x="272317" y="12586"/>
                  </a:cubicBezTo>
                  <a:cubicBezTo>
                    <a:pt x="258682" y="14430"/>
                    <a:pt x="224643" y="10203"/>
                    <a:pt x="207289" y="11061"/>
                  </a:cubicBezTo>
                  <a:cubicBezTo>
                    <a:pt x="189936" y="11919"/>
                    <a:pt x="184628" y="18307"/>
                    <a:pt x="168196" y="17735"/>
                  </a:cubicBezTo>
                  <a:cubicBezTo>
                    <a:pt x="151764" y="17163"/>
                    <a:pt x="130183" y="7946"/>
                    <a:pt x="108698" y="7628"/>
                  </a:cubicBezTo>
                  <a:cubicBezTo>
                    <a:pt x="87213" y="7310"/>
                    <a:pt x="54127" y="9916"/>
                    <a:pt x="39284" y="15828"/>
                  </a:cubicBezTo>
                  <a:cubicBezTo>
                    <a:pt x="24441" y="21740"/>
                    <a:pt x="26189" y="37441"/>
                    <a:pt x="19642" y="43098"/>
                  </a:cubicBezTo>
                  <a:cubicBezTo>
                    <a:pt x="13095" y="48756"/>
                    <a:pt x="3274" y="48661"/>
                    <a:pt x="0" y="49773"/>
                  </a:cubicBezTo>
                </a:path>
              </a:pathLst>
            </a:custGeom>
            <a:noFill/>
            <a:ln w="19050" cap="flat" cmpd="sng">
              <a:solidFill>
                <a:schemeClr val="accent5"/>
              </a:solidFill>
              <a:prstDash val="dash"/>
              <a:round/>
              <a:headEnd type="none" w="med" len="med"/>
              <a:tailEnd type="none" w="med" len="med"/>
            </a:ln>
          </p:spPr>
        </p:sp>
        <p:grpSp>
          <p:nvGrpSpPr>
            <p:cNvPr id="1276" name="Google Shape;1276;p24"/>
            <p:cNvGrpSpPr/>
            <p:nvPr/>
          </p:nvGrpSpPr>
          <p:grpSpPr>
            <a:xfrm>
              <a:off x="6655181" y="-1567724"/>
              <a:ext cx="4405102" cy="8228339"/>
              <a:chOff x="6655181" y="-1567724"/>
              <a:chExt cx="4405102" cy="8228339"/>
            </a:xfrm>
          </p:grpSpPr>
          <p:grpSp>
            <p:nvGrpSpPr>
              <p:cNvPr id="1277" name="Google Shape;1277;p24"/>
              <p:cNvGrpSpPr/>
              <p:nvPr/>
            </p:nvGrpSpPr>
            <p:grpSpPr>
              <a:xfrm rot="-1192522">
                <a:off x="8231024" y="-1219826"/>
                <a:ext cx="2481360" cy="2481360"/>
                <a:chOff x="2530475" y="1998650"/>
                <a:chExt cx="2100600" cy="2100600"/>
              </a:xfrm>
            </p:grpSpPr>
            <p:cxnSp>
              <p:nvCxnSpPr>
                <p:cNvPr id="1278" name="Google Shape;127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79" name="Google Shape;1279;p24"/>
                <p:cNvGrpSpPr/>
                <p:nvPr/>
              </p:nvGrpSpPr>
              <p:grpSpPr>
                <a:xfrm>
                  <a:off x="2530475" y="1998650"/>
                  <a:ext cx="2100600" cy="2100600"/>
                  <a:chOff x="2530475" y="1998650"/>
                  <a:chExt cx="2100600" cy="2100600"/>
                </a:xfrm>
              </p:grpSpPr>
              <p:cxnSp>
                <p:nvCxnSpPr>
                  <p:cNvPr id="1280" name="Google Shape;128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1" name="Google Shape;128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2" name="Google Shape;128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3" name="Google Shape;128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4" name="Google Shape;128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5" name="Google Shape;128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6" name="Google Shape;128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7" name="Google Shape;128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8" name="Google Shape;128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9" name="Google Shape;128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0" name="Google Shape;129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1" name="Google Shape;129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2" name="Google Shape;129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3" name="Google Shape;129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4" name="Google Shape;129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5" name="Google Shape;129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6" name="Google Shape;129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97" name="Google Shape;1297;p24"/>
              <p:cNvGrpSpPr/>
              <p:nvPr/>
            </p:nvGrpSpPr>
            <p:grpSpPr>
              <a:xfrm rot="-641899">
                <a:off x="6863946" y="3970341"/>
                <a:ext cx="2481509" cy="2481509"/>
                <a:chOff x="2530475" y="1998650"/>
                <a:chExt cx="2100600" cy="2100600"/>
              </a:xfrm>
            </p:grpSpPr>
            <p:cxnSp>
              <p:nvCxnSpPr>
                <p:cNvPr id="1298" name="Google Shape;129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99" name="Google Shape;1299;p24"/>
                <p:cNvGrpSpPr/>
                <p:nvPr/>
              </p:nvGrpSpPr>
              <p:grpSpPr>
                <a:xfrm>
                  <a:off x="2530475" y="1998650"/>
                  <a:ext cx="2100600" cy="2100600"/>
                  <a:chOff x="2530475" y="1998650"/>
                  <a:chExt cx="2100600" cy="2100600"/>
                </a:xfrm>
              </p:grpSpPr>
              <p:cxnSp>
                <p:nvCxnSpPr>
                  <p:cNvPr id="1300" name="Google Shape;130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1" name="Google Shape;130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2" name="Google Shape;130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3" name="Google Shape;130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4" name="Google Shape;130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5" name="Google Shape;130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6" name="Google Shape;130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7" name="Google Shape;130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8" name="Google Shape;130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9" name="Google Shape;130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0" name="Google Shape;131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1" name="Google Shape;131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2" name="Google Shape;131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3" name="Google Shape;131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4" name="Google Shape;131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5" name="Google Shape;131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6" name="Google Shape;131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grpSp>
        <p:nvGrpSpPr>
          <p:cNvPr id="1317" name="Google Shape;1317;p24"/>
          <p:cNvGrpSpPr/>
          <p:nvPr/>
        </p:nvGrpSpPr>
        <p:grpSpPr>
          <a:xfrm>
            <a:off x="320612" y="153363"/>
            <a:ext cx="8582337" cy="4803412"/>
            <a:chOff x="320612" y="153363"/>
            <a:chExt cx="8582337" cy="4803412"/>
          </a:xfrm>
        </p:grpSpPr>
        <p:sp>
          <p:nvSpPr>
            <p:cNvPr id="1318" name="Google Shape;1318;p2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9" name="Google Shape;1319;p2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0" name="Google Shape;1320;p2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1" name="Google Shape;1321;p2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2" name="Google Shape;1322;p2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3" name="Google Shape;1323;p2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24" name="Google Shape;1324;p24"/>
          <p:cNvGrpSpPr/>
          <p:nvPr/>
        </p:nvGrpSpPr>
        <p:grpSpPr>
          <a:xfrm>
            <a:off x="104561" y="709115"/>
            <a:ext cx="8873889" cy="3695712"/>
            <a:chOff x="104561" y="709115"/>
            <a:chExt cx="8873889" cy="3695712"/>
          </a:xfrm>
        </p:grpSpPr>
        <p:sp>
          <p:nvSpPr>
            <p:cNvPr id="1325" name="Google Shape;1325;p2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6" name="Google Shape;1326;p2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spTree>
      <p:nvGrpSpPr>
        <p:cNvPr id="1327" name="Shape 1327"/>
        <p:cNvGrpSpPr/>
        <p:nvPr/>
      </p:nvGrpSpPr>
      <p:grpSpPr>
        <a:xfrm>
          <a:off x="0" y="0"/>
          <a:ext cx="0" cy="0"/>
          <a:chOff x="0" y="0"/>
          <a:chExt cx="0" cy="0"/>
        </a:xfrm>
      </p:grpSpPr>
      <p:sp>
        <p:nvSpPr>
          <p:cNvPr id="1328" name="Google Shape;1328;p25"/>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29" name="Google Shape;1329;p25"/>
          <p:cNvSpPr txBox="1"/>
          <p:nvPr>
            <p:ph type="subTitle" idx="1"/>
          </p:nvPr>
        </p:nvSpPr>
        <p:spPr>
          <a:xfrm>
            <a:off x="4663975" y="1317725"/>
            <a:ext cx="3766800" cy="304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p:txBody>
      </p:sp>
      <p:sp>
        <p:nvSpPr>
          <p:cNvPr id="1330" name="Google Shape;1330;p25"/>
          <p:cNvSpPr txBox="1"/>
          <p:nvPr>
            <p:ph type="subTitle" idx="2"/>
          </p:nvPr>
        </p:nvSpPr>
        <p:spPr>
          <a:xfrm>
            <a:off x="720000" y="1317725"/>
            <a:ext cx="3766800" cy="304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p:txBody>
      </p:sp>
      <p:sp>
        <p:nvSpPr>
          <p:cNvPr id="1331" name="Google Shape;1331;p25"/>
          <p:cNvSpPr/>
          <p:nvPr/>
        </p:nvSpPr>
        <p:spPr>
          <a:xfrm>
            <a:off x="-155650" y="-54950"/>
            <a:ext cx="7227475" cy="1244325"/>
          </a:xfrm>
          <a:custGeom>
            <a:avLst/>
            <a:gdLst/>
            <a:ahLst/>
            <a:cxnLst/>
            <a:rect l="l" t="t" r="r" b="b"/>
            <a:pathLst>
              <a:path w="289099" h="49773" extrusionOk="0">
                <a:moveTo>
                  <a:pt x="289099" y="0"/>
                </a:moveTo>
                <a:cubicBezTo>
                  <a:pt x="286302" y="2098"/>
                  <a:pt x="285952" y="10743"/>
                  <a:pt x="272317" y="12586"/>
                </a:cubicBezTo>
                <a:cubicBezTo>
                  <a:pt x="258682" y="14430"/>
                  <a:pt x="224643" y="10203"/>
                  <a:pt x="207289" y="11061"/>
                </a:cubicBezTo>
                <a:cubicBezTo>
                  <a:pt x="189936" y="11919"/>
                  <a:pt x="184628" y="18307"/>
                  <a:pt x="168196" y="17735"/>
                </a:cubicBezTo>
                <a:cubicBezTo>
                  <a:pt x="151764" y="17163"/>
                  <a:pt x="130183" y="7946"/>
                  <a:pt x="108698" y="7628"/>
                </a:cubicBezTo>
                <a:cubicBezTo>
                  <a:pt x="87213" y="7310"/>
                  <a:pt x="54127" y="9916"/>
                  <a:pt x="39284" y="15828"/>
                </a:cubicBezTo>
                <a:cubicBezTo>
                  <a:pt x="24441" y="21740"/>
                  <a:pt x="26189" y="37441"/>
                  <a:pt x="19642" y="43098"/>
                </a:cubicBezTo>
                <a:cubicBezTo>
                  <a:pt x="13095" y="48756"/>
                  <a:pt x="3274" y="48661"/>
                  <a:pt x="0" y="49773"/>
                </a:cubicBezTo>
              </a:path>
            </a:pathLst>
          </a:custGeom>
          <a:noFill/>
          <a:ln w="19050" cap="flat" cmpd="sng">
            <a:solidFill>
              <a:schemeClr val="accent5"/>
            </a:solidFill>
            <a:prstDash val="dash"/>
            <a:round/>
            <a:headEnd type="none" w="med" len="med"/>
            <a:tailEnd type="none" w="med" len="med"/>
          </a:ln>
        </p:spPr>
      </p:sp>
      <p:grpSp>
        <p:nvGrpSpPr>
          <p:cNvPr id="1332" name="Google Shape;1332;p25"/>
          <p:cNvGrpSpPr/>
          <p:nvPr/>
        </p:nvGrpSpPr>
        <p:grpSpPr>
          <a:xfrm rot="-1192522">
            <a:off x="8231024" y="-1211201"/>
            <a:ext cx="2481360" cy="2481360"/>
            <a:chOff x="2530475" y="1998650"/>
            <a:chExt cx="2100600" cy="2100600"/>
          </a:xfrm>
        </p:grpSpPr>
        <p:cxnSp>
          <p:nvCxnSpPr>
            <p:cNvPr id="1333" name="Google Shape;1333;p2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34" name="Google Shape;1334;p25"/>
            <p:cNvGrpSpPr/>
            <p:nvPr/>
          </p:nvGrpSpPr>
          <p:grpSpPr>
            <a:xfrm>
              <a:off x="2530475" y="1998650"/>
              <a:ext cx="2100600" cy="2100600"/>
              <a:chOff x="2530475" y="1998650"/>
              <a:chExt cx="2100600" cy="2100600"/>
            </a:xfrm>
          </p:grpSpPr>
          <p:cxnSp>
            <p:nvCxnSpPr>
              <p:cNvPr id="1335" name="Google Shape;1335;p2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36" name="Google Shape;1336;p2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37" name="Google Shape;1337;p2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38" name="Google Shape;1338;p2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39" name="Google Shape;1339;p2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40" name="Google Shape;1340;p2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41" name="Google Shape;1341;p2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42" name="Google Shape;1342;p2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43" name="Google Shape;1343;p2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44" name="Google Shape;1344;p2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45" name="Google Shape;1345;p2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46" name="Google Shape;1346;p2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47" name="Google Shape;1347;p2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48" name="Google Shape;1348;p2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49" name="Google Shape;1349;p2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50" name="Google Shape;1350;p2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51" name="Google Shape;1351;p2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352" name="Google Shape;1352;p25"/>
          <p:cNvGrpSpPr/>
          <p:nvPr/>
        </p:nvGrpSpPr>
        <p:grpSpPr>
          <a:xfrm rot="1640627">
            <a:off x="-1066063" y="4487015"/>
            <a:ext cx="2481417" cy="2481417"/>
            <a:chOff x="2530475" y="1998650"/>
            <a:chExt cx="2100600" cy="2100600"/>
          </a:xfrm>
        </p:grpSpPr>
        <p:cxnSp>
          <p:nvCxnSpPr>
            <p:cNvPr id="1353" name="Google Shape;1353;p2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54" name="Google Shape;1354;p25"/>
            <p:cNvGrpSpPr/>
            <p:nvPr/>
          </p:nvGrpSpPr>
          <p:grpSpPr>
            <a:xfrm>
              <a:off x="2530475" y="1998650"/>
              <a:ext cx="2100600" cy="2100600"/>
              <a:chOff x="2530475" y="1998650"/>
              <a:chExt cx="2100600" cy="2100600"/>
            </a:xfrm>
          </p:grpSpPr>
          <p:cxnSp>
            <p:nvCxnSpPr>
              <p:cNvPr id="1355" name="Google Shape;1355;p2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56" name="Google Shape;1356;p2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57" name="Google Shape;1357;p2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58" name="Google Shape;1358;p2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59" name="Google Shape;1359;p2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60" name="Google Shape;1360;p2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61" name="Google Shape;1361;p2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62" name="Google Shape;1362;p2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63" name="Google Shape;1363;p2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64" name="Google Shape;1364;p2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65" name="Google Shape;1365;p2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66" name="Google Shape;1366;p2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67" name="Google Shape;1367;p2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68" name="Google Shape;1368;p2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69" name="Google Shape;1369;p2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70" name="Google Shape;1370;p2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71" name="Google Shape;1371;p2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1372" name="Google Shape;1372;p25"/>
          <p:cNvSpPr/>
          <p:nvPr/>
        </p:nvSpPr>
        <p:spPr>
          <a:xfrm flipH="1">
            <a:off x="8615181"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3" name="Google Shape;1373;p25"/>
          <p:cNvSpPr/>
          <p:nvPr/>
        </p:nvSpPr>
        <p:spPr>
          <a:xfrm flipH="1">
            <a:off x="8554769"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4" name="Google Shape;1374;p25"/>
          <p:cNvSpPr/>
          <p:nvPr/>
        </p:nvSpPr>
        <p:spPr>
          <a:xfrm flipH="1">
            <a:off x="8214129"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5" name="Google Shape;1375;p25"/>
          <p:cNvSpPr/>
          <p:nvPr/>
        </p:nvSpPr>
        <p:spPr>
          <a:xfrm>
            <a:off x="180062"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6" name="Google Shape;1376;p25"/>
          <p:cNvSpPr/>
          <p:nvPr/>
        </p:nvSpPr>
        <p:spPr>
          <a:xfrm>
            <a:off x="732099"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25"/>
          <p:cNvSpPr/>
          <p:nvPr/>
        </p:nvSpPr>
        <p:spPr>
          <a:xfrm>
            <a:off x="1044248"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8" name="Google Shape;1378;p25"/>
          <p:cNvSpPr/>
          <p:nvPr/>
        </p:nvSpPr>
        <p:spPr>
          <a:xfrm flipH="1">
            <a:off x="8593548" y="40557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9" name="Google Shape;1379;p25"/>
          <p:cNvSpPr/>
          <p:nvPr/>
        </p:nvSpPr>
        <p:spPr>
          <a:xfrm>
            <a:off x="104561"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380" name="Shape 1380"/>
        <p:cNvGrpSpPr/>
        <p:nvPr/>
      </p:nvGrpSpPr>
      <p:grpSpPr>
        <a:xfrm>
          <a:off x="0" y="0"/>
          <a:ext cx="0" cy="0"/>
          <a:chOff x="0" y="0"/>
          <a:chExt cx="0" cy="0"/>
        </a:xfrm>
      </p:grpSpPr>
      <p:sp>
        <p:nvSpPr>
          <p:cNvPr id="1381" name="Google Shape;1381;p26"/>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82" name="Google Shape;1382;p26"/>
          <p:cNvSpPr txBox="1"/>
          <p:nvPr>
            <p:ph type="subTitle" idx="1"/>
          </p:nvPr>
        </p:nvSpPr>
        <p:spPr>
          <a:xfrm>
            <a:off x="713125"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83" name="Google Shape;1383;p26"/>
          <p:cNvSpPr txBox="1"/>
          <p:nvPr>
            <p:ph type="subTitle" idx="2"/>
          </p:nvPr>
        </p:nvSpPr>
        <p:spPr>
          <a:xfrm>
            <a:off x="3327402"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84" name="Google Shape;1384;p26"/>
          <p:cNvSpPr txBox="1"/>
          <p:nvPr>
            <p:ph type="subTitle" idx="3"/>
          </p:nvPr>
        </p:nvSpPr>
        <p:spPr>
          <a:xfrm>
            <a:off x="5941679"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85" name="Google Shape;1385;p26"/>
          <p:cNvSpPr txBox="1"/>
          <p:nvPr>
            <p:ph type="subTitle" idx="4"/>
          </p:nvPr>
        </p:nvSpPr>
        <p:spPr>
          <a:xfrm>
            <a:off x="713125"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386" name="Google Shape;1386;p26"/>
          <p:cNvSpPr txBox="1"/>
          <p:nvPr>
            <p:ph type="subTitle" idx="5"/>
          </p:nvPr>
        </p:nvSpPr>
        <p:spPr>
          <a:xfrm>
            <a:off x="3327393"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387" name="Google Shape;1387;p26"/>
          <p:cNvSpPr txBox="1"/>
          <p:nvPr>
            <p:ph type="subTitle" idx="6"/>
          </p:nvPr>
        </p:nvSpPr>
        <p:spPr>
          <a:xfrm>
            <a:off x="5941687"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grpSp>
        <p:nvGrpSpPr>
          <p:cNvPr id="1388" name="Google Shape;1388;p26"/>
          <p:cNvGrpSpPr/>
          <p:nvPr/>
        </p:nvGrpSpPr>
        <p:grpSpPr>
          <a:xfrm>
            <a:off x="186983" y="124009"/>
            <a:ext cx="8735155" cy="4895482"/>
            <a:chOff x="186983" y="124009"/>
            <a:chExt cx="8735155" cy="4895482"/>
          </a:xfrm>
        </p:grpSpPr>
        <p:sp>
          <p:nvSpPr>
            <p:cNvPr id="1389" name="Google Shape;1389;p2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0" name="Google Shape;1390;p2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1" name="Google Shape;1391;p2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2" name="Google Shape;1392;p2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3" name="Google Shape;1393;p2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4" name="Google Shape;1394;p2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2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6" name="Google Shape;1396;p2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97" name="Google Shape;1397;p26"/>
          <p:cNvGrpSpPr/>
          <p:nvPr/>
        </p:nvGrpSpPr>
        <p:grpSpPr>
          <a:xfrm>
            <a:off x="193578" y="675958"/>
            <a:ext cx="8763439" cy="4336240"/>
            <a:chOff x="193578" y="675958"/>
            <a:chExt cx="8763439" cy="4336240"/>
          </a:xfrm>
        </p:grpSpPr>
        <p:sp>
          <p:nvSpPr>
            <p:cNvPr id="1398" name="Google Shape;1398;p2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9" name="Google Shape;1399;p2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00" name="Google Shape;1400;p26"/>
          <p:cNvGrpSpPr/>
          <p:nvPr/>
        </p:nvGrpSpPr>
        <p:grpSpPr>
          <a:xfrm>
            <a:off x="-1950984" y="1176800"/>
            <a:ext cx="13389963" cy="4175325"/>
            <a:chOff x="-1950984" y="1176800"/>
            <a:chExt cx="13389963" cy="4175325"/>
          </a:xfrm>
        </p:grpSpPr>
        <p:sp>
          <p:nvSpPr>
            <p:cNvPr id="1401" name="Google Shape;1401;p26"/>
            <p:cNvSpPr/>
            <p:nvPr/>
          </p:nvSpPr>
          <p:spPr>
            <a:xfrm>
              <a:off x="1026600" y="4107800"/>
              <a:ext cx="8567125" cy="1244325"/>
            </a:xfrm>
            <a:custGeom>
              <a:avLst/>
              <a:gdLst/>
              <a:ahLst/>
              <a:cxnLst/>
              <a:rect l="l" t="t" r="r" b="b"/>
              <a:pathLst>
                <a:path w="342685" h="49773" extrusionOk="0">
                  <a:moveTo>
                    <a:pt x="0" y="49773"/>
                  </a:moveTo>
                  <a:cubicBezTo>
                    <a:pt x="5848" y="47103"/>
                    <a:pt x="21707" y="36170"/>
                    <a:pt x="35088" y="33754"/>
                  </a:cubicBezTo>
                  <a:cubicBezTo>
                    <a:pt x="48469" y="31339"/>
                    <a:pt x="61882" y="40048"/>
                    <a:pt x="80284" y="35280"/>
                  </a:cubicBezTo>
                  <a:cubicBezTo>
                    <a:pt x="98687" y="30513"/>
                    <a:pt x="119505" y="5213"/>
                    <a:pt x="145503" y="5149"/>
                  </a:cubicBezTo>
                  <a:cubicBezTo>
                    <a:pt x="171502" y="5085"/>
                    <a:pt x="212406" y="34517"/>
                    <a:pt x="236275" y="34898"/>
                  </a:cubicBezTo>
                  <a:cubicBezTo>
                    <a:pt x="260144" y="35280"/>
                    <a:pt x="270983" y="13254"/>
                    <a:pt x="288718" y="7438"/>
                  </a:cubicBezTo>
                  <a:cubicBezTo>
                    <a:pt x="306453" y="1622"/>
                    <a:pt x="333691" y="1240"/>
                    <a:pt x="342685" y="0"/>
                  </a:cubicBezTo>
                </a:path>
              </a:pathLst>
            </a:custGeom>
            <a:noFill/>
            <a:ln w="19050" cap="flat" cmpd="sng">
              <a:solidFill>
                <a:schemeClr val="accent5"/>
              </a:solidFill>
              <a:prstDash val="dash"/>
              <a:round/>
              <a:headEnd type="none" w="med" len="med"/>
              <a:tailEnd type="none" w="med" len="med"/>
            </a:ln>
          </p:spPr>
        </p:sp>
        <p:grpSp>
          <p:nvGrpSpPr>
            <p:cNvPr id="1402" name="Google Shape;1402;p26"/>
            <p:cNvGrpSpPr/>
            <p:nvPr/>
          </p:nvGrpSpPr>
          <p:grpSpPr>
            <a:xfrm rot="307108">
              <a:off x="-1845230" y="1330979"/>
              <a:ext cx="2481672" cy="2481672"/>
              <a:chOff x="2530475" y="1998650"/>
              <a:chExt cx="2100600" cy="2100600"/>
            </a:xfrm>
          </p:grpSpPr>
          <p:cxnSp>
            <p:nvCxnSpPr>
              <p:cNvPr id="1403" name="Google Shape;140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04" name="Google Shape;1404;p26"/>
              <p:cNvGrpSpPr/>
              <p:nvPr/>
            </p:nvGrpSpPr>
            <p:grpSpPr>
              <a:xfrm>
                <a:off x="2530475" y="1998650"/>
                <a:ext cx="2100600" cy="2100600"/>
                <a:chOff x="2530475" y="1998650"/>
                <a:chExt cx="2100600" cy="2100600"/>
              </a:xfrm>
            </p:grpSpPr>
            <p:cxnSp>
              <p:nvCxnSpPr>
                <p:cNvPr id="1405" name="Google Shape;140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6" name="Google Shape;140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7" name="Google Shape;140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8" name="Google Shape;140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9" name="Google Shape;140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0" name="Google Shape;141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1" name="Google Shape;141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2" name="Google Shape;141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3" name="Google Shape;141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4" name="Google Shape;141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5" name="Google Shape;141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6" name="Google Shape;141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7" name="Google Shape;141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8" name="Google Shape;141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9" name="Google Shape;141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0" name="Google Shape;142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1" name="Google Shape;142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22" name="Google Shape;1422;p26"/>
            <p:cNvGrpSpPr/>
            <p:nvPr/>
          </p:nvGrpSpPr>
          <p:grpSpPr>
            <a:xfrm rot="899916">
              <a:off x="8678851" y="1455610"/>
              <a:ext cx="2481318" cy="2481318"/>
              <a:chOff x="2530475" y="1998650"/>
              <a:chExt cx="2100600" cy="2100600"/>
            </a:xfrm>
          </p:grpSpPr>
          <p:cxnSp>
            <p:nvCxnSpPr>
              <p:cNvPr id="1423" name="Google Shape;142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24" name="Google Shape;1424;p26"/>
              <p:cNvGrpSpPr/>
              <p:nvPr/>
            </p:nvGrpSpPr>
            <p:grpSpPr>
              <a:xfrm>
                <a:off x="2530475" y="1998650"/>
                <a:ext cx="2100600" cy="2100600"/>
                <a:chOff x="2530475" y="1998650"/>
                <a:chExt cx="2100600" cy="2100600"/>
              </a:xfrm>
            </p:grpSpPr>
            <p:cxnSp>
              <p:nvCxnSpPr>
                <p:cNvPr id="1425" name="Google Shape;142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6" name="Google Shape;142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7" name="Google Shape;142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8" name="Google Shape;142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9" name="Google Shape;142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0" name="Google Shape;143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1" name="Google Shape;143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2" name="Google Shape;143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3" name="Google Shape;143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4" name="Google Shape;143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5" name="Google Shape;143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6" name="Google Shape;143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7" name="Google Shape;143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8" name="Google Shape;143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9" name="Google Shape;143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0" name="Google Shape;144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1" name="Google Shape;144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442" name="Shape 1442"/>
        <p:cNvGrpSpPr/>
        <p:nvPr/>
      </p:nvGrpSpPr>
      <p:grpSpPr>
        <a:xfrm>
          <a:off x="0" y="0"/>
          <a:ext cx="0" cy="0"/>
          <a:chOff x="0" y="0"/>
          <a:chExt cx="0" cy="0"/>
        </a:xfrm>
      </p:grpSpPr>
      <p:sp>
        <p:nvSpPr>
          <p:cNvPr id="1443" name="Google Shape;1443;p27"/>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44" name="Google Shape;1444;p27"/>
          <p:cNvSpPr txBox="1"/>
          <p:nvPr>
            <p:ph type="subTitle" idx="1"/>
          </p:nvPr>
        </p:nvSpPr>
        <p:spPr>
          <a:xfrm>
            <a:off x="713125" y="13177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45" name="Google Shape;1445;p27"/>
          <p:cNvSpPr txBox="1"/>
          <p:nvPr>
            <p:ph type="subTitle" idx="2"/>
          </p:nvPr>
        </p:nvSpPr>
        <p:spPr>
          <a:xfrm>
            <a:off x="1989150" y="2115100"/>
            <a:ext cx="2465700" cy="248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i="1"/>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46" name="Google Shape;1446;p27"/>
          <p:cNvSpPr txBox="1"/>
          <p:nvPr>
            <p:ph type="subTitle" idx="3"/>
          </p:nvPr>
        </p:nvSpPr>
        <p:spPr>
          <a:xfrm>
            <a:off x="4689097" y="2115100"/>
            <a:ext cx="2465700" cy="248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i="1"/>
            </a:lvl1pPr>
            <a:lvl2pPr lvl="1" algn="ctr" rtl="0">
              <a:lnSpc>
                <a:spcPct val="100000"/>
              </a:lnSpc>
              <a:spcBef>
                <a:spcPts val="10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1447" name="Google Shape;1447;p27"/>
          <p:cNvGrpSpPr/>
          <p:nvPr/>
        </p:nvGrpSpPr>
        <p:grpSpPr>
          <a:xfrm>
            <a:off x="104561" y="709115"/>
            <a:ext cx="8873889" cy="3695712"/>
            <a:chOff x="104561" y="709115"/>
            <a:chExt cx="8873889" cy="3695712"/>
          </a:xfrm>
        </p:grpSpPr>
        <p:sp>
          <p:nvSpPr>
            <p:cNvPr id="1448" name="Google Shape;1448;p27"/>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27"/>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50" name="Google Shape;1450;p27"/>
          <p:cNvGrpSpPr/>
          <p:nvPr/>
        </p:nvGrpSpPr>
        <p:grpSpPr>
          <a:xfrm>
            <a:off x="320612" y="153363"/>
            <a:ext cx="8582337" cy="4803412"/>
            <a:chOff x="320612" y="153363"/>
            <a:chExt cx="8582337" cy="4803412"/>
          </a:xfrm>
        </p:grpSpPr>
        <p:sp>
          <p:nvSpPr>
            <p:cNvPr id="1451" name="Google Shape;1451;p27"/>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27"/>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27"/>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27"/>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27"/>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27"/>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57" name="Google Shape;1457;p27"/>
          <p:cNvGrpSpPr/>
          <p:nvPr/>
        </p:nvGrpSpPr>
        <p:grpSpPr>
          <a:xfrm>
            <a:off x="-2081234" y="-1667063"/>
            <a:ext cx="13143688" cy="7790526"/>
            <a:chOff x="-2081234" y="-1667063"/>
            <a:chExt cx="13143688" cy="7790526"/>
          </a:xfrm>
        </p:grpSpPr>
        <p:sp>
          <p:nvSpPr>
            <p:cNvPr id="1458" name="Google Shape;1458;p27"/>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1459" name="Google Shape;1459;p27"/>
            <p:cNvGrpSpPr/>
            <p:nvPr/>
          </p:nvGrpSpPr>
          <p:grpSpPr>
            <a:xfrm rot="1800033">
              <a:off x="-1627064" y="-1212893"/>
              <a:ext cx="2481608" cy="2481608"/>
              <a:chOff x="2530475" y="1998650"/>
              <a:chExt cx="2100600" cy="2100600"/>
            </a:xfrm>
          </p:grpSpPr>
          <p:cxnSp>
            <p:nvCxnSpPr>
              <p:cNvPr id="1460" name="Google Shape;1460;p2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61" name="Google Shape;1461;p27"/>
              <p:cNvGrpSpPr/>
              <p:nvPr/>
            </p:nvGrpSpPr>
            <p:grpSpPr>
              <a:xfrm>
                <a:off x="2530475" y="1998650"/>
                <a:ext cx="2100600" cy="2100600"/>
                <a:chOff x="2530475" y="1998650"/>
                <a:chExt cx="2100600" cy="2100600"/>
              </a:xfrm>
            </p:grpSpPr>
            <p:cxnSp>
              <p:nvCxnSpPr>
                <p:cNvPr id="1462" name="Google Shape;1462;p2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63" name="Google Shape;1463;p2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64" name="Google Shape;1464;p2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65" name="Google Shape;1465;p2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66" name="Google Shape;1466;p2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67" name="Google Shape;1467;p2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68" name="Google Shape;1468;p2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69" name="Google Shape;1469;p2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70" name="Google Shape;1470;p2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1" name="Google Shape;1471;p2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2" name="Google Shape;1472;p2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3" name="Google Shape;1473;p2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4" name="Google Shape;1474;p2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5" name="Google Shape;1475;p2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6" name="Google Shape;1476;p2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7" name="Google Shape;1477;p2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8" name="Google Shape;1478;p2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79" name="Google Shape;1479;p27"/>
            <p:cNvGrpSpPr/>
            <p:nvPr/>
          </p:nvGrpSpPr>
          <p:grpSpPr>
            <a:xfrm rot="899916">
              <a:off x="8302326" y="3363335"/>
              <a:ext cx="2481318" cy="2481318"/>
              <a:chOff x="2530475" y="1998650"/>
              <a:chExt cx="2100600" cy="2100600"/>
            </a:xfrm>
          </p:grpSpPr>
          <p:cxnSp>
            <p:nvCxnSpPr>
              <p:cNvPr id="1480" name="Google Shape;1480;p2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81" name="Google Shape;1481;p27"/>
              <p:cNvGrpSpPr/>
              <p:nvPr/>
            </p:nvGrpSpPr>
            <p:grpSpPr>
              <a:xfrm>
                <a:off x="2530475" y="1998650"/>
                <a:ext cx="2100600" cy="2100600"/>
                <a:chOff x="2530475" y="1998650"/>
                <a:chExt cx="2100600" cy="2100600"/>
              </a:xfrm>
            </p:grpSpPr>
            <p:cxnSp>
              <p:nvCxnSpPr>
                <p:cNvPr id="1482" name="Google Shape;1482;p2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83" name="Google Shape;1483;p2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84" name="Google Shape;1484;p2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85" name="Google Shape;1485;p2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86" name="Google Shape;1486;p2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87" name="Google Shape;1487;p2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88" name="Google Shape;1488;p2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89" name="Google Shape;1489;p2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90" name="Google Shape;1490;p2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1" name="Google Shape;1491;p2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2" name="Google Shape;1492;p2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3" name="Google Shape;1493;p2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4" name="Google Shape;1494;p2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5" name="Google Shape;1495;p2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6" name="Google Shape;1496;p2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7" name="Google Shape;1497;p2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8" name="Google Shape;1498;p2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499" name="Shape 1499"/>
        <p:cNvGrpSpPr/>
        <p:nvPr/>
      </p:nvGrpSpPr>
      <p:grpSpPr>
        <a:xfrm>
          <a:off x="0" y="0"/>
          <a:ext cx="0" cy="0"/>
          <a:chOff x="0" y="0"/>
          <a:chExt cx="0" cy="0"/>
        </a:xfrm>
      </p:grpSpPr>
      <p:sp>
        <p:nvSpPr>
          <p:cNvPr id="1500" name="Google Shape;1500;p28"/>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01" name="Google Shape;1501;p28"/>
          <p:cNvSpPr txBox="1"/>
          <p:nvPr>
            <p:ph type="subTitle" idx="1"/>
          </p:nvPr>
        </p:nvSpPr>
        <p:spPr>
          <a:xfrm>
            <a:off x="1136998" y="19717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02" name="Google Shape;1502;p28"/>
          <p:cNvSpPr txBox="1"/>
          <p:nvPr>
            <p:ph type="subTitle" idx="2"/>
          </p:nvPr>
        </p:nvSpPr>
        <p:spPr>
          <a:xfrm>
            <a:off x="6028802" y="19717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03" name="Google Shape;1503;p28"/>
          <p:cNvSpPr txBox="1"/>
          <p:nvPr>
            <p:ph type="subTitle" idx="3"/>
          </p:nvPr>
        </p:nvSpPr>
        <p:spPr>
          <a:xfrm>
            <a:off x="1136998" y="32494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04" name="Google Shape;1504;p28"/>
          <p:cNvSpPr txBox="1"/>
          <p:nvPr>
            <p:ph type="subTitle" idx="4"/>
          </p:nvPr>
        </p:nvSpPr>
        <p:spPr>
          <a:xfrm>
            <a:off x="6028802" y="32494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05" name="Google Shape;1505;p28"/>
          <p:cNvSpPr txBox="1"/>
          <p:nvPr>
            <p:ph type="subTitle" idx="5"/>
          </p:nvPr>
        </p:nvSpPr>
        <p:spPr>
          <a:xfrm>
            <a:off x="1136998" y="16566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506" name="Google Shape;1506;p28"/>
          <p:cNvSpPr txBox="1"/>
          <p:nvPr>
            <p:ph type="subTitle" idx="6"/>
          </p:nvPr>
        </p:nvSpPr>
        <p:spPr>
          <a:xfrm>
            <a:off x="1136998" y="29344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507" name="Google Shape;1507;p28"/>
          <p:cNvSpPr txBox="1"/>
          <p:nvPr>
            <p:ph type="subTitle" idx="7"/>
          </p:nvPr>
        </p:nvSpPr>
        <p:spPr>
          <a:xfrm>
            <a:off x="6028798" y="16566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508" name="Google Shape;1508;p28"/>
          <p:cNvSpPr txBox="1"/>
          <p:nvPr>
            <p:ph type="subTitle" idx="8"/>
          </p:nvPr>
        </p:nvSpPr>
        <p:spPr>
          <a:xfrm>
            <a:off x="6028798" y="29344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grpSp>
        <p:nvGrpSpPr>
          <p:cNvPr id="1509" name="Google Shape;1509;p28"/>
          <p:cNvGrpSpPr/>
          <p:nvPr/>
        </p:nvGrpSpPr>
        <p:grpSpPr>
          <a:xfrm>
            <a:off x="104561" y="709115"/>
            <a:ext cx="8873889" cy="3695712"/>
            <a:chOff x="104561" y="709115"/>
            <a:chExt cx="8873889" cy="3695712"/>
          </a:xfrm>
        </p:grpSpPr>
        <p:sp>
          <p:nvSpPr>
            <p:cNvPr id="1510" name="Google Shape;1510;p28"/>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1" name="Google Shape;1511;p28"/>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12" name="Google Shape;1512;p28"/>
          <p:cNvGrpSpPr/>
          <p:nvPr/>
        </p:nvGrpSpPr>
        <p:grpSpPr>
          <a:xfrm>
            <a:off x="320612" y="153363"/>
            <a:ext cx="8582337" cy="4803412"/>
            <a:chOff x="320612" y="153363"/>
            <a:chExt cx="8582337" cy="4803412"/>
          </a:xfrm>
        </p:grpSpPr>
        <p:sp>
          <p:nvSpPr>
            <p:cNvPr id="1513" name="Google Shape;1513;p28"/>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4" name="Google Shape;1514;p28"/>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5" name="Google Shape;1515;p28"/>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6" name="Google Shape;1516;p28"/>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7" name="Google Shape;1517;p28"/>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8" name="Google Shape;1518;p28"/>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19" name="Google Shape;1519;p28"/>
          <p:cNvGrpSpPr/>
          <p:nvPr/>
        </p:nvGrpSpPr>
        <p:grpSpPr>
          <a:xfrm>
            <a:off x="-2081234" y="-1667063"/>
            <a:ext cx="13143688" cy="7790526"/>
            <a:chOff x="-2081234" y="-1667063"/>
            <a:chExt cx="13143688" cy="7790526"/>
          </a:xfrm>
        </p:grpSpPr>
        <p:grpSp>
          <p:nvGrpSpPr>
            <p:cNvPr id="1520" name="Google Shape;1520;p28"/>
            <p:cNvGrpSpPr/>
            <p:nvPr/>
          </p:nvGrpSpPr>
          <p:grpSpPr>
            <a:xfrm rot="1800033">
              <a:off x="-1627064" y="-1212893"/>
              <a:ext cx="2481608" cy="2481608"/>
              <a:chOff x="2530475" y="1998650"/>
              <a:chExt cx="2100600" cy="2100600"/>
            </a:xfrm>
          </p:grpSpPr>
          <p:cxnSp>
            <p:nvCxnSpPr>
              <p:cNvPr id="1521" name="Google Shape;152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22" name="Google Shape;1522;p28"/>
              <p:cNvGrpSpPr/>
              <p:nvPr/>
            </p:nvGrpSpPr>
            <p:grpSpPr>
              <a:xfrm>
                <a:off x="2530475" y="1998650"/>
                <a:ext cx="2100600" cy="2100600"/>
                <a:chOff x="2530475" y="1998650"/>
                <a:chExt cx="2100600" cy="2100600"/>
              </a:xfrm>
            </p:grpSpPr>
            <p:cxnSp>
              <p:nvCxnSpPr>
                <p:cNvPr id="1523" name="Google Shape;152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4" name="Google Shape;152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5" name="Google Shape;152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6" name="Google Shape;152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7" name="Google Shape;152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8" name="Google Shape;152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9" name="Google Shape;152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0" name="Google Shape;153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1" name="Google Shape;153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2" name="Google Shape;153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3" name="Google Shape;153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4" name="Google Shape;153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5" name="Google Shape;153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6" name="Google Shape;153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7" name="Google Shape;153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8" name="Google Shape;153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9" name="Google Shape;153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540" name="Google Shape;1540;p28"/>
            <p:cNvGrpSpPr/>
            <p:nvPr/>
          </p:nvGrpSpPr>
          <p:grpSpPr>
            <a:xfrm rot="899916">
              <a:off x="8302326" y="3363335"/>
              <a:ext cx="2481318" cy="2481318"/>
              <a:chOff x="2530475" y="1998650"/>
              <a:chExt cx="2100600" cy="2100600"/>
            </a:xfrm>
          </p:grpSpPr>
          <p:cxnSp>
            <p:nvCxnSpPr>
              <p:cNvPr id="1541" name="Google Shape;154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42" name="Google Shape;1542;p28"/>
              <p:cNvGrpSpPr/>
              <p:nvPr/>
            </p:nvGrpSpPr>
            <p:grpSpPr>
              <a:xfrm>
                <a:off x="2530475" y="1998650"/>
                <a:ext cx="2100600" cy="2100600"/>
                <a:chOff x="2530475" y="1998650"/>
                <a:chExt cx="2100600" cy="2100600"/>
              </a:xfrm>
            </p:grpSpPr>
            <p:cxnSp>
              <p:nvCxnSpPr>
                <p:cNvPr id="1543" name="Google Shape;154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4" name="Google Shape;154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5" name="Google Shape;154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6" name="Google Shape;154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7" name="Google Shape;154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8" name="Google Shape;154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9" name="Google Shape;154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0" name="Google Shape;155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1" name="Google Shape;155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2" name="Google Shape;155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3" name="Google Shape;155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4" name="Google Shape;155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5" name="Google Shape;155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6" name="Google Shape;155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7" name="Google Shape;155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8" name="Google Shape;155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9" name="Google Shape;155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560" name="Shape 1560"/>
        <p:cNvGrpSpPr/>
        <p:nvPr/>
      </p:nvGrpSpPr>
      <p:grpSpPr>
        <a:xfrm>
          <a:off x="0" y="0"/>
          <a:ext cx="0" cy="0"/>
          <a:chOff x="0" y="0"/>
          <a:chExt cx="0" cy="0"/>
        </a:xfrm>
      </p:grpSpPr>
      <p:sp>
        <p:nvSpPr>
          <p:cNvPr id="1561" name="Google Shape;1561;p29"/>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62" name="Google Shape;1562;p29"/>
          <p:cNvSpPr txBox="1"/>
          <p:nvPr>
            <p:ph type="subTitle" idx="1"/>
          </p:nvPr>
        </p:nvSpPr>
        <p:spPr>
          <a:xfrm>
            <a:off x="1132789"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63" name="Google Shape;1563;p29"/>
          <p:cNvSpPr txBox="1"/>
          <p:nvPr>
            <p:ph type="subTitle" idx="2"/>
          </p:nvPr>
        </p:nvSpPr>
        <p:spPr>
          <a:xfrm>
            <a:off x="3520200"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64" name="Google Shape;1564;p29"/>
          <p:cNvSpPr txBox="1"/>
          <p:nvPr>
            <p:ph type="subTitle" idx="3"/>
          </p:nvPr>
        </p:nvSpPr>
        <p:spPr>
          <a:xfrm>
            <a:off x="1132789"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65" name="Google Shape;1565;p29"/>
          <p:cNvSpPr txBox="1"/>
          <p:nvPr>
            <p:ph type="subTitle" idx="4"/>
          </p:nvPr>
        </p:nvSpPr>
        <p:spPr>
          <a:xfrm>
            <a:off x="3520200"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66" name="Google Shape;1566;p29"/>
          <p:cNvSpPr txBox="1"/>
          <p:nvPr>
            <p:ph type="subTitle" idx="5"/>
          </p:nvPr>
        </p:nvSpPr>
        <p:spPr>
          <a:xfrm>
            <a:off x="5907611"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67" name="Google Shape;1567;p29"/>
          <p:cNvSpPr txBox="1"/>
          <p:nvPr>
            <p:ph type="subTitle" idx="6"/>
          </p:nvPr>
        </p:nvSpPr>
        <p:spPr>
          <a:xfrm>
            <a:off x="5907611"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68" name="Google Shape;1568;p29"/>
          <p:cNvSpPr txBox="1"/>
          <p:nvPr>
            <p:ph type="subTitle" idx="7"/>
          </p:nvPr>
        </p:nvSpPr>
        <p:spPr>
          <a:xfrm>
            <a:off x="1136920"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569" name="Google Shape;1569;p29"/>
          <p:cNvSpPr txBox="1"/>
          <p:nvPr>
            <p:ph type="subTitle" idx="8"/>
          </p:nvPr>
        </p:nvSpPr>
        <p:spPr>
          <a:xfrm>
            <a:off x="3524331"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570" name="Google Shape;1570;p29"/>
          <p:cNvSpPr txBox="1"/>
          <p:nvPr>
            <p:ph type="subTitle" idx="9"/>
          </p:nvPr>
        </p:nvSpPr>
        <p:spPr>
          <a:xfrm>
            <a:off x="5911741"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571" name="Google Shape;1571;p29"/>
          <p:cNvSpPr txBox="1"/>
          <p:nvPr>
            <p:ph type="subTitle" idx="13"/>
          </p:nvPr>
        </p:nvSpPr>
        <p:spPr>
          <a:xfrm>
            <a:off x="1136920"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572" name="Google Shape;1572;p29"/>
          <p:cNvSpPr txBox="1"/>
          <p:nvPr>
            <p:ph type="subTitle" idx="14"/>
          </p:nvPr>
        </p:nvSpPr>
        <p:spPr>
          <a:xfrm>
            <a:off x="3524331"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573" name="Google Shape;1573;p29"/>
          <p:cNvSpPr txBox="1"/>
          <p:nvPr>
            <p:ph type="subTitle" idx="15"/>
          </p:nvPr>
        </p:nvSpPr>
        <p:spPr>
          <a:xfrm>
            <a:off x="5911741"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grpSp>
        <p:nvGrpSpPr>
          <p:cNvPr id="1574" name="Google Shape;1574;p29"/>
          <p:cNvGrpSpPr/>
          <p:nvPr/>
        </p:nvGrpSpPr>
        <p:grpSpPr>
          <a:xfrm>
            <a:off x="320612" y="153363"/>
            <a:ext cx="8582337" cy="4803412"/>
            <a:chOff x="320612" y="153363"/>
            <a:chExt cx="8582337" cy="4803412"/>
          </a:xfrm>
        </p:grpSpPr>
        <p:sp>
          <p:nvSpPr>
            <p:cNvPr id="1575" name="Google Shape;1575;p29"/>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6" name="Google Shape;1576;p29"/>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7" name="Google Shape;1577;p29"/>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8" name="Google Shape;1578;p29"/>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9" name="Google Shape;1579;p29"/>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0" name="Google Shape;1580;p29"/>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81" name="Google Shape;1581;p29"/>
          <p:cNvGrpSpPr/>
          <p:nvPr/>
        </p:nvGrpSpPr>
        <p:grpSpPr>
          <a:xfrm>
            <a:off x="104561" y="705311"/>
            <a:ext cx="8873889" cy="3543312"/>
            <a:chOff x="104561" y="705311"/>
            <a:chExt cx="8873889" cy="3543312"/>
          </a:xfrm>
        </p:grpSpPr>
        <p:sp>
          <p:nvSpPr>
            <p:cNvPr id="1582" name="Google Shape;1582;p29"/>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29"/>
            <p:cNvSpPr/>
            <p:nvPr/>
          </p:nvSpPr>
          <p:spPr>
            <a:xfrm rot="10800000">
              <a:off x="8593548" y="38995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84" name="Google Shape;1584;p29"/>
          <p:cNvGrpSpPr/>
          <p:nvPr/>
        </p:nvGrpSpPr>
        <p:grpSpPr>
          <a:xfrm>
            <a:off x="-1846480" y="-1538038"/>
            <a:ext cx="12879536" cy="8253287"/>
            <a:chOff x="-1846480" y="-1538038"/>
            <a:chExt cx="12879536" cy="8253287"/>
          </a:xfrm>
        </p:grpSpPr>
        <p:sp>
          <p:nvSpPr>
            <p:cNvPr id="1585" name="Google Shape;1585;p29"/>
            <p:cNvSpPr/>
            <p:nvPr/>
          </p:nvSpPr>
          <p:spPr>
            <a:xfrm>
              <a:off x="2022450" y="4216036"/>
              <a:ext cx="8052250" cy="1193225"/>
            </a:xfrm>
            <a:custGeom>
              <a:avLst/>
              <a:gdLst/>
              <a:ahLst/>
              <a:cxnLst/>
              <a:rect l="l" t="t" r="r" b="b"/>
              <a:pathLst>
                <a:path w="322090" h="47729" extrusionOk="0">
                  <a:moveTo>
                    <a:pt x="322090" y="31329"/>
                  </a:moveTo>
                  <a:cubicBezTo>
                    <a:pt x="317418" y="30344"/>
                    <a:pt x="301844" y="27547"/>
                    <a:pt x="294057" y="25417"/>
                  </a:cubicBezTo>
                  <a:cubicBezTo>
                    <a:pt x="286270" y="23288"/>
                    <a:pt x="281439" y="22430"/>
                    <a:pt x="275368" y="18552"/>
                  </a:cubicBezTo>
                  <a:cubicBezTo>
                    <a:pt x="269297" y="14675"/>
                    <a:pt x="268725" y="4917"/>
                    <a:pt x="257633" y="2152"/>
                  </a:cubicBezTo>
                  <a:cubicBezTo>
                    <a:pt x="246541" y="-613"/>
                    <a:pt x="223117" y="-709"/>
                    <a:pt x="208815" y="1961"/>
                  </a:cubicBezTo>
                  <a:cubicBezTo>
                    <a:pt x="194513" y="4631"/>
                    <a:pt x="185581" y="14389"/>
                    <a:pt x="171819" y="18171"/>
                  </a:cubicBezTo>
                  <a:cubicBezTo>
                    <a:pt x="158057" y="21953"/>
                    <a:pt x="145121" y="23923"/>
                    <a:pt x="126242" y="24654"/>
                  </a:cubicBezTo>
                  <a:cubicBezTo>
                    <a:pt x="107363" y="25385"/>
                    <a:pt x="79584" y="18711"/>
                    <a:pt x="58544" y="22557"/>
                  </a:cubicBezTo>
                  <a:cubicBezTo>
                    <a:pt x="37504" y="26403"/>
                    <a:pt x="9757" y="43534"/>
                    <a:pt x="0" y="47729"/>
                  </a:cubicBezTo>
                </a:path>
              </a:pathLst>
            </a:custGeom>
            <a:noFill/>
            <a:ln w="19050" cap="flat" cmpd="sng">
              <a:solidFill>
                <a:schemeClr val="accent5"/>
              </a:solidFill>
              <a:prstDash val="dash"/>
              <a:round/>
              <a:headEnd type="none" w="med" len="med"/>
              <a:tailEnd type="none" w="med" len="med"/>
            </a:ln>
          </p:spPr>
        </p:sp>
        <p:grpSp>
          <p:nvGrpSpPr>
            <p:cNvPr id="1586" name="Google Shape;1586;p29"/>
            <p:cNvGrpSpPr/>
            <p:nvPr/>
          </p:nvGrpSpPr>
          <p:grpSpPr>
            <a:xfrm rot="-1198589">
              <a:off x="8202203" y="-1188793"/>
              <a:ext cx="2481607" cy="2481607"/>
              <a:chOff x="2530475" y="1998650"/>
              <a:chExt cx="2100600" cy="2100600"/>
            </a:xfrm>
          </p:grpSpPr>
          <p:cxnSp>
            <p:nvCxnSpPr>
              <p:cNvPr id="1587" name="Google Shape;1587;p2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88" name="Google Shape;1588;p29"/>
              <p:cNvGrpSpPr/>
              <p:nvPr/>
            </p:nvGrpSpPr>
            <p:grpSpPr>
              <a:xfrm>
                <a:off x="2530475" y="1998650"/>
                <a:ext cx="2100600" cy="2100600"/>
                <a:chOff x="2530475" y="1998650"/>
                <a:chExt cx="2100600" cy="2100600"/>
              </a:xfrm>
            </p:grpSpPr>
            <p:cxnSp>
              <p:nvCxnSpPr>
                <p:cNvPr id="1589" name="Google Shape;1589;p2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0" name="Google Shape;1590;p2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1" name="Google Shape;1591;p2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2" name="Google Shape;1592;p2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3" name="Google Shape;1593;p2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4" name="Google Shape;1594;p2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5" name="Google Shape;1595;p2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6" name="Google Shape;1596;p2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7" name="Google Shape;1597;p2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98" name="Google Shape;1598;p2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99" name="Google Shape;1599;p2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0" name="Google Shape;1600;p2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1" name="Google Shape;1601;p2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2" name="Google Shape;1602;p2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3" name="Google Shape;1603;p2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4" name="Google Shape;1604;p2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5" name="Google Shape;1605;p2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606" name="Google Shape;1606;p29"/>
            <p:cNvGrpSpPr/>
            <p:nvPr/>
          </p:nvGrpSpPr>
          <p:grpSpPr>
            <a:xfrm rot="-899916">
              <a:off x="-1567670" y="3955120"/>
              <a:ext cx="2481318" cy="2481318"/>
              <a:chOff x="2530475" y="1998650"/>
              <a:chExt cx="2100600" cy="2100600"/>
            </a:xfrm>
          </p:grpSpPr>
          <p:cxnSp>
            <p:nvCxnSpPr>
              <p:cNvPr id="1607" name="Google Shape;1607;p2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08" name="Google Shape;1608;p29"/>
              <p:cNvGrpSpPr/>
              <p:nvPr/>
            </p:nvGrpSpPr>
            <p:grpSpPr>
              <a:xfrm>
                <a:off x="2530475" y="1998650"/>
                <a:ext cx="2100600" cy="2100600"/>
                <a:chOff x="2530475" y="1998650"/>
                <a:chExt cx="2100600" cy="2100600"/>
              </a:xfrm>
            </p:grpSpPr>
            <p:cxnSp>
              <p:nvCxnSpPr>
                <p:cNvPr id="1609" name="Google Shape;1609;p2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0" name="Google Shape;1610;p2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1" name="Google Shape;1611;p2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2" name="Google Shape;1612;p2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3" name="Google Shape;1613;p2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4" name="Google Shape;1614;p2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5" name="Google Shape;1615;p2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6" name="Google Shape;1616;p2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7" name="Google Shape;1617;p2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18" name="Google Shape;1618;p2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19" name="Google Shape;1619;p2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0" name="Google Shape;1620;p2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1" name="Google Shape;1621;p2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2" name="Google Shape;1622;p2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3" name="Google Shape;1623;p2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4" name="Google Shape;1624;p2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5" name="Google Shape;1625;p2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626" name="Shape 1626"/>
        <p:cNvGrpSpPr/>
        <p:nvPr/>
      </p:nvGrpSpPr>
      <p:grpSpPr>
        <a:xfrm>
          <a:off x="0" y="0"/>
          <a:ext cx="0" cy="0"/>
          <a:chOff x="0" y="0"/>
          <a:chExt cx="0" cy="0"/>
        </a:xfrm>
      </p:grpSpPr>
      <p:grpSp>
        <p:nvGrpSpPr>
          <p:cNvPr id="1627" name="Google Shape;1627;p30"/>
          <p:cNvGrpSpPr/>
          <p:nvPr/>
        </p:nvGrpSpPr>
        <p:grpSpPr>
          <a:xfrm>
            <a:off x="-2081234" y="-316913"/>
            <a:ext cx="13143688" cy="5362051"/>
            <a:chOff x="-2081234" y="-316913"/>
            <a:chExt cx="13143688" cy="5362051"/>
          </a:xfrm>
        </p:grpSpPr>
        <p:grpSp>
          <p:nvGrpSpPr>
            <p:cNvPr id="1628" name="Google Shape;1628;p30"/>
            <p:cNvGrpSpPr/>
            <p:nvPr/>
          </p:nvGrpSpPr>
          <p:grpSpPr>
            <a:xfrm rot="1800033">
              <a:off x="-1627064" y="137257"/>
              <a:ext cx="2481608" cy="2481608"/>
              <a:chOff x="2530475" y="1998650"/>
              <a:chExt cx="2100600" cy="2100600"/>
            </a:xfrm>
          </p:grpSpPr>
          <p:cxnSp>
            <p:nvCxnSpPr>
              <p:cNvPr id="1629" name="Google Shape;1629;p3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30" name="Google Shape;1630;p30"/>
              <p:cNvGrpSpPr/>
              <p:nvPr/>
            </p:nvGrpSpPr>
            <p:grpSpPr>
              <a:xfrm>
                <a:off x="2530475" y="1998650"/>
                <a:ext cx="2100600" cy="2100600"/>
                <a:chOff x="2530475" y="1998650"/>
                <a:chExt cx="2100600" cy="2100600"/>
              </a:xfrm>
            </p:grpSpPr>
            <p:cxnSp>
              <p:nvCxnSpPr>
                <p:cNvPr id="1631" name="Google Shape;1631;p3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2" name="Google Shape;1632;p3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3" name="Google Shape;1633;p3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4" name="Google Shape;1634;p3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5" name="Google Shape;1635;p3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6" name="Google Shape;1636;p3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7" name="Google Shape;1637;p3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8" name="Google Shape;1638;p3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9" name="Google Shape;1639;p3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0" name="Google Shape;1640;p3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1" name="Google Shape;1641;p3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2" name="Google Shape;1642;p3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3" name="Google Shape;1643;p3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4" name="Google Shape;1644;p3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5" name="Google Shape;1645;p3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6" name="Google Shape;1646;p3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7" name="Google Shape;1647;p3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648" name="Google Shape;1648;p30"/>
            <p:cNvGrpSpPr/>
            <p:nvPr/>
          </p:nvGrpSpPr>
          <p:grpSpPr>
            <a:xfrm rot="899916">
              <a:off x="8302326" y="2285010"/>
              <a:ext cx="2481318" cy="2481318"/>
              <a:chOff x="2530475" y="1998650"/>
              <a:chExt cx="2100600" cy="2100600"/>
            </a:xfrm>
          </p:grpSpPr>
          <p:cxnSp>
            <p:nvCxnSpPr>
              <p:cNvPr id="1649" name="Google Shape;1649;p3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50" name="Google Shape;1650;p30"/>
              <p:cNvGrpSpPr/>
              <p:nvPr/>
            </p:nvGrpSpPr>
            <p:grpSpPr>
              <a:xfrm>
                <a:off x="2530475" y="1998650"/>
                <a:ext cx="2100600" cy="2100600"/>
                <a:chOff x="2530475" y="1998650"/>
                <a:chExt cx="2100600" cy="2100600"/>
              </a:xfrm>
            </p:grpSpPr>
            <p:cxnSp>
              <p:nvCxnSpPr>
                <p:cNvPr id="1651" name="Google Shape;1651;p3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2" name="Google Shape;1652;p3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3" name="Google Shape;1653;p3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4" name="Google Shape;1654;p3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5" name="Google Shape;1655;p3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6" name="Google Shape;1656;p3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7" name="Google Shape;1657;p3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8" name="Google Shape;1658;p3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9" name="Google Shape;1659;p3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0" name="Google Shape;1660;p3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1" name="Google Shape;1661;p3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2" name="Google Shape;1662;p3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3" name="Google Shape;1663;p3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4" name="Google Shape;1664;p3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5" name="Google Shape;1665;p3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6" name="Google Shape;1666;p3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7" name="Google Shape;1667;p3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668" name="Google Shape;1668;p30"/>
          <p:cNvSpPr txBox="1"/>
          <p:nvPr>
            <p:ph type="title" hasCustomPrompt="1"/>
          </p:nvPr>
        </p:nvSpPr>
        <p:spPr>
          <a:xfrm>
            <a:off x="1120575" y="844575"/>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69" name="Google Shape;1669;p30"/>
          <p:cNvSpPr txBox="1"/>
          <p:nvPr>
            <p:ph type="subTitle" idx="1"/>
          </p:nvPr>
        </p:nvSpPr>
        <p:spPr>
          <a:xfrm>
            <a:off x="1120575" y="1533499"/>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panose="020B0503020203020204"/>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1670" name="Google Shape;1670;p30"/>
          <p:cNvSpPr txBox="1"/>
          <p:nvPr>
            <p:ph type="title" idx="2" hasCustomPrompt="1"/>
          </p:nvPr>
        </p:nvSpPr>
        <p:spPr>
          <a:xfrm>
            <a:off x="1120575" y="2044438"/>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71" name="Google Shape;1671;p30"/>
          <p:cNvSpPr txBox="1"/>
          <p:nvPr>
            <p:ph type="subTitle" idx="3"/>
          </p:nvPr>
        </p:nvSpPr>
        <p:spPr>
          <a:xfrm>
            <a:off x="1120575" y="2733362"/>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panose="020B0503020203020204"/>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1672" name="Google Shape;1672;p30"/>
          <p:cNvSpPr txBox="1"/>
          <p:nvPr>
            <p:ph type="title" idx="4" hasCustomPrompt="1"/>
          </p:nvPr>
        </p:nvSpPr>
        <p:spPr>
          <a:xfrm>
            <a:off x="1120575" y="3244301"/>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73" name="Google Shape;1673;p30"/>
          <p:cNvSpPr txBox="1"/>
          <p:nvPr>
            <p:ph type="subTitle" idx="5"/>
          </p:nvPr>
        </p:nvSpPr>
        <p:spPr>
          <a:xfrm>
            <a:off x="1120575" y="3933225"/>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panose="020B0503020203020204"/>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grpSp>
        <p:nvGrpSpPr>
          <p:cNvPr id="1674" name="Google Shape;1674;p30"/>
          <p:cNvGrpSpPr/>
          <p:nvPr/>
        </p:nvGrpSpPr>
        <p:grpSpPr>
          <a:xfrm>
            <a:off x="186983" y="124009"/>
            <a:ext cx="8735155" cy="4895482"/>
            <a:chOff x="186983" y="124009"/>
            <a:chExt cx="8735155" cy="4895482"/>
          </a:xfrm>
        </p:grpSpPr>
        <p:sp>
          <p:nvSpPr>
            <p:cNvPr id="1675" name="Google Shape;1675;p30"/>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6" name="Google Shape;1676;p30"/>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7" name="Google Shape;1677;p30"/>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8" name="Google Shape;1678;p30"/>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9" name="Google Shape;1679;p30"/>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0" name="Google Shape;1680;p30"/>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1" name="Google Shape;1681;p30"/>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2" name="Google Shape;1682;p30"/>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83" name="Google Shape;1683;p30"/>
          <p:cNvGrpSpPr/>
          <p:nvPr/>
        </p:nvGrpSpPr>
        <p:grpSpPr>
          <a:xfrm>
            <a:off x="193578" y="675958"/>
            <a:ext cx="8763439" cy="4336240"/>
            <a:chOff x="193578" y="675958"/>
            <a:chExt cx="8763439" cy="4336240"/>
          </a:xfrm>
        </p:grpSpPr>
        <p:sp>
          <p:nvSpPr>
            <p:cNvPr id="1684" name="Google Shape;1684;p30"/>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5" name="Google Shape;1685;p30"/>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4" name="Shape 164"/>
        <p:cNvGrpSpPr/>
        <p:nvPr/>
      </p:nvGrpSpPr>
      <p:grpSpPr>
        <a:xfrm>
          <a:off x="0" y="0"/>
          <a:ext cx="0" cy="0"/>
          <a:chOff x="0" y="0"/>
          <a:chExt cx="0" cy="0"/>
        </a:xfrm>
      </p:grpSpPr>
      <p:sp>
        <p:nvSpPr>
          <p:cNvPr id="165" name="Google Shape;165;p4"/>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6" name="Google Shape;166;p4"/>
          <p:cNvSpPr txBox="1"/>
          <p:nvPr>
            <p:ph type="body" idx="1"/>
          </p:nvPr>
        </p:nvSpPr>
        <p:spPr>
          <a:xfrm>
            <a:off x="713225" y="1317725"/>
            <a:ext cx="7710900" cy="1809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p:txBody>
      </p:sp>
      <p:grpSp>
        <p:nvGrpSpPr>
          <p:cNvPr id="167" name="Google Shape;167;p4"/>
          <p:cNvGrpSpPr/>
          <p:nvPr/>
        </p:nvGrpSpPr>
        <p:grpSpPr>
          <a:xfrm>
            <a:off x="104561" y="709115"/>
            <a:ext cx="8873889" cy="3695712"/>
            <a:chOff x="104561" y="709115"/>
            <a:chExt cx="8873889" cy="3695712"/>
          </a:xfrm>
        </p:grpSpPr>
        <p:sp>
          <p:nvSpPr>
            <p:cNvPr id="168" name="Google Shape;168;p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0" name="Google Shape;170;p4"/>
          <p:cNvGrpSpPr/>
          <p:nvPr/>
        </p:nvGrpSpPr>
        <p:grpSpPr>
          <a:xfrm>
            <a:off x="320612" y="153363"/>
            <a:ext cx="8582337" cy="4803412"/>
            <a:chOff x="320612" y="153363"/>
            <a:chExt cx="8582337" cy="4803412"/>
          </a:xfrm>
        </p:grpSpPr>
        <p:sp>
          <p:nvSpPr>
            <p:cNvPr id="171" name="Google Shape;171;p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7" name="Google Shape;177;p4"/>
          <p:cNvGrpSpPr/>
          <p:nvPr/>
        </p:nvGrpSpPr>
        <p:grpSpPr>
          <a:xfrm>
            <a:off x="-1881067" y="-1519935"/>
            <a:ext cx="12972985" cy="7674455"/>
            <a:chOff x="-1881067" y="-1519935"/>
            <a:chExt cx="12972985" cy="7674455"/>
          </a:xfrm>
        </p:grpSpPr>
        <p:sp>
          <p:nvSpPr>
            <p:cNvPr id="178" name="Google Shape;178;p4"/>
            <p:cNvSpPr/>
            <p:nvPr/>
          </p:nvSpPr>
          <p:spPr>
            <a:xfrm>
              <a:off x="1751650" y="-77875"/>
              <a:ext cx="6064225" cy="444325"/>
            </a:xfrm>
            <a:custGeom>
              <a:avLst/>
              <a:gdLst/>
              <a:ahLst/>
              <a:cxnLst/>
              <a:rect l="l" t="t" r="r" b="b"/>
              <a:pathLst>
                <a:path w="242569" h="17773" extrusionOk="0">
                  <a:moveTo>
                    <a:pt x="0" y="382"/>
                  </a:moveTo>
                  <a:cubicBezTo>
                    <a:pt x="3687" y="2607"/>
                    <a:pt x="9344" y="11475"/>
                    <a:pt x="22121" y="13731"/>
                  </a:cubicBezTo>
                  <a:cubicBezTo>
                    <a:pt x="34898" y="15988"/>
                    <a:pt x="59689" y="13285"/>
                    <a:pt x="76661" y="13921"/>
                  </a:cubicBezTo>
                  <a:cubicBezTo>
                    <a:pt x="93633" y="14557"/>
                    <a:pt x="109525" y="18785"/>
                    <a:pt x="123954" y="17545"/>
                  </a:cubicBezTo>
                  <a:cubicBezTo>
                    <a:pt x="138384" y="16306"/>
                    <a:pt x="151097" y="6611"/>
                    <a:pt x="163238" y="6484"/>
                  </a:cubicBezTo>
                  <a:cubicBezTo>
                    <a:pt x="175379" y="6357"/>
                    <a:pt x="183579" y="17863"/>
                    <a:pt x="196801" y="16782"/>
                  </a:cubicBezTo>
                  <a:cubicBezTo>
                    <a:pt x="210023" y="15701"/>
                    <a:pt x="234941" y="2797"/>
                    <a:pt x="242569" y="0"/>
                  </a:cubicBezTo>
                </a:path>
              </a:pathLst>
            </a:custGeom>
            <a:noFill/>
            <a:ln w="19050" cap="flat" cmpd="sng">
              <a:solidFill>
                <a:schemeClr val="accent5"/>
              </a:solidFill>
              <a:prstDash val="dash"/>
              <a:round/>
              <a:headEnd type="none" w="med" len="med"/>
              <a:tailEnd type="none" w="med" len="med"/>
            </a:ln>
          </p:spPr>
        </p:sp>
        <p:grpSp>
          <p:nvGrpSpPr>
            <p:cNvPr id="179" name="Google Shape;179;p4"/>
            <p:cNvGrpSpPr/>
            <p:nvPr/>
          </p:nvGrpSpPr>
          <p:grpSpPr>
            <a:xfrm rot="900121">
              <a:off x="8331452" y="3394054"/>
              <a:ext cx="2481575" cy="2481575"/>
              <a:chOff x="2530475" y="1998650"/>
              <a:chExt cx="2100600" cy="2100600"/>
            </a:xfrm>
          </p:grpSpPr>
          <p:cxnSp>
            <p:nvCxnSpPr>
              <p:cNvPr id="180" name="Google Shape;18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 name="Google Shape;181;p4"/>
              <p:cNvGrpSpPr/>
              <p:nvPr/>
            </p:nvGrpSpPr>
            <p:grpSpPr>
              <a:xfrm>
                <a:off x="2530475" y="1998650"/>
                <a:ext cx="2100600" cy="2100600"/>
                <a:chOff x="2530475" y="1998650"/>
                <a:chExt cx="2100600" cy="2100600"/>
              </a:xfrm>
            </p:grpSpPr>
            <p:cxnSp>
              <p:nvCxnSpPr>
                <p:cNvPr id="182" name="Google Shape;18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 name="Google Shape;18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 name="Google Shape;18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 name="Google Shape;18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 name="Google Shape;18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7" name="Google Shape;18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18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18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 name="Google Shape;19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19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19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 name="Google Shape;19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 name="Google Shape;19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5" name="Google Shape;19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6" name="Google Shape;19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7" name="Google Shape;19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8" name="Google Shape;19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9" name="Google Shape;199;p4"/>
            <p:cNvGrpSpPr/>
            <p:nvPr/>
          </p:nvGrpSpPr>
          <p:grpSpPr>
            <a:xfrm rot="1193168">
              <a:off x="-1533036" y="-1171904"/>
              <a:ext cx="2481306" cy="2481306"/>
              <a:chOff x="2530475" y="1998650"/>
              <a:chExt cx="2100600" cy="2100600"/>
            </a:xfrm>
          </p:grpSpPr>
          <p:cxnSp>
            <p:nvCxnSpPr>
              <p:cNvPr id="200" name="Google Shape;20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01" name="Google Shape;201;p4"/>
              <p:cNvGrpSpPr/>
              <p:nvPr/>
            </p:nvGrpSpPr>
            <p:grpSpPr>
              <a:xfrm>
                <a:off x="2530475" y="1998650"/>
                <a:ext cx="2100600" cy="2100600"/>
                <a:chOff x="2530475" y="1998650"/>
                <a:chExt cx="2100600" cy="2100600"/>
              </a:xfrm>
            </p:grpSpPr>
            <p:cxnSp>
              <p:nvCxnSpPr>
                <p:cNvPr id="202" name="Google Shape;20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3" name="Google Shape;20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4" name="Google Shape;20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5" name="Google Shape;20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6" name="Google Shape;20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7" name="Google Shape;20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8" name="Google Shape;20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9" name="Google Shape;20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0" name="Google Shape;21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1" name="Google Shape;21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2" name="Google Shape;21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3" name="Google Shape;21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4" name="Google Shape;21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5" name="Google Shape;21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6" name="Google Shape;21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7" name="Google Shape;21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8" name="Google Shape;21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686" name="Shape 1686"/>
        <p:cNvGrpSpPr/>
        <p:nvPr/>
      </p:nvGrpSpPr>
      <p:grpSpPr>
        <a:xfrm>
          <a:off x="0" y="0"/>
          <a:ext cx="0" cy="0"/>
          <a:chOff x="0" y="0"/>
          <a:chExt cx="0" cy="0"/>
        </a:xfrm>
      </p:grpSpPr>
      <p:sp>
        <p:nvSpPr>
          <p:cNvPr id="1687" name="Google Shape;1687;p31"/>
          <p:cNvSpPr txBox="1"/>
          <p:nvPr>
            <p:ph type="title" hasCustomPrompt="1"/>
          </p:nvPr>
        </p:nvSpPr>
        <p:spPr>
          <a:xfrm>
            <a:off x="1478050" y="1619913"/>
            <a:ext cx="13989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88" name="Google Shape;1688;p31"/>
          <p:cNvSpPr txBox="1"/>
          <p:nvPr>
            <p:ph type="subTitle" idx="1"/>
          </p:nvPr>
        </p:nvSpPr>
        <p:spPr>
          <a:xfrm>
            <a:off x="10909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panose="020B0503020203020204"/>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9pPr>
          </a:lstStyle>
          <a:p/>
        </p:txBody>
      </p:sp>
      <p:sp>
        <p:nvSpPr>
          <p:cNvPr id="1689" name="Google Shape;1689;p31"/>
          <p:cNvSpPr txBox="1"/>
          <p:nvPr>
            <p:ph type="subTitle" idx="2"/>
          </p:nvPr>
        </p:nvSpPr>
        <p:spPr>
          <a:xfrm>
            <a:off x="10909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1690" name="Google Shape;1690;p31"/>
          <p:cNvSpPr txBox="1"/>
          <p:nvPr>
            <p:ph type="title" idx="3" hasCustomPrompt="1"/>
          </p:nvPr>
        </p:nvSpPr>
        <p:spPr>
          <a:xfrm>
            <a:off x="3873100" y="1619913"/>
            <a:ext cx="13977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91" name="Google Shape;1691;p31"/>
          <p:cNvSpPr txBox="1"/>
          <p:nvPr>
            <p:ph type="subTitle" idx="4"/>
          </p:nvPr>
        </p:nvSpPr>
        <p:spPr>
          <a:xfrm>
            <a:off x="34854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panose="020B0503020203020204"/>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9pPr>
          </a:lstStyle>
          <a:p/>
        </p:txBody>
      </p:sp>
      <p:sp>
        <p:nvSpPr>
          <p:cNvPr id="1692" name="Google Shape;1692;p31"/>
          <p:cNvSpPr txBox="1"/>
          <p:nvPr>
            <p:ph type="subTitle" idx="5"/>
          </p:nvPr>
        </p:nvSpPr>
        <p:spPr>
          <a:xfrm>
            <a:off x="34854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1693" name="Google Shape;1693;p31"/>
          <p:cNvSpPr txBox="1"/>
          <p:nvPr>
            <p:ph type="title" idx="6" hasCustomPrompt="1"/>
          </p:nvPr>
        </p:nvSpPr>
        <p:spPr>
          <a:xfrm>
            <a:off x="6267650" y="1619913"/>
            <a:ext cx="13977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94" name="Google Shape;1694;p31"/>
          <p:cNvSpPr txBox="1"/>
          <p:nvPr>
            <p:ph type="subTitle" idx="7"/>
          </p:nvPr>
        </p:nvSpPr>
        <p:spPr>
          <a:xfrm>
            <a:off x="58799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panose="020B0503020203020204"/>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SzPts val="2100"/>
              <a:buFont typeface="PT Sans" panose="020B0503020203020204"/>
              <a:buNone/>
              <a:defRPr sz="2100">
                <a:latin typeface="PT Sans" panose="020B0503020203020204"/>
                <a:ea typeface="PT Sans" panose="020B0503020203020204"/>
                <a:cs typeface="PT Sans" panose="020B0503020203020204"/>
                <a:sym typeface="PT Sans" panose="020B0503020203020204"/>
              </a:defRPr>
            </a:lvl9pPr>
          </a:lstStyle>
          <a:p/>
        </p:txBody>
      </p:sp>
      <p:sp>
        <p:nvSpPr>
          <p:cNvPr id="1695" name="Google Shape;1695;p31"/>
          <p:cNvSpPr txBox="1"/>
          <p:nvPr>
            <p:ph type="subTitle" idx="8"/>
          </p:nvPr>
        </p:nvSpPr>
        <p:spPr>
          <a:xfrm>
            <a:off x="58799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1696" name="Google Shape;1696;p31"/>
          <p:cNvSpPr txBox="1"/>
          <p:nvPr>
            <p:ph type="title" idx="9"/>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697" name="Google Shape;1697;p31"/>
          <p:cNvGrpSpPr/>
          <p:nvPr/>
        </p:nvGrpSpPr>
        <p:grpSpPr>
          <a:xfrm>
            <a:off x="320612" y="153363"/>
            <a:ext cx="8582337" cy="4803412"/>
            <a:chOff x="320612" y="153363"/>
            <a:chExt cx="8582337" cy="4803412"/>
          </a:xfrm>
        </p:grpSpPr>
        <p:sp>
          <p:nvSpPr>
            <p:cNvPr id="1698" name="Google Shape;1698;p31"/>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9" name="Google Shape;1699;p31"/>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31"/>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1" name="Google Shape;1701;p31"/>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2" name="Google Shape;1702;p31"/>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3" name="Google Shape;1703;p31"/>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04" name="Google Shape;1704;p31"/>
          <p:cNvGrpSpPr/>
          <p:nvPr/>
        </p:nvGrpSpPr>
        <p:grpSpPr>
          <a:xfrm>
            <a:off x="104561" y="709115"/>
            <a:ext cx="8873889" cy="3695712"/>
            <a:chOff x="104561" y="709115"/>
            <a:chExt cx="8873889" cy="3695712"/>
          </a:xfrm>
        </p:grpSpPr>
        <p:sp>
          <p:nvSpPr>
            <p:cNvPr id="1705" name="Google Shape;1705;p31"/>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6" name="Google Shape;1706;p31"/>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07" name="Google Shape;1707;p31"/>
          <p:cNvGrpSpPr/>
          <p:nvPr/>
        </p:nvGrpSpPr>
        <p:grpSpPr>
          <a:xfrm>
            <a:off x="-2081234" y="-1667063"/>
            <a:ext cx="13143688" cy="7790526"/>
            <a:chOff x="-2081234" y="-1667063"/>
            <a:chExt cx="13143688" cy="7790526"/>
          </a:xfrm>
        </p:grpSpPr>
        <p:sp>
          <p:nvSpPr>
            <p:cNvPr id="1708" name="Google Shape;1708;p31"/>
            <p:cNvSpPr/>
            <p:nvPr/>
          </p:nvSpPr>
          <p:spPr>
            <a:xfrm>
              <a:off x="1860750" y="-144525"/>
              <a:ext cx="6245375" cy="416150"/>
            </a:xfrm>
            <a:custGeom>
              <a:avLst/>
              <a:gdLst/>
              <a:ahLst/>
              <a:cxnLst/>
              <a:rect l="l" t="t" r="r" b="b"/>
              <a:pathLst>
                <a:path w="249815" h="16646" extrusionOk="0">
                  <a:moveTo>
                    <a:pt x="249815" y="0"/>
                  </a:moveTo>
                  <a:cubicBezTo>
                    <a:pt x="246923" y="1335"/>
                    <a:pt x="241932" y="6611"/>
                    <a:pt x="232461" y="8009"/>
                  </a:cubicBezTo>
                  <a:cubicBezTo>
                    <a:pt x="222990" y="9407"/>
                    <a:pt x="204111" y="7151"/>
                    <a:pt x="192987" y="8390"/>
                  </a:cubicBezTo>
                  <a:cubicBezTo>
                    <a:pt x="181863" y="9630"/>
                    <a:pt x="178621" y="14206"/>
                    <a:pt x="165717" y="15446"/>
                  </a:cubicBezTo>
                  <a:cubicBezTo>
                    <a:pt x="152813" y="16686"/>
                    <a:pt x="128531" y="16940"/>
                    <a:pt x="115563" y="15828"/>
                  </a:cubicBezTo>
                  <a:cubicBezTo>
                    <a:pt x="102596" y="14716"/>
                    <a:pt x="98559" y="8645"/>
                    <a:pt x="87912" y="8772"/>
                  </a:cubicBezTo>
                  <a:cubicBezTo>
                    <a:pt x="77265" y="8899"/>
                    <a:pt x="63630" y="16145"/>
                    <a:pt x="51679" y="16590"/>
                  </a:cubicBezTo>
                  <a:cubicBezTo>
                    <a:pt x="39729" y="17035"/>
                    <a:pt x="24822" y="13921"/>
                    <a:pt x="16209" y="11442"/>
                  </a:cubicBezTo>
                  <a:cubicBezTo>
                    <a:pt x="7596" y="8963"/>
                    <a:pt x="2702" y="3337"/>
                    <a:pt x="0" y="1716"/>
                  </a:cubicBezTo>
                </a:path>
              </a:pathLst>
            </a:custGeom>
            <a:noFill/>
            <a:ln w="19050" cap="flat" cmpd="sng">
              <a:solidFill>
                <a:schemeClr val="accent5"/>
              </a:solidFill>
              <a:prstDash val="dash"/>
              <a:round/>
              <a:headEnd type="none" w="med" len="med"/>
              <a:tailEnd type="none" w="med" len="med"/>
            </a:ln>
          </p:spPr>
        </p:sp>
        <p:sp>
          <p:nvSpPr>
            <p:cNvPr id="1709" name="Google Shape;1709;p31"/>
            <p:cNvSpPr/>
            <p:nvPr/>
          </p:nvSpPr>
          <p:spPr>
            <a:xfrm>
              <a:off x="-270075" y="3665576"/>
              <a:ext cx="7842475" cy="1580500"/>
            </a:xfrm>
            <a:custGeom>
              <a:avLst/>
              <a:gdLst/>
              <a:ahLst/>
              <a:cxnLst/>
              <a:rect l="l" t="t" r="r" b="b"/>
              <a:pathLst>
                <a:path w="313699" h="63220" extrusionOk="0">
                  <a:moveTo>
                    <a:pt x="0" y="5110"/>
                  </a:moveTo>
                  <a:cubicBezTo>
                    <a:pt x="3941" y="4379"/>
                    <a:pt x="13349" y="-2042"/>
                    <a:pt x="23647" y="723"/>
                  </a:cubicBezTo>
                  <a:cubicBezTo>
                    <a:pt x="33945" y="3488"/>
                    <a:pt x="48723" y="18681"/>
                    <a:pt x="61786" y="21700"/>
                  </a:cubicBezTo>
                  <a:cubicBezTo>
                    <a:pt x="74849" y="24720"/>
                    <a:pt x="85815" y="15503"/>
                    <a:pt x="102024" y="18840"/>
                  </a:cubicBezTo>
                  <a:cubicBezTo>
                    <a:pt x="118234" y="22177"/>
                    <a:pt x="138702" y="39436"/>
                    <a:pt x="159043" y="41724"/>
                  </a:cubicBezTo>
                  <a:cubicBezTo>
                    <a:pt x="179384" y="44012"/>
                    <a:pt x="202745" y="29296"/>
                    <a:pt x="224071" y="32570"/>
                  </a:cubicBezTo>
                  <a:cubicBezTo>
                    <a:pt x="245397" y="35844"/>
                    <a:pt x="272063" y="56758"/>
                    <a:pt x="287001" y="61366"/>
                  </a:cubicBezTo>
                  <a:cubicBezTo>
                    <a:pt x="301939" y="65975"/>
                    <a:pt x="309249" y="60412"/>
                    <a:pt x="313699" y="60221"/>
                  </a:cubicBezTo>
                </a:path>
              </a:pathLst>
            </a:custGeom>
            <a:noFill/>
            <a:ln w="19050" cap="flat" cmpd="sng">
              <a:solidFill>
                <a:schemeClr val="accent5"/>
              </a:solidFill>
              <a:prstDash val="dash"/>
              <a:round/>
              <a:headEnd type="none" w="med" len="med"/>
              <a:tailEnd type="none" w="med" len="med"/>
            </a:ln>
          </p:spPr>
        </p:sp>
        <p:grpSp>
          <p:nvGrpSpPr>
            <p:cNvPr id="1710" name="Google Shape;1710;p31"/>
            <p:cNvGrpSpPr/>
            <p:nvPr/>
          </p:nvGrpSpPr>
          <p:grpSpPr>
            <a:xfrm rot="1800033">
              <a:off x="-1627064" y="-1212893"/>
              <a:ext cx="2481608" cy="2481608"/>
              <a:chOff x="2530475" y="1998650"/>
              <a:chExt cx="2100600" cy="2100600"/>
            </a:xfrm>
          </p:grpSpPr>
          <p:cxnSp>
            <p:nvCxnSpPr>
              <p:cNvPr id="1711" name="Google Shape;1711;p3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12" name="Google Shape;1712;p31"/>
              <p:cNvGrpSpPr/>
              <p:nvPr/>
            </p:nvGrpSpPr>
            <p:grpSpPr>
              <a:xfrm>
                <a:off x="2530475" y="1998650"/>
                <a:ext cx="2100600" cy="2100600"/>
                <a:chOff x="2530475" y="1998650"/>
                <a:chExt cx="2100600" cy="2100600"/>
              </a:xfrm>
            </p:grpSpPr>
            <p:cxnSp>
              <p:nvCxnSpPr>
                <p:cNvPr id="1713" name="Google Shape;1713;p3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4" name="Google Shape;1714;p3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5" name="Google Shape;1715;p3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6" name="Google Shape;1716;p3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7" name="Google Shape;1717;p3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8" name="Google Shape;1718;p3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9" name="Google Shape;1719;p3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20" name="Google Shape;1720;p3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21" name="Google Shape;1721;p3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2" name="Google Shape;1722;p3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3" name="Google Shape;1723;p3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4" name="Google Shape;1724;p3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5" name="Google Shape;1725;p3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6" name="Google Shape;1726;p3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7" name="Google Shape;1727;p3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8" name="Google Shape;1728;p3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9" name="Google Shape;1729;p3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30" name="Google Shape;1730;p31"/>
            <p:cNvGrpSpPr/>
            <p:nvPr/>
          </p:nvGrpSpPr>
          <p:grpSpPr>
            <a:xfrm rot="899916">
              <a:off x="8302326" y="3363335"/>
              <a:ext cx="2481318" cy="2481318"/>
              <a:chOff x="2530475" y="1998650"/>
              <a:chExt cx="2100600" cy="2100600"/>
            </a:xfrm>
          </p:grpSpPr>
          <p:cxnSp>
            <p:nvCxnSpPr>
              <p:cNvPr id="1731" name="Google Shape;1731;p3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32" name="Google Shape;1732;p31"/>
              <p:cNvGrpSpPr/>
              <p:nvPr/>
            </p:nvGrpSpPr>
            <p:grpSpPr>
              <a:xfrm>
                <a:off x="2530475" y="1998650"/>
                <a:ext cx="2100600" cy="2100600"/>
                <a:chOff x="2530475" y="1998650"/>
                <a:chExt cx="2100600" cy="2100600"/>
              </a:xfrm>
            </p:grpSpPr>
            <p:cxnSp>
              <p:nvCxnSpPr>
                <p:cNvPr id="1733" name="Google Shape;1733;p3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4" name="Google Shape;1734;p3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5" name="Google Shape;1735;p3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6" name="Google Shape;1736;p3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7" name="Google Shape;1737;p3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8" name="Google Shape;1738;p3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9" name="Google Shape;1739;p3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40" name="Google Shape;1740;p3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41" name="Google Shape;1741;p3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2" name="Google Shape;1742;p3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3" name="Google Shape;1743;p3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4" name="Google Shape;1744;p3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5" name="Google Shape;1745;p3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6" name="Google Shape;1746;p3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7" name="Google Shape;1747;p3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8" name="Google Shape;1748;p3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9" name="Google Shape;1749;p3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750" name="Shape 1750"/>
        <p:cNvGrpSpPr/>
        <p:nvPr/>
      </p:nvGrpSpPr>
      <p:grpSpPr>
        <a:xfrm>
          <a:off x="0" y="0"/>
          <a:ext cx="0" cy="0"/>
          <a:chOff x="0" y="0"/>
          <a:chExt cx="0" cy="0"/>
        </a:xfrm>
      </p:grpSpPr>
      <p:sp>
        <p:nvSpPr>
          <p:cNvPr id="1751" name="Google Shape;1751;p32"/>
          <p:cNvSpPr txBox="1"/>
          <p:nvPr>
            <p:ph type="title"/>
          </p:nvPr>
        </p:nvSpPr>
        <p:spPr>
          <a:xfrm>
            <a:off x="3484953" y="739146"/>
            <a:ext cx="3339000" cy="1058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52" name="Google Shape;1752;p32"/>
          <p:cNvSpPr txBox="1"/>
          <p:nvPr>
            <p:ph type="subTitle" idx="1"/>
          </p:nvPr>
        </p:nvSpPr>
        <p:spPr>
          <a:xfrm>
            <a:off x="3484925" y="1636026"/>
            <a:ext cx="3339000" cy="1248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753" name="Google Shape;1753;p32"/>
          <p:cNvSpPr txBox="1"/>
          <p:nvPr/>
        </p:nvSpPr>
        <p:spPr>
          <a:xfrm>
            <a:off x="3484925" y="3592625"/>
            <a:ext cx="4945800" cy="556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GB" sz="1200" b="1">
                <a:solidFill>
                  <a:schemeClr val="dk1"/>
                </a:solidFill>
                <a:latin typeface="Roboto" panose="02000000000000000000"/>
                <a:ea typeface="Roboto" panose="02000000000000000000"/>
                <a:cs typeface="Roboto" panose="02000000000000000000"/>
                <a:sym typeface="Roboto" panose="02000000000000000000"/>
              </a:rPr>
              <a:t>CREDITS:</a:t>
            </a:r>
            <a:r>
              <a:rPr lang="en-GB" sz="1200">
                <a:solidFill>
                  <a:schemeClr val="dk1"/>
                </a:solidFill>
                <a:latin typeface="Roboto" panose="02000000000000000000"/>
                <a:ea typeface="Roboto" panose="02000000000000000000"/>
                <a:cs typeface="Roboto" panose="02000000000000000000"/>
                <a:sym typeface="Roboto" panose="02000000000000000000"/>
              </a:rPr>
              <a:t> This presentation template was created by </a:t>
            </a:r>
            <a:r>
              <a:rPr lang="en-GB" sz="1200" b="1" u="sng">
                <a:solidFill>
                  <a:schemeClr val="hlink"/>
                </a:solidFill>
                <a:latin typeface="Roboto" panose="02000000000000000000"/>
                <a:ea typeface="Roboto" panose="02000000000000000000"/>
                <a:cs typeface="Roboto" panose="02000000000000000000"/>
                <a:sym typeface="Roboto" panose="02000000000000000000"/>
                <a:hlinkClick r:id="rId2"/>
              </a:rPr>
              <a:t>Slidesgo</a:t>
            </a:r>
            <a:r>
              <a:rPr lang="en-GB" sz="1200">
                <a:solidFill>
                  <a:schemeClr val="dk1"/>
                </a:solidFill>
                <a:latin typeface="Roboto" panose="02000000000000000000"/>
                <a:ea typeface="Roboto" panose="02000000000000000000"/>
                <a:cs typeface="Roboto" panose="02000000000000000000"/>
                <a:sym typeface="Roboto" panose="02000000000000000000"/>
              </a:rPr>
              <a:t>, and includes icons by </a:t>
            </a:r>
            <a:r>
              <a:rPr lang="en-GB" sz="1200" b="1" u="sng">
                <a:solidFill>
                  <a:schemeClr val="dk1"/>
                </a:solidFill>
                <a:latin typeface="Roboto" panose="02000000000000000000"/>
                <a:ea typeface="Roboto" panose="02000000000000000000"/>
                <a:cs typeface="Roboto" panose="02000000000000000000"/>
                <a:sym typeface="Roboto" panose="02000000000000000000"/>
                <a:hlinkClick r:id="rId3"/>
              </a:rPr>
              <a:t>Flaticon</a:t>
            </a:r>
            <a:r>
              <a:rPr lang="en-GB" sz="1200">
                <a:solidFill>
                  <a:schemeClr val="dk1"/>
                </a:solidFill>
                <a:latin typeface="Roboto" panose="02000000000000000000"/>
                <a:ea typeface="Roboto" panose="02000000000000000000"/>
                <a:cs typeface="Roboto" panose="02000000000000000000"/>
                <a:sym typeface="Roboto" panose="02000000000000000000"/>
              </a:rPr>
              <a:t>, and infographics &amp; images by </a:t>
            </a:r>
            <a:r>
              <a:rPr lang="en-GB" sz="1200" b="1" u="sng">
                <a:solidFill>
                  <a:schemeClr val="dk1"/>
                </a:solidFill>
                <a:latin typeface="Roboto" panose="02000000000000000000"/>
                <a:ea typeface="Roboto" panose="02000000000000000000"/>
                <a:cs typeface="Roboto" panose="02000000000000000000"/>
                <a:sym typeface="Roboto" panose="02000000000000000000"/>
                <a:hlinkClick r:id="rId4"/>
              </a:rPr>
              <a:t>Freepik</a:t>
            </a:r>
            <a:r>
              <a:rPr lang="en-GB" sz="1200" u="sng">
                <a:solidFill>
                  <a:schemeClr val="dk1"/>
                </a:solidFill>
                <a:latin typeface="Roboto" panose="02000000000000000000"/>
                <a:ea typeface="Roboto" panose="02000000000000000000"/>
                <a:cs typeface="Roboto" panose="02000000000000000000"/>
                <a:sym typeface="Roboto" panose="02000000000000000000"/>
              </a:rPr>
              <a:t> </a:t>
            </a:r>
            <a:endParaRPr sz="1200" b="1" u="sng">
              <a:solidFill>
                <a:schemeClr val="dk1"/>
              </a:solidFill>
              <a:latin typeface="Roboto" panose="02000000000000000000"/>
              <a:ea typeface="Roboto" panose="02000000000000000000"/>
              <a:cs typeface="Roboto" panose="02000000000000000000"/>
              <a:sym typeface="Roboto" panose="02000000000000000000"/>
            </a:endParaRPr>
          </a:p>
        </p:txBody>
      </p:sp>
      <p:grpSp>
        <p:nvGrpSpPr>
          <p:cNvPr id="1754" name="Google Shape;1754;p32"/>
          <p:cNvGrpSpPr/>
          <p:nvPr/>
        </p:nvGrpSpPr>
        <p:grpSpPr>
          <a:xfrm>
            <a:off x="221862" y="124009"/>
            <a:ext cx="8735155" cy="4895482"/>
            <a:chOff x="221862" y="124009"/>
            <a:chExt cx="8735155" cy="4895482"/>
          </a:xfrm>
        </p:grpSpPr>
        <p:sp>
          <p:nvSpPr>
            <p:cNvPr id="1755" name="Google Shape;1755;p32"/>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6" name="Google Shape;1756;p32"/>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7" name="Google Shape;1757;p32"/>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8" name="Google Shape;1758;p32"/>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9" name="Google Shape;1759;p32"/>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0" name="Google Shape;1760;p32"/>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1" name="Google Shape;1761;p32"/>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2" name="Google Shape;1762;p32"/>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63" name="Google Shape;1763;p32"/>
          <p:cNvGrpSpPr/>
          <p:nvPr/>
        </p:nvGrpSpPr>
        <p:grpSpPr>
          <a:xfrm>
            <a:off x="-1280522" y="-144525"/>
            <a:ext cx="12280867" cy="4507073"/>
            <a:chOff x="-1280522" y="-144525"/>
            <a:chExt cx="12280867" cy="4507073"/>
          </a:xfrm>
        </p:grpSpPr>
        <p:sp>
          <p:nvSpPr>
            <p:cNvPr id="1764" name="Google Shape;1764;p32"/>
            <p:cNvSpPr/>
            <p:nvPr/>
          </p:nvSpPr>
          <p:spPr>
            <a:xfrm>
              <a:off x="1245900" y="-144525"/>
              <a:ext cx="8228650" cy="1174850"/>
            </a:xfrm>
            <a:custGeom>
              <a:avLst/>
              <a:gdLst/>
              <a:ahLst/>
              <a:cxnLst/>
              <a:rect l="l" t="t" r="r" b="b"/>
              <a:pathLst>
                <a:path w="329146" h="46994" extrusionOk="0">
                  <a:moveTo>
                    <a:pt x="0" y="0"/>
                  </a:moveTo>
                  <a:cubicBezTo>
                    <a:pt x="3147" y="2161"/>
                    <a:pt x="11919" y="10711"/>
                    <a:pt x="18879" y="12967"/>
                  </a:cubicBezTo>
                  <a:cubicBezTo>
                    <a:pt x="25840" y="15224"/>
                    <a:pt x="34707" y="13952"/>
                    <a:pt x="41763" y="13539"/>
                  </a:cubicBezTo>
                  <a:cubicBezTo>
                    <a:pt x="48819" y="13126"/>
                    <a:pt x="53745" y="10234"/>
                    <a:pt x="61214" y="10488"/>
                  </a:cubicBezTo>
                  <a:cubicBezTo>
                    <a:pt x="68683" y="10742"/>
                    <a:pt x="75993" y="15542"/>
                    <a:pt x="86577" y="15065"/>
                  </a:cubicBezTo>
                  <a:cubicBezTo>
                    <a:pt x="97161" y="14588"/>
                    <a:pt x="111177" y="7247"/>
                    <a:pt x="124717" y="7628"/>
                  </a:cubicBezTo>
                  <a:cubicBezTo>
                    <a:pt x="138257" y="8009"/>
                    <a:pt x="155896" y="12236"/>
                    <a:pt x="167815" y="17353"/>
                  </a:cubicBezTo>
                  <a:cubicBezTo>
                    <a:pt x="179734" y="22470"/>
                    <a:pt x="186503" y="33404"/>
                    <a:pt x="196229" y="38330"/>
                  </a:cubicBezTo>
                  <a:cubicBezTo>
                    <a:pt x="205955" y="43257"/>
                    <a:pt x="214346" y="47548"/>
                    <a:pt x="226169" y="46912"/>
                  </a:cubicBezTo>
                  <a:cubicBezTo>
                    <a:pt x="237992" y="46276"/>
                    <a:pt x="256426" y="38489"/>
                    <a:pt x="267169" y="34516"/>
                  </a:cubicBezTo>
                  <a:cubicBezTo>
                    <a:pt x="277912" y="30543"/>
                    <a:pt x="280296" y="25172"/>
                    <a:pt x="290625" y="23074"/>
                  </a:cubicBezTo>
                  <a:cubicBezTo>
                    <a:pt x="300955" y="20976"/>
                    <a:pt x="322726" y="22121"/>
                    <a:pt x="329146" y="21930"/>
                  </a:cubicBezTo>
                </a:path>
              </a:pathLst>
            </a:custGeom>
            <a:noFill/>
            <a:ln w="19050" cap="flat" cmpd="sng">
              <a:solidFill>
                <a:schemeClr val="accent5"/>
              </a:solidFill>
              <a:prstDash val="dash"/>
              <a:round/>
              <a:headEnd type="none" w="med" len="med"/>
              <a:tailEnd type="none" w="med" len="med"/>
            </a:ln>
          </p:spPr>
        </p:sp>
        <p:grpSp>
          <p:nvGrpSpPr>
            <p:cNvPr id="1765" name="Google Shape;1765;p32"/>
            <p:cNvGrpSpPr/>
            <p:nvPr/>
          </p:nvGrpSpPr>
          <p:grpSpPr>
            <a:xfrm rot="-900121">
              <a:off x="-1001630" y="1353340"/>
              <a:ext cx="2481575" cy="2481575"/>
              <a:chOff x="2530475" y="1998650"/>
              <a:chExt cx="2100600" cy="2100600"/>
            </a:xfrm>
          </p:grpSpPr>
          <p:cxnSp>
            <p:nvCxnSpPr>
              <p:cNvPr id="1766" name="Google Shape;176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67" name="Google Shape;1767;p32"/>
              <p:cNvGrpSpPr/>
              <p:nvPr/>
            </p:nvGrpSpPr>
            <p:grpSpPr>
              <a:xfrm>
                <a:off x="2530475" y="1998650"/>
                <a:ext cx="2100600" cy="2100600"/>
                <a:chOff x="2530475" y="1998650"/>
                <a:chExt cx="2100600" cy="2100600"/>
              </a:xfrm>
            </p:grpSpPr>
            <p:cxnSp>
              <p:nvCxnSpPr>
                <p:cNvPr id="1768" name="Google Shape;176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69" name="Google Shape;176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0" name="Google Shape;177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1" name="Google Shape;177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2" name="Google Shape;177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3" name="Google Shape;177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4" name="Google Shape;177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5" name="Google Shape;177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6" name="Google Shape;177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7" name="Google Shape;177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8" name="Google Shape;177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9" name="Google Shape;177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0" name="Google Shape;178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1" name="Google Shape;178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2" name="Google Shape;178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3" name="Google Shape;178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4" name="Google Shape;178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85" name="Google Shape;1785;p32"/>
            <p:cNvGrpSpPr/>
            <p:nvPr/>
          </p:nvGrpSpPr>
          <p:grpSpPr>
            <a:xfrm rot="-899916">
              <a:off x="8240217" y="1602420"/>
              <a:ext cx="2481318" cy="2481318"/>
              <a:chOff x="2530475" y="1998650"/>
              <a:chExt cx="2100600" cy="2100600"/>
            </a:xfrm>
          </p:grpSpPr>
          <p:cxnSp>
            <p:nvCxnSpPr>
              <p:cNvPr id="1786" name="Google Shape;178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87" name="Google Shape;1787;p32"/>
              <p:cNvGrpSpPr/>
              <p:nvPr/>
            </p:nvGrpSpPr>
            <p:grpSpPr>
              <a:xfrm>
                <a:off x="2530475" y="1998650"/>
                <a:ext cx="2100600" cy="2100600"/>
                <a:chOff x="2530475" y="1998650"/>
                <a:chExt cx="2100600" cy="2100600"/>
              </a:xfrm>
            </p:grpSpPr>
            <p:cxnSp>
              <p:nvCxnSpPr>
                <p:cNvPr id="1788" name="Google Shape;178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89" name="Google Shape;178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0" name="Google Shape;179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1" name="Google Shape;179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2" name="Google Shape;179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3" name="Google Shape;179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4" name="Google Shape;179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5" name="Google Shape;179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6" name="Google Shape;179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7" name="Google Shape;179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8" name="Google Shape;179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9" name="Google Shape;179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0" name="Google Shape;180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1" name="Google Shape;180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2" name="Google Shape;180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3" name="Google Shape;180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4" name="Google Shape;180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05" name="Google Shape;1805;p32"/>
          <p:cNvGrpSpPr/>
          <p:nvPr/>
        </p:nvGrpSpPr>
        <p:grpSpPr>
          <a:xfrm>
            <a:off x="186983" y="675958"/>
            <a:ext cx="8763439" cy="4336240"/>
            <a:chOff x="186983" y="675958"/>
            <a:chExt cx="8763439" cy="4336240"/>
          </a:xfrm>
        </p:grpSpPr>
        <p:sp>
          <p:nvSpPr>
            <p:cNvPr id="1806" name="Google Shape;1806;p32"/>
            <p:cNvSpPr/>
            <p:nvPr/>
          </p:nvSpPr>
          <p:spPr>
            <a:xfrm>
              <a:off x="186986" y="761490"/>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7" name="Google Shape;1807;p32"/>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8" name="Google Shape;1808;p32"/>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809" name="Shape 1809"/>
        <p:cNvGrpSpPr/>
        <p:nvPr/>
      </p:nvGrpSpPr>
      <p:grpSpPr>
        <a:xfrm>
          <a:off x="0" y="0"/>
          <a:ext cx="0" cy="0"/>
          <a:chOff x="0" y="0"/>
          <a:chExt cx="0" cy="0"/>
        </a:xfrm>
      </p:grpSpPr>
      <p:grpSp>
        <p:nvGrpSpPr>
          <p:cNvPr id="1810" name="Google Shape;1810;p33"/>
          <p:cNvGrpSpPr/>
          <p:nvPr/>
        </p:nvGrpSpPr>
        <p:grpSpPr>
          <a:xfrm>
            <a:off x="-1418182" y="-2610468"/>
            <a:ext cx="11397599" cy="9785111"/>
            <a:chOff x="-1418182" y="-2610468"/>
            <a:chExt cx="11397599" cy="9785111"/>
          </a:xfrm>
        </p:grpSpPr>
        <p:grpSp>
          <p:nvGrpSpPr>
            <p:cNvPr id="1811" name="Google Shape;1811;p33"/>
            <p:cNvGrpSpPr/>
            <p:nvPr/>
          </p:nvGrpSpPr>
          <p:grpSpPr>
            <a:xfrm>
              <a:off x="-1418182" y="-2610468"/>
              <a:ext cx="11397599" cy="8533495"/>
              <a:chOff x="-1418182" y="-2610468"/>
              <a:chExt cx="11397599" cy="8533495"/>
            </a:xfrm>
          </p:grpSpPr>
          <p:grpSp>
            <p:nvGrpSpPr>
              <p:cNvPr id="1812" name="Google Shape;1812;p33"/>
              <p:cNvGrpSpPr/>
              <p:nvPr/>
            </p:nvGrpSpPr>
            <p:grpSpPr>
              <a:xfrm rot="487353">
                <a:off x="-1255333" y="-534814"/>
                <a:ext cx="2481334" cy="2481334"/>
                <a:chOff x="2530475" y="1998650"/>
                <a:chExt cx="2100600" cy="2100600"/>
              </a:xfrm>
            </p:grpSpPr>
            <p:cxnSp>
              <p:nvCxnSpPr>
                <p:cNvPr id="1813" name="Google Shape;181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4" name="Google Shape;1814;p33"/>
                <p:cNvGrpSpPr/>
                <p:nvPr/>
              </p:nvGrpSpPr>
              <p:grpSpPr>
                <a:xfrm>
                  <a:off x="2530475" y="1998650"/>
                  <a:ext cx="2100600" cy="2100600"/>
                  <a:chOff x="2530475" y="1998650"/>
                  <a:chExt cx="2100600" cy="2100600"/>
                </a:xfrm>
              </p:grpSpPr>
              <p:cxnSp>
                <p:nvCxnSpPr>
                  <p:cNvPr id="1815" name="Google Shape;181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6" name="Google Shape;181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7" name="Google Shape;181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8" name="Google Shape;181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9" name="Google Shape;181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0" name="Google Shape;182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1" name="Google Shape;182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2" name="Google Shape;182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3" name="Google Shape;182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4" name="Google Shape;182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5" name="Google Shape;182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6" name="Google Shape;182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7" name="Google Shape;182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8" name="Google Shape;182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9" name="Google Shape;182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0" name="Google Shape;183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1" name="Google Shape;183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32" name="Google Shape;1832;p33"/>
              <p:cNvGrpSpPr/>
              <p:nvPr/>
            </p:nvGrpSpPr>
            <p:grpSpPr>
              <a:xfrm rot="1146498">
                <a:off x="7160216" y="-1681430"/>
                <a:ext cx="2481412" cy="2481412"/>
                <a:chOff x="2530475" y="1998650"/>
                <a:chExt cx="2100600" cy="2100600"/>
              </a:xfrm>
            </p:grpSpPr>
            <p:cxnSp>
              <p:nvCxnSpPr>
                <p:cNvPr id="1833" name="Google Shape;183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34" name="Google Shape;1834;p33"/>
                <p:cNvGrpSpPr/>
                <p:nvPr/>
              </p:nvGrpSpPr>
              <p:grpSpPr>
                <a:xfrm>
                  <a:off x="2530475" y="1998650"/>
                  <a:ext cx="2100600" cy="2100600"/>
                  <a:chOff x="2530475" y="1998650"/>
                  <a:chExt cx="2100600" cy="2100600"/>
                </a:xfrm>
              </p:grpSpPr>
              <p:cxnSp>
                <p:nvCxnSpPr>
                  <p:cNvPr id="1835" name="Google Shape;183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6" name="Google Shape;183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7" name="Google Shape;183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8" name="Google Shape;183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9" name="Google Shape;183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0" name="Google Shape;184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1" name="Google Shape;184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2" name="Google Shape;184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3" name="Google Shape;184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4" name="Google Shape;184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5" name="Google Shape;184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6" name="Google Shape;184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7" name="Google Shape;184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8" name="Google Shape;184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9" name="Google Shape;184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0" name="Google Shape;185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1" name="Google Shape;185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1852" name="Google Shape;1852;p33"/>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sp>
            <p:nvSpPr>
              <p:cNvPr id="1853" name="Google Shape;1853;p33"/>
              <p:cNvSpPr/>
              <p:nvPr/>
            </p:nvSpPr>
            <p:spPr>
              <a:xfrm rot="2402816">
                <a:off x="3496348" y="-8890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sp>
        </p:grpSp>
        <p:grpSp>
          <p:nvGrpSpPr>
            <p:cNvPr id="1854" name="Google Shape;1854;p33"/>
            <p:cNvGrpSpPr/>
            <p:nvPr/>
          </p:nvGrpSpPr>
          <p:grpSpPr>
            <a:xfrm rot="290483">
              <a:off x="1273110" y="4592886"/>
              <a:ext cx="2481470" cy="2481470"/>
              <a:chOff x="2530475" y="1998650"/>
              <a:chExt cx="2100600" cy="2100600"/>
            </a:xfrm>
          </p:grpSpPr>
          <p:cxnSp>
            <p:nvCxnSpPr>
              <p:cNvPr id="1855" name="Google Shape;1855;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56" name="Google Shape;1856;p33"/>
              <p:cNvGrpSpPr/>
              <p:nvPr/>
            </p:nvGrpSpPr>
            <p:grpSpPr>
              <a:xfrm>
                <a:off x="2530475" y="1998650"/>
                <a:ext cx="2100600" cy="2100600"/>
                <a:chOff x="2530475" y="1998650"/>
                <a:chExt cx="2100600" cy="2100600"/>
              </a:xfrm>
            </p:grpSpPr>
            <p:cxnSp>
              <p:nvCxnSpPr>
                <p:cNvPr id="1857" name="Google Shape;1857;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8" name="Google Shape;1858;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9" name="Google Shape;1859;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0" name="Google Shape;1860;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1" name="Google Shape;1861;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2" name="Google Shape;1862;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3" name="Google Shape;1863;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4" name="Google Shape;1864;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5" name="Google Shape;1865;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6" name="Google Shape;1866;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7" name="Google Shape;1867;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8" name="Google Shape;1868;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9" name="Google Shape;1869;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0" name="Google Shape;1870;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1" name="Google Shape;1871;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2" name="Google Shape;1872;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3" name="Google Shape;1873;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74" name="Google Shape;1874;p33"/>
          <p:cNvGrpSpPr/>
          <p:nvPr/>
        </p:nvGrpSpPr>
        <p:grpSpPr>
          <a:xfrm>
            <a:off x="1587836" y="190427"/>
            <a:ext cx="7315677" cy="4837499"/>
            <a:chOff x="1587836" y="190427"/>
            <a:chExt cx="7315677" cy="4837499"/>
          </a:xfrm>
        </p:grpSpPr>
        <p:sp>
          <p:nvSpPr>
            <p:cNvPr id="1875" name="Google Shape;1875;p33"/>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6" name="Google Shape;1876;p33"/>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7" name="Google Shape;1877;p33"/>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78" name="Google Shape;1878;p33"/>
          <p:cNvGrpSpPr/>
          <p:nvPr/>
        </p:nvGrpSpPr>
        <p:grpSpPr>
          <a:xfrm>
            <a:off x="226403" y="109123"/>
            <a:ext cx="8606183" cy="4878872"/>
            <a:chOff x="226403" y="109123"/>
            <a:chExt cx="8606183" cy="4878872"/>
          </a:xfrm>
        </p:grpSpPr>
        <p:sp>
          <p:nvSpPr>
            <p:cNvPr id="1879" name="Google Shape;1879;p33"/>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0" name="Google Shape;1880;p33"/>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1" name="Google Shape;1881;p33"/>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2" name="Google Shape;1882;p33"/>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3" name="Google Shape;1883;p33"/>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4" name="Google Shape;1884;p33"/>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5" name="Google Shape;1885;p33"/>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6" name="Google Shape;1886;p33"/>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7" name="Google Shape;1887;p33"/>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8" name="Google Shape;1888;p33"/>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9" name="Google Shape;1889;p33"/>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890" name="Shape 1890"/>
        <p:cNvGrpSpPr/>
        <p:nvPr/>
      </p:nvGrpSpPr>
      <p:grpSpPr>
        <a:xfrm>
          <a:off x="0" y="0"/>
          <a:ext cx="0" cy="0"/>
          <a:chOff x="0" y="0"/>
          <a:chExt cx="0" cy="0"/>
        </a:xfrm>
      </p:grpSpPr>
      <p:grpSp>
        <p:nvGrpSpPr>
          <p:cNvPr id="1891" name="Google Shape;1891;p34"/>
          <p:cNvGrpSpPr/>
          <p:nvPr/>
        </p:nvGrpSpPr>
        <p:grpSpPr>
          <a:xfrm>
            <a:off x="104561" y="709115"/>
            <a:ext cx="8873889" cy="3695712"/>
            <a:chOff x="104561" y="709115"/>
            <a:chExt cx="8873889" cy="3695712"/>
          </a:xfrm>
        </p:grpSpPr>
        <p:sp>
          <p:nvSpPr>
            <p:cNvPr id="1892" name="Google Shape;1892;p3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3" name="Google Shape;1893;p3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94" name="Google Shape;1894;p34"/>
          <p:cNvGrpSpPr/>
          <p:nvPr/>
        </p:nvGrpSpPr>
        <p:grpSpPr>
          <a:xfrm>
            <a:off x="320612" y="153363"/>
            <a:ext cx="8582337" cy="4803412"/>
            <a:chOff x="320612" y="153363"/>
            <a:chExt cx="8582337" cy="4803412"/>
          </a:xfrm>
        </p:grpSpPr>
        <p:sp>
          <p:nvSpPr>
            <p:cNvPr id="1895" name="Google Shape;1895;p3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6" name="Google Shape;1896;p3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7" name="Google Shape;1897;p3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8" name="Google Shape;1898;p3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9" name="Google Shape;1899;p3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0" name="Google Shape;1900;p3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01" name="Google Shape;1901;p34"/>
          <p:cNvGrpSpPr/>
          <p:nvPr/>
        </p:nvGrpSpPr>
        <p:grpSpPr>
          <a:xfrm>
            <a:off x="-2081234" y="-1667063"/>
            <a:ext cx="13143688" cy="7790526"/>
            <a:chOff x="-2081234" y="-1667063"/>
            <a:chExt cx="13143688" cy="7790526"/>
          </a:xfrm>
        </p:grpSpPr>
        <p:sp>
          <p:nvSpPr>
            <p:cNvPr id="1902" name="Google Shape;1902;p34"/>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1903" name="Google Shape;1903;p34"/>
            <p:cNvGrpSpPr/>
            <p:nvPr/>
          </p:nvGrpSpPr>
          <p:grpSpPr>
            <a:xfrm rot="1800033">
              <a:off x="-1627064" y="-1212893"/>
              <a:ext cx="2481608" cy="2481608"/>
              <a:chOff x="2530475" y="1998650"/>
              <a:chExt cx="2100600" cy="2100600"/>
            </a:xfrm>
          </p:grpSpPr>
          <p:cxnSp>
            <p:nvCxnSpPr>
              <p:cNvPr id="1904" name="Google Shape;1904;p3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905" name="Google Shape;1905;p34"/>
              <p:cNvGrpSpPr/>
              <p:nvPr/>
            </p:nvGrpSpPr>
            <p:grpSpPr>
              <a:xfrm>
                <a:off x="2530475" y="1998650"/>
                <a:ext cx="2100600" cy="2100600"/>
                <a:chOff x="2530475" y="1998650"/>
                <a:chExt cx="2100600" cy="2100600"/>
              </a:xfrm>
            </p:grpSpPr>
            <p:cxnSp>
              <p:nvCxnSpPr>
                <p:cNvPr id="1906" name="Google Shape;1906;p3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7" name="Google Shape;1907;p3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8" name="Google Shape;1908;p3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9" name="Google Shape;1909;p3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0" name="Google Shape;1910;p3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1" name="Google Shape;1911;p3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2" name="Google Shape;1912;p3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3" name="Google Shape;1913;p3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4" name="Google Shape;1914;p3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5" name="Google Shape;1915;p3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6" name="Google Shape;1916;p3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7" name="Google Shape;1917;p3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8" name="Google Shape;1918;p3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9" name="Google Shape;1919;p3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0" name="Google Shape;1920;p3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1" name="Google Shape;1921;p3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2" name="Google Shape;1922;p3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23" name="Google Shape;1923;p34"/>
            <p:cNvGrpSpPr/>
            <p:nvPr/>
          </p:nvGrpSpPr>
          <p:grpSpPr>
            <a:xfrm rot="899916">
              <a:off x="8302326" y="3363335"/>
              <a:ext cx="2481318" cy="2481318"/>
              <a:chOff x="2530475" y="1998650"/>
              <a:chExt cx="2100600" cy="2100600"/>
            </a:xfrm>
          </p:grpSpPr>
          <p:cxnSp>
            <p:nvCxnSpPr>
              <p:cNvPr id="1924" name="Google Shape;1924;p3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925" name="Google Shape;1925;p34"/>
              <p:cNvGrpSpPr/>
              <p:nvPr/>
            </p:nvGrpSpPr>
            <p:grpSpPr>
              <a:xfrm>
                <a:off x="2530475" y="1998650"/>
                <a:ext cx="2100600" cy="2100600"/>
                <a:chOff x="2530475" y="1998650"/>
                <a:chExt cx="2100600" cy="2100600"/>
              </a:xfrm>
            </p:grpSpPr>
            <p:cxnSp>
              <p:nvCxnSpPr>
                <p:cNvPr id="1926" name="Google Shape;1926;p3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7" name="Google Shape;1927;p3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8" name="Google Shape;1928;p3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9" name="Google Shape;1929;p3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0" name="Google Shape;1930;p3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1" name="Google Shape;1931;p3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2" name="Google Shape;1932;p3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3" name="Google Shape;1933;p3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4" name="Google Shape;1934;p3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5" name="Google Shape;1935;p3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6" name="Google Shape;1936;p3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7" name="Google Shape;1937;p3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8" name="Google Shape;1938;p3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9" name="Google Shape;1939;p3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0" name="Google Shape;1940;p3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1" name="Google Shape;1941;p3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2" name="Google Shape;1942;p3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19" name="Shape 219"/>
        <p:cNvGrpSpPr/>
        <p:nvPr/>
      </p:nvGrpSpPr>
      <p:grpSpPr>
        <a:xfrm>
          <a:off x="0" y="0"/>
          <a:ext cx="0" cy="0"/>
          <a:chOff x="0" y="0"/>
          <a:chExt cx="0" cy="0"/>
        </a:xfrm>
      </p:grpSpPr>
      <p:sp>
        <p:nvSpPr>
          <p:cNvPr id="220" name="Google Shape;220;p5"/>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1" name="Google Shape;221;p5"/>
          <p:cNvSpPr txBox="1"/>
          <p:nvPr>
            <p:ph type="subTitle" idx="1"/>
          </p:nvPr>
        </p:nvSpPr>
        <p:spPr>
          <a:xfrm>
            <a:off x="5055284" y="3630627"/>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222" name="Google Shape;222;p5"/>
          <p:cNvSpPr txBox="1"/>
          <p:nvPr>
            <p:ph type="subTitle" idx="2"/>
          </p:nvPr>
        </p:nvSpPr>
        <p:spPr>
          <a:xfrm>
            <a:off x="1583300" y="3630627"/>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223" name="Google Shape;223;p5"/>
          <p:cNvSpPr txBox="1"/>
          <p:nvPr>
            <p:ph type="subTitle" idx="3"/>
          </p:nvPr>
        </p:nvSpPr>
        <p:spPr>
          <a:xfrm>
            <a:off x="5055275" y="3327525"/>
            <a:ext cx="2505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224" name="Google Shape;224;p5"/>
          <p:cNvSpPr txBox="1"/>
          <p:nvPr>
            <p:ph type="subTitle" idx="4"/>
          </p:nvPr>
        </p:nvSpPr>
        <p:spPr>
          <a:xfrm>
            <a:off x="1583075" y="3327525"/>
            <a:ext cx="2505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panose="020B0606020202050201"/>
              <a:buNone/>
              <a:defRPr sz="24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grpSp>
        <p:nvGrpSpPr>
          <p:cNvPr id="225" name="Google Shape;225;p5"/>
          <p:cNvGrpSpPr/>
          <p:nvPr/>
        </p:nvGrpSpPr>
        <p:grpSpPr>
          <a:xfrm>
            <a:off x="193578" y="675958"/>
            <a:ext cx="8763439" cy="4336240"/>
            <a:chOff x="193578" y="675958"/>
            <a:chExt cx="8763439" cy="4336240"/>
          </a:xfrm>
        </p:grpSpPr>
        <p:sp>
          <p:nvSpPr>
            <p:cNvPr id="226" name="Google Shape;226;p5"/>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5"/>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8" name="Google Shape;228;p5"/>
          <p:cNvGrpSpPr/>
          <p:nvPr/>
        </p:nvGrpSpPr>
        <p:grpSpPr>
          <a:xfrm>
            <a:off x="186983" y="124009"/>
            <a:ext cx="8735155" cy="4895482"/>
            <a:chOff x="186983" y="124009"/>
            <a:chExt cx="8735155" cy="4895482"/>
          </a:xfrm>
        </p:grpSpPr>
        <p:sp>
          <p:nvSpPr>
            <p:cNvPr id="229" name="Google Shape;229;p5"/>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5"/>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5"/>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5"/>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5"/>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5"/>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5"/>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5"/>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7" name="Google Shape;237;p5"/>
          <p:cNvGrpSpPr/>
          <p:nvPr/>
        </p:nvGrpSpPr>
        <p:grpSpPr>
          <a:xfrm>
            <a:off x="-2179793" y="1148903"/>
            <a:ext cx="13389725" cy="3268031"/>
            <a:chOff x="-2179793" y="1148903"/>
            <a:chExt cx="13389725" cy="3268031"/>
          </a:xfrm>
        </p:grpSpPr>
        <p:grpSp>
          <p:nvGrpSpPr>
            <p:cNvPr id="238" name="Google Shape;238;p5"/>
            <p:cNvGrpSpPr/>
            <p:nvPr/>
          </p:nvGrpSpPr>
          <p:grpSpPr>
            <a:xfrm rot="711011">
              <a:off x="8499971" y="1377261"/>
              <a:ext cx="2481602" cy="2481602"/>
              <a:chOff x="2530475" y="1998650"/>
              <a:chExt cx="2100600" cy="2100600"/>
            </a:xfrm>
          </p:grpSpPr>
          <p:cxnSp>
            <p:nvCxnSpPr>
              <p:cNvPr id="239" name="Google Shape;23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40" name="Google Shape;240;p5"/>
              <p:cNvGrpSpPr/>
              <p:nvPr/>
            </p:nvGrpSpPr>
            <p:grpSpPr>
              <a:xfrm>
                <a:off x="2530475" y="1998650"/>
                <a:ext cx="2100600" cy="2100600"/>
                <a:chOff x="2530475" y="1998650"/>
                <a:chExt cx="2100600" cy="2100600"/>
              </a:xfrm>
            </p:grpSpPr>
            <p:cxnSp>
              <p:nvCxnSpPr>
                <p:cNvPr id="241" name="Google Shape;24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2" name="Google Shape;24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3" name="Google Shape;24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4" name="Google Shape;24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5" name="Google Shape;24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6" name="Google Shape;24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7" name="Google Shape;24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8" name="Google Shape;24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9" name="Google Shape;24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0" name="Google Shape;25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1" name="Google Shape;25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2" name="Google Shape;25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3" name="Google Shape;25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4" name="Google Shape;25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5" name="Google Shape;25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6" name="Google Shape;25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7" name="Google Shape;25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58" name="Google Shape;258;p5"/>
            <p:cNvGrpSpPr/>
            <p:nvPr/>
          </p:nvGrpSpPr>
          <p:grpSpPr>
            <a:xfrm rot="899916">
              <a:off x="-1900983" y="1656806"/>
              <a:ext cx="2481318" cy="2481318"/>
              <a:chOff x="2530475" y="1998650"/>
              <a:chExt cx="2100600" cy="2100600"/>
            </a:xfrm>
          </p:grpSpPr>
          <p:cxnSp>
            <p:nvCxnSpPr>
              <p:cNvPr id="259" name="Google Shape;25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60" name="Google Shape;260;p5"/>
              <p:cNvGrpSpPr/>
              <p:nvPr/>
            </p:nvGrpSpPr>
            <p:grpSpPr>
              <a:xfrm>
                <a:off x="2530475" y="1998650"/>
                <a:ext cx="2100600" cy="2100600"/>
                <a:chOff x="2530475" y="1998650"/>
                <a:chExt cx="2100600" cy="2100600"/>
              </a:xfrm>
            </p:grpSpPr>
            <p:cxnSp>
              <p:nvCxnSpPr>
                <p:cNvPr id="261" name="Google Shape;26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2" name="Google Shape;26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3" name="Google Shape;26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4" name="Google Shape;26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5" name="Google Shape;26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6" name="Google Shape;26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7" name="Google Shape;26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8" name="Google Shape;26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9" name="Google Shape;26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0" name="Google Shape;27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1" name="Google Shape;27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2" name="Google Shape;27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3" name="Google Shape;27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4" name="Google Shape;27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5" name="Google Shape;27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6" name="Google Shape;27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7" name="Google Shape;27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78" name="Shape 278"/>
        <p:cNvGrpSpPr/>
        <p:nvPr/>
      </p:nvGrpSpPr>
      <p:grpSpPr>
        <a:xfrm>
          <a:off x="0" y="0"/>
          <a:ext cx="0" cy="0"/>
          <a:chOff x="0" y="0"/>
          <a:chExt cx="0" cy="0"/>
        </a:xfrm>
      </p:grpSpPr>
      <p:sp>
        <p:nvSpPr>
          <p:cNvPr id="279" name="Google Shape;279;p6"/>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80" name="Google Shape;280;p6"/>
          <p:cNvGrpSpPr/>
          <p:nvPr/>
        </p:nvGrpSpPr>
        <p:grpSpPr>
          <a:xfrm>
            <a:off x="104561" y="705311"/>
            <a:ext cx="8873889" cy="3695712"/>
            <a:chOff x="104561" y="705311"/>
            <a:chExt cx="8873889" cy="3695712"/>
          </a:xfrm>
        </p:grpSpPr>
        <p:sp>
          <p:nvSpPr>
            <p:cNvPr id="281" name="Google Shape;281;p6"/>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6"/>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3" name="Google Shape;283;p6"/>
          <p:cNvGrpSpPr/>
          <p:nvPr/>
        </p:nvGrpSpPr>
        <p:grpSpPr>
          <a:xfrm>
            <a:off x="320612" y="153363"/>
            <a:ext cx="8582337" cy="4803412"/>
            <a:chOff x="320612" y="153363"/>
            <a:chExt cx="8582337" cy="4803412"/>
          </a:xfrm>
        </p:grpSpPr>
        <p:sp>
          <p:nvSpPr>
            <p:cNvPr id="284" name="Google Shape;284;p6"/>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6"/>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6"/>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6"/>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6"/>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6"/>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0" name="Google Shape;290;p6"/>
          <p:cNvGrpSpPr/>
          <p:nvPr/>
        </p:nvGrpSpPr>
        <p:grpSpPr>
          <a:xfrm>
            <a:off x="-1960612" y="-744284"/>
            <a:ext cx="12997747" cy="6597323"/>
            <a:chOff x="-1960612" y="-744284"/>
            <a:chExt cx="12997747" cy="6597323"/>
          </a:xfrm>
        </p:grpSpPr>
        <p:sp>
          <p:nvSpPr>
            <p:cNvPr id="291" name="Google Shape;291;p6"/>
            <p:cNvSpPr/>
            <p:nvPr/>
          </p:nvSpPr>
          <p:spPr>
            <a:xfrm>
              <a:off x="1446125" y="4754860"/>
              <a:ext cx="6302600" cy="483000"/>
            </a:xfrm>
            <a:custGeom>
              <a:avLst/>
              <a:gdLst/>
              <a:ahLst/>
              <a:cxnLst/>
              <a:rect l="l" t="t" r="r" b="b"/>
              <a:pathLst>
                <a:path w="252104" h="19320" extrusionOk="0">
                  <a:moveTo>
                    <a:pt x="0" y="19320"/>
                  </a:moveTo>
                  <a:cubicBezTo>
                    <a:pt x="2543" y="17636"/>
                    <a:pt x="5848" y="11279"/>
                    <a:pt x="15256" y="9213"/>
                  </a:cubicBezTo>
                  <a:cubicBezTo>
                    <a:pt x="24664" y="7147"/>
                    <a:pt x="46245" y="8451"/>
                    <a:pt x="56447" y="6925"/>
                  </a:cubicBezTo>
                  <a:cubicBezTo>
                    <a:pt x="66649" y="5400"/>
                    <a:pt x="66840" y="-417"/>
                    <a:pt x="76470" y="60"/>
                  </a:cubicBezTo>
                  <a:cubicBezTo>
                    <a:pt x="86100" y="537"/>
                    <a:pt x="102628" y="9308"/>
                    <a:pt x="114229" y="9785"/>
                  </a:cubicBezTo>
                  <a:cubicBezTo>
                    <a:pt x="125830" y="10262"/>
                    <a:pt x="135809" y="3651"/>
                    <a:pt x="146075" y="2920"/>
                  </a:cubicBezTo>
                  <a:cubicBezTo>
                    <a:pt x="156341" y="2189"/>
                    <a:pt x="168133" y="3873"/>
                    <a:pt x="175824" y="5399"/>
                  </a:cubicBezTo>
                  <a:cubicBezTo>
                    <a:pt x="183516" y="6925"/>
                    <a:pt x="185073" y="11025"/>
                    <a:pt x="192224" y="12074"/>
                  </a:cubicBezTo>
                  <a:cubicBezTo>
                    <a:pt x="199375" y="13123"/>
                    <a:pt x="210723" y="11533"/>
                    <a:pt x="218732" y="11692"/>
                  </a:cubicBezTo>
                  <a:cubicBezTo>
                    <a:pt x="226742" y="11851"/>
                    <a:pt x="234719" y="11946"/>
                    <a:pt x="240281" y="13027"/>
                  </a:cubicBezTo>
                  <a:cubicBezTo>
                    <a:pt x="245843" y="14108"/>
                    <a:pt x="250134" y="17318"/>
                    <a:pt x="252104" y="18176"/>
                  </a:cubicBezTo>
                </a:path>
              </a:pathLst>
            </a:custGeom>
            <a:noFill/>
            <a:ln w="19050" cap="flat" cmpd="sng">
              <a:solidFill>
                <a:schemeClr val="accent5"/>
              </a:solidFill>
              <a:prstDash val="dash"/>
              <a:round/>
              <a:headEnd type="none" w="med" len="med"/>
              <a:tailEnd type="none" w="med" len="med"/>
            </a:ln>
          </p:spPr>
        </p:sp>
        <p:grpSp>
          <p:nvGrpSpPr>
            <p:cNvPr id="292" name="Google Shape;292;p6"/>
            <p:cNvGrpSpPr/>
            <p:nvPr/>
          </p:nvGrpSpPr>
          <p:grpSpPr>
            <a:xfrm rot="-641899">
              <a:off x="8346861" y="-535520"/>
              <a:ext cx="2481509" cy="2481509"/>
              <a:chOff x="2530475" y="1998650"/>
              <a:chExt cx="2100600" cy="2100600"/>
            </a:xfrm>
          </p:grpSpPr>
          <p:cxnSp>
            <p:nvCxnSpPr>
              <p:cNvPr id="293" name="Google Shape;29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94" name="Google Shape;294;p6"/>
              <p:cNvGrpSpPr/>
              <p:nvPr/>
            </p:nvGrpSpPr>
            <p:grpSpPr>
              <a:xfrm>
                <a:off x="2530475" y="1998650"/>
                <a:ext cx="2100600" cy="2100600"/>
                <a:chOff x="2530475" y="1998650"/>
                <a:chExt cx="2100600" cy="2100600"/>
              </a:xfrm>
            </p:grpSpPr>
            <p:cxnSp>
              <p:nvCxnSpPr>
                <p:cNvPr id="295" name="Google Shape;29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6" name="Google Shape;29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7" name="Google Shape;29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8" name="Google Shape;29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9" name="Google Shape;29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0" name="Google Shape;30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1" name="Google Shape;30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2" name="Google Shape;30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3" name="Google Shape;30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4" name="Google Shape;30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5" name="Google Shape;30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6" name="Google Shape;30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7" name="Google Shape;30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8" name="Google Shape;30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9" name="Google Shape;30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0" name="Google Shape;31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1" name="Google Shape;31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2" name="Google Shape;312;p6"/>
            <p:cNvGrpSpPr/>
            <p:nvPr/>
          </p:nvGrpSpPr>
          <p:grpSpPr>
            <a:xfrm rot="-484102">
              <a:off x="-1798754" y="3209756"/>
              <a:ext cx="2481425" cy="2481425"/>
              <a:chOff x="2530475" y="1998650"/>
              <a:chExt cx="2100600" cy="2100600"/>
            </a:xfrm>
          </p:grpSpPr>
          <p:cxnSp>
            <p:nvCxnSpPr>
              <p:cNvPr id="313" name="Google Shape;31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14" name="Google Shape;314;p6"/>
              <p:cNvGrpSpPr/>
              <p:nvPr/>
            </p:nvGrpSpPr>
            <p:grpSpPr>
              <a:xfrm>
                <a:off x="2530475" y="1998650"/>
                <a:ext cx="2100600" cy="2100600"/>
                <a:chOff x="2530475" y="1998650"/>
                <a:chExt cx="2100600" cy="2100600"/>
              </a:xfrm>
            </p:grpSpPr>
            <p:cxnSp>
              <p:nvCxnSpPr>
                <p:cNvPr id="315" name="Google Shape;31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6" name="Google Shape;31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7" name="Google Shape;31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8" name="Google Shape;31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9" name="Google Shape;31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0" name="Google Shape;32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1" name="Google Shape;32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2" name="Google Shape;32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3" name="Google Shape;32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4" name="Google Shape;32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5" name="Google Shape;32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6" name="Google Shape;32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7" name="Google Shape;32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8" name="Google Shape;32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9" name="Google Shape;32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0" name="Google Shape;33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1" name="Google Shape;33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332" name="Shape 332"/>
        <p:cNvGrpSpPr/>
        <p:nvPr/>
      </p:nvGrpSpPr>
      <p:grpSpPr>
        <a:xfrm>
          <a:off x="0" y="0"/>
          <a:ext cx="0" cy="0"/>
          <a:chOff x="0" y="0"/>
          <a:chExt cx="0" cy="0"/>
        </a:xfrm>
      </p:grpSpPr>
      <p:sp>
        <p:nvSpPr>
          <p:cNvPr id="333" name="Google Shape;333;p7"/>
          <p:cNvSpPr txBox="1"/>
          <p:nvPr>
            <p:ph type="title"/>
          </p:nvPr>
        </p:nvSpPr>
        <p:spPr>
          <a:xfrm>
            <a:off x="72000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4" name="Google Shape;334;p7"/>
          <p:cNvSpPr txBox="1"/>
          <p:nvPr>
            <p:ph type="subTitle" idx="1"/>
          </p:nvPr>
        </p:nvSpPr>
        <p:spPr>
          <a:xfrm>
            <a:off x="1097875" y="1860700"/>
            <a:ext cx="3858900" cy="2215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p:txBody>
      </p:sp>
      <p:grpSp>
        <p:nvGrpSpPr>
          <p:cNvPr id="335" name="Google Shape;335;p7"/>
          <p:cNvGrpSpPr/>
          <p:nvPr/>
        </p:nvGrpSpPr>
        <p:grpSpPr>
          <a:xfrm>
            <a:off x="320612" y="153363"/>
            <a:ext cx="8582337" cy="4803412"/>
            <a:chOff x="320612" y="153363"/>
            <a:chExt cx="8582337" cy="4803412"/>
          </a:xfrm>
        </p:grpSpPr>
        <p:sp>
          <p:nvSpPr>
            <p:cNvPr id="336" name="Google Shape;336;p7"/>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7"/>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7"/>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7"/>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7"/>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7"/>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2" name="Google Shape;342;p7"/>
          <p:cNvGrpSpPr/>
          <p:nvPr/>
        </p:nvGrpSpPr>
        <p:grpSpPr>
          <a:xfrm>
            <a:off x="104561" y="705311"/>
            <a:ext cx="8873889" cy="3695712"/>
            <a:chOff x="104561" y="705311"/>
            <a:chExt cx="8873889" cy="3695712"/>
          </a:xfrm>
        </p:grpSpPr>
        <p:sp>
          <p:nvSpPr>
            <p:cNvPr id="343" name="Google Shape;343;p7"/>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7"/>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5" name="Google Shape;345;p7"/>
          <p:cNvGrpSpPr/>
          <p:nvPr/>
        </p:nvGrpSpPr>
        <p:grpSpPr>
          <a:xfrm>
            <a:off x="-1960612" y="-744284"/>
            <a:ext cx="12997747" cy="6597323"/>
            <a:chOff x="-1960612" y="-744284"/>
            <a:chExt cx="12997747" cy="6597323"/>
          </a:xfrm>
        </p:grpSpPr>
        <p:grpSp>
          <p:nvGrpSpPr>
            <p:cNvPr id="346" name="Google Shape;346;p7"/>
            <p:cNvGrpSpPr/>
            <p:nvPr/>
          </p:nvGrpSpPr>
          <p:grpSpPr>
            <a:xfrm rot="-641899">
              <a:off x="8346861" y="-535520"/>
              <a:ext cx="2481509" cy="2481509"/>
              <a:chOff x="2530475" y="1998650"/>
              <a:chExt cx="2100600" cy="2100600"/>
            </a:xfrm>
          </p:grpSpPr>
          <p:cxnSp>
            <p:nvCxnSpPr>
              <p:cNvPr id="347" name="Google Shape;34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48" name="Google Shape;348;p7"/>
              <p:cNvGrpSpPr/>
              <p:nvPr/>
            </p:nvGrpSpPr>
            <p:grpSpPr>
              <a:xfrm>
                <a:off x="2530475" y="1998650"/>
                <a:ext cx="2100600" cy="2100600"/>
                <a:chOff x="2530475" y="1998650"/>
                <a:chExt cx="2100600" cy="2100600"/>
              </a:xfrm>
            </p:grpSpPr>
            <p:cxnSp>
              <p:nvCxnSpPr>
                <p:cNvPr id="349" name="Google Shape;34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0" name="Google Shape;35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1" name="Google Shape;35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2" name="Google Shape;35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3" name="Google Shape;35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4" name="Google Shape;35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5" name="Google Shape;35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6" name="Google Shape;35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7" name="Google Shape;35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8" name="Google Shape;35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9" name="Google Shape;35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0" name="Google Shape;36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1" name="Google Shape;36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2" name="Google Shape;36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3" name="Google Shape;36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4" name="Google Shape;36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5" name="Google Shape;36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66" name="Google Shape;366;p7"/>
            <p:cNvGrpSpPr/>
            <p:nvPr/>
          </p:nvGrpSpPr>
          <p:grpSpPr>
            <a:xfrm rot="-484102">
              <a:off x="-1798754" y="3209756"/>
              <a:ext cx="2481425" cy="2481425"/>
              <a:chOff x="2530475" y="1998650"/>
              <a:chExt cx="2100600" cy="2100600"/>
            </a:xfrm>
          </p:grpSpPr>
          <p:cxnSp>
            <p:nvCxnSpPr>
              <p:cNvPr id="367" name="Google Shape;36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68" name="Google Shape;368;p7"/>
              <p:cNvGrpSpPr/>
              <p:nvPr/>
            </p:nvGrpSpPr>
            <p:grpSpPr>
              <a:xfrm>
                <a:off x="2530475" y="1998650"/>
                <a:ext cx="2100600" cy="2100600"/>
                <a:chOff x="2530475" y="1998650"/>
                <a:chExt cx="2100600" cy="2100600"/>
              </a:xfrm>
            </p:grpSpPr>
            <p:cxnSp>
              <p:nvCxnSpPr>
                <p:cNvPr id="369" name="Google Shape;36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0" name="Google Shape;37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1" name="Google Shape;37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2" name="Google Shape;37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3" name="Google Shape;37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4" name="Google Shape;37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5" name="Google Shape;37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6" name="Google Shape;37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7" name="Google Shape;37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8" name="Google Shape;37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9" name="Google Shape;37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0" name="Google Shape;38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1" name="Google Shape;38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2" name="Google Shape;38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3" name="Google Shape;38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4" name="Google Shape;38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5" name="Google Shape;38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86" name="Shape 386"/>
        <p:cNvGrpSpPr/>
        <p:nvPr/>
      </p:nvGrpSpPr>
      <p:grpSpPr>
        <a:xfrm>
          <a:off x="0" y="0"/>
          <a:ext cx="0" cy="0"/>
          <a:chOff x="0" y="0"/>
          <a:chExt cx="0" cy="0"/>
        </a:xfrm>
      </p:grpSpPr>
      <p:sp>
        <p:nvSpPr>
          <p:cNvPr id="387" name="Google Shape;387;p8"/>
          <p:cNvSpPr txBox="1"/>
          <p:nvPr>
            <p:ph type="title"/>
          </p:nvPr>
        </p:nvSpPr>
        <p:spPr>
          <a:xfrm>
            <a:off x="4108535" y="1732650"/>
            <a:ext cx="3858900" cy="1678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388" name="Google Shape;388;p8"/>
          <p:cNvGrpSpPr/>
          <p:nvPr/>
        </p:nvGrpSpPr>
        <p:grpSpPr>
          <a:xfrm>
            <a:off x="186983" y="675958"/>
            <a:ext cx="8763439" cy="4336240"/>
            <a:chOff x="186983" y="675958"/>
            <a:chExt cx="8763439" cy="4336240"/>
          </a:xfrm>
        </p:grpSpPr>
        <p:sp>
          <p:nvSpPr>
            <p:cNvPr id="389" name="Google Shape;389;p8"/>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8"/>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1" name="Google Shape;391;p8"/>
          <p:cNvGrpSpPr/>
          <p:nvPr/>
        </p:nvGrpSpPr>
        <p:grpSpPr>
          <a:xfrm>
            <a:off x="-1142726" y="-117525"/>
            <a:ext cx="11528932" cy="6545247"/>
            <a:chOff x="-1142726" y="-117525"/>
            <a:chExt cx="11528932" cy="6545247"/>
          </a:xfrm>
        </p:grpSpPr>
        <p:grpSp>
          <p:nvGrpSpPr>
            <p:cNvPr id="392" name="Google Shape;392;p8"/>
            <p:cNvGrpSpPr/>
            <p:nvPr/>
          </p:nvGrpSpPr>
          <p:grpSpPr>
            <a:xfrm rot="-1198589">
              <a:off x="7555353" y="3596870"/>
              <a:ext cx="2481607" cy="2481607"/>
              <a:chOff x="2530475" y="1998650"/>
              <a:chExt cx="2100600" cy="2100600"/>
            </a:xfrm>
          </p:grpSpPr>
          <p:cxnSp>
            <p:nvCxnSpPr>
              <p:cNvPr id="393" name="Google Shape;393;p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94" name="Google Shape;394;p8"/>
              <p:cNvGrpSpPr/>
              <p:nvPr/>
            </p:nvGrpSpPr>
            <p:grpSpPr>
              <a:xfrm>
                <a:off x="2530475" y="1998650"/>
                <a:ext cx="2100600" cy="2100600"/>
                <a:chOff x="2530475" y="1998650"/>
                <a:chExt cx="2100600" cy="2100600"/>
              </a:xfrm>
            </p:grpSpPr>
            <p:cxnSp>
              <p:nvCxnSpPr>
                <p:cNvPr id="395" name="Google Shape;395;p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6" name="Google Shape;396;p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7" name="Google Shape;397;p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8" name="Google Shape;398;p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9" name="Google Shape;399;p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0" name="Google Shape;400;p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1" name="Google Shape;401;p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2" name="Google Shape;402;p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3" name="Google Shape;403;p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4" name="Google Shape;404;p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5" name="Google Shape;405;p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6" name="Google Shape;406;p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7" name="Google Shape;407;p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8" name="Google Shape;408;p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9" name="Google Shape;409;p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10" name="Google Shape;410;p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11" name="Google Shape;411;p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12" name="Google Shape;412;p8"/>
            <p:cNvGrpSpPr/>
            <p:nvPr/>
          </p:nvGrpSpPr>
          <p:grpSpPr>
            <a:xfrm rot="-578074">
              <a:off x="-952582" y="1130534"/>
              <a:ext cx="2481358" cy="2481358"/>
              <a:chOff x="2530475" y="1998650"/>
              <a:chExt cx="2100600" cy="2100600"/>
            </a:xfrm>
          </p:grpSpPr>
          <p:cxnSp>
            <p:nvCxnSpPr>
              <p:cNvPr id="413" name="Google Shape;413;p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14" name="Google Shape;414;p8"/>
              <p:cNvGrpSpPr/>
              <p:nvPr/>
            </p:nvGrpSpPr>
            <p:grpSpPr>
              <a:xfrm>
                <a:off x="2530475" y="1998650"/>
                <a:ext cx="2100600" cy="2100600"/>
                <a:chOff x="2530475" y="1998650"/>
                <a:chExt cx="2100600" cy="2100600"/>
              </a:xfrm>
            </p:grpSpPr>
            <p:cxnSp>
              <p:nvCxnSpPr>
                <p:cNvPr id="415" name="Google Shape;415;p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6" name="Google Shape;416;p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7" name="Google Shape;417;p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8" name="Google Shape;418;p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9" name="Google Shape;419;p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0" name="Google Shape;420;p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1" name="Google Shape;421;p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2" name="Google Shape;422;p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3" name="Google Shape;423;p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4" name="Google Shape;424;p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5" name="Google Shape;425;p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6" name="Google Shape;426;p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7" name="Google Shape;427;p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8" name="Google Shape;428;p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9" name="Google Shape;429;p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0" name="Google Shape;430;p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1" name="Google Shape;431;p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432" name="Google Shape;432;p8"/>
            <p:cNvSpPr/>
            <p:nvPr/>
          </p:nvSpPr>
          <p:spPr>
            <a:xfrm>
              <a:off x="3767875" y="-117525"/>
              <a:ext cx="5516022" cy="967800"/>
            </a:xfrm>
            <a:custGeom>
              <a:avLst/>
              <a:gdLst/>
              <a:ahLst/>
              <a:cxnLst/>
              <a:rect l="l" t="t" r="r" b="b"/>
              <a:pathLst>
                <a:path w="233606" h="38712" extrusionOk="0">
                  <a:moveTo>
                    <a:pt x="233606" y="38712"/>
                  </a:moveTo>
                  <a:cubicBezTo>
                    <a:pt x="232017" y="36742"/>
                    <a:pt x="229633" y="29527"/>
                    <a:pt x="224071" y="26889"/>
                  </a:cubicBezTo>
                  <a:cubicBezTo>
                    <a:pt x="218509" y="24251"/>
                    <a:pt x="208402" y="22789"/>
                    <a:pt x="200234" y="22884"/>
                  </a:cubicBezTo>
                  <a:cubicBezTo>
                    <a:pt x="192066" y="22979"/>
                    <a:pt x="184692" y="25204"/>
                    <a:pt x="175062" y="27461"/>
                  </a:cubicBezTo>
                  <a:cubicBezTo>
                    <a:pt x="165432" y="29718"/>
                    <a:pt x="153862" y="36361"/>
                    <a:pt x="142452" y="36424"/>
                  </a:cubicBezTo>
                  <a:cubicBezTo>
                    <a:pt x="131042" y="36488"/>
                    <a:pt x="119918" y="31624"/>
                    <a:pt x="106601" y="27842"/>
                  </a:cubicBezTo>
                  <a:cubicBezTo>
                    <a:pt x="93284" y="24060"/>
                    <a:pt x="74087" y="15257"/>
                    <a:pt x="62550" y="13731"/>
                  </a:cubicBezTo>
                  <a:cubicBezTo>
                    <a:pt x="51013" y="12206"/>
                    <a:pt x="47802" y="20978"/>
                    <a:pt x="37377" y="18689"/>
                  </a:cubicBezTo>
                  <a:cubicBezTo>
                    <a:pt x="26952" y="16401"/>
                    <a:pt x="6230" y="3115"/>
                    <a:pt x="0" y="0"/>
                  </a:cubicBezTo>
                </a:path>
              </a:pathLst>
            </a:custGeom>
            <a:noFill/>
            <a:ln w="19050" cap="flat" cmpd="sng">
              <a:solidFill>
                <a:schemeClr val="accent5"/>
              </a:solidFill>
              <a:prstDash val="dash"/>
              <a:round/>
              <a:headEnd type="none" w="med" len="med"/>
              <a:tailEnd type="none" w="med" len="med"/>
            </a:ln>
          </p:spPr>
        </p:sp>
      </p:grpSp>
      <p:grpSp>
        <p:nvGrpSpPr>
          <p:cNvPr id="433" name="Google Shape;433;p8"/>
          <p:cNvGrpSpPr/>
          <p:nvPr/>
        </p:nvGrpSpPr>
        <p:grpSpPr>
          <a:xfrm>
            <a:off x="221862" y="124009"/>
            <a:ext cx="8735155" cy="4895482"/>
            <a:chOff x="221862" y="124009"/>
            <a:chExt cx="8735155" cy="4895482"/>
          </a:xfrm>
        </p:grpSpPr>
        <p:sp>
          <p:nvSpPr>
            <p:cNvPr id="434" name="Google Shape;434;p8"/>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8"/>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8"/>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8"/>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8"/>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8"/>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8"/>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8"/>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442" name="Shape 442"/>
        <p:cNvGrpSpPr/>
        <p:nvPr/>
      </p:nvGrpSpPr>
      <p:grpSpPr>
        <a:xfrm>
          <a:off x="0" y="0"/>
          <a:ext cx="0" cy="0"/>
          <a:chOff x="0" y="0"/>
          <a:chExt cx="0" cy="0"/>
        </a:xfrm>
      </p:grpSpPr>
      <p:grpSp>
        <p:nvGrpSpPr>
          <p:cNvPr id="443" name="Google Shape;443;p9"/>
          <p:cNvGrpSpPr/>
          <p:nvPr/>
        </p:nvGrpSpPr>
        <p:grpSpPr>
          <a:xfrm>
            <a:off x="-577305" y="-1566838"/>
            <a:ext cx="10283500" cy="8262987"/>
            <a:chOff x="-577305" y="-1566838"/>
            <a:chExt cx="10283500" cy="8262987"/>
          </a:xfrm>
        </p:grpSpPr>
        <p:grpSp>
          <p:nvGrpSpPr>
            <p:cNvPr id="444" name="Google Shape;444;p9"/>
            <p:cNvGrpSpPr/>
            <p:nvPr/>
          </p:nvGrpSpPr>
          <p:grpSpPr>
            <a:xfrm rot="-1198589">
              <a:off x="6545203" y="-1217593"/>
              <a:ext cx="2481607" cy="2481607"/>
              <a:chOff x="2530475" y="1998650"/>
              <a:chExt cx="2100600" cy="2100600"/>
            </a:xfrm>
          </p:grpSpPr>
          <p:cxnSp>
            <p:nvCxnSpPr>
              <p:cNvPr id="445" name="Google Shape;44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46" name="Google Shape;446;p9"/>
              <p:cNvGrpSpPr/>
              <p:nvPr/>
            </p:nvGrpSpPr>
            <p:grpSpPr>
              <a:xfrm>
                <a:off x="2530475" y="1998650"/>
                <a:ext cx="2100600" cy="2100600"/>
                <a:chOff x="2530475" y="1998650"/>
                <a:chExt cx="2100600" cy="2100600"/>
              </a:xfrm>
            </p:grpSpPr>
            <p:cxnSp>
              <p:nvCxnSpPr>
                <p:cNvPr id="447" name="Google Shape;44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8" name="Google Shape;44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9" name="Google Shape;44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0" name="Google Shape;45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1" name="Google Shape;45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2" name="Google Shape;45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3" name="Google Shape;45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4" name="Google Shape;45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5" name="Google Shape;45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6" name="Google Shape;45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7" name="Google Shape;45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8" name="Google Shape;45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9" name="Google Shape;45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0" name="Google Shape;46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1" name="Google Shape;46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2" name="Google Shape;46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3" name="Google Shape;46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64" name="Google Shape;464;p9"/>
            <p:cNvGrpSpPr/>
            <p:nvPr/>
          </p:nvGrpSpPr>
          <p:grpSpPr>
            <a:xfrm rot="-899916">
              <a:off x="-298495" y="3936020"/>
              <a:ext cx="2481318" cy="2481318"/>
              <a:chOff x="2530475" y="1998650"/>
              <a:chExt cx="2100600" cy="2100600"/>
            </a:xfrm>
          </p:grpSpPr>
          <p:cxnSp>
            <p:nvCxnSpPr>
              <p:cNvPr id="465" name="Google Shape;46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66" name="Google Shape;466;p9"/>
              <p:cNvGrpSpPr/>
              <p:nvPr/>
            </p:nvGrpSpPr>
            <p:grpSpPr>
              <a:xfrm>
                <a:off x="2530475" y="1998650"/>
                <a:ext cx="2100600" cy="2100600"/>
                <a:chOff x="2530475" y="1998650"/>
                <a:chExt cx="2100600" cy="2100600"/>
              </a:xfrm>
            </p:grpSpPr>
            <p:cxnSp>
              <p:nvCxnSpPr>
                <p:cNvPr id="467" name="Google Shape;46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8" name="Google Shape;46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9" name="Google Shape;46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0" name="Google Shape;47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1" name="Google Shape;47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2" name="Google Shape;47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3" name="Google Shape;47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4" name="Google Shape;47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5" name="Google Shape;47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6" name="Google Shape;47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7" name="Google Shape;47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8" name="Google Shape;47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9" name="Google Shape;47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0" name="Google Shape;48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1" name="Google Shape;48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2" name="Google Shape;48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3" name="Google Shape;48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84" name="Google Shape;484;p9"/>
            <p:cNvGrpSpPr/>
            <p:nvPr/>
          </p:nvGrpSpPr>
          <p:grpSpPr>
            <a:xfrm rot="-741944">
              <a:off x="6987590" y="3548820"/>
              <a:ext cx="2481666" cy="2481666"/>
              <a:chOff x="2530475" y="1998650"/>
              <a:chExt cx="2100600" cy="2100600"/>
            </a:xfrm>
          </p:grpSpPr>
          <p:cxnSp>
            <p:nvCxnSpPr>
              <p:cNvPr id="485" name="Google Shape;48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86" name="Google Shape;486;p9"/>
              <p:cNvGrpSpPr/>
              <p:nvPr/>
            </p:nvGrpSpPr>
            <p:grpSpPr>
              <a:xfrm>
                <a:off x="2530475" y="1998650"/>
                <a:ext cx="2100600" cy="2100600"/>
                <a:chOff x="2530475" y="1998650"/>
                <a:chExt cx="2100600" cy="2100600"/>
              </a:xfrm>
            </p:grpSpPr>
            <p:cxnSp>
              <p:nvCxnSpPr>
                <p:cNvPr id="487" name="Google Shape;48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8" name="Google Shape;48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9" name="Google Shape;48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0" name="Google Shape;49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1" name="Google Shape;49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2" name="Google Shape;49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3" name="Google Shape;49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4" name="Google Shape;49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5" name="Google Shape;49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6" name="Google Shape;49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7" name="Google Shape;49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8" name="Google Shape;49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9" name="Google Shape;49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0" name="Google Shape;50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1" name="Google Shape;50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2" name="Google Shape;50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3" name="Google Shape;50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504" name="Google Shape;504;p9"/>
          <p:cNvSpPr txBox="1"/>
          <p:nvPr>
            <p:ph type="title"/>
          </p:nvPr>
        </p:nvSpPr>
        <p:spPr>
          <a:xfrm>
            <a:off x="703650" y="1722450"/>
            <a:ext cx="5247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505" name="Google Shape;505;p9"/>
          <p:cNvSpPr txBox="1"/>
          <p:nvPr>
            <p:ph type="subTitle" idx="1"/>
          </p:nvPr>
        </p:nvSpPr>
        <p:spPr>
          <a:xfrm>
            <a:off x="703650" y="2749950"/>
            <a:ext cx="5247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506" name="Google Shape;506;p9"/>
          <p:cNvGrpSpPr/>
          <p:nvPr/>
        </p:nvGrpSpPr>
        <p:grpSpPr>
          <a:xfrm>
            <a:off x="885436" y="64216"/>
            <a:ext cx="494877" cy="5028783"/>
            <a:chOff x="885436" y="64216"/>
            <a:chExt cx="494877" cy="5028783"/>
          </a:xfrm>
        </p:grpSpPr>
        <p:sp>
          <p:nvSpPr>
            <p:cNvPr id="507" name="Google Shape;507;p9"/>
            <p:cNvSpPr/>
            <p:nvPr/>
          </p:nvSpPr>
          <p:spPr>
            <a:xfrm rot="1332272" flipH="1">
              <a:off x="943725" y="4684140"/>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9"/>
            <p:cNvSpPr/>
            <p:nvPr/>
          </p:nvSpPr>
          <p:spPr>
            <a:xfrm>
              <a:off x="885436" y="64216"/>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09" name="Google Shape;509;p9"/>
          <p:cNvGrpSpPr/>
          <p:nvPr/>
        </p:nvGrpSpPr>
        <p:grpSpPr>
          <a:xfrm>
            <a:off x="412962" y="225675"/>
            <a:ext cx="7524557" cy="4098000"/>
            <a:chOff x="412962" y="225675"/>
            <a:chExt cx="7524557" cy="4098000"/>
          </a:xfrm>
        </p:grpSpPr>
        <p:sp>
          <p:nvSpPr>
            <p:cNvPr id="510" name="Google Shape;510;p9"/>
            <p:cNvSpPr/>
            <p:nvPr/>
          </p:nvSpPr>
          <p:spPr>
            <a:xfrm>
              <a:off x="7469724" y="3744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9"/>
            <p:cNvSpPr/>
            <p:nvPr/>
          </p:nvSpPr>
          <p:spPr>
            <a:xfrm>
              <a:off x="7781873" y="2256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12" name="Google Shape;512;p9"/>
            <p:cNvGrpSpPr/>
            <p:nvPr/>
          </p:nvGrpSpPr>
          <p:grpSpPr>
            <a:xfrm>
              <a:off x="412962" y="394811"/>
              <a:ext cx="306224" cy="3928864"/>
              <a:chOff x="412962" y="394811"/>
              <a:chExt cx="306224" cy="3928864"/>
            </a:xfrm>
          </p:grpSpPr>
          <p:sp>
            <p:nvSpPr>
              <p:cNvPr id="513" name="Google Shape;513;p9"/>
              <p:cNvSpPr/>
              <p:nvPr/>
            </p:nvSpPr>
            <p:spPr>
              <a:xfrm flipH="1">
                <a:off x="571969" y="41714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9"/>
              <p:cNvSpPr/>
              <p:nvPr/>
            </p:nvSpPr>
            <p:spPr>
              <a:xfrm flipH="1">
                <a:off x="452544" y="3810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9"/>
              <p:cNvSpPr/>
              <p:nvPr/>
            </p:nvSpPr>
            <p:spPr>
              <a:xfrm flipH="1">
                <a:off x="412962" y="394811"/>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9"/>
              <p:cNvSpPr/>
              <p:nvPr/>
            </p:nvSpPr>
            <p:spPr>
              <a:xfrm>
                <a:off x="501602" y="6824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517" name="Shape 517"/>
        <p:cNvGrpSpPr/>
        <p:nvPr/>
      </p:nvGrpSpPr>
      <p:grpSpPr>
        <a:xfrm>
          <a:off x="0" y="0"/>
          <a:ext cx="0" cy="0"/>
          <a:chOff x="0" y="0"/>
          <a:chExt cx="0" cy="0"/>
        </a:xfrm>
      </p:grpSpPr>
      <p:sp>
        <p:nvSpPr>
          <p:cNvPr id="518" name="Google Shape;518;p10"/>
          <p:cNvSpPr/>
          <p:nvPr>
            <p:ph type="pic" idx="2"/>
          </p:nvPr>
        </p:nvSpPr>
        <p:spPr>
          <a:xfrm>
            <a:off x="-25" y="-13725"/>
            <a:ext cx="9144000" cy="5157300"/>
          </a:xfrm>
          <a:prstGeom prst="rect">
            <a:avLst/>
          </a:prstGeom>
          <a:noFill/>
          <a:ln>
            <a:noFill/>
          </a:ln>
        </p:spPr>
      </p:sp>
      <p:sp>
        <p:nvSpPr>
          <p:cNvPr id="519" name="Google Shape;519;p10"/>
          <p:cNvSpPr txBox="1"/>
          <p:nvPr>
            <p:ph type="title"/>
          </p:nvPr>
        </p:nvSpPr>
        <p:spPr>
          <a:xfrm>
            <a:off x="1548450" y="3397875"/>
            <a:ext cx="6047100" cy="1206000"/>
          </a:xfrm>
          <a:prstGeom prst="rect">
            <a:avLst/>
          </a:prstGeom>
          <a:solidFill>
            <a:schemeClr val="lt1"/>
          </a:solidFill>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4" Type="http://schemas.openxmlformats.org/officeDocument/2006/relationships/theme" Target="../theme/theme1.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ondrina Solid" panose="00000500000000000000"/>
              <a:buNone/>
              <a:defRPr sz="35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rtl="0">
              <a:spcBef>
                <a:spcPts val="0"/>
              </a:spcBef>
              <a:spcAft>
                <a:spcPts val="0"/>
              </a:spcAft>
              <a:buClr>
                <a:schemeClr val="dk1"/>
              </a:buClr>
              <a:buSzPts val="3500"/>
              <a:buFont typeface="Londrina Solid" panose="00000500000000000000"/>
              <a:buNone/>
              <a:defRPr sz="3500">
                <a:solidFill>
                  <a:schemeClr val="dk1"/>
                </a:solidFill>
                <a:latin typeface="Londrina Solid" panose="00000500000000000000"/>
                <a:ea typeface="Londrina Solid" panose="00000500000000000000"/>
                <a:cs typeface="Londrina Solid" panose="00000500000000000000"/>
                <a:sym typeface="Londrina Solid" panose="00000500000000000000"/>
              </a:defRPr>
            </a:lvl2pPr>
            <a:lvl3pPr lvl="2" rtl="0">
              <a:spcBef>
                <a:spcPts val="0"/>
              </a:spcBef>
              <a:spcAft>
                <a:spcPts val="0"/>
              </a:spcAft>
              <a:buClr>
                <a:schemeClr val="dk1"/>
              </a:buClr>
              <a:buSzPts val="3500"/>
              <a:buFont typeface="Londrina Solid" panose="00000500000000000000"/>
              <a:buNone/>
              <a:defRPr sz="3500">
                <a:solidFill>
                  <a:schemeClr val="dk1"/>
                </a:solidFill>
                <a:latin typeface="Londrina Solid" panose="00000500000000000000"/>
                <a:ea typeface="Londrina Solid" panose="00000500000000000000"/>
                <a:cs typeface="Londrina Solid" panose="00000500000000000000"/>
                <a:sym typeface="Londrina Solid" panose="00000500000000000000"/>
              </a:defRPr>
            </a:lvl3pPr>
            <a:lvl4pPr lvl="3" rtl="0">
              <a:spcBef>
                <a:spcPts val="0"/>
              </a:spcBef>
              <a:spcAft>
                <a:spcPts val="0"/>
              </a:spcAft>
              <a:buClr>
                <a:schemeClr val="dk1"/>
              </a:buClr>
              <a:buSzPts val="3500"/>
              <a:buFont typeface="Londrina Solid" panose="00000500000000000000"/>
              <a:buNone/>
              <a:defRPr sz="3500">
                <a:solidFill>
                  <a:schemeClr val="dk1"/>
                </a:solidFill>
                <a:latin typeface="Londrina Solid" panose="00000500000000000000"/>
                <a:ea typeface="Londrina Solid" panose="00000500000000000000"/>
                <a:cs typeface="Londrina Solid" panose="00000500000000000000"/>
                <a:sym typeface="Londrina Solid" panose="00000500000000000000"/>
              </a:defRPr>
            </a:lvl4pPr>
            <a:lvl5pPr lvl="4" rtl="0">
              <a:spcBef>
                <a:spcPts val="0"/>
              </a:spcBef>
              <a:spcAft>
                <a:spcPts val="0"/>
              </a:spcAft>
              <a:buClr>
                <a:schemeClr val="dk1"/>
              </a:buClr>
              <a:buSzPts val="3500"/>
              <a:buFont typeface="Londrina Solid" panose="00000500000000000000"/>
              <a:buNone/>
              <a:defRPr sz="3500">
                <a:solidFill>
                  <a:schemeClr val="dk1"/>
                </a:solidFill>
                <a:latin typeface="Londrina Solid" panose="00000500000000000000"/>
                <a:ea typeface="Londrina Solid" panose="00000500000000000000"/>
                <a:cs typeface="Londrina Solid" panose="00000500000000000000"/>
                <a:sym typeface="Londrina Solid" panose="00000500000000000000"/>
              </a:defRPr>
            </a:lvl5pPr>
            <a:lvl6pPr lvl="5" rtl="0">
              <a:spcBef>
                <a:spcPts val="0"/>
              </a:spcBef>
              <a:spcAft>
                <a:spcPts val="0"/>
              </a:spcAft>
              <a:buClr>
                <a:schemeClr val="dk1"/>
              </a:buClr>
              <a:buSzPts val="3500"/>
              <a:buFont typeface="Londrina Solid" panose="00000500000000000000"/>
              <a:buNone/>
              <a:defRPr sz="3500">
                <a:solidFill>
                  <a:schemeClr val="dk1"/>
                </a:solidFill>
                <a:latin typeface="Londrina Solid" panose="00000500000000000000"/>
                <a:ea typeface="Londrina Solid" panose="00000500000000000000"/>
                <a:cs typeface="Londrina Solid" panose="00000500000000000000"/>
                <a:sym typeface="Londrina Solid" panose="00000500000000000000"/>
              </a:defRPr>
            </a:lvl6pPr>
            <a:lvl7pPr lvl="6" rtl="0">
              <a:spcBef>
                <a:spcPts val="0"/>
              </a:spcBef>
              <a:spcAft>
                <a:spcPts val="0"/>
              </a:spcAft>
              <a:buClr>
                <a:schemeClr val="dk1"/>
              </a:buClr>
              <a:buSzPts val="3500"/>
              <a:buFont typeface="Londrina Solid" panose="00000500000000000000"/>
              <a:buNone/>
              <a:defRPr sz="3500">
                <a:solidFill>
                  <a:schemeClr val="dk1"/>
                </a:solidFill>
                <a:latin typeface="Londrina Solid" panose="00000500000000000000"/>
                <a:ea typeface="Londrina Solid" panose="00000500000000000000"/>
                <a:cs typeface="Londrina Solid" panose="00000500000000000000"/>
                <a:sym typeface="Londrina Solid" panose="00000500000000000000"/>
              </a:defRPr>
            </a:lvl7pPr>
            <a:lvl8pPr lvl="7" rtl="0">
              <a:spcBef>
                <a:spcPts val="0"/>
              </a:spcBef>
              <a:spcAft>
                <a:spcPts val="0"/>
              </a:spcAft>
              <a:buClr>
                <a:schemeClr val="dk1"/>
              </a:buClr>
              <a:buSzPts val="3500"/>
              <a:buFont typeface="Londrina Solid" panose="00000500000000000000"/>
              <a:buNone/>
              <a:defRPr sz="3500">
                <a:solidFill>
                  <a:schemeClr val="dk1"/>
                </a:solidFill>
                <a:latin typeface="Londrina Solid" panose="00000500000000000000"/>
                <a:ea typeface="Londrina Solid" panose="00000500000000000000"/>
                <a:cs typeface="Londrina Solid" panose="00000500000000000000"/>
                <a:sym typeface="Londrina Solid" panose="00000500000000000000"/>
              </a:defRPr>
            </a:lvl8pPr>
            <a:lvl9pPr lvl="8" rtl="0">
              <a:spcBef>
                <a:spcPts val="0"/>
              </a:spcBef>
              <a:spcAft>
                <a:spcPts val="0"/>
              </a:spcAft>
              <a:buClr>
                <a:schemeClr val="dk1"/>
              </a:buClr>
              <a:buSzPts val="3500"/>
              <a:buFont typeface="Londrina Solid" panose="00000500000000000000"/>
              <a:buNone/>
              <a:defRPr sz="3500">
                <a:solidFill>
                  <a:schemeClr val="dk1"/>
                </a:solidFill>
                <a:latin typeface="Londrina Solid" panose="00000500000000000000"/>
                <a:ea typeface="Londrina Solid" panose="00000500000000000000"/>
                <a:cs typeface="Londrina Solid" panose="00000500000000000000"/>
                <a:sym typeface="Londrina Solid" panose="00000500000000000000"/>
              </a:defRPr>
            </a:lvl9pPr>
          </a:lstStyle>
          <a:p/>
        </p:txBody>
      </p:sp>
      <p:sp>
        <p:nvSpPr>
          <p:cNvPr id="7" name="Google Shape;7;p1"/>
          <p:cNvSpPr txBox="1"/>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1pPr>
            <a:lvl2pPr marL="914400" lvl="1" indent="-317500">
              <a:lnSpc>
                <a:spcPct val="115000"/>
              </a:lnSpc>
              <a:spcBef>
                <a:spcPts val="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2pPr>
            <a:lvl3pPr marL="1371600" lvl="2" indent="-317500">
              <a:lnSpc>
                <a:spcPct val="115000"/>
              </a:lnSpc>
              <a:spcBef>
                <a:spcPts val="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3pPr>
            <a:lvl4pPr marL="1828800" lvl="3" indent="-317500">
              <a:lnSpc>
                <a:spcPct val="115000"/>
              </a:lnSpc>
              <a:spcBef>
                <a:spcPts val="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4pPr>
            <a:lvl5pPr marL="2286000" lvl="4" indent="-317500">
              <a:lnSpc>
                <a:spcPct val="115000"/>
              </a:lnSpc>
              <a:spcBef>
                <a:spcPts val="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5pPr>
            <a:lvl6pPr marL="2743200" lvl="5" indent="-317500">
              <a:lnSpc>
                <a:spcPct val="115000"/>
              </a:lnSpc>
              <a:spcBef>
                <a:spcPts val="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6pPr>
            <a:lvl7pPr marL="3200400" lvl="6" indent="-317500">
              <a:lnSpc>
                <a:spcPct val="115000"/>
              </a:lnSpc>
              <a:spcBef>
                <a:spcPts val="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7pPr>
            <a:lvl8pPr marL="3657600" lvl="7" indent="-317500">
              <a:lnSpc>
                <a:spcPct val="115000"/>
              </a:lnSpc>
              <a:spcBef>
                <a:spcPts val="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8pPr>
            <a:lvl9pPr marL="4114800" lvl="8" indent="-317500">
              <a:lnSpc>
                <a:spcPct val="115000"/>
              </a:lnSpc>
              <a:spcBef>
                <a:spcPts val="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958" name="Shape 1958"/>
        <p:cNvGrpSpPr/>
        <p:nvPr/>
      </p:nvGrpSpPr>
      <p:grpSpPr>
        <a:xfrm>
          <a:off x="0" y="0"/>
          <a:ext cx="0" cy="0"/>
          <a:chOff x="0" y="0"/>
          <a:chExt cx="0" cy="0"/>
        </a:xfrm>
      </p:grpSpPr>
      <p:sp>
        <p:nvSpPr>
          <p:cNvPr id="1959" name="Google Shape;1959;p41"/>
          <p:cNvSpPr/>
          <p:nvPr/>
        </p:nvSpPr>
        <p:spPr>
          <a:xfrm rot="2402816">
            <a:off x="3496348" y="-508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sp>
      <p:sp>
        <p:nvSpPr>
          <p:cNvPr id="1960" name="Google Shape;1960;p41"/>
          <p:cNvSpPr txBox="1"/>
          <p:nvPr>
            <p:ph type="ctrTitle"/>
          </p:nvPr>
        </p:nvSpPr>
        <p:spPr>
          <a:xfrm>
            <a:off x="2197040" y="1609688"/>
            <a:ext cx="4749900" cy="161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en-GB" sz="3200"/>
              <a:t>Pemahaman Anak sebagai Individu &amp; Masalah</a:t>
            </a:r>
            <a:br>
              <a:rPr lang="en-US" altLang="en-GB" sz="3200"/>
            </a:br>
            <a:endParaRPr>
              <a:solidFill>
                <a:schemeClr val="accent3"/>
              </a:solidFill>
            </a:endParaRPr>
          </a:p>
        </p:txBody>
      </p:sp>
      <p:sp>
        <p:nvSpPr>
          <p:cNvPr id="1961" name="Google Shape;1961;p41"/>
          <p:cNvSpPr txBox="1"/>
          <p:nvPr>
            <p:ph type="subTitle" idx="1"/>
          </p:nvPr>
        </p:nvSpPr>
        <p:spPr>
          <a:xfrm>
            <a:off x="2197060" y="3058013"/>
            <a:ext cx="47499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Siti Fatimahtun Zahra, S.Sos., M.Pd</a:t>
            </a:r>
            <a:endParaRPr lang="en-US" altLang="en-GB"/>
          </a:p>
        </p:txBody>
      </p:sp>
      <p:grpSp>
        <p:nvGrpSpPr>
          <p:cNvPr id="1962" name="Google Shape;1962;p41"/>
          <p:cNvGrpSpPr/>
          <p:nvPr/>
        </p:nvGrpSpPr>
        <p:grpSpPr>
          <a:xfrm rot="637251">
            <a:off x="7583115" y="2658654"/>
            <a:ext cx="939207" cy="1381336"/>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974" name="Google Shape;1974;p41"/>
          <p:cNvSpPr/>
          <p:nvPr/>
        </p:nvSpPr>
        <p:spPr>
          <a:xfrm>
            <a:off x="7625910" y="843626"/>
            <a:ext cx="1826" cy="3512"/>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5" name="Google Shape;1975;p41"/>
          <p:cNvSpPr/>
          <p:nvPr/>
        </p:nvSpPr>
        <p:spPr>
          <a:xfrm>
            <a:off x="7619167" y="835338"/>
            <a:ext cx="1826" cy="1826"/>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6" name="Google Shape;1976;p41"/>
          <p:cNvSpPr/>
          <p:nvPr/>
        </p:nvSpPr>
        <p:spPr>
          <a:xfrm>
            <a:off x="7622539" y="837024"/>
            <a:ext cx="1826" cy="3512"/>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77" name="Google Shape;1977;p41"/>
          <p:cNvGrpSpPr/>
          <p:nvPr/>
        </p:nvGrpSpPr>
        <p:grpSpPr>
          <a:xfrm>
            <a:off x="521511" y="2990927"/>
            <a:ext cx="1528064" cy="1613889"/>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93" name="Google Shape;1993;p41"/>
          <p:cNvGrpSpPr/>
          <p:nvPr/>
        </p:nvGrpSpPr>
        <p:grpSpPr>
          <a:xfrm>
            <a:off x="620129" y="469134"/>
            <a:ext cx="1881459" cy="1422370"/>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grpSp>
        <p:nvGrpSpPr>
          <p:cNvPr id="2026" name="Google Shape;2026;p41"/>
          <p:cNvGrpSpPr/>
          <p:nvPr/>
        </p:nvGrpSpPr>
        <p:grpSpPr>
          <a:xfrm rot="-170362">
            <a:off x="6703405" y="498683"/>
            <a:ext cx="1624631" cy="1082049"/>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 name="Text Box 1"/>
          <p:cNvSpPr txBox="1"/>
          <p:nvPr/>
        </p:nvSpPr>
        <p:spPr>
          <a:xfrm>
            <a:off x="1231900" y="1972310"/>
            <a:ext cx="3048000" cy="521970"/>
          </a:xfrm>
          <a:prstGeom prst="rect">
            <a:avLst/>
          </a:prstGeom>
          <a:noFill/>
        </p:spPr>
        <p:txBody>
          <a:bodyPr wrap="square" rtlCol="0">
            <a:spAutoFit/>
          </a:bodyPr>
          <a:p>
            <a:br>
              <a:rPr lang="en-US"/>
            </a:b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059" name="Shape 2059"/>
        <p:cNvGrpSpPr/>
        <p:nvPr/>
      </p:nvGrpSpPr>
      <p:grpSpPr>
        <a:xfrm>
          <a:off x="0" y="0"/>
          <a:ext cx="0" cy="0"/>
          <a:chOff x="0" y="0"/>
          <a:chExt cx="0" cy="0"/>
        </a:xfrm>
      </p:grpSpPr>
      <p:sp>
        <p:nvSpPr>
          <p:cNvPr id="2060" name="Google Shape;2060;p43"/>
          <p:cNvSpPr txBox="1"/>
          <p:nvPr>
            <p:ph type="title"/>
          </p:nvPr>
        </p:nvSpPr>
        <p:spPr>
          <a:xfrm>
            <a:off x="720090" y="438785"/>
            <a:ext cx="7703820" cy="673735"/>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2800"/>
              <a:t>Jadi, dari pengertian di atas dipahami bahwa :</a:t>
            </a:r>
            <a:endParaRPr lang="en-US" altLang="en-GB" sz="2800"/>
          </a:p>
        </p:txBody>
      </p:sp>
      <p:sp>
        <p:nvSpPr>
          <p:cNvPr id="2061" name="Google Shape;2061;p43"/>
          <p:cNvSpPr txBox="1"/>
          <p:nvPr>
            <p:ph type="subTitle" idx="1"/>
          </p:nvPr>
        </p:nvSpPr>
        <p:spPr>
          <a:xfrm>
            <a:off x="789305" y="2517775"/>
            <a:ext cx="2836545" cy="5727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Dalam melakukan bimbingan di sekolah guru membantu siswa untuk memahami dirinya dan dunianya (lingkungannya)</a:t>
            </a:r>
            <a:endParaRPr lang="en-US" altLang="en-GB"/>
          </a:p>
        </p:txBody>
      </p:sp>
      <p:sp>
        <p:nvSpPr>
          <p:cNvPr id="2063" name="Google Shape;2063;p43"/>
          <p:cNvSpPr txBox="1"/>
          <p:nvPr>
            <p:ph type="subTitle" idx="3"/>
          </p:nvPr>
        </p:nvSpPr>
        <p:spPr>
          <a:xfrm>
            <a:off x="5219065" y="2517775"/>
            <a:ext cx="3135630" cy="62928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Dalam melakukan konseling di sekolah guru dapat membantu memecahkan masalah siswa, yaitu membantu siswa yang mengalami tingkah laku negatif menjadi positif</a:t>
            </a:r>
            <a:endParaRPr lang="en-US" altLang="en-GB"/>
          </a:p>
        </p:txBody>
      </p:sp>
      <p:sp>
        <p:nvSpPr>
          <p:cNvPr id="2067" name="Google Shape;2067;p43"/>
          <p:cNvSpPr txBox="1"/>
          <p:nvPr>
            <p:ph type="subTitle" idx="7"/>
          </p:nvPr>
        </p:nvSpPr>
        <p:spPr>
          <a:xfrm>
            <a:off x="827405" y="2039620"/>
            <a:ext cx="2377440" cy="32893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en-GB"/>
              <a:t>Pendekatan Bimbingan </a:t>
            </a:r>
            <a:endParaRPr lang="en-US" altLang="en-GB"/>
          </a:p>
        </p:txBody>
      </p:sp>
      <p:sp>
        <p:nvSpPr>
          <p:cNvPr id="2069" name="Google Shape;2069;p43"/>
          <p:cNvSpPr txBox="1"/>
          <p:nvPr>
            <p:ph type="subTitle" idx="9"/>
          </p:nvPr>
        </p:nvSpPr>
        <p:spPr>
          <a:xfrm>
            <a:off x="5977255" y="1938655"/>
            <a:ext cx="2377440" cy="49720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en-GB"/>
              <a:t>Pendekatan Konseling</a:t>
            </a:r>
            <a:endParaRPr lang="en-US" altLang="en-GB"/>
          </a:p>
        </p:txBody>
      </p:sp>
      <p:grpSp>
        <p:nvGrpSpPr>
          <p:cNvPr id="2070" name="Google Shape;2070;p43"/>
          <p:cNvGrpSpPr/>
          <p:nvPr/>
        </p:nvGrpSpPr>
        <p:grpSpPr>
          <a:xfrm>
            <a:off x="6660515" y="3719195"/>
            <a:ext cx="2310765" cy="1758950"/>
            <a:chOff x="6357812" y="3558998"/>
            <a:chExt cx="2406651" cy="1655362"/>
          </a:xfrm>
        </p:grpSpPr>
        <p:grpSp>
          <p:nvGrpSpPr>
            <p:cNvPr id="2071" name="Google Shape;2071;p43"/>
            <p:cNvGrpSpPr/>
            <p:nvPr/>
          </p:nvGrpSpPr>
          <p:grpSpPr>
            <a:xfrm rot="-847056">
              <a:off x="6703949" y="3777336"/>
              <a:ext cx="1941202" cy="1218686"/>
              <a:chOff x="7468063" y="708913"/>
              <a:chExt cx="562600" cy="353200"/>
            </a:xfrm>
          </p:grpSpPr>
          <p:sp>
            <p:nvSpPr>
              <p:cNvPr id="2072" name="Google Shape;2072;p43"/>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73" name="Google Shape;2073;p43"/>
              <p:cNvGrpSpPr/>
              <p:nvPr/>
            </p:nvGrpSpPr>
            <p:grpSpPr>
              <a:xfrm>
                <a:off x="7468063" y="708913"/>
                <a:ext cx="562600" cy="353200"/>
                <a:chOff x="7700625" y="731675"/>
                <a:chExt cx="562600" cy="353200"/>
              </a:xfrm>
            </p:grpSpPr>
            <p:sp>
              <p:nvSpPr>
                <p:cNvPr id="2074" name="Google Shape;2074;p43"/>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5" name="Google Shape;2075;p43"/>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6" name="Google Shape;2076;p43"/>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7" name="Google Shape;2077;p43"/>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8" name="Google Shape;2078;p43"/>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9" name="Google Shape;2079;p43"/>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080" name="Google Shape;2080;p43"/>
            <p:cNvSpPr/>
            <p:nvPr/>
          </p:nvSpPr>
          <p:spPr>
            <a:xfrm>
              <a:off x="6357812" y="4167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1" name="Google Shape;2081;p43"/>
            <p:cNvSpPr/>
            <p:nvPr/>
          </p:nvSpPr>
          <p:spPr>
            <a:xfrm>
              <a:off x="6651786" y="4018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82" name="Google Shape;2082;p43"/>
          <p:cNvGrpSpPr/>
          <p:nvPr/>
        </p:nvGrpSpPr>
        <p:grpSpPr>
          <a:xfrm>
            <a:off x="3904962" y="2139389"/>
            <a:ext cx="1330215" cy="1161679"/>
            <a:chOff x="6457985" y="1952870"/>
            <a:chExt cx="744218" cy="649927"/>
          </a:xfrm>
        </p:grpSpPr>
        <p:sp>
          <p:nvSpPr>
            <p:cNvPr id="2083" name="Google Shape;2083;p43"/>
            <p:cNvSpPr/>
            <p:nvPr/>
          </p:nvSpPr>
          <p:spPr>
            <a:xfrm>
              <a:off x="6467763" y="1957804"/>
              <a:ext cx="705781" cy="644993"/>
            </a:xfrm>
            <a:custGeom>
              <a:avLst/>
              <a:gdLst/>
              <a:ahLst/>
              <a:cxnLst/>
              <a:rect l="l" t="t" r="r" b="b"/>
              <a:pathLst>
                <a:path w="10705" h="9783" extrusionOk="0">
                  <a:moveTo>
                    <a:pt x="6779" y="9763"/>
                  </a:moveTo>
                  <a:lnTo>
                    <a:pt x="6779" y="9763"/>
                  </a:lnTo>
                  <a:cubicBezTo>
                    <a:pt x="6778" y="9763"/>
                    <a:pt x="6777" y="9763"/>
                    <a:pt x="6776" y="9763"/>
                  </a:cubicBezTo>
                  <a:cubicBezTo>
                    <a:pt x="6777" y="9763"/>
                    <a:pt x="6778" y="9763"/>
                    <a:pt x="6779" y="9763"/>
                  </a:cubicBezTo>
                  <a:close/>
                  <a:moveTo>
                    <a:pt x="5910" y="1"/>
                  </a:moveTo>
                  <a:cubicBezTo>
                    <a:pt x="5221" y="1"/>
                    <a:pt x="4755" y="493"/>
                    <a:pt x="4454" y="1131"/>
                  </a:cubicBezTo>
                  <a:cubicBezTo>
                    <a:pt x="4183" y="560"/>
                    <a:pt x="3762" y="130"/>
                    <a:pt x="3109" y="130"/>
                  </a:cubicBezTo>
                  <a:cubicBezTo>
                    <a:pt x="2959" y="130"/>
                    <a:pt x="2796" y="153"/>
                    <a:pt x="2620" y="202"/>
                  </a:cubicBezTo>
                  <a:cubicBezTo>
                    <a:pt x="727" y="714"/>
                    <a:pt x="1251" y="2405"/>
                    <a:pt x="1727" y="3345"/>
                  </a:cubicBezTo>
                  <a:cubicBezTo>
                    <a:pt x="1477" y="3441"/>
                    <a:pt x="1251" y="3572"/>
                    <a:pt x="1049" y="3738"/>
                  </a:cubicBezTo>
                  <a:cubicBezTo>
                    <a:pt x="477" y="4203"/>
                    <a:pt x="203" y="5048"/>
                    <a:pt x="537" y="6012"/>
                  </a:cubicBezTo>
                  <a:cubicBezTo>
                    <a:pt x="394" y="5917"/>
                    <a:pt x="299" y="5774"/>
                    <a:pt x="251" y="5620"/>
                  </a:cubicBezTo>
                  <a:cubicBezTo>
                    <a:pt x="215" y="5536"/>
                    <a:pt x="203" y="5453"/>
                    <a:pt x="203" y="5358"/>
                  </a:cubicBezTo>
                  <a:cubicBezTo>
                    <a:pt x="203" y="5274"/>
                    <a:pt x="227" y="5179"/>
                    <a:pt x="191" y="5096"/>
                  </a:cubicBezTo>
                  <a:cubicBezTo>
                    <a:pt x="183" y="5078"/>
                    <a:pt x="168" y="5067"/>
                    <a:pt x="146" y="5067"/>
                  </a:cubicBezTo>
                  <a:cubicBezTo>
                    <a:pt x="138" y="5067"/>
                    <a:pt x="130" y="5069"/>
                    <a:pt x="120" y="5072"/>
                  </a:cubicBezTo>
                  <a:cubicBezTo>
                    <a:pt x="25" y="5131"/>
                    <a:pt x="13" y="5274"/>
                    <a:pt x="1" y="5370"/>
                  </a:cubicBezTo>
                  <a:cubicBezTo>
                    <a:pt x="1" y="5477"/>
                    <a:pt x="1" y="5584"/>
                    <a:pt x="37" y="5691"/>
                  </a:cubicBezTo>
                  <a:cubicBezTo>
                    <a:pt x="96" y="5917"/>
                    <a:pt x="239" y="6108"/>
                    <a:pt x="430" y="6239"/>
                  </a:cubicBezTo>
                  <a:cubicBezTo>
                    <a:pt x="501" y="6286"/>
                    <a:pt x="584" y="6322"/>
                    <a:pt x="668" y="6346"/>
                  </a:cubicBezTo>
                  <a:cubicBezTo>
                    <a:pt x="942" y="6905"/>
                    <a:pt x="1430" y="7501"/>
                    <a:pt x="2180" y="8072"/>
                  </a:cubicBezTo>
                  <a:lnTo>
                    <a:pt x="2168" y="8072"/>
                  </a:lnTo>
                  <a:cubicBezTo>
                    <a:pt x="2287" y="8156"/>
                    <a:pt x="2406" y="8251"/>
                    <a:pt x="2537" y="8334"/>
                  </a:cubicBezTo>
                  <a:lnTo>
                    <a:pt x="2549" y="8334"/>
                  </a:lnTo>
                  <a:cubicBezTo>
                    <a:pt x="2585" y="8358"/>
                    <a:pt x="2632" y="8394"/>
                    <a:pt x="2668" y="8418"/>
                  </a:cubicBezTo>
                  <a:lnTo>
                    <a:pt x="2668" y="8429"/>
                  </a:lnTo>
                  <a:cubicBezTo>
                    <a:pt x="2775" y="8501"/>
                    <a:pt x="2894" y="8572"/>
                    <a:pt x="3025" y="8644"/>
                  </a:cubicBezTo>
                  <a:cubicBezTo>
                    <a:pt x="3025" y="8644"/>
                    <a:pt x="3025" y="8644"/>
                    <a:pt x="3037" y="8632"/>
                  </a:cubicBezTo>
                  <a:cubicBezTo>
                    <a:pt x="3037" y="8644"/>
                    <a:pt x="3037" y="8644"/>
                    <a:pt x="3037" y="8644"/>
                  </a:cubicBezTo>
                  <a:lnTo>
                    <a:pt x="3025" y="8644"/>
                  </a:lnTo>
                  <a:cubicBezTo>
                    <a:pt x="3132" y="8703"/>
                    <a:pt x="3239" y="8763"/>
                    <a:pt x="3347" y="8822"/>
                  </a:cubicBezTo>
                  <a:cubicBezTo>
                    <a:pt x="3430" y="8858"/>
                    <a:pt x="3501" y="8894"/>
                    <a:pt x="3585" y="8941"/>
                  </a:cubicBezTo>
                  <a:cubicBezTo>
                    <a:pt x="3751" y="9025"/>
                    <a:pt x="3930" y="9108"/>
                    <a:pt x="4097" y="9180"/>
                  </a:cubicBezTo>
                  <a:cubicBezTo>
                    <a:pt x="4085" y="9191"/>
                    <a:pt x="4085" y="9191"/>
                    <a:pt x="4073" y="9203"/>
                  </a:cubicBezTo>
                  <a:cubicBezTo>
                    <a:pt x="4275" y="9287"/>
                    <a:pt x="4454" y="9358"/>
                    <a:pt x="4644" y="9430"/>
                  </a:cubicBezTo>
                  <a:lnTo>
                    <a:pt x="4656" y="9418"/>
                  </a:lnTo>
                  <a:cubicBezTo>
                    <a:pt x="4680" y="9418"/>
                    <a:pt x="4716" y="9430"/>
                    <a:pt x="4740" y="9441"/>
                  </a:cubicBezTo>
                  <a:cubicBezTo>
                    <a:pt x="4728" y="9441"/>
                    <a:pt x="4728" y="9453"/>
                    <a:pt x="4728" y="9465"/>
                  </a:cubicBezTo>
                  <a:cubicBezTo>
                    <a:pt x="4823" y="9501"/>
                    <a:pt x="4930" y="9525"/>
                    <a:pt x="5025" y="9561"/>
                  </a:cubicBezTo>
                  <a:cubicBezTo>
                    <a:pt x="5025" y="9549"/>
                    <a:pt x="5037" y="9549"/>
                    <a:pt x="5037" y="9537"/>
                  </a:cubicBezTo>
                  <a:cubicBezTo>
                    <a:pt x="5430" y="9656"/>
                    <a:pt x="5787" y="9715"/>
                    <a:pt x="6109" y="9739"/>
                  </a:cubicBezTo>
                  <a:cubicBezTo>
                    <a:pt x="6097" y="9751"/>
                    <a:pt x="6097" y="9763"/>
                    <a:pt x="6085" y="9775"/>
                  </a:cubicBezTo>
                  <a:cubicBezTo>
                    <a:pt x="6189" y="9780"/>
                    <a:pt x="6288" y="9783"/>
                    <a:pt x="6384" y="9783"/>
                  </a:cubicBezTo>
                  <a:cubicBezTo>
                    <a:pt x="6520" y="9783"/>
                    <a:pt x="6650" y="9777"/>
                    <a:pt x="6776" y="9763"/>
                  </a:cubicBezTo>
                  <a:cubicBezTo>
                    <a:pt x="6776" y="9763"/>
                    <a:pt x="6788" y="9751"/>
                    <a:pt x="6788" y="9751"/>
                  </a:cubicBezTo>
                  <a:lnTo>
                    <a:pt x="6788" y="9751"/>
                  </a:lnTo>
                  <a:cubicBezTo>
                    <a:pt x="6788" y="9751"/>
                    <a:pt x="6788" y="9761"/>
                    <a:pt x="6779" y="9763"/>
                  </a:cubicBezTo>
                  <a:lnTo>
                    <a:pt x="6779" y="9763"/>
                  </a:lnTo>
                  <a:cubicBezTo>
                    <a:pt x="6908" y="9751"/>
                    <a:pt x="7026" y="9727"/>
                    <a:pt x="7133" y="9691"/>
                  </a:cubicBezTo>
                  <a:cubicBezTo>
                    <a:pt x="7145" y="9691"/>
                    <a:pt x="7145" y="9680"/>
                    <a:pt x="7145" y="9668"/>
                  </a:cubicBezTo>
                  <a:lnTo>
                    <a:pt x="7157" y="9644"/>
                  </a:lnTo>
                  <a:cubicBezTo>
                    <a:pt x="7645" y="9501"/>
                    <a:pt x="8014" y="9227"/>
                    <a:pt x="8276" y="8894"/>
                  </a:cubicBezTo>
                  <a:lnTo>
                    <a:pt x="10109" y="9227"/>
                  </a:lnTo>
                  <a:cubicBezTo>
                    <a:pt x="10114" y="9228"/>
                    <a:pt x="10118" y="9228"/>
                    <a:pt x="10122" y="9228"/>
                  </a:cubicBezTo>
                  <a:cubicBezTo>
                    <a:pt x="10196" y="9228"/>
                    <a:pt x="10225" y="9129"/>
                    <a:pt x="10157" y="9084"/>
                  </a:cubicBezTo>
                  <a:lnTo>
                    <a:pt x="8657" y="8108"/>
                  </a:lnTo>
                  <a:cubicBezTo>
                    <a:pt x="8800" y="7548"/>
                    <a:pt x="8764" y="6941"/>
                    <a:pt x="8562" y="6405"/>
                  </a:cubicBezTo>
                  <a:cubicBezTo>
                    <a:pt x="9574" y="6012"/>
                    <a:pt x="10705" y="5227"/>
                    <a:pt x="9931" y="3750"/>
                  </a:cubicBezTo>
                  <a:cubicBezTo>
                    <a:pt x="9594" y="3113"/>
                    <a:pt x="9173" y="2879"/>
                    <a:pt x="8739" y="2879"/>
                  </a:cubicBezTo>
                  <a:cubicBezTo>
                    <a:pt x="8605" y="2879"/>
                    <a:pt x="8470" y="2901"/>
                    <a:pt x="8335" y="2941"/>
                  </a:cubicBezTo>
                  <a:cubicBezTo>
                    <a:pt x="8276" y="2762"/>
                    <a:pt x="8169" y="2595"/>
                    <a:pt x="7978" y="2453"/>
                  </a:cubicBezTo>
                  <a:cubicBezTo>
                    <a:pt x="8109" y="1571"/>
                    <a:pt x="7859" y="690"/>
                    <a:pt x="6704" y="190"/>
                  </a:cubicBezTo>
                  <a:cubicBezTo>
                    <a:pt x="6411" y="59"/>
                    <a:pt x="6147" y="1"/>
                    <a:pt x="591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84" name="Google Shape;2084;p43"/>
            <p:cNvGrpSpPr/>
            <p:nvPr/>
          </p:nvGrpSpPr>
          <p:grpSpPr>
            <a:xfrm>
              <a:off x="6457985" y="1952870"/>
              <a:ext cx="744218" cy="645389"/>
              <a:chOff x="5220275" y="566975"/>
              <a:chExt cx="282200" cy="244725"/>
            </a:xfrm>
          </p:grpSpPr>
          <p:sp>
            <p:nvSpPr>
              <p:cNvPr id="2085" name="Google Shape;2085;p43"/>
              <p:cNvSpPr/>
              <p:nvPr/>
            </p:nvSpPr>
            <p:spPr>
              <a:xfrm>
                <a:off x="5222075" y="570450"/>
                <a:ext cx="127400" cy="96450"/>
              </a:xfrm>
              <a:custGeom>
                <a:avLst/>
                <a:gdLst/>
                <a:ahLst/>
                <a:cxnLst/>
                <a:rect l="l" t="t" r="r" b="b"/>
                <a:pathLst>
                  <a:path w="5096" h="3858" extrusionOk="0">
                    <a:moveTo>
                      <a:pt x="3120" y="1"/>
                    </a:moveTo>
                    <a:cubicBezTo>
                      <a:pt x="2970" y="1"/>
                      <a:pt x="2807" y="23"/>
                      <a:pt x="2631" y="71"/>
                    </a:cubicBezTo>
                    <a:cubicBezTo>
                      <a:pt x="0" y="785"/>
                      <a:pt x="2036" y="3774"/>
                      <a:pt x="2119" y="3845"/>
                    </a:cubicBezTo>
                    <a:lnTo>
                      <a:pt x="4941" y="3857"/>
                    </a:lnTo>
                    <a:cubicBezTo>
                      <a:pt x="4941" y="3857"/>
                      <a:pt x="5095" y="1"/>
                      <a:pt x="3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6" name="Google Shape;2086;p43"/>
              <p:cNvSpPr/>
              <p:nvPr/>
            </p:nvSpPr>
            <p:spPr>
              <a:xfrm>
                <a:off x="5355700" y="618600"/>
                <a:ext cx="105700" cy="92950"/>
              </a:xfrm>
              <a:custGeom>
                <a:avLst/>
                <a:gdLst/>
                <a:ahLst/>
                <a:cxnLst/>
                <a:rect l="l" t="t" r="r" b="b"/>
                <a:pathLst>
                  <a:path w="4228" h="3718" extrusionOk="0">
                    <a:moveTo>
                      <a:pt x="1618" y="0"/>
                    </a:moveTo>
                    <a:cubicBezTo>
                      <a:pt x="364" y="0"/>
                      <a:pt x="1" y="2041"/>
                      <a:pt x="1" y="2122"/>
                    </a:cubicBezTo>
                    <a:lnTo>
                      <a:pt x="1620" y="3717"/>
                    </a:lnTo>
                    <a:cubicBezTo>
                      <a:pt x="1620" y="3717"/>
                      <a:pt x="4228" y="1241"/>
                      <a:pt x="2418" y="241"/>
                    </a:cubicBezTo>
                    <a:cubicBezTo>
                      <a:pt x="2118" y="72"/>
                      <a:pt x="1852" y="0"/>
                      <a:pt x="1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7" name="Google Shape;2087;p43"/>
              <p:cNvSpPr/>
              <p:nvPr/>
            </p:nvSpPr>
            <p:spPr>
              <a:xfrm>
                <a:off x="5423875" y="763300"/>
                <a:ext cx="54100" cy="34575"/>
              </a:xfrm>
              <a:custGeom>
                <a:avLst/>
                <a:gdLst/>
                <a:ahLst/>
                <a:cxnLst/>
                <a:rect l="l" t="t" r="r" b="b"/>
                <a:pathLst>
                  <a:path w="2164" h="1383" extrusionOk="0">
                    <a:moveTo>
                      <a:pt x="203" y="1"/>
                    </a:moveTo>
                    <a:lnTo>
                      <a:pt x="1" y="1001"/>
                    </a:lnTo>
                    <a:lnTo>
                      <a:pt x="2048" y="1382"/>
                    </a:lnTo>
                    <a:cubicBezTo>
                      <a:pt x="2053" y="1383"/>
                      <a:pt x="2057" y="1383"/>
                      <a:pt x="2061" y="1383"/>
                    </a:cubicBezTo>
                    <a:cubicBezTo>
                      <a:pt x="2135" y="1383"/>
                      <a:pt x="2164" y="1284"/>
                      <a:pt x="2096" y="1239"/>
                    </a:cubicBezTo>
                    <a:lnTo>
                      <a:pt x="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8" name="Google Shape;2088;p43"/>
              <p:cNvSpPr/>
              <p:nvPr/>
            </p:nvSpPr>
            <p:spPr>
              <a:xfrm>
                <a:off x="5318075" y="566975"/>
                <a:ext cx="145125" cy="130275"/>
              </a:xfrm>
              <a:custGeom>
                <a:avLst/>
                <a:gdLst/>
                <a:ahLst/>
                <a:cxnLst/>
                <a:rect l="l" t="t" r="r" b="b"/>
                <a:pathLst>
                  <a:path w="5805" h="5211" extrusionOk="0">
                    <a:moveTo>
                      <a:pt x="2090" y="0"/>
                    </a:moveTo>
                    <a:cubicBezTo>
                      <a:pt x="127" y="0"/>
                      <a:pt x="0" y="3913"/>
                      <a:pt x="53" y="4008"/>
                    </a:cubicBezTo>
                    <a:lnTo>
                      <a:pt x="2887" y="5211"/>
                    </a:lnTo>
                    <a:cubicBezTo>
                      <a:pt x="2887" y="5211"/>
                      <a:pt x="5804" y="1472"/>
                      <a:pt x="2887" y="186"/>
                    </a:cubicBezTo>
                    <a:cubicBezTo>
                      <a:pt x="2592" y="58"/>
                      <a:pt x="2328" y="0"/>
                      <a:pt x="2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9" name="Google Shape;2089;p43"/>
              <p:cNvSpPr/>
              <p:nvPr/>
            </p:nvSpPr>
            <p:spPr>
              <a:xfrm>
                <a:off x="5371200" y="638975"/>
                <a:ext cx="131275" cy="96675"/>
              </a:xfrm>
              <a:custGeom>
                <a:avLst/>
                <a:gdLst/>
                <a:ahLst/>
                <a:cxnLst/>
                <a:rect l="l" t="t" r="r" b="b"/>
                <a:pathLst>
                  <a:path w="5251" h="3867" extrusionOk="0">
                    <a:moveTo>
                      <a:pt x="2787" y="1"/>
                    </a:moveTo>
                    <a:cubicBezTo>
                      <a:pt x="1477" y="1"/>
                      <a:pt x="0" y="2176"/>
                      <a:pt x="0" y="2176"/>
                    </a:cubicBezTo>
                    <a:lnTo>
                      <a:pt x="1369" y="3867"/>
                    </a:lnTo>
                    <a:cubicBezTo>
                      <a:pt x="1369" y="3867"/>
                      <a:pt x="5251" y="3295"/>
                      <a:pt x="3977" y="878"/>
                    </a:cubicBezTo>
                    <a:cubicBezTo>
                      <a:pt x="3639" y="240"/>
                      <a:pt x="3222" y="1"/>
                      <a:pt x="2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0" name="Google Shape;2090;p43"/>
              <p:cNvSpPr/>
              <p:nvPr/>
            </p:nvSpPr>
            <p:spPr>
              <a:xfrm>
                <a:off x="5220275" y="645625"/>
                <a:ext cx="234075" cy="165300"/>
              </a:xfrm>
              <a:custGeom>
                <a:avLst/>
                <a:gdLst/>
                <a:ahLst/>
                <a:cxnLst/>
                <a:rect l="l" t="t" r="r" b="b"/>
                <a:pathLst>
                  <a:path w="9363" h="6612" extrusionOk="0">
                    <a:moveTo>
                      <a:pt x="2978" y="0"/>
                    </a:moveTo>
                    <a:cubicBezTo>
                      <a:pt x="2281" y="0"/>
                      <a:pt x="1638" y="174"/>
                      <a:pt x="1132" y="588"/>
                    </a:cubicBezTo>
                    <a:cubicBezTo>
                      <a:pt x="13" y="1505"/>
                      <a:pt x="1" y="3922"/>
                      <a:pt x="3656" y="5803"/>
                    </a:cubicBezTo>
                    <a:cubicBezTo>
                      <a:pt x="4773" y="6377"/>
                      <a:pt x="5694" y="6611"/>
                      <a:pt x="6433" y="6611"/>
                    </a:cubicBezTo>
                    <a:cubicBezTo>
                      <a:pt x="8949" y="6611"/>
                      <a:pt x="9362" y="3894"/>
                      <a:pt x="8240" y="2541"/>
                    </a:cubicBezTo>
                    <a:cubicBezTo>
                      <a:pt x="7202" y="1303"/>
                      <a:pt x="4887" y="0"/>
                      <a:pt x="2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1" name="Google Shape;2091;p43"/>
              <p:cNvSpPr/>
              <p:nvPr/>
            </p:nvSpPr>
            <p:spPr>
              <a:xfrm>
                <a:off x="5222075" y="693850"/>
                <a:ext cx="41900" cy="33025"/>
              </a:xfrm>
              <a:custGeom>
                <a:avLst/>
                <a:gdLst/>
                <a:ahLst/>
                <a:cxnLst/>
                <a:rect l="l" t="t" r="r" b="b"/>
                <a:pathLst>
                  <a:path w="1676" h="1321" extrusionOk="0">
                    <a:moveTo>
                      <a:pt x="157" y="0"/>
                    </a:moveTo>
                    <a:cubicBezTo>
                      <a:pt x="149" y="0"/>
                      <a:pt x="141" y="1"/>
                      <a:pt x="131" y="5"/>
                    </a:cubicBezTo>
                    <a:cubicBezTo>
                      <a:pt x="36" y="64"/>
                      <a:pt x="24" y="195"/>
                      <a:pt x="12" y="302"/>
                    </a:cubicBezTo>
                    <a:cubicBezTo>
                      <a:pt x="0" y="409"/>
                      <a:pt x="12" y="517"/>
                      <a:pt x="48" y="624"/>
                    </a:cubicBezTo>
                    <a:cubicBezTo>
                      <a:pt x="107" y="838"/>
                      <a:pt x="250" y="1041"/>
                      <a:pt x="441" y="1171"/>
                    </a:cubicBezTo>
                    <a:cubicBezTo>
                      <a:pt x="599" y="1271"/>
                      <a:pt x="799" y="1320"/>
                      <a:pt x="986" y="1320"/>
                    </a:cubicBezTo>
                    <a:cubicBezTo>
                      <a:pt x="1023" y="1320"/>
                      <a:pt x="1060" y="1318"/>
                      <a:pt x="1095" y="1314"/>
                    </a:cubicBezTo>
                    <a:cubicBezTo>
                      <a:pt x="1298" y="1279"/>
                      <a:pt x="1572" y="1171"/>
                      <a:pt x="1655" y="969"/>
                    </a:cubicBezTo>
                    <a:cubicBezTo>
                      <a:pt x="1675" y="929"/>
                      <a:pt x="1644" y="880"/>
                      <a:pt x="1606" y="880"/>
                    </a:cubicBezTo>
                    <a:cubicBezTo>
                      <a:pt x="1599" y="880"/>
                      <a:pt x="1591" y="882"/>
                      <a:pt x="1584" y="886"/>
                    </a:cubicBezTo>
                    <a:cubicBezTo>
                      <a:pt x="1500" y="910"/>
                      <a:pt x="1429" y="969"/>
                      <a:pt x="1345" y="1005"/>
                    </a:cubicBezTo>
                    <a:cubicBezTo>
                      <a:pt x="1262" y="1041"/>
                      <a:pt x="1179" y="1064"/>
                      <a:pt x="1084" y="1076"/>
                    </a:cubicBezTo>
                    <a:cubicBezTo>
                      <a:pt x="1056" y="1078"/>
                      <a:pt x="1028" y="1079"/>
                      <a:pt x="1001" y="1079"/>
                    </a:cubicBezTo>
                    <a:cubicBezTo>
                      <a:pt x="850" y="1079"/>
                      <a:pt x="702" y="1050"/>
                      <a:pt x="572" y="969"/>
                    </a:cubicBezTo>
                    <a:cubicBezTo>
                      <a:pt x="417" y="874"/>
                      <a:pt x="322" y="719"/>
                      <a:pt x="262" y="552"/>
                    </a:cubicBezTo>
                    <a:cubicBezTo>
                      <a:pt x="226" y="469"/>
                      <a:pt x="214" y="386"/>
                      <a:pt x="214" y="290"/>
                    </a:cubicBezTo>
                    <a:cubicBezTo>
                      <a:pt x="214" y="207"/>
                      <a:pt x="226" y="112"/>
                      <a:pt x="202" y="28"/>
                    </a:cubicBezTo>
                    <a:cubicBezTo>
                      <a:pt x="194" y="11"/>
                      <a:pt x="179"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2" name="Google Shape;2092;p43"/>
              <p:cNvSpPr/>
              <p:nvPr/>
            </p:nvSpPr>
            <p:spPr>
              <a:xfrm>
                <a:off x="5287850" y="690975"/>
                <a:ext cx="12825" cy="12825"/>
              </a:xfrm>
              <a:custGeom>
                <a:avLst/>
                <a:gdLst/>
                <a:ahLst/>
                <a:cxnLst/>
                <a:rect l="l" t="t" r="r" b="b"/>
                <a:pathLst>
                  <a:path w="513" h="513" extrusionOk="0">
                    <a:moveTo>
                      <a:pt x="215" y="1"/>
                    </a:moveTo>
                    <a:cubicBezTo>
                      <a:pt x="179" y="1"/>
                      <a:pt x="155" y="13"/>
                      <a:pt x="131" y="36"/>
                    </a:cubicBezTo>
                    <a:cubicBezTo>
                      <a:pt x="108" y="48"/>
                      <a:pt x="96" y="60"/>
                      <a:pt x="84" y="72"/>
                    </a:cubicBezTo>
                    <a:cubicBezTo>
                      <a:pt x="72" y="84"/>
                      <a:pt x="48" y="108"/>
                      <a:pt x="36" y="120"/>
                    </a:cubicBezTo>
                    <a:cubicBezTo>
                      <a:pt x="24" y="143"/>
                      <a:pt x="12" y="179"/>
                      <a:pt x="12" y="203"/>
                    </a:cubicBezTo>
                    <a:cubicBezTo>
                      <a:pt x="0" y="239"/>
                      <a:pt x="12" y="274"/>
                      <a:pt x="12" y="298"/>
                    </a:cubicBezTo>
                    <a:cubicBezTo>
                      <a:pt x="24" y="310"/>
                      <a:pt x="24" y="310"/>
                      <a:pt x="24" y="322"/>
                    </a:cubicBezTo>
                    <a:cubicBezTo>
                      <a:pt x="24" y="322"/>
                      <a:pt x="24" y="322"/>
                      <a:pt x="24" y="334"/>
                    </a:cubicBezTo>
                    <a:cubicBezTo>
                      <a:pt x="36" y="346"/>
                      <a:pt x="36" y="370"/>
                      <a:pt x="48" y="394"/>
                    </a:cubicBezTo>
                    <a:cubicBezTo>
                      <a:pt x="60" y="405"/>
                      <a:pt x="72" y="429"/>
                      <a:pt x="84" y="441"/>
                    </a:cubicBezTo>
                    <a:lnTo>
                      <a:pt x="131" y="477"/>
                    </a:lnTo>
                    <a:lnTo>
                      <a:pt x="143" y="477"/>
                    </a:lnTo>
                    <a:cubicBezTo>
                      <a:pt x="179" y="501"/>
                      <a:pt x="215" y="513"/>
                      <a:pt x="262" y="513"/>
                    </a:cubicBezTo>
                    <a:cubicBezTo>
                      <a:pt x="298" y="513"/>
                      <a:pt x="334" y="513"/>
                      <a:pt x="358" y="489"/>
                    </a:cubicBezTo>
                    <a:cubicBezTo>
                      <a:pt x="381" y="477"/>
                      <a:pt x="417" y="465"/>
                      <a:pt x="441" y="441"/>
                    </a:cubicBezTo>
                    <a:cubicBezTo>
                      <a:pt x="465" y="405"/>
                      <a:pt x="489" y="370"/>
                      <a:pt x="500" y="334"/>
                    </a:cubicBezTo>
                    <a:cubicBezTo>
                      <a:pt x="500" y="310"/>
                      <a:pt x="500" y="286"/>
                      <a:pt x="512" y="263"/>
                    </a:cubicBezTo>
                    <a:cubicBezTo>
                      <a:pt x="500" y="251"/>
                      <a:pt x="500" y="239"/>
                      <a:pt x="500" y="227"/>
                    </a:cubicBezTo>
                    <a:cubicBezTo>
                      <a:pt x="500" y="203"/>
                      <a:pt x="489" y="167"/>
                      <a:pt x="477" y="143"/>
                    </a:cubicBezTo>
                    <a:cubicBezTo>
                      <a:pt x="453" y="120"/>
                      <a:pt x="441" y="96"/>
                      <a:pt x="429" y="84"/>
                    </a:cubicBezTo>
                    <a:cubicBezTo>
                      <a:pt x="429" y="84"/>
                      <a:pt x="417" y="72"/>
                      <a:pt x="417" y="72"/>
                    </a:cubicBezTo>
                    <a:cubicBezTo>
                      <a:pt x="405" y="60"/>
                      <a:pt x="381" y="48"/>
                      <a:pt x="369" y="36"/>
                    </a:cubicBezTo>
                    <a:cubicBezTo>
                      <a:pt x="346" y="13"/>
                      <a:pt x="310" y="13"/>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3" name="Google Shape;2093;p43"/>
              <p:cNvSpPr/>
              <p:nvPr/>
            </p:nvSpPr>
            <p:spPr>
              <a:xfrm>
                <a:off x="5297675" y="676975"/>
                <a:ext cx="17875" cy="15125"/>
              </a:xfrm>
              <a:custGeom>
                <a:avLst/>
                <a:gdLst/>
                <a:ahLst/>
                <a:cxnLst/>
                <a:rect l="l" t="t" r="r" b="b"/>
                <a:pathLst>
                  <a:path w="715" h="605" extrusionOk="0">
                    <a:moveTo>
                      <a:pt x="230" y="0"/>
                    </a:moveTo>
                    <a:cubicBezTo>
                      <a:pt x="168" y="0"/>
                      <a:pt x="106" y="12"/>
                      <a:pt x="48" y="37"/>
                    </a:cubicBezTo>
                    <a:cubicBezTo>
                      <a:pt x="24" y="49"/>
                      <a:pt x="0" y="72"/>
                      <a:pt x="12" y="108"/>
                    </a:cubicBezTo>
                    <a:cubicBezTo>
                      <a:pt x="22" y="138"/>
                      <a:pt x="48" y="159"/>
                      <a:pt x="70" y="159"/>
                    </a:cubicBezTo>
                    <a:cubicBezTo>
                      <a:pt x="75" y="159"/>
                      <a:pt x="79" y="158"/>
                      <a:pt x="84" y="156"/>
                    </a:cubicBezTo>
                    <a:cubicBezTo>
                      <a:pt x="118" y="142"/>
                      <a:pt x="157" y="136"/>
                      <a:pt x="196" y="136"/>
                    </a:cubicBezTo>
                    <a:cubicBezTo>
                      <a:pt x="223" y="136"/>
                      <a:pt x="249" y="139"/>
                      <a:pt x="274" y="144"/>
                    </a:cubicBezTo>
                    <a:cubicBezTo>
                      <a:pt x="346" y="156"/>
                      <a:pt x="393" y="180"/>
                      <a:pt x="441" y="227"/>
                    </a:cubicBezTo>
                    <a:cubicBezTo>
                      <a:pt x="465" y="251"/>
                      <a:pt x="477" y="263"/>
                      <a:pt x="500" y="299"/>
                    </a:cubicBezTo>
                    <a:cubicBezTo>
                      <a:pt x="500" y="311"/>
                      <a:pt x="500" y="311"/>
                      <a:pt x="500" y="322"/>
                    </a:cubicBezTo>
                    <a:cubicBezTo>
                      <a:pt x="500" y="322"/>
                      <a:pt x="500" y="322"/>
                      <a:pt x="512" y="334"/>
                    </a:cubicBezTo>
                    <a:cubicBezTo>
                      <a:pt x="512" y="346"/>
                      <a:pt x="524" y="370"/>
                      <a:pt x="524" y="382"/>
                    </a:cubicBezTo>
                    <a:cubicBezTo>
                      <a:pt x="524" y="406"/>
                      <a:pt x="536" y="418"/>
                      <a:pt x="536" y="442"/>
                    </a:cubicBezTo>
                    <a:cubicBezTo>
                      <a:pt x="536" y="465"/>
                      <a:pt x="536" y="477"/>
                      <a:pt x="548" y="489"/>
                    </a:cubicBezTo>
                    <a:cubicBezTo>
                      <a:pt x="548" y="489"/>
                      <a:pt x="548" y="501"/>
                      <a:pt x="548" y="513"/>
                    </a:cubicBezTo>
                    <a:cubicBezTo>
                      <a:pt x="548" y="517"/>
                      <a:pt x="548" y="521"/>
                      <a:pt x="548" y="525"/>
                    </a:cubicBezTo>
                    <a:cubicBezTo>
                      <a:pt x="548" y="549"/>
                      <a:pt x="560" y="573"/>
                      <a:pt x="584" y="584"/>
                    </a:cubicBezTo>
                    <a:cubicBezTo>
                      <a:pt x="591" y="598"/>
                      <a:pt x="602" y="604"/>
                      <a:pt x="614" y="604"/>
                    </a:cubicBezTo>
                    <a:cubicBezTo>
                      <a:pt x="623" y="604"/>
                      <a:pt x="633" y="601"/>
                      <a:pt x="643" y="596"/>
                    </a:cubicBezTo>
                    <a:cubicBezTo>
                      <a:pt x="691" y="573"/>
                      <a:pt x="715" y="513"/>
                      <a:pt x="715" y="465"/>
                    </a:cubicBezTo>
                    <a:cubicBezTo>
                      <a:pt x="715" y="418"/>
                      <a:pt x="703" y="370"/>
                      <a:pt x="691" y="334"/>
                    </a:cubicBezTo>
                    <a:cubicBezTo>
                      <a:pt x="667" y="251"/>
                      <a:pt x="607" y="180"/>
                      <a:pt x="548" y="120"/>
                    </a:cubicBezTo>
                    <a:cubicBezTo>
                      <a:pt x="462" y="42"/>
                      <a:pt x="346"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4" name="Google Shape;2094;p43"/>
              <p:cNvSpPr/>
              <p:nvPr/>
            </p:nvSpPr>
            <p:spPr>
              <a:xfrm>
                <a:off x="5272975" y="704725"/>
                <a:ext cx="24425" cy="15825"/>
              </a:xfrm>
              <a:custGeom>
                <a:avLst/>
                <a:gdLst/>
                <a:ahLst/>
                <a:cxnLst/>
                <a:rect l="l" t="t" r="r" b="b"/>
                <a:pathLst>
                  <a:path w="977" h="633" extrusionOk="0">
                    <a:moveTo>
                      <a:pt x="245" y="1"/>
                    </a:moveTo>
                    <a:cubicBezTo>
                      <a:pt x="203" y="1"/>
                      <a:pt x="161" y="4"/>
                      <a:pt x="119" y="10"/>
                    </a:cubicBezTo>
                    <a:cubicBezTo>
                      <a:pt x="48" y="22"/>
                      <a:pt x="0" y="129"/>
                      <a:pt x="48" y="189"/>
                    </a:cubicBezTo>
                    <a:cubicBezTo>
                      <a:pt x="48" y="201"/>
                      <a:pt x="60" y="201"/>
                      <a:pt x="60" y="213"/>
                    </a:cubicBezTo>
                    <a:cubicBezTo>
                      <a:pt x="60" y="248"/>
                      <a:pt x="83" y="284"/>
                      <a:pt x="107" y="308"/>
                    </a:cubicBezTo>
                    <a:cubicBezTo>
                      <a:pt x="202" y="415"/>
                      <a:pt x="310" y="522"/>
                      <a:pt x="441" y="570"/>
                    </a:cubicBezTo>
                    <a:cubicBezTo>
                      <a:pt x="512" y="606"/>
                      <a:pt x="572" y="617"/>
                      <a:pt x="643" y="617"/>
                    </a:cubicBezTo>
                    <a:cubicBezTo>
                      <a:pt x="667" y="617"/>
                      <a:pt x="691" y="629"/>
                      <a:pt x="714" y="629"/>
                    </a:cubicBezTo>
                    <a:cubicBezTo>
                      <a:pt x="723" y="632"/>
                      <a:pt x="731" y="632"/>
                      <a:pt x="738" y="632"/>
                    </a:cubicBezTo>
                    <a:cubicBezTo>
                      <a:pt x="771" y="632"/>
                      <a:pt x="790" y="613"/>
                      <a:pt x="810" y="594"/>
                    </a:cubicBezTo>
                    <a:cubicBezTo>
                      <a:pt x="833" y="582"/>
                      <a:pt x="857" y="570"/>
                      <a:pt x="881" y="558"/>
                    </a:cubicBezTo>
                    <a:cubicBezTo>
                      <a:pt x="953" y="522"/>
                      <a:pt x="976" y="439"/>
                      <a:pt x="941" y="367"/>
                    </a:cubicBezTo>
                    <a:cubicBezTo>
                      <a:pt x="786" y="131"/>
                      <a:pt x="516" y="1"/>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5" name="Google Shape;2095;p43"/>
              <p:cNvSpPr/>
              <p:nvPr/>
            </p:nvSpPr>
            <p:spPr>
              <a:xfrm>
                <a:off x="5276525" y="652275"/>
                <a:ext cx="77725" cy="135475"/>
              </a:xfrm>
              <a:custGeom>
                <a:avLst/>
                <a:gdLst/>
                <a:ahLst/>
                <a:cxnLst/>
                <a:rect l="l" t="t" r="r" b="b"/>
                <a:pathLst>
                  <a:path w="3109" h="5419" extrusionOk="0">
                    <a:moveTo>
                      <a:pt x="2263" y="1"/>
                    </a:moveTo>
                    <a:lnTo>
                      <a:pt x="2263" y="1"/>
                    </a:lnTo>
                    <a:cubicBezTo>
                      <a:pt x="2394" y="894"/>
                      <a:pt x="2192" y="1799"/>
                      <a:pt x="1751" y="2596"/>
                    </a:cubicBezTo>
                    <a:cubicBezTo>
                      <a:pt x="1299" y="3406"/>
                      <a:pt x="668" y="4049"/>
                      <a:pt x="1" y="4668"/>
                    </a:cubicBezTo>
                    <a:cubicBezTo>
                      <a:pt x="108" y="4751"/>
                      <a:pt x="239" y="4847"/>
                      <a:pt x="370" y="4930"/>
                    </a:cubicBezTo>
                    <a:cubicBezTo>
                      <a:pt x="1120" y="4478"/>
                      <a:pt x="1632" y="3656"/>
                      <a:pt x="2073" y="2930"/>
                    </a:cubicBezTo>
                    <a:lnTo>
                      <a:pt x="2073" y="2930"/>
                    </a:lnTo>
                    <a:cubicBezTo>
                      <a:pt x="2073" y="2930"/>
                      <a:pt x="2073" y="2942"/>
                      <a:pt x="2061" y="2954"/>
                    </a:cubicBezTo>
                    <a:cubicBezTo>
                      <a:pt x="2013" y="3061"/>
                      <a:pt x="1965" y="3168"/>
                      <a:pt x="1906" y="3263"/>
                    </a:cubicBezTo>
                    <a:cubicBezTo>
                      <a:pt x="1644" y="3656"/>
                      <a:pt x="1370" y="4037"/>
                      <a:pt x="1084" y="4418"/>
                    </a:cubicBezTo>
                    <a:cubicBezTo>
                      <a:pt x="1061" y="4454"/>
                      <a:pt x="1037" y="4489"/>
                      <a:pt x="1013" y="4525"/>
                    </a:cubicBezTo>
                    <a:cubicBezTo>
                      <a:pt x="846" y="4692"/>
                      <a:pt x="680" y="4859"/>
                      <a:pt x="489" y="5013"/>
                    </a:cubicBezTo>
                    <a:cubicBezTo>
                      <a:pt x="608" y="5097"/>
                      <a:pt x="727" y="5168"/>
                      <a:pt x="846" y="5240"/>
                    </a:cubicBezTo>
                    <a:cubicBezTo>
                      <a:pt x="894" y="5192"/>
                      <a:pt x="930" y="5144"/>
                      <a:pt x="977" y="5097"/>
                    </a:cubicBezTo>
                    <a:cubicBezTo>
                      <a:pt x="1108" y="4966"/>
                      <a:pt x="1251" y="4835"/>
                      <a:pt x="1370" y="4692"/>
                    </a:cubicBezTo>
                    <a:lnTo>
                      <a:pt x="1370" y="4692"/>
                    </a:lnTo>
                    <a:cubicBezTo>
                      <a:pt x="1215" y="4882"/>
                      <a:pt x="1037" y="5073"/>
                      <a:pt x="858" y="5240"/>
                    </a:cubicBezTo>
                    <a:cubicBezTo>
                      <a:pt x="953" y="5299"/>
                      <a:pt x="1061" y="5359"/>
                      <a:pt x="1168" y="5418"/>
                    </a:cubicBezTo>
                    <a:cubicBezTo>
                      <a:pt x="1680" y="4930"/>
                      <a:pt x="2073" y="4335"/>
                      <a:pt x="2370" y="3668"/>
                    </a:cubicBezTo>
                    <a:cubicBezTo>
                      <a:pt x="2537" y="3287"/>
                      <a:pt x="2668" y="2882"/>
                      <a:pt x="2787" y="2477"/>
                    </a:cubicBezTo>
                    <a:cubicBezTo>
                      <a:pt x="2882" y="2287"/>
                      <a:pt x="2954" y="2084"/>
                      <a:pt x="3013" y="1882"/>
                    </a:cubicBezTo>
                    <a:cubicBezTo>
                      <a:pt x="3073" y="1596"/>
                      <a:pt x="3097" y="1310"/>
                      <a:pt x="3097" y="1025"/>
                    </a:cubicBezTo>
                    <a:cubicBezTo>
                      <a:pt x="3108" y="763"/>
                      <a:pt x="3108" y="513"/>
                      <a:pt x="3037" y="263"/>
                    </a:cubicBezTo>
                    <a:cubicBezTo>
                      <a:pt x="2894" y="203"/>
                      <a:pt x="2739" y="144"/>
                      <a:pt x="2585" y="96"/>
                    </a:cubicBezTo>
                    <a:lnTo>
                      <a:pt x="2585" y="96"/>
                    </a:lnTo>
                    <a:cubicBezTo>
                      <a:pt x="2596" y="263"/>
                      <a:pt x="2596" y="429"/>
                      <a:pt x="2596" y="584"/>
                    </a:cubicBezTo>
                    <a:cubicBezTo>
                      <a:pt x="2585" y="418"/>
                      <a:pt x="2573" y="251"/>
                      <a:pt x="2537" y="84"/>
                    </a:cubicBezTo>
                    <a:cubicBezTo>
                      <a:pt x="2442" y="48"/>
                      <a:pt x="2346" y="25"/>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6" name="Google Shape;2096;p43"/>
              <p:cNvSpPr/>
              <p:nvPr/>
            </p:nvSpPr>
            <p:spPr>
              <a:xfrm>
                <a:off x="5324150" y="668350"/>
                <a:ext cx="67300" cy="137850"/>
              </a:xfrm>
              <a:custGeom>
                <a:avLst/>
                <a:gdLst/>
                <a:ahLst/>
                <a:cxnLst/>
                <a:rect l="l" t="t" r="r" b="b"/>
                <a:pathLst>
                  <a:path w="2692" h="5514" extrusionOk="0">
                    <a:moveTo>
                      <a:pt x="2454" y="1013"/>
                    </a:moveTo>
                    <a:lnTo>
                      <a:pt x="2454" y="1013"/>
                    </a:lnTo>
                    <a:cubicBezTo>
                      <a:pt x="2418" y="1656"/>
                      <a:pt x="2251" y="2299"/>
                      <a:pt x="2013" y="2906"/>
                    </a:cubicBezTo>
                    <a:cubicBezTo>
                      <a:pt x="2096" y="2680"/>
                      <a:pt x="2144" y="2453"/>
                      <a:pt x="2192" y="2215"/>
                    </a:cubicBezTo>
                    <a:cubicBezTo>
                      <a:pt x="2215" y="2144"/>
                      <a:pt x="2227" y="2072"/>
                      <a:pt x="2251" y="2013"/>
                    </a:cubicBezTo>
                    <a:cubicBezTo>
                      <a:pt x="2323" y="1751"/>
                      <a:pt x="2382" y="1489"/>
                      <a:pt x="2418" y="1215"/>
                    </a:cubicBezTo>
                    <a:cubicBezTo>
                      <a:pt x="2430" y="1144"/>
                      <a:pt x="2442" y="1072"/>
                      <a:pt x="2454" y="1013"/>
                    </a:cubicBezTo>
                    <a:close/>
                    <a:moveTo>
                      <a:pt x="1715" y="3585"/>
                    </a:moveTo>
                    <a:cubicBezTo>
                      <a:pt x="1614" y="3808"/>
                      <a:pt x="1495" y="4031"/>
                      <a:pt x="1374" y="4254"/>
                    </a:cubicBezTo>
                    <a:lnTo>
                      <a:pt x="1374" y="4254"/>
                    </a:lnTo>
                    <a:cubicBezTo>
                      <a:pt x="1456" y="4099"/>
                      <a:pt x="1532" y="3939"/>
                      <a:pt x="1608" y="3787"/>
                    </a:cubicBezTo>
                    <a:cubicBezTo>
                      <a:pt x="1644" y="3715"/>
                      <a:pt x="1680" y="3656"/>
                      <a:pt x="1715" y="3585"/>
                    </a:cubicBezTo>
                    <a:close/>
                    <a:moveTo>
                      <a:pt x="1942" y="1"/>
                    </a:moveTo>
                    <a:cubicBezTo>
                      <a:pt x="1989" y="1870"/>
                      <a:pt x="1287" y="3775"/>
                      <a:pt x="1" y="5144"/>
                    </a:cubicBezTo>
                    <a:cubicBezTo>
                      <a:pt x="191" y="5239"/>
                      <a:pt x="382" y="5311"/>
                      <a:pt x="561" y="5382"/>
                    </a:cubicBezTo>
                    <a:cubicBezTo>
                      <a:pt x="751" y="5204"/>
                      <a:pt x="918" y="4989"/>
                      <a:pt x="1061" y="4775"/>
                    </a:cubicBezTo>
                    <a:lnTo>
                      <a:pt x="1061" y="4775"/>
                    </a:lnTo>
                    <a:cubicBezTo>
                      <a:pt x="930" y="4989"/>
                      <a:pt x="787" y="5204"/>
                      <a:pt x="656" y="5406"/>
                    </a:cubicBezTo>
                    <a:cubicBezTo>
                      <a:pt x="751" y="5442"/>
                      <a:pt x="858" y="5478"/>
                      <a:pt x="953" y="5513"/>
                    </a:cubicBezTo>
                    <a:cubicBezTo>
                      <a:pt x="1120" y="5251"/>
                      <a:pt x="1275" y="4989"/>
                      <a:pt x="1430" y="4728"/>
                    </a:cubicBezTo>
                    <a:cubicBezTo>
                      <a:pt x="1704" y="4251"/>
                      <a:pt x="1965" y="3763"/>
                      <a:pt x="2156" y="3251"/>
                    </a:cubicBezTo>
                    <a:cubicBezTo>
                      <a:pt x="2513" y="2322"/>
                      <a:pt x="2692" y="1358"/>
                      <a:pt x="2608" y="382"/>
                    </a:cubicBezTo>
                    <a:cubicBezTo>
                      <a:pt x="2489" y="310"/>
                      <a:pt x="2370" y="227"/>
                      <a:pt x="2251" y="167"/>
                    </a:cubicBezTo>
                    <a:cubicBezTo>
                      <a:pt x="2239" y="453"/>
                      <a:pt x="2204" y="739"/>
                      <a:pt x="2156" y="1037"/>
                    </a:cubicBezTo>
                    <a:cubicBezTo>
                      <a:pt x="2180" y="727"/>
                      <a:pt x="2192" y="429"/>
                      <a:pt x="2168" y="120"/>
                    </a:cubicBezTo>
                    <a:cubicBezTo>
                      <a:pt x="2096" y="84"/>
                      <a:pt x="2025" y="36"/>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7" name="Google Shape;2097;p43"/>
              <p:cNvSpPr/>
              <p:nvPr/>
            </p:nvSpPr>
            <p:spPr>
              <a:xfrm>
                <a:off x="5374475" y="686800"/>
                <a:ext cx="49425" cy="124900"/>
              </a:xfrm>
              <a:custGeom>
                <a:avLst/>
                <a:gdLst/>
                <a:ahLst/>
                <a:cxnLst/>
                <a:rect l="l" t="t" r="r" b="b"/>
                <a:pathLst>
                  <a:path w="1977" h="4996" extrusionOk="0">
                    <a:moveTo>
                      <a:pt x="1726" y="1084"/>
                    </a:moveTo>
                    <a:cubicBezTo>
                      <a:pt x="1750" y="1727"/>
                      <a:pt x="1643" y="2394"/>
                      <a:pt x="1476" y="3013"/>
                    </a:cubicBezTo>
                    <a:cubicBezTo>
                      <a:pt x="1524" y="2775"/>
                      <a:pt x="1560" y="2549"/>
                      <a:pt x="1584" y="2311"/>
                    </a:cubicBezTo>
                    <a:cubicBezTo>
                      <a:pt x="1596" y="2239"/>
                      <a:pt x="1607" y="2168"/>
                      <a:pt x="1619" y="2096"/>
                    </a:cubicBezTo>
                    <a:cubicBezTo>
                      <a:pt x="1667" y="1834"/>
                      <a:pt x="1703" y="1561"/>
                      <a:pt x="1715" y="1287"/>
                    </a:cubicBezTo>
                    <a:cubicBezTo>
                      <a:pt x="1715" y="1227"/>
                      <a:pt x="1726" y="1156"/>
                      <a:pt x="1726" y="1084"/>
                    </a:cubicBezTo>
                    <a:close/>
                    <a:moveTo>
                      <a:pt x="1205" y="3802"/>
                    </a:moveTo>
                    <a:lnTo>
                      <a:pt x="1205" y="3802"/>
                    </a:lnTo>
                    <a:cubicBezTo>
                      <a:pt x="1109" y="4047"/>
                      <a:pt x="1011" y="4292"/>
                      <a:pt x="905" y="4537"/>
                    </a:cubicBezTo>
                    <a:cubicBezTo>
                      <a:pt x="988" y="4335"/>
                      <a:pt x="1072" y="4132"/>
                      <a:pt x="1143" y="3930"/>
                    </a:cubicBezTo>
                    <a:cubicBezTo>
                      <a:pt x="1164" y="3887"/>
                      <a:pt x="1186" y="3845"/>
                      <a:pt x="1205" y="3802"/>
                    </a:cubicBezTo>
                    <a:close/>
                    <a:moveTo>
                      <a:pt x="1107" y="1"/>
                    </a:moveTo>
                    <a:lnTo>
                      <a:pt x="1107" y="1"/>
                    </a:lnTo>
                    <a:cubicBezTo>
                      <a:pt x="1334" y="1715"/>
                      <a:pt x="941" y="3525"/>
                      <a:pt x="0" y="4978"/>
                    </a:cubicBezTo>
                    <a:cubicBezTo>
                      <a:pt x="125" y="4990"/>
                      <a:pt x="244" y="4996"/>
                      <a:pt x="359" y="4996"/>
                    </a:cubicBezTo>
                    <a:cubicBezTo>
                      <a:pt x="473" y="4996"/>
                      <a:pt x="583" y="4990"/>
                      <a:pt x="691" y="4978"/>
                    </a:cubicBezTo>
                    <a:cubicBezTo>
                      <a:pt x="810" y="4954"/>
                      <a:pt x="929" y="4930"/>
                      <a:pt x="1048" y="4906"/>
                    </a:cubicBezTo>
                    <a:cubicBezTo>
                      <a:pt x="1048" y="4894"/>
                      <a:pt x="1048" y="4894"/>
                      <a:pt x="1060" y="4882"/>
                    </a:cubicBezTo>
                    <a:cubicBezTo>
                      <a:pt x="1286" y="4382"/>
                      <a:pt x="1500" y="3870"/>
                      <a:pt x="1643" y="3335"/>
                    </a:cubicBezTo>
                    <a:cubicBezTo>
                      <a:pt x="1893" y="2442"/>
                      <a:pt x="1977" y="1549"/>
                      <a:pt x="1846" y="644"/>
                    </a:cubicBezTo>
                    <a:cubicBezTo>
                      <a:pt x="1726" y="513"/>
                      <a:pt x="1584" y="394"/>
                      <a:pt x="1441" y="263"/>
                    </a:cubicBezTo>
                    <a:lnTo>
                      <a:pt x="1441" y="263"/>
                    </a:lnTo>
                    <a:cubicBezTo>
                      <a:pt x="1453" y="549"/>
                      <a:pt x="1453" y="846"/>
                      <a:pt x="1429" y="1132"/>
                    </a:cubicBezTo>
                    <a:cubicBezTo>
                      <a:pt x="1429" y="822"/>
                      <a:pt x="1405" y="513"/>
                      <a:pt x="1357" y="191"/>
                    </a:cubicBezTo>
                    <a:cubicBezTo>
                      <a:pt x="1274" y="132"/>
                      <a:pt x="1191" y="60"/>
                      <a:pt x="1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098" name="Google Shape;2098;p43"/>
          <p:cNvSpPr/>
          <p:nvPr/>
        </p:nvSpPr>
        <p:spPr>
          <a:xfrm>
            <a:off x="2361475" y="3404085"/>
            <a:ext cx="7246550" cy="1757500"/>
          </a:xfrm>
          <a:custGeom>
            <a:avLst/>
            <a:gdLst/>
            <a:ahLst/>
            <a:cxnLst/>
            <a:rect l="l" t="t" r="r" b="b"/>
            <a:pathLst>
              <a:path w="289862" h="70300" extrusionOk="0">
                <a:moveTo>
                  <a:pt x="0" y="70300"/>
                </a:moveTo>
                <a:cubicBezTo>
                  <a:pt x="2829" y="67630"/>
                  <a:pt x="7819" y="56188"/>
                  <a:pt x="16973" y="54281"/>
                </a:cubicBezTo>
                <a:cubicBezTo>
                  <a:pt x="26127" y="52374"/>
                  <a:pt x="44815" y="62767"/>
                  <a:pt x="54922" y="58858"/>
                </a:cubicBezTo>
                <a:cubicBezTo>
                  <a:pt x="65029" y="54949"/>
                  <a:pt x="70273" y="37881"/>
                  <a:pt x="77615" y="30825"/>
                </a:cubicBezTo>
                <a:cubicBezTo>
                  <a:pt x="84957" y="23769"/>
                  <a:pt x="88358" y="18525"/>
                  <a:pt x="98973" y="16523"/>
                </a:cubicBezTo>
                <a:cubicBezTo>
                  <a:pt x="109589" y="14521"/>
                  <a:pt x="129294" y="21417"/>
                  <a:pt x="141308" y="18811"/>
                </a:cubicBezTo>
                <a:cubicBezTo>
                  <a:pt x="153322" y="16205"/>
                  <a:pt x="158884" y="3429"/>
                  <a:pt x="171057" y="886"/>
                </a:cubicBezTo>
                <a:cubicBezTo>
                  <a:pt x="183230" y="-1656"/>
                  <a:pt x="200266" y="1935"/>
                  <a:pt x="214346" y="3556"/>
                </a:cubicBezTo>
                <a:cubicBezTo>
                  <a:pt x="228426" y="5177"/>
                  <a:pt x="242951" y="9721"/>
                  <a:pt x="255537" y="10611"/>
                </a:cubicBezTo>
                <a:cubicBezTo>
                  <a:pt x="268123" y="11501"/>
                  <a:pt x="284141" y="9181"/>
                  <a:pt x="289862" y="8895"/>
                </a:cubicBezTo>
              </a:path>
            </a:pathLst>
          </a:custGeom>
          <a:noFill/>
          <a:ln w="19050" cap="flat" cmpd="sng">
            <a:solidFill>
              <a:schemeClr val="accent5"/>
            </a:solidFill>
            <a:prstDash val="dash"/>
            <a:round/>
            <a:headEnd type="none" w="med" len="med"/>
            <a:tailEnd type="none" w="med" len="med"/>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a:xfrm>
            <a:off x="720090" y="159385"/>
            <a:ext cx="7710805" cy="481330"/>
          </a:xfrm>
        </p:spPr>
        <p:txBody>
          <a:bodyPr/>
          <a:p>
            <a:r>
              <a:rPr lang="en-US" sz="2000"/>
              <a:t>Beberapa contoh tindakan guru kepada siswa yang melanggar :</a:t>
            </a:r>
            <a:endParaRPr lang="en-US" sz="2000"/>
          </a:p>
        </p:txBody>
      </p:sp>
      <p:graphicFrame>
        <p:nvGraphicFramePr>
          <p:cNvPr id="7" name="Table 6"/>
          <p:cNvGraphicFramePr/>
          <p:nvPr/>
        </p:nvGraphicFramePr>
        <p:xfrm>
          <a:off x="720725" y="755015"/>
          <a:ext cx="7814945" cy="2952115"/>
        </p:xfrm>
        <a:graphic>
          <a:graphicData uri="http://schemas.openxmlformats.org/drawingml/2006/table">
            <a:tbl>
              <a:tblPr firstRow="1" bandRow="1">
                <a:tableStyleId>{5C22544A-7EE6-4342-B048-85BDC9FD1C3A}</a:tableStyleId>
              </a:tblPr>
              <a:tblGrid>
                <a:gridCol w="2880360"/>
                <a:gridCol w="4934585"/>
              </a:tblGrid>
              <a:tr h="398145">
                <a:tc>
                  <a:txBody>
                    <a:bodyPr/>
                    <a:p>
                      <a:pPr algn="ctr">
                        <a:buNone/>
                      </a:pPr>
                      <a:r>
                        <a:rPr lang="en-US">
                          <a:solidFill>
                            <a:schemeClr val="tx1"/>
                          </a:solidFill>
                        </a:rPr>
                        <a:t>Perilaku Negatif</a:t>
                      </a:r>
                      <a:endParaRPr lang="en-US">
                        <a:solidFill>
                          <a:schemeClr val="tx1"/>
                        </a:solidFill>
                      </a:endParaRPr>
                    </a:p>
                  </a:txBody>
                  <a:tcPr/>
                </a:tc>
                <a:tc>
                  <a:txBody>
                    <a:bodyPr/>
                    <a:p>
                      <a:pPr algn="ctr">
                        <a:buNone/>
                      </a:pPr>
                      <a:r>
                        <a:rPr lang="en-US">
                          <a:solidFill>
                            <a:schemeClr val="tx1"/>
                          </a:solidFill>
                        </a:rPr>
                        <a:t>Tindakan Guru</a:t>
                      </a:r>
                      <a:endParaRPr lang="en-US">
                        <a:solidFill>
                          <a:schemeClr val="tx1"/>
                        </a:solidFill>
                      </a:endParaRPr>
                    </a:p>
                  </a:txBody>
                  <a:tcPr/>
                </a:tc>
              </a:tr>
              <a:tr h="518160">
                <a:tc>
                  <a:txBody>
                    <a:bodyPr/>
                    <a:p>
                      <a:pPr>
                        <a:buNone/>
                      </a:pPr>
                      <a:r>
                        <a:rPr lang="en-US"/>
                        <a:t>Tidak mau masuk sekolah, bermain PS</a:t>
                      </a:r>
                      <a:endParaRPr lang="en-US"/>
                    </a:p>
                  </a:txBody>
                  <a:tcPr/>
                </a:tc>
                <a:tc>
                  <a:txBody>
                    <a:bodyPr/>
                    <a:p>
                      <a:pPr>
                        <a:buNone/>
                      </a:pPr>
                      <a:r>
                        <a:rPr lang="en-US"/>
                        <a:t>Memberi peringatan, sanksi</a:t>
                      </a:r>
                      <a:endParaRPr lang="en-US"/>
                    </a:p>
                  </a:txBody>
                  <a:tcPr/>
                </a:tc>
              </a:tr>
              <a:tr h="518160">
                <a:tc>
                  <a:txBody>
                    <a:bodyPr/>
                    <a:p>
                      <a:pPr>
                        <a:buNone/>
                      </a:pPr>
                      <a:r>
                        <a:rPr lang="en-US"/>
                        <a:t>Tidak mengerjakan PR</a:t>
                      </a:r>
                      <a:endParaRPr lang="en-US"/>
                    </a:p>
                  </a:txBody>
                  <a:tcPr/>
                </a:tc>
                <a:tc>
                  <a:txBody>
                    <a:bodyPr/>
                    <a:p>
                      <a:pPr>
                        <a:buNone/>
                      </a:pPr>
                      <a:r>
                        <a:rPr lang="en-US"/>
                        <a:t>Memberi peringatan dan sanksi yang mendidik, selalu memeriksa tugas yang diberikan</a:t>
                      </a:r>
                      <a:endParaRPr lang="en-US"/>
                    </a:p>
                  </a:txBody>
                  <a:tcPr/>
                </a:tc>
              </a:tr>
              <a:tr h="398780">
                <a:tc>
                  <a:txBody>
                    <a:bodyPr/>
                    <a:p>
                      <a:pPr>
                        <a:buNone/>
                      </a:pPr>
                      <a:r>
                        <a:rPr lang="en-US"/>
                        <a:t>Bertengkar dengan teman</a:t>
                      </a:r>
                      <a:endParaRPr lang="en-US"/>
                    </a:p>
                  </a:txBody>
                  <a:tcPr/>
                </a:tc>
                <a:tc>
                  <a:txBody>
                    <a:bodyPr/>
                    <a:p>
                      <a:pPr>
                        <a:buNone/>
                      </a:pPr>
                      <a:r>
                        <a:rPr lang="en-US"/>
                        <a:t>Mendamaikan, memberi peringatan</a:t>
                      </a:r>
                      <a:endParaRPr lang="en-US"/>
                    </a:p>
                  </a:txBody>
                  <a:tcPr/>
                </a:tc>
              </a:tr>
              <a:tr h="720725">
                <a:tc>
                  <a:txBody>
                    <a:bodyPr/>
                    <a:p>
                      <a:pPr>
                        <a:buNone/>
                      </a:pPr>
                      <a:r>
                        <a:rPr lang="en-US"/>
                        <a:t>Selalu membuat gaduh</a:t>
                      </a:r>
                      <a:endParaRPr lang="en-US"/>
                    </a:p>
                  </a:txBody>
                  <a:tcPr/>
                </a:tc>
                <a:tc>
                  <a:txBody>
                    <a:bodyPr/>
                    <a:p>
                      <a:pPr>
                        <a:buNone/>
                      </a:pPr>
                      <a:r>
                        <a:rPr lang="en-US"/>
                        <a:t>Memberi dorongan sehingga tdk malas, memberi bimbingan, jika berlanjut diberi hukuman</a:t>
                      </a:r>
                      <a:endParaRPr lang="en-US"/>
                    </a:p>
                  </a:txBody>
                  <a:tcPr/>
                </a:tc>
              </a:tr>
              <a:tr h="398145">
                <a:tc>
                  <a:txBody>
                    <a:bodyPr/>
                    <a:p>
                      <a:pPr>
                        <a:buNone/>
                      </a:pPr>
                      <a:r>
                        <a:rPr lang="en-US"/>
                        <a:t>Tidak masuk kelas beberapa kali</a:t>
                      </a:r>
                      <a:endParaRPr lang="en-US"/>
                    </a:p>
                  </a:txBody>
                  <a:tcPr/>
                </a:tc>
                <a:tc>
                  <a:txBody>
                    <a:bodyPr/>
                    <a:p>
                      <a:pPr>
                        <a:buNone/>
                      </a:pPr>
                      <a:r>
                        <a:rPr lang="en-US"/>
                        <a:t>Dikeluarkan karena melanggar peraturan</a:t>
                      </a:r>
                      <a:endParaRPr lang="en-US"/>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p:nvPr>
            <p:ph type="subTitle" idx="1"/>
          </p:nvPr>
        </p:nvSpPr>
        <p:spPr>
          <a:xfrm>
            <a:off x="1097915" y="756285"/>
            <a:ext cx="6937375" cy="3319780"/>
          </a:xfrm>
        </p:spPr>
        <p:txBody>
          <a:bodyPr/>
          <a:p>
            <a:pPr marL="139700" indent="0">
              <a:buNone/>
            </a:pPr>
            <a:r>
              <a:rPr lang="en-US"/>
              <a:t>Dari gambaran di atas masih terlihat pendekatan guru yang memberikan bimbingan tetapi masih tetap menggunakan sanksi, bahkan sampai dikeluarkan dari sekolah. Padahal pendekatan pembimbing menghindari adanya sanksi. Tingkah laku negatif siswa perlu dicermati lebih spesifik agar dapat memberikan bantuan secara khusus dan tepat. </a:t>
            </a:r>
            <a:endParaRPr lang="en-US"/>
          </a:p>
          <a:p>
            <a:pPr marL="139700" indent="0">
              <a:buNone/>
            </a:pPr>
            <a:endParaRPr lang="en-US"/>
          </a:p>
          <a:p>
            <a:pPr marL="139700" indent="0">
              <a:buNone/>
            </a:pPr>
            <a:r>
              <a:rPr lang="en-US"/>
              <a:t>Sebagai pembimbing, perilaku negatif tersebut dapat ditangani melalui studi kasus</a:t>
            </a:r>
            <a:endParaRPr lang="en-US"/>
          </a:p>
        </p:txBody>
      </p:sp>
      <p:grpSp>
        <p:nvGrpSpPr>
          <p:cNvPr id="3247" name="Google Shape;3247;p76"/>
          <p:cNvGrpSpPr/>
          <p:nvPr/>
        </p:nvGrpSpPr>
        <p:grpSpPr>
          <a:xfrm>
            <a:off x="2108811" y="3400727"/>
            <a:ext cx="1063975" cy="1217725"/>
            <a:chOff x="150113" y="2890400"/>
            <a:chExt cx="439950" cy="503525"/>
          </a:xfrm>
        </p:grpSpPr>
        <p:sp>
          <p:nvSpPr>
            <p:cNvPr id="3248" name="Google Shape;3248;p76"/>
            <p:cNvSpPr/>
            <p:nvPr/>
          </p:nvSpPr>
          <p:spPr>
            <a:xfrm>
              <a:off x="150263" y="2890400"/>
              <a:ext cx="439650" cy="503525"/>
            </a:xfrm>
            <a:custGeom>
              <a:avLst/>
              <a:gdLst/>
              <a:ahLst/>
              <a:cxnLst/>
              <a:rect l="l" t="t" r="r" b="b"/>
              <a:pathLst>
                <a:path w="17586" h="20141" extrusionOk="0">
                  <a:moveTo>
                    <a:pt x="5691" y="3768"/>
                  </a:moveTo>
                  <a:cubicBezTo>
                    <a:pt x="5751" y="4399"/>
                    <a:pt x="5834" y="5030"/>
                    <a:pt x="5929" y="5661"/>
                  </a:cubicBezTo>
                  <a:lnTo>
                    <a:pt x="5918" y="5661"/>
                  </a:lnTo>
                  <a:cubicBezTo>
                    <a:pt x="5787" y="5030"/>
                    <a:pt x="5691" y="4399"/>
                    <a:pt x="5691" y="3768"/>
                  </a:cubicBezTo>
                  <a:close/>
                  <a:moveTo>
                    <a:pt x="1893" y="4351"/>
                  </a:moveTo>
                  <a:cubicBezTo>
                    <a:pt x="2322" y="4815"/>
                    <a:pt x="2762" y="5280"/>
                    <a:pt x="3227" y="5720"/>
                  </a:cubicBezTo>
                  <a:lnTo>
                    <a:pt x="3215" y="5720"/>
                  </a:lnTo>
                  <a:cubicBezTo>
                    <a:pt x="2727" y="5304"/>
                    <a:pt x="2274" y="4851"/>
                    <a:pt x="1893" y="4351"/>
                  </a:cubicBezTo>
                  <a:close/>
                  <a:moveTo>
                    <a:pt x="9704" y="4696"/>
                  </a:moveTo>
                  <a:cubicBezTo>
                    <a:pt x="9394" y="5256"/>
                    <a:pt x="9108" y="5828"/>
                    <a:pt x="8846" y="6399"/>
                  </a:cubicBezTo>
                  <a:lnTo>
                    <a:pt x="8835" y="6399"/>
                  </a:lnTo>
                  <a:cubicBezTo>
                    <a:pt x="9073" y="5792"/>
                    <a:pt x="9358" y="5208"/>
                    <a:pt x="9704" y="4696"/>
                  </a:cubicBezTo>
                  <a:close/>
                  <a:moveTo>
                    <a:pt x="12764" y="6923"/>
                  </a:moveTo>
                  <a:lnTo>
                    <a:pt x="12764" y="6923"/>
                  </a:lnTo>
                  <a:cubicBezTo>
                    <a:pt x="12228" y="7280"/>
                    <a:pt x="11716" y="7637"/>
                    <a:pt x="11204" y="8030"/>
                  </a:cubicBezTo>
                  <a:cubicBezTo>
                    <a:pt x="11204" y="8030"/>
                    <a:pt x="11192" y="8018"/>
                    <a:pt x="11192" y="8018"/>
                  </a:cubicBezTo>
                  <a:cubicBezTo>
                    <a:pt x="11692" y="7602"/>
                    <a:pt x="12204" y="7221"/>
                    <a:pt x="12764" y="6923"/>
                  </a:cubicBezTo>
                  <a:close/>
                  <a:moveTo>
                    <a:pt x="12870" y="10308"/>
                  </a:moveTo>
                  <a:cubicBezTo>
                    <a:pt x="13237" y="10308"/>
                    <a:pt x="13602" y="10328"/>
                    <a:pt x="13954" y="10376"/>
                  </a:cubicBezTo>
                  <a:cubicBezTo>
                    <a:pt x="13492" y="10358"/>
                    <a:pt x="13024" y="10347"/>
                    <a:pt x="12559" y="10347"/>
                  </a:cubicBezTo>
                  <a:cubicBezTo>
                    <a:pt x="12388" y="10347"/>
                    <a:pt x="12218" y="10349"/>
                    <a:pt x="12049" y="10352"/>
                  </a:cubicBezTo>
                  <a:cubicBezTo>
                    <a:pt x="12049" y="10352"/>
                    <a:pt x="12037" y="10340"/>
                    <a:pt x="12037" y="10340"/>
                  </a:cubicBezTo>
                  <a:cubicBezTo>
                    <a:pt x="12314" y="10319"/>
                    <a:pt x="12593" y="10308"/>
                    <a:pt x="12870" y="10308"/>
                  </a:cubicBezTo>
                  <a:close/>
                  <a:moveTo>
                    <a:pt x="6474" y="0"/>
                  </a:moveTo>
                  <a:cubicBezTo>
                    <a:pt x="6448" y="0"/>
                    <a:pt x="6421" y="2"/>
                    <a:pt x="6394" y="5"/>
                  </a:cubicBezTo>
                  <a:cubicBezTo>
                    <a:pt x="6132" y="41"/>
                    <a:pt x="5977" y="279"/>
                    <a:pt x="5834" y="470"/>
                  </a:cubicBezTo>
                  <a:cubicBezTo>
                    <a:pt x="5644" y="708"/>
                    <a:pt x="5489" y="970"/>
                    <a:pt x="5370" y="1256"/>
                  </a:cubicBezTo>
                  <a:cubicBezTo>
                    <a:pt x="4894" y="2315"/>
                    <a:pt x="4834" y="3518"/>
                    <a:pt x="5048" y="4661"/>
                  </a:cubicBezTo>
                  <a:cubicBezTo>
                    <a:pt x="5144" y="5113"/>
                    <a:pt x="5275" y="5542"/>
                    <a:pt x="5441" y="5970"/>
                  </a:cubicBezTo>
                  <a:cubicBezTo>
                    <a:pt x="5298" y="5899"/>
                    <a:pt x="5156" y="5828"/>
                    <a:pt x="5001" y="5768"/>
                  </a:cubicBezTo>
                  <a:cubicBezTo>
                    <a:pt x="4917" y="5589"/>
                    <a:pt x="4834" y="5423"/>
                    <a:pt x="4751" y="5256"/>
                  </a:cubicBezTo>
                  <a:cubicBezTo>
                    <a:pt x="4489" y="4720"/>
                    <a:pt x="4227" y="4196"/>
                    <a:pt x="3929" y="3684"/>
                  </a:cubicBezTo>
                  <a:cubicBezTo>
                    <a:pt x="3358" y="2708"/>
                    <a:pt x="2631" y="1672"/>
                    <a:pt x="1631" y="1089"/>
                  </a:cubicBezTo>
                  <a:cubicBezTo>
                    <a:pt x="1371" y="947"/>
                    <a:pt x="989" y="757"/>
                    <a:pt x="647" y="757"/>
                  </a:cubicBezTo>
                  <a:cubicBezTo>
                    <a:pt x="474" y="757"/>
                    <a:pt x="311" y="806"/>
                    <a:pt x="179" y="934"/>
                  </a:cubicBezTo>
                  <a:cubicBezTo>
                    <a:pt x="0" y="1113"/>
                    <a:pt x="0" y="1398"/>
                    <a:pt x="12" y="1637"/>
                  </a:cubicBezTo>
                  <a:cubicBezTo>
                    <a:pt x="12" y="1946"/>
                    <a:pt x="48" y="2256"/>
                    <a:pt x="107" y="2553"/>
                  </a:cubicBezTo>
                  <a:cubicBezTo>
                    <a:pt x="369" y="3684"/>
                    <a:pt x="1060" y="4685"/>
                    <a:pt x="1917" y="5447"/>
                  </a:cubicBezTo>
                  <a:cubicBezTo>
                    <a:pt x="2405" y="5887"/>
                    <a:pt x="2953" y="6244"/>
                    <a:pt x="3524" y="6566"/>
                  </a:cubicBezTo>
                  <a:cubicBezTo>
                    <a:pt x="3524" y="6566"/>
                    <a:pt x="3524" y="6578"/>
                    <a:pt x="3524" y="6578"/>
                  </a:cubicBezTo>
                  <a:cubicBezTo>
                    <a:pt x="3453" y="6816"/>
                    <a:pt x="3489" y="7054"/>
                    <a:pt x="3572" y="7280"/>
                  </a:cubicBezTo>
                  <a:cubicBezTo>
                    <a:pt x="3548" y="7661"/>
                    <a:pt x="3667" y="8018"/>
                    <a:pt x="3822" y="8364"/>
                  </a:cubicBezTo>
                  <a:cubicBezTo>
                    <a:pt x="4024" y="9423"/>
                    <a:pt x="4394" y="10459"/>
                    <a:pt x="4846" y="11423"/>
                  </a:cubicBezTo>
                  <a:cubicBezTo>
                    <a:pt x="4894" y="11531"/>
                    <a:pt x="4953" y="11626"/>
                    <a:pt x="5001" y="11721"/>
                  </a:cubicBezTo>
                  <a:cubicBezTo>
                    <a:pt x="4977" y="11733"/>
                    <a:pt x="4941" y="11757"/>
                    <a:pt x="4917" y="11781"/>
                  </a:cubicBezTo>
                  <a:cubicBezTo>
                    <a:pt x="4786" y="11876"/>
                    <a:pt x="4655" y="11983"/>
                    <a:pt x="4536" y="12090"/>
                  </a:cubicBezTo>
                  <a:cubicBezTo>
                    <a:pt x="4286" y="12316"/>
                    <a:pt x="4060" y="12555"/>
                    <a:pt x="3858" y="12816"/>
                  </a:cubicBezTo>
                  <a:cubicBezTo>
                    <a:pt x="3477" y="13281"/>
                    <a:pt x="3155" y="13781"/>
                    <a:pt x="2917" y="14329"/>
                  </a:cubicBezTo>
                  <a:cubicBezTo>
                    <a:pt x="2643" y="12805"/>
                    <a:pt x="2369" y="11281"/>
                    <a:pt x="1607" y="9923"/>
                  </a:cubicBezTo>
                  <a:cubicBezTo>
                    <a:pt x="1405" y="9554"/>
                    <a:pt x="1179" y="9221"/>
                    <a:pt x="917" y="8899"/>
                  </a:cubicBezTo>
                  <a:cubicBezTo>
                    <a:pt x="905" y="8852"/>
                    <a:pt x="881" y="8828"/>
                    <a:pt x="834" y="8804"/>
                  </a:cubicBezTo>
                  <a:cubicBezTo>
                    <a:pt x="703" y="8661"/>
                    <a:pt x="572" y="8518"/>
                    <a:pt x="429" y="8375"/>
                  </a:cubicBezTo>
                  <a:cubicBezTo>
                    <a:pt x="401" y="8351"/>
                    <a:pt x="364" y="8340"/>
                    <a:pt x="326" y="8340"/>
                  </a:cubicBezTo>
                  <a:cubicBezTo>
                    <a:pt x="236" y="8340"/>
                    <a:pt x="139" y="8402"/>
                    <a:pt x="131" y="8495"/>
                  </a:cubicBezTo>
                  <a:cubicBezTo>
                    <a:pt x="107" y="9971"/>
                    <a:pt x="179" y="11459"/>
                    <a:pt x="369" y="12924"/>
                  </a:cubicBezTo>
                  <a:cubicBezTo>
                    <a:pt x="464" y="13602"/>
                    <a:pt x="572" y="14293"/>
                    <a:pt x="822" y="14936"/>
                  </a:cubicBezTo>
                  <a:cubicBezTo>
                    <a:pt x="1036" y="15507"/>
                    <a:pt x="1393" y="16019"/>
                    <a:pt x="1822" y="16460"/>
                  </a:cubicBezTo>
                  <a:cubicBezTo>
                    <a:pt x="2024" y="16662"/>
                    <a:pt x="2238" y="16841"/>
                    <a:pt x="2477" y="17019"/>
                  </a:cubicBezTo>
                  <a:cubicBezTo>
                    <a:pt x="2512" y="17424"/>
                    <a:pt x="2608" y="17817"/>
                    <a:pt x="2762" y="18198"/>
                  </a:cubicBezTo>
                  <a:cubicBezTo>
                    <a:pt x="2893" y="18520"/>
                    <a:pt x="3048" y="18817"/>
                    <a:pt x="3251" y="19091"/>
                  </a:cubicBezTo>
                  <a:cubicBezTo>
                    <a:pt x="3429" y="19329"/>
                    <a:pt x="3655" y="19591"/>
                    <a:pt x="3917" y="19734"/>
                  </a:cubicBezTo>
                  <a:cubicBezTo>
                    <a:pt x="4084" y="19936"/>
                    <a:pt x="4286" y="20115"/>
                    <a:pt x="4524" y="20139"/>
                  </a:cubicBezTo>
                  <a:cubicBezTo>
                    <a:pt x="4529" y="20140"/>
                    <a:pt x="4533" y="20140"/>
                    <a:pt x="4538" y="20140"/>
                  </a:cubicBezTo>
                  <a:cubicBezTo>
                    <a:pt x="4591" y="20140"/>
                    <a:pt x="4630" y="20075"/>
                    <a:pt x="4608" y="20020"/>
                  </a:cubicBezTo>
                  <a:cubicBezTo>
                    <a:pt x="4560" y="19829"/>
                    <a:pt x="4405" y="19698"/>
                    <a:pt x="4286" y="19555"/>
                  </a:cubicBezTo>
                  <a:cubicBezTo>
                    <a:pt x="4227" y="19484"/>
                    <a:pt x="4179" y="19424"/>
                    <a:pt x="4132" y="19353"/>
                  </a:cubicBezTo>
                  <a:lnTo>
                    <a:pt x="4132" y="19353"/>
                  </a:lnTo>
                  <a:cubicBezTo>
                    <a:pt x="4229" y="19461"/>
                    <a:pt x="4345" y="19559"/>
                    <a:pt x="4481" y="19559"/>
                  </a:cubicBezTo>
                  <a:cubicBezTo>
                    <a:pt x="4495" y="19559"/>
                    <a:pt x="4510" y="19558"/>
                    <a:pt x="4524" y="19555"/>
                  </a:cubicBezTo>
                  <a:cubicBezTo>
                    <a:pt x="4548" y="19543"/>
                    <a:pt x="4572" y="19532"/>
                    <a:pt x="4584" y="19508"/>
                  </a:cubicBezTo>
                  <a:cubicBezTo>
                    <a:pt x="4655" y="19571"/>
                    <a:pt x="4738" y="19618"/>
                    <a:pt x="4819" y="19618"/>
                  </a:cubicBezTo>
                  <a:cubicBezTo>
                    <a:pt x="4875" y="19618"/>
                    <a:pt x="4929" y="19597"/>
                    <a:pt x="4977" y="19543"/>
                  </a:cubicBezTo>
                  <a:cubicBezTo>
                    <a:pt x="5001" y="19532"/>
                    <a:pt x="5013" y="19508"/>
                    <a:pt x="5013" y="19484"/>
                  </a:cubicBezTo>
                  <a:cubicBezTo>
                    <a:pt x="5060" y="19496"/>
                    <a:pt x="5120" y="19508"/>
                    <a:pt x="5167" y="19508"/>
                  </a:cubicBezTo>
                  <a:cubicBezTo>
                    <a:pt x="5239" y="19496"/>
                    <a:pt x="5286" y="19436"/>
                    <a:pt x="5286" y="19377"/>
                  </a:cubicBezTo>
                  <a:cubicBezTo>
                    <a:pt x="5358" y="19436"/>
                    <a:pt x="5429" y="19496"/>
                    <a:pt x="5525" y="19508"/>
                  </a:cubicBezTo>
                  <a:cubicBezTo>
                    <a:pt x="5532" y="19509"/>
                    <a:pt x="5539" y="19510"/>
                    <a:pt x="5546" y="19510"/>
                  </a:cubicBezTo>
                  <a:cubicBezTo>
                    <a:pt x="5610" y="19510"/>
                    <a:pt x="5665" y="19464"/>
                    <a:pt x="5644" y="19389"/>
                  </a:cubicBezTo>
                  <a:cubicBezTo>
                    <a:pt x="5620" y="19270"/>
                    <a:pt x="5525" y="19186"/>
                    <a:pt x="5441" y="19103"/>
                  </a:cubicBezTo>
                  <a:cubicBezTo>
                    <a:pt x="5429" y="19091"/>
                    <a:pt x="5406" y="19067"/>
                    <a:pt x="5394" y="19055"/>
                  </a:cubicBezTo>
                  <a:lnTo>
                    <a:pt x="5394" y="19055"/>
                  </a:lnTo>
                  <a:cubicBezTo>
                    <a:pt x="5477" y="19115"/>
                    <a:pt x="5572" y="19174"/>
                    <a:pt x="5667" y="19222"/>
                  </a:cubicBezTo>
                  <a:cubicBezTo>
                    <a:pt x="5708" y="19245"/>
                    <a:pt x="5746" y="19255"/>
                    <a:pt x="5782" y="19255"/>
                  </a:cubicBezTo>
                  <a:cubicBezTo>
                    <a:pt x="5968" y="19255"/>
                    <a:pt x="6072" y="18983"/>
                    <a:pt x="5882" y="18853"/>
                  </a:cubicBezTo>
                  <a:cubicBezTo>
                    <a:pt x="4989" y="18210"/>
                    <a:pt x="4251" y="17424"/>
                    <a:pt x="3834" y="16376"/>
                  </a:cubicBezTo>
                  <a:cubicBezTo>
                    <a:pt x="3596" y="15793"/>
                    <a:pt x="3453" y="15138"/>
                    <a:pt x="3596" y="14495"/>
                  </a:cubicBezTo>
                  <a:cubicBezTo>
                    <a:pt x="3715" y="13983"/>
                    <a:pt x="3989" y="13531"/>
                    <a:pt x="4334" y="13126"/>
                  </a:cubicBezTo>
                  <a:cubicBezTo>
                    <a:pt x="4667" y="12733"/>
                    <a:pt x="5060" y="12400"/>
                    <a:pt x="5453" y="12043"/>
                  </a:cubicBezTo>
                  <a:cubicBezTo>
                    <a:pt x="5688" y="12096"/>
                    <a:pt x="5933" y="12105"/>
                    <a:pt x="6174" y="12105"/>
                  </a:cubicBezTo>
                  <a:cubicBezTo>
                    <a:pt x="6313" y="12105"/>
                    <a:pt x="6450" y="12102"/>
                    <a:pt x="6584" y="12102"/>
                  </a:cubicBezTo>
                  <a:cubicBezTo>
                    <a:pt x="6723" y="12104"/>
                    <a:pt x="6862" y="12105"/>
                    <a:pt x="7001" y="12105"/>
                  </a:cubicBezTo>
                  <a:cubicBezTo>
                    <a:pt x="7671" y="12105"/>
                    <a:pt x="8340" y="12082"/>
                    <a:pt x="9001" y="12043"/>
                  </a:cubicBezTo>
                  <a:cubicBezTo>
                    <a:pt x="9811" y="11995"/>
                    <a:pt x="10620" y="11912"/>
                    <a:pt x="11418" y="11793"/>
                  </a:cubicBezTo>
                  <a:cubicBezTo>
                    <a:pt x="11930" y="11971"/>
                    <a:pt x="12454" y="12150"/>
                    <a:pt x="12990" y="12281"/>
                  </a:cubicBezTo>
                  <a:cubicBezTo>
                    <a:pt x="13720" y="12471"/>
                    <a:pt x="14519" y="12635"/>
                    <a:pt x="15299" y="12635"/>
                  </a:cubicBezTo>
                  <a:cubicBezTo>
                    <a:pt x="15689" y="12635"/>
                    <a:pt x="16074" y="12594"/>
                    <a:pt x="16443" y="12495"/>
                  </a:cubicBezTo>
                  <a:cubicBezTo>
                    <a:pt x="16883" y="12376"/>
                    <a:pt x="17574" y="12126"/>
                    <a:pt x="17586" y="11578"/>
                  </a:cubicBezTo>
                  <a:cubicBezTo>
                    <a:pt x="17586" y="11316"/>
                    <a:pt x="17371" y="11126"/>
                    <a:pt x="17205" y="10959"/>
                  </a:cubicBezTo>
                  <a:cubicBezTo>
                    <a:pt x="16990" y="10745"/>
                    <a:pt x="16752" y="10554"/>
                    <a:pt x="16490" y="10388"/>
                  </a:cubicBezTo>
                  <a:cubicBezTo>
                    <a:pt x="15607" y="9834"/>
                    <a:pt x="14562" y="9604"/>
                    <a:pt x="13525" y="9604"/>
                  </a:cubicBezTo>
                  <a:cubicBezTo>
                    <a:pt x="13402" y="9604"/>
                    <a:pt x="13279" y="9607"/>
                    <a:pt x="13157" y="9614"/>
                  </a:cubicBezTo>
                  <a:cubicBezTo>
                    <a:pt x="12537" y="9649"/>
                    <a:pt x="11930" y="9768"/>
                    <a:pt x="11335" y="9935"/>
                  </a:cubicBezTo>
                  <a:cubicBezTo>
                    <a:pt x="11240" y="9864"/>
                    <a:pt x="11156" y="9804"/>
                    <a:pt x="11073" y="9733"/>
                  </a:cubicBezTo>
                  <a:cubicBezTo>
                    <a:pt x="11061" y="9733"/>
                    <a:pt x="11061" y="9721"/>
                    <a:pt x="11061" y="9721"/>
                  </a:cubicBezTo>
                  <a:cubicBezTo>
                    <a:pt x="11180" y="9685"/>
                    <a:pt x="11311" y="9649"/>
                    <a:pt x="11430" y="9602"/>
                  </a:cubicBezTo>
                  <a:cubicBezTo>
                    <a:pt x="12002" y="9435"/>
                    <a:pt x="12561" y="9256"/>
                    <a:pt x="13109" y="9042"/>
                  </a:cubicBezTo>
                  <a:cubicBezTo>
                    <a:pt x="14157" y="8625"/>
                    <a:pt x="15300" y="8066"/>
                    <a:pt x="16026" y="7161"/>
                  </a:cubicBezTo>
                  <a:cubicBezTo>
                    <a:pt x="16300" y="6816"/>
                    <a:pt x="16728" y="6197"/>
                    <a:pt x="16407" y="5756"/>
                  </a:cubicBezTo>
                  <a:cubicBezTo>
                    <a:pt x="16252" y="5542"/>
                    <a:pt x="15966" y="5506"/>
                    <a:pt x="15740" y="5482"/>
                  </a:cubicBezTo>
                  <a:cubicBezTo>
                    <a:pt x="15534" y="5450"/>
                    <a:pt x="15333" y="5435"/>
                    <a:pt x="15130" y="5435"/>
                  </a:cubicBezTo>
                  <a:cubicBezTo>
                    <a:pt x="15028" y="5435"/>
                    <a:pt x="14927" y="5439"/>
                    <a:pt x="14823" y="5447"/>
                  </a:cubicBezTo>
                  <a:cubicBezTo>
                    <a:pt x="13657" y="5518"/>
                    <a:pt x="12573" y="6042"/>
                    <a:pt x="11680" y="6780"/>
                  </a:cubicBezTo>
                  <a:cubicBezTo>
                    <a:pt x="11168" y="7197"/>
                    <a:pt x="10728" y="7673"/>
                    <a:pt x="10323" y="8185"/>
                  </a:cubicBezTo>
                  <a:cubicBezTo>
                    <a:pt x="10204" y="8352"/>
                    <a:pt x="10073" y="8518"/>
                    <a:pt x="9942" y="8685"/>
                  </a:cubicBezTo>
                  <a:cubicBezTo>
                    <a:pt x="9918" y="8721"/>
                    <a:pt x="9894" y="8745"/>
                    <a:pt x="9870" y="8780"/>
                  </a:cubicBezTo>
                  <a:cubicBezTo>
                    <a:pt x="9644" y="8614"/>
                    <a:pt x="9430" y="8447"/>
                    <a:pt x="9204" y="8280"/>
                  </a:cubicBezTo>
                  <a:cubicBezTo>
                    <a:pt x="9394" y="8090"/>
                    <a:pt x="9585" y="7887"/>
                    <a:pt x="9787" y="7685"/>
                  </a:cubicBezTo>
                  <a:cubicBezTo>
                    <a:pt x="10204" y="7268"/>
                    <a:pt x="10609" y="6851"/>
                    <a:pt x="11001" y="6399"/>
                  </a:cubicBezTo>
                  <a:cubicBezTo>
                    <a:pt x="11728" y="5542"/>
                    <a:pt x="12478" y="4518"/>
                    <a:pt x="12692" y="3375"/>
                  </a:cubicBezTo>
                  <a:cubicBezTo>
                    <a:pt x="12787" y="2934"/>
                    <a:pt x="12859" y="2196"/>
                    <a:pt x="12371" y="1958"/>
                  </a:cubicBezTo>
                  <a:cubicBezTo>
                    <a:pt x="12298" y="1920"/>
                    <a:pt x="12221" y="1905"/>
                    <a:pt x="12142" y="1905"/>
                  </a:cubicBezTo>
                  <a:cubicBezTo>
                    <a:pt x="11974" y="1905"/>
                    <a:pt x="11798" y="1973"/>
                    <a:pt x="11644" y="2029"/>
                  </a:cubicBezTo>
                  <a:cubicBezTo>
                    <a:pt x="11359" y="2125"/>
                    <a:pt x="11085" y="2256"/>
                    <a:pt x="10823" y="2422"/>
                  </a:cubicBezTo>
                  <a:cubicBezTo>
                    <a:pt x="9835" y="3041"/>
                    <a:pt x="9120" y="4006"/>
                    <a:pt x="8680" y="5077"/>
                  </a:cubicBezTo>
                  <a:cubicBezTo>
                    <a:pt x="8418" y="5685"/>
                    <a:pt x="8263" y="6316"/>
                    <a:pt x="8144" y="6959"/>
                  </a:cubicBezTo>
                  <a:cubicBezTo>
                    <a:pt x="8120" y="7137"/>
                    <a:pt x="8084" y="7316"/>
                    <a:pt x="8049" y="7506"/>
                  </a:cubicBezTo>
                  <a:cubicBezTo>
                    <a:pt x="7799" y="7340"/>
                    <a:pt x="7537" y="7173"/>
                    <a:pt x="7275" y="7018"/>
                  </a:cubicBezTo>
                  <a:cubicBezTo>
                    <a:pt x="7322" y="6744"/>
                    <a:pt x="7370" y="6482"/>
                    <a:pt x="7430" y="6209"/>
                  </a:cubicBezTo>
                  <a:cubicBezTo>
                    <a:pt x="7537" y="5637"/>
                    <a:pt x="7644" y="5054"/>
                    <a:pt x="7715" y="4470"/>
                  </a:cubicBezTo>
                  <a:cubicBezTo>
                    <a:pt x="7858" y="3351"/>
                    <a:pt x="7906" y="2077"/>
                    <a:pt x="7453" y="1017"/>
                  </a:cubicBezTo>
                  <a:cubicBezTo>
                    <a:pt x="7284" y="622"/>
                    <a:pt x="6974" y="0"/>
                    <a:pt x="6474"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grpSp>
          <p:nvGrpSpPr>
            <p:cNvPr id="3249" name="Google Shape;3249;p76"/>
            <p:cNvGrpSpPr/>
            <p:nvPr/>
          </p:nvGrpSpPr>
          <p:grpSpPr>
            <a:xfrm>
              <a:off x="150113" y="2890413"/>
              <a:ext cx="439950" cy="503500"/>
              <a:chOff x="542325" y="3350400"/>
              <a:chExt cx="439950" cy="503500"/>
            </a:xfrm>
          </p:grpSpPr>
          <p:sp>
            <p:nvSpPr>
              <p:cNvPr id="3250" name="Google Shape;3250;p76"/>
              <p:cNvSpPr/>
              <p:nvPr/>
            </p:nvSpPr>
            <p:spPr>
              <a:xfrm>
                <a:off x="599775" y="3521450"/>
                <a:ext cx="239925" cy="332450"/>
              </a:xfrm>
              <a:custGeom>
                <a:avLst/>
                <a:gdLst/>
                <a:ahLst/>
                <a:cxnLst/>
                <a:rect l="l" t="t" r="r" b="b"/>
                <a:pathLst>
                  <a:path w="9597" h="13298" extrusionOk="0">
                    <a:moveTo>
                      <a:pt x="3322" y="2249"/>
                    </a:moveTo>
                    <a:cubicBezTo>
                      <a:pt x="3512" y="2380"/>
                      <a:pt x="3715" y="2522"/>
                      <a:pt x="3905" y="2653"/>
                    </a:cubicBezTo>
                    <a:cubicBezTo>
                      <a:pt x="3846" y="2618"/>
                      <a:pt x="3786" y="2582"/>
                      <a:pt x="3727" y="2546"/>
                    </a:cubicBezTo>
                    <a:cubicBezTo>
                      <a:pt x="3608" y="2451"/>
                      <a:pt x="3477" y="2368"/>
                      <a:pt x="3346" y="2272"/>
                    </a:cubicBezTo>
                    <a:cubicBezTo>
                      <a:pt x="3346" y="2261"/>
                      <a:pt x="3334" y="2261"/>
                      <a:pt x="3322" y="2249"/>
                    </a:cubicBezTo>
                    <a:close/>
                    <a:moveTo>
                      <a:pt x="1496" y="0"/>
                    </a:moveTo>
                    <a:cubicBezTo>
                      <a:pt x="1371" y="0"/>
                      <a:pt x="1243" y="116"/>
                      <a:pt x="1274" y="272"/>
                    </a:cubicBezTo>
                    <a:cubicBezTo>
                      <a:pt x="1286" y="296"/>
                      <a:pt x="1286" y="320"/>
                      <a:pt x="1286" y="332"/>
                    </a:cubicBezTo>
                    <a:cubicBezTo>
                      <a:pt x="1238" y="748"/>
                      <a:pt x="1357" y="1141"/>
                      <a:pt x="1524" y="1510"/>
                    </a:cubicBezTo>
                    <a:cubicBezTo>
                      <a:pt x="1738" y="2570"/>
                      <a:pt x="2096" y="3606"/>
                      <a:pt x="2560" y="4582"/>
                    </a:cubicBezTo>
                    <a:cubicBezTo>
                      <a:pt x="2608" y="4677"/>
                      <a:pt x="2655" y="4785"/>
                      <a:pt x="2715" y="4868"/>
                    </a:cubicBezTo>
                    <a:cubicBezTo>
                      <a:pt x="2691" y="4892"/>
                      <a:pt x="2655" y="4916"/>
                      <a:pt x="2619" y="4939"/>
                    </a:cubicBezTo>
                    <a:cubicBezTo>
                      <a:pt x="2489" y="5035"/>
                      <a:pt x="2369" y="5142"/>
                      <a:pt x="2238" y="5249"/>
                    </a:cubicBezTo>
                    <a:cubicBezTo>
                      <a:pt x="2000" y="5475"/>
                      <a:pt x="1774" y="5713"/>
                      <a:pt x="1560" y="5963"/>
                    </a:cubicBezTo>
                    <a:cubicBezTo>
                      <a:pt x="1143" y="6475"/>
                      <a:pt x="798" y="7047"/>
                      <a:pt x="548" y="7654"/>
                    </a:cubicBezTo>
                    <a:cubicBezTo>
                      <a:pt x="72" y="8821"/>
                      <a:pt x="0" y="10178"/>
                      <a:pt x="476" y="11357"/>
                    </a:cubicBezTo>
                    <a:cubicBezTo>
                      <a:pt x="607" y="11666"/>
                      <a:pt x="762" y="11964"/>
                      <a:pt x="965" y="12238"/>
                    </a:cubicBezTo>
                    <a:cubicBezTo>
                      <a:pt x="1143" y="12476"/>
                      <a:pt x="1369" y="12738"/>
                      <a:pt x="1631" y="12881"/>
                    </a:cubicBezTo>
                    <a:cubicBezTo>
                      <a:pt x="1798" y="13095"/>
                      <a:pt x="2000" y="13274"/>
                      <a:pt x="2238" y="13298"/>
                    </a:cubicBezTo>
                    <a:cubicBezTo>
                      <a:pt x="2298" y="13298"/>
                      <a:pt x="2334" y="13226"/>
                      <a:pt x="2322" y="13179"/>
                    </a:cubicBezTo>
                    <a:cubicBezTo>
                      <a:pt x="2262" y="12976"/>
                      <a:pt x="2119" y="12857"/>
                      <a:pt x="1988" y="12702"/>
                    </a:cubicBezTo>
                    <a:cubicBezTo>
                      <a:pt x="1941" y="12643"/>
                      <a:pt x="1893" y="12583"/>
                      <a:pt x="1846" y="12512"/>
                    </a:cubicBezTo>
                    <a:lnTo>
                      <a:pt x="1846" y="12512"/>
                    </a:lnTo>
                    <a:cubicBezTo>
                      <a:pt x="1938" y="12615"/>
                      <a:pt x="2049" y="12709"/>
                      <a:pt x="2178" y="12709"/>
                    </a:cubicBezTo>
                    <a:cubicBezTo>
                      <a:pt x="2198" y="12709"/>
                      <a:pt x="2218" y="12707"/>
                      <a:pt x="2238" y="12702"/>
                    </a:cubicBezTo>
                    <a:cubicBezTo>
                      <a:pt x="2262" y="12702"/>
                      <a:pt x="2274" y="12678"/>
                      <a:pt x="2298" y="12667"/>
                    </a:cubicBezTo>
                    <a:cubicBezTo>
                      <a:pt x="2369" y="12730"/>
                      <a:pt x="2448" y="12777"/>
                      <a:pt x="2528" y="12777"/>
                    </a:cubicBezTo>
                    <a:cubicBezTo>
                      <a:pt x="2583" y="12777"/>
                      <a:pt x="2638" y="12755"/>
                      <a:pt x="2691" y="12702"/>
                    </a:cubicBezTo>
                    <a:cubicBezTo>
                      <a:pt x="2703" y="12690"/>
                      <a:pt x="2715" y="12667"/>
                      <a:pt x="2727" y="12631"/>
                    </a:cubicBezTo>
                    <a:cubicBezTo>
                      <a:pt x="2774" y="12655"/>
                      <a:pt x="2822" y="12655"/>
                      <a:pt x="2881" y="12655"/>
                    </a:cubicBezTo>
                    <a:cubicBezTo>
                      <a:pt x="2953" y="12655"/>
                      <a:pt x="3000" y="12595"/>
                      <a:pt x="2989" y="12524"/>
                    </a:cubicBezTo>
                    <a:lnTo>
                      <a:pt x="2989" y="12524"/>
                    </a:lnTo>
                    <a:cubicBezTo>
                      <a:pt x="3060" y="12595"/>
                      <a:pt x="3143" y="12655"/>
                      <a:pt x="3239" y="12667"/>
                    </a:cubicBezTo>
                    <a:cubicBezTo>
                      <a:pt x="3245" y="12668"/>
                      <a:pt x="3251" y="12668"/>
                      <a:pt x="3257" y="12668"/>
                    </a:cubicBezTo>
                    <a:cubicBezTo>
                      <a:pt x="3322" y="12668"/>
                      <a:pt x="3379" y="12612"/>
                      <a:pt x="3358" y="12536"/>
                    </a:cubicBezTo>
                    <a:cubicBezTo>
                      <a:pt x="3322" y="12417"/>
                      <a:pt x="3239" y="12333"/>
                      <a:pt x="3155" y="12262"/>
                    </a:cubicBezTo>
                    <a:cubicBezTo>
                      <a:pt x="3142" y="12248"/>
                      <a:pt x="3132" y="12238"/>
                      <a:pt x="3121" y="12230"/>
                    </a:cubicBezTo>
                    <a:lnTo>
                      <a:pt x="3121" y="12230"/>
                    </a:lnTo>
                    <a:cubicBezTo>
                      <a:pt x="3208" y="12284"/>
                      <a:pt x="3295" y="12337"/>
                      <a:pt x="3381" y="12381"/>
                    </a:cubicBezTo>
                    <a:cubicBezTo>
                      <a:pt x="3418" y="12401"/>
                      <a:pt x="3454" y="12410"/>
                      <a:pt x="3487" y="12410"/>
                    </a:cubicBezTo>
                    <a:cubicBezTo>
                      <a:pt x="3669" y="12410"/>
                      <a:pt x="3777" y="12143"/>
                      <a:pt x="3596" y="12012"/>
                    </a:cubicBezTo>
                    <a:cubicBezTo>
                      <a:pt x="2703" y="11369"/>
                      <a:pt x="1965" y="10583"/>
                      <a:pt x="1548" y="9535"/>
                    </a:cubicBezTo>
                    <a:cubicBezTo>
                      <a:pt x="1310" y="8952"/>
                      <a:pt x="1155" y="8285"/>
                      <a:pt x="1310" y="7654"/>
                    </a:cubicBezTo>
                    <a:cubicBezTo>
                      <a:pt x="1429" y="7142"/>
                      <a:pt x="1703" y="6678"/>
                      <a:pt x="2036" y="6285"/>
                    </a:cubicBezTo>
                    <a:cubicBezTo>
                      <a:pt x="2381" y="5892"/>
                      <a:pt x="2774" y="5547"/>
                      <a:pt x="3155" y="5201"/>
                    </a:cubicBezTo>
                    <a:lnTo>
                      <a:pt x="3167" y="5201"/>
                    </a:lnTo>
                    <a:cubicBezTo>
                      <a:pt x="3386" y="5252"/>
                      <a:pt x="3623" y="5259"/>
                      <a:pt x="3859" y="5259"/>
                    </a:cubicBezTo>
                    <a:cubicBezTo>
                      <a:pt x="3936" y="5259"/>
                      <a:pt x="4014" y="5258"/>
                      <a:pt x="4091" y="5258"/>
                    </a:cubicBezTo>
                    <a:cubicBezTo>
                      <a:pt x="4161" y="5258"/>
                      <a:pt x="4230" y="5259"/>
                      <a:pt x="4298" y="5261"/>
                    </a:cubicBezTo>
                    <a:cubicBezTo>
                      <a:pt x="4437" y="5263"/>
                      <a:pt x="4576" y="5264"/>
                      <a:pt x="4714" y="5264"/>
                    </a:cubicBezTo>
                    <a:cubicBezTo>
                      <a:pt x="5382" y="5264"/>
                      <a:pt x="6045" y="5241"/>
                      <a:pt x="6715" y="5201"/>
                    </a:cubicBezTo>
                    <a:cubicBezTo>
                      <a:pt x="7608" y="5142"/>
                      <a:pt x="8501" y="5047"/>
                      <a:pt x="9394" y="4916"/>
                    </a:cubicBezTo>
                    <a:cubicBezTo>
                      <a:pt x="9597" y="4880"/>
                      <a:pt x="9597" y="4523"/>
                      <a:pt x="9394" y="4487"/>
                    </a:cubicBezTo>
                    <a:cubicBezTo>
                      <a:pt x="7025" y="4142"/>
                      <a:pt x="4929" y="2892"/>
                      <a:pt x="3024" y="1475"/>
                    </a:cubicBezTo>
                    <a:cubicBezTo>
                      <a:pt x="2762" y="1284"/>
                      <a:pt x="2489" y="1082"/>
                      <a:pt x="2227" y="879"/>
                    </a:cubicBezTo>
                    <a:cubicBezTo>
                      <a:pt x="2131" y="796"/>
                      <a:pt x="2036" y="713"/>
                      <a:pt x="1953" y="617"/>
                    </a:cubicBezTo>
                    <a:cubicBezTo>
                      <a:pt x="1857" y="451"/>
                      <a:pt x="1762" y="272"/>
                      <a:pt x="1667" y="105"/>
                    </a:cubicBezTo>
                    <a:cubicBezTo>
                      <a:pt x="1626" y="32"/>
                      <a:pt x="1561" y="0"/>
                      <a:pt x="1496" y="0"/>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1" name="Google Shape;3251;p76"/>
              <p:cNvSpPr/>
              <p:nvPr/>
            </p:nvSpPr>
            <p:spPr>
              <a:xfrm>
                <a:off x="545000" y="3558700"/>
                <a:ext cx="89325" cy="234625"/>
              </a:xfrm>
              <a:custGeom>
                <a:avLst/>
                <a:gdLst/>
                <a:ahLst/>
                <a:cxnLst/>
                <a:rect l="l" t="t" r="r" b="b"/>
                <a:pathLst>
                  <a:path w="3573" h="9385" extrusionOk="0">
                    <a:moveTo>
                      <a:pt x="216" y="0"/>
                    </a:moveTo>
                    <a:cubicBezTo>
                      <a:pt x="130" y="0"/>
                      <a:pt x="36" y="62"/>
                      <a:pt x="36" y="151"/>
                    </a:cubicBezTo>
                    <a:cubicBezTo>
                      <a:pt x="0" y="1640"/>
                      <a:pt x="84" y="3116"/>
                      <a:pt x="274" y="4592"/>
                    </a:cubicBezTo>
                    <a:cubicBezTo>
                      <a:pt x="369" y="5271"/>
                      <a:pt x="477" y="5962"/>
                      <a:pt x="727" y="6605"/>
                    </a:cubicBezTo>
                    <a:cubicBezTo>
                      <a:pt x="941" y="7176"/>
                      <a:pt x="1286" y="7688"/>
                      <a:pt x="1727" y="8117"/>
                    </a:cubicBezTo>
                    <a:cubicBezTo>
                      <a:pt x="2132" y="8521"/>
                      <a:pt x="2596" y="8867"/>
                      <a:pt x="3096" y="9164"/>
                    </a:cubicBezTo>
                    <a:cubicBezTo>
                      <a:pt x="3120" y="9212"/>
                      <a:pt x="3156" y="9260"/>
                      <a:pt x="3179" y="9295"/>
                    </a:cubicBezTo>
                    <a:cubicBezTo>
                      <a:pt x="3217" y="9359"/>
                      <a:pt x="3272" y="9385"/>
                      <a:pt x="3328" y="9385"/>
                    </a:cubicBezTo>
                    <a:cubicBezTo>
                      <a:pt x="3377" y="9385"/>
                      <a:pt x="3426" y="9365"/>
                      <a:pt x="3465" y="9331"/>
                    </a:cubicBezTo>
                    <a:cubicBezTo>
                      <a:pt x="3537" y="9307"/>
                      <a:pt x="3572" y="9224"/>
                      <a:pt x="3560" y="9164"/>
                    </a:cubicBezTo>
                    <a:cubicBezTo>
                      <a:pt x="3560" y="9141"/>
                      <a:pt x="3548" y="9117"/>
                      <a:pt x="3548" y="9093"/>
                    </a:cubicBezTo>
                    <a:cubicBezTo>
                      <a:pt x="2679" y="6640"/>
                      <a:pt x="2798" y="3890"/>
                      <a:pt x="1512" y="1580"/>
                    </a:cubicBezTo>
                    <a:cubicBezTo>
                      <a:pt x="1310" y="1223"/>
                      <a:pt x="1084" y="878"/>
                      <a:pt x="822" y="568"/>
                    </a:cubicBezTo>
                    <a:cubicBezTo>
                      <a:pt x="810" y="520"/>
                      <a:pt x="774" y="485"/>
                      <a:pt x="739" y="473"/>
                    </a:cubicBezTo>
                    <a:cubicBezTo>
                      <a:pt x="608" y="318"/>
                      <a:pt x="477" y="175"/>
                      <a:pt x="322" y="44"/>
                    </a:cubicBezTo>
                    <a:cubicBezTo>
                      <a:pt x="295" y="14"/>
                      <a:pt x="257" y="0"/>
                      <a:pt x="216" y="0"/>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2" name="Google Shape;3252;p76"/>
              <p:cNvSpPr/>
              <p:nvPr/>
            </p:nvSpPr>
            <p:spPr>
              <a:xfrm>
                <a:off x="542325" y="3369150"/>
                <a:ext cx="143225" cy="168200"/>
              </a:xfrm>
              <a:custGeom>
                <a:avLst/>
                <a:gdLst/>
                <a:ahLst/>
                <a:cxnLst/>
                <a:rect l="l" t="t" r="r" b="b"/>
                <a:pathLst>
                  <a:path w="5729" h="6728" extrusionOk="0">
                    <a:moveTo>
                      <a:pt x="1905" y="3602"/>
                    </a:moveTo>
                    <a:lnTo>
                      <a:pt x="1905" y="3602"/>
                    </a:lnTo>
                    <a:cubicBezTo>
                      <a:pt x="2334" y="4066"/>
                      <a:pt x="2774" y="4519"/>
                      <a:pt x="3239" y="4971"/>
                    </a:cubicBezTo>
                    <a:lnTo>
                      <a:pt x="3227" y="4971"/>
                    </a:lnTo>
                    <a:cubicBezTo>
                      <a:pt x="2739" y="4554"/>
                      <a:pt x="2286" y="4102"/>
                      <a:pt x="1905" y="3602"/>
                    </a:cubicBezTo>
                    <a:close/>
                    <a:moveTo>
                      <a:pt x="661" y="0"/>
                    </a:moveTo>
                    <a:cubicBezTo>
                      <a:pt x="485" y="0"/>
                      <a:pt x="321" y="51"/>
                      <a:pt x="191" y="185"/>
                    </a:cubicBezTo>
                    <a:cubicBezTo>
                      <a:pt x="0" y="363"/>
                      <a:pt x="12" y="649"/>
                      <a:pt x="12" y="887"/>
                    </a:cubicBezTo>
                    <a:cubicBezTo>
                      <a:pt x="24" y="1185"/>
                      <a:pt x="48" y="1495"/>
                      <a:pt x="119" y="1792"/>
                    </a:cubicBezTo>
                    <a:cubicBezTo>
                      <a:pt x="381" y="2935"/>
                      <a:pt x="1060" y="3923"/>
                      <a:pt x="1929" y="4697"/>
                    </a:cubicBezTo>
                    <a:cubicBezTo>
                      <a:pt x="2417" y="5126"/>
                      <a:pt x="2965" y="5495"/>
                      <a:pt x="3536" y="5805"/>
                    </a:cubicBezTo>
                    <a:cubicBezTo>
                      <a:pt x="3715" y="5912"/>
                      <a:pt x="3894" y="6007"/>
                      <a:pt x="4084" y="6102"/>
                    </a:cubicBezTo>
                    <a:cubicBezTo>
                      <a:pt x="4370" y="6305"/>
                      <a:pt x="4667" y="6495"/>
                      <a:pt x="4965" y="6686"/>
                    </a:cubicBezTo>
                    <a:cubicBezTo>
                      <a:pt x="4995" y="6704"/>
                      <a:pt x="5034" y="6715"/>
                      <a:pt x="5071" y="6715"/>
                    </a:cubicBezTo>
                    <a:cubicBezTo>
                      <a:pt x="5108" y="6715"/>
                      <a:pt x="5144" y="6704"/>
                      <a:pt x="5168" y="6674"/>
                    </a:cubicBezTo>
                    <a:cubicBezTo>
                      <a:pt x="5179" y="6662"/>
                      <a:pt x="5191" y="6650"/>
                      <a:pt x="5203" y="6638"/>
                    </a:cubicBezTo>
                    <a:cubicBezTo>
                      <a:pt x="5259" y="6700"/>
                      <a:pt x="5329" y="6727"/>
                      <a:pt x="5398" y="6727"/>
                    </a:cubicBezTo>
                    <a:cubicBezTo>
                      <a:pt x="5567" y="6727"/>
                      <a:pt x="5728" y="6567"/>
                      <a:pt x="5644" y="6364"/>
                    </a:cubicBezTo>
                    <a:cubicBezTo>
                      <a:pt x="5394" y="5721"/>
                      <a:pt x="5060" y="5114"/>
                      <a:pt x="4763" y="4495"/>
                    </a:cubicBezTo>
                    <a:cubicBezTo>
                      <a:pt x="4501" y="3971"/>
                      <a:pt x="4239" y="3447"/>
                      <a:pt x="3941" y="2935"/>
                    </a:cubicBezTo>
                    <a:cubicBezTo>
                      <a:pt x="3370" y="1959"/>
                      <a:pt x="2643" y="923"/>
                      <a:pt x="1643" y="340"/>
                    </a:cubicBezTo>
                    <a:cubicBezTo>
                      <a:pt x="1384" y="191"/>
                      <a:pt x="1001" y="0"/>
                      <a:pt x="661" y="0"/>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3" name="Google Shape;3253;p76"/>
              <p:cNvSpPr/>
              <p:nvPr/>
            </p:nvSpPr>
            <p:spPr>
              <a:xfrm>
                <a:off x="769625" y="3590425"/>
                <a:ext cx="212650" cy="75675"/>
              </a:xfrm>
              <a:custGeom>
                <a:avLst/>
                <a:gdLst/>
                <a:ahLst/>
                <a:cxnLst/>
                <a:rect l="l" t="t" r="r" b="b"/>
                <a:pathLst>
                  <a:path w="8506" h="3027" extrusionOk="0">
                    <a:moveTo>
                      <a:pt x="3843" y="704"/>
                    </a:moveTo>
                    <a:cubicBezTo>
                      <a:pt x="4192" y="704"/>
                      <a:pt x="4538" y="724"/>
                      <a:pt x="4874" y="775"/>
                    </a:cubicBezTo>
                    <a:cubicBezTo>
                      <a:pt x="4401" y="749"/>
                      <a:pt x="3921" y="735"/>
                      <a:pt x="3444" y="735"/>
                    </a:cubicBezTo>
                    <a:cubicBezTo>
                      <a:pt x="3285" y="735"/>
                      <a:pt x="3127" y="737"/>
                      <a:pt x="2969" y="740"/>
                    </a:cubicBezTo>
                    <a:lnTo>
                      <a:pt x="2957" y="740"/>
                    </a:lnTo>
                    <a:cubicBezTo>
                      <a:pt x="3251" y="718"/>
                      <a:pt x="3548" y="704"/>
                      <a:pt x="3843" y="704"/>
                    </a:cubicBezTo>
                    <a:close/>
                    <a:moveTo>
                      <a:pt x="4486" y="1"/>
                    </a:moveTo>
                    <a:cubicBezTo>
                      <a:pt x="4349" y="1"/>
                      <a:pt x="4213" y="5"/>
                      <a:pt x="4077" y="13"/>
                    </a:cubicBezTo>
                    <a:cubicBezTo>
                      <a:pt x="3422" y="49"/>
                      <a:pt x="2791" y="180"/>
                      <a:pt x="2160" y="359"/>
                    </a:cubicBezTo>
                    <a:cubicBezTo>
                      <a:pt x="1957" y="418"/>
                      <a:pt x="1755" y="478"/>
                      <a:pt x="1552" y="537"/>
                    </a:cubicBezTo>
                    <a:cubicBezTo>
                      <a:pt x="1207" y="609"/>
                      <a:pt x="862" y="680"/>
                      <a:pt x="517" y="752"/>
                    </a:cubicBezTo>
                    <a:cubicBezTo>
                      <a:pt x="457" y="764"/>
                      <a:pt x="386" y="823"/>
                      <a:pt x="386" y="895"/>
                    </a:cubicBezTo>
                    <a:cubicBezTo>
                      <a:pt x="386" y="918"/>
                      <a:pt x="386" y="930"/>
                      <a:pt x="386" y="954"/>
                    </a:cubicBezTo>
                    <a:cubicBezTo>
                      <a:pt x="378" y="953"/>
                      <a:pt x="370" y="953"/>
                      <a:pt x="363" y="953"/>
                    </a:cubicBezTo>
                    <a:cubicBezTo>
                      <a:pt x="105" y="953"/>
                      <a:pt x="1" y="1339"/>
                      <a:pt x="278" y="1466"/>
                    </a:cubicBezTo>
                    <a:cubicBezTo>
                      <a:pt x="909" y="1728"/>
                      <a:pt x="1576" y="1930"/>
                      <a:pt x="2219" y="2157"/>
                    </a:cubicBezTo>
                    <a:cubicBezTo>
                      <a:pt x="2767" y="2347"/>
                      <a:pt x="3338" y="2538"/>
                      <a:pt x="3898" y="2680"/>
                    </a:cubicBezTo>
                    <a:cubicBezTo>
                      <a:pt x="4620" y="2869"/>
                      <a:pt x="5415" y="3026"/>
                      <a:pt x="6190" y="3026"/>
                    </a:cubicBezTo>
                    <a:cubicBezTo>
                      <a:pt x="6590" y="3026"/>
                      <a:pt x="6985" y="2984"/>
                      <a:pt x="7363" y="2883"/>
                    </a:cubicBezTo>
                    <a:cubicBezTo>
                      <a:pt x="7791" y="2776"/>
                      <a:pt x="8494" y="2514"/>
                      <a:pt x="8506" y="1966"/>
                    </a:cubicBezTo>
                    <a:cubicBezTo>
                      <a:pt x="8506" y="1716"/>
                      <a:pt x="8291" y="1514"/>
                      <a:pt x="8125" y="1347"/>
                    </a:cubicBezTo>
                    <a:cubicBezTo>
                      <a:pt x="7910" y="1145"/>
                      <a:pt x="7672" y="942"/>
                      <a:pt x="7410" y="787"/>
                    </a:cubicBezTo>
                    <a:cubicBezTo>
                      <a:pt x="6538" y="241"/>
                      <a:pt x="5509" y="1"/>
                      <a:pt x="4486"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4" name="Google Shape;3254;p76"/>
              <p:cNvSpPr/>
              <p:nvPr/>
            </p:nvSpPr>
            <p:spPr>
              <a:xfrm>
                <a:off x="768150" y="3486025"/>
                <a:ext cx="192700" cy="119250"/>
              </a:xfrm>
              <a:custGeom>
                <a:avLst/>
                <a:gdLst/>
                <a:ahLst/>
                <a:cxnLst/>
                <a:rect l="l" t="t" r="r" b="b"/>
                <a:pathLst>
                  <a:path w="7708" h="4770" extrusionOk="0">
                    <a:moveTo>
                      <a:pt x="3743" y="1499"/>
                    </a:moveTo>
                    <a:cubicBezTo>
                      <a:pt x="3207" y="1844"/>
                      <a:pt x="2695" y="2213"/>
                      <a:pt x="2183" y="2594"/>
                    </a:cubicBezTo>
                    <a:cubicBezTo>
                      <a:pt x="2671" y="2177"/>
                      <a:pt x="3195" y="1796"/>
                      <a:pt x="3743" y="1499"/>
                    </a:cubicBezTo>
                    <a:close/>
                    <a:moveTo>
                      <a:pt x="6054" y="1"/>
                    </a:moveTo>
                    <a:cubicBezTo>
                      <a:pt x="5970" y="1"/>
                      <a:pt x="5885" y="4"/>
                      <a:pt x="5802" y="10"/>
                    </a:cubicBezTo>
                    <a:cubicBezTo>
                      <a:pt x="4636" y="94"/>
                      <a:pt x="3552" y="618"/>
                      <a:pt x="2647" y="1356"/>
                    </a:cubicBezTo>
                    <a:cubicBezTo>
                      <a:pt x="2147" y="1761"/>
                      <a:pt x="1707" y="2249"/>
                      <a:pt x="1302" y="2761"/>
                    </a:cubicBezTo>
                    <a:cubicBezTo>
                      <a:pt x="1183" y="2927"/>
                      <a:pt x="1052" y="3082"/>
                      <a:pt x="921" y="3261"/>
                    </a:cubicBezTo>
                    <a:cubicBezTo>
                      <a:pt x="683" y="3511"/>
                      <a:pt x="445" y="3773"/>
                      <a:pt x="218" y="4035"/>
                    </a:cubicBezTo>
                    <a:cubicBezTo>
                      <a:pt x="171" y="4094"/>
                      <a:pt x="147" y="4178"/>
                      <a:pt x="195" y="4237"/>
                    </a:cubicBezTo>
                    <a:cubicBezTo>
                      <a:pt x="206" y="4261"/>
                      <a:pt x="218" y="4273"/>
                      <a:pt x="230" y="4285"/>
                    </a:cubicBezTo>
                    <a:cubicBezTo>
                      <a:pt x="0" y="4416"/>
                      <a:pt x="103" y="4769"/>
                      <a:pt x="362" y="4769"/>
                    </a:cubicBezTo>
                    <a:cubicBezTo>
                      <a:pt x="384" y="4769"/>
                      <a:pt x="408" y="4767"/>
                      <a:pt x="433" y="4761"/>
                    </a:cubicBezTo>
                    <a:cubicBezTo>
                      <a:pt x="1099" y="4606"/>
                      <a:pt x="1754" y="4380"/>
                      <a:pt x="2409" y="4178"/>
                    </a:cubicBezTo>
                    <a:cubicBezTo>
                      <a:pt x="2969" y="4011"/>
                      <a:pt x="3540" y="3820"/>
                      <a:pt x="4088" y="3606"/>
                    </a:cubicBezTo>
                    <a:cubicBezTo>
                      <a:pt x="5136" y="3201"/>
                      <a:pt x="6279" y="2642"/>
                      <a:pt x="7005" y="1737"/>
                    </a:cubicBezTo>
                    <a:cubicBezTo>
                      <a:pt x="7279" y="1392"/>
                      <a:pt x="7707" y="772"/>
                      <a:pt x="7386" y="332"/>
                    </a:cubicBezTo>
                    <a:cubicBezTo>
                      <a:pt x="7231" y="118"/>
                      <a:pt x="6945" y="82"/>
                      <a:pt x="6707" y="46"/>
                    </a:cubicBezTo>
                    <a:cubicBezTo>
                      <a:pt x="6493" y="20"/>
                      <a:pt x="6272" y="1"/>
                      <a:pt x="6054"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5" name="Google Shape;3255;p76"/>
              <p:cNvSpPr/>
              <p:nvPr/>
            </p:nvSpPr>
            <p:spPr>
              <a:xfrm>
                <a:off x="736675" y="3398025"/>
                <a:ext cx="127425" cy="182275"/>
              </a:xfrm>
              <a:custGeom>
                <a:avLst/>
                <a:gdLst/>
                <a:ahLst/>
                <a:cxnLst/>
                <a:rect l="l" t="t" r="r" b="b"/>
                <a:pathLst>
                  <a:path w="5097" h="7291" extrusionOk="0">
                    <a:moveTo>
                      <a:pt x="1942" y="2780"/>
                    </a:moveTo>
                    <a:lnTo>
                      <a:pt x="1942" y="2780"/>
                    </a:lnTo>
                    <a:cubicBezTo>
                      <a:pt x="1632" y="3340"/>
                      <a:pt x="1346" y="3911"/>
                      <a:pt x="1084" y="4495"/>
                    </a:cubicBezTo>
                    <a:lnTo>
                      <a:pt x="1073" y="4495"/>
                    </a:lnTo>
                    <a:cubicBezTo>
                      <a:pt x="1311" y="3888"/>
                      <a:pt x="1596" y="3304"/>
                      <a:pt x="1942" y="2780"/>
                    </a:cubicBezTo>
                    <a:close/>
                    <a:moveTo>
                      <a:pt x="4372" y="0"/>
                    </a:moveTo>
                    <a:cubicBezTo>
                      <a:pt x="4205" y="0"/>
                      <a:pt x="4035" y="65"/>
                      <a:pt x="3882" y="113"/>
                    </a:cubicBezTo>
                    <a:cubicBezTo>
                      <a:pt x="3597" y="220"/>
                      <a:pt x="3323" y="351"/>
                      <a:pt x="3061" y="518"/>
                    </a:cubicBezTo>
                    <a:cubicBezTo>
                      <a:pt x="2073" y="1137"/>
                      <a:pt x="1358" y="2102"/>
                      <a:pt x="906" y="3173"/>
                    </a:cubicBezTo>
                    <a:cubicBezTo>
                      <a:pt x="656" y="3780"/>
                      <a:pt x="489" y="4400"/>
                      <a:pt x="382" y="5054"/>
                    </a:cubicBezTo>
                    <a:cubicBezTo>
                      <a:pt x="346" y="5245"/>
                      <a:pt x="311" y="5459"/>
                      <a:pt x="275" y="5662"/>
                    </a:cubicBezTo>
                    <a:cubicBezTo>
                      <a:pt x="191" y="6007"/>
                      <a:pt x="96" y="6352"/>
                      <a:pt x="13" y="6686"/>
                    </a:cubicBezTo>
                    <a:cubicBezTo>
                      <a:pt x="1" y="6757"/>
                      <a:pt x="25" y="6852"/>
                      <a:pt x="96" y="6876"/>
                    </a:cubicBezTo>
                    <a:cubicBezTo>
                      <a:pt x="108" y="6888"/>
                      <a:pt x="120" y="6888"/>
                      <a:pt x="144" y="6900"/>
                    </a:cubicBezTo>
                    <a:cubicBezTo>
                      <a:pt x="35" y="7081"/>
                      <a:pt x="189" y="7290"/>
                      <a:pt x="373" y="7290"/>
                    </a:cubicBezTo>
                    <a:cubicBezTo>
                      <a:pt x="431" y="7290"/>
                      <a:pt x="492" y="7270"/>
                      <a:pt x="549" y="7221"/>
                    </a:cubicBezTo>
                    <a:cubicBezTo>
                      <a:pt x="1073" y="6781"/>
                      <a:pt x="1537" y="6257"/>
                      <a:pt x="2025" y="5781"/>
                    </a:cubicBezTo>
                    <a:cubicBezTo>
                      <a:pt x="2442" y="5364"/>
                      <a:pt x="2847" y="4935"/>
                      <a:pt x="3228" y="4495"/>
                    </a:cubicBezTo>
                    <a:cubicBezTo>
                      <a:pt x="3966" y="3638"/>
                      <a:pt x="4716" y="2602"/>
                      <a:pt x="4930" y="1471"/>
                    </a:cubicBezTo>
                    <a:cubicBezTo>
                      <a:pt x="5014" y="1030"/>
                      <a:pt x="5097" y="292"/>
                      <a:pt x="4609" y="54"/>
                    </a:cubicBezTo>
                    <a:cubicBezTo>
                      <a:pt x="4532" y="15"/>
                      <a:pt x="4452" y="0"/>
                      <a:pt x="4372" y="0"/>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6" name="Google Shape;3256;p76"/>
              <p:cNvSpPr/>
              <p:nvPr/>
            </p:nvSpPr>
            <p:spPr>
              <a:xfrm>
                <a:off x="663475" y="3350400"/>
                <a:ext cx="76800" cy="210625"/>
              </a:xfrm>
              <a:custGeom>
                <a:avLst/>
                <a:gdLst/>
                <a:ahLst/>
                <a:cxnLst/>
                <a:rect l="l" t="t" r="r" b="b"/>
                <a:pathLst>
                  <a:path w="3072" h="8425" extrusionOk="0">
                    <a:moveTo>
                      <a:pt x="857" y="3757"/>
                    </a:moveTo>
                    <a:cubicBezTo>
                      <a:pt x="917" y="4400"/>
                      <a:pt x="1000" y="5031"/>
                      <a:pt x="1095" y="5662"/>
                    </a:cubicBezTo>
                    <a:lnTo>
                      <a:pt x="1084" y="5662"/>
                    </a:lnTo>
                    <a:cubicBezTo>
                      <a:pt x="953" y="5031"/>
                      <a:pt x="857" y="4388"/>
                      <a:pt x="857" y="3757"/>
                    </a:cubicBezTo>
                    <a:close/>
                    <a:moveTo>
                      <a:pt x="1642" y="1"/>
                    </a:moveTo>
                    <a:cubicBezTo>
                      <a:pt x="1615" y="1"/>
                      <a:pt x="1588" y="3"/>
                      <a:pt x="1560" y="6"/>
                    </a:cubicBezTo>
                    <a:cubicBezTo>
                      <a:pt x="1298" y="42"/>
                      <a:pt x="1143" y="268"/>
                      <a:pt x="1000" y="459"/>
                    </a:cubicBezTo>
                    <a:cubicBezTo>
                      <a:pt x="810" y="709"/>
                      <a:pt x="655" y="971"/>
                      <a:pt x="536" y="1244"/>
                    </a:cubicBezTo>
                    <a:cubicBezTo>
                      <a:pt x="60" y="2316"/>
                      <a:pt x="0" y="3519"/>
                      <a:pt x="214" y="4650"/>
                    </a:cubicBezTo>
                    <a:cubicBezTo>
                      <a:pt x="345" y="5293"/>
                      <a:pt x="560" y="5912"/>
                      <a:pt x="822" y="6507"/>
                    </a:cubicBezTo>
                    <a:cubicBezTo>
                      <a:pt x="905" y="6697"/>
                      <a:pt x="988" y="6888"/>
                      <a:pt x="1084" y="7078"/>
                    </a:cubicBezTo>
                    <a:cubicBezTo>
                      <a:pt x="1191" y="7412"/>
                      <a:pt x="1310" y="7745"/>
                      <a:pt x="1429" y="8079"/>
                    </a:cubicBezTo>
                    <a:cubicBezTo>
                      <a:pt x="1451" y="8133"/>
                      <a:pt x="1512" y="8187"/>
                      <a:pt x="1577" y="8187"/>
                    </a:cubicBezTo>
                    <a:cubicBezTo>
                      <a:pt x="1583" y="8187"/>
                      <a:pt x="1589" y="8187"/>
                      <a:pt x="1595" y="8186"/>
                    </a:cubicBezTo>
                    <a:lnTo>
                      <a:pt x="1655" y="8186"/>
                    </a:lnTo>
                    <a:cubicBezTo>
                      <a:pt x="1661" y="8335"/>
                      <a:pt x="1788" y="8424"/>
                      <a:pt x="1916" y="8424"/>
                    </a:cubicBezTo>
                    <a:cubicBezTo>
                      <a:pt x="2022" y="8424"/>
                      <a:pt x="2129" y="8362"/>
                      <a:pt x="2167" y="8221"/>
                    </a:cubicBezTo>
                    <a:cubicBezTo>
                      <a:pt x="2357" y="7567"/>
                      <a:pt x="2453" y="6876"/>
                      <a:pt x="2596" y="6209"/>
                    </a:cubicBezTo>
                    <a:cubicBezTo>
                      <a:pt x="2703" y="5626"/>
                      <a:pt x="2810" y="5054"/>
                      <a:pt x="2881" y="4471"/>
                    </a:cubicBezTo>
                    <a:cubicBezTo>
                      <a:pt x="3024" y="3340"/>
                      <a:pt x="3072" y="2066"/>
                      <a:pt x="2619" y="1006"/>
                    </a:cubicBezTo>
                    <a:cubicBezTo>
                      <a:pt x="2450" y="611"/>
                      <a:pt x="2141" y="1"/>
                      <a:pt x="1642"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7" name="Google Shape;3257;p76"/>
              <p:cNvSpPr/>
              <p:nvPr/>
            </p:nvSpPr>
            <p:spPr>
              <a:xfrm>
                <a:off x="624475" y="3490425"/>
                <a:ext cx="223550" cy="151700"/>
              </a:xfrm>
              <a:custGeom>
                <a:avLst/>
                <a:gdLst/>
                <a:ahLst/>
                <a:cxnLst/>
                <a:rect l="l" t="t" r="r" b="b"/>
                <a:pathLst>
                  <a:path w="8942" h="6068" extrusionOk="0">
                    <a:moveTo>
                      <a:pt x="1078" y="0"/>
                    </a:moveTo>
                    <a:cubicBezTo>
                      <a:pt x="859" y="0"/>
                      <a:pt x="649" y="65"/>
                      <a:pt x="488" y="239"/>
                    </a:cubicBezTo>
                    <a:cubicBezTo>
                      <a:pt x="322" y="418"/>
                      <a:pt x="274" y="608"/>
                      <a:pt x="286" y="799"/>
                    </a:cubicBezTo>
                    <a:cubicBezTo>
                      <a:pt x="262" y="858"/>
                      <a:pt x="250" y="918"/>
                      <a:pt x="250" y="977"/>
                    </a:cubicBezTo>
                    <a:cubicBezTo>
                      <a:pt x="0" y="1858"/>
                      <a:pt x="1084" y="2751"/>
                      <a:pt x="1691" y="3240"/>
                    </a:cubicBezTo>
                    <a:cubicBezTo>
                      <a:pt x="2572" y="3978"/>
                      <a:pt x="3560" y="4573"/>
                      <a:pt x="4608" y="5049"/>
                    </a:cubicBezTo>
                    <a:cubicBezTo>
                      <a:pt x="5144" y="5299"/>
                      <a:pt x="5703" y="5514"/>
                      <a:pt x="6275" y="5680"/>
                    </a:cubicBezTo>
                    <a:cubicBezTo>
                      <a:pt x="6287" y="5692"/>
                      <a:pt x="6311" y="5692"/>
                      <a:pt x="6323" y="5704"/>
                    </a:cubicBezTo>
                    <a:cubicBezTo>
                      <a:pt x="6418" y="5740"/>
                      <a:pt x="6513" y="5776"/>
                      <a:pt x="6596" y="5811"/>
                    </a:cubicBezTo>
                    <a:cubicBezTo>
                      <a:pt x="6775" y="5883"/>
                      <a:pt x="6942" y="5966"/>
                      <a:pt x="7108" y="6049"/>
                    </a:cubicBezTo>
                    <a:cubicBezTo>
                      <a:pt x="7124" y="6056"/>
                      <a:pt x="7140" y="6059"/>
                      <a:pt x="7156" y="6059"/>
                    </a:cubicBezTo>
                    <a:cubicBezTo>
                      <a:pt x="7198" y="6059"/>
                      <a:pt x="7237" y="6037"/>
                      <a:pt x="7263" y="6002"/>
                    </a:cubicBezTo>
                    <a:cubicBezTo>
                      <a:pt x="7448" y="6044"/>
                      <a:pt x="7632" y="6067"/>
                      <a:pt x="7814" y="6067"/>
                    </a:cubicBezTo>
                    <a:cubicBezTo>
                      <a:pt x="7995" y="6067"/>
                      <a:pt x="8174" y="6044"/>
                      <a:pt x="8347" y="5990"/>
                    </a:cubicBezTo>
                    <a:cubicBezTo>
                      <a:pt x="8763" y="5871"/>
                      <a:pt x="8942" y="5466"/>
                      <a:pt x="8751" y="5073"/>
                    </a:cubicBezTo>
                    <a:cubicBezTo>
                      <a:pt x="8549" y="4680"/>
                      <a:pt x="8120" y="4394"/>
                      <a:pt x="7787" y="4133"/>
                    </a:cubicBezTo>
                    <a:cubicBezTo>
                      <a:pt x="6263" y="2847"/>
                      <a:pt x="4608" y="1704"/>
                      <a:pt x="2846" y="751"/>
                    </a:cubicBezTo>
                    <a:cubicBezTo>
                      <a:pt x="2441" y="525"/>
                      <a:pt x="2012" y="263"/>
                      <a:pt x="1584" y="96"/>
                    </a:cubicBezTo>
                    <a:cubicBezTo>
                      <a:pt x="1423" y="39"/>
                      <a:pt x="1248" y="0"/>
                      <a:pt x="1078" y="0"/>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8" name="Google Shape;3258;p76"/>
              <p:cNvSpPr/>
              <p:nvPr/>
            </p:nvSpPr>
            <p:spPr>
              <a:xfrm>
                <a:off x="655725" y="3510525"/>
                <a:ext cx="26225" cy="25625"/>
              </a:xfrm>
              <a:custGeom>
                <a:avLst/>
                <a:gdLst/>
                <a:ahLst/>
                <a:cxnLst/>
                <a:rect l="l" t="t" r="r" b="b"/>
                <a:pathLst>
                  <a:path w="1049" h="1025" extrusionOk="0">
                    <a:moveTo>
                      <a:pt x="168" y="0"/>
                    </a:moveTo>
                    <a:cubicBezTo>
                      <a:pt x="115" y="0"/>
                      <a:pt x="56" y="39"/>
                      <a:pt x="36" y="78"/>
                    </a:cubicBezTo>
                    <a:cubicBezTo>
                      <a:pt x="0" y="150"/>
                      <a:pt x="12" y="221"/>
                      <a:pt x="60" y="269"/>
                    </a:cubicBezTo>
                    <a:cubicBezTo>
                      <a:pt x="191" y="388"/>
                      <a:pt x="334" y="495"/>
                      <a:pt x="453" y="626"/>
                    </a:cubicBezTo>
                    <a:cubicBezTo>
                      <a:pt x="477" y="662"/>
                      <a:pt x="512" y="685"/>
                      <a:pt x="536" y="721"/>
                    </a:cubicBezTo>
                    <a:cubicBezTo>
                      <a:pt x="548" y="721"/>
                      <a:pt x="548" y="733"/>
                      <a:pt x="560" y="745"/>
                    </a:cubicBezTo>
                    <a:cubicBezTo>
                      <a:pt x="572" y="757"/>
                      <a:pt x="584" y="781"/>
                      <a:pt x="596" y="793"/>
                    </a:cubicBezTo>
                    <a:cubicBezTo>
                      <a:pt x="608" y="816"/>
                      <a:pt x="620" y="828"/>
                      <a:pt x="632" y="852"/>
                    </a:cubicBezTo>
                    <a:cubicBezTo>
                      <a:pt x="643" y="864"/>
                      <a:pt x="715" y="947"/>
                      <a:pt x="727" y="947"/>
                    </a:cubicBezTo>
                    <a:cubicBezTo>
                      <a:pt x="751" y="959"/>
                      <a:pt x="762" y="971"/>
                      <a:pt x="786" y="983"/>
                    </a:cubicBezTo>
                    <a:cubicBezTo>
                      <a:pt x="810" y="1007"/>
                      <a:pt x="834" y="1019"/>
                      <a:pt x="858" y="1019"/>
                    </a:cubicBezTo>
                    <a:cubicBezTo>
                      <a:pt x="872" y="1023"/>
                      <a:pt x="887" y="1025"/>
                      <a:pt x="901" y="1025"/>
                    </a:cubicBezTo>
                    <a:cubicBezTo>
                      <a:pt x="968" y="1025"/>
                      <a:pt x="1029" y="980"/>
                      <a:pt x="1048" y="912"/>
                    </a:cubicBezTo>
                    <a:cubicBezTo>
                      <a:pt x="1048" y="888"/>
                      <a:pt x="1048" y="852"/>
                      <a:pt x="1036" y="828"/>
                    </a:cubicBezTo>
                    <a:cubicBezTo>
                      <a:pt x="1036" y="804"/>
                      <a:pt x="1036" y="781"/>
                      <a:pt x="1036" y="757"/>
                    </a:cubicBezTo>
                    <a:cubicBezTo>
                      <a:pt x="1024" y="757"/>
                      <a:pt x="1024" y="745"/>
                      <a:pt x="1024" y="733"/>
                    </a:cubicBezTo>
                    <a:cubicBezTo>
                      <a:pt x="1001" y="673"/>
                      <a:pt x="965" y="626"/>
                      <a:pt x="929" y="578"/>
                    </a:cubicBezTo>
                    <a:cubicBezTo>
                      <a:pt x="858" y="495"/>
                      <a:pt x="798" y="412"/>
                      <a:pt x="715" y="340"/>
                    </a:cubicBezTo>
                    <a:cubicBezTo>
                      <a:pt x="655" y="281"/>
                      <a:pt x="584" y="221"/>
                      <a:pt x="512" y="161"/>
                    </a:cubicBezTo>
                    <a:cubicBezTo>
                      <a:pt x="465" y="126"/>
                      <a:pt x="417" y="102"/>
                      <a:pt x="358" y="66"/>
                    </a:cubicBezTo>
                    <a:cubicBezTo>
                      <a:pt x="310" y="42"/>
                      <a:pt x="262" y="31"/>
                      <a:pt x="203" y="7"/>
                    </a:cubicBezTo>
                    <a:cubicBezTo>
                      <a:pt x="192" y="2"/>
                      <a:pt x="180" y="0"/>
                      <a:pt x="168"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9" name="Google Shape;3259;p76"/>
              <p:cNvSpPr/>
              <p:nvPr/>
            </p:nvSpPr>
            <p:spPr>
              <a:xfrm>
                <a:off x="667925" y="3540175"/>
                <a:ext cx="27700" cy="26575"/>
              </a:xfrm>
              <a:custGeom>
                <a:avLst/>
                <a:gdLst/>
                <a:ahLst/>
                <a:cxnLst/>
                <a:rect l="l" t="t" r="r" b="b"/>
                <a:pathLst>
                  <a:path w="1108" h="1063" extrusionOk="0">
                    <a:moveTo>
                      <a:pt x="174" y="1"/>
                    </a:moveTo>
                    <a:cubicBezTo>
                      <a:pt x="133" y="1"/>
                      <a:pt x="92" y="16"/>
                      <a:pt x="60" y="47"/>
                    </a:cubicBezTo>
                    <a:cubicBezTo>
                      <a:pt x="1" y="107"/>
                      <a:pt x="13" y="190"/>
                      <a:pt x="72" y="249"/>
                    </a:cubicBezTo>
                    <a:cubicBezTo>
                      <a:pt x="286" y="511"/>
                      <a:pt x="501" y="773"/>
                      <a:pt x="751" y="1000"/>
                    </a:cubicBezTo>
                    <a:cubicBezTo>
                      <a:pt x="786" y="1041"/>
                      <a:pt x="840" y="1062"/>
                      <a:pt x="894" y="1062"/>
                    </a:cubicBezTo>
                    <a:cubicBezTo>
                      <a:pt x="947" y="1062"/>
                      <a:pt x="1001" y="1041"/>
                      <a:pt x="1036" y="1000"/>
                    </a:cubicBezTo>
                    <a:cubicBezTo>
                      <a:pt x="1108" y="904"/>
                      <a:pt x="1108" y="785"/>
                      <a:pt x="1025" y="714"/>
                    </a:cubicBezTo>
                    <a:cubicBezTo>
                      <a:pt x="786" y="464"/>
                      <a:pt x="525" y="249"/>
                      <a:pt x="274" y="35"/>
                    </a:cubicBezTo>
                    <a:cubicBezTo>
                      <a:pt x="246" y="13"/>
                      <a:pt x="210" y="1"/>
                      <a:pt x="174"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60" name="Google Shape;3260;p76"/>
              <p:cNvSpPr/>
              <p:nvPr/>
            </p:nvSpPr>
            <p:spPr>
              <a:xfrm>
                <a:off x="693225" y="3531350"/>
                <a:ext cx="30975" cy="27575"/>
              </a:xfrm>
              <a:custGeom>
                <a:avLst/>
                <a:gdLst/>
                <a:ahLst/>
                <a:cxnLst/>
                <a:rect l="l" t="t" r="r" b="b"/>
                <a:pathLst>
                  <a:path w="1239" h="1103" extrusionOk="0">
                    <a:moveTo>
                      <a:pt x="889" y="1030"/>
                    </a:moveTo>
                    <a:cubicBezTo>
                      <a:pt x="889" y="1030"/>
                      <a:pt x="893" y="1034"/>
                      <a:pt x="906" y="1043"/>
                    </a:cubicBezTo>
                    <a:cubicBezTo>
                      <a:pt x="901" y="1039"/>
                      <a:pt x="896" y="1035"/>
                      <a:pt x="889" y="1030"/>
                    </a:cubicBezTo>
                    <a:close/>
                    <a:moveTo>
                      <a:pt x="175" y="0"/>
                    </a:moveTo>
                    <a:cubicBezTo>
                      <a:pt x="121" y="0"/>
                      <a:pt x="72" y="24"/>
                      <a:pt x="48" y="79"/>
                    </a:cubicBezTo>
                    <a:cubicBezTo>
                      <a:pt x="1" y="162"/>
                      <a:pt x="36" y="245"/>
                      <a:pt x="108" y="293"/>
                    </a:cubicBezTo>
                    <a:cubicBezTo>
                      <a:pt x="103" y="291"/>
                      <a:pt x="100" y="290"/>
                      <a:pt x="99" y="290"/>
                    </a:cubicBezTo>
                    <a:cubicBezTo>
                      <a:pt x="93" y="290"/>
                      <a:pt x="110" y="305"/>
                      <a:pt x="120" y="305"/>
                    </a:cubicBezTo>
                    <a:cubicBezTo>
                      <a:pt x="132" y="305"/>
                      <a:pt x="132" y="317"/>
                      <a:pt x="144" y="329"/>
                    </a:cubicBezTo>
                    <a:cubicBezTo>
                      <a:pt x="167" y="341"/>
                      <a:pt x="191" y="352"/>
                      <a:pt x="203" y="376"/>
                    </a:cubicBezTo>
                    <a:cubicBezTo>
                      <a:pt x="251" y="400"/>
                      <a:pt x="286" y="436"/>
                      <a:pt x="322" y="471"/>
                    </a:cubicBezTo>
                    <a:cubicBezTo>
                      <a:pt x="394" y="531"/>
                      <a:pt x="477" y="602"/>
                      <a:pt x="548" y="662"/>
                    </a:cubicBezTo>
                    <a:cubicBezTo>
                      <a:pt x="620" y="733"/>
                      <a:pt x="691" y="805"/>
                      <a:pt x="751" y="876"/>
                    </a:cubicBezTo>
                    <a:cubicBezTo>
                      <a:pt x="786" y="924"/>
                      <a:pt x="822" y="960"/>
                      <a:pt x="858" y="995"/>
                    </a:cubicBezTo>
                    <a:cubicBezTo>
                      <a:pt x="866" y="1011"/>
                      <a:pt x="878" y="1021"/>
                      <a:pt x="889" y="1030"/>
                    </a:cubicBezTo>
                    <a:lnTo>
                      <a:pt x="889" y="1030"/>
                    </a:lnTo>
                    <a:cubicBezTo>
                      <a:pt x="889" y="1030"/>
                      <a:pt x="889" y="1030"/>
                      <a:pt x="890" y="1030"/>
                    </a:cubicBezTo>
                    <a:cubicBezTo>
                      <a:pt x="892" y="1030"/>
                      <a:pt x="933" y="1055"/>
                      <a:pt x="941" y="1055"/>
                    </a:cubicBezTo>
                    <a:cubicBezTo>
                      <a:pt x="965" y="1079"/>
                      <a:pt x="1001" y="1079"/>
                      <a:pt x="1025" y="1079"/>
                    </a:cubicBezTo>
                    <a:cubicBezTo>
                      <a:pt x="1060" y="1103"/>
                      <a:pt x="1084" y="1103"/>
                      <a:pt x="1120" y="1103"/>
                    </a:cubicBezTo>
                    <a:cubicBezTo>
                      <a:pt x="1156" y="1103"/>
                      <a:pt x="1203" y="1079"/>
                      <a:pt x="1215" y="1043"/>
                    </a:cubicBezTo>
                    <a:cubicBezTo>
                      <a:pt x="1239" y="1007"/>
                      <a:pt x="1239" y="972"/>
                      <a:pt x="1227" y="936"/>
                    </a:cubicBezTo>
                    <a:cubicBezTo>
                      <a:pt x="1239" y="900"/>
                      <a:pt x="1239" y="864"/>
                      <a:pt x="1227" y="841"/>
                    </a:cubicBezTo>
                    <a:cubicBezTo>
                      <a:pt x="1227" y="817"/>
                      <a:pt x="1215" y="805"/>
                      <a:pt x="1215" y="793"/>
                    </a:cubicBezTo>
                    <a:cubicBezTo>
                      <a:pt x="1215" y="793"/>
                      <a:pt x="1203" y="781"/>
                      <a:pt x="1203" y="781"/>
                    </a:cubicBezTo>
                    <a:cubicBezTo>
                      <a:pt x="1203" y="769"/>
                      <a:pt x="1191" y="745"/>
                      <a:pt x="1179" y="733"/>
                    </a:cubicBezTo>
                    <a:cubicBezTo>
                      <a:pt x="1144" y="674"/>
                      <a:pt x="1096" y="626"/>
                      <a:pt x="1048" y="579"/>
                    </a:cubicBezTo>
                    <a:cubicBezTo>
                      <a:pt x="977" y="507"/>
                      <a:pt x="906" y="436"/>
                      <a:pt x="822" y="364"/>
                    </a:cubicBezTo>
                    <a:cubicBezTo>
                      <a:pt x="644" y="221"/>
                      <a:pt x="465" y="102"/>
                      <a:pt x="263" y="19"/>
                    </a:cubicBezTo>
                    <a:cubicBezTo>
                      <a:pt x="234" y="7"/>
                      <a:pt x="204" y="0"/>
                      <a:pt x="175"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61" name="Google Shape;3261;p76"/>
              <p:cNvSpPr/>
              <p:nvPr/>
            </p:nvSpPr>
            <p:spPr>
              <a:xfrm>
                <a:off x="714950" y="3564475"/>
                <a:ext cx="28300" cy="22775"/>
              </a:xfrm>
              <a:custGeom>
                <a:avLst/>
                <a:gdLst/>
                <a:ahLst/>
                <a:cxnLst/>
                <a:rect l="l" t="t" r="r" b="b"/>
                <a:pathLst>
                  <a:path w="1132" h="911" extrusionOk="0">
                    <a:moveTo>
                      <a:pt x="148" y="0"/>
                    </a:moveTo>
                    <a:cubicBezTo>
                      <a:pt x="114" y="0"/>
                      <a:pt x="81" y="12"/>
                      <a:pt x="60" y="39"/>
                    </a:cubicBezTo>
                    <a:cubicBezTo>
                      <a:pt x="13" y="87"/>
                      <a:pt x="1" y="159"/>
                      <a:pt x="37" y="206"/>
                    </a:cubicBezTo>
                    <a:cubicBezTo>
                      <a:pt x="72" y="254"/>
                      <a:pt x="108" y="289"/>
                      <a:pt x="144" y="325"/>
                    </a:cubicBezTo>
                    <a:cubicBezTo>
                      <a:pt x="168" y="349"/>
                      <a:pt x="203" y="385"/>
                      <a:pt x="239" y="409"/>
                    </a:cubicBezTo>
                    <a:cubicBezTo>
                      <a:pt x="298" y="468"/>
                      <a:pt x="370" y="528"/>
                      <a:pt x="441" y="587"/>
                    </a:cubicBezTo>
                    <a:cubicBezTo>
                      <a:pt x="501" y="635"/>
                      <a:pt x="572" y="694"/>
                      <a:pt x="632" y="754"/>
                    </a:cubicBezTo>
                    <a:cubicBezTo>
                      <a:pt x="668" y="778"/>
                      <a:pt x="703" y="801"/>
                      <a:pt x="739" y="825"/>
                    </a:cubicBezTo>
                    <a:cubicBezTo>
                      <a:pt x="775" y="849"/>
                      <a:pt x="799" y="885"/>
                      <a:pt x="846" y="897"/>
                    </a:cubicBezTo>
                    <a:cubicBezTo>
                      <a:pt x="866" y="907"/>
                      <a:pt x="886" y="910"/>
                      <a:pt x="907" y="910"/>
                    </a:cubicBezTo>
                    <a:cubicBezTo>
                      <a:pt x="934" y="910"/>
                      <a:pt x="962" y="904"/>
                      <a:pt x="989" y="897"/>
                    </a:cubicBezTo>
                    <a:cubicBezTo>
                      <a:pt x="1037" y="885"/>
                      <a:pt x="1072" y="861"/>
                      <a:pt x="1096" y="825"/>
                    </a:cubicBezTo>
                    <a:cubicBezTo>
                      <a:pt x="1120" y="801"/>
                      <a:pt x="1120" y="766"/>
                      <a:pt x="1120" y="730"/>
                    </a:cubicBezTo>
                    <a:cubicBezTo>
                      <a:pt x="1132" y="682"/>
                      <a:pt x="1120" y="635"/>
                      <a:pt x="1096" y="599"/>
                    </a:cubicBezTo>
                    <a:cubicBezTo>
                      <a:pt x="1072" y="563"/>
                      <a:pt x="1049" y="540"/>
                      <a:pt x="1025" y="528"/>
                    </a:cubicBezTo>
                    <a:cubicBezTo>
                      <a:pt x="977" y="492"/>
                      <a:pt x="930" y="456"/>
                      <a:pt x="882" y="420"/>
                    </a:cubicBezTo>
                    <a:cubicBezTo>
                      <a:pt x="810" y="373"/>
                      <a:pt x="739" y="325"/>
                      <a:pt x="668" y="278"/>
                    </a:cubicBezTo>
                    <a:cubicBezTo>
                      <a:pt x="596" y="230"/>
                      <a:pt x="525" y="182"/>
                      <a:pt x="453" y="147"/>
                    </a:cubicBezTo>
                    <a:cubicBezTo>
                      <a:pt x="382" y="99"/>
                      <a:pt x="298" y="51"/>
                      <a:pt x="215" y="16"/>
                    </a:cubicBezTo>
                    <a:cubicBezTo>
                      <a:pt x="195" y="6"/>
                      <a:pt x="172" y="0"/>
                      <a:pt x="148"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62" name="Google Shape;3262;p76"/>
              <p:cNvSpPr/>
              <p:nvPr/>
            </p:nvSpPr>
            <p:spPr>
              <a:xfrm>
                <a:off x="741750" y="3565600"/>
                <a:ext cx="29775" cy="22500"/>
              </a:xfrm>
              <a:custGeom>
                <a:avLst/>
                <a:gdLst/>
                <a:ahLst/>
                <a:cxnLst/>
                <a:rect l="l" t="t" r="r" b="b"/>
                <a:pathLst>
                  <a:path w="1191" h="900" extrusionOk="0">
                    <a:moveTo>
                      <a:pt x="150" y="1"/>
                    </a:moveTo>
                    <a:cubicBezTo>
                      <a:pt x="98" y="1"/>
                      <a:pt x="44" y="50"/>
                      <a:pt x="24" y="90"/>
                    </a:cubicBezTo>
                    <a:cubicBezTo>
                      <a:pt x="0" y="161"/>
                      <a:pt x="24" y="233"/>
                      <a:pt x="84" y="268"/>
                    </a:cubicBezTo>
                    <a:cubicBezTo>
                      <a:pt x="167" y="304"/>
                      <a:pt x="239" y="352"/>
                      <a:pt x="310" y="399"/>
                    </a:cubicBezTo>
                    <a:cubicBezTo>
                      <a:pt x="358" y="423"/>
                      <a:pt x="381" y="447"/>
                      <a:pt x="417" y="471"/>
                    </a:cubicBezTo>
                    <a:cubicBezTo>
                      <a:pt x="429" y="471"/>
                      <a:pt x="429" y="483"/>
                      <a:pt x="441" y="483"/>
                    </a:cubicBezTo>
                    <a:cubicBezTo>
                      <a:pt x="441" y="495"/>
                      <a:pt x="453" y="495"/>
                      <a:pt x="465" y="506"/>
                    </a:cubicBezTo>
                    <a:cubicBezTo>
                      <a:pt x="489" y="518"/>
                      <a:pt x="500" y="530"/>
                      <a:pt x="512" y="542"/>
                    </a:cubicBezTo>
                    <a:cubicBezTo>
                      <a:pt x="584" y="602"/>
                      <a:pt x="655" y="661"/>
                      <a:pt x="715" y="721"/>
                    </a:cubicBezTo>
                    <a:cubicBezTo>
                      <a:pt x="750" y="756"/>
                      <a:pt x="774" y="792"/>
                      <a:pt x="810" y="816"/>
                    </a:cubicBezTo>
                    <a:cubicBezTo>
                      <a:pt x="846" y="852"/>
                      <a:pt x="881" y="876"/>
                      <a:pt x="929" y="887"/>
                    </a:cubicBezTo>
                    <a:cubicBezTo>
                      <a:pt x="965" y="899"/>
                      <a:pt x="1001" y="899"/>
                      <a:pt x="1024" y="899"/>
                    </a:cubicBezTo>
                    <a:cubicBezTo>
                      <a:pt x="1120" y="899"/>
                      <a:pt x="1191" y="816"/>
                      <a:pt x="1191" y="733"/>
                    </a:cubicBezTo>
                    <a:cubicBezTo>
                      <a:pt x="1191" y="697"/>
                      <a:pt x="1191" y="661"/>
                      <a:pt x="1179" y="637"/>
                    </a:cubicBezTo>
                    <a:cubicBezTo>
                      <a:pt x="1155" y="590"/>
                      <a:pt x="1131" y="554"/>
                      <a:pt x="1096" y="518"/>
                    </a:cubicBezTo>
                    <a:cubicBezTo>
                      <a:pt x="1048" y="483"/>
                      <a:pt x="1001" y="447"/>
                      <a:pt x="953" y="411"/>
                    </a:cubicBezTo>
                    <a:cubicBezTo>
                      <a:pt x="881" y="364"/>
                      <a:pt x="798" y="304"/>
                      <a:pt x="715" y="256"/>
                    </a:cubicBezTo>
                    <a:cubicBezTo>
                      <a:pt x="548" y="161"/>
                      <a:pt x="369" y="78"/>
                      <a:pt x="179" y="6"/>
                    </a:cubicBezTo>
                    <a:cubicBezTo>
                      <a:pt x="170" y="3"/>
                      <a:pt x="160" y="1"/>
                      <a:pt x="150"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63" name="Google Shape;3263;p76"/>
              <p:cNvSpPr/>
              <p:nvPr/>
            </p:nvSpPr>
            <p:spPr>
              <a:xfrm>
                <a:off x="760500" y="3595150"/>
                <a:ext cx="25325" cy="17250"/>
              </a:xfrm>
              <a:custGeom>
                <a:avLst/>
                <a:gdLst/>
                <a:ahLst/>
                <a:cxnLst/>
                <a:rect l="l" t="t" r="r" b="b"/>
                <a:pathLst>
                  <a:path w="1013" h="690" extrusionOk="0">
                    <a:moveTo>
                      <a:pt x="160" y="0"/>
                    </a:moveTo>
                    <a:cubicBezTo>
                      <a:pt x="109" y="0"/>
                      <a:pt x="56" y="25"/>
                      <a:pt x="36" y="75"/>
                    </a:cubicBezTo>
                    <a:cubicBezTo>
                      <a:pt x="0" y="134"/>
                      <a:pt x="12" y="194"/>
                      <a:pt x="60" y="241"/>
                    </a:cubicBezTo>
                    <a:cubicBezTo>
                      <a:pt x="120" y="301"/>
                      <a:pt x="191" y="348"/>
                      <a:pt x="251" y="396"/>
                    </a:cubicBezTo>
                    <a:cubicBezTo>
                      <a:pt x="322" y="432"/>
                      <a:pt x="381" y="479"/>
                      <a:pt x="453" y="515"/>
                    </a:cubicBezTo>
                    <a:cubicBezTo>
                      <a:pt x="512" y="551"/>
                      <a:pt x="572" y="598"/>
                      <a:pt x="643" y="634"/>
                    </a:cubicBezTo>
                    <a:cubicBezTo>
                      <a:pt x="691" y="646"/>
                      <a:pt x="727" y="670"/>
                      <a:pt x="774" y="682"/>
                    </a:cubicBezTo>
                    <a:cubicBezTo>
                      <a:pt x="789" y="687"/>
                      <a:pt x="805" y="689"/>
                      <a:pt x="821" y="689"/>
                    </a:cubicBezTo>
                    <a:cubicBezTo>
                      <a:pt x="883" y="689"/>
                      <a:pt x="949" y="655"/>
                      <a:pt x="977" y="598"/>
                    </a:cubicBezTo>
                    <a:cubicBezTo>
                      <a:pt x="1013" y="539"/>
                      <a:pt x="989" y="444"/>
                      <a:pt x="941" y="396"/>
                    </a:cubicBezTo>
                    <a:cubicBezTo>
                      <a:pt x="905" y="360"/>
                      <a:pt x="858" y="336"/>
                      <a:pt x="822" y="313"/>
                    </a:cubicBezTo>
                    <a:cubicBezTo>
                      <a:pt x="751" y="265"/>
                      <a:pt x="691" y="229"/>
                      <a:pt x="620" y="205"/>
                    </a:cubicBezTo>
                    <a:cubicBezTo>
                      <a:pt x="489" y="134"/>
                      <a:pt x="334" y="39"/>
                      <a:pt x="191" y="3"/>
                    </a:cubicBezTo>
                    <a:cubicBezTo>
                      <a:pt x="181" y="1"/>
                      <a:pt x="171" y="0"/>
                      <a:pt x="160"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64" name="Google Shape;3264;p76"/>
              <p:cNvSpPr/>
              <p:nvPr/>
            </p:nvSpPr>
            <p:spPr>
              <a:xfrm>
                <a:off x="785200" y="3592775"/>
                <a:ext cx="26525" cy="18775"/>
              </a:xfrm>
              <a:custGeom>
                <a:avLst/>
                <a:gdLst/>
                <a:ahLst/>
                <a:cxnLst/>
                <a:rect l="l" t="t" r="r" b="b"/>
                <a:pathLst>
                  <a:path w="1061" h="751" extrusionOk="0">
                    <a:moveTo>
                      <a:pt x="164" y="1"/>
                    </a:moveTo>
                    <a:cubicBezTo>
                      <a:pt x="100" y="1"/>
                      <a:pt x="33" y="37"/>
                      <a:pt x="13" y="110"/>
                    </a:cubicBezTo>
                    <a:cubicBezTo>
                      <a:pt x="1" y="193"/>
                      <a:pt x="48" y="265"/>
                      <a:pt x="120" y="289"/>
                    </a:cubicBezTo>
                    <a:lnTo>
                      <a:pt x="155" y="289"/>
                    </a:lnTo>
                    <a:cubicBezTo>
                      <a:pt x="167" y="300"/>
                      <a:pt x="179" y="312"/>
                      <a:pt x="203" y="312"/>
                    </a:cubicBezTo>
                    <a:cubicBezTo>
                      <a:pt x="227" y="324"/>
                      <a:pt x="263" y="336"/>
                      <a:pt x="286" y="360"/>
                    </a:cubicBezTo>
                    <a:cubicBezTo>
                      <a:pt x="346" y="384"/>
                      <a:pt x="406" y="431"/>
                      <a:pt x="465" y="467"/>
                    </a:cubicBezTo>
                    <a:cubicBezTo>
                      <a:pt x="477" y="467"/>
                      <a:pt x="477" y="479"/>
                      <a:pt x="489" y="479"/>
                    </a:cubicBezTo>
                    <a:cubicBezTo>
                      <a:pt x="489" y="479"/>
                      <a:pt x="501" y="491"/>
                      <a:pt x="501" y="491"/>
                    </a:cubicBezTo>
                    <a:cubicBezTo>
                      <a:pt x="513" y="491"/>
                      <a:pt x="513" y="503"/>
                      <a:pt x="525" y="503"/>
                    </a:cubicBezTo>
                    <a:cubicBezTo>
                      <a:pt x="548" y="527"/>
                      <a:pt x="572" y="551"/>
                      <a:pt x="596" y="574"/>
                    </a:cubicBezTo>
                    <a:cubicBezTo>
                      <a:pt x="620" y="598"/>
                      <a:pt x="656" y="622"/>
                      <a:pt x="679" y="646"/>
                    </a:cubicBezTo>
                    <a:cubicBezTo>
                      <a:pt x="727" y="681"/>
                      <a:pt x="763" y="729"/>
                      <a:pt x="822" y="741"/>
                    </a:cubicBezTo>
                    <a:cubicBezTo>
                      <a:pt x="841" y="747"/>
                      <a:pt x="860" y="750"/>
                      <a:pt x="877" y="750"/>
                    </a:cubicBezTo>
                    <a:cubicBezTo>
                      <a:pt x="925" y="750"/>
                      <a:pt x="966" y="728"/>
                      <a:pt x="1001" y="693"/>
                    </a:cubicBezTo>
                    <a:cubicBezTo>
                      <a:pt x="1048" y="634"/>
                      <a:pt x="1060" y="574"/>
                      <a:pt x="1048" y="515"/>
                    </a:cubicBezTo>
                    <a:cubicBezTo>
                      <a:pt x="1037" y="455"/>
                      <a:pt x="977" y="408"/>
                      <a:pt x="941" y="360"/>
                    </a:cubicBezTo>
                    <a:cubicBezTo>
                      <a:pt x="917" y="336"/>
                      <a:pt x="882" y="312"/>
                      <a:pt x="858" y="289"/>
                    </a:cubicBezTo>
                    <a:cubicBezTo>
                      <a:pt x="787" y="241"/>
                      <a:pt x="715" y="193"/>
                      <a:pt x="644" y="146"/>
                    </a:cubicBezTo>
                    <a:cubicBezTo>
                      <a:pt x="501" y="74"/>
                      <a:pt x="346" y="27"/>
                      <a:pt x="191" y="3"/>
                    </a:cubicBezTo>
                    <a:cubicBezTo>
                      <a:pt x="182" y="1"/>
                      <a:pt x="173" y="1"/>
                      <a:pt x="164"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65" name="Google Shape;3265;p76"/>
              <p:cNvSpPr/>
              <p:nvPr/>
            </p:nvSpPr>
            <p:spPr>
              <a:xfrm>
                <a:off x="657800" y="3599450"/>
                <a:ext cx="20950" cy="41925"/>
              </a:xfrm>
              <a:custGeom>
                <a:avLst/>
                <a:gdLst/>
                <a:ahLst/>
                <a:cxnLst/>
                <a:rect l="l" t="t" r="r" b="b"/>
                <a:pathLst>
                  <a:path w="838" h="1677" extrusionOk="0">
                    <a:moveTo>
                      <a:pt x="118" y="0"/>
                    </a:moveTo>
                    <a:cubicBezTo>
                      <a:pt x="85" y="0"/>
                      <a:pt x="57" y="22"/>
                      <a:pt x="48" y="57"/>
                    </a:cubicBezTo>
                    <a:cubicBezTo>
                      <a:pt x="1" y="188"/>
                      <a:pt x="84" y="343"/>
                      <a:pt x="132" y="462"/>
                    </a:cubicBezTo>
                    <a:cubicBezTo>
                      <a:pt x="179" y="605"/>
                      <a:pt x="239" y="736"/>
                      <a:pt x="287" y="867"/>
                    </a:cubicBezTo>
                    <a:cubicBezTo>
                      <a:pt x="346" y="1010"/>
                      <a:pt x="406" y="1141"/>
                      <a:pt x="477" y="1272"/>
                    </a:cubicBezTo>
                    <a:cubicBezTo>
                      <a:pt x="537" y="1391"/>
                      <a:pt x="620" y="1522"/>
                      <a:pt x="691" y="1641"/>
                    </a:cubicBezTo>
                    <a:cubicBezTo>
                      <a:pt x="708" y="1666"/>
                      <a:pt x="732" y="1676"/>
                      <a:pt x="755" y="1676"/>
                    </a:cubicBezTo>
                    <a:cubicBezTo>
                      <a:pt x="798" y="1676"/>
                      <a:pt x="838" y="1640"/>
                      <a:pt x="822" y="1593"/>
                    </a:cubicBezTo>
                    <a:cubicBezTo>
                      <a:pt x="763" y="1462"/>
                      <a:pt x="727" y="1319"/>
                      <a:pt x="668" y="1188"/>
                    </a:cubicBezTo>
                    <a:cubicBezTo>
                      <a:pt x="620" y="1046"/>
                      <a:pt x="560" y="915"/>
                      <a:pt x="513" y="784"/>
                    </a:cubicBezTo>
                    <a:cubicBezTo>
                      <a:pt x="453" y="641"/>
                      <a:pt x="406" y="510"/>
                      <a:pt x="346" y="367"/>
                    </a:cubicBezTo>
                    <a:cubicBezTo>
                      <a:pt x="298" y="248"/>
                      <a:pt x="263" y="93"/>
                      <a:pt x="156" y="10"/>
                    </a:cubicBezTo>
                    <a:cubicBezTo>
                      <a:pt x="143" y="3"/>
                      <a:pt x="130" y="0"/>
                      <a:pt x="118" y="0"/>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66" name="Google Shape;3266;p76"/>
              <p:cNvSpPr/>
              <p:nvPr/>
            </p:nvSpPr>
            <p:spPr>
              <a:xfrm>
                <a:off x="646500" y="3573175"/>
                <a:ext cx="10625" cy="19975"/>
              </a:xfrm>
              <a:custGeom>
                <a:avLst/>
                <a:gdLst/>
                <a:ahLst/>
                <a:cxnLst/>
                <a:rect l="l" t="t" r="r" b="b"/>
                <a:pathLst>
                  <a:path w="425" h="799" extrusionOk="0">
                    <a:moveTo>
                      <a:pt x="64" y="1"/>
                    </a:moveTo>
                    <a:cubicBezTo>
                      <a:pt x="43" y="1"/>
                      <a:pt x="20" y="14"/>
                      <a:pt x="12" y="37"/>
                    </a:cubicBezTo>
                    <a:cubicBezTo>
                      <a:pt x="0" y="72"/>
                      <a:pt x="0" y="108"/>
                      <a:pt x="12" y="144"/>
                    </a:cubicBezTo>
                    <a:cubicBezTo>
                      <a:pt x="24" y="180"/>
                      <a:pt x="36" y="215"/>
                      <a:pt x="48" y="239"/>
                    </a:cubicBezTo>
                    <a:cubicBezTo>
                      <a:pt x="72" y="299"/>
                      <a:pt x="96" y="358"/>
                      <a:pt x="119" y="430"/>
                    </a:cubicBezTo>
                    <a:cubicBezTo>
                      <a:pt x="143" y="477"/>
                      <a:pt x="179" y="537"/>
                      <a:pt x="203" y="596"/>
                    </a:cubicBezTo>
                    <a:cubicBezTo>
                      <a:pt x="227" y="656"/>
                      <a:pt x="262" y="715"/>
                      <a:pt x="298" y="763"/>
                    </a:cubicBezTo>
                    <a:cubicBezTo>
                      <a:pt x="310" y="788"/>
                      <a:pt x="330" y="798"/>
                      <a:pt x="350" y="798"/>
                    </a:cubicBezTo>
                    <a:cubicBezTo>
                      <a:pt x="387" y="798"/>
                      <a:pt x="425" y="762"/>
                      <a:pt x="417" y="715"/>
                    </a:cubicBezTo>
                    <a:cubicBezTo>
                      <a:pt x="405" y="656"/>
                      <a:pt x="381" y="596"/>
                      <a:pt x="369" y="537"/>
                    </a:cubicBezTo>
                    <a:cubicBezTo>
                      <a:pt x="346" y="477"/>
                      <a:pt x="322" y="418"/>
                      <a:pt x="298" y="346"/>
                    </a:cubicBezTo>
                    <a:cubicBezTo>
                      <a:pt x="274" y="299"/>
                      <a:pt x="250" y="239"/>
                      <a:pt x="227" y="180"/>
                    </a:cubicBezTo>
                    <a:cubicBezTo>
                      <a:pt x="203" y="144"/>
                      <a:pt x="191" y="108"/>
                      <a:pt x="179" y="84"/>
                    </a:cubicBezTo>
                    <a:cubicBezTo>
                      <a:pt x="155" y="49"/>
                      <a:pt x="131" y="25"/>
                      <a:pt x="96" y="13"/>
                    </a:cubicBezTo>
                    <a:cubicBezTo>
                      <a:pt x="87" y="4"/>
                      <a:pt x="76" y="1"/>
                      <a:pt x="64"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67" name="Google Shape;3267;p76"/>
              <p:cNvSpPr/>
              <p:nvPr/>
            </p:nvSpPr>
            <p:spPr>
              <a:xfrm>
                <a:off x="668175" y="3599250"/>
                <a:ext cx="12750" cy="27025"/>
              </a:xfrm>
              <a:custGeom>
                <a:avLst/>
                <a:gdLst/>
                <a:ahLst/>
                <a:cxnLst/>
                <a:rect l="l" t="t" r="r" b="b"/>
                <a:pathLst>
                  <a:path w="510" h="1081" extrusionOk="0">
                    <a:moveTo>
                      <a:pt x="118" y="0"/>
                    </a:moveTo>
                    <a:cubicBezTo>
                      <a:pt x="60" y="0"/>
                      <a:pt x="1" y="54"/>
                      <a:pt x="26" y="113"/>
                    </a:cubicBezTo>
                    <a:cubicBezTo>
                      <a:pt x="62" y="196"/>
                      <a:pt x="98" y="268"/>
                      <a:pt x="145" y="351"/>
                    </a:cubicBezTo>
                    <a:cubicBezTo>
                      <a:pt x="181" y="422"/>
                      <a:pt x="205" y="506"/>
                      <a:pt x="241" y="577"/>
                    </a:cubicBezTo>
                    <a:cubicBezTo>
                      <a:pt x="276" y="649"/>
                      <a:pt x="300" y="732"/>
                      <a:pt x="324" y="803"/>
                    </a:cubicBezTo>
                    <a:cubicBezTo>
                      <a:pt x="348" y="887"/>
                      <a:pt x="384" y="970"/>
                      <a:pt x="407" y="1042"/>
                    </a:cubicBezTo>
                    <a:cubicBezTo>
                      <a:pt x="418" y="1068"/>
                      <a:pt x="441" y="1081"/>
                      <a:pt x="462" y="1081"/>
                    </a:cubicBezTo>
                    <a:cubicBezTo>
                      <a:pt x="487" y="1081"/>
                      <a:pt x="509" y="1062"/>
                      <a:pt x="503" y="1030"/>
                    </a:cubicBezTo>
                    <a:cubicBezTo>
                      <a:pt x="503" y="934"/>
                      <a:pt x="503" y="851"/>
                      <a:pt x="479" y="756"/>
                    </a:cubicBezTo>
                    <a:cubicBezTo>
                      <a:pt x="467" y="673"/>
                      <a:pt x="443" y="589"/>
                      <a:pt x="419" y="518"/>
                    </a:cubicBezTo>
                    <a:cubicBezTo>
                      <a:pt x="395" y="422"/>
                      <a:pt x="360" y="351"/>
                      <a:pt x="324" y="268"/>
                    </a:cubicBezTo>
                    <a:cubicBezTo>
                      <a:pt x="276" y="184"/>
                      <a:pt x="241" y="101"/>
                      <a:pt x="181" y="30"/>
                    </a:cubicBezTo>
                    <a:cubicBezTo>
                      <a:pt x="164" y="9"/>
                      <a:pt x="141" y="0"/>
                      <a:pt x="118" y="0"/>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grpSp>
        <p:nvGrpSpPr>
          <p:cNvPr id="2082" name="Google Shape;2082;p43"/>
          <p:cNvGrpSpPr/>
          <p:nvPr/>
        </p:nvGrpSpPr>
        <p:grpSpPr>
          <a:xfrm>
            <a:off x="6549102" y="3245559"/>
            <a:ext cx="1330215" cy="1161679"/>
            <a:chOff x="6457985" y="1952870"/>
            <a:chExt cx="744218" cy="649927"/>
          </a:xfrm>
        </p:grpSpPr>
        <p:sp>
          <p:nvSpPr>
            <p:cNvPr id="2083" name="Google Shape;2083;p43"/>
            <p:cNvSpPr/>
            <p:nvPr/>
          </p:nvSpPr>
          <p:spPr>
            <a:xfrm>
              <a:off x="6467763" y="1957804"/>
              <a:ext cx="705781" cy="644993"/>
            </a:xfrm>
            <a:custGeom>
              <a:avLst/>
              <a:gdLst/>
              <a:ahLst/>
              <a:cxnLst/>
              <a:rect l="l" t="t" r="r" b="b"/>
              <a:pathLst>
                <a:path w="10705" h="9783" extrusionOk="0">
                  <a:moveTo>
                    <a:pt x="6779" y="9763"/>
                  </a:moveTo>
                  <a:lnTo>
                    <a:pt x="6779" y="9763"/>
                  </a:lnTo>
                  <a:cubicBezTo>
                    <a:pt x="6778" y="9763"/>
                    <a:pt x="6777" y="9763"/>
                    <a:pt x="6776" y="9763"/>
                  </a:cubicBezTo>
                  <a:cubicBezTo>
                    <a:pt x="6777" y="9763"/>
                    <a:pt x="6778" y="9763"/>
                    <a:pt x="6779" y="9763"/>
                  </a:cubicBezTo>
                  <a:close/>
                  <a:moveTo>
                    <a:pt x="5910" y="1"/>
                  </a:moveTo>
                  <a:cubicBezTo>
                    <a:pt x="5221" y="1"/>
                    <a:pt x="4755" y="493"/>
                    <a:pt x="4454" y="1131"/>
                  </a:cubicBezTo>
                  <a:cubicBezTo>
                    <a:pt x="4183" y="560"/>
                    <a:pt x="3762" y="130"/>
                    <a:pt x="3109" y="130"/>
                  </a:cubicBezTo>
                  <a:cubicBezTo>
                    <a:pt x="2959" y="130"/>
                    <a:pt x="2796" y="153"/>
                    <a:pt x="2620" y="202"/>
                  </a:cubicBezTo>
                  <a:cubicBezTo>
                    <a:pt x="727" y="714"/>
                    <a:pt x="1251" y="2405"/>
                    <a:pt x="1727" y="3345"/>
                  </a:cubicBezTo>
                  <a:cubicBezTo>
                    <a:pt x="1477" y="3441"/>
                    <a:pt x="1251" y="3572"/>
                    <a:pt x="1049" y="3738"/>
                  </a:cubicBezTo>
                  <a:cubicBezTo>
                    <a:pt x="477" y="4203"/>
                    <a:pt x="203" y="5048"/>
                    <a:pt x="537" y="6012"/>
                  </a:cubicBezTo>
                  <a:cubicBezTo>
                    <a:pt x="394" y="5917"/>
                    <a:pt x="299" y="5774"/>
                    <a:pt x="251" y="5620"/>
                  </a:cubicBezTo>
                  <a:cubicBezTo>
                    <a:pt x="215" y="5536"/>
                    <a:pt x="203" y="5453"/>
                    <a:pt x="203" y="5358"/>
                  </a:cubicBezTo>
                  <a:cubicBezTo>
                    <a:pt x="203" y="5274"/>
                    <a:pt x="227" y="5179"/>
                    <a:pt x="191" y="5096"/>
                  </a:cubicBezTo>
                  <a:cubicBezTo>
                    <a:pt x="183" y="5078"/>
                    <a:pt x="168" y="5067"/>
                    <a:pt x="146" y="5067"/>
                  </a:cubicBezTo>
                  <a:cubicBezTo>
                    <a:pt x="138" y="5067"/>
                    <a:pt x="130" y="5069"/>
                    <a:pt x="120" y="5072"/>
                  </a:cubicBezTo>
                  <a:cubicBezTo>
                    <a:pt x="25" y="5131"/>
                    <a:pt x="13" y="5274"/>
                    <a:pt x="1" y="5370"/>
                  </a:cubicBezTo>
                  <a:cubicBezTo>
                    <a:pt x="1" y="5477"/>
                    <a:pt x="1" y="5584"/>
                    <a:pt x="37" y="5691"/>
                  </a:cubicBezTo>
                  <a:cubicBezTo>
                    <a:pt x="96" y="5917"/>
                    <a:pt x="239" y="6108"/>
                    <a:pt x="430" y="6239"/>
                  </a:cubicBezTo>
                  <a:cubicBezTo>
                    <a:pt x="501" y="6286"/>
                    <a:pt x="584" y="6322"/>
                    <a:pt x="668" y="6346"/>
                  </a:cubicBezTo>
                  <a:cubicBezTo>
                    <a:pt x="942" y="6905"/>
                    <a:pt x="1430" y="7501"/>
                    <a:pt x="2180" y="8072"/>
                  </a:cubicBezTo>
                  <a:lnTo>
                    <a:pt x="2168" y="8072"/>
                  </a:lnTo>
                  <a:cubicBezTo>
                    <a:pt x="2287" y="8156"/>
                    <a:pt x="2406" y="8251"/>
                    <a:pt x="2537" y="8334"/>
                  </a:cubicBezTo>
                  <a:lnTo>
                    <a:pt x="2549" y="8334"/>
                  </a:lnTo>
                  <a:cubicBezTo>
                    <a:pt x="2585" y="8358"/>
                    <a:pt x="2632" y="8394"/>
                    <a:pt x="2668" y="8418"/>
                  </a:cubicBezTo>
                  <a:lnTo>
                    <a:pt x="2668" y="8429"/>
                  </a:lnTo>
                  <a:cubicBezTo>
                    <a:pt x="2775" y="8501"/>
                    <a:pt x="2894" y="8572"/>
                    <a:pt x="3025" y="8644"/>
                  </a:cubicBezTo>
                  <a:cubicBezTo>
                    <a:pt x="3025" y="8644"/>
                    <a:pt x="3025" y="8644"/>
                    <a:pt x="3037" y="8632"/>
                  </a:cubicBezTo>
                  <a:cubicBezTo>
                    <a:pt x="3037" y="8644"/>
                    <a:pt x="3037" y="8644"/>
                    <a:pt x="3037" y="8644"/>
                  </a:cubicBezTo>
                  <a:lnTo>
                    <a:pt x="3025" y="8644"/>
                  </a:lnTo>
                  <a:cubicBezTo>
                    <a:pt x="3132" y="8703"/>
                    <a:pt x="3239" y="8763"/>
                    <a:pt x="3347" y="8822"/>
                  </a:cubicBezTo>
                  <a:cubicBezTo>
                    <a:pt x="3430" y="8858"/>
                    <a:pt x="3501" y="8894"/>
                    <a:pt x="3585" y="8941"/>
                  </a:cubicBezTo>
                  <a:cubicBezTo>
                    <a:pt x="3751" y="9025"/>
                    <a:pt x="3930" y="9108"/>
                    <a:pt x="4097" y="9180"/>
                  </a:cubicBezTo>
                  <a:cubicBezTo>
                    <a:pt x="4085" y="9191"/>
                    <a:pt x="4085" y="9191"/>
                    <a:pt x="4073" y="9203"/>
                  </a:cubicBezTo>
                  <a:cubicBezTo>
                    <a:pt x="4275" y="9287"/>
                    <a:pt x="4454" y="9358"/>
                    <a:pt x="4644" y="9430"/>
                  </a:cubicBezTo>
                  <a:lnTo>
                    <a:pt x="4656" y="9418"/>
                  </a:lnTo>
                  <a:cubicBezTo>
                    <a:pt x="4680" y="9418"/>
                    <a:pt x="4716" y="9430"/>
                    <a:pt x="4740" y="9441"/>
                  </a:cubicBezTo>
                  <a:cubicBezTo>
                    <a:pt x="4728" y="9441"/>
                    <a:pt x="4728" y="9453"/>
                    <a:pt x="4728" y="9465"/>
                  </a:cubicBezTo>
                  <a:cubicBezTo>
                    <a:pt x="4823" y="9501"/>
                    <a:pt x="4930" y="9525"/>
                    <a:pt x="5025" y="9561"/>
                  </a:cubicBezTo>
                  <a:cubicBezTo>
                    <a:pt x="5025" y="9549"/>
                    <a:pt x="5037" y="9549"/>
                    <a:pt x="5037" y="9537"/>
                  </a:cubicBezTo>
                  <a:cubicBezTo>
                    <a:pt x="5430" y="9656"/>
                    <a:pt x="5787" y="9715"/>
                    <a:pt x="6109" y="9739"/>
                  </a:cubicBezTo>
                  <a:cubicBezTo>
                    <a:pt x="6097" y="9751"/>
                    <a:pt x="6097" y="9763"/>
                    <a:pt x="6085" y="9775"/>
                  </a:cubicBezTo>
                  <a:cubicBezTo>
                    <a:pt x="6189" y="9780"/>
                    <a:pt x="6288" y="9783"/>
                    <a:pt x="6384" y="9783"/>
                  </a:cubicBezTo>
                  <a:cubicBezTo>
                    <a:pt x="6520" y="9783"/>
                    <a:pt x="6650" y="9777"/>
                    <a:pt x="6776" y="9763"/>
                  </a:cubicBezTo>
                  <a:cubicBezTo>
                    <a:pt x="6776" y="9763"/>
                    <a:pt x="6788" y="9751"/>
                    <a:pt x="6788" y="9751"/>
                  </a:cubicBezTo>
                  <a:lnTo>
                    <a:pt x="6788" y="9751"/>
                  </a:lnTo>
                  <a:cubicBezTo>
                    <a:pt x="6788" y="9751"/>
                    <a:pt x="6788" y="9761"/>
                    <a:pt x="6779" y="9763"/>
                  </a:cubicBezTo>
                  <a:lnTo>
                    <a:pt x="6779" y="9763"/>
                  </a:lnTo>
                  <a:cubicBezTo>
                    <a:pt x="6908" y="9751"/>
                    <a:pt x="7026" y="9727"/>
                    <a:pt x="7133" y="9691"/>
                  </a:cubicBezTo>
                  <a:cubicBezTo>
                    <a:pt x="7145" y="9691"/>
                    <a:pt x="7145" y="9680"/>
                    <a:pt x="7145" y="9668"/>
                  </a:cubicBezTo>
                  <a:lnTo>
                    <a:pt x="7157" y="9644"/>
                  </a:lnTo>
                  <a:cubicBezTo>
                    <a:pt x="7645" y="9501"/>
                    <a:pt x="8014" y="9227"/>
                    <a:pt x="8276" y="8894"/>
                  </a:cubicBezTo>
                  <a:lnTo>
                    <a:pt x="10109" y="9227"/>
                  </a:lnTo>
                  <a:cubicBezTo>
                    <a:pt x="10114" y="9228"/>
                    <a:pt x="10118" y="9228"/>
                    <a:pt x="10122" y="9228"/>
                  </a:cubicBezTo>
                  <a:cubicBezTo>
                    <a:pt x="10196" y="9228"/>
                    <a:pt x="10225" y="9129"/>
                    <a:pt x="10157" y="9084"/>
                  </a:cubicBezTo>
                  <a:lnTo>
                    <a:pt x="8657" y="8108"/>
                  </a:lnTo>
                  <a:cubicBezTo>
                    <a:pt x="8800" y="7548"/>
                    <a:pt x="8764" y="6941"/>
                    <a:pt x="8562" y="6405"/>
                  </a:cubicBezTo>
                  <a:cubicBezTo>
                    <a:pt x="9574" y="6012"/>
                    <a:pt x="10705" y="5227"/>
                    <a:pt x="9931" y="3750"/>
                  </a:cubicBezTo>
                  <a:cubicBezTo>
                    <a:pt x="9594" y="3113"/>
                    <a:pt x="9173" y="2879"/>
                    <a:pt x="8739" y="2879"/>
                  </a:cubicBezTo>
                  <a:cubicBezTo>
                    <a:pt x="8605" y="2879"/>
                    <a:pt x="8470" y="2901"/>
                    <a:pt x="8335" y="2941"/>
                  </a:cubicBezTo>
                  <a:cubicBezTo>
                    <a:pt x="8276" y="2762"/>
                    <a:pt x="8169" y="2595"/>
                    <a:pt x="7978" y="2453"/>
                  </a:cubicBezTo>
                  <a:cubicBezTo>
                    <a:pt x="8109" y="1571"/>
                    <a:pt x="7859" y="690"/>
                    <a:pt x="6704" y="190"/>
                  </a:cubicBezTo>
                  <a:cubicBezTo>
                    <a:pt x="6411" y="59"/>
                    <a:pt x="6147" y="1"/>
                    <a:pt x="591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grpSp>
          <p:nvGrpSpPr>
            <p:cNvPr id="2084" name="Google Shape;2084;p43"/>
            <p:cNvGrpSpPr/>
            <p:nvPr/>
          </p:nvGrpSpPr>
          <p:grpSpPr>
            <a:xfrm>
              <a:off x="6457985" y="1952870"/>
              <a:ext cx="744218" cy="645389"/>
              <a:chOff x="5220275" y="566975"/>
              <a:chExt cx="282200" cy="244725"/>
            </a:xfrm>
          </p:grpSpPr>
          <p:sp>
            <p:nvSpPr>
              <p:cNvPr id="2085" name="Google Shape;2085;p43"/>
              <p:cNvSpPr/>
              <p:nvPr/>
            </p:nvSpPr>
            <p:spPr>
              <a:xfrm>
                <a:off x="5222075" y="570450"/>
                <a:ext cx="127400" cy="96450"/>
              </a:xfrm>
              <a:custGeom>
                <a:avLst/>
                <a:gdLst/>
                <a:ahLst/>
                <a:cxnLst/>
                <a:rect l="l" t="t" r="r" b="b"/>
                <a:pathLst>
                  <a:path w="5096" h="3858" extrusionOk="0">
                    <a:moveTo>
                      <a:pt x="3120" y="1"/>
                    </a:moveTo>
                    <a:cubicBezTo>
                      <a:pt x="2970" y="1"/>
                      <a:pt x="2807" y="23"/>
                      <a:pt x="2631" y="71"/>
                    </a:cubicBezTo>
                    <a:cubicBezTo>
                      <a:pt x="0" y="785"/>
                      <a:pt x="2036" y="3774"/>
                      <a:pt x="2119" y="3845"/>
                    </a:cubicBezTo>
                    <a:lnTo>
                      <a:pt x="4941" y="3857"/>
                    </a:lnTo>
                    <a:cubicBezTo>
                      <a:pt x="4941" y="3857"/>
                      <a:pt x="5095" y="1"/>
                      <a:pt x="3120" y="1"/>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86" name="Google Shape;2086;p43"/>
              <p:cNvSpPr/>
              <p:nvPr/>
            </p:nvSpPr>
            <p:spPr>
              <a:xfrm>
                <a:off x="5355700" y="618600"/>
                <a:ext cx="105700" cy="92950"/>
              </a:xfrm>
              <a:custGeom>
                <a:avLst/>
                <a:gdLst/>
                <a:ahLst/>
                <a:cxnLst/>
                <a:rect l="l" t="t" r="r" b="b"/>
                <a:pathLst>
                  <a:path w="4228" h="3718" extrusionOk="0">
                    <a:moveTo>
                      <a:pt x="1618" y="0"/>
                    </a:moveTo>
                    <a:cubicBezTo>
                      <a:pt x="364" y="0"/>
                      <a:pt x="1" y="2041"/>
                      <a:pt x="1" y="2122"/>
                    </a:cubicBezTo>
                    <a:lnTo>
                      <a:pt x="1620" y="3717"/>
                    </a:lnTo>
                    <a:cubicBezTo>
                      <a:pt x="1620" y="3717"/>
                      <a:pt x="4228" y="1241"/>
                      <a:pt x="2418" y="241"/>
                    </a:cubicBezTo>
                    <a:cubicBezTo>
                      <a:pt x="2118" y="72"/>
                      <a:pt x="1852" y="0"/>
                      <a:pt x="1618" y="0"/>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87" name="Google Shape;2087;p43"/>
              <p:cNvSpPr/>
              <p:nvPr/>
            </p:nvSpPr>
            <p:spPr>
              <a:xfrm>
                <a:off x="5423875" y="763300"/>
                <a:ext cx="54100" cy="34575"/>
              </a:xfrm>
              <a:custGeom>
                <a:avLst/>
                <a:gdLst/>
                <a:ahLst/>
                <a:cxnLst/>
                <a:rect l="l" t="t" r="r" b="b"/>
                <a:pathLst>
                  <a:path w="2164" h="1383" extrusionOk="0">
                    <a:moveTo>
                      <a:pt x="203" y="1"/>
                    </a:moveTo>
                    <a:lnTo>
                      <a:pt x="1" y="1001"/>
                    </a:lnTo>
                    <a:lnTo>
                      <a:pt x="2048" y="1382"/>
                    </a:lnTo>
                    <a:cubicBezTo>
                      <a:pt x="2053" y="1383"/>
                      <a:pt x="2057" y="1383"/>
                      <a:pt x="2061" y="1383"/>
                    </a:cubicBezTo>
                    <a:cubicBezTo>
                      <a:pt x="2135" y="1383"/>
                      <a:pt x="2164" y="1284"/>
                      <a:pt x="2096" y="1239"/>
                    </a:cubicBezTo>
                    <a:lnTo>
                      <a:pt x="203" y="1"/>
                    </a:ln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88" name="Google Shape;2088;p43"/>
              <p:cNvSpPr/>
              <p:nvPr/>
            </p:nvSpPr>
            <p:spPr>
              <a:xfrm>
                <a:off x="5318075" y="566975"/>
                <a:ext cx="145125" cy="130275"/>
              </a:xfrm>
              <a:custGeom>
                <a:avLst/>
                <a:gdLst/>
                <a:ahLst/>
                <a:cxnLst/>
                <a:rect l="l" t="t" r="r" b="b"/>
                <a:pathLst>
                  <a:path w="5805" h="5211" extrusionOk="0">
                    <a:moveTo>
                      <a:pt x="2090" y="0"/>
                    </a:moveTo>
                    <a:cubicBezTo>
                      <a:pt x="127" y="0"/>
                      <a:pt x="0" y="3913"/>
                      <a:pt x="53" y="4008"/>
                    </a:cubicBezTo>
                    <a:lnTo>
                      <a:pt x="2887" y="5211"/>
                    </a:lnTo>
                    <a:cubicBezTo>
                      <a:pt x="2887" y="5211"/>
                      <a:pt x="5804" y="1472"/>
                      <a:pt x="2887" y="186"/>
                    </a:cubicBezTo>
                    <a:cubicBezTo>
                      <a:pt x="2592" y="58"/>
                      <a:pt x="2328" y="0"/>
                      <a:pt x="2090" y="0"/>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89" name="Google Shape;2089;p43"/>
              <p:cNvSpPr/>
              <p:nvPr/>
            </p:nvSpPr>
            <p:spPr>
              <a:xfrm>
                <a:off x="5371200" y="638975"/>
                <a:ext cx="131275" cy="96675"/>
              </a:xfrm>
              <a:custGeom>
                <a:avLst/>
                <a:gdLst/>
                <a:ahLst/>
                <a:cxnLst/>
                <a:rect l="l" t="t" r="r" b="b"/>
                <a:pathLst>
                  <a:path w="5251" h="3867" extrusionOk="0">
                    <a:moveTo>
                      <a:pt x="2787" y="1"/>
                    </a:moveTo>
                    <a:cubicBezTo>
                      <a:pt x="1477" y="1"/>
                      <a:pt x="0" y="2176"/>
                      <a:pt x="0" y="2176"/>
                    </a:cubicBezTo>
                    <a:lnTo>
                      <a:pt x="1369" y="3867"/>
                    </a:lnTo>
                    <a:cubicBezTo>
                      <a:pt x="1369" y="3867"/>
                      <a:pt x="5251" y="3295"/>
                      <a:pt x="3977" y="878"/>
                    </a:cubicBezTo>
                    <a:cubicBezTo>
                      <a:pt x="3639" y="240"/>
                      <a:pt x="3222" y="1"/>
                      <a:pt x="2787" y="1"/>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90" name="Google Shape;2090;p43"/>
              <p:cNvSpPr/>
              <p:nvPr/>
            </p:nvSpPr>
            <p:spPr>
              <a:xfrm>
                <a:off x="5220275" y="645625"/>
                <a:ext cx="234075" cy="165300"/>
              </a:xfrm>
              <a:custGeom>
                <a:avLst/>
                <a:gdLst/>
                <a:ahLst/>
                <a:cxnLst/>
                <a:rect l="l" t="t" r="r" b="b"/>
                <a:pathLst>
                  <a:path w="9363" h="6612" extrusionOk="0">
                    <a:moveTo>
                      <a:pt x="2978" y="0"/>
                    </a:moveTo>
                    <a:cubicBezTo>
                      <a:pt x="2281" y="0"/>
                      <a:pt x="1638" y="174"/>
                      <a:pt x="1132" y="588"/>
                    </a:cubicBezTo>
                    <a:cubicBezTo>
                      <a:pt x="13" y="1505"/>
                      <a:pt x="1" y="3922"/>
                      <a:pt x="3656" y="5803"/>
                    </a:cubicBezTo>
                    <a:cubicBezTo>
                      <a:pt x="4773" y="6377"/>
                      <a:pt x="5694" y="6611"/>
                      <a:pt x="6433" y="6611"/>
                    </a:cubicBezTo>
                    <a:cubicBezTo>
                      <a:pt x="8949" y="6611"/>
                      <a:pt x="9362" y="3894"/>
                      <a:pt x="8240" y="2541"/>
                    </a:cubicBezTo>
                    <a:cubicBezTo>
                      <a:pt x="7202" y="1303"/>
                      <a:pt x="4887" y="0"/>
                      <a:pt x="2978" y="0"/>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91" name="Google Shape;2091;p43"/>
              <p:cNvSpPr/>
              <p:nvPr/>
            </p:nvSpPr>
            <p:spPr>
              <a:xfrm>
                <a:off x="5222075" y="693850"/>
                <a:ext cx="41900" cy="33025"/>
              </a:xfrm>
              <a:custGeom>
                <a:avLst/>
                <a:gdLst/>
                <a:ahLst/>
                <a:cxnLst/>
                <a:rect l="l" t="t" r="r" b="b"/>
                <a:pathLst>
                  <a:path w="1676" h="1321" extrusionOk="0">
                    <a:moveTo>
                      <a:pt x="157" y="0"/>
                    </a:moveTo>
                    <a:cubicBezTo>
                      <a:pt x="149" y="0"/>
                      <a:pt x="141" y="1"/>
                      <a:pt x="131" y="5"/>
                    </a:cubicBezTo>
                    <a:cubicBezTo>
                      <a:pt x="36" y="64"/>
                      <a:pt x="24" y="195"/>
                      <a:pt x="12" y="302"/>
                    </a:cubicBezTo>
                    <a:cubicBezTo>
                      <a:pt x="0" y="409"/>
                      <a:pt x="12" y="517"/>
                      <a:pt x="48" y="624"/>
                    </a:cubicBezTo>
                    <a:cubicBezTo>
                      <a:pt x="107" y="838"/>
                      <a:pt x="250" y="1041"/>
                      <a:pt x="441" y="1171"/>
                    </a:cubicBezTo>
                    <a:cubicBezTo>
                      <a:pt x="599" y="1271"/>
                      <a:pt x="799" y="1320"/>
                      <a:pt x="986" y="1320"/>
                    </a:cubicBezTo>
                    <a:cubicBezTo>
                      <a:pt x="1023" y="1320"/>
                      <a:pt x="1060" y="1318"/>
                      <a:pt x="1095" y="1314"/>
                    </a:cubicBezTo>
                    <a:cubicBezTo>
                      <a:pt x="1298" y="1279"/>
                      <a:pt x="1572" y="1171"/>
                      <a:pt x="1655" y="969"/>
                    </a:cubicBezTo>
                    <a:cubicBezTo>
                      <a:pt x="1675" y="929"/>
                      <a:pt x="1644" y="880"/>
                      <a:pt x="1606" y="880"/>
                    </a:cubicBezTo>
                    <a:cubicBezTo>
                      <a:pt x="1599" y="880"/>
                      <a:pt x="1591" y="882"/>
                      <a:pt x="1584" y="886"/>
                    </a:cubicBezTo>
                    <a:cubicBezTo>
                      <a:pt x="1500" y="910"/>
                      <a:pt x="1429" y="969"/>
                      <a:pt x="1345" y="1005"/>
                    </a:cubicBezTo>
                    <a:cubicBezTo>
                      <a:pt x="1262" y="1041"/>
                      <a:pt x="1179" y="1064"/>
                      <a:pt x="1084" y="1076"/>
                    </a:cubicBezTo>
                    <a:cubicBezTo>
                      <a:pt x="1056" y="1078"/>
                      <a:pt x="1028" y="1079"/>
                      <a:pt x="1001" y="1079"/>
                    </a:cubicBezTo>
                    <a:cubicBezTo>
                      <a:pt x="850" y="1079"/>
                      <a:pt x="702" y="1050"/>
                      <a:pt x="572" y="969"/>
                    </a:cubicBezTo>
                    <a:cubicBezTo>
                      <a:pt x="417" y="874"/>
                      <a:pt x="322" y="719"/>
                      <a:pt x="262" y="552"/>
                    </a:cubicBezTo>
                    <a:cubicBezTo>
                      <a:pt x="226" y="469"/>
                      <a:pt x="214" y="386"/>
                      <a:pt x="214" y="290"/>
                    </a:cubicBezTo>
                    <a:cubicBezTo>
                      <a:pt x="214" y="207"/>
                      <a:pt x="226" y="112"/>
                      <a:pt x="202" y="28"/>
                    </a:cubicBezTo>
                    <a:cubicBezTo>
                      <a:pt x="194" y="11"/>
                      <a:pt x="179" y="0"/>
                      <a:pt x="157" y="0"/>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92" name="Google Shape;2092;p43"/>
              <p:cNvSpPr/>
              <p:nvPr/>
            </p:nvSpPr>
            <p:spPr>
              <a:xfrm>
                <a:off x="5287850" y="690975"/>
                <a:ext cx="12825" cy="12825"/>
              </a:xfrm>
              <a:custGeom>
                <a:avLst/>
                <a:gdLst/>
                <a:ahLst/>
                <a:cxnLst/>
                <a:rect l="l" t="t" r="r" b="b"/>
                <a:pathLst>
                  <a:path w="513" h="513" extrusionOk="0">
                    <a:moveTo>
                      <a:pt x="215" y="1"/>
                    </a:moveTo>
                    <a:cubicBezTo>
                      <a:pt x="179" y="1"/>
                      <a:pt x="155" y="13"/>
                      <a:pt x="131" y="36"/>
                    </a:cubicBezTo>
                    <a:cubicBezTo>
                      <a:pt x="108" y="48"/>
                      <a:pt x="96" y="60"/>
                      <a:pt x="84" y="72"/>
                    </a:cubicBezTo>
                    <a:cubicBezTo>
                      <a:pt x="72" y="84"/>
                      <a:pt x="48" y="108"/>
                      <a:pt x="36" y="120"/>
                    </a:cubicBezTo>
                    <a:cubicBezTo>
                      <a:pt x="24" y="143"/>
                      <a:pt x="12" y="179"/>
                      <a:pt x="12" y="203"/>
                    </a:cubicBezTo>
                    <a:cubicBezTo>
                      <a:pt x="0" y="239"/>
                      <a:pt x="12" y="274"/>
                      <a:pt x="12" y="298"/>
                    </a:cubicBezTo>
                    <a:cubicBezTo>
                      <a:pt x="24" y="310"/>
                      <a:pt x="24" y="310"/>
                      <a:pt x="24" y="322"/>
                    </a:cubicBezTo>
                    <a:cubicBezTo>
                      <a:pt x="24" y="322"/>
                      <a:pt x="24" y="322"/>
                      <a:pt x="24" y="334"/>
                    </a:cubicBezTo>
                    <a:cubicBezTo>
                      <a:pt x="36" y="346"/>
                      <a:pt x="36" y="370"/>
                      <a:pt x="48" y="394"/>
                    </a:cubicBezTo>
                    <a:cubicBezTo>
                      <a:pt x="60" y="405"/>
                      <a:pt x="72" y="429"/>
                      <a:pt x="84" y="441"/>
                    </a:cubicBezTo>
                    <a:lnTo>
                      <a:pt x="131" y="477"/>
                    </a:lnTo>
                    <a:lnTo>
                      <a:pt x="143" y="477"/>
                    </a:lnTo>
                    <a:cubicBezTo>
                      <a:pt x="179" y="501"/>
                      <a:pt x="215" y="513"/>
                      <a:pt x="262" y="513"/>
                    </a:cubicBezTo>
                    <a:cubicBezTo>
                      <a:pt x="298" y="513"/>
                      <a:pt x="334" y="513"/>
                      <a:pt x="358" y="489"/>
                    </a:cubicBezTo>
                    <a:cubicBezTo>
                      <a:pt x="381" y="477"/>
                      <a:pt x="417" y="465"/>
                      <a:pt x="441" y="441"/>
                    </a:cubicBezTo>
                    <a:cubicBezTo>
                      <a:pt x="465" y="405"/>
                      <a:pt x="489" y="370"/>
                      <a:pt x="500" y="334"/>
                    </a:cubicBezTo>
                    <a:cubicBezTo>
                      <a:pt x="500" y="310"/>
                      <a:pt x="500" y="286"/>
                      <a:pt x="512" y="263"/>
                    </a:cubicBezTo>
                    <a:cubicBezTo>
                      <a:pt x="500" y="251"/>
                      <a:pt x="500" y="239"/>
                      <a:pt x="500" y="227"/>
                    </a:cubicBezTo>
                    <a:cubicBezTo>
                      <a:pt x="500" y="203"/>
                      <a:pt x="489" y="167"/>
                      <a:pt x="477" y="143"/>
                    </a:cubicBezTo>
                    <a:cubicBezTo>
                      <a:pt x="453" y="120"/>
                      <a:pt x="441" y="96"/>
                      <a:pt x="429" y="84"/>
                    </a:cubicBezTo>
                    <a:cubicBezTo>
                      <a:pt x="429" y="84"/>
                      <a:pt x="417" y="72"/>
                      <a:pt x="417" y="72"/>
                    </a:cubicBezTo>
                    <a:cubicBezTo>
                      <a:pt x="405" y="60"/>
                      <a:pt x="381" y="48"/>
                      <a:pt x="369" y="36"/>
                    </a:cubicBezTo>
                    <a:cubicBezTo>
                      <a:pt x="346" y="13"/>
                      <a:pt x="310" y="13"/>
                      <a:pt x="274" y="1"/>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93" name="Google Shape;2093;p43"/>
              <p:cNvSpPr/>
              <p:nvPr/>
            </p:nvSpPr>
            <p:spPr>
              <a:xfrm>
                <a:off x="5297675" y="676975"/>
                <a:ext cx="17875" cy="15125"/>
              </a:xfrm>
              <a:custGeom>
                <a:avLst/>
                <a:gdLst/>
                <a:ahLst/>
                <a:cxnLst/>
                <a:rect l="l" t="t" r="r" b="b"/>
                <a:pathLst>
                  <a:path w="715" h="605" extrusionOk="0">
                    <a:moveTo>
                      <a:pt x="230" y="0"/>
                    </a:moveTo>
                    <a:cubicBezTo>
                      <a:pt x="168" y="0"/>
                      <a:pt x="106" y="12"/>
                      <a:pt x="48" y="37"/>
                    </a:cubicBezTo>
                    <a:cubicBezTo>
                      <a:pt x="24" y="49"/>
                      <a:pt x="0" y="72"/>
                      <a:pt x="12" y="108"/>
                    </a:cubicBezTo>
                    <a:cubicBezTo>
                      <a:pt x="22" y="138"/>
                      <a:pt x="48" y="159"/>
                      <a:pt x="70" y="159"/>
                    </a:cubicBezTo>
                    <a:cubicBezTo>
                      <a:pt x="75" y="159"/>
                      <a:pt x="79" y="158"/>
                      <a:pt x="84" y="156"/>
                    </a:cubicBezTo>
                    <a:cubicBezTo>
                      <a:pt x="118" y="142"/>
                      <a:pt x="157" y="136"/>
                      <a:pt x="196" y="136"/>
                    </a:cubicBezTo>
                    <a:cubicBezTo>
                      <a:pt x="223" y="136"/>
                      <a:pt x="249" y="139"/>
                      <a:pt x="274" y="144"/>
                    </a:cubicBezTo>
                    <a:cubicBezTo>
                      <a:pt x="346" y="156"/>
                      <a:pt x="393" y="180"/>
                      <a:pt x="441" y="227"/>
                    </a:cubicBezTo>
                    <a:cubicBezTo>
                      <a:pt x="465" y="251"/>
                      <a:pt x="477" y="263"/>
                      <a:pt x="500" y="299"/>
                    </a:cubicBezTo>
                    <a:cubicBezTo>
                      <a:pt x="500" y="311"/>
                      <a:pt x="500" y="311"/>
                      <a:pt x="500" y="322"/>
                    </a:cubicBezTo>
                    <a:cubicBezTo>
                      <a:pt x="500" y="322"/>
                      <a:pt x="500" y="322"/>
                      <a:pt x="512" y="334"/>
                    </a:cubicBezTo>
                    <a:cubicBezTo>
                      <a:pt x="512" y="346"/>
                      <a:pt x="524" y="370"/>
                      <a:pt x="524" y="382"/>
                    </a:cubicBezTo>
                    <a:cubicBezTo>
                      <a:pt x="524" y="406"/>
                      <a:pt x="536" y="418"/>
                      <a:pt x="536" y="442"/>
                    </a:cubicBezTo>
                    <a:cubicBezTo>
                      <a:pt x="536" y="465"/>
                      <a:pt x="536" y="477"/>
                      <a:pt x="548" y="489"/>
                    </a:cubicBezTo>
                    <a:cubicBezTo>
                      <a:pt x="548" y="489"/>
                      <a:pt x="548" y="501"/>
                      <a:pt x="548" y="513"/>
                    </a:cubicBezTo>
                    <a:cubicBezTo>
                      <a:pt x="548" y="517"/>
                      <a:pt x="548" y="521"/>
                      <a:pt x="548" y="525"/>
                    </a:cubicBezTo>
                    <a:cubicBezTo>
                      <a:pt x="548" y="549"/>
                      <a:pt x="560" y="573"/>
                      <a:pt x="584" y="584"/>
                    </a:cubicBezTo>
                    <a:cubicBezTo>
                      <a:pt x="591" y="598"/>
                      <a:pt x="602" y="604"/>
                      <a:pt x="614" y="604"/>
                    </a:cubicBezTo>
                    <a:cubicBezTo>
                      <a:pt x="623" y="604"/>
                      <a:pt x="633" y="601"/>
                      <a:pt x="643" y="596"/>
                    </a:cubicBezTo>
                    <a:cubicBezTo>
                      <a:pt x="691" y="573"/>
                      <a:pt x="715" y="513"/>
                      <a:pt x="715" y="465"/>
                    </a:cubicBezTo>
                    <a:cubicBezTo>
                      <a:pt x="715" y="418"/>
                      <a:pt x="703" y="370"/>
                      <a:pt x="691" y="334"/>
                    </a:cubicBezTo>
                    <a:cubicBezTo>
                      <a:pt x="667" y="251"/>
                      <a:pt x="607" y="180"/>
                      <a:pt x="548" y="120"/>
                    </a:cubicBezTo>
                    <a:cubicBezTo>
                      <a:pt x="462" y="42"/>
                      <a:pt x="346" y="0"/>
                      <a:pt x="230" y="0"/>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94" name="Google Shape;2094;p43"/>
              <p:cNvSpPr/>
              <p:nvPr/>
            </p:nvSpPr>
            <p:spPr>
              <a:xfrm>
                <a:off x="5272975" y="704725"/>
                <a:ext cx="24425" cy="15825"/>
              </a:xfrm>
              <a:custGeom>
                <a:avLst/>
                <a:gdLst/>
                <a:ahLst/>
                <a:cxnLst/>
                <a:rect l="l" t="t" r="r" b="b"/>
                <a:pathLst>
                  <a:path w="977" h="633" extrusionOk="0">
                    <a:moveTo>
                      <a:pt x="245" y="1"/>
                    </a:moveTo>
                    <a:cubicBezTo>
                      <a:pt x="203" y="1"/>
                      <a:pt x="161" y="4"/>
                      <a:pt x="119" y="10"/>
                    </a:cubicBezTo>
                    <a:cubicBezTo>
                      <a:pt x="48" y="22"/>
                      <a:pt x="0" y="129"/>
                      <a:pt x="48" y="189"/>
                    </a:cubicBezTo>
                    <a:cubicBezTo>
                      <a:pt x="48" y="201"/>
                      <a:pt x="60" y="201"/>
                      <a:pt x="60" y="213"/>
                    </a:cubicBezTo>
                    <a:cubicBezTo>
                      <a:pt x="60" y="248"/>
                      <a:pt x="83" y="284"/>
                      <a:pt x="107" y="308"/>
                    </a:cubicBezTo>
                    <a:cubicBezTo>
                      <a:pt x="202" y="415"/>
                      <a:pt x="310" y="522"/>
                      <a:pt x="441" y="570"/>
                    </a:cubicBezTo>
                    <a:cubicBezTo>
                      <a:pt x="512" y="606"/>
                      <a:pt x="572" y="617"/>
                      <a:pt x="643" y="617"/>
                    </a:cubicBezTo>
                    <a:cubicBezTo>
                      <a:pt x="667" y="617"/>
                      <a:pt x="691" y="629"/>
                      <a:pt x="714" y="629"/>
                    </a:cubicBezTo>
                    <a:cubicBezTo>
                      <a:pt x="723" y="632"/>
                      <a:pt x="731" y="632"/>
                      <a:pt x="738" y="632"/>
                    </a:cubicBezTo>
                    <a:cubicBezTo>
                      <a:pt x="771" y="632"/>
                      <a:pt x="790" y="613"/>
                      <a:pt x="810" y="594"/>
                    </a:cubicBezTo>
                    <a:cubicBezTo>
                      <a:pt x="833" y="582"/>
                      <a:pt x="857" y="570"/>
                      <a:pt x="881" y="558"/>
                    </a:cubicBezTo>
                    <a:cubicBezTo>
                      <a:pt x="953" y="522"/>
                      <a:pt x="976" y="439"/>
                      <a:pt x="941" y="367"/>
                    </a:cubicBezTo>
                    <a:cubicBezTo>
                      <a:pt x="786" y="131"/>
                      <a:pt x="516" y="1"/>
                      <a:pt x="245" y="1"/>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95" name="Google Shape;2095;p43"/>
              <p:cNvSpPr/>
              <p:nvPr/>
            </p:nvSpPr>
            <p:spPr>
              <a:xfrm>
                <a:off x="5276525" y="652275"/>
                <a:ext cx="77725" cy="135475"/>
              </a:xfrm>
              <a:custGeom>
                <a:avLst/>
                <a:gdLst/>
                <a:ahLst/>
                <a:cxnLst/>
                <a:rect l="l" t="t" r="r" b="b"/>
                <a:pathLst>
                  <a:path w="3109" h="5419" extrusionOk="0">
                    <a:moveTo>
                      <a:pt x="2263" y="1"/>
                    </a:moveTo>
                    <a:lnTo>
                      <a:pt x="2263" y="1"/>
                    </a:lnTo>
                    <a:cubicBezTo>
                      <a:pt x="2394" y="894"/>
                      <a:pt x="2192" y="1799"/>
                      <a:pt x="1751" y="2596"/>
                    </a:cubicBezTo>
                    <a:cubicBezTo>
                      <a:pt x="1299" y="3406"/>
                      <a:pt x="668" y="4049"/>
                      <a:pt x="1" y="4668"/>
                    </a:cubicBezTo>
                    <a:cubicBezTo>
                      <a:pt x="108" y="4751"/>
                      <a:pt x="239" y="4847"/>
                      <a:pt x="370" y="4930"/>
                    </a:cubicBezTo>
                    <a:cubicBezTo>
                      <a:pt x="1120" y="4478"/>
                      <a:pt x="1632" y="3656"/>
                      <a:pt x="2073" y="2930"/>
                    </a:cubicBezTo>
                    <a:lnTo>
                      <a:pt x="2073" y="2930"/>
                    </a:lnTo>
                    <a:cubicBezTo>
                      <a:pt x="2073" y="2930"/>
                      <a:pt x="2073" y="2942"/>
                      <a:pt x="2061" y="2954"/>
                    </a:cubicBezTo>
                    <a:cubicBezTo>
                      <a:pt x="2013" y="3061"/>
                      <a:pt x="1965" y="3168"/>
                      <a:pt x="1906" y="3263"/>
                    </a:cubicBezTo>
                    <a:cubicBezTo>
                      <a:pt x="1644" y="3656"/>
                      <a:pt x="1370" y="4037"/>
                      <a:pt x="1084" y="4418"/>
                    </a:cubicBezTo>
                    <a:cubicBezTo>
                      <a:pt x="1061" y="4454"/>
                      <a:pt x="1037" y="4489"/>
                      <a:pt x="1013" y="4525"/>
                    </a:cubicBezTo>
                    <a:cubicBezTo>
                      <a:pt x="846" y="4692"/>
                      <a:pt x="680" y="4859"/>
                      <a:pt x="489" y="5013"/>
                    </a:cubicBezTo>
                    <a:cubicBezTo>
                      <a:pt x="608" y="5097"/>
                      <a:pt x="727" y="5168"/>
                      <a:pt x="846" y="5240"/>
                    </a:cubicBezTo>
                    <a:cubicBezTo>
                      <a:pt x="894" y="5192"/>
                      <a:pt x="930" y="5144"/>
                      <a:pt x="977" y="5097"/>
                    </a:cubicBezTo>
                    <a:cubicBezTo>
                      <a:pt x="1108" y="4966"/>
                      <a:pt x="1251" y="4835"/>
                      <a:pt x="1370" y="4692"/>
                    </a:cubicBezTo>
                    <a:lnTo>
                      <a:pt x="1370" y="4692"/>
                    </a:lnTo>
                    <a:cubicBezTo>
                      <a:pt x="1215" y="4882"/>
                      <a:pt x="1037" y="5073"/>
                      <a:pt x="858" y="5240"/>
                    </a:cubicBezTo>
                    <a:cubicBezTo>
                      <a:pt x="953" y="5299"/>
                      <a:pt x="1061" y="5359"/>
                      <a:pt x="1168" y="5418"/>
                    </a:cubicBezTo>
                    <a:cubicBezTo>
                      <a:pt x="1680" y="4930"/>
                      <a:pt x="2073" y="4335"/>
                      <a:pt x="2370" y="3668"/>
                    </a:cubicBezTo>
                    <a:cubicBezTo>
                      <a:pt x="2537" y="3287"/>
                      <a:pt x="2668" y="2882"/>
                      <a:pt x="2787" y="2477"/>
                    </a:cubicBezTo>
                    <a:cubicBezTo>
                      <a:pt x="2882" y="2287"/>
                      <a:pt x="2954" y="2084"/>
                      <a:pt x="3013" y="1882"/>
                    </a:cubicBezTo>
                    <a:cubicBezTo>
                      <a:pt x="3073" y="1596"/>
                      <a:pt x="3097" y="1310"/>
                      <a:pt x="3097" y="1025"/>
                    </a:cubicBezTo>
                    <a:cubicBezTo>
                      <a:pt x="3108" y="763"/>
                      <a:pt x="3108" y="513"/>
                      <a:pt x="3037" y="263"/>
                    </a:cubicBezTo>
                    <a:cubicBezTo>
                      <a:pt x="2894" y="203"/>
                      <a:pt x="2739" y="144"/>
                      <a:pt x="2585" y="96"/>
                    </a:cubicBezTo>
                    <a:lnTo>
                      <a:pt x="2585" y="96"/>
                    </a:lnTo>
                    <a:cubicBezTo>
                      <a:pt x="2596" y="263"/>
                      <a:pt x="2596" y="429"/>
                      <a:pt x="2596" y="584"/>
                    </a:cubicBezTo>
                    <a:cubicBezTo>
                      <a:pt x="2585" y="418"/>
                      <a:pt x="2573" y="251"/>
                      <a:pt x="2537" y="84"/>
                    </a:cubicBezTo>
                    <a:cubicBezTo>
                      <a:pt x="2442" y="48"/>
                      <a:pt x="2346" y="25"/>
                      <a:pt x="2263"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96" name="Google Shape;2096;p43"/>
              <p:cNvSpPr/>
              <p:nvPr/>
            </p:nvSpPr>
            <p:spPr>
              <a:xfrm>
                <a:off x="5324150" y="668350"/>
                <a:ext cx="67300" cy="137850"/>
              </a:xfrm>
              <a:custGeom>
                <a:avLst/>
                <a:gdLst/>
                <a:ahLst/>
                <a:cxnLst/>
                <a:rect l="l" t="t" r="r" b="b"/>
                <a:pathLst>
                  <a:path w="2692" h="5514" extrusionOk="0">
                    <a:moveTo>
                      <a:pt x="2454" y="1013"/>
                    </a:moveTo>
                    <a:lnTo>
                      <a:pt x="2454" y="1013"/>
                    </a:lnTo>
                    <a:cubicBezTo>
                      <a:pt x="2418" y="1656"/>
                      <a:pt x="2251" y="2299"/>
                      <a:pt x="2013" y="2906"/>
                    </a:cubicBezTo>
                    <a:cubicBezTo>
                      <a:pt x="2096" y="2680"/>
                      <a:pt x="2144" y="2453"/>
                      <a:pt x="2192" y="2215"/>
                    </a:cubicBezTo>
                    <a:cubicBezTo>
                      <a:pt x="2215" y="2144"/>
                      <a:pt x="2227" y="2072"/>
                      <a:pt x="2251" y="2013"/>
                    </a:cubicBezTo>
                    <a:cubicBezTo>
                      <a:pt x="2323" y="1751"/>
                      <a:pt x="2382" y="1489"/>
                      <a:pt x="2418" y="1215"/>
                    </a:cubicBezTo>
                    <a:cubicBezTo>
                      <a:pt x="2430" y="1144"/>
                      <a:pt x="2442" y="1072"/>
                      <a:pt x="2454" y="1013"/>
                    </a:cubicBezTo>
                    <a:close/>
                    <a:moveTo>
                      <a:pt x="1715" y="3585"/>
                    </a:moveTo>
                    <a:cubicBezTo>
                      <a:pt x="1614" y="3808"/>
                      <a:pt x="1495" y="4031"/>
                      <a:pt x="1374" y="4254"/>
                    </a:cubicBezTo>
                    <a:lnTo>
                      <a:pt x="1374" y="4254"/>
                    </a:lnTo>
                    <a:cubicBezTo>
                      <a:pt x="1456" y="4099"/>
                      <a:pt x="1532" y="3939"/>
                      <a:pt x="1608" y="3787"/>
                    </a:cubicBezTo>
                    <a:cubicBezTo>
                      <a:pt x="1644" y="3715"/>
                      <a:pt x="1680" y="3656"/>
                      <a:pt x="1715" y="3585"/>
                    </a:cubicBezTo>
                    <a:close/>
                    <a:moveTo>
                      <a:pt x="1942" y="1"/>
                    </a:moveTo>
                    <a:cubicBezTo>
                      <a:pt x="1989" y="1870"/>
                      <a:pt x="1287" y="3775"/>
                      <a:pt x="1" y="5144"/>
                    </a:cubicBezTo>
                    <a:cubicBezTo>
                      <a:pt x="191" y="5239"/>
                      <a:pt x="382" y="5311"/>
                      <a:pt x="561" y="5382"/>
                    </a:cubicBezTo>
                    <a:cubicBezTo>
                      <a:pt x="751" y="5204"/>
                      <a:pt x="918" y="4989"/>
                      <a:pt x="1061" y="4775"/>
                    </a:cubicBezTo>
                    <a:lnTo>
                      <a:pt x="1061" y="4775"/>
                    </a:lnTo>
                    <a:cubicBezTo>
                      <a:pt x="930" y="4989"/>
                      <a:pt x="787" y="5204"/>
                      <a:pt x="656" y="5406"/>
                    </a:cubicBezTo>
                    <a:cubicBezTo>
                      <a:pt x="751" y="5442"/>
                      <a:pt x="858" y="5478"/>
                      <a:pt x="953" y="5513"/>
                    </a:cubicBezTo>
                    <a:cubicBezTo>
                      <a:pt x="1120" y="5251"/>
                      <a:pt x="1275" y="4989"/>
                      <a:pt x="1430" y="4728"/>
                    </a:cubicBezTo>
                    <a:cubicBezTo>
                      <a:pt x="1704" y="4251"/>
                      <a:pt x="1965" y="3763"/>
                      <a:pt x="2156" y="3251"/>
                    </a:cubicBezTo>
                    <a:cubicBezTo>
                      <a:pt x="2513" y="2322"/>
                      <a:pt x="2692" y="1358"/>
                      <a:pt x="2608" y="382"/>
                    </a:cubicBezTo>
                    <a:cubicBezTo>
                      <a:pt x="2489" y="310"/>
                      <a:pt x="2370" y="227"/>
                      <a:pt x="2251" y="167"/>
                    </a:cubicBezTo>
                    <a:cubicBezTo>
                      <a:pt x="2239" y="453"/>
                      <a:pt x="2204" y="739"/>
                      <a:pt x="2156" y="1037"/>
                    </a:cubicBezTo>
                    <a:cubicBezTo>
                      <a:pt x="2180" y="727"/>
                      <a:pt x="2192" y="429"/>
                      <a:pt x="2168" y="120"/>
                    </a:cubicBezTo>
                    <a:cubicBezTo>
                      <a:pt x="2096" y="84"/>
                      <a:pt x="2025" y="36"/>
                      <a:pt x="1942"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97" name="Google Shape;2097;p43"/>
              <p:cNvSpPr/>
              <p:nvPr/>
            </p:nvSpPr>
            <p:spPr>
              <a:xfrm>
                <a:off x="5374475" y="686800"/>
                <a:ext cx="49425" cy="124900"/>
              </a:xfrm>
              <a:custGeom>
                <a:avLst/>
                <a:gdLst/>
                <a:ahLst/>
                <a:cxnLst/>
                <a:rect l="l" t="t" r="r" b="b"/>
                <a:pathLst>
                  <a:path w="1977" h="4996" extrusionOk="0">
                    <a:moveTo>
                      <a:pt x="1726" y="1084"/>
                    </a:moveTo>
                    <a:cubicBezTo>
                      <a:pt x="1750" y="1727"/>
                      <a:pt x="1643" y="2394"/>
                      <a:pt x="1476" y="3013"/>
                    </a:cubicBezTo>
                    <a:cubicBezTo>
                      <a:pt x="1524" y="2775"/>
                      <a:pt x="1560" y="2549"/>
                      <a:pt x="1584" y="2311"/>
                    </a:cubicBezTo>
                    <a:cubicBezTo>
                      <a:pt x="1596" y="2239"/>
                      <a:pt x="1607" y="2168"/>
                      <a:pt x="1619" y="2096"/>
                    </a:cubicBezTo>
                    <a:cubicBezTo>
                      <a:pt x="1667" y="1834"/>
                      <a:pt x="1703" y="1561"/>
                      <a:pt x="1715" y="1287"/>
                    </a:cubicBezTo>
                    <a:cubicBezTo>
                      <a:pt x="1715" y="1227"/>
                      <a:pt x="1726" y="1156"/>
                      <a:pt x="1726" y="1084"/>
                    </a:cubicBezTo>
                    <a:close/>
                    <a:moveTo>
                      <a:pt x="1205" y="3802"/>
                    </a:moveTo>
                    <a:lnTo>
                      <a:pt x="1205" y="3802"/>
                    </a:lnTo>
                    <a:cubicBezTo>
                      <a:pt x="1109" y="4047"/>
                      <a:pt x="1011" y="4292"/>
                      <a:pt x="905" y="4537"/>
                    </a:cubicBezTo>
                    <a:cubicBezTo>
                      <a:pt x="988" y="4335"/>
                      <a:pt x="1072" y="4132"/>
                      <a:pt x="1143" y="3930"/>
                    </a:cubicBezTo>
                    <a:cubicBezTo>
                      <a:pt x="1164" y="3887"/>
                      <a:pt x="1186" y="3845"/>
                      <a:pt x="1205" y="3802"/>
                    </a:cubicBezTo>
                    <a:close/>
                    <a:moveTo>
                      <a:pt x="1107" y="1"/>
                    </a:moveTo>
                    <a:lnTo>
                      <a:pt x="1107" y="1"/>
                    </a:lnTo>
                    <a:cubicBezTo>
                      <a:pt x="1334" y="1715"/>
                      <a:pt x="941" y="3525"/>
                      <a:pt x="0" y="4978"/>
                    </a:cubicBezTo>
                    <a:cubicBezTo>
                      <a:pt x="125" y="4990"/>
                      <a:pt x="244" y="4996"/>
                      <a:pt x="359" y="4996"/>
                    </a:cubicBezTo>
                    <a:cubicBezTo>
                      <a:pt x="473" y="4996"/>
                      <a:pt x="583" y="4990"/>
                      <a:pt x="691" y="4978"/>
                    </a:cubicBezTo>
                    <a:cubicBezTo>
                      <a:pt x="810" y="4954"/>
                      <a:pt x="929" y="4930"/>
                      <a:pt x="1048" y="4906"/>
                    </a:cubicBezTo>
                    <a:cubicBezTo>
                      <a:pt x="1048" y="4894"/>
                      <a:pt x="1048" y="4894"/>
                      <a:pt x="1060" y="4882"/>
                    </a:cubicBezTo>
                    <a:cubicBezTo>
                      <a:pt x="1286" y="4382"/>
                      <a:pt x="1500" y="3870"/>
                      <a:pt x="1643" y="3335"/>
                    </a:cubicBezTo>
                    <a:cubicBezTo>
                      <a:pt x="1893" y="2442"/>
                      <a:pt x="1977" y="1549"/>
                      <a:pt x="1846" y="644"/>
                    </a:cubicBezTo>
                    <a:cubicBezTo>
                      <a:pt x="1726" y="513"/>
                      <a:pt x="1584" y="394"/>
                      <a:pt x="1441" y="263"/>
                    </a:cubicBezTo>
                    <a:lnTo>
                      <a:pt x="1441" y="263"/>
                    </a:lnTo>
                    <a:cubicBezTo>
                      <a:pt x="1453" y="549"/>
                      <a:pt x="1453" y="846"/>
                      <a:pt x="1429" y="1132"/>
                    </a:cubicBezTo>
                    <a:cubicBezTo>
                      <a:pt x="1429" y="822"/>
                      <a:pt x="1405" y="513"/>
                      <a:pt x="1357" y="191"/>
                    </a:cubicBezTo>
                    <a:cubicBezTo>
                      <a:pt x="1274" y="132"/>
                      <a:pt x="1191" y="60"/>
                      <a:pt x="1107"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160"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sp>
      </p:grpSp>
      <p:sp>
        <p:nvSpPr>
          <p:cNvPr id="2164" name="Google Shape;2164;p45"/>
          <p:cNvSpPr txBox="1"/>
          <p:nvPr>
            <p:ph type="title"/>
          </p:nvPr>
        </p:nvSpPr>
        <p:spPr>
          <a:xfrm>
            <a:off x="3818650" y="2335075"/>
            <a:ext cx="4188300" cy="91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en-GB" sz="2800"/>
              <a:t>Studi Kasus; Sebagai Strategi Pemecahan Masalah Anak</a:t>
            </a:r>
            <a:endParaRPr lang="en-US" altLang="en-GB" sz="2800"/>
          </a:p>
        </p:txBody>
      </p:sp>
      <p:sp>
        <p:nvSpPr>
          <p:cNvPr id="2165" name="Google Shape;2165;p45"/>
          <p:cNvSpPr txBox="1"/>
          <p:nvPr>
            <p:ph type="title" idx="2"/>
          </p:nvPr>
        </p:nvSpPr>
        <p:spPr>
          <a:xfrm>
            <a:off x="5229860" y="1095375"/>
            <a:ext cx="1365885" cy="76263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a:t>
            </a:r>
            <a:r>
              <a:rPr lang="en-US" altLang="en-GB"/>
              <a:t>2</a:t>
            </a:r>
            <a:endParaRPr lang="en-US" altLang="en-GB"/>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68" name="Google Shape;2168;p45"/>
          <p:cNvGrpSpPr/>
          <p:nvPr/>
        </p:nvGrpSpPr>
        <p:grpSpPr>
          <a:xfrm>
            <a:off x="920571" y="615585"/>
            <a:ext cx="2961533" cy="3912785"/>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3214" name="Shape 3214"/>
        <p:cNvGrpSpPr/>
        <p:nvPr/>
      </p:nvGrpSpPr>
      <p:grpSpPr>
        <a:xfrm>
          <a:off x="0" y="0"/>
          <a:ext cx="0" cy="0"/>
          <a:chOff x="0" y="0"/>
          <a:chExt cx="0" cy="0"/>
        </a:xfrm>
      </p:grpSpPr>
      <p:sp>
        <p:nvSpPr>
          <p:cNvPr id="3215" name="Google Shape;3215;p76"/>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4800"/>
              <a:t>Studi Kasus</a:t>
            </a:r>
            <a:endParaRPr lang="en-US" altLang="en-GB" sz="4800"/>
          </a:p>
        </p:txBody>
      </p:sp>
      <p:sp>
        <p:nvSpPr>
          <p:cNvPr id="3216" name="Google Shape;3216;p76"/>
          <p:cNvSpPr txBox="1"/>
          <p:nvPr>
            <p:ph type="body" idx="1"/>
          </p:nvPr>
        </p:nvSpPr>
        <p:spPr>
          <a:xfrm>
            <a:off x="1842770" y="1614805"/>
            <a:ext cx="5327650" cy="1511935"/>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2000"/>
              <a:t>Adalah pendekatan untuk meneliti gejala sosial dengan menganalisis satu kasus secara mendalam dan utuh</a:t>
            </a:r>
            <a:endParaRPr lang="en-US" sz="2000"/>
          </a:p>
        </p:txBody>
      </p:sp>
      <p:sp>
        <p:nvSpPr>
          <p:cNvPr id="3217" name="Google Shape;3217;p76"/>
          <p:cNvSpPr/>
          <p:nvPr/>
        </p:nvSpPr>
        <p:spPr>
          <a:xfrm>
            <a:off x="6649881" y="3905578"/>
            <a:ext cx="826534" cy="688410"/>
          </a:xfrm>
          <a:custGeom>
            <a:avLst/>
            <a:gdLst/>
            <a:ahLst/>
            <a:cxnLst/>
            <a:rect l="l" t="t" r="r" b="b"/>
            <a:pathLst>
              <a:path w="36969" h="30791" extrusionOk="0">
                <a:moveTo>
                  <a:pt x="12740" y="6170"/>
                </a:moveTo>
                <a:lnTo>
                  <a:pt x="12740" y="6170"/>
                </a:lnTo>
                <a:cubicBezTo>
                  <a:pt x="12193" y="6742"/>
                  <a:pt x="11645" y="7313"/>
                  <a:pt x="11097" y="7873"/>
                </a:cubicBezTo>
                <a:cubicBezTo>
                  <a:pt x="11645" y="7301"/>
                  <a:pt x="12193" y="6730"/>
                  <a:pt x="12740" y="6170"/>
                </a:cubicBezTo>
                <a:close/>
                <a:moveTo>
                  <a:pt x="15157" y="1"/>
                </a:moveTo>
                <a:cubicBezTo>
                  <a:pt x="15004" y="1"/>
                  <a:pt x="14844" y="51"/>
                  <a:pt x="14693" y="170"/>
                </a:cubicBezTo>
                <a:cubicBezTo>
                  <a:pt x="9049" y="4634"/>
                  <a:pt x="3239" y="9361"/>
                  <a:pt x="203" y="16076"/>
                </a:cubicBezTo>
                <a:cubicBezTo>
                  <a:pt x="1" y="16517"/>
                  <a:pt x="382" y="17076"/>
                  <a:pt x="858" y="17112"/>
                </a:cubicBezTo>
                <a:cubicBezTo>
                  <a:pt x="912" y="17115"/>
                  <a:pt x="965" y="17117"/>
                  <a:pt x="1018" y="17117"/>
                </a:cubicBezTo>
                <a:cubicBezTo>
                  <a:pt x="2853" y="17117"/>
                  <a:pt x="4202" y="15350"/>
                  <a:pt x="5370" y="14124"/>
                </a:cubicBezTo>
                <a:cubicBezTo>
                  <a:pt x="5906" y="13576"/>
                  <a:pt x="6418" y="13016"/>
                  <a:pt x="6942" y="12457"/>
                </a:cubicBezTo>
                <a:lnTo>
                  <a:pt x="6942" y="12457"/>
                </a:lnTo>
                <a:cubicBezTo>
                  <a:pt x="5037" y="14719"/>
                  <a:pt x="3275" y="17100"/>
                  <a:pt x="1798" y="19672"/>
                </a:cubicBezTo>
                <a:cubicBezTo>
                  <a:pt x="1463" y="20263"/>
                  <a:pt x="1859" y="20876"/>
                  <a:pt x="2506" y="20876"/>
                </a:cubicBezTo>
                <a:cubicBezTo>
                  <a:pt x="2524" y="20876"/>
                  <a:pt x="2542" y="20875"/>
                  <a:pt x="2560" y="20874"/>
                </a:cubicBezTo>
                <a:cubicBezTo>
                  <a:pt x="3549" y="20815"/>
                  <a:pt x="4192" y="20029"/>
                  <a:pt x="4811" y="19350"/>
                </a:cubicBezTo>
                <a:cubicBezTo>
                  <a:pt x="5513" y="18600"/>
                  <a:pt x="6192" y="17838"/>
                  <a:pt x="6882" y="17064"/>
                </a:cubicBezTo>
                <a:cubicBezTo>
                  <a:pt x="8311" y="15457"/>
                  <a:pt x="9728" y="13826"/>
                  <a:pt x="11181" y="12242"/>
                </a:cubicBezTo>
                <a:cubicBezTo>
                  <a:pt x="12657" y="10623"/>
                  <a:pt x="14205" y="9028"/>
                  <a:pt x="15836" y="7551"/>
                </a:cubicBezTo>
                <a:lnTo>
                  <a:pt x="15836" y="7551"/>
                </a:lnTo>
                <a:cubicBezTo>
                  <a:pt x="11693" y="12314"/>
                  <a:pt x="7097" y="16719"/>
                  <a:pt x="3858" y="22184"/>
                </a:cubicBezTo>
                <a:cubicBezTo>
                  <a:pt x="3536" y="22728"/>
                  <a:pt x="3912" y="23399"/>
                  <a:pt x="4482" y="23399"/>
                </a:cubicBezTo>
                <a:cubicBezTo>
                  <a:pt x="4586" y="23399"/>
                  <a:pt x="4697" y="23377"/>
                  <a:pt x="4811" y="23327"/>
                </a:cubicBezTo>
                <a:cubicBezTo>
                  <a:pt x="6728" y="22482"/>
                  <a:pt x="7942" y="20743"/>
                  <a:pt x="9240" y="19184"/>
                </a:cubicBezTo>
                <a:cubicBezTo>
                  <a:pt x="10728" y="17398"/>
                  <a:pt x="12288" y="15683"/>
                  <a:pt x="13919" y="14040"/>
                </a:cubicBezTo>
                <a:cubicBezTo>
                  <a:pt x="14741" y="13231"/>
                  <a:pt x="15562" y="12445"/>
                  <a:pt x="16407" y="11659"/>
                </a:cubicBezTo>
                <a:lnTo>
                  <a:pt x="16407" y="11659"/>
                </a:lnTo>
                <a:cubicBezTo>
                  <a:pt x="12955" y="15660"/>
                  <a:pt x="9823" y="19910"/>
                  <a:pt x="7537" y="24720"/>
                </a:cubicBezTo>
                <a:cubicBezTo>
                  <a:pt x="7251" y="25308"/>
                  <a:pt x="7738" y="25700"/>
                  <a:pt x="8246" y="25700"/>
                </a:cubicBezTo>
                <a:cubicBezTo>
                  <a:pt x="8478" y="25700"/>
                  <a:pt x="8714" y="25618"/>
                  <a:pt x="8883" y="25435"/>
                </a:cubicBezTo>
                <a:cubicBezTo>
                  <a:pt x="14133" y="19708"/>
                  <a:pt x="18836" y="13350"/>
                  <a:pt x="24742" y="8301"/>
                </a:cubicBezTo>
                <a:lnTo>
                  <a:pt x="24742" y="8301"/>
                </a:lnTo>
                <a:cubicBezTo>
                  <a:pt x="20301" y="14326"/>
                  <a:pt x="15419" y="20065"/>
                  <a:pt x="12264" y="26923"/>
                </a:cubicBezTo>
                <a:cubicBezTo>
                  <a:pt x="12038" y="27411"/>
                  <a:pt x="12466" y="27875"/>
                  <a:pt x="12919" y="27959"/>
                </a:cubicBezTo>
                <a:cubicBezTo>
                  <a:pt x="13006" y="27974"/>
                  <a:pt x="13091" y="27981"/>
                  <a:pt x="13175" y="27981"/>
                </a:cubicBezTo>
                <a:cubicBezTo>
                  <a:pt x="14063" y="27981"/>
                  <a:pt x="14762" y="27165"/>
                  <a:pt x="15372" y="26578"/>
                </a:cubicBezTo>
                <a:cubicBezTo>
                  <a:pt x="16110" y="25887"/>
                  <a:pt x="16812" y="25149"/>
                  <a:pt x="17491" y="24399"/>
                </a:cubicBezTo>
                <a:cubicBezTo>
                  <a:pt x="18908" y="22839"/>
                  <a:pt x="20229" y="21196"/>
                  <a:pt x="21551" y="19553"/>
                </a:cubicBezTo>
                <a:cubicBezTo>
                  <a:pt x="23063" y="17660"/>
                  <a:pt x="24599" y="15767"/>
                  <a:pt x="26290" y="14016"/>
                </a:cubicBezTo>
                <a:lnTo>
                  <a:pt x="26290" y="14016"/>
                </a:lnTo>
                <a:cubicBezTo>
                  <a:pt x="23754" y="18017"/>
                  <a:pt x="21241" y="22041"/>
                  <a:pt x="19170" y="26292"/>
                </a:cubicBezTo>
                <a:cubicBezTo>
                  <a:pt x="18908" y="26832"/>
                  <a:pt x="19424" y="27312"/>
                  <a:pt x="19928" y="27312"/>
                </a:cubicBezTo>
                <a:cubicBezTo>
                  <a:pt x="20090" y="27312"/>
                  <a:pt x="20251" y="27262"/>
                  <a:pt x="20384" y="27149"/>
                </a:cubicBezTo>
                <a:cubicBezTo>
                  <a:pt x="23849" y="24184"/>
                  <a:pt x="26242" y="20231"/>
                  <a:pt x="29469" y="17064"/>
                </a:cubicBezTo>
                <a:lnTo>
                  <a:pt x="29469" y="17064"/>
                </a:lnTo>
                <a:cubicBezTo>
                  <a:pt x="28707" y="18767"/>
                  <a:pt x="27623" y="20386"/>
                  <a:pt x="26754" y="21946"/>
                </a:cubicBezTo>
                <a:cubicBezTo>
                  <a:pt x="25337" y="24494"/>
                  <a:pt x="23920" y="27042"/>
                  <a:pt x="22503" y="29590"/>
                </a:cubicBezTo>
                <a:cubicBezTo>
                  <a:pt x="22163" y="30212"/>
                  <a:pt x="22627" y="30791"/>
                  <a:pt x="23154" y="30791"/>
                </a:cubicBezTo>
                <a:cubicBezTo>
                  <a:pt x="23363" y="30791"/>
                  <a:pt x="23583" y="30699"/>
                  <a:pt x="23765" y="30483"/>
                </a:cubicBezTo>
                <a:cubicBezTo>
                  <a:pt x="25861" y="27982"/>
                  <a:pt x="27956" y="25482"/>
                  <a:pt x="30064" y="23006"/>
                </a:cubicBezTo>
                <a:cubicBezTo>
                  <a:pt x="31088" y="21791"/>
                  <a:pt x="32136" y="20601"/>
                  <a:pt x="33231" y="19446"/>
                </a:cubicBezTo>
                <a:lnTo>
                  <a:pt x="33231" y="19446"/>
                </a:lnTo>
                <a:cubicBezTo>
                  <a:pt x="31933" y="21815"/>
                  <a:pt x="30552" y="24137"/>
                  <a:pt x="29088" y="26399"/>
                </a:cubicBezTo>
                <a:cubicBezTo>
                  <a:pt x="28703" y="26997"/>
                  <a:pt x="29238" y="27625"/>
                  <a:pt x="29773" y="27625"/>
                </a:cubicBezTo>
                <a:cubicBezTo>
                  <a:pt x="29984" y="27625"/>
                  <a:pt x="30195" y="27528"/>
                  <a:pt x="30350" y="27292"/>
                </a:cubicBezTo>
                <a:cubicBezTo>
                  <a:pt x="32683" y="23684"/>
                  <a:pt x="34803" y="19934"/>
                  <a:pt x="36708" y="16076"/>
                </a:cubicBezTo>
                <a:cubicBezTo>
                  <a:pt x="36968" y="15519"/>
                  <a:pt x="36455" y="15043"/>
                  <a:pt x="35948" y="15043"/>
                </a:cubicBezTo>
                <a:cubicBezTo>
                  <a:pt x="35783" y="15043"/>
                  <a:pt x="35618" y="15093"/>
                  <a:pt x="35481" y="15207"/>
                </a:cubicBezTo>
                <a:cubicBezTo>
                  <a:pt x="33088" y="17195"/>
                  <a:pt x="30993" y="19517"/>
                  <a:pt x="28980" y="21898"/>
                </a:cubicBezTo>
                <a:cubicBezTo>
                  <a:pt x="28552" y="22398"/>
                  <a:pt x="28123" y="22910"/>
                  <a:pt x="27695" y="23422"/>
                </a:cubicBezTo>
                <a:cubicBezTo>
                  <a:pt x="27897" y="23041"/>
                  <a:pt x="28111" y="22672"/>
                  <a:pt x="28314" y="22303"/>
                </a:cubicBezTo>
                <a:cubicBezTo>
                  <a:pt x="29647" y="19910"/>
                  <a:pt x="31290" y="17493"/>
                  <a:pt x="31778" y="14743"/>
                </a:cubicBezTo>
                <a:cubicBezTo>
                  <a:pt x="31863" y="14242"/>
                  <a:pt x="31433" y="13928"/>
                  <a:pt x="31002" y="13928"/>
                </a:cubicBezTo>
                <a:cubicBezTo>
                  <a:pt x="30829" y="13928"/>
                  <a:pt x="30656" y="13979"/>
                  <a:pt x="30516" y="14088"/>
                </a:cubicBezTo>
                <a:cubicBezTo>
                  <a:pt x="27623" y="16302"/>
                  <a:pt x="25504" y="19243"/>
                  <a:pt x="23182" y="22017"/>
                </a:cubicBezTo>
                <a:cubicBezTo>
                  <a:pt x="25468" y="18053"/>
                  <a:pt x="28016" y="14219"/>
                  <a:pt x="30421" y="10361"/>
                </a:cubicBezTo>
                <a:cubicBezTo>
                  <a:pt x="30791" y="9769"/>
                  <a:pt x="30334" y="9162"/>
                  <a:pt x="29782" y="9162"/>
                </a:cubicBezTo>
                <a:cubicBezTo>
                  <a:pt x="29624" y="9162"/>
                  <a:pt x="29458" y="9212"/>
                  <a:pt x="29302" y="9325"/>
                </a:cubicBezTo>
                <a:cubicBezTo>
                  <a:pt x="26099" y="11635"/>
                  <a:pt x="23527" y="14636"/>
                  <a:pt x="21063" y="17695"/>
                </a:cubicBezTo>
                <a:cubicBezTo>
                  <a:pt x="19813" y="19231"/>
                  <a:pt x="18586" y="20803"/>
                  <a:pt x="17288" y="22303"/>
                </a:cubicBezTo>
                <a:cubicBezTo>
                  <a:pt x="16657" y="23041"/>
                  <a:pt x="16014" y="23756"/>
                  <a:pt x="15348" y="24446"/>
                </a:cubicBezTo>
                <a:cubicBezTo>
                  <a:pt x="15264" y="24530"/>
                  <a:pt x="15181" y="24601"/>
                  <a:pt x="15110" y="24684"/>
                </a:cubicBezTo>
                <a:cubicBezTo>
                  <a:pt x="18955" y="17672"/>
                  <a:pt x="24480" y="11719"/>
                  <a:pt x="28897" y="5075"/>
                </a:cubicBezTo>
                <a:cubicBezTo>
                  <a:pt x="29296" y="4480"/>
                  <a:pt x="28819" y="3900"/>
                  <a:pt x="28256" y="3900"/>
                </a:cubicBezTo>
                <a:cubicBezTo>
                  <a:pt x="28098" y="3900"/>
                  <a:pt x="27932" y="3946"/>
                  <a:pt x="27778" y="4051"/>
                </a:cubicBezTo>
                <a:cubicBezTo>
                  <a:pt x="22122" y="7861"/>
                  <a:pt x="17646" y="12969"/>
                  <a:pt x="13240" y="18112"/>
                </a:cubicBezTo>
                <a:cubicBezTo>
                  <a:pt x="16538" y="13481"/>
                  <a:pt x="20527" y="9325"/>
                  <a:pt x="24444" y="5230"/>
                </a:cubicBezTo>
                <a:cubicBezTo>
                  <a:pt x="24995" y="4660"/>
                  <a:pt x="24561" y="3885"/>
                  <a:pt x="23946" y="3885"/>
                </a:cubicBezTo>
                <a:cubicBezTo>
                  <a:pt x="23790" y="3885"/>
                  <a:pt x="23622" y="3935"/>
                  <a:pt x="23456" y="4051"/>
                </a:cubicBezTo>
                <a:cubicBezTo>
                  <a:pt x="20301" y="6254"/>
                  <a:pt x="17312" y="8682"/>
                  <a:pt x="14514" y="11326"/>
                </a:cubicBezTo>
                <a:cubicBezTo>
                  <a:pt x="16788" y="8837"/>
                  <a:pt x="19027" y="6325"/>
                  <a:pt x="20967" y="3575"/>
                </a:cubicBezTo>
                <a:cubicBezTo>
                  <a:pt x="21304" y="3090"/>
                  <a:pt x="20885" y="2327"/>
                  <a:pt x="20344" y="2327"/>
                </a:cubicBezTo>
                <a:cubicBezTo>
                  <a:pt x="20234" y="2327"/>
                  <a:pt x="20118" y="2359"/>
                  <a:pt x="20003" y="2432"/>
                </a:cubicBezTo>
                <a:cubicBezTo>
                  <a:pt x="17658" y="3932"/>
                  <a:pt x="15526" y="5706"/>
                  <a:pt x="13526" y="7623"/>
                </a:cubicBezTo>
                <a:cubicBezTo>
                  <a:pt x="15312" y="5789"/>
                  <a:pt x="17003" y="3849"/>
                  <a:pt x="17979" y="1491"/>
                </a:cubicBezTo>
                <a:cubicBezTo>
                  <a:pt x="18221" y="918"/>
                  <a:pt x="17742" y="480"/>
                  <a:pt x="17242" y="480"/>
                </a:cubicBezTo>
                <a:cubicBezTo>
                  <a:pt x="17077" y="480"/>
                  <a:pt x="16909" y="528"/>
                  <a:pt x="16765" y="634"/>
                </a:cubicBezTo>
                <a:cubicBezTo>
                  <a:pt x="13836" y="2741"/>
                  <a:pt x="11335" y="5337"/>
                  <a:pt x="8918" y="7992"/>
                </a:cubicBezTo>
                <a:cubicBezTo>
                  <a:pt x="7704" y="9325"/>
                  <a:pt x="6525" y="10671"/>
                  <a:pt x="5299" y="11980"/>
                </a:cubicBezTo>
                <a:cubicBezTo>
                  <a:pt x="4656" y="12659"/>
                  <a:pt x="4013" y="13338"/>
                  <a:pt x="3358" y="13993"/>
                </a:cubicBezTo>
                <a:cubicBezTo>
                  <a:pt x="3120" y="14231"/>
                  <a:pt x="2858" y="14528"/>
                  <a:pt x="2572" y="14802"/>
                </a:cubicBezTo>
                <a:cubicBezTo>
                  <a:pt x="5668" y="9290"/>
                  <a:pt x="10800" y="5218"/>
                  <a:pt x="15681" y="1348"/>
                </a:cubicBezTo>
                <a:cubicBezTo>
                  <a:pt x="16314" y="859"/>
                  <a:pt x="15789" y="1"/>
                  <a:pt x="15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8" name="Google Shape;3218;p76"/>
          <p:cNvSpPr/>
          <p:nvPr/>
        </p:nvSpPr>
        <p:spPr>
          <a:xfrm>
            <a:off x="6374315" y="3426802"/>
            <a:ext cx="1377652" cy="309587"/>
          </a:xfrm>
          <a:custGeom>
            <a:avLst/>
            <a:gdLst/>
            <a:ahLst/>
            <a:cxnLst/>
            <a:rect l="l" t="t" r="r" b="b"/>
            <a:pathLst>
              <a:path w="20980" h="4715" extrusionOk="0">
                <a:moveTo>
                  <a:pt x="13887" y="0"/>
                </a:moveTo>
                <a:cubicBezTo>
                  <a:pt x="13750" y="0"/>
                  <a:pt x="13622" y="137"/>
                  <a:pt x="13657" y="292"/>
                </a:cubicBezTo>
                <a:cubicBezTo>
                  <a:pt x="13907" y="1376"/>
                  <a:pt x="14240" y="2423"/>
                  <a:pt x="14657" y="3447"/>
                </a:cubicBezTo>
                <a:cubicBezTo>
                  <a:pt x="13704" y="2483"/>
                  <a:pt x="12752" y="1507"/>
                  <a:pt x="11788" y="530"/>
                </a:cubicBezTo>
                <a:cubicBezTo>
                  <a:pt x="11746" y="486"/>
                  <a:pt x="11695" y="468"/>
                  <a:pt x="11644" y="468"/>
                </a:cubicBezTo>
                <a:cubicBezTo>
                  <a:pt x="11486" y="468"/>
                  <a:pt x="11326" y="643"/>
                  <a:pt x="11442" y="804"/>
                </a:cubicBezTo>
                <a:cubicBezTo>
                  <a:pt x="11776" y="1328"/>
                  <a:pt x="12085" y="1864"/>
                  <a:pt x="12347" y="2423"/>
                </a:cubicBezTo>
                <a:cubicBezTo>
                  <a:pt x="12050" y="2018"/>
                  <a:pt x="11740" y="1626"/>
                  <a:pt x="11407" y="1256"/>
                </a:cubicBezTo>
                <a:cubicBezTo>
                  <a:pt x="11360" y="1204"/>
                  <a:pt x="11307" y="1182"/>
                  <a:pt x="11256" y="1182"/>
                </a:cubicBezTo>
                <a:cubicBezTo>
                  <a:pt x="11111" y="1182"/>
                  <a:pt x="10982" y="1360"/>
                  <a:pt x="11061" y="1518"/>
                </a:cubicBezTo>
                <a:cubicBezTo>
                  <a:pt x="11299" y="2030"/>
                  <a:pt x="11549" y="2530"/>
                  <a:pt x="11799" y="3042"/>
                </a:cubicBezTo>
                <a:cubicBezTo>
                  <a:pt x="11228" y="2483"/>
                  <a:pt x="10668" y="1923"/>
                  <a:pt x="10109" y="1364"/>
                </a:cubicBezTo>
                <a:cubicBezTo>
                  <a:pt x="10069" y="1323"/>
                  <a:pt x="10018" y="1306"/>
                  <a:pt x="9967" y="1306"/>
                </a:cubicBezTo>
                <a:cubicBezTo>
                  <a:pt x="9838" y="1306"/>
                  <a:pt x="9709" y="1421"/>
                  <a:pt x="9752" y="1566"/>
                </a:cubicBezTo>
                <a:cubicBezTo>
                  <a:pt x="9918" y="2054"/>
                  <a:pt x="10097" y="2542"/>
                  <a:pt x="10287" y="3031"/>
                </a:cubicBezTo>
                <a:cubicBezTo>
                  <a:pt x="9787" y="2411"/>
                  <a:pt x="9287" y="1792"/>
                  <a:pt x="8787" y="1185"/>
                </a:cubicBezTo>
                <a:cubicBezTo>
                  <a:pt x="8745" y="1134"/>
                  <a:pt x="8695" y="1112"/>
                  <a:pt x="8646" y="1112"/>
                </a:cubicBezTo>
                <a:cubicBezTo>
                  <a:pt x="8500" y="1112"/>
                  <a:pt x="8359" y="1299"/>
                  <a:pt x="8430" y="1459"/>
                </a:cubicBezTo>
                <a:cubicBezTo>
                  <a:pt x="8597" y="1768"/>
                  <a:pt x="8751" y="2090"/>
                  <a:pt x="8906" y="2399"/>
                </a:cubicBezTo>
                <a:cubicBezTo>
                  <a:pt x="8692" y="2185"/>
                  <a:pt x="8478" y="1959"/>
                  <a:pt x="8251" y="1757"/>
                </a:cubicBezTo>
                <a:cubicBezTo>
                  <a:pt x="8204" y="1713"/>
                  <a:pt x="8152" y="1694"/>
                  <a:pt x="8101" y="1694"/>
                </a:cubicBezTo>
                <a:cubicBezTo>
                  <a:pt x="7972" y="1694"/>
                  <a:pt x="7857" y="1817"/>
                  <a:pt x="7882" y="1971"/>
                </a:cubicBezTo>
                <a:cubicBezTo>
                  <a:pt x="7954" y="2399"/>
                  <a:pt x="8061" y="2828"/>
                  <a:pt x="8228" y="3221"/>
                </a:cubicBezTo>
                <a:cubicBezTo>
                  <a:pt x="7775" y="2947"/>
                  <a:pt x="7311" y="2661"/>
                  <a:pt x="6870" y="2364"/>
                </a:cubicBezTo>
                <a:cubicBezTo>
                  <a:pt x="6846" y="2349"/>
                  <a:pt x="6820" y="2342"/>
                  <a:pt x="6793" y="2342"/>
                </a:cubicBezTo>
                <a:cubicBezTo>
                  <a:pt x="6716" y="2342"/>
                  <a:pt x="6638" y="2400"/>
                  <a:pt x="6620" y="2471"/>
                </a:cubicBezTo>
                <a:cubicBezTo>
                  <a:pt x="6549" y="2685"/>
                  <a:pt x="6525" y="2923"/>
                  <a:pt x="6573" y="3150"/>
                </a:cubicBezTo>
                <a:cubicBezTo>
                  <a:pt x="4572" y="2447"/>
                  <a:pt x="2405" y="2090"/>
                  <a:pt x="298" y="2042"/>
                </a:cubicBezTo>
                <a:cubicBezTo>
                  <a:pt x="0" y="2042"/>
                  <a:pt x="0" y="2495"/>
                  <a:pt x="298" y="2495"/>
                </a:cubicBezTo>
                <a:cubicBezTo>
                  <a:pt x="2548" y="2578"/>
                  <a:pt x="4715" y="2995"/>
                  <a:pt x="6858" y="3685"/>
                </a:cubicBezTo>
                <a:cubicBezTo>
                  <a:pt x="6874" y="3690"/>
                  <a:pt x="6890" y="3692"/>
                  <a:pt x="6906" y="3692"/>
                </a:cubicBezTo>
                <a:cubicBezTo>
                  <a:pt x="7047" y="3692"/>
                  <a:pt x="7181" y="3516"/>
                  <a:pt x="7085" y="3388"/>
                </a:cubicBezTo>
                <a:cubicBezTo>
                  <a:pt x="6954" y="3197"/>
                  <a:pt x="6882" y="3007"/>
                  <a:pt x="6894" y="2804"/>
                </a:cubicBezTo>
                <a:lnTo>
                  <a:pt x="6894" y="2804"/>
                </a:lnTo>
                <a:cubicBezTo>
                  <a:pt x="7478" y="3197"/>
                  <a:pt x="8049" y="3602"/>
                  <a:pt x="8632" y="3995"/>
                </a:cubicBezTo>
                <a:cubicBezTo>
                  <a:pt x="8669" y="4020"/>
                  <a:pt x="8707" y="4031"/>
                  <a:pt x="8743" y="4031"/>
                </a:cubicBezTo>
                <a:cubicBezTo>
                  <a:pt x="8890" y="4031"/>
                  <a:pt x="9007" y="3841"/>
                  <a:pt x="8930" y="3697"/>
                </a:cubicBezTo>
                <a:cubicBezTo>
                  <a:pt x="8740" y="3340"/>
                  <a:pt x="8597" y="2971"/>
                  <a:pt x="8478" y="2590"/>
                </a:cubicBezTo>
                <a:lnTo>
                  <a:pt x="8478" y="2590"/>
                </a:lnTo>
                <a:cubicBezTo>
                  <a:pt x="8918" y="3042"/>
                  <a:pt x="9323" y="3519"/>
                  <a:pt x="9704" y="4019"/>
                </a:cubicBezTo>
                <a:cubicBezTo>
                  <a:pt x="9756" y="4089"/>
                  <a:pt x="9824" y="4119"/>
                  <a:pt x="9890" y="4119"/>
                </a:cubicBezTo>
                <a:cubicBezTo>
                  <a:pt x="10035" y="4119"/>
                  <a:pt x="10167" y="3973"/>
                  <a:pt x="10085" y="3793"/>
                </a:cubicBezTo>
                <a:cubicBezTo>
                  <a:pt x="9942" y="3519"/>
                  <a:pt x="9811" y="3233"/>
                  <a:pt x="9668" y="2959"/>
                </a:cubicBezTo>
                <a:lnTo>
                  <a:pt x="9668" y="2959"/>
                </a:lnTo>
                <a:cubicBezTo>
                  <a:pt x="10121" y="3495"/>
                  <a:pt x="10561" y="4043"/>
                  <a:pt x="11002" y="4578"/>
                </a:cubicBezTo>
                <a:cubicBezTo>
                  <a:pt x="11045" y="4631"/>
                  <a:pt x="11097" y="4653"/>
                  <a:pt x="11147" y="4653"/>
                </a:cubicBezTo>
                <a:cubicBezTo>
                  <a:pt x="11291" y="4653"/>
                  <a:pt x="11426" y="4475"/>
                  <a:pt x="11347" y="4316"/>
                </a:cubicBezTo>
                <a:cubicBezTo>
                  <a:pt x="11002" y="3662"/>
                  <a:pt x="10704" y="2995"/>
                  <a:pt x="10454" y="2304"/>
                </a:cubicBezTo>
                <a:lnTo>
                  <a:pt x="10454" y="2304"/>
                </a:lnTo>
                <a:cubicBezTo>
                  <a:pt x="11097" y="2947"/>
                  <a:pt x="11752" y="3602"/>
                  <a:pt x="12407" y="4257"/>
                </a:cubicBezTo>
                <a:cubicBezTo>
                  <a:pt x="12452" y="4302"/>
                  <a:pt x="12503" y="4321"/>
                  <a:pt x="12551" y="4321"/>
                </a:cubicBezTo>
                <a:cubicBezTo>
                  <a:pt x="12694" y="4321"/>
                  <a:pt x="12820" y="4155"/>
                  <a:pt x="12740" y="3995"/>
                </a:cubicBezTo>
                <a:cubicBezTo>
                  <a:pt x="12633" y="3757"/>
                  <a:pt x="12526" y="3531"/>
                  <a:pt x="12419" y="3304"/>
                </a:cubicBezTo>
                <a:lnTo>
                  <a:pt x="12419" y="3304"/>
                </a:lnTo>
                <a:cubicBezTo>
                  <a:pt x="12657" y="3673"/>
                  <a:pt x="12895" y="4043"/>
                  <a:pt x="13121" y="4435"/>
                </a:cubicBezTo>
                <a:cubicBezTo>
                  <a:pt x="13166" y="4512"/>
                  <a:pt x="13238" y="4545"/>
                  <a:pt x="13310" y="4545"/>
                </a:cubicBezTo>
                <a:cubicBezTo>
                  <a:pt x="13451" y="4545"/>
                  <a:pt x="13593" y="4422"/>
                  <a:pt x="13538" y="4257"/>
                </a:cubicBezTo>
                <a:cubicBezTo>
                  <a:pt x="13323" y="3507"/>
                  <a:pt x="13038" y="2792"/>
                  <a:pt x="12692" y="2090"/>
                </a:cubicBezTo>
                <a:lnTo>
                  <a:pt x="12692" y="2090"/>
                </a:lnTo>
                <a:cubicBezTo>
                  <a:pt x="13526" y="2947"/>
                  <a:pt x="14371" y="3793"/>
                  <a:pt x="15205" y="4650"/>
                </a:cubicBezTo>
                <a:cubicBezTo>
                  <a:pt x="15253" y="4695"/>
                  <a:pt x="15305" y="4714"/>
                  <a:pt x="15356" y="4714"/>
                </a:cubicBezTo>
                <a:cubicBezTo>
                  <a:pt x="15504" y="4714"/>
                  <a:pt x="15630" y="4545"/>
                  <a:pt x="15550" y="4376"/>
                </a:cubicBezTo>
                <a:cubicBezTo>
                  <a:pt x="15026" y="3269"/>
                  <a:pt x="14597" y="2126"/>
                  <a:pt x="14288" y="947"/>
                </a:cubicBezTo>
                <a:lnTo>
                  <a:pt x="14288" y="947"/>
                </a:lnTo>
                <a:cubicBezTo>
                  <a:pt x="15988" y="2601"/>
                  <a:pt x="18016" y="4266"/>
                  <a:pt x="20466" y="4266"/>
                </a:cubicBezTo>
                <a:cubicBezTo>
                  <a:pt x="20573" y="4266"/>
                  <a:pt x="20680" y="4263"/>
                  <a:pt x="20789" y="4257"/>
                </a:cubicBezTo>
                <a:cubicBezTo>
                  <a:pt x="20967" y="4245"/>
                  <a:pt x="20979" y="3971"/>
                  <a:pt x="20789" y="3971"/>
                </a:cubicBezTo>
                <a:cubicBezTo>
                  <a:pt x="18050" y="3959"/>
                  <a:pt x="15860" y="1888"/>
                  <a:pt x="14038" y="66"/>
                </a:cubicBezTo>
                <a:cubicBezTo>
                  <a:pt x="13992" y="20"/>
                  <a:pt x="13939" y="0"/>
                  <a:pt x="13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19" name="Google Shape;3219;p76"/>
          <p:cNvGrpSpPr/>
          <p:nvPr/>
        </p:nvGrpSpPr>
        <p:grpSpPr>
          <a:xfrm>
            <a:off x="4747992" y="3353345"/>
            <a:ext cx="1377632" cy="1323056"/>
            <a:chOff x="4747992" y="3353345"/>
            <a:chExt cx="1377632" cy="1323056"/>
          </a:xfrm>
        </p:grpSpPr>
        <p:sp>
          <p:nvSpPr>
            <p:cNvPr id="3220" name="Google Shape;3220;p76"/>
            <p:cNvSpPr/>
            <p:nvPr/>
          </p:nvSpPr>
          <p:spPr>
            <a:xfrm>
              <a:off x="5204409" y="3796238"/>
              <a:ext cx="484590" cy="443829"/>
            </a:xfrm>
            <a:custGeom>
              <a:avLst/>
              <a:gdLst/>
              <a:ahLst/>
              <a:cxnLst/>
              <a:rect l="l" t="t" r="r" b="b"/>
              <a:pathLst>
                <a:path w="7359" h="6740" extrusionOk="0">
                  <a:moveTo>
                    <a:pt x="3247" y="0"/>
                  </a:moveTo>
                  <a:cubicBezTo>
                    <a:pt x="2929" y="0"/>
                    <a:pt x="2624" y="62"/>
                    <a:pt x="2334" y="207"/>
                  </a:cubicBezTo>
                  <a:cubicBezTo>
                    <a:pt x="2167" y="243"/>
                    <a:pt x="1989" y="290"/>
                    <a:pt x="1834" y="362"/>
                  </a:cubicBezTo>
                  <a:cubicBezTo>
                    <a:pt x="1751" y="409"/>
                    <a:pt x="1667" y="469"/>
                    <a:pt x="1608" y="540"/>
                  </a:cubicBezTo>
                  <a:cubicBezTo>
                    <a:pt x="1131" y="719"/>
                    <a:pt x="750" y="1100"/>
                    <a:pt x="524" y="1564"/>
                  </a:cubicBezTo>
                  <a:cubicBezTo>
                    <a:pt x="429" y="1755"/>
                    <a:pt x="358" y="1969"/>
                    <a:pt x="322" y="2171"/>
                  </a:cubicBezTo>
                  <a:cubicBezTo>
                    <a:pt x="108" y="2540"/>
                    <a:pt x="0" y="2945"/>
                    <a:pt x="24" y="3374"/>
                  </a:cubicBezTo>
                  <a:cubicBezTo>
                    <a:pt x="48" y="3731"/>
                    <a:pt x="143" y="4136"/>
                    <a:pt x="298" y="4517"/>
                  </a:cubicBezTo>
                  <a:cubicBezTo>
                    <a:pt x="310" y="4588"/>
                    <a:pt x="322" y="4648"/>
                    <a:pt x="334" y="4707"/>
                  </a:cubicBezTo>
                  <a:cubicBezTo>
                    <a:pt x="417" y="5053"/>
                    <a:pt x="620" y="5315"/>
                    <a:pt x="858" y="5541"/>
                  </a:cubicBezTo>
                  <a:cubicBezTo>
                    <a:pt x="953" y="5672"/>
                    <a:pt x="1048" y="5779"/>
                    <a:pt x="1155" y="5886"/>
                  </a:cubicBezTo>
                  <a:cubicBezTo>
                    <a:pt x="1560" y="6279"/>
                    <a:pt x="2048" y="6481"/>
                    <a:pt x="2572" y="6577"/>
                  </a:cubicBezTo>
                  <a:cubicBezTo>
                    <a:pt x="2837" y="6688"/>
                    <a:pt x="3122" y="6739"/>
                    <a:pt x="3413" y="6739"/>
                  </a:cubicBezTo>
                  <a:cubicBezTo>
                    <a:pt x="4553" y="6739"/>
                    <a:pt x="5797" y="5965"/>
                    <a:pt x="6346" y="5017"/>
                  </a:cubicBezTo>
                  <a:cubicBezTo>
                    <a:pt x="7358" y="3267"/>
                    <a:pt x="6442" y="933"/>
                    <a:pt x="4549" y="266"/>
                  </a:cubicBezTo>
                  <a:cubicBezTo>
                    <a:pt x="4097" y="105"/>
                    <a:pt x="3662" y="0"/>
                    <a:pt x="32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1" name="Google Shape;3221;p76"/>
            <p:cNvSpPr/>
            <p:nvPr/>
          </p:nvSpPr>
          <p:spPr>
            <a:xfrm>
              <a:off x="5562539" y="4355843"/>
              <a:ext cx="176470" cy="320557"/>
            </a:xfrm>
            <a:custGeom>
              <a:avLst/>
              <a:gdLst/>
              <a:ahLst/>
              <a:cxnLst/>
              <a:rect l="l" t="t" r="r" b="b"/>
              <a:pathLst>
                <a:path w="2049" h="3722" extrusionOk="0">
                  <a:moveTo>
                    <a:pt x="394" y="1251"/>
                  </a:moveTo>
                  <a:cubicBezTo>
                    <a:pt x="632" y="1858"/>
                    <a:pt x="894" y="2442"/>
                    <a:pt x="1191" y="3025"/>
                  </a:cubicBezTo>
                  <a:cubicBezTo>
                    <a:pt x="906" y="2728"/>
                    <a:pt x="715" y="2347"/>
                    <a:pt x="572" y="1954"/>
                  </a:cubicBezTo>
                  <a:cubicBezTo>
                    <a:pt x="501" y="1727"/>
                    <a:pt x="441" y="1489"/>
                    <a:pt x="394" y="1251"/>
                  </a:cubicBezTo>
                  <a:close/>
                  <a:moveTo>
                    <a:pt x="126" y="0"/>
                  </a:moveTo>
                  <a:cubicBezTo>
                    <a:pt x="81" y="0"/>
                    <a:pt x="37" y="26"/>
                    <a:pt x="37" y="73"/>
                  </a:cubicBezTo>
                  <a:lnTo>
                    <a:pt x="37" y="84"/>
                  </a:lnTo>
                  <a:cubicBezTo>
                    <a:pt x="1" y="120"/>
                    <a:pt x="1" y="168"/>
                    <a:pt x="25" y="227"/>
                  </a:cubicBezTo>
                  <a:cubicBezTo>
                    <a:pt x="25" y="465"/>
                    <a:pt x="60" y="727"/>
                    <a:pt x="84" y="965"/>
                  </a:cubicBezTo>
                  <a:cubicBezTo>
                    <a:pt x="120" y="1263"/>
                    <a:pt x="168" y="1561"/>
                    <a:pt x="251" y="1858"/>
                  </a:cubicBezTo>
                  <a:cubicBezTo>
                    <a:pt x="394" y="2382"/>
                    <a:pt x="644" y="2882"/>
                    <a:pt x="1025" y="3275"/>
                  </a:cubicBezTo>
                  <a:cubicBezTo>
                    <a:pt x="1163" y="3421"/>
                    <a:pt x="1499" y="3722"/>
                    <a:pt x="1742" y="3722"/>
                  </a:cubicBezTo>
                  <a:cubicBezTo>
                    <a:pt x="1855" y="3722"/>
                    <a:pt x="1947" y="3656"/>
                    <a:pt x="1989" y="3478"/>
                  </a:cubicBezTo>
                  <a:cubicBezTo>
                    <a:pt x="2049" y="3228"/>
                    <a:pt x="1930" y="2942"/>
                    <a:pt x="1858" y="2716"/>
                  </a:cubicBezTo>
                  <a:cubicBezTo>
                    <a:pt x="1751" y="2418"/>
                    <a:pt x="1620" y="2120"/>
                    <a:pt x="1465" y="1847"/>
                  </a:cubicBezTo>
                  <a:cubicBezTo>
                    <a:pt x="1120" y="1216"/>
                    <a:pt x="691" y="644"/>
                    <a:pt x="263" y="73"/>
                  </a:cubicBezTo>
                  <a:cubicBezTo>
                    <a:pt x="239" y="49"/>
                    <a:pt x="215" y="25"/>
                    <a:pt x="191" y="25"/>
                  </a:cubicBezTo>
                  <a:cubicBezTo>
                    <a:pt x="174" y="8"/>
                    <a:pt x="150" y="0"/>
                    <a:pt x="126"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2" name="Google Shape;3222;p76"/>
            <p:cNvSpPr/>
            <p:nvPr/>
          </p:nvSpPr>
          <p:spPr>
            <a:xfrm>
              <a:off x="5133981" y="3354037"/>
              <a:ext cx="177418" cy="320902"/>
            </a:xfrm>
            <a:custGeom>
              <a:avLst/>
              <a:gdLst/>
              <a:ahLst/>
              <a:cxnLst/>
              <a:rect l="l" t="t" r="r" b="b"/>
              <a:pathLst>
                <a:path w="2060" h="3726" extrusionOk="0">
                  <a:moveTo>
                    <a:pt x="869" y="691"/>
                  </a:moveTo>
                  <a:cubicBezTo>
                    <a:pt x="1143" y="1001"/>
                    <a:pt x="1345" y="1382"/>
                    <a:pt x="1476" y="1763"/>
                  </a:cubicBezTo>
                  <a:cubicBezTo>
                    <a:pt x="1560" y="2001"/>
                    <a:pt x="1619" y="2239"/>
                    <a:pt x="1667" y="2477"/>
                  </a:cubicBezTo>
                  <a:cubicBezTo>
                    <a:pt x="1429" y="1870"/>
                    <a:pt x="1167" y="1275"/>
                    <a:pt x="869" y="691"/>
                  </a:cubicBezTo>
                  <a:close/>
                  <a:moveTo>
                    <a:pt x="311" y="1"/>
                  </a:moveTo>
                  <a:cubicBezTo>
                    <a:pt x="196" y="1"/>
                    <a:pt x="101" y="68"/>
                    <a:pt x="60" y="251"/>
                  </a:cubicBezTo>
                  <a:cubicBezTo>
                    <a:pt x="0" y="489"/>
                    <a:pt x="119" y="775"/>
                    <a:pt x="202" y="1001"/>
                  </a:cubicBezTo>
                  <a:cubicBezTo>
                    <a:pt x="298" y="1310"/>
                    <a:pt x="429" y="1596"/>
                    <a:pt x="583" y="1870"/>
                  </a:cubicBezTo>
                  <a:cubicBezTo>
                    <a:pt x="929" y="2501"/>
                    <a:pt x="1357" y="3084"/>
                    <a:pt x="1786" y="3656"/>
                  </a:cubicBezTo>
                  <a:cubicBezTo>
                    <a:pt x="1810" y="3680"/>
                    <a:pt x="1834" y="3692"/>
                    <a:pt x="1857" y="3704"/>
                  </a:cubicBezTo>
                  <a:cubicBezTo>
                    <a:pt x="1876" y="3718"/>
                    <a:pt x="1898" y="3725"/>
                    <a:pt x="1920" y="3725"/>
                  </a:cubicBezTo>
                  <a:cubicBezTo>
                    <a:pt x="1968" y="3725"/>
                    <a:pt x="2016" y="3693"/>
                    <a:pt x="2024" y="3644"/>
                  </a:cubicBezTo>
                  <a:cubicBezTo>
                    <a:pt x="2048" y="3596"/>
                    <a:pt x="2060" y="3549"/>
                    <a:pt x="2036" y="3501"/>
                  </a:cubicBezTo>
                  <a:cubicBezTo>
                    <a:pt x="2036" y="3251"/>
                    <a:pt x="2000" y="3001"/>
                    <a:pt x="1965" y="2751"/>
                  </a:cubicBezTo>
                  <a:cubicBezTo>
                    <a:pt x="1929" y="2453"/>
                    <a:pt x="1881" y="2156"/>
                    <a:pt x="1810" y="1870"/>
                  </a:cubicBezTo>
                  <a:cubicBezTo>
                    <a:pt x="1655" y="1346"/>
                    <a:pt x="1405" y="834"/>
                    <a:pt x="1024" y="441"/>
                  </a:cubicBezTo>
                  <a:cubicBezTo>
                    <a:pt x="894" y="304"/>
                    <a:pt x="556" y="1"/>
                    <a:pt x="311"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3" name="Google Shape;3223;p76"/>
            <p:cNvSpPr/>
            <p:nvPr/>
          </p:nvSpPr>
          <p:spPr>
            <a:xfrm>
              <a:off x="4748399" y="4141478"/>
              <a:ext cx="349754" cy="172853"/>
            </a:xfrm>
            <a:custGeom>
              <a:avLst/>
              <a:gdLst/>
              <a:ahLst/>
              <a:cxnLst/>
              <a:rect l="l" t="t" r="r" b="b"/>
              <a:pathLst>
                <a:path w="4061" h="2007" extrusionOk="0">
                  <a:moveTo>
                    <a:pt x="2786" y="383"/>
                  </a:moveTo>
                  <a:lnTo>
                    <a:pt x="2786" y="383"/>
                  </a:lnTo>
                  <a:cubicBezTo>
                    <a:pt x="2179" y="621"/>
                    <a:pt x="1596" y="883"/>
                    <a:pt x="1012" y="1180"/>
                  </a:cubicBezTo>
                  <a:cubicBezTo>
                    <a:pt x="1322" y="907"/>
                    <a:pt x="1691" y="704"/>
                    <a:pt x="2084" y="573"/>
                  </a:cubicBezTo>
                  <a:cubicBezTo>
                    <a:pt x="2310" y="490"/>
                    <a:pt x="2548" y="430"/>
                    <a:pt x="2786" y="383"/>
                  </a:cubicBezTo>
                  <a:close/>
                  <a:moveTo>
                    <a:pt x="3873" y="1"/>
                  </a:moveTo>
                  <a:cubicBezTo>
                    <a:pt x="3854" y="1"/>
                    <a:pt x="3833" y="4"/>
                    <a:pt x="3810" y="14"/>
                  </a:cubicBezTo>
                  <a:cubicBezTo>
                    <a:pt x="3560" y="14"/>
                    <a:pt x="3310" y="49"/>
                    <a:pt x="3072" y="85"/>
                  </a:cubicBezTo>
                  <a:cubicBezTo>
                    <a:pt x="2774" y="121"/>
                    <a:pt x="2477" y="168"/>
                    <a:pt x="2179" y="240"/>
                  </a:cubicBezTo>
                  <a:cubicBezTo>
                    <a:pt x="1655" y="395"/>
                    <a:pt x="1155" y="645"/>
                    <a:pt x="762" y="1014"/>
                  </a:cubicBezTo>
                  <a:cubicBezTo>
                    <a:pt x="548" y="1216"/>
                    <a:pt x="0" y="1859"/>
                    <a:pt x="560" y="1990"/>
                  </a:cubicBezTo>
                  <a:cubicBezTo>
                    <a:pt x="607" y="2001"/>
                    <a:pt x="655" y="2006"/>
                    <a:pt x="704" y="2006"/>
                  </a:cubicBezTo>
                  <a:cubicBezTo>
                    <a:pt x="915" y="2006"/>
                    <a:pt x="1138" y="1915"/>
                    <a:pt x="1322" y="1847"/>
                  </a:cubicBezTo>
                  <a:cubicBezTo>
                    <a:pt x="1620" y="1752"/>
                    <a:pt x="1917" y="1621"/>
                    <a:pt x="2191" y="1466"/>
                  </a:cubicBezTo>
                  <a:cubicBezTo>
                    <a:pt x="2822" y="1121"/>
                    <a:pt x="3394" y="692"/>
                    <a:pt x="3965" y="264"/>
                  </a:cubicBezTo>
                  <a:cubicBezTo>
                    <a:pt x="4001" y="240"/>
                    <a:pt x="4013" y="216"/>
                    <a:pt x="4013" y="192"/>
                  </a:cubicBezTo>
                  <a:cubicBezTo>
                    <a:pt x="4060" y="133"/>
                    <a:pt x="4036" y="37"/>
                    <a:pt x="3953" y="25"/>
                  </a:cubicBezTo>
                  <a:cubicBezTo>
                    <a:pt x="3931" y="11"/>
                    <a:pt x="3904" y="1"/>
                    <a:pt x="387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4" name="Google Shape;3224;p76"/>
            <p:cNvSpPr/>
            <p:nvPr/>
          </p:nvSpPr>
          <p:spPr>
            <a:xfrm>
              <a:off x="5774837" y="3716710"/>
              <a:ext cx="350787" cy="172078"/>
            </a:xfrm>
            <a:custGeom>
              <a:avLst/>
              <a:gdLst/>
              <a:ahLst/>
              <a:cxnLst/>
              <a:rect l="l" t="t" r="r" b="b"/>
              <a:pathLst>
                <a:path w="4073" h="1998" extrusionOk="0">
                  <a:moveTo>
                    <a:pt x="3060" y="814"/>
                  </a:moveTo>
                  <a:cubicBezTo>
                    <a:pt x="2751" y="1100"/>
                    <a:pt x="2370" y="1290"/>
                    <a:pt x="1989" y="1433"/>
                  </a:cubicBezTo>
                  <a:cubicBezTo>
                    <a:pt x="1751" y="1505"/>
                    <a:pt x="1513" y="1564"/>
                    <a:pt x="1274" y="1612"/>
                  </a:cubicBezTo>
                  <a:cubicBezTo>
                    <a:pt x="1882" y="1386"/>
                    <a:pt x="2477" y="1112"/>
                    <a:pt x="3060" y="814"/>
                  </a:cubicBezTo>
                  <a:close/>
                  <a:moveTo>
                    <a:pt x="3361" y="0"/>
                  </a:moveTo>
                  <a:cubicBezTo>
                    <a:pt x="3157" y="0"/>
                    <a:pt x="2934" y="89"/>
                    <a:pt x="2751" y="147"/>
                  </a:cubicBezTo>
                  <a:cubicBezTo>
                    <a:pt x="2441" y="255"/>
                    <a:pt x="2155" y="386"/>
                    <a:pt x="1882" y="540"/>
                  </a:cubicBezTo>
                  <a:cubicBezTo>
                    <a:pt x="1251" y="874"/>
                    <a:pt x="667" y="1314"/>
                    <a:pt x="96" y="1743"/>
                  </a:cubicBezTo>
                  <a:cubicBezTo>
                    <a:pt x="72" y="1767"/>
                    <a:pt x="60" y="1779"/>
                    <a:pt x="48" y="1814"/>
                  </a:cubicBezTo>
                  <a:cubicBezTo>
                    <a:pt x="0" y="1862"/>
                    <a:pt x="36" y="1969"/>
                    <a:pt x="108" y="1969"/>
                  </a:cubicBezTo>
                  <a:lnTo>
                    <a:pt x="119" y="1969"/>
                  </a:lnTo>
                  <a:cubicBezTo>
                    <a:pt x="139" y="1989"/>
                    <a:pt x="162" y="1998"/>
                    <a:pt x="187" y="1998"/>
                  </a:cubicBezTo>
                  <a:cubicBezTo>
                    <a:pt x="208" y="1998"/>
                    <a:pt x="229" y="1992"/>
                    <a:pt x="250" y="1981"/>
                  </a:cubicBezTo>
                  <a:cubicBezTo>
                    <a:pt x="500" y="1981"/>
                    <a:pt x="762" y="1945"/>
                    <a:pt x="1001" y="1921"/>
                  </a:cubicBezTo>
                  <a:cubicBezTo>
                    <a:pt x="1298" y="1886"/>
                    <a:pt x="1596" y="1838"/>
                    <a:pt x="1882" y="1755"/>
                  </a:cubicBezTo>
                  <a:cubicBezTo>
                    <a:pt x="2405" y="1612"/>
                    <a:pt x="2917" y="1362"/>
                    <a:pt x="3310" y="981"/>
                  </a:cubicBezTo>
                  <a:cubicBezTo>
                    <a:pt x="3513" y="778"/>
                    <a:pt x="4072" y="147"/>
                    <a:pt x="3501" y="16"/>
                  </a:cubicBezTo>
                  <a:cubicBezTo>
                    <a:pt x="3456" y="5"/>
                    <a:pt x="3409" y="0"/>
                    <a:pt x="3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5" name="Google Shape;3225;p76"/>
            <p:cNvSpPr/>
            <p:nvPr/>
          </p:nvSpPr>
          <p:spPr>
            <a:xfrm>
              <a:off x="5358509" y="4380303"/>
              <a:ext cx="74929" cy="251140"/>
            </a:xfrm>
            <a:custGeom>
              <a:avLst/>
              <a:gdLst/>
              <a:ahLst/>
              <a:cxnLst/>
              <a:rect l="l" t="t" r="r" b="b"/>
              <a:pathLst>
                <a:path w="870" h="2916" extrusionOk="0">
                  <a:moveTo>
                    <a:pt x="381" y="884"/>
                  </a:moveTo>
                  <a:lnTo>
                    <a:pt x="381" y="884"/>
                  </a:lnTo>
                  <a:cubicBezTo>
                    <a:pt x="334" y="1348"/>
                    <a:pt x="298" y="1801"/>
                    <a:pt x="298" y="2265"/>
                  </a:cubicBezTo>
                  <a:cubicBezTo>
                    <a:pt x="215" y="1979"/>
                    <a:pt x="215" y="1682"/>
                    <a:pt x="262" y="1396"/>
                  </a:cubicBezTo>
                  <a:cubicBezTo>
                    <a:pt x="298" y="1217"/>
                    <a:pt x="334" y="1051"/>
                    <a:pt x="381" y="884"/>
                  </a:cubicBezTo>
                  <a:close/>
                  <a:moveTo>
                    <a:pt x="599" y="1"/>
                  </a:moveTo>
                  <a:cubicBezTo>
                    <a:pt x="581" y="1"/>
                    <a:pt x="562" y="8"/>
                    <a:pt x="548" y="27"/>
                  </a:cubicBezTo>
                  <a:cubicBezTo>
                    <a:pt x="512" y="50"/>
                    <a:pt x="501" y="74"/>
                    <a:pt x="501" y="122"/>
                  </a:cubicBezTo>
                  <a:cubicBezTo>
                    <a:pt x="417" y="277"/>
                    <a:pt x="346" y="443"/>
                    <a:pt x="286" y="610"/>
                  </a:cubicBezTo>
                  <a:cubicBezTo>
                    <a:pt x="215" y="812"/>
                    <a:pt x="143" y="1015"/>
                    <a:pt x="96" y="1217"/>
                  </a:cubicBezTo>
                  <a:cubicBezTo>
                    <a:pt x="12" y="1598"/>
                    <a:pt x="0" y="2003"/>
                    <a:pt x="108" y="2372"/>
                  </a:cubicBezTo>
                  <a:cubicBezTo>
                    <a:pt x="155" y="2532"/>
                    <a:pt x="299" y="2916"/>
                    <a:pt x="492" y="2916"/>
                  </a:cubicBezTo>
                  <a:cubicBezTo>
                    <a:pt x="544" y="2916"/>
                    <a:pt x="598" y="2889"/>
                    <a:pt x="655" y="2825"/>
                  </a:cubicBezTo>
                  <a:cubicBezTo>
                    <a:pt x="774" y="2682"/>
                    <a:pt x="798" y="2467"/>
                    <a:pt x="822" y="2289"/>
                  </a:cubicBezTo>
                  <a:cubicBezTo>
                    <a:pt x="858" y="2075"/>
                    <a:pt x="870" y="1848"/>
                    <a:pt x="870" y="1622"/>
                  </a:cubicBezTo>
                  <a:cubicBezTo>
                    <a:pt x="858" y="1110"/>
                    <a:pt x="774" y="610"/>
                    <a:pt x="703" y="98"/>
                  </a:cubicBezTo>
                  <a:cubicBezTo>
                    <a:pt x="691" y="74"/>
                    <a:pt x="679" y="62"/>
                    <a:pt x="667" y="50"/>
                  </a:cubicBezTo>
                  <a:cubicBezTo>
                    <a:pt x="660" y="21"/>
                    <a:pt x="630" y="1"/>
                    <a:pt x="599"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6" name="Google Shape;3226;p76"/>
            <p:cNvSpPr/>
            <p:nvPr/>
          </p:nvSpPr>
          <p:spPr>
            <a:xfrm>
              <a:off x="5464098" y="3378411"/>
              <a:ext cx="81130" cy="273619"/>
            </a:xfrm>
            <a:custGeom>
              <a:avLst/>
              <a:gdLst/>
              <a:ahLst/>
              <a:cxnLst/>
              <a:rect l="l" t="t" r="r" b="b"/>
              <a:pathLst>
                <a:path w="942" h="3177" extrusionOk="0">
                  <a:moveTo>
                    <a:pt x="620" y="706"/>
                  </a:moveTo>
                  <a:cubicBezTo>
                    <a:pt x="703" y="1015"/>
                    <a:pt x="703" y="1349"/>
                    <a:pt x="656" y="1658"/>
                  </a:cubicBezTo>
                  <a:cubicBezTo>
                    <a:pt x="632" y="1849"/>
                    <a:pt x="584" y="2028"/>
                    <a:pt x="525" y="2218"/>
                  </a:cubicBezTo>
                  <a:cubicBezTo>
                    <a:pt x="584" y="1718"/>
                    <a:pt x="620" y="1206"/>
                    <a:pt x="620" y="706"/>
                  </a:cubicBezTo>
                  <a:close/>
                  <a:moveTo>
                    <a:pt x="409" y="1"/>
                  </a:moveTo>
                  <a:cubicBezTo>
                    <a:pt x="352" y="1"/>
                    <a:pt x="291" y="29"/>
                    <a:pt x="227" y="99"/>
                  </a:cubicBezTo>
                  <a:cubicBezTo>
                    <a:pt x="108" y="242"/>
                    <a:pt x="84" y="492"/>
                    <a:pt x="48" y="670"/>
                  </a:cubicBezTo>
                  <a:cubicBezTo>
                    <a:pt x="13" y="920"/>
                    <a:pt x="1" y="1170"/>
                    <a:pt x="1" y="1408"/>
                  </a:cubicBezTo>
                  <a:cubicBezTo>
                    <a:pt x="13" y="1968"/>
                    <a:pt x="96" y="2516"/>
                    <a:pt x="191" y="3063"/>
                  </a:cubicBezTo>
                  <a:cubicBezTo>
                    <a:pt x="191" y="3099"/>
                    <a:pt x="203" y="3111"/>
                    <a:pt x="215" y="3123"/>
                  </a:cubicBezTo>
                  <a:cubicBezTo>
                    <a:pt x="229" y="3158"/>
                    <a:pt x="263" y="3176"/>
                    <a:pt x="294" y="3176"/>
                  </a:cubicBezTo>
                  <a:cubicBezTo>
                    <a:pt x="316" y="3176"/>
                    <a:pt x="336" y="3167"/>
                    <a:pt x="346" y="3147"/>
                  </a:cubicBezTo>
                  <a:cubicBezTo>
                    <a:pt x="382" y="3123"/>
                    <a:pt x="406" y="3087"/>
                    <a:pt x="406" y="3051"/>
                  </a:cubicBezTo>
                  <a:cubicBezTo>
                    <a:pt x="501" y="2885"/>
                    <a:pt x="572" y="2694"/>
                    <a:pt x="632" y="2516"/>
                  </a:cubicBezTo>
                  <a:cubicBezTo>
                    <a:pt x="715" y="2301"/>
                    <a:pt x="787" y="2075"/>
                    <a:pt x="846" y="1849"/>
                  </a:cubicBezTo>
                  <a:cubicBezTo>
                    <a:pt x="930" y="1432"/>
                    <a:pt x="941" y="992"/>
                    <a:pt x="822" y="587"/>
                  </a:cubicBezTo>
                  <a:cubicBezTo>
                    <a:pt x="775" y="417"/>
                    <a:pt x="623" y="1"/>
                    <a:pt x="409"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7" name="Google Shape;3227;p76"/>
            <p:cNvSpPr/>
            <p:nvPr/>
          </p:nvSpPr>
          <p:spPr>
            <a:xfrm>
              <a:off x="5064823" y="4303135"/>
              <a:ext cx="159245" cy="212126"/>
            </a:xfrm>
            <a:custGeom>
              <a:avLst/>
              <a:gdLst/>
              <a:ahLst/>
              <a:cxnLst/>
              <a:rect l="l" t="t" r="r" b="b"/>
              <a:pathLst>
                <a:path w="1849" h="2463" extrusionOk="0">
                  <a:moveTo>
                    <a:pt x="1160" y="661"/>
                  </a:moveTo>
                  <a:lnTo>
                    <a:pt x="1160" y="661"/>
                  </a:lnTo>
                  <a:cubicBezTo>
                    <a:pt x="874" y="1018"/>
                    <a:pt x="613" y="1399"/>
                    <a:pt x="362" y="1792"/>
                  </a:cubicBezTo>
                  <a:cubicBezTo>
                    <a:pt x="446" y="1506"/>
                    <a:pt x="601" y="1244"/>
                    <a:pt x="791" y="1030"/>
                  </a:cubicBezTo>
                  <a:cubicBezTo>
                    <a:pt x="910" y="899"/>
                    <a:pt x="1029" y="768"/>
                    <a:pt x="1160" y="661"/>
                  </a:cubicBezTo>
                  <a:close/>
                  <a:moveTo>
                    <a:pt x="1767" y="0"/>
                  </a:moveTo>
                  <a:cubicBezTo>
                    <a:pt x="1759" y="0"/>
                    <a:pt x="1751" y="2"/>
                    <a:pt x="1744" y="6"/>
                  </a:cubicBezTo>
                  <a:cubicBezTo>
                    <a:pt x="1708" y="6"/>
                    <a:pt x="1672" y="18"/>
                    <a:pt x="1648" y="53"/>
                  </a:cubicBezTo>
                  <a:cubicBezTo>
                    <a:pt x="1494" y="149"/>
                    <a:pt x="1351" y="256"/>
                    <a:pt x="1220" y="363"/>
                  </a:cubicBezTo>
                  <a:cubicBezTo>
                    <a:pt x="1053" y="494"/>
                    <a:pt x="886" y="637"/>
                    <a:pt x="732" y="792"/>
                  </a:cubicBezTo>
                  <a:cubicBezTo>
                    <a:pt x="470" y="1066"/>
                    <a:pt x="255" y="1411"/>
                    <a:pt x="148" y="1780"/>
                  </a:cubicBezTo>
                  <a:cubicBezTo>
                    <a:pt x="94" y="1964"/>
                    <a:pt x="1" y="2463"/>
                    <a:pt x="279" y="2463"/>
                  </a:cubicBezTo>
                  <a:cubicBezTo>
                    <a:pt x="307" y="2463"/>
                    <a:pt x="339" y="2457"/>
                    <a:pt x="374" y="2447"/>
                  </a:cubicBezTo>
                  <a:cubicBezTo>
                    <a:pt x="553" y="2387"/>
                    <a:pt x="684" y="2209"/>
                    <a:pt x="791" y="2089"/>
                  </a:cubicBezTo>
                  <a:cubicBezTo>
                    <a:pt x="946" y="1911"/>
                    <a:pt x="1077" y="1720"/>
                    <a:pt x="1184" y="1530"/>
                  </a:cubicBezTo>
                  <a:cubicBezTo>
                    <a:pt x="1446" y="1089"/>
                    <a:pt x="1648" y="625"/>
                    <a:pt x="1839" y="149"/>
                  </a:cubicBezTo>
                  <a:cubicBezTo>
                    <a:pt x="1839" y="125"/>
                    <a:pt x="1839" y="101"/>
                    <a:pt x="1839" y="89"/>
                  </a:cubicBezTo>
                  <a:cubicBezTo>
                    <a:pt x="1849" y="49"/>
                    <a:pt x="1808" y="0"/>
                    <a:pt x="176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8" name="Google Shape;3228;p76"/>
            <p:cNvSpPr/>
            <p:nvPr/>
          </p:nvSpPr>
          <p:spPr>
            <a:xfrm>
              <a:off x="5663219" y="3493818"/>
              <a:ext cx="173283" cy="230987"/>
            </a:xfrm>
            <a:custGeom>
              <a:avLst/>
              <a:gdLst/>
              <a:ahLst/>
              <a:cxnLst/>
              <a:rect l="l" t="t" r="r" b="b"/>
              <a:pathLst>
                <a:path w="2012" h="2682" extrusionOk="0">
                  <a:moveTo>
                    <a:pt x="1618" y="735"/>
                  </a:moveTo>
                  <a:lnTo>
                    <a:pt x="1618" y="735"/>
                  </a:lnTo>
                  <a:cubicBezTo>
                    <a:pt x="1535" y="1045"/>
                    <a:pt x="1356" y="1319"/>
                    <a:pt x="1154" y="1569"/>
                  </a:cubicBezTo>
                  <a:cubicBezTo>
                    <a:pt x="1023" y="1711"/>
                    <a:pt x="892" y="1842"/>
                    <a:pt x="749" y="1973"/>
                  </a:cubicBezTo>
                  <a:cubicBezTo>
                    <a:pt x="1058" y="1580"/>
                    <a:pt x="1356" y="1164"/>
                    <a:pt x="1618" y="735"/>
                  </a:cubicBezTo>
                  <a:close/>
                  <a:moveTo>
                    <a:pt x="1708" y="0"/>
                  </a:moveTo>
                  <a:cubicBezTo>
                    <a:pt x="1675" y="0"/>
                    <a:pt x="1637" y="7"/>
                    <a:pt x="1594" y="21"/>
                  </a:cubicBezTo>
                  <a:cubicBezTo>
                    <a:pt x="1415" y="80"/>
                    <a:pt x="1261" y="271"/>
                    <a:pt x="1142" y="414"/>
                  </a:cubicBezTo>
                  <a:cubicBezTo>
                    <a:pt x="987" y="604"/>
                    <a:pt x="844" y="807"/>
                    <a:pt x="725" y="1009"/>
                  </a:cubicBezTo>
                  <a:cubicBezTo>
                    <a:pt x="439" y="1497"/>
                    <a:pt x="225" y="2009"/>
                    <a:pt x="11" y="2521"/>
                  </a:cubicBezTo>
                  <a:cubicBezTo>
                    <a:pt x="11" y="2545"/>
                    <a:pt x="11" y="2569"/>
                    <a:pt x="11" y="2593"/>
                  </a:cubicBezTo>
                  <a:cubicBezTo>
                    <a:pt x="1" y="2633"/>
                    <a:pt x="41" y="2681"/>
                    <a:pt x="90" y="2681"/>
                  </a:cubicBezTo>
                  <a:cubicBezTo>
                    <a:pt x="99" y="2681"/>
                    <a:pt x="108" y="2680"/>
                    <a:pt x="118" y="2676"/>
                  </a:cubicBezTo>
                  <a:cubicBezTo>
                    <a:pt x="153" y="2676"/>
                    <a:pt x="189" y="2664"/>
                    <a:pt x="213" y="2628"/>
                  </a:cubicBezTo>
                  <a:cubicBezTo>
                    <a:pt x="380" y="2533"/>
                    <a:pt x="534" y="2402"/>
                    <a:pt x="689" y="2283"/>
                  </a:cubicBezTo>
                  <a:cubicBezTo>
                    <a:pt x="868" y="2140"/>
                    <a:pt x="1046" y="1997"/>
                    <a:pt x="1213" y="1831"/>
                  </a:cubicBezTo>
                  <a:cubicBezTo>
                    <a:pt x="1499" y="1521"/>
                    <a:pt x="1737" y="1152"/>
                    <a:pt x="1856" y="747"/>
                  </a:cubicBezTo>
                  <a:cubicBezTo>
                    <a:pt x="1910" y="543"/>
                    <a:pt x="2012" y="0"/>
                    <a:pt x="170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9" name="Google Shape;3229;p76"/>
            <p:cNvSpPr/>
            <p:nvPr/>
          </p:nvSpPr>
          <p:spPr>
            <a:xfrm>
              <a:off x="4809893" y="3876902"/>
              <a:ext cx="269743" cy="74068"/>
            </a:xfrm>
            <a:custGeom>
              <a:avLst/>
              <a:gdLst/>
              <a:ahLst/>
              <a:cxnLst/>
              <a:rect l="l" t="t" r="r" b="b"/>
              <a:pathLst>
                <a:path w="3132" h="860" extrusionOk="0">
                  <a:moveTo>
                    <a:pt x="1220" y="206"/>
                  </a:moveTo>
                  <a:cubicBezTo>
                    <a:pt x="1398" y="206"/>
                    <a:pt x="1576" y="232"/>
                    <a:pt x="1751" y="276"/>
                  </a:cubicBezTo>
                  <a:cubicBezTo>
                    <a:pt x="1918" y="311"/>
                    <a:pt x="2084" y="359"/>
                    <a:pt x="2251" y="430"/>
                  </a:cubicBezTo>
                  <a:cubicBezTo>
                    <a:pt x="1798" y="335"/>
                    <a:pt x="1334" y="276"/>
                    <a:pt x="882" y="240"/>
                  </a:cubicBezTo>
                  <a:cubicBezTo>
                    <a:pt x="993" y="217"/>
                    <a:pt x="1106" y="206"/>
                    <a:pt x="1220" y="206"/>
                  </a:cubicBezTo>
                  <a:close/>
                  <a:moveTo>
                    <a:pt x="1194" y="0"/>
                  </a:moveTo>
                  <a:cubicBezTo>
                    <a:pt x="1058" y="0"/>
                    <a:pt x="921" y="12"/>
                    <a:pt x="786" y="38"/>
                  </a:cubicBezTo>
                  <a:cubicBezTo>
                    <a:pt x="584" y="85"/>
                    <a:pt x="1" y="264"/>
                    <a:pt x="298" y="550"/>
                  </a:cubicBezTo>
                  <a:cubicBezTo>
                    <a:pt x="417" y="681"/>
                    <a:pt x="644" y="716"/>
                    <a:pt x="810" y="752"/>
                  </a:cubicBezTo>
                  <a:cubicBezTo>
                    <a:pt x="1036" y="811"/>
                    <a:pt x="1251" y="835"/>
                    <a:pt x="1477" y="847"/>
                  </a:cubicBezTo>
                  <a:cubicBezTo>
                    <a:pt x="1602" y="856"/>
                    <a:pt x="1727" y="860"/>
                    <a:pt x="1852" y="860"/>
                  </a:cubicBezTo>
                  <a:cubicBezTo>
                    <a:pt x="2239" y="860"/>
                    <a:pt x="2626" y="824"/>
                    <a:pt x="3013" y="788"/>
                  </a:cubicBezTo>
                  <a:cubicBezTo>
                    <a:pt x="3037" y="788"/>
                    <a:pt x="3049" y="776"/>
                    <a:pt x="3061" y="764"/>
                  </a:cubicBezTo>
                  <a:cubicBezTo>
                    <a:pt x="3108" y="752"/>
                    <a:pt x="3132" y="681"/>
                    <a:pt x="3084" y="645"/>
                  </a:cubicBezTo>
                  <a:cubicBezTo>
                    <a:pt x="3072" y="621"/>
                    <a:pt x="3049" y="597"/>
                    <a:pt x="3001" y="585"/>
                  </a:cubicBezTo>
                  <a:cubicBezTo>
                    <a:pt x="2858" y="490"/>
                    <a:pt x="2691" y="419"/>
                    <a:pt x="2537" y="347"/>
                  </a:cubicBezTo>
                  <a:cubicBezTo>
                    <a:pt x="2334" y="252"/>
                    <a:pt x="2144" y="169"/>
                    <a:pt x="1929" y="109"/>
                  </a:cubicBezTo>
                  <a:cubicBezTo>
                    <a:pt x="1691" y="40"/>
                    <a:pt x="1443" y="0"/>
                    <a:pt x="1194"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0" name="Google Shape;3230;p76"/>
            <p:cNvSpPr/>
            <p:nvPr/>
          </p:nvSpPr>
          <p:spPr>
            <a:xfrm>
              <a:off x="5797402" y="4053803"/>
              <a:ext cx="293342" cy="80957"/>
            </a:xfrm>
            <a:custGeom>
              <a:avLst/>
              <a:gdLst/>
              <a:ahLst/>
              <a:cxnLst/>
              <a:rect l="l" t="t" r="r" b="b"/>
              <a:pathLst>
                <a:path w="3406" h="940" extrusionOk="0">
                  <a:moveTo>
                    <a:pt x="965" y="472"/>
                  </a:moveTo>
                  <a:cubicBezTo>
                    <a:pt x="1453" y="567"/>
                    <a:pt x="1953" y="639"/>
                    <a:pt x="2465" y="686"/>
                  </a:cubicBezTo>
                  <a:cubicBezTo>
                    <a:pt x="2344" y="709"/>
                    <a:pt x="2221" y="719"/>
                    <a:pt x="2098" y="719"/>
                  </a:cubicBezTo>
                  <a:cubicBezTo>
                    <a:pt x="1895" y="719"/>
                    <a:pt x="1693" y="691"/>
                    <a:pt x="1501" y="639"/>
                  </a:cubicBezTo>
                  <a:cubicBezTo>
                    <a:pt x="1322" y="603"/>
                    <a:pt x="1143" y="543"/>
                    <a:pt x="965" y="472"/>
                  </a:cubicBezTo>
                  <a:close/>
                  <a:moveTo>
                    <a:pt x="1441" y="0"/>
                  </a:moveTo>
                  <a:cubicBezTo>
                    <a:pt x="1004" y="0"/>
                    <a:pt x="571" y="32"/>
                    <a:pt x="131" y="79"/>
                  </a:cubicBezTo>
                  <a:cubicBezTo>
                    <a:pt x="108" y="79"/>
                    <a:pt x="96" y="91"/>
                    <a:pt x="72" y="103"/>
                  </a:cubicBezTo>
                  <a:cubicBezTo>
                    <a:pt x="24" y="115"/>
                    <a:pt x="0" y="198"/>
                    <a:pt x="48" y="234"/>
                  </a:cubicBezTo>
                  <a:cubicBezTo>
                    <a:pt x="60" y="270"/>
                    <a:pt x="96" y="293"/>
                    <a:pt x="131" y="293"/>
                  </a:cubicBezTo>
                  <a:cubicBezTo>
                    <a:pt x="298" y="401"/>
                    <a:pt x="477" y="484"/>
                    <a:pt x="655" y="555"/>
                  </a:cubicBezTo>
                  <a:cubicBezTo>
                    <a:pt x="858" y="662"/>
                    <a:pt x="1084" y="746"/>
                    <a:pt x="1298" y="817"/>
                  </a:cubicBezTo>
                  <a:cubicBezTo>
                    <a:pt x="1554" y="893"/>
                    <a:pt x="1825" y="939"/>
                    <a:pt x="2095" y="939"/>
                  </a:cubicBezTo>
                  <a:cubicBezTo>
                    <a:pt x="2251" y="939"/>
                    <a:pt x="2407" y="924"/>
                    <a:pt x="2560" y="889"/>
                  </a:cubicBezTo>
                  <a:cubicBezTo>
                    <a:pt x="2775" y="841"/>
                    <a:pt x="3406" y="651"/>
                    <a:pt x="3084" y="329"/>
                  </a:cubicBezTo>
                  <a:cubicBezTo>
                    <a:pt x="2953" y="198"/>
                    <a:pt x="2715" y="151"/>
                    <a:pt x="2524" y="115"/>
                  </a:cubicBezTo>
                  <a:cubicBezTo>
                    <a:pt x="2286" y="55"/>
                    <a:pt x="2048" y="20"/>
                    <a:pt x="1798" y="8"/>
                  </a:cubicBezTo>
                  <a:cubicBezTo>
                    <a:pt x="1679" y="3"/>
                    <a:pt x="1560" y="0"/>
                    <a:pt x="144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1" name="Google Shape;3231;p76"/>
            <p:cNvSpPr/>
            <p:nvPr/>
          </p:nvSpPr>
          <p:spPr>
            <a:xfrm>
              <a:off x="4945798" y="3613704"/>
              <a:ext cx="213676" cy="155456"/>
            </a:xfrm>
            <a:custGeom>
              <a:avLst/>
              <a:gdLst/>
              <a:ahLst/>
              <a:cxnLst/>
              <a:rect l="l" t="t" r="r" b="b"/>
              <a:pathLst>
                <a:path w="2481" h="1805" extrusionOk="0">
                  <a:moveTo>
                    <a:pt x="721" y="284"/>
                  </a:moveTo>
                  <a:cubicBezTo>
                    <a:pt x="1006" y="367"/>
                    <a:pt x="1256" y="534"/>
                    <a:pt x="1471" y="736"/>
                  </a:cubicBezTo>
                  <a:cubicBezTo>
                    <a:pt x="1602" y="855"/>
                    <a:pt x="1721" y="974"/>
                    <a:pt x="1840" y="1105"/>
                  </a:cubicBezTo>
                  <a:cubicBezTo>
                    <a:pt x="1483" y="820"/>
                    <a:pt x="1113" y="534"/>
                    <a:pt x="721" y="284"/>
                  </a:cubicBezTo>
                  <a:close/>
                  <a:moveTo>
                    <a:pt x="329" y="1"/>
                  </a:moveTo>
                  <a:cubicBezTo>
                    <a:pt x="150" y="1"/>
                    <a:pt x="0" y="62"/>
                    <a:pt x="66" y="284"/>
                  </a:cubicBezTo>
                  <a:cubicBezTo>
                    <a:pt x="113" y="450"/>
                    <a:pt x="292" y="593"/>
                    <a:pt x="411" y="700"/>
                  </a:cubicBezTo>
                  <a:cubicBezTo>
                    <a:pt x="590" y="855"/>
                    <a:pt x="768" y="986"/>
                    <a:pt x="959" y="1105"/>
                  </a:cubicBezTo>
                  <a:cubicBezTo>
                    <a:pt x="1387" y="1379"/>
                    <a:pt x="1852" y="1593"/>
                    <a:pt x="2328" y="1796"/>
                  </a:cubicBezTo>
                  <a:cubicBezTo>
                    <a:pt x="2334" y="1802"/>
                    <a:pt x="2343" y="1805"/>
                    <a:pt x="2353" y="1805"/>
                  </a:cubicBezTo>
                  <a:cubicBezTo>
                    <a:pt x="2364" y="1805"/>
                    <a:pt x="2376" y="1802"/>
                    <a:pt x="2387" y="1796"/>
                  </a:cubicBezTo>
                  <a:cubicBezTo>
                    <a:pt x="2395" y="1800"/>
                    <a:pt x="2402" y="1801"/>
                    <a:pt x="2410" y="1801"/>
                  </a:cubicBezTo>
                  <a:cubicBezTo>
                    <a:pt x="2449" y="1801"/>
                    <a:pt x="2481" y="1753"/>
                    <a:pt x="2471" y="1712"/>
                  </a:cubicBezTo>
                  <a:lnTo>
                    <a:pt x="2459" y="1712"/>
                  </a:lnTo>
                  <a:cubicBezTo>
                    <a:pt x="2471" y="1677"/>
                    <a:pt x="2459" y="1641"/>
                    <a:pt x="2423" y="1617"/>
                  </a:cubicBezTo>
                  <a:cubicBezTo>
                    <a:pt x="2340" y="1462"/>
                    <a:pt x="2221" y="1320"/>
                    <a:pt x="2125" y="1177"/>
                  </a:cubicBezTo>
                  <a:cubicBezTo>
                    <a:pt x="1995" y="998"/>
                    <a:pt x="1864" y="831"/>
                    <a:pt x="1709" y="689"/>
                  </a:cubicBezTo>
                  <a:cubicBezTo>
                    <a:pt x="1435" y="415"/>
                    <a:pt x="1113" y="177"/>
                    <a:pt x="732" y="69"/>
                  </a:cubicBezTo>
                  <a:cubicBezTo>
                    <a:pt x="646" y="42"/>
                    <a:pt x="477" y="1"/>
                    <a:pt x="329"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2" name="Google Shape;3232;p76"/>
            <p:cNvSpPr/>
            <p:nvPr/>
          </p:nvSpPr>
          <p:spPr>
            <a:xfrm>
              <a:off x="5722731" y="4224933"/>
              <a:ext cx="233743" cy="169925"/>
            </a:xfrm>
            <a:custGeom>
              <a:avLst/>
              <a:gdLst/>
              <a:ahLst/>
              <a:cxnLst/>
              <a:rect l="l" t="t" r="r" b="b"/>
              <a:pathLst>
                <a:path w="2714" h="1973" extrusionOk="0">
                  <a:moveTo>
                    <a:pt x="724" y="759"/>
                  </a:moveTo>
                  <a:lnTo>
                    <a:pt x="724" y="759"/>
                  </a:lnTo>
                  <a:cubicBezTo>
                    <a:pt x="1105" y="1081"/>
                    <a:pt x="1510" y="1390"/>
                    <a:pt x="1927" y="1664"/>
                  </a:cubicBezTo>
                  <a:cubicBezTo>
                    <a:pt x="1629" y="1569"/>
                    <a:pt x="1344" y="1390"/>
                    <a:pt x="1105" y="1176"/>
                  </a:cubicBezTo>
                  <a:cubicBezTo>
                    <a:pt x="963" y="1045"/>
                    <a:pt x="844" y="902"/>
                    <a:pt x="724" y="759"/>
                  </a:cubicBezTo>
                  <a:close/>
                  <a:moveTo>
                    <a:pt x="147" y="0"/>
                  </a:moveTo>
                  <a:cubicBezTo>
                    <a:pt x="138" y="0"/>
                    <a:pt x="129" y="3"/>
                    <a:pt x="117" y="9"/>
                  </a:cubicBezTo>
                  <a:cubicBezTo>
                    <a:pt x="113" y="8"/>
                    <a:pt x="109" y="7"/>
                    <a:pt x="104" y="7"/>
                  </a:cubicBezTo>
                  <a:cubicBezTo>
                    <a:pt x="58" y="7"/>
                    <a:pt x="0" y="61"/>
                    <a:pt x="22" y="104"/>
                  </a:cubicBezTo>
                  <a:lnTo>
                    <a:pt x="34" y="104"/>
                  </a:lnTo>
                  <a:cubicBezTo>
                    <a:pt x="22" y="152"/>
                    <a:pt x="34" y="188"/>
                    <a:pt x="82" y="211"/>
                  </a:cubicBezTo>
                  <a:cubicBezTo>
                    <a:pt x="165" y="378"/>
                    <a:pt x="296" y="533"/>
                    <a:pt x="403" y="688"/>
                  </a:cubicBezTo>
                  <a:cubicBezTo>
                    <a:pt x="534" y="878"/>
                    <a:pt x="689" y="1057"/>
                    <a:pt x="855" y="1223"/>
                  </a:cubicBezTo>
                  <a:cubicBezTo>
                    <a:pt x="1153" y="1521"/>
                    <a:pt x="1510" y="1771"/>
                    <a:pt x="1915" y="1902"/>
                  </a:cubicBezTo>
                  <a:cubicBezTo>
                    <a:pt x="2011" y="1929"/>
                    <a:pt x="2194" y="1972"/>
                    <a:pt x="2354" y="1972"/>
                  </a:cubicBezTo>
                  <a:cubicBezTo>
                    <a:pt x="2551" y="1972"/>
                    <a:pt x="2714" y="1907"/>
                    <a:pt x="2641" y="1664"/>
                  </a:cubicBezTo>
                  <a:cubicBezTo>
                    <a:pt x="2594" y="1473"/>
                    <a:pt x="2403" y="1331"/>
                    <a:pt x="2260" y="1200"/>
                  </a:cubicBezTo>
                  <a:cubicBezTo>
                    <a:pt x="2082" y="1033"/>
                    <a:pt x="1879" y="890"/>
                    <a:pt x="1677" y="759"/>
                  </a:cubicBezTo>
                  <a:cubicBezTo>
                    <a:pt x="1201" y="461"/>
                    <a:pt x="689" y="235"/>
                    <a:pt x="177" y="9"/>
                  </a:cubicBezTo>
                  <a:cubicBezTo>
                    <a:pt x="165" y="3"/>
                    <a:pt x="156" y="0"/>
                    <a:pt x="1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3" name="Google Shape;3233;p76"/>
            <p:cNvSpPr/>
            <p:nvPr/>
          </p:nvSpPr>
          <p:spPr>
            <a:xfrm>
              <a:off x="5204098" y="3795709"/>
              <a:ext cx="484590" cy="443829"/>
            </a:xfrm>
            <a:custGeom>
              <a:avLst/>
              <a:gdLst/>
              <a:ahLst/>
              <a:cxnLst/>
              <a:rect l="l" t="t" r="r" b="b"/>
              <a:pathLst>
                <a:path w="7359" h="6740" extrusionOk="0">
                  <a:moveTo>
                    <a:pt x="3247" y="0"/>
                  </a:moveTo>
                  <a:cubicBezTo>
                    <a:pt x="2929" y="0"/>
                    <a:pt x="2624" y="62"/>
                    <a:pt x="2334" y="207"/>
                  </a:cubicBezTo>
                  <a:cubicBezTo>
                    <a:pt x="2167" y="243"/>
                    <a:pt x="1989" y="290"/>
                    <a:pt x="1834" y="362"/>
                  </a:cubicBezTo>
                  <a:cubicBezTo>
                    <a:pt x="1751" y="409"/>
                    <a:pt x="1667" y="469"/>
                    <a:pt x="1608" y="540"/>
                  </a:cubicBezTo>
                  <a:cubicBezTo>
                    <a:pt x="1131" y="719"/>
                    <a:pt x="750" y="1100"/>
                    <a:pt x="524" y="1564"/>
                  </a:cubicBezTo>
                  <a:cubicBezTo>
                    <a:pt x="429" y="1755"/>
                    <a:pt x="358" y="1969"/>
                    <a:pt x="322" y="2171"/>
                  </a:cubicBezTo>
                  <a:cubicBezTo>
                    <a:pt x="108" y="2540"/>
                    <a:pt x="0" y="2945"/>
                    <a:pt x="24" y="3374"/>
                  </a:cubicBezTo>
                  <a:cubicBezTo>
                    <a:pt x="48" y="3731"/>
                    <a:pt x="143" y="4136"/>
                    <a:pt x="298" y="4517"/>
                  </a:cubicBezTo>
                  <a:cubicBezTo>
                    <a:pt x="310" y="4588"/>
                    <a:pt x="322" y="4648"/>
                    <a:pt x="334" y="4707"/>
                  </a:cubicBezTo>
                  <a:cubicBezTo>
                    <a:pt x="417" y="5053"/>
                    <a:pt x="620" y="5315"/>
                    <a:pt x="858" y="5541"/>
                  </a:cubicBezTo>
                  <a:cubicBezTo>
                    <a:pt x="953" y="5672"/>
                    <a:pt x="1048" y="5779"/>
                    <a:pt x="1155" y="5886"/>
                  </a:cubicBezTo>
                  <a:cubicBezTo>
                    <a:pt x="1560" y="6279"/>
                    <a:pt x="2048" y="6481"/>
                    <a:pt x="2572" y="6577"/>
                  </a:cubicBezTo>
                  <a:cubicBezTo>
                    <a:pt x="2837" y="6688"/>
                    <a:pt x="3122" y="6739"/>
                    <a:pt x="3413" y="6739"/>
                  </a:cubicBezTo>
                  <a:cubicBezTo>
                    <a:pt x="4553" y="6739"/>
                    <a:pt x="5797" y="5965"/>
                    <a:pt x="6346" y="5017"/>
                  </a:cubicBezTo>
                  <a:cubicBezTo>
                    <a:pt x="7358" y="3267"/>
                    <a:pt x="6442" y="933"/>
                    <a:pt x="4549" y="266"/>
                  </a:cubicBezTo>
                  <a:cubicBezTo>
                    <a:pt x="4097" y="105"/>
                    <a:pt x="3662" y="0"/>
                    <a:pt x="3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4" name="Google Shape;3234;p76"/>
            <p:cNvSpPr/>
            <p:nvPr/>
          </p:nvSpPr>
          <p:spPr>
            <a:xfrm>
              <a:off x="5562132" y="4355151"/>
              <a:ext cx="176470" cy="320557"/>
            </a:xfrm>
            <a:custGeom>
              <a:avLst/>
              <a:gdLst/>
              <a:ahLst/>
              <a:cxnLst/>
              <a:rect l="l" t="t" r="r" b="b"/>
              <a:pathLst>
                <a:path w="2049" h="3722" extrusionOk="0">
                  <a:moveTo>
                    <a:pt x="394" y="1251"/>
                  </a:moveTo>
                  <a:cubicBezTo>
                    <a:pt x="632" y="1858"/>
                    <a:pt x="894" y="2442"/>
                    <a:pt x="1191" y="3025"/>
                  </a:cubicBezTo>
                  <a:cubicBezTo>
                    <a:pt x="906" y="2728"/>
                    <a:pt x="715" y="2347"/>
                    <a:pt x="572" y="1954"/>
                  </a:cubicBezTo>
                  <a:cubicBezTo>
                    <a:pt x="501" y="1727"/>
                    <a:pt x="441" y="1489"/>
                    <a:pt x="394" y="1251"/>
                  </a:cubicBezTo>
                  <a:close/>
                  <a:moveTo>
                    <a:pt x="126" y="0"/>
                  </a:moveTo>
                  <a:cubicBezTo>
                    <a:pt x="81" y="0"/>
                    <a:pt x="37" y="26"/>
                    <a:pt x="37" y="73"/>
                  </a:cubicBezTo>
                  <a:lnTo>
                    <a:pt x="37" y="84"/>
                  </a:lnTo>
                  <a:cubicBezTo>
                    <a:pt x="1" y="120"/>
                    <a:pt x="1" y="168"/>
                    <a:pt x="25" y="227"/>
                  </a:cubicBezTo>
                  <a:cubicBezTo>
                    <a:pt x="25" y="465"/>
                    <a:pt x="60" y="727"/>
                    <a:pt x="84" y="965"/>
                  </a:cubicBezTo>
                  <a:cubicBezTo>
                    <a:pt x="120" y="1263"/>
                    <a:pt x="168" y="1561"/>
                    <a:pt x="251" y="1858"/>
                  </a:cubicBezTo>
                  <a:cubicBezTo>
                    <a:pt x="394" y="2382"/>
                    <a:pt x="644" y="2882"/>
                    <a:pt x="1025" y="3275"/>
                  </a:cubicBezTo>
                  <a:cubicBezTo>
                    <a:pt x="1163" y="3421"/>
                    <a:pt x="1499" y="3722"/>
                    <a:pt x="1742" y="3722"/>
                  </a:cubicBezTo>
                  <a:cubicBezTo>
                    <a:pt x="1855" y="3722"/>
                    <a:pt x="1947" y="3656"/>
                    <a:pt x="1989" y="3478"/>
                  </a:cubicBezTo>
                  <a:cubicBezTo>
                    <a:pt x="2049" y="3228"/>
                    <a:pt x="1930" y="2942"/>
                    <a:pt x="1858" y="2716"/>
                  </a:cubicBezTo>
                  <a:cubicBezTo>
                    <a:pt x="1751" y="2418"/>
                    <a:pt x="1620" y="2120"/>
                    <a:pt x="1465" y="1847"/>
                  </a:cubicBezTo>
                  <a:cubicBezTo>
                    <a:pt x="1120" y="1216"/>
                    <a:pt x="691" y="644"/>
                    <a:pt x="263" y="73"/>
                  </a:cubicBezTo>
                  <a:cubicBezTo>
                    <a:pt x="239" y="49"/>
                    <a:pt x="215" y="25"/>
                    <a:pt x="191" y="25"/>
                  </a:cubicBezTo>
                  <a:cubicBezTo>
                    <a:pt x="174" y="8"/>
                    <a:pt x="150"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5" name="Google Shape;3235;p76"/>
            <p:cNvSpPr/>
            <p:nvPr/>
          </p:nvSpPr>
          <p:spPr>
            <a:xfrm>
              <a:off x="5133574" y="3353345"/>
              <a:ext cx="177418" cy="320902"/>
            </a:xfrm>
            <a:custGeom>
              <a:avLst/>
              <a:gdLst/>
              <a:ahLst/>
              <a:cxnLst/>
              <a:rect l="l" t="t" r="r" b="b"/>
              <a:pathLst>
                <a:path w="2060" h="3726" extrusionOk="0">
                  <a:moveTo>
                    <a:pt x="869" y="691"/>
                  </a:moveTo>
                  <a:cubicBezTo>
                    <a:pt x="1143" y="1001"/>
                    <a:pt x="1345" y="1382"/>
                    <a:pt x="1476" y="1763"/>
                  </a:cubicBezTo>
                  <a:cubicBezTo>
                    <a:pt x="1560" y="2001"/>
                    <a:pt x="1619" y="2239"/>
                    <a:pt x="1667" y="2477"/>
                  </a:cubicBezTo>
                  <a:cubicBezTo>
                    <a:pt x="1429" y="1870"/>
                    <a:pt x="1167" y="1275"/>
                    <a:pt x="869" y="691"/>
                  </a:cubicBezTo>
                  <a:close/>
                  <a:moveTo>
                    <a:pt x="311" y="1"/>
                  </a:moveTo>
                  <a:cubicBezTo>
                    <a:pt x="196" y="1"/>
                    <a:pt x="101" y="68"/>
                    <a:pt x="60" y="251"/>
                  </a:cubicBezTo>
                  <a:cubicBezTo>
                    <a:pt x="0" y="489"/>
                    <a:pt x="119" y="775"/>
                    <a:pt x="202" y="1001"/>
                  </a:cubicBezTo>
                  <a:cubicBezTo>
                    <a:pt x="298" y="1310"/>
                    <a:pt x="429" y="1596"/>
                    <a:pt x="583" y="1870"/>
                  </a:cubicBezTo>
                  <a:cubicBezTo>
                    <a:pt x="929" y="2501"/>
                    <a:pt x="1357" y="3084"/>
                    <a:pt x="1786" y="3656"/>
                  </a:cubicBezTo>
                  <a:cubicBezTo>
                    <a:pt x="1810" y="3680"/>
                    <a:pt x="1834" y="3692"/>
                    <a:pt x="1857" y="3704"/>
                  </a:cubicBezTo>
                  <a:cubicBezTo>
                    <a:pt x="1876" y="3718"/>
                    <a:pt x="1898" y="3725"/>
                    <a:pt x="1920" y="3725"/>
                  </a:cubicBezTo>
                  <a:cubicBezTo>
                    <a:pt x="1968" y="3725"/>
                    <a:pt x="2016" y="3693"/>
                    <a:pt x="2024" y="3644"/>
                  </a:cubicBezTo>
                  <a:cubicBezTo>
                    <a:pt x="2048" y="3596"/>
                    <a:pt x="2060" y="3549"/>
                    <a:pt x="2036" y="3501"/>
                  </a:cubicBezTo>
                  <a:cubicBezTo>
                    <a:pt x="2036" y="3251"/>
                    <a:pt x="2000" y="3001"/>
                    <a:pt x="1965" y="2751"/>
                  </a:cubicBezTo>
                  <a:cubicBezTo>
                    <a:pt x="1929" y="2453"/>
                    <a:pt x="1881" y="2156"/>
                    <a:pt x="1810" y="1870"/>
                  </a:cubicBezTo>
                  <a:cubicBezTo>
                    <a:pt x="1655" y="1346"/>
                    <a:pt x="1405" y="834"/>
                    <a:pt x="1024" y="441"/>
                  </a:cubicBezTo>
                  <a:cubicBezTo>
                    <a:pt x="894" y="304"/>
                    <a:pt x="556" y="1"/>
                    <a:pt x="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6" name="Google Shape;3236;p76"/>
            <p:cNvSpPr/>
            <p:nvPr/>
          </p:nvSpPr>
          <p:spPr>
            <a:xfrm>
              <a:off x="4747992" y="4140786"/>
              <a:ext cx="349754" cy="172853"/>
            </a:xfrm>
            <a:custGeom>
              <a:avLst/>
              <a:gdLst/>
              <a:ahLst/>
              <a:cxnLst/>
              <a:rect l="l" t="t" r="r" b="b"/>
              <a:pathLst>
                <a:path w="4061" h="2007" extrusionOk="0">
                  <a:moveTo>
                    <a:pt x="2786" y="383"/>
                  </a:moveTo>
                  <a:lnTo>
                    <a:pt x="2786" y="383"/>
                  </a:lnTo>
                  <a:cubicBezTo>
                    <a:pt x="2179" y="621"/>
                    <a:pt x="1596" y="883"/>
                    <a:pt x="1012" y="1180"/>
                  </a:cubicBezTo>
                  <a:cubicBezTo>
                    <a:pt x="1322" y="907"/>
                    <a:pt x="1691" y="704"/>
                    <a:pt x="2084" y="573"/>
                  </a:cubicBezTo>
                  <a:cubicBezTo>
                    <a:pt x="2310" y="490"/>
                    <a:pt x="2548" y="430"/>
                    <a:pt x="2786" y="383"/>
                  </a:cubicBezTo>
                  <a:close/>
                  <a:moveTo>
                    <a:pt x="3873" y="1"/>
                  </a:moveTo>
                  <a:cubicBezTo>
                    <a:pt x="3854" y="1"/>
                    <a:pt x="3833" y="4"/>
                    <a:pt x="3810" y="14"/>
                  </a:cubicBezTo>
                  <a:cubicBezTo>
                    <a:pt x="3560" y="14"/>
                    <a:pt x="3310" y="49"/>
                    <a:pt x="3072" y="85"/>
                  </a:cubicBezTo>
                  <a:cubicBezTo>
                    <a:pt x="2774" y="121"/>
                    <a:pt x="2477" y="168"/>
                    <a:pt x="2179" y="240"/>
                  </a:cubicBezTo>
                  <a:cubicBezTo>
                    <a:pt x="1655" y="395"/>
                    <a:pt x="1155" y="645"/>
                    <a:pt x="762" y="1014"/>
                  </a:cubicBezTo>
                  <a:cubicBezTo>
                    <a:pt x="548" y="1216"/>
                    <a:pt x="0" y="1859"/>
                    <a:pt x="560" y="1990"/>
                  </a:cubicBezTo>
                  <a:cubicBezTo>
                    <a:pt x="607" y="2001"/>
                    <a:pt x="655" y="2006"/>
                    <a:pt x="704" y="2006"/>
                  </a:cubicBezTo>
                  <a:cubicBezTo>
                    <a:pt x="915" y="2006"/>
                    <a:pt x="1138" y="1915"/>
                    <a:pt x="1322" y="1847"/>
                  </a:cubicBezTo>
                  <a:cubicBezTo>
                    <a:pt x="1620" y="1752"/>
                    <a:pt x="1917" y="1621"/>
                    <a:pt x="2191" y="1466"/>
                  </a:cubicBezTo>
                  <a:cubicBezTo>
                    <a:pt x="2822" y="1121"/>
                    <a:pt x="3394" y="692"/>
                    <a:pt x="3965" y="264"/>
                  </a:cubicBezTo>
                  <a:cubicBezTo>
                    <a:pt x="4001" y="240"/>
                    <a:pt x="4013" y="216"/>
                    <a:pt x="4013" y="192"/>
                  </a:cubicBezTo>
                  <a:cubicBezTo>
                    <a:pt x="4060" y="133"/>
                    <a:pt x="4036" y="37"/>
                    <a:pt x="3953" y="25"/>
                  </a:cubicBezTo>
                  <a:cubicBezTo>
                    <a:pt x="3931" y="11"/>
                    <a:pt x="3904" y="1"/>
                    <a:pt x="3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7" name="Google Shape;3237;p76"/>
            <p:cNvSpPr/>
            <p:nvPr/>
          </p:nvSpPr>
          <p:spPr>
            <a:xfrm>
              <a:off x="5774430" y="3716017"/>
              <a:ext cx="350787" cy="172078"/>
            </a:xfrm>
            <a:custGeom>
              <a:avLst/>
              <a:gdLst/>
              <a:ahLst/>
              <a:cxnLst/>
              <a:rect l="l" t="t" r="r" b="b"/>
              <a:pathLst>
                <a:path w="4073" h="1998" extrusionOk="0">
                  <a:moveTo>
                    <a:pt x="3060" y="814"/>
                  </a:moveTo>
                  <a:cubicBezTo>
                    <a:pt x="2751" y="1100"/>
                    <a:pt x="2370" y="1290"/>
                    <a:pt x="1989" y="1433"/>
                  </a:cubicBezTo>
                  <a:cubicBezTo>
                    <a:pt x="1751" y="1505"/>
                    <a:pt x="1513" y="1564"/>
                    <a:pt x="1274" y="1612"/>
                  </a:cubicBezTo>
                  <a:cubicBezTo>
                    <a:pt x="1882" y="1386"/>
                    <a:pt x="2477" y="1112"/>
                    <a:pt x="3060" y="814"/>
                  </a:cubicBezTo>
                  <a:close/>
                  <a:moveTo>
                    <a:pt x="3361" y="0"/>
                  </a:moveTo>
                  <a:cubicBezTo>
                    <a:pt x="3157" y="0"/>
                    <a:pt x="2934" y="89"/>
                    <a:pt x="2751" y="147"/>
                  </a:cubicBezTo>
                  <a:cubicBezTo>
                    <a:pt x="2441" y="255"/>
                    <a:pt x="2155" y="386"/>
                    <a:pt x="1882" y="540"/>
                  </a:cubicBezTo>
                  <a:cubicBezTo>
                    <a:pt x="1251" y="874"/>
                    <a:pt x="667" y="1314"/>
                    <a:pt x="96" y="1743"/>
                  </a:cubicBezTo>
                  <a:cubicBezTo>
                    <a:pt x="72" y="1767"/>
                    <a:pt x="60" y="1779"/>
                    <a:pt x="48" y="1814"/>
                  </a:cubicBezTo>
                  <a:cubicBezTo>
                    <a:pt x="0" y="1862"/>
                    <a:pt x="36" y="1969"/>
                    <a:pt x="108" y="1969"/>
                  </a:cubicBezTo>
                  <a:lnTo>
                    <a:pt x="119" y="1969"/>
                  </a:lnTo>
                  <a:cubicBezTo>
                    <a:pt x="139" y="1989"/>
                    <a:pt x="162" y="1998"/>
                    <a:pt x="187" y="1998"/>
                  </a:cubicBezTo>
                  <a:cubicBezTo>
                    <a:pt x="208" y="1998"/>
                    <a:pt x="229" y="1992"/>
                    <a:pt x="250" y="1981"/>
                  </a:cubicBezTo>
                  <a:cubicBezTo>
                    <a:pt x="500" y="1981"/>
                    <a:pt x="762" y="1945"/>
                    <a:pt x="1001" y="1921"/>
                  </a:cubicBezTo>
                  <a:cubicBezTo>
                    <a:pt x="1298" y="1886"/>
                    <a:pt x="1596" y="1838"/>
                    <a:pt x="1882" y="1755"/>
                  </a:cubicBezTo>
                  <a:cubicBezTo>
                    <a:pt x="2405" y="1612"/>
                    <a:pt x="2917" y="1362"/>
                    <a:pt x="3310" y="981"/>
                  </a:cubicBezTo>
                  <a:cubicBezTo>
                    <a:pt x="3513" y="778"/>
                    <a:pt x="4072" y="147"/>
                    <a:pt x="3501" y="16"/>
                  </a:cubicBezTo>
                  <a:cubicBezTo>
                    <a:pt x="3456" y="5"/>
                    <a:pt x="3409" y="0"/>
                    <a:pt x="3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8" name="Google Shape;3238;p76"/>
            <p:cNvSpPr/>
            <p:nvPr/>
          </p:nvSpPr>
          <p:spPr>
            <a:xfrm>
              <a:off x="5358102" y="4379611"/>
              <a:ext cx="74929" cy="251140"/>
            </a:xfrm>
            <a:custGeom>
              <a:avLst/>
              <a:gdLst/>
              <a:ahLst/>
              <a:cxnLst/>
              <a:rect l="l" t="t" r="r" b="b"/>
              <a:pathLst>
                <a:path w="870" h="2916" extrusionOk="0">
                  <a:moveTo>
                    <a:pt x="381" y="884"/>
                  </a:moveTo>
                  <a:lnTo>
                    <a:pt x="381" y="884"/>
                  </a:lnTo>
                  <a:cubicBezTo>
                    <a:pt x="334" y="1348"/>
                    <a:pt x="298" y="1801"/>
                    <a:pt x="298" y="2265"/>
                  </a:cubicBezTo>
                  <a:cubicBezTo>
                    <a:pt x="215" y="1979"/>
                    <a:pt x="215" y="1682"/>
                    <a:pt x="262" y="1396"/>
                  </a:cubicBezTo>
                  <a:cubicBezTo>
                    <a:pt x="298" y="1217"/>
                    <a:pt x="334" y="1051"/>
                    <a:pt x="381" y="884"/>
                  </a:cubicBezTo>
                  <a:close/>
                  <a:moveTo>
                    <a:pt x="599" y="1"/>
                  </a:moveTo>
                  <a:cubicBezTo>
                    <a:pt x="581" y="1"/>
                    <a:pt x="562" y="8"/>
                    <a:pt x="548" y="27"/>
                  </a:cubicBezTo>
                  <a:cubicBezTo>
                    <a:pt x="512" y="50"/>
                    <a:pt x="501" y="74"/>
                    <a:pt x="501" y="122"/>
                  </a:cubicBezTo>
                  <a:cubicBezTo>
                    <a:pt x="417" y="277"/>
                    <a:pt x="346" y="443"/>
                    <a:pt x="286" y="610"/>
                  </a:cubicBezTo>
                  <a:cubicBezTo>
                    <a:pt x="215" y="812"/>
                    <a:pt x="143" y="1015"/>
                    <a:pt x="96" y="1217"/>
                  </a:cubicBezTo>
                  <a:cubicBezTo>
                    <a:pt x="12" y="1598"/>
                    <a:pt x="0" y="2003"/>
                    <a:pt x="108" y="2372"/>
                  </a:cubicBezTo>
                  <a:cubicBezTo>
                    <a:pt x="155" y="2532"/>
                    <a:pt x="299" y="2916"/>
                    <a:pt x="492" y="2916"/>
                  </a:cubicBezTo>
                  <a:cubicBezTo>
                    <a:pt x="544" y="2916"/>
                    <a:pt x="598" y="2889"/>
                    <a:pt x="655" y="2825"/>
                  </a:cubicBezTo>
                  <a:cubicBezTo>
                    <a:pt x="774" y="2682"/>
                    <a:pt x="798" y="2467"/>
                    <a:pt x="822" y="2289"/>
                  </a:cubicBezTo>
                  <a:cubicBezTo>
                    <a:pt x="858" y="2075"/>
                    <a:pt x="870" y="1848"/>
                    <a:pt x="870" y="1622"/>
                  </a:cubicBezTo>
                  <a:cubicBezTo>
                    <a:pt x="858" y="1110"/>
                    <a:pt x="774" y="610"/>
                    <a:pt x="703" y="98"/>
                  </a:cubicBezTo>
                  <a:cubicBezTo>
                    <a:pt x="691" y="74"/>
                    <a:pt x="679" y="62"/>
                    <a:pt x="667" y="50"/>
                  </a:cubicBezTo>
                  <a:cubicBezTo>
                    <a:pt x="660" y="21"/>
                    <a:pt x="630" y="1"/>
                    <a:pt x="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9" name="Google Shape;3239;p76"/>
            <p:cNvSpPr/>
            <p:nvPr/>
          </p:nvSpPr>
          <p:spPr>
            <a:xfrm>
              <a:off x="5463691" y="3377718"/>
              <a:ext cx="81130" cy="273619"/>
            </a:xfrm>
            <a:custGeom>
              <a:avLst/>
              <a:gdLst/>
              <a:ahLst/>
              <a:cxnLst/>
              <a:rect l="l" t="t" r="r" b="b"/>
              <a:pathLst>
                <a:path w="942" h="3177" extrusionOk="0">
                  <a:moveTo>
                    <a:pt x="620" y="706"/>
                  </a:moveTo>
                  <a:cubicBezTo>
                    <a:pt x="703" y="1015"/>
                    <a:pt x="703" y="1349"/>
                    <a:pt x="656" y="1658"/>
                  </a:cubicBezTo>
                  <a:cubicBezTo>
                    <a:pt x="632" y="1849"/>
                    <a:pt x="584" y="2028"/>
                    <a:pt x="525" y="2218"/>
                  </a:cubicBezTo>
                  <a:cubicBezTo>
                    <a:pt x="584" y="1718"/>
                    <a:pt x="620" y="1206"/>
                    <a:pt x="620" y="706"/>
                  </a:cubicBezTo>
                  <a:close/>
                  <a:moveTo>
                    <a:pt x="409" y="1"/>
                  </a:moveTo>
                  <a:cubicBezTo>
                    <a:pt x="352" y="1"/>
                    <a:pt x="291" y="29"/>
                    <a:pt x="227" y="99"/>
                  </a:cubicBezTo>
                  <a:cubicBezTo>
                    <a:pt x="108" y="242"/>
                    <a:pt x="84" y="492"/>
                    <a:pt x="48" y="670"/>
                  </a:cubicBezTo>
                  <a:cubicBezTo>
                    <a:pt x="13" y="920"/>
                    <a:pt x="1" y="1170"/>
                    <a:pt x="1" y="1408"/>
                  </a:cubicBezTo>
                  <a:cubicBezTo>
                    <a:pt x="13" y="1968"/>
                    <a:pt x="96" y="2516"/>
                    <a:pt x="191" y="3063"/>
                  </a:cubicBezTo>
                  <a:cubicBezTo>
                    <a:pt x="191" y="3099"/>
                    <a:pt x="203" y="3111"/>
                    <a:pt x="215" y="3123"/>
                  </a:cubicBezTo>
                  <a:cubicBezTo>
                    <a:pt x="229" y="3158"/>
                    <a:pt x="263" y="3176"/>
                    <a:pt x="294" y="3176"/>
                  </a:cubicBezTo>
                  <a:cubicBezTo>
                    <a:pt x="316" y="3176"/>
                    <a:pt x="336" y="3167"/>
                    <a:pt x="346" y="3147"/>
                  </a:cubicBezTo>
                  <a:cubicBezTo>
                    <a:pt x="382" y="3123"/>
                    <a:pt x="406" y="3087"/>
                    <a:pt x="406" y="3051"/>
                  </a:cubicBezTo>
                  <a:cubicBezTo>
                    <a:pt x="501" y="2885"/>
                    <a:pt x="572" y="2694"/>
                    <a:pt x="632" y="2516"/>
                  </a:cubicBezTo>
                  <a:cubicBezTo>
                    <a:pt x="715" y="2301"/>
                    <a:pt x="787" y="2075"/>
                    <a:pt x="846" y="1849"/>
                  </a:cubicBezTo>
                  <a:cubicBezTo>
                    <a:pt x="930" y="1432"/>
                    <a:pt x="941" y="992"/>
                    <a:pt x="822" y="587"/>
                  </a:cubicBezTo>
                  <a:cubicBezTo>
                    <a:pt x="775" y="417"/>
                    <a:pt x="623" y="1"/>
                    <a:pt x="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0" name="Google Shape;3240;p76"/>
            <p:cNvSpPr/>
            <p:nvPr/>
          </p:nvSpPr>
          <p:spPr>
            <a:xfrm>
              <a:off x="5064415" y="4302443"/>
              <a:ext cx="159245" cy="212126"/>
            </a:xfrm>
            <a:custGeom>
              <a:avLst/>
              <a:gdLst/>
              <a:ahLst/>
              <a:cxnLst/>
              <a:rect l="l" t="t" r="r" b="b"/>
              <a:pathLst>
                <a:path w="1849" h="2463" extrusionOk="0">
                  <a:moveTo>
                    <a:pt x="1160" y="661"/>
                  </a:moveTo>
                  <a:lnTo>
                    <a:pt x="1160" y="661"/>
                  </a:lnTo>
                  <a:cubicBezTo>
                    <a:pt x="874" y="1018"/>
                    <a:pt x="613" y="1399"/>
                    <a:pt x="362" y="1792"/>
                  </a:cubicBezTo>
                  <a:cubicBezTo>
                    <a:pt x="446" y="1506"/>
                    <a:pt x="601" y="1244"/>
                    <a:pt x="791" y="1030"/>
                  </a:cubicBezTo>
                  <a:cubicBezTo>
                    <a:pt x="910" y="899"/>
                    <a:pt x="1029" y="768"/>
                    <a:pt x="1160" y="661"/>
                  </a:cubicBezTo>
                  <a:close/>
                  <a:moveTo>
                    <a:pt x="1767" y="0"/>
                  </a:moveTo>
                  <a:cubicBezTo>
                    <a:pt x="1759" y="0"/>
                    <a:pt x="1751" y="2"/>
                    <a:pt x="1744" y="6"/>
                  </a:cubicBezTo>
                  <a:cubicBezTo>
                    <a:pt x="1708" y="6"/>
                    <a:pt x="1672" y="18"/>
                    <a:pt x="1648" y="53"/>
                  </a:cubicBezTo>
                  <a:cubicBezTo>
                    <a:pt x="1494" y="149"/>
                    <a:pt x="1351" y="256"/>
                    <a:pt x="1220" y="363"/>
                  </a:cubicBezTo>
                  <a:cubicBezTo>
                    <a:pt x="1053" y="494"/>
                    <a:pt x="886" y="637"/>
                    <a:pt x="732" y="792"/>
                  </a:cubicBezTo>
                  <a:cubicBezTo>
                    <a:pt x="470" y="1066"/>
                    <a:pt x="255" y="1411"/>
                    <a:pt x="148" y="1780"/>
                  </a:cubicBezTo>
                  <a:cubicBezTo>
                    <a:pt x="94" y="1964"/>
                    <a:pt x="1" y="2463"/>
                    <a:pt x="279" y="2463"/>
                  </a:cubicBezTo>
                  <a:cubicBezTo>
                    <a:pt x="307" y="2463"/>
                    <a:pt x="339" y="2457"/>
                    <a:pt x="374" y="2447"/>
                  </a:cubicBezTo>
                  <a:cubicBezTo>
                    <a:pt x="553" y="2387"/>
                    <a:pt x="684" y="2209"/>
                    <a:pt x="791" y="2089"/>
                  </a:cubicBezTo>
                  <a:cubicBezTo>
                    <a:pt x="946" y="1911"/>
                    <a:pt x="1077" y="1720"/>
                    <a:pt x="1184" y="1530"/>
                  </a:cubicBezTo>
                  <a:cubicBezTo>
                    <a:pt x="1446" y="1089"/>
                    <a:pt x="1648" y="625"/>
                    <a:pt x="1839" y="149"/>
                  </a:cubicBezTo>
                  <a:cubicBezTo>
                    <a:pt x="1839" y="125"/>
                    <a:pt x="1839" y="101"/>
                    <a:pt x="1839" y="89"/>
                  </a:cubicBezTo>
                  <a:cubicBezTo>
                    <a:pt x="1849" y="49"/>
                    <a:pt x="1808" y="0"/>
                    <a:pt x="1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1" name="Google Shape;3241;p76"/>
            <p:cNvSpPr/>
            <p:nvPr/>
          </p:nvSpPr>
          <p:spPr>
            <a:xfrm>
              <a:off x="5662812" y="3493126"/>
              <a:ext cx="173283" cy="230987"/>
            </a:xfrm>
            <a:custGeom>
              <a:avLst/>
              <a:gdLst/>
              <a:ahLst/>
              <a:cxnLst/>
              <a:rect l="l" t="t" r="r" b="b"/>
              <a:pathLst>
                <a:path w="2012" h="2682" extrusionOk="0">
                  <a:moveTo>
                    <a:pt x="1618" y="735"/>
                  </a:moveTo>
                  <a:lnTo>
                    <a:pt x="1618" y="735"/>
                  </a:lnTo>
                  <a:cubicBezTo>
                    <a:pt x="1535" y="1045"/>
                    <a:pt x="1356" y="1319"/>
                    <a:pt x="1154" y="1569"/>
                  </a:cubicBezTo>
                  <a:cubicBezTo>
                    <a:pt x="1023" y="1711"/>
                    <a:pt x="892" y="1842"/>
                    <a:pt x="749" y="1973"/>
                  </a:cubicBezTo>
                  <a:cubicBezTo>
                    <a:pt x="1058" y="1580"/>
                    <a:pt x="1356" y="1164"/>
                    <a:pt x="1618" y="735"/>
                  </a:cubicBezTo>
                  <a:close/>
                  <a:moveTo>
                    <a:pt x="1708" y="0"/>
                  </a:moveTo>
                  <a:cubicBezTo>
                    <a:pt x="1675" y="0"/>
                    <a:pt x="1637" y="7"/>
                    <a:pt x="1594" y="21"/>
                  </a:cubicBezTo>
                  <a:cubicBezTo>
                    <a:pt x="1415" y="80"/>
                    <a:pt x="1261" y="271"/>
                    <a:pt x="1142" y="414"/>
                  </a:cubicBezTo>
                  <a:cubicBezTo>
                    <a:pt x="987" y="604"/>
                    <a:pt x="844" y="807"/>
                    <a:pt x="725" y="1009"/>
                  </a:cubicBezTo>
                  <a:cubicBezTo>
                    <a:pt x="439" y="1497"/>
                    <a:pt x="225" y="2009"/>
                    <a:pt x="11" y="2521"/>
                  </a:cubicBezTo>
                  <a:cubicBezTo>
                    <a:pt x="11" y="2545"/>
                    <a:pt x="11" y="2569"/>
                    <a:pt x="11" y="2593"/>
                  </a:cubicBezTo>
                  <a:cubicBezTo>
                    <a:pt x="1" y="2633"/>
                    <a:pt x="41" y="2681"/>
                    <a:pt x="90" y="2681"/>
                  </a:cubicBezTo>
                  <a:cubicBezTo>
                    <a:pt x="99" y="2681"/>
                    <a:pt x="108" y="2680"/>
                    <a:pt x="118" y="2676"/>
                  </a:cubicBezTo>
                  <a:cubicBezTo>
                    <a:pt x="153" y="2676"/>
                    <a:pt x="189" y="2664"/>
                    <a:pt x="213" y="2628"/>
                  </a:cubicBezTo>
                  <a:cubicBezTo>
                    <a:pt x="380" y="2533"/>
                    <a:pt x="534" y="2402"/>
                    <a:pt x="689" y="2283"/>
                  </a:cubicBezTo>
                  <a:cubicBezTo>
                    <a:pt x="868" y="2140"/>
                    <a:pt x="1046" y="1997"/>
                    <a:pt x="1213" y="1831"/>
                  </a:cubicBezTo>
                  <a:cubicBezTo>
                    <a:pt x="1499" y="1521"/>
                    <a:pt x="1737" y="1152"/>
                    <a:pt x="1856" y="747"/>
                  </a:cubicBezTo>
                  <a:cubicBezTo>
                    <a:pt x="1910" y="543"/>
                    <a:pt x="2012" y="0"/>
                    <a:pt x="1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2" name="Google Shape;3242;p76"/>
            <p:cNvSpPr/>
            <p:nvPr/>
          </p:nvSpPr>
          <p:spPr>
            <a:xfrm>
              <a:off x="4809485" y="3876210"/>
              <a:ext cx="269743" cy="74068"/>
            </a:xfrm>
            <a:custGeom>
              <a:avLst/>
              <a:gdLst/>
              <a:ahLst/>
              <a:cxnLst/>
              <a:rect l="l" t="t" r="r" b="b"/>
              <a:pathLst>
                <a:path w="3132" h="860" extrusionOk="0">
                  <a:moveTo>
                    <a:pt x="1220" y="206"/>
                  </a:moveTo>
                  <a:cubicBezTo>
                    <a:pt x="1398" y="206"/>
                    <a:pt x="1576" y="232"/>
                    <a:pt x="1751" y="276"/>
                  </a:cubicBezTo>
                  <a:cubicBezTo>
                    <a:pt x="1918" y="311"/>
                    <a:pt x="2084" y="359"/>
                    <a:pt x="2251" y="430"/>
                  </a:cubicBezTo>
                  <a:cubicBezTo>
                    <a:pt x="1798" y="335"/>
                    <a:pt x="1334" y="276"/>
                    <a:pt x="882" y="240"/>
                  </a:cubicBezTo>
                  <a:cubicBezTo>
                    <a:pt x="993" y="217"/>
                    <a:pt x="1106" y="206"/>
                    <a:pt x="1220" y="206"/>
                  </a:cubicBezTo>
                  <a:close/>
                  <a:moveTo>
                    <a:pt x="1194" y="0"/>
                  </a:moveTo>
                  <a:cubicBezTo>
                    <a:pt x="1058" y="0"/>
                    <a:pt x="921" y="12"/>
                    <a:pt x="786" y="38"/>
                  </a:cubicBezTo>
                  <a:cubicBezTo>
                    <a:pt x="584" y="85"/>
                    <a:pt x="1" y="264"/>
                    <a:pt x="298" y="550"/>
                  </a:cubicBezTo>
                  <a:cubicBezTo>
                    <a:pt x="417" y="681"/>
                    <a:pt x="644" y="716"/>
                    <a:pt x="810" y="752"/>
                  </a:cubicBezTo>
                  <a:cubicBezTo>
                    <a:pt x="1036" y="811"/>
                    <a:pt x="1251" y="835"/>
                    <a:pt x="1477" y="847"/>
                  </a:cubicBezTo>
                  <a:cubicBezTo>
                    <a:pt x="1602" y="856"/>
                    <a:pt x="1727" y="860"/>
                    <a:pt x="1852" y="860"/>
                  </a:cubicBezTo>
                  <a:cubicBezTo>
                    <a:pt x="2239" y="860"/>
                    <a:pt x="2626" y="824"/>
                    <a:pt x="3013" y="788"/>
                  </a:cubicBezTo>
                  <a:cubicBezTo>
                    <a:pt x="3037" y="788"/>
                    <a:pt x="3049" y="776"/>
                    <a:pt x="3061" y="764"/>
                  </a:cubicBezTo>
                  <a:cubicBezTo>
                    <a:pt x="3108" y="752"/>
                    <a:pt x="3132" y="681"/>
                    <a:pt x="3084" y="645"/>
                  </a:cubicBezTo>
                  <a:cubicBezTo>
                    <a:pt x="3072" y="621"/>
                    <a:pt x="3049" y="597"/>
                    <a:pt x="3001" y="585"/>
                  </a:cubicBezTo>
                  <a:cubicBezTo>
                    <a:pt x="2858" y="490"/>
                    <a:pt x="2691" y="419"/>
                    <a:pt x="2537" y="347"/>
                  </a:cubicBezTo>
                  <a:cubicBezTo>
                    <a:pt x="2334" y="252"/>
                    <a:pt x="2144" y="169"/>
                    <a:pt x="1929" y="109"/>
                  </a:cubicBezTo>
                  <a:cubicBezTo>
                    <a:pt x="1691" y="40"/>
                    <a:pt x="1443" y="0"/>
                    <a:pt x="1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3" name="Google Shape;3243;p76"/>
            <p:cNvSpPr/>
            <p:nvPr/>
          </p:nvSpPr>
          <p:spPr>
            <a:xfrm>
              <a:off x="5796995" y="4053111"/>
              <a:ext cx="293342" cy="80957"/>
            </a:xfrm>
            <a:custGeom>
              <a:avLst/>
              <a:gdLst/>
              <a:ahLst/>
              <a:cxnLst/>
              <a:rect l="l" t="t" r="r" b="b"/>
              <a:pathLst>
                <a:path w="3406" h="940" extrusionOk="0">
                  <a:moveTo>
                    <a:pt x="965" y="472"/>
                  </a:moveTo>
                  <a:cubicBezTo>
                    <a:pt x="1453" y="567"/>
                    <a:pt x="1953" y="639"/>
                    <a:pt x="2465" y="686"/>
                  </a:cubicBezTo>
                  <a:cubicBezTo>
                    <a:pt x="2344" y="709"/>
                    <a:pt x="2221" y="719"/>
                    <a:pt x="2098" y="719"/>
                  </a:cubicBezTo>
                  <a:cubicBezTo>
                    <a:pt x="1895" y="719"/>
                    <a:pt x="1693" y="691"/>
                    <a:pt x="1501" y="639"/>
                  </a:cubicBezTo>
                  <a:cubicBezTo>
                    <a:pt x="1322" y="603"/>
                    <a:pt x="1143" y="543"/>
                    <a:pt x="965" y="472"/>
                  </a:cubicBezTo>
                  <a:close/>
                  <a:moveTo>
                    <a:pt x="1441" y="0"/>
                  </a:moveTo>
                  <a:cubicBezTo>
                    <a:pt x="1004" y="0"/>
                    <a:pt x="571" y="32"/>
                    <a:pt x="131" y="79"/>
                  </a:cubicBezTo>
                  <a:cubicBezTo>
                    <a:pt x="108" y="79"/>
                    <a:pt x="96" y="91"/>
                    <a:pt x="72" y="103"/>
                  </a:cubicBezTo>
                  <a:cubicBezTo>
                    <a:pt x="24" y="115"/>
                    <a:pt x="0" y="198"/>
                    <a:pt x="48" y="234"/>
                  </a:cubicBezTo>
                  <a:cubicBezTo>
                    <a:pt x="60" y="270"/>
                    <a:pt x="96" y="293"/>
                    <a:pt x="131" y="293"/>
                  </a:cubicBezTo>
                  <a:cubicBezTo>
                    <a:pt x="298" y="401"/>
                    <a:pt x="477" y="484"/>
                    <a:pt x="655" y="555"/>
                  </a:cubicBezTo>
                  <a:cubicBezTo>
                    <a:pt x="858" y="662"/>
                    <a:pt x="1084" y="746"/>
                    <a:pt x="1298" y="817"/>
                  </a:cubicBezTo>
                  <a:cubicBezTo>
                    <a:pt x="1554" y="893"/>
                    <a:pt x="1825" y="939"/>
                    <a:pt x="2095" y="939"/>
                  </a:cubicBezTo>
                  <a:cubicBezTo>
                    <a:pt x="2251" y="939"/>
                    <a:pt x="2407" y="924"/>
                    <a:pt x="2560" y="889"/>
                  </a:cubicBezTo>
                  <a:cubicBezTo>
                    <a:pt x="2775" y="841"/>
                    <a:pt x="3406" y="651"/>
                    <a:pt x="3084" y="329"/>
                  </a:cubicBezTo>
                  <a:cubicBezTo>
                    <a:pt x="2953" y="198"/>
                    <a:pt x="2715" y="151"/>
                    <a:pt x="2524" y="115"/>
                  </a:cubicBezTo>
                  <a:cubicBezTo>
                    <a:pt x="2286" y="55"/>
                    <a:pt x="2048" y="20"/>
                    <a:pt x="1798" y="8"/>
                  </a:cubicBezTo>
                  <a:cubicBezTo>
                    <a:pt x="1679" y="3"/>
                    <a:pt x="1560" y="0"/>
                    <a:pt x="14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4" name="Google Shape;3244;p76"/>
            <p:cNvSpPr/>
            <p:nvPr/>
          </p:nvSpPr>
          <p:spPr>
            <a:xfrm>
              <a:off x="4945391" y="3613012"/>
              <a:ext cx="213676" cy="155456"/>
            </a:xfrm>
            <a:custGeom>
              <a:avLst/>
              <a:gdLst/>
              <a:ahLst/>
              <a:cxnLst/>
              <a:rect l="l" t="t" r="r" b="b"/>
              <a:pathLst>
                <a:path w="2481" h="1805" extrusionOk="0">
                  <a:moveTo>
                    <a:pt x="721" y="284"/>
                  </a:moveTo>
                  <a:cubicBezTo>
                    <a:pt x="1006" y="367"/>
                    <a:pt x="1256" y="534"/>
                    <a:pt x="1471" y="736"/>
                  </a:cubicBezTo>
                  <a:cubicBezTo>
                    <a:pt x="1602" y="855"/>
                    <a:pt x="1721" y="974"/>
                    <a:pt x="1840" y="1105"/>
                  </a:cubicBezTo>
                  <a:cubicBezTo>
                    <a:pt x="1483" y="820"/>
                    <a:pt x="1113" y="534"/>
                    <a:pt x="721" y="284"/>
                  </a:cubicBezTo>
                  <a:close/>
                  <a:moveTo>
                    <a:pt x="329" y="1"/>
                  </a:moveTo>
                  <a:cubicBezTo>
                    <a:pt x="150" y="1"/>
                    <a:pt x="0" y="62"/>
                    <a:pt x="66" y="284"/>
                  </a:cubicBezTo>
                  <a:cubicBezTo>
                    <a:pt x="113" y="450"/>
                    <a:pt x="292" y="593"/>
                    <a:pt x="411" y="700"/>
                  </a:cubicBezTo>
                  <a:cubicBezTo>
                    <a:pt x="590" y="855"/>
                    <a:pt x="768" y="986"/>
                    <a:pt x="959" y="1105"/>
                  </a:cubicBezTo>
                  <a:cubicBezTo>
                    <a:pt x="1387" y="1379"/>
                    <a:pt x="1852" y="1593"/>
                    <a:pt x="2328" y="1796"/>
                  </a:cubicBezTo>
                  <a:cubicBezTo>
                    <a:pt x="2334" y="1802"/>
                    <a:pt x="2343" y="1805"/>
                    <a:pt x="2353" y="1805"/>
                  </a:cubicBezTo>
                  <a:cubicBezTo>
                    <a:pt x="2364" y="1805"/>
                    <a:pt x="2376" y="1802"/>
                    <a:pt x="2387" y="1796"/>
                  </a:cubicBezTo>
                  <a:cubicBezTo>
                    <a:pt x="2395" y="1800"/>
                    <a:pt x="2402" y="1801"/>
                    <a:pt x="2410" y="1801"/>
                  </a:cubicBezTo>
                  <a:cubicBezTo>
                    <a:pt x="2449" y="1801"/>
                    <a:pt x="2481" y="1753"/>
                    <a:pt x="2471" y="1712"/>
                  </a:cubicBezTo>
                  <a:lnTo>
                    <a:pt x="2459" y="1712"/>
                  </a:lnTo>
                  <a:cubicBezTo>
                    <a:pt x="2471" y="1677"/>
                    <a:pt x="2459" y="1641"/>
                    <a:pt x="2423" y="1617"/>
                  </a:cubicBezTo>
                  <a:cubicBezTo>
                    <a:pt x="2340" y="1462"/>
                    <a:pt x="2221" y="1320"/>
                    <a:pt x="2125" y="1177"/>
                  </a:cubicBezTo>
                  <a:cubicBezTo>
                    <a:pt x="1995" y="998"/>
                    <a:pt x="1864" y="831"/>
                    <a:pt x="1709" y="689"/>
                  </a:cubicBezTo>
                  <a:cubicBezTo>
                    <a:pt x="1435" y="415"/>
                    <a:pt x="1113" y="177"/>
                    <a:pt x="732" y="69"/>
                  </a:cubicBezTo>
                  <a:cubicBezTo>
                    <a:pt x="646" y="42"/>
                    <a:pt x="477" y="1"/>
                    <a:pt x="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5" name="Google Shape;3245;p76"/>
            <p:cNvSpPr/>
            <p:nvPr/>
          </p:nvSpPr>
          <p:spPr>
            <a:xfrm>
              <a:off x="5722324" y="4224241"/>
              <a:ext cx="233743" cy="169925"/>
            </a:xfrm>
            <a:custGeom>
              <a:avLst/>
              <a:gdLst/>
              <a:ahLst/>
              <a:cxnLst/>
              <a:rect l="l" t="t" r="r" b="b"/>
              <a:pathLst>
                <a:path w="2714" h="1973" extrusionOk="0">
                  <a:moveTo>
                    <a:pt x="724" y="759"/>
                  </a:moveTo>
                  <a:lnTo>
                    <a:pt x="724" y="759"/>
                  </a:lnTo>
                  <a:cubicBezTo>
                    <a:pt x="1105" y="1081"/>
                    <a:pt x="1510" y="1390"/>
                    <a:pt x="1927" y="1664"/>
                  </a:cubicBezTo>
                  <a:cubicBezTo>
                    <a:pt x="1629" y="1569"/>
                    <a:pt x="1344" y="1390"/>
                    <a:pt x="1105" y="1176"/>
                  </a:cubicBezTo>
                  <a:cubicBezTo>
                    <a:pt x="963" y="1045"/>
                    <a:pt x="844" y="902"/>
                    <a:pt x="724" y="759"/>
                  </a:cubicBezTo>
                  <a:close/>
                  <a:moveTo>
                    <a:pt x="147" y="0"/>
                  </a:moveTo>
                  <a:cubicBezTo>
                    <a:pt x="138" y="0"/>
                    <a:pt x="129" y="3"/>
                    <a:pt x="117" y="9"/>
                  </a:cubicBezTo>
                  <a:cubicBezTo>
                    <a:pt x="113" y="8"/>
                    <a:pt x="109" y="7"/>
                    <a:pt x="104" y="7"/>
                  </a:cubicBezTo>
                  <a:cubicBezTo>
                    <a:pt x="58" y="7"/>
                    <a:pt x="0" y="61"/>
                    <a:pt x="22" y="104"/>
                  </a:cubicBezTo>
                  <a:lnTo>
                    <a:pt x="34" y="104"/>
                  </a:lnTo>
                  <a:cubicBezTo>
                    <a:pt x="22" y="152"/>
                    <a:pt x="34" y="188"/>
                    <a:pt x="82" y="211"/>
                  </a:cubicBezTo>
                  <a:cubicBezTo>
                    <a:pt x="165" y="378"/>
                    <a:pt x="296" y="533"/>
                    <a:pt x="403" y="688"/>
                  </a:cubicBezTo>
                  <a:cubicBezTo>
                    <a:pt x="534" y="878"/>
                    <a:pt x="689" y="1057"/>
                    <a:pt x="855" y="1223"/>
                  </a:cubicBezTo>
                  <a:cubicBezTo>
                    <a:pt x="1153" y="1521"/>
                    <a:pt x="1510" y="1771"/>
                    <a:pt x="1915" y="1902"/>
                  </a:cubicBezTo>
                  <a:cubicBezTo>
                    <a:pt x="2011" y="1929"/>
                    <a:pt x="2194" y="1972"/>
                    <a:pt x="2354" y="1972"/>
                  </a:cubicBezTo>
                  <a:cubicBezTo>
                    <a:pt x="2551" y="1972"/>
                    <a:pt x="2714" y="1907"/>
                    <a:pt x="2641" y="1664"/>
                  </a:cubicBezTo>
                  <a:cubicBezTo>
                    <a:pt x="2594" y="1473"/>
                    <a:pt x="2403" y="1331"/>
                    <a:pt x="2260" y="1200"/>
                  </a:cubicBezTo>
                  <a:cubicBezTo>
                    <a:pt x="2082" y="1033"/>
                    <a:pt x="1879" y="890"/>
                    <a:pt x="1677" y="759"/>
                  </a:cubicBezTo>
                  <a:cubicBezTo>
                    <a:pt x="1201" y="461"/>
                    <a:pt x="689" y="235"/>
                    <a:pt x="177" y="9"/>
                  </a:cubicBezTo>
                  <a:cubicBezTo>
                    <a:pt x="165" y="3"/>
                    <a:pt x="156" y="0"/>
                    <a:pt x="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6" name="Google Shape;3246;p76"/>
            <p:cNvSpPr/>
            <p:nvPr/>
          </p:nvSpPr>
          <p:spPr>
            <a:xfrm>
              <a:off x="5226816" y="3855039"/>
              <a:ext cx="375608" cy="345383"/>
            </a:xfrm>
            <a:custGeom>
              <a:avLst/>
              <a:gdLst/>
              <a:ahLst/>
              <a:cxnLst/>
              <a:rect l="l" t="t" r="r" b="b"/>
              <a:pathLst>
                <a:path w="5704" h="5245" extrusionOk="0">
                  <a:moveTo>
                    <a:pt x="3526" y="1"/>
                  </a:moveTo>
                  <a:cubicBezTo>
                    <a:pt x="3132" y="1"/>
                    <a:pt x="2743" y="93"/>
                    <a:pt x="2406" y="318"/>
                  </a:cubicBezTo>
                  <a:cubicBezTo>
                    <a:pt x="1620" y="854"/>
                    <a:pt x="989" y="1949"/>
                    <a:pt x="1275" y="2913"/>
                  </a:cubicBezTo>
                  <a:cubicBezTo>
                    <a:pt x="1501" y="3664"/>
                    <a:pt x="2153" y="4193"/>
                    <a:pt x="2910" y="4193"/>
                  </a:cubicBezTo>
                  <a:cubicBezTo>
                    <a:pt x="3029" y="4193"/>
                    <a:pt x="3151" y="4179"/>
                    <a:pt x="3275" y="4152"/>
                  </a:cubicBezTo>
                  <a:cubicBezTo>
                    <a:pt x="4204" y="3937"/>
                    <a:pt x="4692" y="2985"/>
                    <a:pt x="4525" y="2068"/>
                  </a:cubicBezTo>
                  <a:cubicBezTo>
                    <a:pt x="4442" y="1592"/>
                    <a:pt x="4108" y="1199"/>
                    <a:pt x="3596" y="1175"/>
                  </a:cubicBezTo>
                  <a:cubicBezTo>
                    <a:pt x="3581" y="1174"/>
                    <a:pt x="3565" y="1174"/>
                    <a:pt x="3549" y="1174"/>
                  </a:cubicBezTo>
                  <a:cubicBezTo>
                    <a:pt x="3070" y="1174"/>
                    <a:pt x="2677" y="1524"/>
                    <a:pt x="2596" y="1997"/>
                  </a:cubicBezTo>
                  <a:cubicBezTo>
                    <a:pt x="2537" y="2437"/>
                    <a:pt x="2811" y="2973"/>
                    <a:pt x="3311" y="2973"/>
                  </a:cubicBezTo>
                  <a:cubicBezTo>
                    <a:pt x="3704" y="2973"/>
                    <a:pt x="3989" y="2449"/>
                    <a:pt x="3668" y="2163"/>
                  </a:cubicBezTo>
                  <a:cubicBezTo>
                    <a:pt x="3633" y="2131"/>
                    <a:pt x="3596" y="2118"/>
                    <a:pt x="3562" y="2118"/>
                  </a:cubicBezTo>
                  <a:cubicBezTo>
                    <a:pt x="3456" y="2118"/>
                    <a:pt x="3375" y="2249"/>
                    <a:pt x="3465" y="2366"/>
                  </a:cubicBezTo>
                  <a:cubicBezTo>
                    <a:pt x="3560" y="2482"/>
                    <a:pt x="3403" y="2598"/>
                    <a:pt x="3283" y="2598"/>
                  </a:cubicBezTo>
                  <a:cubicBezTo>
                    <a:pt x="3267" y="2598"/>
                    <a:pt x="3253" y="2596"/>
                    <a:pt x="3239" y="2592"/>
                  </a:cubicBezTo>
                  <a:cubicBezTo>
                    <a:pt x="3061" y="2544"/>
                    <a:pt x="2977" y="2318"/>
                    <a:pt x="2977" y="2151"/>
                  </a:cubicBezTo>
                  <a:cubicBezTo>
                    <a:pt x="2977" y="1822"/>
                    <a:pt x="3233" y="1569"/>
                    <a:pt x="3551" y="1569"/>
                  </a:cubicBezTo>
                  <a:cubicBezTo>
                    <a:pt x="3589" y="1569"/>
                    <a:pt x="3628" y="1572"/>
                    <a:pt x="3668" y="1580"/>
                  </a:cubicBezTo>
                  <a:cubicBezTo>
                    <a:pt x="4454" y="1735"/>
                    <a:pt x="4239" y="2985"/>
                    <a:pt x="3870" y="3414"/>
                  </a:cubicBezTo>
                  <a:cubicBezTo>
                    <a:pt x="3637" y="3673"/>
                    <a:pt x="3288" y="3807"/>
                    <a:pt x="2940" y="3807"/>
                  </a:cubicBezTo>
                  <a:cubicBezTo>
                    <a:pt x="2667" y="3807"/>
                    <a:pt x="2394" y="3724"/>
                    <a:pt x="2180" y="3556"/>
                  </a:cubicBezTo>
                  <a:cubicBezTo>
                    <a:pt x="1644" y="3140"/>
                    <a:pt x="1525" y="2342"/>
                    <a:pt x="1810" y="1747"/>
                  </a:cubicBezTo>
                  <a:cubicBezTo>
                    <a:pt x="2137" y="1058"/>
                    <a:pt x="2705" y="460"/>
                    <a:pt x="3502" y="460"/>
                  </a:cubicBezTo>
                  <a:cubicBezTo>
                    <a:pt x="3518" y="460"/>
                    <a:pt x="3533" y="460"/>
                    <a:pt x="3549" y="461"/>
                  </a:cubicBezTo>
                  <a:cubicBezTo>
                    <a:pt x="3894" y="461"/>
                    <a:pt x="4275" y="544"/>
                    <a:pt x="4573" y="723"/>
                  </a:cubicBezTo>
                  <a:cubicBezTo>
                    <a:pt x="4930" y="913"/>
                    <a:pt x="5025" y="1247"/>
                    <a:pt x="5108" y="1616"/>
                  </a:cubicBezTo>
                  <a:cubicBezTo>
                    <a:pt x="5204" y="1997"/>
                    <a:pt x="5287" y="2413"/>
                    <a:pt x="5228" y="2806"/>
                  </a:cubicBezTo>
                  <a:cubicBezTo>
                    <a:pt x="5168" y="3152"/>
                    <a:pt x="5013" y="3473"/>
                    <a:pt x="4787" y="3735"/>
                  </a:cubicBezTo>
                  <a:cubicBezTo>
                    <a:pt x="4323" y="4271"/>
                    <a:pt x="3644" y="4604"/>
                    <a:pt x="2953" y="4747"/>
                  </a:cubicBezTo>
                  <a:cubicBezTo>
                    <a:pt x="2834" y="4768"/>
                    <a:pt x="2717" y="4780"/>
                    <a:pt x="2603" y="4780"/>
                  </a:cubicBezTo>
                  <a:cubicBezTo>
                    <a:pt x="2272" y="4780"/>
                    <a:pt x="1963" y="4686"/>
                    <a:pt x="1679" y="4473"/>
                  </a:cubicBezTo>
                  <a:cubicBezTo>
                    <a:pt x="1370" y="4235"/>
                    <a:pt x="1120" y="3925"/>
                    <a:pt x="941" y="3580"/>
                  </a:cubicBezTo>
                  <a:cubicBezTo>
                    <a:pt x="584" y="2878"/>
                    <a:pt x="632" y="2187"/>
                    <a:pt x="870" y="1461"/>
                  </a:cubicBezTo>
                  <a:cubicBezTo>
                    <a:pt x="909" y="1337"/>
                    <a:pt x="821" y="1269"/>
                    <a:pt x="726" y="1269"/>
                  </a:cubicBezTo>
                  <a:cubicBezTo>
                    <a:pt x="675" y="1269"/>
                    <a:pt x="622" y="1288"/>
                    <a:pt x="584" y="1330"/>
                  </a:cubicBezTo>
                  <a:cubicBezTo>
                    <a:pt x="1" y="2056"/>
                    <a:pt x="203" y="3199"/>
                    <a:pt x="632" y="3937"/>
                  </a:cubicBezTo>
                  <a:cubicBezTo>
                    <a:pt x="858" y="4342"/>
                    <a:pt x="1179" y="4711"/>
                    <a:pt x="1572" y="4961"/>
                  </a:cubicBezTo>
                  <a:cubicBezTo>
                    <a:pt x="1885" y="5157"/>
                    <a:pt x="2234" y="5244"/>
                    <a:pt x="2588" y="5244"/>
                  </a:cubicBezTo>
                  <a:cubicBezTo>
                    <a:pt x="2773" y="5244"/>
                    <a:pt x="2960" y="5221"/>
                    <a:pt x="3144" y="5176"/>
                  </a:cubicBezTo>
                  <a:cubicBezTo>
                    <a:pt x="4073" y="4973"/>
                    <a:pt x="5025" y="4390"/>
                    <a:pt x="5454" y="3509"/>
                  </a:cubicBezTo>
                  <a:cubicBezTo>
                    <a:pt x="5680" y="3033"/>
                    <a:pt x="5704" y="2532"/>
                    <a:pt x="5620" y="2020"/>
                  </a:cubicBezTo>
                  <a:cubicBezTo>
                    <a:pt x="5549" y="1532"/>
                    <a:pt x="5501" y="973"/>
                    <a:pt x="5156" y="592"/>
                  </a:cubicBezTo>
                  <a:cubicBezTo>
                    <a:pt x="4835" y="246"/>
                    <a:pt x="4311" y="92"/>
                    <a:pt x="3846" y="20"/>
                  </a:cubicBezTo>
                  <a:cubicBezTo>
                    <a:pt x="3740" y="8"/>
                    <a:pt x="3633" y="1"/>
                    <a:pt x="3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47" name="Google Shape;3247;p76"/>
          <p:cNvGrpSpPr/>
          <p:nvPr/>
        </p:nvGrpSpPr>
        <p:grpSpPr>
          <a:xfrm>
            <a:off x="3435326" y="3406442"/>
            <a:ext cx="1063975" cy="1217725"/>
            <a:chOff x="150113" y="2890400"/>
            <a:chExt cx="439950" cy="503525"/>
          </a:xfrm>
        </p:grpSpPr>
        <p:sp>
          <p:nvSpPr>
            <p:cNvPr id="3248" name="Google Shape;3248;p76"/>
            <p:cNvSpPr/>
            <p:nvPr/>
          </p:nvSpPr>
          <p:spPr>
            <a:xfrm>
              <a:off x="150263" y="2890400"/>
              <a:ext cx="439650" cy="503525"/>
            </a:xfrm>
            <a:custGeom>
              <a:avLst/>
              <a:gdLst/>
              <a:ahLst/>
              <a:cxnLst/>
              <a:rect l="l" t="t" r="r" b="b"/>
              <a:pathLst>
                <a:path w="17586" h="20141" extrusionOk="0">
                  <a:moveTo>
                    <a:pt x="5691" y="3768"/>
                  </a:moveTo>
                  <a:cubicBezTo>
                    <a:pt x="5751" y="4399"/>
                    <a:pt x="5834" y="5030"/>
                    <a:pt x="5929" y="5661"/>
                  </a:cubicBezTo>
                  <a:lnTo>
                    <a:pt x="5918" y="5661"/>
                  </a:lnTo>
                  <a:cubicBezTo>
                    <a:pt x="5787" y="5030"/>
                    <a:pt x="5691" y="4399"/>
                    <a:pt x="5691" y="3768"/>
                  </a:cubicBezTo>
                  <a:close/>
                  <a:moveTo>
                    <a:pt x="1893" y="4351"/>
                  </a:moveTo>
                  <a:cubicBezTo>
                    <a:pt x="2322" y="4815"/>
                    <a:pt x="2762" y="5280"/>
                    <a:pt x="3227" y="5720"/>
                  </a:cubicBezTo>
                  <a:lnTo>
                    <a:pt x="3215" y="5720"/>
                  </a:lnTo>
                  <a:cubicBezTo>
                    <a:pt x="2727" y="5304"/>
                    <a:pt x="2274" y="4851"/>
                    <a:pt x="1893" y="4351"/>
                  </a:cubicBezTo>
                  <a:close/>
                  <a:moveTo>
                    <a:pt x="9704" y="4696"/>
                  </a:moveTo>
                  <a:cubicBezTo>
                    <a:pt x="9394" y="5256"/>
                    <a:pt x="9108" y="5828"/>
                    <a:pt x="8846" y="6399"/>
                  </a:cubicBezTo>
                  <a:lnTo>
                    <a:pt x="8835" y="6399"/>
                  </a:lnTo>
                  <a:cubicBezTo>
                    <a:pt x="9073" y="5792"/>
                    <a:pt x="9358" y="5208"/>
                    <a:pt x="9704" y="4696"/>
                  </a:cubicBezTo>
                  <a:close/>
                  <a:moveTo>
                    <a:pt x="12764" y="6923"/>
                  </a:moveTo>
                  <a:lnTo>
                    <a:pt x="12764" y="6923"/>
                  </a:lnTo>
                  <a:cubicBezTo>
                    <a:pt x="12228" y="7280"/>
                    <a:pt x="11716" y="7637"/>
                    <a:pt x="11204" y="8030"/>
                  </a:cubicBezTo>
                  <a:cubicBezTo>
                    <a:pt x="11204" y="8030"/>
                    <a:pt x="11192" y="8018"/>
                    <a:pt x="11192" y="8018"/>
                  </a:cubicBezTo>
                  <a:cubicBezTo>
                    <a:pt x="11692" y="7602"/>
                    <a:pt x="12204" y="7221"/>
                    <a:pt x="12764" y="6923"/>
                  </a:cubicBezTo>
                  <a:close/>
                  <a:moveTo>
                    <a:pt x="12870" y="10308"/>
                  </a:moveTo>
                  <a:cubicBezTo>
                    <a:pt x="13237" y="10308"/>
                    <a:pt x="13602" y="10328"/>
                    <a:pt x="13954" y="10376"/>
                  </a:cubicBezTo>
                  <a:cubicBezTo>
                    <a:pt x="13492" y="10358"/>
                    <a:pt x="13024" y="10347"/>
                    <a:pt x="12559" y="10347"/>
                  </a:cubicBezTo>
                  <a:cubicBezTo>
                    <a:pt x="12388" y="10347"/>
                    <a:pt x="12218" y="10349"/>
                    <a:pt x="12049" y="10352"/>
                  </a:cubicBezTo>
                  <a:cubicBezTo>
                    <a:pt x="12049" y="10352"/>
                    <a:pt x="12037" y="10340"/>
                    <a:pt x="12037" y="10340"/>
                  </a:cubicBezTo>
                  <a:cubicBezTo>
                    <a:pt x="12314" y="10319"/>
                    <a:pt x="12593" y="10308"/>
                    <a:pt x="12870" y="10308"/>
                  </a:cubicBezTo>
                  <a:close/>
                  <a:moveTo>
                    <a:pt x="6474" y="0"/>
                  </a:moveTo>
                  <a:cubicBezTo>
                    <a:pt x="6448" y="0"/>
                    <a:pt x="6421" y="2"/>
                    <a:pt x="6394" y="5"/>
                  </a:cubicBezTo>
                  <a:cubicBezTo>
                    <a:pt x="6132" y="41"/>
                    <a:pt x="5977" y="279"/>
                    <a:pt x="5834" y="470"/>
                  </a:cubicBezTo>
                  <a:cubicBezTo>
                    <a:pt x="5644" y="708"/>
                    <a:pt x="5489" y="970"/>
                    <a:pt x="5370" y="1256"/>
                  </a:cubicBezTo>
                  <a:cubicBezTo>
                    <a:pt x="4894" y="2315"/>
                    <a:pt x="4834" y="3518"/>
                    <a:pt x="5048" y="4661"/>
                  </a:cubicBezTo>
                  <a:cubicBezTo>
                    <a:pt x="5144" y="5113"/>
                    <a:pt x="5275" y="5542"/>
                    <a:pt x="5441" y="5970"/>
                  </a:cubicBezTo>
                  <a:cubicBezTo>
                    <a:pt x="5298" y="5899"/>
                    <a:pt x="5156" y="5828"/>
                    <a:pt x="5001" y="5768"/>
                  </a:cubicBezTo>
                  <a:cubicBezTo>
                    <a:pt x="4917" y="5589"/>
                    <a:pt x="4834" y="5423"/>
                    <a:pt x="4751" y="5256"/>
                  </a:cubicBezTo>
                  <a:cubicBezTo>
                    <a:pt x="4489" y="4720"/>
                    <a:pt x="4227" y="4196"/>
                    <a:pt x="3929" y="3684"/>
                  </a:cubicBezTo>
                  <a:cubicBezTo>
                    <a:pt x="3358" y="2708"/>
                    <a:pt x="2631" y="1672"/>
                    <a:pt x="1631" y="1089"/>
                  </a:cubicBezTo>
                  <a:cubicBezTo>
                    <a:pt x="1371" y="947"/>
                    <a:pt x="989" y="757"/>
                    <a:pt x="647" y="757"/>
                  </a:cubicBezTo>
                  <a:cubicBezTo>
                    <a:pt x="474" y="757"/>
                    <a:pt x="311" y="806"/>
                    <a:pt x="179" y="934"/>
                  </a:cubicBezTo>
                  <a:cubicBezTo>
                    <a:pt x="0" y="1113"/>
                    <a:pt x="0" y="1398"/>
                    <a:pt x="12" y="1637"/>
                  </a:cubicBezTo>
                  <a:cubicBezTo>
                    <a:pt x="12" y="1946"/>
                    <a:pt x="48" y="2256"/>
                    <a:pt x="107" y="2553"/>
                  </a:cubicBezTo>
                  <a:cubicBezTo>
                    <a:pt x="369" y="3684"/>
                    <a:pt x="1060" y="4685"/>
                    <a:pt x="1917" y="5447"/>
                  </a:cubicBezTo>
                  <a:cubicBezTo>
                    <a:pt x="2405" y="5887"/>
                    <a:pt x="2953" y="6244"/>
                    <a:pt x="3524" y="6566"/>
                  </a:cubicBezTo>
                  <a:cubicBezTo>
                    <a:pt x="3524" y="6566"/>
                    <a:pt x="3524" y="6578"/>
                    <a:pt x="3524" y="6578"/>
                  </a:cubicBezTo>
                  <a:cubicBezTo>
                    <a:pt x="3453" y="6816"/>
                    <a:pt x="3489" y="7054"/>
                    <a:pt x="3572" y="7280"/>
                  </a:cubicBezTo>
                  <a:cubicBezTo>
                    <a:pt x="3548" y="7661"/>
                    <a:pt x="3667" y="8018"/>
                    <a:pt x="3822" y="8364"/>
                  </a:cubicBezTo>
                  <a:cubicBezTo>
                    <a:pt x="4024" y="9423"/>
                    <a:pt x="4394" y="10459"/>
                    <a:pt x="4846" y="11423"/>
                  </a:cubicBezTo>
                  <a:cubicBezTo>
                    <a:pt x="4894" y="11531"/>
                    <a:pt x="4953" y="11626"/>
                    <a:pt x="5001" y="11721"/>
                  </a:cubicBezTo>
                  <a:cubicBezTo>
                    <a:pt x="4977" y="11733"/>
                    <a:pt x="4941" y="11757"/>
                    <a:pt x="4917" y="11781"/>
                  </a:cubicBezTo>
                  <a:cubicBezTo>
                    <a:pt x="4786" y="11876"/>
                    <a:pt x="4655" y="11983"/>
                    <a:pt x="4536" y="12090"/>
                  </a:cubicBezTo>
                  <a:cubicBezTo>
                    <a:pt x="4286" y="12316"/>
                    <a:pt x="4060" y="12555"/>
                    <a:pt x="3858" y="12816"/>
                  </a:cubicBezTo>
                  <a:cubicBezTo>
                    <a:pt x="3477" y="13281"/>
                    <a:pt x="3155" y="13781"/>
                    <a:pt x="2917" y="14329"/>
                  </a:cubicBezTo>
                  <a:cubicBezTo>
                    <a:pt x="2643" y="12805"/>
                    <a:pt x="2369" y="11281"/>
                    <a:pt x="1607" y="9923"/>
                  </a:cubicBezTo>
                  <a:cubicBezTo>
                    <a:pt x="1405" y="9554"/>
                    <a:pt x="1179" y="9221"/>
                    <a:pt x="917" y="8899"/>
                  </a:cubicBezTo>
                  <a:cubicBezTo>
                    <a:pt x="905" y="8852"/>
                    <a:pt x="881" y="8828"/>
                    <a:pt x="834" y="8804"/>
                  </a:cubicBezTo>
                  <a:cubicBezTo>
                    <a:pt x="703" y="8661"/>
                    <a:pt x="572" y="8518"/>
                    <a:pt x="429" y="8375"/>
                  </a:cubicBezTo>
                  <a:cubicBezTo>
                    <a:pt x="401" y="8351"/>
                    <a:pt x="364" y="8340"/>
                    <a:pt x="326" y="8340"/>
                  </a:cubicBezTo>
                  <a:cubicBezTo>
                    <a:pt x="236" y="8340"/>
                    <a:pt x="139" y="8402"/>
                    <a:pt x="131" y="8495"/>
                  </a:cubicBezTo>
                  <a:cubicBezTo>
                    <a:pt x="107" y="9971"/>
                    <a:pt x="179" y="11459"/>
                    <a:pt x="369" y="12924"/>
                  </a:cubicBezTo>
                  <a:cubicBezTo>
                    <a:pt x="464" y="13602"/>
                    <a:pt x="572" y="14293"/>
                    <a:pt x="822" y="14936"/>
                  </a:cubicBezTo>
                  <a:cubicBezTo>
                    <a:pt x="1036" y="15507"/>
                    <a:pt x="1393" y="16019"/>
                    <a:pt x="1822" y="16460"/>
                  </a:cubicBezTo>
                  <a:cubicBezTo>
                    <a:pt x="2024" y="16662"/>
                    <a:pt x="2238" y="16841"/>
                    <a:pt x="2477" y="17019"/>
                  </a:cubicBezTo>
                  <a:cubicBezTo>
                    <a:pt x="2512" y="17424"/>
                    <a:pt x="2608" y="17817"/>
                    <a:pt x="2762" y="18198"/>
                  </a:cubicBezTo>
                  <a:cubicBezTo>
                    <a:pt x="2893" y="18520"/>
                    <a:pt x="3048" y="18817"/>
                    <a:pt x="3251" y="19091"/>
                  </a:cubicBezTo>
                  <a:cubicBezTo>
                    <a:pt x="3429" y="19329"/>
                    <a:pt x="3655" y="19591"/>
                    <a:pt x="3917" y="19734"/>
                  </a:cubicBezTo>
                  <a:cubicBezTo>
                    <a:pt x="4084" y="19936"/>
                    <a:pt x="4286" y="20115"/>
                    <a:pt x="4524" y="20139"/>
                  </a:cubicBezTo>
                  <a:cubicBezTo>
                    <a:pt x="4529" y="20140"/>
                    <a:pt x="4533" y="20140"/>
                    <a:pt x="4538" y="20140"/>
                  </a:cubicBezTo>
                  <a:cubicBezTo>
                    <a:pt x="4591" y="20140"/>
                    <a:pt x="4630" y="20075"/>
                    <a:pt x="4608" y="20020"/>
                  </a:cubicBezTo>
                  <a:cubicBezTo>
                    <a:pt x="4560" y="19829"/>
                    <a:pt x="4405" y="19698"/>
                    <a:pt x="4286" y="19555"/>
                  </a:cubicBezTo>
                  <a:cubicBezTo>
                    <a:pt x="4227" y="19484"/>
                    <a:pt x="4179" y="19424"/>
                    <a:pt x="4132" y="19353"/>
                  </a:cubicBezTo>
                  <a:lnTo>
                    <a:pt x="4132" y="19353"/>
                  </a:lnTo>
                  <a:cubicBezTo>
                    <a:pt x="4229" y="19461"/>
                    <a:pt x="4345" y="19559"/>
                    <a:pt x="4481" y="19559"/>
                  </a:cubicBezTo>
                  <a:cubicBezTo>
                    <a:pt x="4495" y="19559"/>
                    <a:pt x="4510" y="19558"/>
                    <a:pt x="4524" y="19555"/>
                  </a:cubicBezTo>
                  <a:cubicBezTo>
                    <a:pt x="4548" y="19543"/>
                    <a:pt x="4572" y="19532"/>
                    <a:pt x="4584" y="19508"/>
                  </a:cubicBezTo>
                  <a:cubicBezTo>
                    <a:pt x="4655" y="19571"/>
                    <a:pt x="4738" y="19618"/>
                    <a:pt x="4819" y="19618"/>
                  </a:cubicBezTo>
                  <a:cubicBezTo>
                    <a:pt x="4875" y="19618"/>
                    <a:pt x="4929" y="19597"/>
                    <a:pt x="4977" y="19543"/>
                  </a:cubicBezTo>
                  <a:cubicBezTo>
                    <a:pt x="5001" y="19532"/>
                    <a:pt x="5013" y="19508"/>
                    <a:pt x="5013" y="19484"/>
                  </a:cubicBezTo>
                  <a:cubicBezTo>
                    <a:pt x="5060" y="19496"/>
                    <a:pt x="5120" y="19508"/>
                    <a:pt x="5167" y="19508"/>
                  </a:cubicBezTo>
                  <a:cubicBezTo>
                    <a:pt x="5239" y="19496"/>
                    <a:pt x="5286" y="19436"/>
                    <a:pt x="5286" y="19377"/>
                  </a:cubicBezTo>
                  <a:cubicBezTo>
                    <a:pt x="5358" y="19436"/>
                    <a:pt x="5429" y="19496"/>
                    <a:pt x="5525" y="19508"/>
                  </a:cubicBezTo>
                  <a:cubicBezTo>
                    <a:pt x="5532" y="19509"/>
                    <a:pt x="5539" y="19510"/>
                    <a:pt x="5546" y="19510"/>
                  </a:cubicBezTo>
                  <a:cubicBezTo>
                    <a:pt x="5610" y="19510"/>
                    <a:pt x="5665" y="19464"/>
                    <a:pt x="5644" y="19389"/>
                  </a:cubicBezTo>
                  <a:cubicBezTo>
                    <a:pt x="5620" y="19270"/>
                    <a:pt x="5525" y="19186"/>
                    <a:pt x="5441" y="19103"/>
                  </a:cubicBezTo>
                  <a:cubicBezTo>
                    <a:pt x="5429" y="19091"/>
                    <a:pt x="5406" y="19067"/>
                    <a:pt x="5394" y="19055"/>
                  </a:cubicBezTo>
                  <a:lnTo>
                    <a:pt x="5394" y="19055"/>
                  </a:lnTo>
                  <a:cubicBezTo>
                    <a:pt x="5477" y="19115"/>
                    <a:pt x="5572" y="19174"/>
                    <a:pt x="5667" y="19222"/>
                  </a:cubicBezTo>
                  <a:cubicBezTo>
                    <a:pt x="5708" y="19245"/>
                    <a:pt x="5746" y="19255"/>
                    <a:pt x="5782" y="19255"/>
                  </a:cubicBezTo>
                  <a:cubicBezTo>
                    <a:pt x="5968" y="19255"/>
                    <a:pt x="6072" y="18983"/>
                    <a:pt x="5882" y="18853"/>
                  </a:cubicBezTo>
                  <a:cubicBezTo>
                    <a:pt x="4989" y="18210"/>
                    <a:pt x="4251" y="17424"/>
                    <a:pt x="3834" y="16376"/>
                  </a:cubicBezTo>
                  <a:cubicBezTo>
                    <a:pt x="3596" y="15793"/>
                    <a:pt x="3453" y="15138"/>
                    <a:pt x="3596" y="14495"/>
                  </a:cubicBezTo>
                  <a:cubicBezTo>
                    <a:pt x="3715" y="13983"/>
                    <a:pt x="3989" y="13531"/>
                    <a:pt x="4334" y="13126"/>
                  </a:cubicBezTo>
                  <a:cubicBezTo>
                    <a:pt x="4667" y="12733"/>
                    <a:pt x="5060" y="12400"/>
                    <a:pt x="5453" y="12043"/>
                  </a:cubicBezTo>
                  <a:cubicBezTo>
                    <a:pt x="5688" y="12096"/>
                    <a:pt x="5933" y="12105"/>
                    <a:pt x="6174" y="12105"/>
                  </a:cubicBezTo>
                  <a:cubicBezTo>
                    <a:pt x="6313" y="12105"/>
                    <a:pt x="6450" y="12102"/>
                    <a:pt x="6584" y="12102"/>
                  </a:cubicBezTo>
                  <a:cubicBezTo>
                    <a:pt x="6723" y="12104"/>
                    <a:pt x="6862" y="12105"/>
                    <a:pt x="7001" y="12105"/>
                  </a:cubicBezTo>
                  <a:cubicBezTo>
                    <a:pt x="7671" y="12105"/>
                    <a:pt x="8340" y="12082"/>
                    <a:pt x="9001" y="12043"/>
                  </a:cubicBezTo>
                  <a:cubicBezTo>
                    <a:pt x="9811" y="11995"/>
                    <a:pt x="10620" y="11912"/>
                    <a:pt x="11418" y="11793"/>
                  </a:cubicBezTo>
                  <a:cubicBezTo>
                    <a:pt x="11930" y="11971"/>
                    <a:pt x="12454" y="12150"/>
                    <a:pt x="12990" y="12281"/>
                  </a:cubicBezTo>
                  <a:cubicBezTo>
                    <a:pt x="13720" y="12471"/>
                    <a:pt x="14519" y="12635"/>
                    <a:pt x="15299" y="12635"/>
                  </a:cubicBezTo>
                  <a:cubicBezTo>
                    <a:pt x="15689" y="12635"/>
                    <a:pt x="16074" y="12594"/>
                    <a:pt x="16443" y="12495"/>
                  </a:cubicBezTo>
                  <a:cubicBezTo>
                    <a:pt x="16883" y="12376"/>
                    <a:pt x="17574" y="12126"/>
                    <a:pt x="17586" y="11578"/>
                  </a:cubicBezTo>
                  <a:cubicBezTo>
                    <a:pt x="17586" y="11316"/>
                    <a:pt x="17371" y="11126"/>
                    <a:pt x="17205" y="10959"/>
                  </a:cubicBezTo>
                  <a:cubicBezTo>
                    <a:pt x="16990" y="10745"/>
                    <a:pt x="16752" y="10554"/>
                    <a:pt x="16490" y="10388"/>
                  </a:cubicBezTo>
                  <a:cubicBezTo>
                    <a:pt x="15607" y="9834"/>
                    <a:pt x="14562" y="9604"/>
                    <a:pt x="13525" y="9604"/>
                  </a:cubicBezTo>
                  <a:cubicBezTo>
                    <a:pt x="13402" y="9604"/>
                    <a:pt x="13279" y="9607"/>
                    <a:pt x="13157" y="9614"/>
                  </a:cubicBezTo>
                  <a:cubicBezTo>
                    <a:pt x="12537" y="9649"/>
                    <a:pt x="11930" y="9768"/>
                    <a:pt x="11335" y="9935"/>
                  </a:cubicBezTo>
                  <a:cubicBezTo>
                    <a:pt x="11240" y="9864"/>
                    <a:pt x="11156" y="9804"/>
                    <a:pt x="11073" y="9733"/>
                  </a:cubicBezTo>
                  <a:cubicBezTo>
                    <a:pt x="11061" y="9733"/>
                    <a:pt x="11061" y="9721"/>
                    <a:pt x="11061" y="9721"/>
                  </a:cubicBezTo>
                  <a:cubicBezTo>
                    <a:pt x="11180" y="9685"/>
                    <a:pt x="11311" y="9649"/>
                    <a:pt x="11430" y="9602"/>
                  </a:cubicBezTo>
                  <a:cubicBezTo>
                    <a:pt x="12002" y="9435"/>
                    <a:pt x="12561" y="9256"/>
                    <a:pt x="13109" y="9042"/>
                  </a:cubicBezTo>
                  <a:cubicBezTo>
                    <a:pt x="14157" y="8625"/>
                    <a:pt x="15300" y="8066"/>
                    <a:pt x="16026" y="7161"/>
                  </a:cubicBezTo>
                  <a:cubicBezTo>
                    <a:pt x="16300" y="6816"/>
                    <a:pt x="16728" y="6197"/>
                    <a:pt x="16407" y="5756"/>
                  </a:cubicBezTo>
                  <a:cubicBezTo>
                    <a:pt x="16252" y="5542"/>
                    <a:pt x="15966" y="5506"/>
                    <a:pt x="15740" y="5482"/>
                  </a:cubicBezTo>
                  <a:cubicBezTo>
                    <a:pt x="15534" y="5450"/>
                    <a:pt x="15333" y="5435"/>
                    <a:pt x="15130" y="5435"/>
                  </a:cubicBezTo>
                  <a:cubicBezTo>
                    <a:pt x="15028" y="5435"/>
                    <a:pt x="14927" y="5439"/>
                    <a:pt x="14823" y="5447"/>
                  </a:cubicBezTo>
                  <a:cubicBezTo>
                    <a:pt x="13657" y="5518"/>
                    <a:pt x="12573" y="6042"/>
                    <a:pt x="11680" y="6780"/>
                  </a:cubicBezTo>
                  <a:cubicBezTo>
                    <a:pt x="11168" y="7197"/>
                    <a:pt x="10728" y="7673"/>
                    <a:pt x="10323" y="8185"/>
                  </a:cubicBezTo>
                  <a:cubicBezTo>
                    <a:pt x="10204" y="8352"/>
                    <a:pt x="10073" y="8518"/>
                    <a:pt x="9942" y="8685"/>
                  </a:cubicBezTo>
                  <a:cubicBezTo>
                    <a:pt x="9918" y="8721"/>
                    <a:pt x="9894" y="8745"/>
                    <a:pt x="9870" y="8780"/>
                  </a:cubicBezTo>
                  <a:cubicBezTo>
                    <a:pt x="9644" y="8614"/>
                    <a:pt x="9430" y="8447"/>
                    <a:pt x="9204" y="8280"/>
                  </a:cubicBezTo>
                  <a:cubicBezTo>
                    <a:pt x="9394" y="8090"/>
                    <a:pt x="9585" y="7887"/>
                    <a:pt x="9787" y="7685"/>
                  </a:cubicBezTo>
                  <a:cubicBezTo>
                    <a:pt x="10204" y="7268"/>
                    <a:pt x="10609" y="6851"/>
                    <a:pt x="11001" y="6399"/>
                  </a:cubicBezTo>
                  <a:cubicBezTo>
                    <a:pt x="11728" y="5542"/>
                    <a:pt x="12478" y="4518"/>
                    <a:pt x="12692" y="3375"/>
                  </a:cubicBezTo>
                  <a:cubicBezTo>
                    <a:pt x="12787" y="2934"/>
                    <a:pt x="12859" y="2196"/>
                    <a:pt x="12371" y="1958"/>
                  </a:cubicBezTo>
                  <a:cubicBezTo>
                    <a:pt x="12298" y="1920"/>
                    <a:pt x="12221" y="1905"/>
                    <a:pt x="12142" y="1905"/>
                  </a:cubicBezTo>
                  <a:cubicBezTo>
                    <a:pt x="11974" y="1905"/>
                    <a:pt x="11798" y="1973"/>
                    <a:pt x="11644" y="2029"/>
                  </a:cubicBezTo>
                  <a:cubicBezTo>
                    <a:pt x="11359" y="2125"/>
                    <a:pt x="11085" y="2256"/>
                    <a:pt x="10823" y="2422"/>
                  </a:cubicBezTo>
                  <a:cubicBezTo>
                    <a:pt x="9835" y="3041"/>
                    <a:pt x="9120" y="4006"/>
                    <a:pt x="8680" y="5077"/>
                  </a:cubicBezTo>
                  <a:cubicBezTo>
                    <a:pt x="8418" y="5685"/>
                    <a:pt x="8263" y="6316"/>
                    <a:pt x="8144" y="6959"/>
                  </a:cubicBezTo>
                  <a:cubicBezTo>
                    <a:pt x="8120" y="7137"/>
                    <a:pt x="8084" y="7316"/>
                    <a:pt x="8049" y="7506"/>
                  </a:cubicBezTo>
                  <a:cubicBezTo>
                    <a:pt x="7799" y="7340"/>
                    <a:pt x="7537" y="7173"/>
                    <a:pt x="7275" y="7018"/>
                  </a:cubicBezTo>
                  <a:cubicBezTo>
                    <a:pt x="7322" y="6744"/>
                    <a:pt x="7370" y="6482"/>
                    <a:pt x="7430" y="6209"/>
                  </a:cubicBezTo>
                  <a:cubicBezTo>
                    <a:pt x="7537" y="5637"/>
                    <a:pt x="7644" y="5054"/>
                    <a:pt x="7715" y="4470"/>
                  </a:cubicBezTo>
                  <a:cubicBezTo>
                    <a:pt x="7858" y="3351"/>
                    <a:pt x="7906" y="2077"/>
                    <a:pt x="7453" y="1017"/>
                  </a:cubicBezTo>
                  <a:cubicBezTo>
                    <a:pt x="7284" y="622"/>
                    <a:pt x="6974" y="0"/>
                    <a:pt x="6474"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49" name="Google Shape;3249;p76"/>
            <p:cNvGrpSpPr/>
            <p:nvPr/>
          </p:nvGrpSpPr>
          <p:grpSpPr>
            <a:xfrm>
              <a:off x="150113" y="2890413"/>
              <a:ext cx="439950" cy="503500"/>
              <a:chOff x="542325" y="3350400"/>
              <a:chExt cx="439950" cy="503500"/>
            </a:xfrm>
          </p:grpSpPr>
          <p:sp>
            <p:nvSpPr>
              <p:cNvPr id="3250" name="Google Shape;3250;p76"/>
              <p:cNvSpPr/>
              <p:nvPr/>
            </p:nvSpPr>
            <p:spPr>
              <a:xfrm>
                <a:off x="599775" y="3521450"/>
                <a:ext cx="239925" cy="332450"/>
              </a:xfrm>
              <a:custGeom>
                <a:avLst/>
                <a:gdLst/>
                <a:ahLst/>
                <a:cxnLst/>
                <a:rect l="l" t="t" r="r" b="b"/>
                <a:pathLst>
                  <a:path w="9597" h="13298" extrusionOk="0">
                    <a:moveTo>
                      <a:pt x="3322" y="2249"/>
                    </a:moveTo>
                    <a:cubicBezTo>
                      <a:pt x="3512" y="2380"/>
                      <a:pt x="3715" y="2522"/>
                      <a:pt x="3905" y="2653"/>
                    </a:cubicBezTo>
                    <a:cubicBezTo>
                      <a:pt x="3846" y="2618"/>
                      <a:pt x="3786" y="2582"/>
                      <a:pt x="3727" y="2546"/>
                    </a:cubicBezTo>
                    <a:cubicBezTo>
                      <a:pt x="3608" y="2451"/>
                      <a:pt x="3477" y="2368"/>
                      <a:pt x="3346" y="2272"/>
                    </a:cubicBezTo>
                    <a:cubicBezTo>
                      <a:pt x="3346" y="2261"/>
                      <a:pt x="3334" y="2261"/>
                      <a:pt x="3322" y="2249"/>
                    </a:cubicBezTo>
                    <a:close/>
                    <a:moveTo>
                      <a:pt x="1496" y="0"/>
                    </a:moveTo>
                    <a:cubicBezTo>
                      <a:pt x="1371" y="0"/>
                      <a:pt x="1243" y="116"/>
                      <a:pt x="1274" y="272"/>
                    </a:cubicBezTo>
                    <a:cubicBezTo>
                      <a:pt x="1286" y="296"/>
                      <a:pt x="1286" y="320"/>
                      <a:pt x="1286" y="332"/>
                    </a:cubicBezTo>
                    <a:cubicBezTo>
                      <a:pt x="1238" y="748"/>
                      <a:pt x="1357" y="1141"/>
                      <a:pt x="1524" y="1510"/>
                    </a:cubicBezTo>
                    <a:cubicBezTo>
                      <a:pt x="1738" y="2570"/>
                      <a:pt x="2096" y="3606"/>
                      <a:pt x="2560" y="4582"/>
                    </a:cubicBezTo>
                    <a:cubicBezTo>
                      <a:pt x="2608" y="4677"/>
                      <a:pt x="2655" y="4785"/>
                      <a:pt x="2715" y="4868"/>
                    </a:cubicBezTo>
                    <a:cubicBezTo>
                      <a:pt x="2691" y="4892"/>
                      <a:pt x="2655" y="4916"/>
                      <a:pt x="2619" y="4939"/>
                    </a:cubicBezTo>
                    <a:cubicBezTo>
                      <a:pt x="2489" y="5035"/>
                      <a:pt x="2369" y="5142"/>
                      <a:pt x="2238" y="5249"/>
                    </a:cubicBezTo>
                    <a:cubicBezTo>
                      <a:pt x="2000" y="5475"/>
                      <a:pt x="1774" y="5713"/>
                      <a:pt x="1560" y="5963"/>
                    </a:cubicBezTo>
                    <a:cubicBezTo>
                      <a:pt x="1143" y="6475"/>
                      <a:pt x="798" y="7047"/>
                      <a:pt x="548" y="7654"/>
                    </a:cubicBezTo>
                    <a:cubicBezTo>
                      <a:pt x="72" y="8821"/>
                      <a:pt x="0" y="10178"/>
                      <a:pt x="476" y="11357"/>
                    </a:cubicBezTo>
                    <a:cubicBezTo>
                      <a:pt x="607" y="11666"/>
                      <a:pt x="762" y="11964"/>
                      <a:pt x="965" y="12238"/>
                    </a:cubicBezTo>
                    <a:cubicBezTo>
                      <a:pt x="1143" y="12476"/>
                      <a:pt x="1369" y="12738"/>
                      <a:pt x="1631" y="12881"/>
                    </a:cubicBezTo>
                    <a:cubicBezTo>
                      <a:pt x="1798" y="13095"/>
                      <a:pt x="2000" y="13274"/>
                      <a:pt x="2238" y="13298"/>
                    </a:cubicBezTo>
                    <a:cubicBezTo>
                      <a:pt x="2298" y="13298"/>
                      <a:pt x="2334" y="13226"/>
                      <a:pt x="2322" y="13179"/>
                    </a:cubicBezTo>
                    <a:cubicBezTo>
                      <a:pt x="2262" y="12976"/>
                      <a:pt x="2119" y="12857"/>
                      <a:pt x="1988" y="12702"/>
                    </a:cubicBezTo>
                    <a:cubicBezTo>
                      <a:pt x="1941" y="12643"/>
                      <a:pt x="1893" y="12583"/>
                      <a:pt x="1846" y="12512"/>
                    </a:cubicBezTo>
                    <a:lnTo>
                      <a:pt x="1846" y="12512"/>
                    </a:lnTo>
                    <a:cubicBezTo>
                      <a:pt x="1938" y="12615"/>
                      <a:pt x="2049" y="12709"/>
                      <a:pt x="2178" y="12709"/>
                    </a:cubicBezTo>
                    <a:cubicBezTo>
                      <a:pt x="2198" y="12709"/>
                      <a:pt x="2218" y="12707"/>
                      <a:pt x="2238" y="12702"/>
                    </a:cubicBezTo>
                    <a:cubicBezTo>
                      <a:pt x="2262" y="12702"/>
                      <a:pt x="2274" y="12678"/>
                      <a:pt x="2298" y="12667"/>
                    </a:cubicBezTo>
                    <a:cubicBezTo>
                      <a:pt x="2369" y="12730"/>
                      <a:pt x="2448" y="12777"/>
                      <a:pt x="2528" y="12777"/>
                    </a:cubicBezTo>
                    <a:cubicBezTo>
                      <a:pt x="2583" y="12777"/>
                      <a:pt x="2638" y="12755"/>
                      <a:pt x="2691" y="12702"/>
                    </a:cubicBezTo>
                    <a:cubicBezTo>
                      <a:pt x="2703" y="12690"/>
                      <a:pt x="2715" y="12667"/>
                      <a:pt x="2727" y="12631"/>
                    </a:cubicBezTo>
                    <a:cubicBezTo>
                      <a:pt x="2774" y="12655"/>
                      <a:pt x="2822" y="12655"/>
                      <a:pt x="2881" y="12655"/>
                    </a:cubicBezTo>
                    <a:cubicBezTo>
                      <a:pt x="2953" y="12655"/>
                      <a:pt x="3000" y="12595"/>
                      <a:pt x="2989" y="12524"/>
                    </a:cubicBezTo>
                    <a:lnTo>
                      <a:pt x="2989" y="12524"/>
                    </a:lnTo>
                    <a:cubicBezTo>
                      <a:pt x="3060" y="12595"/>
                      <a:pt x="3143" y="12655"/>
                      <a:pt x="3239" y="12667"/>
                    </a:cubicBezTo>
                    <a:cubicBezTo>
                      <a:pt x="3245" y="12668"/>
                      <a:pt x="3251" y="12668"/>
                      <a:pt x="3257" y="12668"/>
                    </a:cubicBezTo>
                    <a:cubicBezTo>
                      <a:pt x="3322" y="12668"/>
                      <a:pt x="3379" y="12612"/>
                      <a:pt x="3358" y="12536"/>
                    </a:cubicBezTo>
                    <a:cubicBezTo>
                      <a:pt x="3322" y="12417"/>
                      <a:pt x="3239" y="12333"/>
                      <a:pt x="3155" y="12262"/>
                    </a:cubicBezTo>
                    <a:cubicBezTo>
                      <a:pt x="3142" y="12248"/>
                      <a:pt x="3132" y="12238"/>
                      <a:pt x="3121" y="12230"/>
                    </a:cubicBezTo>
                    <a:lnTo>
                      <a:pt x="3121" y="12230"/>
                    </a:lnTo>
                    <a:cubicBezTo>
                      <a:pt x="3208" y="12284"/>
                      <a:pt x="3295" y="12337"/>
                      <a:pt x="3381" y="12381"/>
                    </a:cubicBezTo>
                    <a:cubicBezTo>
                      <a:pt x="3418" y="12401"/>
                      <a:pt x="3454" y="12410"/>
                      <a:pt x="3487" y="12410"/>
                    </a:cubicBezTo>
                    <a:cubicBezTo>
                      <a:pt x="3669" y="12410"/>
                      <a:pt x="3777" y="12143"/>
                      <a:pt x="3596" y="12012"/>
                    </a:cubicBezTo>
                    <a:cubicBezTo>
                      <a:pt x="2703" y="11369"/>
                      <a:pt x="1965" y="10583"/>
                      <a:pt x="1548" y="9535"/>
                    </a:cubicBezTo>
                    <a:cubicBezTo>
                      <a:pt x="1310" y="8952"/>
                      <a:pt x="1155" y="8285"/>
                      <a:pt x="1310" y="7654"/>
                    </a:cubicBezTo>
                    <a:cubicBezTo>
                      <a:pt x="1429" y="7142"/>
                      <a:pt x="1703" y="6678"/>
                      <a:pt x="2036" y="6285"/>
                    </a:cubicBezTo>
                    <a:cubicBezTo>
                      <a:pt x="2381" y="5892"/>
                      <a:pt x="2774" y="5547"/>
                      <a:pt x="3155" y="5201"/>
                    </a:cubicBezTo>
                    <a:lnTo>
                      <a:pt x="3167" y="5201"/>
                    </a:lnTo>
                    <a:cubicBezTo>
                      <a:pt x="3386" y="5252"/>
                      <a:pt x="3623" y="5259"/>
                      <a:pt x="3859" y="5259"/>
                    </a:cubicBezTo>
                    <a:cubicBezTo>
                      <a:pt x="3936" y="5259"/>
                      <a:pt x="4014" y="5258"/>
                      <a:pt x="4091" y="5258"/>
                    </a:cubicBezTo>
                    <a:cubicBezTo>
                      <a:pt x="4161" y="5258"/>
                      <a:pt x="4230" y="5259"/>
                      <a:pt x="4298" y="5261"/>
                    </a:cubicBezTo>
                    <a:cubicBezTo>
                      <a:pt x="4437" y="5263"/>
                      <a:pt x="4576" y="5264"/>
                      <a:pt x="4714" y="5264"/>
                    </a:cubicBezTo>
                    <a:cubicBezTo>
                      <a:pt x="5382" y="5264"/>
                      <a:pt x="6045" y="5241"/>
                      <a:pt x="6715" y="5201"/>
                    </a:cubicBezTo>
                    <a:cubicBezTo>
                      <a:pt x="7608" y="5142"/>
                      <a:pt x="8501" y="5047"/>
                      <a:pt x="9394" y="4916"/>
                    </a:cubicBezTo>
                    <a:cubicBezTo>
                      <a:pt x="9597" y="4880"/>
                      <a:pt x="9597" y="4523"/>
                      <a:pt x="9394" y="4487"/>
                    </a:cubicBezTo>
                    <a:cubicBezTo>
                      <a:pt x="7025" y="4142"/>
                      <a:pt x="4929" y="2892"/>
                      <a:pt x="3024" y="1475"/>
                    </a:cubicBezTo>
                    <a:cubicBezTo>
                      <a:pt x="2762" y="1284"/>
                      <a:pt x="2489" y="1082"/>
                      <a:pt x="2227" y="879"/>
                    </a:cubicBezTo>
                    <a:cubicBezTo>
                      <a:pt x="2131" y="796"/>
                      <a:pt x="2036" y="713"/>
                      <a:pt x="1953" y="617"/>
                    </a:cubicBezTo>
                    <a:cubicBezTo>
                      <a:pt x="1857" y="451"/>
                      <a:pt x="1762" y="272"/>
                      <a:pt x="1667" y="105"/>
                    </a:cubicBezTo>
                    <a:cubicBezTo>
                      <a:pt x="1626" y="32"/>
                      <a:pt x="1561" y="0"/>
                      <a:pt x="1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1" name="Google Shape;3251;p76"/>
              <p:cNvSpPr/>
              <p:nvPr/>
            </p:nvSpPr>
            <p:spPr>
              <a:xfrm>
                <a:off x="545000" y="3558700"/>
                <a:ext cx="89325" cy="234625"/>
              </a:xfrm>
              <a:custGeom>
                <a:avLst/>
                <a:gdLst/>
                <a:ahLst/>
                <a:cxnLst/>
                <a:rect l="l" t="t" r="r" b="b"/>
                <a:pathLst>
                  <a:path w="3573" h="9385" extrusionOk="0">
                    <a:moveTo>
                      <a:pt x="216" y="0"/>
                    </a:moveTo>
                    <a:cubicBezTo>
                      <a:pt x="130" y="0"/>
                      <a:pt x="36" y="62"/>
                      <a:pt x="36" y="151"/>
                    </a:cubicBezTo>
                    <a:cubicBezTo>
                      <a:pt x="0" y="1640"/>
                      <a:pt x="84" y="3116"/>
                      <a:pt x="274" y="4592"/>
                    </a:cubicBezTo>
                    <a:cubicBezTo>
                      <a:pt x="369" y="5271"/>
                      <a:pt x="477" y="5962"/>
                      <a:pt x="727" y="6605"/>
                    </a:cubicBezTo>
                    <a:cubicBezTo>
                      <a:pt x="941" y="7176"/>
                      <a:pt x="1286" y="7688"/>
                      <a:pt x="1727" y="8117"/>
                    </a:cubicBezTo>
                    <a:cubicBezTo>
                      <a:pt x="2132" y="8521"/>
                      <a:pt x="2596" y="8867"/>
                      <a:pt x="3096" y="9164"/>
                    </a:cubicBezTo>
                    <a:cubicBezTo>
                      <a:pt x="3120" y="9212"/>
                      <a:pt x="3156" y="9260"/>
                      <a:pt x="3179" y="9295"/>
                    </a:cubicBezTo>
                    <a:cubicBezTo>
                      <a:pt x="3217" y="9359"/>
                      <a:pt x="3272" y="9385"/>
                      <a:pt x="3328" y="9385"/>
                    </a:cubicBezTo>
                    <a:cubicBezTo>
                      <a:pt x="3377" y="9385"/>
                      <a:pt x="3426" y="9365"/>
                      <a:pt x="3465" y="9331"/>
                    </a:cubicBezTo>
                    <a:cubicBezTo>
                      <a:pt x="3537" y="9307"/>
                      <a:pt x="3572" y="9224"/>
                      <a:pt x="3560" y="9164"/>
                    </a:cubicBezTo>
                    <a:cubicBezTo>
                      <a:pt x="3560" y="9141"/>
                      <a:pt x="3548" y="9117"/>
                      <a:pt x="3548" y="9093"/>
                    </a:cubicBezTo>
                    <a:cubicBezTo>
                      <a:pt x="2679" y="6640"/>
                      <a:pt x="2798" y="3890"/>
                      <a:pt x="1512" y="1580"/>
                    </a:cubicBezTo>
                    <a:cubicBezTo>
                      <a:pt x="1310" y="1223"/>
                      <a:pt x="1084" y="878"/>
                      <a:pt x="822" y="568"/>
                    </a:cubicBezTo>
                    <a:cubicBezTo>
                      <a:pt x="810" y="520"/>
                      <a:pt x="774" y="485"/>
                      <a:pt x="739" y="473"/>
                    </a:cubicBezTo>
                    <a:cubicBezTo>
                      <a:pt x="608" y="318"/>
                      <a:pt x="477" y="175"/>
                      <a:pt x="322" y="44"/>
                    </a:cubicBezTo>
                    <a:cubicBezTo>
                      <a:pt x="295" y="14"/>
                      <a:pt x="257" y="0"/>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2" name="Google Shape;3252;p76"/>
              <p:cNvSpPr/>
              <p:nvPr/>
            </p:nvSpPr>
            <p:spPr>
              <a:xfrm>
                <a:off x="542325" y="3369150"/>
                <a:ext cx="143225" cy="168200"/>
              </a:xfrm>
              <a:custGeom>
                <a:avLst/>
                <a:gdLst/>
                <a:ahLst/>
                <a:cxnLst/>
                <a:rect l="l" t="t" r="r" b="b"/>
                <a:pathLst>
                  <a:path w="5729" h="6728" extrusionOk="0">
                    <a:moveTo>
                      <a:pt x="1905" y="3602"/>
                    </a:moveTo>
                    <a:lnTo>
                      <a:pt x="1905" y="3602"/>
                    </a:lnTo>
                    <a:cubicBezTo>
                      <a:pt x="2334" y="4066"/>
                      <a:pt x="2774" y="4519"/>
                      <a:pt x="3239" y="4971"/>
                    </a:cubicBezTo>
                    <a:lnTo>
                      <a:pt x="3227" y="4971"/>
                    </a:lnTo>
                    <a:cubicBezTo>
                      <a:pt x="2739" y="4554"/>
                      <a:pt x="2286" y="4102"/>
                      <a:pt x="1905" y="3602"/>
                    </a:cubicBezTo>
                    <a:close/>
                    <a:moveTo>
                      <a:pt x="661" y="0"/>
                    </a:moveTo>
                    <a:cubicBezTo>
                      <a:pt x="485" y="0"/>
                      <a:pt x="321" y="51"/>
                      <a:pt x="191" y="185"/>
                    </a:cubicBezTo>
                    <a:cubicBezTo>
                      <a:pt x="0" y="363"/>
                      <a:pt x="12" y="649"/>
                      <a:pt x="12" y="887"/>
                    </a:cubicBezTo>
                    <a:cubicBezTo>
                      <a:pt x="24" y="1185"/>
                      <a:pt x="48" y="1495"/>
                      <a:pt x="119" y="1792"/>
                    </a:cubicBezTo>
                    <a:cubicBezTo>
                      <a:pt x="381" y="2935"/>
                      <a:pt x="1060" y="3923"/>
                      <a:pt x="1929" y="4697"/>
                    </a:cubicBezTo>
                    <a:cubicBezTo>
                      <a:pt x="2417" y="5126"/>
                      <a:pt x="2965" y="5495"/>
                      <a:pt x="3536" y="5805"/>
                    </a:cubicBezTo>
                    <a:cubicBezTo>
                      <a:pt x="3715" y="5912"/>
                      <a:pt x="3894" y="6007"/>
                      <a:pt x="4084" y="6102"/>
                    </a:cubicBezTo>
                    <a:cubicBezTo>
                      <a:pt x="4370" y="6305"/>
                      <a:pt x="4667" y="6495"/>
                      <a:pt x="4965" y="6686"/>
                    </a:cubicBezTo>
                    <a:cubicBezTo>
                      <a:pt x="4995" y="6704"/>
                      <a:pt x="5034" y="6715"/>
                      <a:pt x="5071" y="6715"/>
                    </a:cubicBezTo>
                    <a:cubicBezTo>
                      <a:pt x="5108" y="6715"/>
                      <a:pt x="5144" y="6704"/>
                      <a:pt x="5168" y="6674"/>
                    </a:cubicBezTo>
                    <a:cubicBezTo>
                      <a:pt x="5179" y="6662"/>
                      <a:pt x="5191" y="6650"/>
                      <a:pt x="5203" y="6638"/>
                    </a:cubicBezTo>
                    <a:cubicBezTo>
                      <a:pt x="5259" y="6700"/>
                      <a:pt x="5329" y="6727"/>
                      <a:pt x="5398" y="6727"/>
                    </a:cubicBezTo>
                    <a:cubicBezTo>
                      <a:pt x="5567" y="6727"/>
                      <a:pt x="5728" y="6567"/>
                      <a:pt x="5644" y="6364"/>
                    </a:cubicBezTo>
                    <a:cubicBezTo>
                      <a:pt x="5394" y="5721"/>
                      <a:pt x="5060" y="5114"/>
                      <a:pt x="4763" y="4495"/>
                    </a:cubicBezTo>
                    <a:cubicBezTo>
                      <a:pt x="4501" y="3971"/>
                      <a:pt x="4239" y="3447"/>
                      <a:pt x="3941" y="2935"/>
                    </a:cubicBezTo>
                    <a:cubicBezTo>
                      <a:pt x="3370" y="1959"/>
                      <a:pt x="2643" y="923"/>
                      <a:pt x="1643" y="340"/>
                    </a:cubicBezTo>
                    <a:cubicBezTo>
                      <a:pt x="1384" y="191"/>
                      <a:pt x="1001" y="0"/>
                      <a:pt x="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3" name="Google Shape;3253;p76"/>
              <p:cNvSpPr/>
              <p:nvPr/>
            </p:nvSpPr>
            <p:spPr>
              <a:xfrm>
                <a:off x="769625" y="3590425"/>
                <a:ext cx="212650" cy="75675"/>
              </a:xfrm>
              <a:custGeom>
                <a:avLst/>
                <a:gdLst/>
                <a:ahLst/>
                <a:cxnLst/>
                <a:rect l="l" t="t" r="r" b="b"/>
                <a:pathLst>
                  <a:path w="8506" h="3027" extrusionOk="0">
                    <a:moveTo>
                      <a:pt x="3843" y="704"/>
                    </a:moveTo>
                    <a:cubicBezTo>
                      <a:pt x="4192" y="704"/>
                      <a:pt x="4538" y="724"/>
                      <a:pt x="4874" y="775"/>
                    </a:cubicBezTo>
                    <a:cubicBezTo>
                      <a:pt x="4401" y="749"/>
                      <a:pt x="3921" y="735"/>
                      <a:pt x="3444" y="735"/>
                    </a:cubicBezTo>
                    <a:cubicBezTo>
                      <a:pt x="3285" y="735"/>
                      <a:pt x="3127" y="737"/>
                      <a:pt x="2969" y="740"/>
                    </a:cubicBezTo>
                    <a:lnTo>
                      <a:pt x="2957" y="740"/>
                    </a:lnTo>
                    <a:cubicBezTo>
                      <a:pt x="3251" y="718"/>
                      <a:pt x="3548" y="704"/>
                      <a:pt x="3843" y="704"/>
                    </a:cubicBezTo>
                    <a:close/>
                    <a:moveTo>
                      <a:pt x="4486" y="1"/>
                    </a:moveTo>
                    <a:cubicBezTo>
                      <a:pt x="4349" y="1"/>
                      <a:pt x="4213" y="5"/>
                      <a:pt x="4077" y="13"/>
                    </a:cubicBezTo>
                    <a:cubicBezTo>
                      <a:pt x="3422" y="49"/>
                      <a:pt x="2791" y="180"/>
                      <a:pt x="2160" y="359"/>
                    </a:cubicBezTo>
                    <a:cubicBezTo>
                      <a:pt x="1957" y="418"/>
                      <a:pt x="1755" y="478"/>
                      <a:pt x="1552" y="537"/>
                    </a:cubicBezTo>
                    <a:cubicBezTo>
                      <a:pt x="1207" y="609"/>
                      <a:pt x="862" y="680"/>
                      <a:pt x="517" y="752"/>
                    </a:cubicBezTo>
                    <a:cubicBezTo>
                      <a:pt x="457" y="764"/>
                      <a:pt x="386" y="823"/>
                      <a:pt x="386" y="895"/>
                    </a:cubicBezTo>
                    <a:cubicBezTo>
                      <a:pt x="386" y="918"/>
                      <a:pt x="386" y="930"/>
                      <a:pt x="386" y="954"/>
                    </a:cubicBezTo>
                    <a:cubicBezTo>
                      <a:pt x="378" y="953"/>
                      <a:pt x="370" y="953"/>
                      <a:pt x="363" y="953"/>
                    </a:cubicBezTo>
                    <a:cubicBezTo>
                      <a:pt x="105" y="953"/>
                      <a:pt x="1" y="1339"/>
                      <a:pt x="278" y="1466"/>
                    </a:cubicBezTo>
                    <a:cubicBezTo>
                      <a:pt x="909" y="1728"/>
                      <a:pt x="1576" y="1930"/>
                      <a:pt x="2219" y="2157"/>
                    </a:cubicBezTo>
                    <a:cubicBezTo>
                      <a:pt x="2767" y="2347"/>
                      <a:pt x="3338" y="2538"/>
                      <a:pt x="3898" y="2680"/>
                    </a:cubicBezTo>
                    <a:cubicBezTo>
                      <a:pt x="4620" y="2869"/>
                      <a:pt x="5415" y="3026"/>
                      <a:pt x="6190" y="3026"/>
                    </a:cubicBezTo>
                    <a:cubicBezTo>
                      <a:pt x="6590" y="3026"/>
                      <a:pt x="6985" y="2984"/>
                      <a:pt x="7363" y="2883"/>
                    </a:cubicBezTo>
                    <a:cubicBezTo>
                      <a:pt x="7791" y="2776"/>
                      <a:pt x="8494" y="2514"/>
                      <a:pt x="8506" y="1966"/>
                    </a:cubicBezTo>
                    <a:cubicBezTo>
                      <a:pt x="8506" y="1716"/>
                      <a:pt x="8291" y="1514"/>
                      <a:pt x="8125" y="1347"/>
                    </a:cubicBezTo>
                    <a:cubicBezTo>
                      <a:pt x="7910" y="1145"/>
                      <a:pt x="7672" y="942"/>
                      <a:pt x="7410" y="787"/>
                    </a:cubicBezTo>
                    <a:cubicBezTo>
                      <a:pt x="6538" y="241"/>
                      <a:pt x="5509" y="1"/>
                      <a:pt x="4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4" name="Google Shape;3254;p76"/>
              <p:cNvSpPr/>
              <p:nvPr/>
            </p:nvSpPr>
            <p:spPr>
              <a:xfrm>
                <a:off x="768150" y="3486025"/>
                <a:ext cx="192700" cy="119250"/>
              </a:xfrm>
              <a:custGeom>
                <a:avLst/>
                <a:gdLst/>
                <a:ahLst/>
                <a:cxnLst/>
                <a:rect l="l" t="t" r="r" b="b"/>
                <a:pathLst>
                  <a:path w="7708" h="4770" extrusionOk="0">
                    <a:moveTo>
                      <a:pt x="3743" y="1499"/>
                    </a:moveTo>
                    <a:cubicBezTo>
                      <a:pt x="3207" y="1844"/>
                      <a:pt x="2695" y="2213"/>
                      <a:pt x="2183" y="2594"/>
                    </a:cubicBezTo>
                    <a:cubicBezTo>
                      <a:pt x="2671" y="2177"/>
                      <a:pt x="3195" y="1796"/>
                      <a:pt x="3743" y="1499"/>
                    </a:cubicBezTo>
                    <a:close/>
                    <a:moveTo>
                      <a:pt x="6054" y="1"/>
                    </a:moveTo>
                    <a:cubicBezTo>
                      <a:pt x="5970" y="1"/>
                      <a:pt x="5885" y="4"/>
                      <a:pt x="5802" y="10"/>
                    </a:cubicBezTo>
                    <a:cubicBezTo>
                      <a:pt x="4636" y="94"/>
                      <a:pt x="3552" y="618"/>
                      <a:pt x="2647" y="1356"/>
                    </a:cubicBezTo>
                    <a:cubicBezTo>
                      <a:pt x="2147" y="1761"/>
                      <a:pt x="1707" y="2249"/>
                      <a:pt x="1302" y="2761"/>
                    </a:cubicBezTo>
                    <a:cubicBezTo>
                      <a:pt x="1183" y="2927"/>
                      <a:pt x="1052" y="3082"/>
                      <a:pt x="921" y="3261"/>
                    </a:cubicBezTo>
                    <a:cubicBezTo>
                      <a:pt x="683" y="3511"/>
                      <a:pt x="445" y="3773"/>
                      <a:pt x="218" y="4035"/>
                    </a:cubicBezTo>
                    <a:cubicBezTo>
                      <a:pt x="171" y="4094"/>
                      <a:pt x="147" y="4178"/>
                      <a:pt x="195" y="4237"/>
                    </a:cubicBezTo>
                    <a:cubicBezTo>
                      <a:pt x="206" y="4261"/>
                      <a:pt x="218" y="4273"/>
                      <a:pt x="230" y="4285"/>
                    </a:cubicBezTo>
                    <a:cubicBezTo>
                      <a:pt x="0" y="4416"/>
                      <a:pt x="103" y="4769"/>
                      <a:pt x="362" y="4769"/>
                    </a:cubicBezTo>
                    <a:cubicBezTo>
                      <a:pt x="384" y="4769"/>
                      <a:pt x="408" y="4767"/>
                      <a:pt x="433" y="4761"/>
                    </a:cubicBezTo>
                    <a:cubicBezTo>
                      <a:pt x="1099" y="4606"/>
                      <a:pt x="1754" y="4380"/>
                      <a:pt x="2409" y="4178"/>
                    </a:cubicBezTo>
                    <a:cubicBezTo>
                      <a:pt x="2969" y="4011"/>
                      <a:pt x="3540" y="3820"/>
                      <a:pt x="4088" y="3606"/>
                    </a:cubicBezTo>
                    <a:cubicBezTo>
                      <a:pt x="5136" y="3201"/>
                      <a:pt x="6279" y="2642"/>
                      <a:pt x="7005" y="1737"/>
                    </a:cubicBezTo>
                    <a:cubicBezTo>
                      <a:pt x="7279" y="1392"/>
                      <a:pt x="7707" y="772"/>
                      <a:pt x="7386" y="332"/>
                    </a:cubicBezTo>
                    <a:cubicBezTo>
                      <a:pt x="7231" y="118"/>
                      <a:pt x="6945" y="82"/>
                      <a:pt x="6707" y="46"/>
                    </a:cubicBezTo>
                    <a:cubicBezTo>
                      <a:pt x="6493" y="20"/>
                      <a:pt x="6272" y="1"/>
                      <a:pt x="6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5" name="Google Shape;3255;p76"/>
              <p:cNvSpPr/>
              <p:nvPr/>
            </p:nvSpPr>
            <p:spPr>
              <a:xfrm>
                <a:off x="736675" y="3398025"/>
                <a:ext cx="127425" cy="182275"/>
              </a:xfrm>
              <a:custGeom>
                <a:avLst/>
                <a:gdLst/>
                <a:ahLst/>
                <a:cxnLst/>
                <a:rect l="l" t="t" r="r" b="b"/>
                <a:pathLst>
                  <a:path w="5097" h="7291" extrusionOk="0">
                    <a:moveTo>
                      <a:pt x="1942" y="2780"/>
                    </a:moveTo>
                    <a:lnTo>
                      <a:pt x="1942" y="2780"/>
                    </a:lnTo>
                    <a:cubicBezTo>
                      <a:pt x="1632" y="3340"/>
                      <a:pt x="1346" y="3911"/>
                      <a:pt x="1084" y="4495"/>
                    </a:cubicBezTo>
                    <a:lnTo>
                      <a:pt x="1073" y="4495"/>
                    </a:lnTo>
                    <a:cubicBezTo>
                      <a:pt x="1311" y="3888"/>
                      <a:pt x="1596" y="3304"/>
                      <a:pt x="1942" y="2780"/>
                    </a:cubicBezTo>
                    <a:close/>
                    <a:moveTo>
                      <a:pt x="4372" y="0"/>
                    </a:moveTo>
                    <a:cubicBezTo>
                      <a:pt x="4205" y="0"/>
                      <a:pt x="4035" y="65"/>
                      <a:pt x="3882" y="113"/>
                    </a:cubicBezTo>
                    <a:cubicBezTo>
                      <a:pt x="3597" y="220"/>
                      <a:pt x="3323" y="351"/>
                      <a:pt x="3061" y="518"/>
                    </a:cubicBezTo>
                    <a:cubicBezTo>
                      <a:pt x="2073" y="1137"/>
                      <a:pt x="1358" y="2102"/>
                      <a:pt x="906" y="3173"/>
                    </a:cubicBezTo>
                    <a:cubicBezTo>
                      <a:pt x="656" y="3780"/>
                      <a:pt x="489" y="4400"/>
                      <a:pt x="382" y="5054"/>
                    </a:cubicBezTo>
                    <a:cubicBezTo>
                      <a:pt x="346" y="5245"/>
                      <a:pt x="311" y="5459"/>
                      <a:pt x="275" y="5662"/>
                    </a:cubicBezTo>
                    <a:cubicBezTo>
                      <a:pt x="191" y="6007"/>
                      <a:pt x="96" y="6352"/>
                      <a:pt x="13" y="6686"/>
                    </a:cubicBezTo>
                    <a:cubicBezTo>
                      <a:pt x="1" y="6757"/>
                      <a:pt x="25" y="6852"/>
                      <a:pt x="96" y="6876"/>
                    </a:cubicBezTo>
                    <a:cubicBezTo>
                      <a:pt x="108" y="6888"/>
                      <a:pt x="120" y="6888"/>
                      <a:pt x="144" y="6900"/>
                    </a:cubicBezTo>
                    <a:cubicBezTo>
                      <a:pt x="35" y="7081"/>
                      <a:pt x="189" y="7290"/>
                      <a:pt x="373" y="7290"/>
                    </a:cubicBezTo>
                    <a:cubicBezTo>
                      <a:pt x="431" y="7290"/>
                      <a:pt x="492" y="7270"/>
                      <a:pt x="549" y="7221"/>
                    </a:cubicBezTo>
                    <a:cubicBezTo>
                      <a:pt x="1073" y="6781"/>
                      <a:pt x="1537" y="6257"/>
                      <a:pt x="2025" y="5781"/>
                    </a:cubicBezTo>
                    <a:cubicBezTo>
                      <a:pt x="2442" y="5364"/>
                      <a:pt x="2847" y="4935"/>
                      <a:pt x="3228" y="4495"/>
                    </a:cubicBezTo>
                    <a:cubicBezTo>
                      <a:pt x="3966" y="3638"/>
                      <a:pt x="4716" y="2602"/>
                      <a:pt x="4930" y="1471"/>
                    </a:cubicBezTo>
                    <a:cubicBezTo>
                      <a:pt x="5014" y="1030"/>
                      <a:pt x="5097" y="292"/>
                      <a:pt x="4609" y="54"/>
                    </a:cubicBezTo>
                    <a:cubicBezTo>
                      <a:pt x="4532" y="15"/>
                      <a:pt x="4452" y="0"/>
                      <a:pt x="43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6" name="Google Shape;3256;p76"/>
              <p:cNvSpPr/>
              <p:nvPr/>
            </p:nvSpPr>
            <p:spPr>
              <a:xfrm>
                <a:off x="663475" y="3350400"/>
                <a:ext cx="76800" cy="210625"/>
              </a:xfrm>
              <a:custGeom>
                <a:avLst/>
                <a:gdLst/>
                <a:ahLst/>
                <a:cxnLst/>
                <a:rect l="l" t="t" r="r" b="b"/>
                <a:pathLst>
                  <a:path w="3072" h="8425" extrusionOk="0">
                    <a:moveTo>
                      <a:pt x="857" y="3757"/>
                    </a:moveTo>
                    <a:cubicBezTo>
                      <a:pt x="917" y="4400"/>
                      <a:pt x="1000" y="5031"/>
                      <a:pt x="1095" y="5662"/>
                    </a:cubicBezTo>
                    <a:lnTo>
                      <a:pt x="1084" y="5662"/>
                    </a:lnTo>
                    <a:cubicBezTo>
                      <a:pt x="953" y="5031"/>
                      <a:pt x="857" y="4388"/>
                      <a:pt x="857" y="3757"/>
                    </a:cubicBezTo>
                    <a:close/>
                    <a:moveTo>
                      <a:pt x="1642" y="1"/>
                    </a:moveTo>
                    <a:cubicBezTo>
                      <a:pt x="1615" y="1"/>
                      <a:pt x="1588" y="3"/>
                      <a:pt x="1560" y="6"/>
                    </a:cubicBezTo>
                    <a:cubicBezTo>
                      <a:pt x="1298" y="42"/>
                      <a:pt x="1143" y="268"/>
                      <a:pt x="1000" y="459"/>
                    </a:cubicBezTo>
                    <a:cubicBezTo>
                      <a:pt x="810" y="709"/>
                      <a:pt x="655" y="971"/>
                      <a:pt x="536" y="1244"/>
                    </a:cubicBezTo>
                    <a:cubicBezTo>
                      <a:pt x="60" y="2316"/>
                      <a:pt x="0" y="3519"/>
                      <a:pt x="214" y="4650"/>
                    </a:cubicBezTo>
                    <a:cubicBezTo>
                      <a:pt x="345" y="5293"/>
                      <a:pt x="560" y="5912"/>
                      <a:pt x="822" y="6507"/>
                    </a:cubicBezTo>
                    <a:cubicBezTo>
                      <a:pt x="905" y="6697"/>
                      <a:pt x="988" y="6888"/>
                      <a:pt x="1084" y="7078"/>
                    </a:cubicBezTo>
                    <a:cubicBezTo>
                      <a:pt x="1191" y="7412"/>
                      <a:pt x="1310" y="7745"/>
                      <a:pt x="1429" y="8079"/>
                    </a:cubicBezTo>
                    <a:cubicBezTo>
                      <a:pt x="1451" y="8133"/>
                      <a:pt x="1512" y="8187"/>
                      <a:pt x="1577" y="8187"/>
                    </a:cubicBezTo>
                    <a:cubicBezTo>
                      <a:pt x="1583" y="8187"/>
                      <a:pt x="1589" y="8187"/>
                      <a:pt x="1595" y="8186"/>
                    </a:cubicBezTo>
                    <a:lnTo>
                      <a:pt x="1655" y="8186"/>
                    </a:lnTo>
                    <a:cubicBezTo>
                      <a:pt x="1661" y="8335"/>
                      <a:pt x="1788" y="8424"/>
                      <a:pt x="1916" y="8424"/>
                    </a:cubicBezTo>
                    <a:cubicBezTo>
                      <a:pt x="2022" y="8424"/>
                      <a:pt x="2129" y="8362"/>
                      <a:pt x="2167" y="8221"/>
                    </a:cubicBezTo>
                    <a:cubicBezTo>
                      <a:pt x="2357" y="7567"/>
                      <a:pt x="2453" y="6876"/>
                      <a:pt x="2596" y="6209"/>
                    </a:cubicBezTo>
                    <a:cubicBezTo>
                      <a:pt x="2703" y="5626"/>
                      <a:pt x="2810" y="5054"/>
                      <a:pt x="2881" y="4471"/>
                    </a:cubicBezTo>
                    <a:cubicBezTo>
                      <a:pt x="3024" y="3340"/>
                      <a:pt x="3072" y="2066"/>
                      <a:pt x="2619" y="1006"/>
                    </a:cubicBezTo>
                    <a:cubicBezTo>
                      <a:pt x="2450" y="611"/>
                      <a:pt x="2141" y="1"/>
                      <a:pt x="1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7" name="Google Shape;3257;p76"/>
              <p:cNvSpPr/>
              <p:nvPr/>
            </p:nvSpPr>
            <p:spPr>
              <a:xfrm>
                <a:off x="624475" y="3490425"/>
                <a:ext cx="223550" cy="151700"/>
              </a:xfrm>
              <a:custGeom>
                <a:avLst/>
                <a:gdLst/>
                <a:ahLst/>
                <a:cxnLst/>
                <a:rect l="l" t="t" r="r" b="b"/>
                <a:pathLst>
                  <a:path w="8942" h="6068" extrusionOk="0">
                    <a:moveTo>
                      <a:pt x="1078" y="0"/>
                    </a:moveTo>
                    <a:cubicBezTo>
                      <a:pt x="859" y="0"/>
                      <a:pt x="649" y="65"/>
                      <a:pt x="488" y="239"/>
                    </a:cubicBezTo>
                    <a:cubicBezTo>
                      <a:pt x="322" y="418"/>
                      <a:pt x="274" y="608"/>
                      <a:pt x="286" y="799"/>
                    </a:cubicBezTo>
                    <a:cubicBezTo>
                      <a:pt x="262" y="858"/>
                      <a:pt x="250" y="918"/>
                      <a:pt x="250" y="977"/>
                    </a:cubicBezTo>
                    <a:cubicBezTo>
                      <a:pt x="0" y="1858"/>
                      <a:pt x="1084" y="2751"/>
                      <a:pt x="1691" y="3240"/>
                    </a:cubicBezTo>
                    <a:cubicBezTo>
                      <a:pt x="2572" y="3978"/>
                      <a:pt x="3560" y="4573"/>
                      <a:pt x="4608" y="5049"/>
                    </a:cubicBezTo>
                    <a:cubicBezTo>
                      <a:pt x="5144" y="5299"/>
                      <a:pt x="5703" y="5514"/>
                      <a:pt x="6275" y="5680"/>
                    </a:cubicBezTo>
                    <a:cubicBezTo>
                      <a:pt x="6287" y="5692"/>
                      <a:pt x="6311" y="5692"/>
                      <a:pt x="6323" y="5704"/>
                    </a:cubicBezTo>
                    <a:cubicBezTo>
                      <a:pt x="6418" y="5740"/>
                      <a:pt x="6513" y="5776"/>
                      <a:pt x="6596" y="5811"/>
                    </a:cubicBezTo>
                    <a:cubicBezTo>
                      <a:pt x="6775" y="5883"/>
                      <a:pt x="6942" y="5966"/>
                      <a:pt x="7108" y="6049"/>
                    </a:cubicBezTo>
                    <a:cubicBezTo>
                      <a:pt x="7124" y="6056"/>
                      <a:pt x="7140" y="6059"/>
                      <a:pt x="7156" y="6059"/>
                    </a:cubicBezTo>
                    <a:cubicBezTo>
                      <a:pt x="7198" y="6059"/>
                      <a:pt x="7237" y="6037"/>
                      <a:pt x="7263" y="6002"/>
                    </a:cubicBezTo>
                    <a:cubicBezTo>
                      <a:pt x="7448" y="6044"/>
                      <a:pt x="7632" y="6067"/>
                      <a:pt x="7814" y="6067"/>
                    </a:cubicBezTo>
                    <a:cubicBezTo>
                      <a:pt x="7995" y="6067"/>
                      <a:pt x="8174" y="6044"/>
                      <a:pt x="8347" y="5990"/>
                    </a:cubicBezTo>
                    <a:cubicBezTo>
                      <a:pt x="8763" y="5871"/>
                      <a:pt x="8942" y="5466"/>
                      <a:pt x="8751" y="5073"/>
                    </a:cubicBezTo>
                    <a:cubicBezTo>
                      <a:pt x="8549" y="4680"/>
                      <a:pt x="8120" y="4394"/>
                      <a:pt x="7787" y="4133"/>
                    </a:cubicBezTo>
                    <a:cubicBezTo>
                      <a:pt x="6263" y="2847"/>
                      <a:pt x="4608" y="1704"/>
                      <a:pt x="2846" y="751"/>
                    </a:cubicBezTo>
                    <a:cubicBezTo>
                      <a:pt x="2441" y="525"/>
                      <a:pt x="2012" y="263"/>
                      <a:pt x="1584" y="96"/>
                    </a:cubicBezTo>
                    <a:cubicBezTo>
                      <a:pt x="1423" y="39"/>
                      <a:pt x="1248" y="0"/>
                      <a:pt x="1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8" name="Google Shape;3258;p76"/>
              <p:cNvSpPr/>
              <p:nvPr/>
            </p:nvSpPr>
            <p:spPr>
              <a:xfrm>
                <a:off x="655725" y="3510525"/>
                <a:ext cx="26225" cy="25625"/>
              </a:xfrm>
              <a:custGeom>
                <a:avLst/>
                <a:gdLst/>
                <a:ahLst/>
                <a:cxnLst/>
                <a:rect l="l" t="t" r="r" b="b"/>
                <a:pathLst>
                  <a:path w="1049" h="1025" extrusionOk="0">
                    <a:moveTo>
                      <a:pt x="168" y="0"/>
                    </a:moveTo>
                    <a:cubicBezTo>
                      <a:pt x="115" y="0"/>
                      <a:pt x="56" y="39"/>
                      <a:pt x="36" y="78"/>
                    </a:cubicBezTo>
                    <a:cubicBezTo>
                      <a:pt x="0" y="150"/>
                      <a:pt x="12" y="221"/>
                      <a:pt x="60" y="269"/>
                    </a:cubicBezTo>
                    <a:cubicBezTo>
                      <a:pt x="191" y="388"/>
                      <a:pt x="334" y="495"/>
                      <a:pt x="453" y="626"/>
                    </a:cubicBezTo>
                    <a:cubicBezTo>
                      <a:pt x="477" y="662"/>
                      <a:pt x="512" y="685"/>
                      <a:pt x="536" y="721"/>
                    </a:cubicBezTo>
                    <a:cubicBezTo>
                      <a:pt x="548" y="721"/>
                      <a:pt x="548" y="733"/>
                      <a:pt x="560" y="745"/>
                    </a:cubicBezTo>
                    <a:cubicBezTo>
                      <a:pt x="572" y="757"/>
                      <a:pt x="584" y="781"/>
                      <a:pt x="596" y="793"/>
                    </a:cubicBezTo>
                    <a:cubicBezTo>
                      <a:pt x="608" y="816"/>
                      <a:pt x="620" y="828"/>
                      <a:pt x="632" y="852"/>
                    </a:cubicBezTo>
                    <a:cubicBezTo>
                      <a:pt x="643" y="864"/>
                      <a:pt x="715" y="947"/>
                      <a:pt x="727" y="947"/>
                    </a:cubicBezTo>
                    <a:cubicBezTo>
                      <a:pt x="751" y="959"/>
                      <a:pt x="762" y="971"/>
                      <a:pt x="786" y="983"/>
                    </a:cubicBezTo>
                    <a:cubicBezTo>
                      <a:pt x="810" y="1007"/>
                      <a:pt x="834" y="1019"/>
                      <a:pt x="858" y="1019"/>
                    </a:cubicBezTo>
                    <a:cubicBezTo>
                      <a:pt x="872" y="1023"/>
                      <a:pt x="887" y="1025"/>
                      <a:pt x="901" y="1025"/>
                    </a:cubicBezTo>
                    <a:cubicBezTo>
                      <a:pt x="968" y="1025"/>
                      <a:pt x="1029" y="980"/>
                      <a:pt x="1048" y="912"/>
                    </a:cubicBezTo>
                    <a:cubicBezTo>
                      <a:pt x="1048" y="888"/>
                      <a:pt x="1048" y="852"/>
                      <a:pt x="1036" y="828"/>
                    </a:cubicBezTo>
                    <a:cubicBezTo>
                      <a:pt x="1036" y="804"/>
                      <a:pt x="1036" y="781"/>
                      <a:pt x="1036" y="757"/>
                    </a:cubicBezTo>
                    <a:cubicBezTo>
                      <a:pt x="1024" y="757"/>
                      <a:pt x="1024" y="745"/>
                      <a:pt x="1024" y="733"/>
                    </a:cubicBezTo>
                    <a:cubicBezTo>
                      <a:pt x="1001" y="673"/>
                      <a:pt x="965" y="626"/>
                      <a:pt x="929" y="578"/>
                    </a:cubicBezTo>
                    <a:cubicBezTo>
                      <a:pt x="858" y="495"/>
                      <a:pt x="798" y="412"/>
                      <a:pt x="715" y="340"/>
                    </a:cubicBezTo>
                    <a:cubicBezTo>
                      <a:pt x="655" y="281"/>
                      <a:pt x="584" y="221"/>
                      <a:pt x="512" y="161"/>
                    </a:cubicBezTo>
                    <a:cubicBezTo>
                      <a:pt x="465" y="126"/>
                      <a:pt x="417" y="102"/>
                      <a:pt x="358" y="66"/>
                    </a:cubicBezTo>
                    <a:cubicBezTo>
                      <a:pt x="310" y="42"/>
                      <a:pt x="262" y="31"/>
                      <a:pt x="203" y="7"/>
                    </a:cubicBezTo>
                    <a:cubicBezTo>
                      <a:pt x="192" y="2"/>
                      <a:pt x="180"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9" name="Google Shape;3259;p76"/>
              <p:cNvSpPr/>
              <p:nvPr/>
            </p:nvSpPr>
            <p:spPr>
              <a:xfrm>
                <a:off x="667925" y="3540175"/>
                <a:ext cx="27700" cy="26575"/>
              </a:xfrm>
              <a:custGeom>
                <a:avLst/>
                <a:gdLst/>
                <a:ahLst/>
                <a:cxnLst/>
                <a:rect l="l" t="t" r="r" b="b"/>
                <a:pathLst>
                  <a:path w="1108" h="1063" extrusionOk="0">
                    <a:moveTo>
                      <a:pt x="174" y="1"/>
                    </a:moveTo>
                    <a:cubicBezTo>
                      <a:pt x="133" y="1"/>
                      <a:pt x="92" y="16"/>
                      <a:pt x="60" y="47"/>
                    </a:cubicBezTo>
                    <a:cubicBezTo>
                      <a:pt x="1" y="107"/>
                      <a:pt x="13" y="190"/>
                      <a:pt x="72" y="249"/>
                    </a:cubicBezTo>
                    <a:cubicBezTo>
                      <a:pt x="286" y="511"/>
                      <a:pt x="501" y="773"/>
                      <a:pt x="751" y="1000"/>
                    </a:cubicBezTo>
                    <a:cubicBezTo>
                      <a:pt x="786" y="1041"/>
                      <a:pt x="840" y="1062"/>
                      <a:pt x="894" y="1062"/>
                    </a:cubicBezTo>
                    <a:cubicBezTo>
                      <a:pt x="947" y="1062"/>
                      <a:pt x="1001" y="1041"/>
                      <a:pt x="1036" y="1000"/>
                    </a:cubicBezTo>
                    <a:cubicBezTo>
                      <a:pt x="1108" y="904"/>
                      <a:pt x="1108" y="785"/>
                      <a:pt x="1025" y="714"/>
                    </a:cubicBezTo>
                    <a:cubicBezTo>
                      <a:pt x="786" y="464"/>
                      <a:pt x="525" y="249"/>
                      <a:pt x="274" y="35"/>
                    </a:cubicBezTo>
                    <a:cubicBezTo>
                      <a:pt x="246" y="13"/>
                      <a:pt x="210" y="1"/>
                      <a:pt x="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0" name="Google Shape;3260;p76"/>
              <p:cNvSpPr/>
              <p:nvPr/>
            </p:nvSpPr>
            <p:spPr>
              <a:xfrm>
                <a:off x="693225" y="3531350"/>
                <a:ext cx="30975" cy="27575"/>
              </a:xfrm>
              <a:custGeom>
                <a:avLst/>
                <a:gdLst/>
                <a:ahLst/>
                <a:cxnLst/>
                <a:rect l="l" t="t" r="r" b="b"/>
                <a:pathLst>
                  <a:path w="1239" h="1103" extrusionOk="0">
                    <a:moveTo>
                      <a:pt x="889" y="1030"/>
                    </a:moveTo>
                    <a:cubicBezTo>
                      <a:pt x="889" y="1030"/>
                      <a:pt x="893" y="1034"/>
                      <a:pt x="906" y="1043"/>
                    </a:cubicBezTo>
                    <a:cubicBezTo>
                      <a:pt x="901" y="1039"/>
                      <a:pt x="896" y="1035"/>
                      <a:pt x="889" y="1030"/>
                    </a:cubicBezTo>
                    <a:close/>
                    <a:moveTo>
                      <a:pt x="175" y="0"/>
                    </a:moveTo>
                    <a:cubicBezTo>
                      <a:pt x="121" y="0"/>
                      <a:pt x="72" y="24"/>
                      <a:pt x="48" y="79"/>
                    </a:cubicBezTo>
                    <a:cubicBezTo>
                      <a:pt x="1" y="162"/>
                      <a:pt x="36" y="245"/>
                      <a:pt x="108" y="293"/>
                    </a:cubicBezTo>
                    <a:cubicBezTo>
                      <a:pt x="103" y="291"/>
                      <a:pt x="100" y="290"/>
                      <a:pt x="99" y="290"/>
                    </a:cubicBezTo>
                    <a:cubicBezTo>
                      <a:pt x="93" y="290"/>
                      <a:pt x="110" y="305"/>
                      <a:pt x="120" y="305"/>
                    </a:cubicBezTo>
                    <a:cubicBezTo>
                      <a:pt x="132" y="305"/>
                      <a:pt x="132" y="317"/>
                      <a:pt x="144" y="329"/>
                    </a:cubicBezTo>
                    <a:cubicBezTo>
                      <a:pt x="167" y="341"/>
                      <a:pt x="191" y="352"/>
                      <a:pt x="203" y="376"/>
                    </a:cubicBezTo>
                    <a:cubicBezTo>
                      <a:pt x="251" y="400"/>
                      <a:pt x="286" y="436"/>
                      <a:pt x="322" y="471"/>
                    </a:cubicBezTo>
                    <a:cubicBezTo>
                      <a:pt x="394" y="531"/>
                      <a:pt x="477" y="602"/>
                      <a:pt x="548" y="662"/>
                    </a:cubicBezTo>
                    <a:cubicBezTo>
                      <a:pt x="620" y="733"/>
                      <a:pt x="691" y="805"/>
                      <a:pt x="751" y="876"/>
                    </a:cubicBezTo>
                    <a:cubicBezTo>
                      <a:pt x="786" y="924"/>
                      <a:pt x="822" y="960"/>
                      <a:pt x="858" y="995"/>
                    </a:cubicBezTo>
                    <a:cubicBezTo>
                      <a:pt x="866" y="1011"/>
                      <a:pt x="878" y="1021"/>
                      <a:pt x="889" y="1030"/>
                    </a:cubicBezTo>
                    <a:lnTo>
                      <a:pt x="889" y="1030"/>
                    </a:lnTo>
                    <a:cubicBezTo>
                      <a:pt x="889" y="1030"/>
                      <a:pt x="889" y="1030"/>
                      <a:pt x="890" y="1030"/>
                    </a:cubicBezTo>
                    <a:cubicBezTo>
                      <a:pt x="892" y="1030"/>
                      <a:pt x="933" y="1055"/>
                      <a:pt x="941" y="1055"/>
                    </a:cubicBezTo>
                    <a:cubicBezTo>
                      <a:pt x="965" y="1079"/>
                      <a:pt x="1001" y="1079"/>
                      <a:pt x="1025" y="1079"/>
                    </a:cubicBezTo>
                    <a:cubicBezTo>
                      <a:pt x="1060" y="1103"/>
                      <a:pt x="1084" y="1103"/>
                      <a:pt x="1120" y="1103"/>
                    </a:cubicBezTo>
                    <a:cubicBezTo>
                      <a:pt x="1156" y="1103"/>
                      <a:pt x="1203" y="1079"/>
                      <a:pt x="1215" y="1043"/>
                    </a:cubicBezTo>
                    <a:cubicBezTo>
                      <a:pt x="1239" y="1007"/>
                      <a:pt x="1239" y="972"/>
                      <a:pt x="1227" y="936"/>
                    </a:cubicBezTo>
                    <a:cubicBezTo>
                      <a:pt x="1239" y="900"/>
                      <a:pt x="1239" y="864"/>
                      <a:pt x="1227" y="841"/>
                    </a:cubicBezTo>
                    <a:cubicBezTo>
                      <a:pt x="1227" y="817"/>
                      <a:pt x="1215" y="805"/>
                      <a:pt x="1215" y="793"/>
                    </a:cubicBezTo>
                    <a:cubicBezTo>
                      <a:pt x="1215" y="793"/>
                      <a:pt x="1203" y="781"/>
                      <a:pt x="1203" y="781"/>
                    </a:cubicBezTo>
                    <a:cubicBezTo>
                      <a:pt x="1203" y="769"/>
                      <a:pt x="1191" y="745"/>
                      <a:pt x="1179" y="733"/>
                    </a:cubicBezTo>
                    <a:cubicBezTo>
                      <a:pt x="1144" y="674"/>
                      <a:pt x="1096" y="626"/>
                      <a:pt x="1048" y="579"/>
                    </a:cubicBezTo>
                    <a:cubicBezTo>
                      <a:pt x="977" y="507"/>
                      <a:pt x="906" y="436"/>
                      <a:pt x="822" y="364"/>
                    </a:cubicBezTo>
                    <a:cubicBezTo>
                      <a:pt x="644" y="221"/>
                      <a:pt x="465" y="102"/>
                      <a:pt x="263" y="19"/>
                    </a:cubicBezTo>
                    <a:cubicBezTo>
                      <a:pt x="234" y="7"/>
                      <a:pt x="204" y="0"/>
                      <a:pt x="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1" name="Google Shape;3261;p76"/>
              <p:cNvSpPr/>
              <p:nvPr/>
            </p:nvSpPr>
            <p:spPr>
              <a:xfrm>
                <a:off x="714950" y="3564475"/>
                <a:ext cx="28300" cy="22775"/>
              </a:xfrm>
              <a:custGeom>
                <a:avLst/>
                <a:gdLst/>
                <a:ahLst/>
                <a:cxnLst/>
                <a:rect l="l" t="t" r="r" b="b"/>
                <a:pathLst>
                  <a:path w="1132" h="911" extrusionOk="0">
                    <a:moveTo>
                      <a:pt x="148" y="0"/>
                    </a:moveTo>
                    <a:cubicBezTo>
                      <a:pt x="114" y="0"/>
                      <a:pt x="81" y="12"/>
                      <a:pt x="60" y="39"/>
                    </a:cubicBezTo>
                    <a:cubicBezTo>
                      <a:pt x="13" y="87"/>
                      <a:pt x="1" y="159"/>
                      <a:pt x="37" y="206"/>
                    </a:cubicBezTo>
                    <a:cubicBezTo>
                      <a:pt x="72" y="254"/>
                      <a:pt x="108" y="289"/>
                      <a:pt x="144" y="325"/>
                    </a:cubicBezTo>
                    <a:cubicBezTo>
                      <a:pt x="168" y="349"/>
                      <a:pt x="203" y="385"/>
                      <a:pt x="239" y="409"/>
                    </a:cubicBezTo>
                    <a:cubicBezTo>
                      <a:pt x="298" y="468"/>
                      <a:pt x="370" y="528"/>
                      <a:pt x="441" y="587"/>
                    </a:cubicBezTo>
                    <a:cubicBezTo>
                      <a:pt x="501" y="635"/>
                      <a:pt x="572" y="694"/>
                      <a:pt x="632" y="754"/>
                    </a:cubicBezTo>
                    <a:cubicBezTo>
                      <a:pt x="668" y="778"/>
                      <a:pt x="703" y="801"/>
                      <a:pt x="739" y="825"/>
                    </a:cubicBezTo>
                    <a:cubicBezTo>
                      <a:pt x="775" y="849"/>
                      <a:pt x="799" y="885"/>
                      <a:pt x="846" y="897"/>
                    </a:cubicBezTo>
                    <a:cubicBezTo>
                      <a:pt x="866" y="907"/>
                      <a:pt x="886" y="910"/>
                      <a:pt x="907" y="910"/>
                    </a:cubicBezTo>
                    <a:cubicBezTo>
                      <a:pt x="934" y="910"/>
                      <a:pt x="962" y="904"/>
                      <a:pt x="989" y="897"/>
                    </a:cubicBezTo>
                    <a:cubicBezTo>
                      <a:pt x="1037" y="885"/>
                      <a:pt x="1072" y="861"/>
                      <a:pt x="1096" y="825"/>
                    </a:cubicBezTo>
                    <a:cubicBezTo>
                      <a:pt x="1120" y="801"/>
                      <a:pt x="1120" y="766"/>
                      <a:pt x="1120" y="730"/>
                    </a:cubicBezTo>
                    <a:cubicBezTo>
                      <a:pt x="1132" y="682"/>
                      <a:pt x="1120" y="635"/>
                      <a:pt x="1096" y="599"/>
                    </a:cubicBezTo>
                    <a:cubicBezTo>
                      <a:pt x="1072" y="563"/>
                      <a:pt x="1049" y="540"/>
                      <a:pt x="1025" y="528"/>
                    </a:cubicBezTo>
                    <a:cubicBezTo>
                      <a:pt x="977" y="492"/>
                      <a:pt x="930" y="456"/>
                      <a:pt x="882" y="420"/>
                    </a:cubicBezTo>
                    <a:cubicBezTo>
                      <a:pt x="810" y="373"/>
                      <a:pt x="739" y="325"/>
                      <a:pt x="668" y="278"/>
                    </a:cubicBezTo>
                    <a:cubicBezTo>
                      <a:pt x="596" y="230"/>
                      <a:pt x="525" y="182"/>
                      <a:pt x="453" y="147"/>
                    </a:cubicBezTo>
                    <a:cubicBezTo>
                      <a:pt x="382" y="99"/>
                      <a:pt x="298" y="51"/>
                      <a:pt x="215" y="16"/>
                    </a:cubicBezTo>
                    <a:cubicBezTo>
                      <a:pt x="195" y="6"/>
                      <a:pt x="17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2" name="Google Shape;3262;p76"/>
              <p:cNvSpPr/>
              <p:nvPr/>
            </p:nvSpPr>
            <p:spPr>
              <a:xfrm>
                <a:off x="741750" y="3565600"/>
                <a:ext cx="29775" cy="22500"/>
              </a:xfrm>
              <a:custGeom>
                <a:avLst/>
                <a:gdLst/>
                <a:ahLst/>
                <a:cxnLst/>
                <a:rect l="l" t="t" r="r" b="b"/>
                <a:pathLst>
                  <a:path w="1191" h="900" extrusionOk="0">
                    <a:moveTo>
                      <a:pt x="150" y="1"/>
                    </a:moveTo>
                    <a:cubicBezTo>
                      <a:pt x="98" y="1"/>
                      <a:pt x="44" y="50"/>
                      <a:pt x="24" y="90"/>
                    </a:cubicBezTo>
                    <a:cubicBezTo>
                      <a:pt x="0" y="161"/>
                      <a:pt x="24" y="233"/>
                      <a:pt x="84" y="268"/>
                    </a:cubicBezTo>
                    <a:cubicBezTo>
                      <a:pt x="167" y="304"/>
                      <a:pt x="239" y="352"/>
                      <a:pt x="310" y="399"/>
                    </a:cubicBezTo>
                    <a:cubicBezTo>
                      <a:pt x="358" y="423"/>
                      <a:pt x="381" y="447"/>
                      <a:pt x="417" y="471"/>
                    </a:cubicBezTo>
                    <a:cubicBezTo>
                      <a:pt x="429" y="471"/>
                      <a:pt x="429" y="483"/>
                      <a:pt x="441" y="483"/>
                    </a:cubicBezTo>
                    <a:cubicBezTo>
                      <a:pt x="441" y="495"/>
                      <a:pt x="453" y="495"/>
                      <a:pt x="465" y="506"/>
                    </a:cubicBezTo>
                    <a:cubicBezTo>
                      <a:pt x="489" y="518"/>
                      <a:pt x="500" y="530"/>
                      <a:pt x="512" y="542"/>
                    </a:cubicBezTo>
                    <a:cubicBezTo>
                      <a:pt x="584" y="602"/>
                      <a:pt x="655" y="661"/>
                      <a:pt x="715" y="721"/>
                    </a:cubicBezTo>
                    <a:cubicBezTo>
                      <a:pt x="750" y="756"/>
                      <a:pt x="774" y="792"/>
                      <a:pt x="810" y="816"/>
                    </a:cubicBezTo>
                    <a:cubicBezTo>
                      <a:pt x="846" y="852"/>
                      <a:pt x="881" y="876"/>
                      <a:pt x="929" y="887"/>
                    </a:cubicBezTo>
                    <a:cubicBezTo>
                      <a:pt x="965" y="899"/>
                      <a:pt x="1001" y="899"/>
                      <a:pt x="1024" y="899"/>
                    </a:cubicBezTo>
                    <a:cubicBezTo>
                      <a:pt x="1120" y="899"/>
                      <a:pt x="1191" y="816"/>
                      <a:pt x="1191" y="733"/>
                    </a:cubicBezTo>
                    <a:cubicBezTo>
                      <a:pt x="1191" y="697"/>
                      <a:pt x="1191" y="661"/>
                      <a:pt x="1179" y="637"/>
                    </a:cubicBezTo>
                    <a:cubicBezTo>
                      <a:pt x="1155" y="590"/>
                      <a:pt x="1131" y="554"/>
                      <a:pt x="1096" y="518"/>
                    </a:cubicBezTo>
                    <a:cubicBezTo>
                      <a:pt x="1048" y="483"/>
                      <a:pt x="1001" y="447"/>
                      <a:pt x="953" y="411"/>
                    </a:cubicBezTo>
                    <a:cubicBezTo>
                      <a:pt x="881" y="364"/>
                      <a:pt x="798" y="304"/>
                      <a:pt x="715" y="256"/>
                    </a:cubicBezTo>
                    <a:cubicBezTo>
                      <a:pt x="548" y="161"/>
                      <a:pt x="369" y="78"/>
                      <a:pt x="179" y="6"/>
                    </a:cubicBezTo>
                    <a:cubicBezTo>
                      <a:pt x="170" y="3"/>
                      <a:pt x="160"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3" name="Google Shape;3263;p76"/>
              <p:cNvSpPr/>
              <p:nvPr/>
            </p:nvSpPr>
            <p:spPr>
              <a:xfrm>
                <a:off x="760500" y="3595150"/>
                <a:ext cx="25325" cy="17250"/>
              </a:xfrm>
              <a:custGeom>
                <a:avLst/>
                <a:gdLst/>
                <a:ahLst/>
                <a:cxnLst/>
                <a:rect l="l" t="t" r="r" b="b"/>
                <a:pathLst>
                  <a:path w="1013" h="690" extrusionOk="0">
                    <a:moveTo>
                      <a:pt x="160" y="0"/>
                    </a:moveTo>
                    <a:cubicBezTo>
                      <a:pt x="109" y="0"/>
                      <a:pt x="56" y="25"/>
                      <a:pt x="36" y="75"/>
                    </a:cubicBezTo>
                    <a:cubicBezTo>
                      <a:pt x="0" y="134"/>
                      <a:pt x="12" y="194"/>
                      <a:pt x="60" y="241"/>
                    </a:cubicBezTo>
                    <a:cubicBezTo>
                      <a:pt x="120" y="301"/>
                      <a:pt x="191" y="348"/>
                      <a:pt x="251" y="396"/>
                    </a:cubicBezTo>
                    <a:cubicBezTo>
                      <a:pt x="322" y="432"/>
                      <a:pt x="381" y="479"/>
                      <a:pt x="453" y="515"/>
                    </a:cubicBezTo>
                    <a:cubicBezTo>
                      <a:pt x="512" y="551"/>
                      <a:pt x="572" y="598"/>
                      <a:pt x="643" y="634"/>
                    </a:cubicBezTo>
                    <a:cubicBezTo>
                      <a:pt x="691" y="646"/>
                      <a:pt x="727" y="670"/>
                      <a:pt x="774" y="682"/>
                    </a:cubicBezTo>
                    <a:cubicBezTo>
                      <a:pt x="789" y="687"/>
                      <a:pt x="805" y="689"/>
                      <a:pt x="821" y="689"/>
                    </a:cubicBezTo>
                    <a:cubicBezTo>
                      <a:pt x="883" y="689"/>
                      <a:pt x="949" y="655"/>
                      <a:pt x="977" y="598"/>
                    </a:cubicBezTo>
                    <a:cubicBezTo>
                      <a:pt x="1013" y="539"/>
                      <a:pt x="989" y="444"/>
                      <a:pt x="941" y="396"/>
                    </a:cubicBezTo>
                    <a:cubicBezTo>
                      <a:pt x="905" y="360"/>
                      <a:pt x="858" y="336"/>
                      <a:pt x="822" y="313"/>
                    </a:cubicBezTo>
                    <a:cubicBezTo>
                      <a:pt x="751" y="265"/>
                      <a:pt x="691" y="229"/>
                      <a:pt x="620" y="205"/>
                    </a:cubicBezTo>
                    <a:cubicBezTo>
                      <a:pt x="489" y="134"/>
                      <a:pt x="334" y="39"/>
                      <a:pt x="191" y="3"/>
                    </a:cubicBezTo>
                    <a:cubicBezTo>
                      <a:pt x="181" y="1"/>
                      <a:pt x="171" y="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4" name="Google Shape;3264;p76"/>
              <p:cNvSpPr/>
              <p:nvPr/>
            </p:nvSpPr>
            <p:spPr>
              <a:xfrm>
                <a:off x="785200" y="3592775"/>
                <a:ext cx="26525" cy="18775"/>
              </a:xfrm>
              <a:custGeom>
                <a:avLst/>
                <a:gdLst/>
                <a:ahLst/>
                <a:cxnLst/>
                <a:rect l="l" t="t" r="r" b="b"/>
                <a:pathLst>
                  <a:path w="1061" h="751" extrusionOk="0">
                    <a:moveTo>
                      <a:pt x="164" y="1"/>
                    </a:moveTo>
                    <a:cubicBezTo>
                      <a:pt x="100" y="1"/>
                      <a:pt x="33" y="37"/>
                      <a:pt x="13" y="110"/>
                    </a:cubicBezTo>
                    <a:cubicBezTo>
                      <a:pt x="1" y="193"/>
                      <a:pt x="48" y="265"/>
                      <a:pt x="120" y="289"/>
                    </a:cubicBezTo>
                    <a:lnTo>
                      <a:pt x="155" y="289"/>
                    </a:lnTo>
                    <a:cubicBezTo>
                      <a:pt x="167" y="300"/>
                      <a:pt x="179" y="312"/>
                      <a:pt x="203" y="312"/>
                    </a:cubicBezTo>
                    <a:cubicBezTo>
                      <a:pt x="227" y="324"/>
                      <a:pt x="263" y="336"/>
                      <a:pt x="286" y="360"/>
                    </a:cubicBezTo>
                    <a:cubicBezTo>
                      <a:pt x="346" y="384"/>
                      <a:pt x="406" y="431"/>
                      <a:pt x="465" y="467"/>
                    </a:cubicBezTo>
                    <a:cubicBezTo>
                      <a:pt x="477" y="467"/>
                      <a:pt x="477" y="479"/>
                      <a:pt x="489" y="479"/>
                    </a:cubicBezTo>
                    <a:cubicBezTo>
                      <a:pt x="489" y="479"/>
                      <a:pt x="501" y="491"/>
                      <a:pt x="501" y="491"/>
                    </a:cubicBezTo>
                    <a:cubicBezTo>
                      <a:pt x="513" y="491"/>
                      <a:pt x="513" y="503"/>
                      <a:pt x="525" y="503"/>
                    </a:cubicBezTo>
                    <a:cubicBezTo>
                      <a:pt x="548" y="527"/>
                      <a:pt x="572" y="551"/>
                      <a:pt x="596" y="574"/>
                    </a:cubicBezTo>
                    <a:cubicBezTo>
                      <a:pt x="620" y="598"/>
                      <a:pt x="656" y="622"/>
                      <a:pt x="679" y="646"/>
                    </a:cubicBezTo>
                    <a:cubicBezTo>
                      <a:pt x="727" y="681"/>
                      <a:pt x="763" y="729"/>
                      <a:pt x="822" y="741"/>
                    </a:cubicBezTo>
                    <a:cubicBezTo>
                      <a:pt x="841" y="747"/>
                      <a:pt x="860" y="750"/>
                      <a:pt x="877" y="750"/>
                    </a:cubicBezTo>
                    <a:cubicBezTo>
                      <a:pt x="925" y="750"/>
                      <a:pt x="966" y="728"/>
                      <a:pt x="1001" y="693"/>
                    </a:cubicBezTo>
                    <a:cubicBezTo>
                      <a:pt x="1048" y="634"/>
                      <a:pt x="1060" y="574"/>
                      <a:pt x="1048" y="515"/>
                    </a:cubicBezTo>
                    <a:cubicBezTo>
                      <a:pt x="1037" y="455"/>
                      <a:pt x="977" y="408"/>
                      <a:pt x="941" y="360"/>
                    </a:cubicBezTo>
                    <a:cubicBezTo>
                      <a:pt x="917" y="336"/>
                      <a:pt x="882" y="312"/>
                      <a:pt x="858" y="289"/>
                    </a:cubicBezTo>
                    <a:cubicBezTo>
                      <a:pt x="787" y="241"/>
                      <a:pt x="715" y="193"/>
                      <a:pt x="644" y="146"/>
                    </a:cubicBezTo>
                    <a:cubicBezTo>
                      <a:pt x="501" y="74"/>
                      <a:pt x="346" y="27"/>
                      <a:pt x="191" y="3"/>
                    </a:cubicBezTo>
                    <a:cubicBezTo>
                      <a:pt x="182" y="1"/>
                      <a:pt x="173" y="1"/>
                      <a:pt x="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5" name="Google Shape;3265;p76"/>
              <p:cNvSpPr/>
              <p:nvPr/>
            </p:nvSpPr>
            <p:spPr>
              <a:xfrm>
                <a:off x="657800" y="3599450"/>
                <a:ext cx="20950" cy="41925"/>
              </a:xfrm>
              <a:custGeom>
                <a:avLst/>
                <a:gdLst/>
                <a:ahLst/>
                <a:cxnLst/>
                <a:rect l="l" t="t" r="r" b="b"/>
                <a:pathLst>
                  <a:path w="838" h="1677" extrusionOk="0">
                    <a:moveTo>
                      <a:pt x="118" y="0"/>
                    </a:moveTo>
                    <a:cubicBezTo>
                      <a:pt x="85" y="0"/>
                      <a:pt x="57" y="22"/>
                      <a:pt x="48" y="57"/>
                    </a:cubicBezTo>
                    <a:cubicBezTo>
                      <a:pt x="1" y="188"/>
                      <a:pt x="84" y="343"/>
                      <a:pt x="132" y="462"/>
                    </a:cubicBezTo>
                    <a:cubicBezTo>
                      <a:pt x="179" y="605"/>
                      <a:pt x="239" y="736"/>
                      <a:pt x="287" y="867"/>
                    </a:cubicBezTo>
                    <a:cubicBezTo>
                      <a:pt x="346" y="1010"/>
                      <a:pt x="406" y="1141"/>
                      <a:pt x="477" y="1272"/>
                    </a:cubicBezTo>
                    <a:cubicBezTo>
                      <a:pt x="537" y="1391"/>
                      <a:pt x="620" y="1522"/>
                      <a:pt x="691" y="1641"/>
                    </a:cubicBezTo>
                    <a:cubicBezTo>
                      <a:pt x="708" y="1666"/>
                      <a:pt x="732" y="1676"/>
                      <a:pt x="755" y="1676"/>
                    </a:cubicBezTo>
                    <a:cubicBezTo>
                      <a:pt x="798" y="1676"/>
                      <a:pt x="838" y="1640"/>
                      <a:pt x="822" y="1593"/>
                    </a:cubicBezTo>
                    <a:cubicBezTo>
                      <a:pt x="763" y="1462"/>
                      <a:pt x="727" y="1319"/>
                      <a:pt x="668" y="1188"/>
                    </a:cubicBezTo>
                    <a:cubicBezTo>
                      <a:pt x="620" y="1046"/>
                      <a:pt x="560" y="915"/>
                      <a:pt x="513" y="784"/>
                    </a:cubicBezTo>
                    <a:cubicBezTo>
                      <a:pt x="453" y="641"/>
                      <a:pt x="406" y="510"/>
                      <a:pt x="346" y="367"/>
                    </a:cubicBezTo>
                    <a:cubicBezTo>
                      <a:pt x="298" y="248"/>
                      <a:pt x="263" y="93"/>
                      <a:pt x="156" y="10"/>
                    </a:cubicBezTo>
                    <a:cubicBezTo>
                      <a:pt x="143" y="3"/>
                      <a:pt x="130" y="0"/>
                      <a:pt x="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6" name="Google Shape;3266;p76"/>
              <p:cNvSpPr/>
              <p:nvPr/>
            </p:nvSpPr>
            <p:spPr>
              <a:xfrm>
                <a:off x="646500" y="3573175"/>
                <a:ext cx="10625" cy="19975"/>
              </a:xfrm>
              <a:custGeom>
                <a:avLst/>
                <a:gdLst/>
                <a:ahLst/>
                <a:cxnLst/>
                <a:rect l="l" t="t" r="r" b="b"/>
                <a:pathLst>
                  <a:path w="425" h="799" extrusionOk="0">
                    <a:moveTo>
                      <a:pt x="64" y="1"/>
                    </a:moveTo>
                    <a:cubicBezTo>
                      <a:pt x="43" y="1"/>
                      <a:pt x="20" y="14"/>
                      <a:pt x="12" y="37"/>
                    </a:cubicBezTo>
                    <a:cubicBezTo>
                      <a:pt x="0" y="72"/>
                      <a:pt x="0" y="108"/>
                      <a:pt x="12" y="144"/>
                    </a:cubicBezTo>
                    <a:cubicBezTo>
                      <a:pt x="24" y="180"/>
                      <a:pt x="36" y="215"/>
                      <a:pt x="48" y="239"/>
                    </a:cubicBezTo>
                    <a:cubicBezTo>
                      <a:pt x="72" y="299"/>
                      <a:pt x="96" y="358"/>
                      <a:pt x="119" y="430"/>
                    </a:cubicBezTo>
                    <a:cubicBezTo>
                      <a:pt x="143" y="477"/>
                      <a:pt x="179" y="537"/>
                      <a:pt x="203" y="596"/>
                    </a:cubicBezTo>
                    <a:cubicBezTo>
                      <a:pt x="227" y="656"/>
                      <a:pt x="262" y="715"/>
                      <a:pt x="298" y="763"/>
                    </a:cubicBezTo>
                    <a:cubicBezTo>
                      <a:pt x="310" y="788"/>
                      <a:pt x="330" y="798"/>
                      <a:pt x="350" y="798"/>
                    </a:cubicBezTo>
                    <a:cubicBezTo>
                      <a:pt x="387" y="798"/>
                      <a:pt x="425" y="762"/>
                      <a:pt x="417" y="715"/>
                    </a:cubicBezTo>
                    <a:cubicBezTo>
                      <a:pt x="405" y="656"/>
                      <a:pt x="381" y="596"/>
                      <a:pt x="369" y="537"/>
                    </a:cubicBezTo>
                    <a:cubicBezTo>
                      <a:pt x="346" y="477"/>
                      <a:pt x="322" y="418"/>
                      <a:pt x="298" y="346"/>
                    </a:cubicBezTo>
                    <a:cubicBezTo>
                      <a:pt x="274" y="299"/>
                      <a:pt x="250" y="239"/>
                      <a:pt x="227" y="180"/>
                    </a:cubicBezTo>
                    <a:cubicBezTo>
                      <a:pt x="203" y="144"/>
                      <a:pt x="191" y="108"/>
                      <a:pt x="179" y="84"/>
                    </a:cubicBezTo>
                    <a:cubicBezTo>
                      <a:pt x="155" y="49"/>
                      <a:pt x="131" y="25"/>
                      <a:pt x="96" y="13"/>
                    </a:cubicBezTo>
                    <a:cubicBezTo>
                      <a:pt x="87" y="4"/>
                      <a:pt x="76" y="1"/>
                      <a:pt x="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7" name="Google Shape;3267;p76"/>
              <p:cNvSpPr/>
              <p:nvPr/>
            </p:nvSpPr>
            <p:spPr>
              <a:xfrm>
                <a:off x="668175" y="3599250"/>
                <a:ext cx="12750" cy="27025"/>
              </a:xfrm>
              <a:custGeom>
                <a:avLst/>
                <a:gdLst/>
                <a:ahLst/>
                <a:cxnLst/>
                <a:rect l="l" t="t" r="r" b="b"/>
                <a:pathLst>
                  <a:path w="510" h="1081" extrusionOk="0">
                    <a:moveTo>
                      <a:pt x="118" y="0"/>
                    </a:moveTo>
                    <a:cubicBezTo>
                      <a:pt x="60" y="0"/>
                      <a:pt x="1" y="54"/>
                      <a:pt x="26" y="113"/>
                    </a:cubicBezTo>
                    <a:cubicBezTo>
                      <a:pt x="62" y="196"/>
                      <a:pt x="98" y="268"/>
                      <a:pt x="145" y="351"/>
                    </a:cubicBezTo>
                    <a:cubicBezTo>
                      <a:pt x="181" y="422"/>
                      <a:pt x="205" y="506"/>
                      <a:pt x="241" y="577"/>
                    </a:cubicBezTo>
                    <a:cubicBezTo>
                      <a:pt x="276" y="649"/>
                      <a:pt x="300" y="732"/>
                      <a:pt x="324" y="803"/>
                    </a:cubicBezTo>
                    <a:cubicBezTo>
                      <a:pt x="348" y="887"/>
                      <a:pt x="384" y="970"/>
                      <a:pt x="407" y="1042"/>
                    </a:cubicBezTo>
                    <a:cubicBezTo>
                      <a:pt x="418" y="1068"/>
                      <a:pt x="441" y="1081"/>
                      <a:pt x="462" y="1081"/>
                    </a:cubicBezTo>
                    <a:cubicBezTo>
                      <a:pt x="487" y="1081"/>
                      <a:pt x="509" y="1062"/>
                      <a:pt x="503" y="1030"/>
                    </a:cubicBezTo>
                    <a:cubicBezTo>
                      <a:pt x="503" y="934"/>
                      <a:pt x="503" y="851"/>
                      <a:pt x="479" y="756"/>
                    </a:cubicBezTo>
                    <a:cubicBezTo>
                      <a:pt x="467" y="673"/>
                      <a:pt x="443" y="589"/>
                      <a:pt x="419" y="518"/>
                    </a:cubicBezTo>
                    <a:cubicBezTo>
                      <a:pt x="395" y="422"/>
                      <a:pt x="360" y="351"/>
                      <a:pt x="324" y="268"/>
                    </a:cubicBezTo>
                    <a:cubicBezTo>
                      <a:pt x="276" y="184"/>
                      <a:pt x="241" y="101"/>
                      <a:pt x="181" y="30"/>
                    </a:cubicBezTo>
                    <a:cubicBezTo>
                      <a:pt x="164" y="9"/>
                      <a:pt x="141" y="0"/>
                      <a:pt x="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268" name="Google Shape;3268;p76"/>
          <p:cNvGrpSpPr/>
          <p:nvPr/>
        </p:nvGrpSpPr>
        <p:grpSpPr>
          <a:xfrm>
            <a:off x="1385329" y="3405761"/>
            <a:ext cx="1801306" cy="1217692"/>
            <a:chOff x="5629806" y="1354503"/>
            <a:chExt cx="399775" cy="270250"/>
          </a:xfrm>
        </p:grpSpPr>
        <p:sp>
          <p:nvSpPr>
            <p:cNvPr id="3269" name="Google Shape;3269;p76"/>
            <p:cNvSpPr/>
            <p:nvPr/>
          </p:nvSpPr>
          <p:spPr>
            <a:xfrm>
              <a:off x="5629806" y="1354503"/>
              <a:ext cx="399775" cy="270250"/>
            </a:xfrm>
            <a:custGeom>
              <a:avLst/>
              <a:gdLst/>
              <a:ahLst/>
              <a:cxnLst/>
              <a:rect l="l" t="t" r="r" b="b"/>
              <a:pathLst>
                <a:path w="15991" h="10810" extrusionOk="0">
                  <a:moveTo>
                    <a:pt x="679" y="671"/>
                  </a:moveTo>
                  <a:cubicBezTo>
                    <a:pt x="763" y="683"/>
                    <a:pt x="858" y="718"/>
                    <a:pt x="917" y="742"/>
                  </a:cubicBezTo>
                  <a:cubicBezTo>
                    <a:pt x="1120" y="802"/>
                    <a:pt x="1310" y="873"/>
                    <a:pt x="1513" y="944"/>
                  </a:cubicBezTo>
                  <a:cubicBezTo>
                    <a:pt x="2310" y="1266"/>
                    <a:pt x="3084" y="1683"/>
                    <a:pt x="3787" y="2171"/>
                  </a:cubicBezTo>
                  <a:cubicBezTo>
                    <a:pt x="3858" y="2218"/>
                    <a:pt x="3930" y="2278"/>
                    <a:pt x="4001" y="2326"/>
                  </a:cubicBezTo>
                  <a:cubicBezTo>
                    <a:pt x="3977" y="2361"/>
                    <a:pt x="3989" y="2409"/>
                    <a:pt x="4013" y="2433"/>
                  </a:cubicBezTo>
                  <a:cubicBezTo>
                    <a:pt x="4120" y="2314"/>
                    <a:pt x="4215" y="2183"/>
                    <a:pt x="4323" y="2064"/>
                  </a:cubicBezTo>
                  <a:lnTo>
                    <a:pt x="4323" y="2064"/>
                  </a:lnTo>
                  <a:cubicBezTo>
                    <a:pt x="4227" y="2183"/>
                    <a:pt x="4144" y="2302"/>
                    <a:pt x="4061" y="2421"/>
                  </a:cubicBezTo>
                  <a:cubicBezTo>
                    <a:pt x="3977" y="2540"/>
                    <a:pt x="3906" y="2659"/>
                    <a:pt x="3834" y="2790"/>
                  </a:cubicBezTo>
                  <a:cubicBezTo>
                    <a:pt x="3775" y="2897"/>
                    <a:pt x="3727" y="3016"/>
                    <a:pt x="3668" y="3123"/>
                  </a:cubicBezTo>
                  <a:cubicBezTo>
                    <a:pt x="3620" y="3230"/>
                    <a:pt x="3573" y="3350"/>
                    <a:pt x="3537" y="3457"/>
                  </a:cubicBezTo>
                  <a:cubicBezTo>
                    <a:pt x="3215" y="3242"/>
                    <a:pt x="2906" y="3016"/>
                    <a:pt x="2596" y="2802"/>
                  </a:cubicBezTo>
                  <a:cubicBezTo>
                    <a:pt x="2132" y="2457"/>
                    <a:pt x="1632" y="2123"/>
                    <a:pt x="1239" y="1695"/>
                  </a:cubicBezTo>
                  <a:cubicBezTo>
                    <a:pt x="965" y="1397"/>
                    <a:pt x="739" y="1052"/>
                    <a:pt x="679" y="671"/>
                  </a:cubicBezTo>
                  <a:close/>
                  <a:moveTo>
                    <a:pt x="13348" y="7719"/>
                  </a:moveTo>
                  <a:cubicBezTo>
                    <a:pt x="13324" y="7826"/>
                    <a:pt x="13300" y="7933"/>
                    <a:pt x="13252" y="8041"/>
                  </a:cubicBezTo>
                  <a:cubicBezTo>
                    <a:pt x="13217" y="8136"/>
                    <a:pt x="13169" y="8207"/>
                    <a:pt x="13109" y="8267"/>
                  </a:cubicBezTo>
                  <a:cubicBezTo>
                    <a:pt x="13705" y="8695"/>
                    <a:pt x="14241" y="9207"/>
                    <a:pt x="14669" y="9803"/>
                  </a:cubicBezTo>
                  <a:cubicBezTo>
                    <a:pt x="14544" y="9877"/>
                    <a:pt x="14404" y="9906"/>
                    <a:pt x="14260" y="9906"/>
                  </a:cubicBezTo>
                  <a:cubicBezTo>
                    <a:pt x="14034" y="9906"/>
                    <a:pt x="13796" y="9835"/>
                    <a:pt x="13586" y="9755"/>
                  </a:cubicBezTo>
                  <a:cubicBezTo>
                    <a:pt x="13169" y="9576"/>
                    <a:pt x="12764" y="9338"/>
                    <a:pt x="12371" y="9100"/>
                  </a:cubicBezTo>
                  <a:cubicBezTo>
                    <a:pt x="12467" y="9005"/>
                    <a:pt x="12562" y="8910"/>
                    <a:pt x="12645" y="8803"/>
                  </a:cubicBezTo>
                  <a:cubicBezTo>
                    <a:pt x="12764" y="8660"/>
                    <a:pt x="12883" y="8505"/>
                    <a:pt x="12990" y="8350"/>
                  </a:cubicBezTo>
                  <a:cubicBezTo>
                    <a:pt x="13026" y="8291"/>
                    <a:pt x="13062" y="8231"/>
                    <a:pt x="13109" y="8172"/>
                  </a:cubicBezTo>
                  <a:cubicBezTo>
                    <a:pt x="13181" y="8052"/>
                    <a:pt x="13240" y="7933"/>
                    <a:pt x="13300" y="7814"/>
                  </a:cubicBezTo>
                  <a:cubicBezTo>
                    <a:pt x="13324" y="7779"/>
                    <a:pt x="13336" y="7743"/>
                    <a:pt x="13348" y="7719"/>
                  </a:cubicBezTo>
                  <a:close/>
                  <a:moveTo>
                    <a:pt x="8558" y="1"/>
                  </a:moveTo>
                  <a:cubicBezTo>
                    <a:pt x="8508" y="1"/>
                    <a:pt x="8457" y="2"/>
                    <a:pt x="8406" y="4"/>
                  </a:cubicBezTo>
                  <a:cubicBezTo>
                    <a:pt x="8180" y="4"/>
                    <a:pt x="7966" y="28"/>
                    <a:pt x="7752" y="63"/>
                  </a:cubicBezTo>
                  <a:cubicBezTo>
                    <a:pt x="7609" y="87"/>
                    <a:pt x="7466" y="111"/>
                    <a:pt x="7335" y="135"/>
                  </a:cubicBezTo>
                  <a:cubicBezTo>
                    <a:pt x="7228" y="159"/>
                    <a:pt x="7133" y="182"/>
                    <a:pt x="7037" y="218"/>
                  </a:cubicBezTo>
                  <a:cubicBezTo>
                    <a:pt x="6859" y="266"/>
                    <a:pt x="6668" y="337"/>
                    <a:pt x="6490" y="409"/>
                  </a:cubicBezTo>
                  <a:cubicBezTo>
                    <a:pt x="6335" y="480"/>
                    <a:pt x="6168" y="552"/>
                    <a:pt x="6013" y="635"/>
                  </a:cubicBezTo>
                  <a:cubicBezTo>
                    <a:pt x="5882" y="706"/>
                    <a:pt x="5763" y="778"/>
                    <a:pt x="5632" y="861"/>
                  </a:cubicBezTo>
                  <a:cubicBezTo>
                    <a:pt x="5597" y="885"/>
                    <a:pt x="5561" y="909"/>
                    <a:pt x="5513" y="933"/>
                  </a:cubicBezTo>
                  <a:cubicBezTo>
                    <a:pt x="5370" y="1040"/>
                    <a:pt x="5228" y="1147"/>
                    <a:pt x="5085" y="1266"/>
                  </a:cubicBezTo>
                  <a:cubicBezTo>
                    <a:pt x="4954" y="1373"/>
                    <a:pt x="4835" y="1492"/>
                    <a:pt x="4716" y="1599"/>
                  </a:cubicBezTo>
                  <a:cubicBezTo>
                    <a:pt x="4644" y="1683"/>
                    <a:pt x="4573" y="1766"/>
                    <a:pt x="4501" y="1849"/>
                  </a:cubicBezTo>
                  <a:cubicBezTo>
                    <a:pt x="4382" y="1754"/>
                    <a:pt x="4275" y="1659"/>
                    <a:pt x="4156" y="1564"/>
                  </a:cubicBezTo>
                  <a:cubicBezTo>
                    <a:pt x="4001" y="1433"/>
                    <a:pt x="3846" y="1302"/>
                    <a:pt x="3680" y="1183"/>
                  </a:cubicBezTo>
                  <a:cubicBezTo>
                    <a:pt x="3358" y="933"/>
                    <a:pt x="3013" y="706"/>
                    <a:pt x="2644" y="528"/>
                  </a:cubicBezTo>
                  <a:cubicBezTo>
                    <a:pt x="2287" y="349"/>
                    <a:pt x="1882" y="206"/>
                    <a:pt x="1477" y="147"/>
                  </a:cubicBezTo>
                  <a:cubicBezTo>
                    <a:pt x="1281" y="88"/>
                    <a:pt x="1081" y="51"/>
                    <a:pt x="898" y="51"/>
                  </a:cubicBezTo>
                  <a:cubicBezTo>
                    <a:pt x="747" y="51"/>
                    <a:pt x="607" y="76"/>
                    <a:pt x="489" y="135"/>
                  </a:cubicBezTo>
                  <a:cubicBezTo>
                    <a:pt x="453" y="135"/>
                    <a:pt x="417" y="159"/>
                    <a:pt x="405" y="182"/>
                  </a:cubicBezTo>
                  <a:cubicBezTo>
                    <a:pt x="382" y="194"/>
                    <a:pt x="370" y="206"/>
                    <a:pt x="346" y="218"/>
                  </a:cubicBezTo>
                  <a:cubicBezTo>
                    <a:pt x="346" y="218"/>
                    <a:pt x="346" y="218"/>
                    <a:pt x="346" y="230"/>
                  </a:cubicBezTo>
                  <a:cubicBezTo>
                    <a:pt x="322" y="230"/>
                    <a:pt x="310" y="254"/>
                    <a:pt x="310" y="266"/>
                  </a:cubicBezTo>
                  <a:cubicBezTo>
                    <a:pt x="239" y="325"/>
                    <a:pt x="191" y="397"/>
                    <a:pt x="144" y="468"/>
                  </a:cubicBezTo>
                  <a:cubicBezTo>
                    <a:pt x="48" y="575"/>
                    <a:pt x="1" y="730"/>
                    <a:pt x="1" y="885"/>
                  </a:cubicBezTo>
                  <a:cubicBezTo>
                    <a:pt x="1" y="1290"/>
                    <a:pt x="251" y="1695"/>
                    <a:pt x="489" y="1992"/>
                  </a:cubicBezTo>
                  <a:cubicBezTo>
                    <a:pt x="751" y="2326"/>
                    <a:pt x="1072" y="2599"/>
                    <a:pt x="1406" y="2861"/>
                  </a:cubicBezTo>
                  <a:cubicBezTo>
                    <a:pt x="2025" y="3361"/>
                    <a:pt x="2656" y="3838"/>
                    <a:pt x="3287" y="4314"/>
                  </a:cubicBezTo>
                  <a:cubicBezTo>
                    <a:pt x="3275" y="4421"/>
                    <a:pt x="3251" y="4528"/>
                    <a:pt x="3239" y="4635"/>
                  </a:cubicBezTo>
                  <a:cubicBezTo>
                    <a:pt x="3215" y="4790"/>
                    <a:pt x="3203" y="4933"/>
                    <a:pt x="3192" y="5088"/>
                  </a:cubicBezTo>
                  <a:cubicBezTo>
                    <a:pt x="3049" y="7838"/>
                    <a:pt x="5037" y="10291"/>
                    <a:pt x="7823" y="10660"/>
                  </a:cubicBezTo>
                  <a:cubicBezTo>
                    <a:pt x="7859" y="10672"/>
                    <a:pt x="7906" y="10684"/>
                    <a:pt x="7954" y="10684"/>
                  </a:cubicBezTo>
                  <a:cubicBezTo>
                    <a:pt x="8152" y="10709"/>
                    <a:pt x="8350" y="10721"/>
                    <a:pt x="8546" y="10721"/>
                  </a:cubicBezTo>
                  <a:cubicBezTo>
                    <a:pt x="8715" y="10721"/>
                    <a:pt x="8884" y="10712"/>
                    <a:pt x="9049" y="10696"/>
                  </a:cubicBezTo>
                  <a:cubicBezTo>
                    <a:pt x="9216" y="10684"/>
                    <a:pt x="9371" y="10660"/>
                    <a:pt x="9538" y="10624"/>
                  </a:cubicBezTo>
                  <a:cubicBezTo>
                    <a:pt x="9645" y="10600"/>
                    <a:pt x="9752" y="10577"/>
                    <a:pt x="9871" y="10553"/>
                  </a:cubicBezTo>
                  <a:cubicBezTo>
                    <a:pt x="10264" y="10446"/>
                    <a:pt x="10657" y="10303"/>
                    <a:pt x="11014" y="10112"/>
                  </a:cubicBezTo>
                  <a:cubicBezTo>
                    <a:pt x="11193" y="10017"/>
                    <a:pt x="11359" y="9922"/>
                    <a:pt x="11526" y="9803"/>
                  </a:cubicBezTo>
                  <a:cubicBezTo>
                    <a:pt x="11562" y="9779"/>
                    <a:pt x="11597" y="9755"/>
                    <a:pt x="11633" y="9731"/>
                  </a:cubicBezTo>
                  <a:cubicBezTo>
                    <a:pt x="12407" y="10112"/>
                    <a:pt x="13217" y="10446"/>
                    <a:pt x="14062" y="10636"/>
                  </a:cubicBezTo>
                  <a:cubicBezTo>
                    <a:pt x="14300" y="10696"/>
                    <a:pt x="14550" y="10743"/>
                    <a:pt x="14800" y="10779"/>
                  </a:cubicBezTo>
                  <a:cubicBezTo>
                    <a:pt x="14921" y="10794"/>
                    <a:pt x="15041" y="10809"/>
                    <a:pt x="15162" y="10809"/>
                  </a:cubicBezTo>
                  <a:cubicBezTo>
                    <a:pt x="15232" y="10809"/>
                    <a:pt x="15302" y="10804"/>
                    <a:pt x="15372" y="10791"/>
                  </a:cubicBezTo>
                  <a:cubicBezTo>
                    <a:pt x="15800" y="10708"/>
                    <a:pt x="15991" y="10315"/>
                    <a:pt x="15836" y="9910"/>
                  </a:cubicBezTo>
                  <a:cubicBezTo>
                    <a:pt x="15681" y="9505"/>
                    <a:pt x="15336" y="9148"/>
                    <a:pt x="15038" y="8850"/>
                  </a:cubicBezTo>
                  <a:cubicBezTo>
                    <a:pt x="14729" y="8541"/>
                    <a:pt x="14383" y="8267"/>
                    <a:pt x="14014" y="8041"/>
                  </a:cubicBezTo>
                  <a:cubicBezTo>
                    <a:pt x="13836" y="7922"/>
                    <a:pt x="13645" y="7814"/>
                    <a:pt x="13443" y="7719"/>
                  </a:cubicBezTo>
                  <a:cubicBezTo>
                    <a:pt x="13407" y="7707"/>
                    <a:pt x="13383" y="7707"/>
                    <a:pt x="13359" y="7707"/>
                  </a:cubicBezTo>
                  <a:cubicBezTo>
                    <a:pt x="13431" y="7564"/>
                    <a:pt x="13490" y="7421"/>
                    <a:pt x="13550" y="7279"/>
                  </a:cubicBezTo>
                  <a:cubicBezTo>
                    <a:pt x="13610" y="7112"/>
                    <a:pt x="13657" y="6945"/>
                    <a:pt x="13705" y="6767"/>
                  </a:cubicBezTo>
                  <a:cubicBezTo>
                    <a:pt x="13729" y="6683"/>
                    <a:pt x="13752" y="6600"/>
                    <a:pt x="13776" y="6517"/>
                  </a:cubicBezTo>
                  <a:cubicBezTo>
                    <a:pt x="13800" y="6374"/>
                    <a:pt x="13836" y="6231"/>
                    <a:pt x="13848" y="6088"/>
                  </a:cubicBezTo>
                  <a:cubicBezTo>
                    <a:pt x="13860" y="5993"/>
                    <a:pt x="13871" y="5909"/>
                    <a:pt x="13883" y="5814"/>
                  </a:cubicBezTo>
                  <a:cubicBezTo>
                    <a:pt x="13907" y="5564"/>
                    <a:pt x="13907" y="5314"/>
                    <a:pt x="13895" y="5064"/>
                  </a:cubicBezTo>
                  <a:cubicBezTo>
                    <a:pt x="13871" y="4671"/>
                    <a:pt x="13812" y="4278"/>
                    <a:pt x="13705" y="3909"/>
                  </a:cubicBezTo>
                  <a:cubicBezTo>
                    <a:pt x="13169" y="2028"/>
                    <a:pt x="11633" y="516"/>
                    <a:pt x="9621" y="111"/>
                  </a:cubicBezTo>
                  <a:cubicBezTo>
                    <a:pt x="9502" y="87"/>
                    <a:pt x="9383" y="63"/>
                    <a:pt x="9264" y="51"/>
                  </a:cubicBezTo>
                  <a:cubicBezTo>
                    <a:pt x="9029" y="22"/>
                    <a:pt x="8793" y="1"/>
                    <a:pt x="8558"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70" name="Google Shape;3270;p76"/>
            <p:cNvGrpSpPr/>
            <p:nvPr/>
          </p:nvGrpSpPr>
          <p:grpSpPr>
            <a:xfrm>
              <a:off x="5633324" y="1355563"/>
              <a:ext cx="392739" cy="268131"/>
              <a:chOff x="4792462" y="1485625"/>
              <a:chExt cx="392739" cy="268131"/>
            </a:xfrm>
          </p:grpSpPr>
          <p:grpSp>
            <p:nvGrpSpPr>
              <p:cNvPr id="3271" name="Google Shape;3271;p76"/>
              <p:cNvGrpSpPr/>
              <p:nvPr/>
            </p:nvGrpSpPr>
            <p:grpSpPr>
              <a:xfrm>
                <a:off x="4865175" y="1485625"/>
                <a:ext cx="271200" cy="267125"/>
                <a:chOff x="4865175" y="1485625"/>
                <a:chExt cx="271200" cy="267125"/>
              </a:xfrm>
            </p:grpSpPr>
            <p:sp>
              <p:nvSpPr>
                <p:cNvPr id="3272" name="Google Shape;3272;p76"/>
                <p:cNvSpPr/>
                <p:nvPr/>
              </p:nvSpPr>
              <p:spPr>
                <a:xfrm>
                  <a:off x="4929775" y="1501500"/>
                  <a:ext cx="191700" cy="188450"/>
                </a:xfrm>
                <a:custGeom>
                  <a:avLst/>
                  <a:gdLst/>
                  <a:ahLst/>
                  <a:cxnLst/>
                  <a:rect l="l" t="t" r="r" b="b"/>
                  <a:pathLst>
                    <a:path w="7668" h="7538" extrusionOk="0">
                      <a:moveTo>
                        <a:pt x="381" y="1"/>
                      </a:moveTo>
                      <a:cubicBezTo>
                        <a:pt x="250" y="72"/>
                        <a:pt x="119" y="144"/>
                        <a:pt x="0" y="227"/>
                      </a:cubicBezTo>
                      <a:cubicBezTo>
                        <a:pt x="346" y="834"/>
                        <a:pt x="715" y="1429"/>
                        <a:pt x="1108" y="2001"/>
                      </a:cubicBezTo>
                      <a:cubicBezTo>
                        <a:pt x="1977" y="3263"/>
                        <a:pt x="2953" y="4442"/>
                        <a:pt x="4120" y="5442"/>
                      </a:cubicBezTo>
                      <a:cubicBezTo>
                        <a:pt x="4703" y="5930"/>
                        <a:pt x="5311" y="6382"/>
                        <a:pt x="5965" y="6775"/>
                      </a:cubicBezTo>
                      <a:cubicBezTo>
                        <a:pt x="6299" y="6978"/>
                        <a:pt x="6644" y="7156"/>
                        <a:pt x="6989" y="7323"/>
                      </a:cubicBezTo>
                      <a:cubicBezTo>
                        <a:pt x="7144" y="7394"/>
                        <a:pt x="7311" y="7466"/>
                        <a:pt x="7477" y="7537"/>
                      </a:cubicBezTo>
                      <a:cubicBezTo>
                        <a:pt x="7549" y="7418"/>
                        <a:pt x="7608" y="7299"/>
                        <a:pt x="7668" y="7180"/>
                      </a:cubicBezTo>
                      <a:cubicBezTo>
                        <a:pt x="7382" y="7025"/>
                        <a:pt x="7108" y="6871"/>
                        <a:pt x="6823" y="6704"/>
                      </a:cubicBezTo>
                      <a:cubicBezTo>
                        <a:pt x="6620" y="6585"/>
                        <a:pt x="6430" y="6454"/>
                        <a:pt x="6227" y="6323"/>
                      </a:cubicBezTo>
                      <a:cubicBezTo>
                        <a:pt x="5692" y="6204"/>
                        <a:pt x="5203" y="5918"/>
                        <a:pt x="4846" y="5501"/>
                      </a:cubicBezTo>
                      <a:cubicBezTo>
                        <a:pt x="4632" y="5299"/>
                        <a:pt x="4441" y="5049"/>
                        <a:pt x="4287" y="4775"/>
                      </a:cubicBezTo>
                      <a:cubicBezTo>
                        <a:pt x="4275" y="4763"/>
                        <a:pt x="4275" y="4739"/>
                        <a:pt x="4263" y="4727"/>
                      </a:cubicBezTo>
                      <a:cubicBezTo>
                        <a:pt x="4227" y="4644"/>
                        <a:pt x="4179" y="4549"/>
                        <a:pt x="4156" y="4454"/>
                      </a:cubicBezTo>
                      <a:cubicBezTo>
                        <a:pt x="4144" y="4430"/>
                        <a:pt x="4144" y="4418"/>
                        <a:pt x="4144" y="4394"/>
                      </a:cubicBezTo>
                      <a:cubicBezTo>
                        <a:pt x="3382" y="3727"/>
                        <a:pt x="2655" y="3025"/>
                        <a:pt x="2001" y="2275"/>
                      </a:cubicBezTo>
                      <a:cubicBezTo>
                        <a:pt x="1381" y="1572"/>
                        <a:pt x="810" y="822"/>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3" name="Google Shape;3273;p76"/>
                <p:cNvSpPr/>
                <p:nvPr/>
              </p:nvSpPr>
              <p:spPr>
                <a:xfrm>
                  <a:off x="4916075" y="1508950"/>
                  <a:ext cx="197675" cy="196775"/>
                </a:xfrm>
                <a:custGeom>
                  <a:avLst/>
                  <a:gdLst/>
                  <a:ahLst/>
                  <a:cxnLst/>
                  <a:rect l="l" t="t" r="r" b="b"/>
                  <a:pathLst>
                    <a:path w="7907" h="7871" extrusionOk="0">
                      <a:moveTo>
                        <a:pt x="429" y="0"/>
                      </a:moveTo>
                      <a:cubicBezTo>
                        <a:pt x="286" y="108"/>
                        <a:pt x="132" y="215"/>
                        <a:pt x="1" y="334"/>
                      </a:cubicBezTo>
                      <a:cubicBezTo>
                        <a:pt x="286" y="822"/>
                        <a:pt x="572" y="1322"/>
                        <a:pt x="894" y="1798"/>
                      </a:cubicBezTo>
                      <a:cubicBezTo>
                        <a:pt x="989" y="1953"/>
                        <a:pt x="1096" y="2108"/>
                        <a:pt x="1203" y="2263"/>
                      </a:cubicBezTo>
                      <a:cubicBezTo>
                        <a:pt x="1977" y="2798"/>
                        <a:pt x="2596" y="3513"/>
                        <a:pt x="3025" y="4358"/>
                      </a:cubicBezTo>
                      <a:cubicBezTo>
                        <a:pt x="3025" y="4358"/>
                        <a:pt x="3025" y="4370"/>
                        <a:pt x="3025" y="4370"/>
                      </a:cubicBezTo>
                      <a:cubicBezTo>
                        <a:pt x="3965" y="5465"/>
                        <a:pt x="5156" y="6394"/>
                        <a:pt x="6359" y="7168"/>
                      </a:cubicBezTo>
                      <a:cubicBezTo>
                        <a:pt x="6751" y="7418"/>
                        <a:pt x="7144" y="7644"/>
                        <a:pt x="7561" y="7870"/>
                      </a:cubicBezTo>
                      <a:cubicBezTo>
                        <a:pt x="7680" y="7727"/>
                        <a:pt x="7799" y="7573"/>
                        <a:pt x="7906" y="7418"/>
                      </a:cubicBezTo>
                      <a:cubicBezTo>
                        <a:pt x="7704" y="7335"/>
                        <a:pt x="7502" y="7239"/>
                        <a:pt x="7311" y="7144"/>
                      </a:cubicBezTo>
                      <a:cubicBezTo>
                        <a:pt x="6942" y="6965"/>
                        <a:pt x="6573" y="6763"/>
                        <a:pt x="6228" y="6537"/>
                      </a:cubicBezTo>
                      <a:cubicBezTo>
                        <a:pt x="3739" y="4989"/>
                        <a:pt x="1798" y="2572"/>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4" name="Google Shape;3274;p76"/>
                <p:cNvSpPr/>
                <p:nvPr/>
              </p:nvSpPr>
              <p:spPr>
                <a:xfrm>
                  <a:off x="4865175" y="1612825"/>
                  <a:ext cx="122675" cy="139925"/>
                </a:xfrm>
                <a:custGeom>
                  <a:avLst/>
                  <a:gdLst/>
                  <a:ahLst/>
                  <a:cxnLst/>
                  <a:rect l="l" t="t" r="r" b="b"/>
                  <a:pathLst>
                    <a:path w="4907" h="5597" extrusionOk="0">
                      <a:moveTo>
                        <a:pt x="144" y="1"/>
                      </a:moveTo>
                      <a:lnTo>
                        <a:pt x="144" y="1"/>
                      </a:lnTo>
                      <a:cubicBezTo>
                        <a:pt x="1" y="2751"/>
                        <a:pt x="1989" y="5204"/>
                        <a:pt x="4763" y="5573"/>
                      </a:cubicBezTo>
                      <a:cubicBezTo>
                        <a:pt x="4811" y="5585"/>
                        <a:pt x="4858" y="5585"/>
                        <a:pt x="4906" y="5597"/>
                      </a:cubicBezTo>
                      <a:cubicBezTo>
                        <a:pt x="4608" y="5406"/>
                        <a:pt x="4323" y="5216"/>
                        <a:pt x="4049" y="5001"/>
                      </a:cubicBezTo>
                      <a:cubicBezTo>
                        <a:pt x="3680" y="4715"/>
                        <a:pt x="3334" y="4394"/>
                        <a:pt x="3013" y="4049"/>
                      </a:cubicBezTo>
                      <a:cubicBezTo>
                        <a:pt x="2996" y="4053"/>
                        <a:pt x="2976" y="4056"/>
                        <a:pt x="2956" y="4056"/>
                      </a:cubicBezTo>
                      <a:cubicBezTo>
                        <a:pt x="2922" y="4056"/>
                        <a:pt x="2884" y="4048"/>
                        <a:pt x="2846" y="4025"/>
                      </a:cubicBezTo>
                      <a:lnTo>
                        <a:pt x="2834" y="4025"/>
                      </a:lnTo>
                      <a:cubicBezTo>
                        <a:pt x="2820" y="4028"/>
                        <a:pt x="2806" y="4029"/>
                        <a:pt x="2791" y="4029"/>
                      </a:cubicBezTo>
                      <a:cubicBezTo>
                        <a:pt x="2742" y="4029"/>
                        <a:pt x="2689" y="4014"/>
                        <a:pt x="2644" y="3977"/>
                      </a:cubicBezTo>
                      <a:cubicBezTo>
                        <a:pt x="2549" y="3906"/>
                        <a:pt x="2453" y="3823"/>
                        <a:pt x="2358" y="3727"/>
                      </a:cubicBezTo>
                      <a:cubicBezTo>
                        <a:pt x="1894" y="3382"/>
                        <a:pt x="1537" y="2894"/>
                        <a:pt x="1322" y="2346"/>
                      </a:cubicBezTo>
                      <a:cubicBezTo>
                        <a:pt x="1310" y="2310"/>
                        <a:pt x="1310" y="2275"/>
                        <a:pt x="1310" y="2251"/>
                      </a:cubicBezTo>
                      <a:cubicBezTo>
                        <a:pt x="1298" y="2215"/>
                        <a:pt x="1275" y="2179"/>
                        <a:pt x="1263" y="2156"/>
                      </a:cubicBezTo>
                      <a:cubicBezTo>
                        <a:pt x="1025" y="1822"/>
                        <a:pt x="810" y="1465"/>
                        <a:pt x="620" y="1108"/>
                      </a:cubicBezTo>
                      <a:cubicBezTo>
                        <a:pt x="441" y="763"/>
                        <a:pt x="275" y="382"/>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5" name="Google Shape;3275;p76"/>
                <p:cNvSpPr/>
                <p:nvPr/>
              </p:nvSpPr>
              <p:spPr>
                <a:xfrm>
                  <a:off x="4898825" y="1525625"/>
                  <a:ext cx="195875" cy="205100"/>
                </a:xfrm>
                <a:custGeom>
                  <a:avLst/>
                  <a:gdLst/>
                  <a:ahLst/>
                  <a:cxnLst/>
                  <a:rect l="l" t="t" r="r" b="b"/>
                  <a:pathLst>
                    <a:path w="7835" h="8204" extrusionOk="0">
                      <a:moveTo>
                        <a:pt x="322" y="0"/>
                      </a:moveTo>
                      <a:cubicBezTo>
                        <a:pt x="214" y="119"/>
                        <a:pt x="107" y="238"/>
                        <a:pt x="0" y="369"/>
                      </a:cubicBezTo>
                      <a:cubicBezTo>
                        <a:pt x="298" y="905"/>
                        <a:pt x="524" y="1500"/>
                        <a:pt x="691" y="2060"/>
                      </a:cubicBezTo>
                      <a:cubicBezTo>
                        <a:pt x="822" y="2489"/>
                        <a:pt x="869" y="2953"/>
                        <a:pt x="1060" y="3358"/>
                      </a:cubicBezTo>
                      <a:cubicBezTo>
                        <a:pt x="1274" y="3810"/>
                        <a:pt x="1726" y="3917"/>
                        <a:pt x="2155" y="4072"/>
                      </a:cubicBezTo>
                      <a:cubicBezTo>
                        <a:pt x="3155" y="4429"/>
                        <a:pt x="3762" y="5286"/>
                        <a:pt x="4441" y="6037"/>
                      </a:cubicBezTo>
                      <a:cubicBezTo>
                        <a:pt x="5120" y="6799"/>
                        <a:pt x="5906" y="7441"/>
                        <a:pt x="6763" y="7989"/>
                      </a:cubicBezTo>
                      <a:cubicBezTo>
                        <a:pt x="6882" y="8061"/>
                        <a:pt x="7013" y="8132"/>
                        <a:pt x="7132" y="8203"/>
                      </a:cubicBezTo>
                      <a:cubicBezTo>
                        <a:pt x="7382" y="8037"/>
                        <a:pt x="7620" y="7846"/>
                        <a:pt x="7834" y="7632"/>
                      </a:cubicBezTo>
                      <a:cubicBezTo>
                        <a:pt x="6727" y="7037"/>
                        <a:pt x="5679" y="6310"/>
                        <a:pt x="4727" y="5489"/>
                      </a:cubicBezTo>
                      <a:cubicBezTo>
                        <a:pt x="4191" y="5025"/>
                        <a:pt x="3667" y="4536"/>
                        <a:pt x="3203" y="3989"/>
                      </a:cubicBezTo>
                      <a:cubicBezTo>
                        <a:pt x="2953" y="3870"/>
                        <a:pt x="2703" y="3715"/>
                        <a:pt x="2488" y="3548"/>
                      </a:cubicBezTo>
                      <a:cubicBezTo>
                        <a:pt x="1965" y="3286"/>
                        <a:pt x="1560" y="2810"/>
                        <a:pt x="1417" y="2238"/>
                      </a:cubicBezTo>
                      <a:cubicBezTo>
                        <a:pt x="1381" y="2167"/>
                        <a:pt x="1345" y="2108"/>
                        <a:pt x="1310" y="2036"/>
                      </a:cubicBezTo>
                      <a:cubicBezTo>
                        <a:pt x="1262" y="1929"/>
                        <a:pt x="1286" y="1834"/>
                        <a:pt x="1345" y="1774"/>
                      </a:cubicBezTo>
                      <a:lnTo>
                        <a:pt x="1345" y="1762"/>
                      </a:lnTo>
                      <a:cubicBezTo>
                        <a:pt x="1345" y="1750"/>
                        <a:pt x="1345" y="1738"/>
                        <a:pt x="1345" y="1727"/>
                      </a:cubicBezTo>
                      <a:cubicBezTo>
                        <a:pt x="1274" y="1619"/>
                        <a:pt x="1203" y="1512"/>
                        <a:pt x="1131" y="1405"/>
                      </a:cubicBezTo>
                      <a:cubicBezTo>
                        <a:pt x="845" y="953"/>
                        <a:pt x="560" y="488"/>
                        <a:pt x="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6" name="Google Shape;3276;p76"/>
                <p:cNvSpPr/>
                <p:nvPr/>
              </p:nvSpPr>
              <p:spPr>
                <a:xfrm>
                  <a:off x="4884825" y="1545850"/>
                  <a:ext cx="179500" cy="203325"/>
                </a:xfrm>
                <a:custGeom>
                  <a:avLst/>
                  <a:gdLst/>
                  <a:ahLst/>
                  <a:cxnLst/>
                  <a:rect l="l" t="t" r="r" b="b"/>
                  <a:pathLst>
                    <a:path w="7180" h="8133" extrusionOk="0">
                      <a:moveTo>
                        <a:pt x="227" y="1"/>
                      </a:moveTo>
                      <a:cubicBezTo>
                        <a:pt x="143" y="132"/>
                        <a:pt x="72" y="251"/>
                        <a:pt x="0" y="382"/>
                      </a:cubicBezTo>
                      <a:cubicBezTo>
                        <a:pt x="72" y="703"/>
                        <a:pt x="108" y="1037"/>
                        <a:pt x="179" y="1358"/>
                      </a:cubicBezTo>
                      <a:cubicBezTo>
                        <a:pt x="274" y="1799"/>
                        <a:pt x="381" y="2215"/>
                        <a:pt x="548" y="2632"/>
                      </a:cubicBezTo>
                      <a:cubicBezTo>
                        <a:pt x="870" y="3430"/>
                        <a:pt x="1394" y="4037"/>
                        <a:pt x="2013" y="4620"/>
                      </a:cubicBezTo>
                      <a:cubicBezTo>
                        <a:pt x="2310" y="4906"/>
                        <a:pt x="2608" y="5192"/>
                        <a:pt x="2870" y="5501"/>
                      </a:cubicBezTo>
                      <a:cubicBezTo>
                        <a:pt x="3144" y="5835"/>
                        <a:pt x="3370" y="6216"/>
                        <a:pt x="3656" y="6537"/>
                      </a:cubicBezTo>
                      <a:cubicBezTo>
                        <a:pt x="3965" y="6894"/>
                        <a:pt x="4358" y="7156"/>
                        <a:pt x="4763" y="7406"/>
                      </a:cubicBezTo>
                      <a:cubicBezTo>
                        <a:pt x="5144" y="7645"/>
                        <a:pt x="5537" y="7871"/>
                        <a:pt x="5930" y="8085"/>
                      </a:cubicBezTo>
                      <a:cubicBezTo>
                        <a:pt x="5966" y="8109"/>
                        <a:pt x="6001" y="8121"/>
                        <a:pt x="6037" y="8133"/>
                      </a:cubicBezTo>
                      <a:cubicBezTo>
                        <a:pt x="6430" y="8037"/>
                        <a:pt x="6823" y="7883"/>
                        <a:pt x="7180" y="7692"/>
                      </a:cubicBezTo>
                      <a:cubicBezTo>
                        <a:pt x="7049" y="7621"/>
                        <a:pt x="6918" y="7537"/>
                        <a:pt x="6787" y="7442"/>
                      </a:cubicBezTo>
                      <a:cubicBezTo>
                        <a:pt x="5930" y="6871"/>
                        <a:pt x="5156" y="6180"/>
                        <a:pt x="4477" y="5406"/>
                      </a:cubicBezTo>
                      <a:cubicBezTo>
                        <a:pt x="4120" y="5001"/>
                        <a:pt x="3787" y="4573"/>
                        <a:pt x="3370" y="4227"/>
                      </a:cubicBezTo>
                      <a:cubicBezTo>
                        <a:pt x="2953" y="3882"/>
                        <a:pt x="2489" y="3775"/>
                        <a:pt x="2001" y="3573"/>
                      </a:cubicBezTo>
                      <a:cubicBezTo>
                        <a:pt x="1560" y="3406"/>
                        <a:pt x="1239" y="3084"/>
                        <a:pt x="1072" y="2644"/>
                      </a:cubicBezTo>
                      <a:cubicBezTo>
                        <a:pt x="893" y="2215"/>
                        <a:pt x="846" y="1739"/>
                        <a:pt x="715" y="1287"/>
                      </a:cubicBezTo>
                      <a:cubicBezTo>
                        <a:pt x="584" y="846"/>
                        <a:pt x="417" y="429"/>
                        <a:pt x="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7" name="Google Shape;3277;p76"/>
                <p:cNvSpPr/>
                <p:nvPr/>
              </p:nvSpPr>
              <p:spPr>
                <a:xfrm>
                  <a:off x="4874100" y="1563725"/>
                  <a:ext cx="153325" cy="189025"/>
                </a:xfrm>
                <a:custGeom>
                  <a:avLst/>
                  <a:gdLst/>
                  <a:ahLst/>
                  <a:cxnLst/>
                  <a:rect l="l" t="t" r="r" b="b"/>
                  <a:pathLst>
                    <a:path w="6133" h="7561" extrusionOk="0">
                      <a:moveTo>
                        <a:pt x="263" y="0"/>
                      </a:moveTo>
                      <a:cubicBezTo>
                        <a:pt x="168" y="226"/>
                        <a:pt x="72" y="453"/>
                        <a:pt x="1" y="691"/>
                      </a:cubicBezTo>
                      <a:cubicBezTo>
                        <a:pt x="48" y="965"/>
                        <a:pt x="96" y="1226"/>
                        <a:pt x="168" y="1500"/>
                      </a:cubicBezTo>
                      <a:cubicBezTo>
                        <a:pt x="322" y="2036"/>
                        <a:pt x="549" y="2548"/>
                        <a:pt x="822" y="3024"/>
                      </a:cubicBezTo>
                      <a:cubicBezTo>
                        <a:pt x="989" y="3322"/>
                        <a:pt x="1180" y="3596"/>
                        <a:pt x="1370" y="3870"/>
                      </a:cubicBezTo>
                      <a:cubicBezTo>
                        <a:pt x="1549" y="3965"/>
                        <a:pt x="1703" y="4096"/>
                        <a:pt x="1846" y="4227"/>
                      </a:cubicBezTo>
                      <a:cubicBezTo>
                        <a:pt x="2251" y="4453"/>
                        <a:pt x="2561" y="4834"/>
                        <a:pt x="2727" y="5275"/>
                      </a:cubicBezTo>
                      <a:cubicBezTo>
                        <a:pt x="3073" y="5715"/>
                        <a:pt x="3466" y="6108"/>
                        <a:pt x="3906" y="6453"/>
                      </a:cubicBezTo>
                      <a:cubicBezTo>
                        <a:pt x="4406" y="6858"/>
                        <a:pt x="4954" y="7191"/>
                        <a:pt x="5525" y="7501"/>
                      </a:cubicBezTo>
                      <a:lnTo>
                        <a:pt x="5644" y="7561"/>
                      </a:lnTo>
                      <a:cubicBezTo>
                        <a:pt x="5811" y="7549"/>
                        <a:pt x="5966" y="7525"/>
                        <a:pt x="6133" y="7501"/>
                      </a:cubicBezTo>
                      <a:cubicBezTo>
                        <a:pt x="6037" y="7453"/>
                        <a:pt x="5942" y="7406"/>
                        <a:pt x="5859" y="7358"/>
                      </a:cubicBezTo>
                      <a:cubicBezTo>
                        <a:pt x="5085" y="6918"/>
                        <a:pt x="4287" y="6489"/>
                        <a:pt x="3739" y="5763"/>
                      </a:cubicBezTo>
                      <a:cubicBezTo>
                        <a:pt x="3466" y="5406"/>
                        <a:pt x="3227" y="5036"/>
                        <a:pt x="2930" y="4703"/>
                      </a:cubicBezTo>
                      <a:cubicBezTo>
                        <a:pt x="2620" y="4370"/>
                        <a:pt x="2275" y="4060"/>
                        <a:pt x="1942" y="3739"/>
                      </a:cubicBezTo>
                      <a:cubicBezTo>
                        <a:pt x="1370" y="3143"/>
                        <a:pt x="941" y="2488"/>
                        <a:pt x="668" y="1715"/>
                      </a:cubicBezTo>
                      <a:cubicBezTo>
                        <a:pt x="489" y="1167"/>
                        <a:pt x="346" y="584"/>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8" name="Google Shape;3278;p76"/>
                <p:cNvSpPr/>
                <p:nvPr/>
              </p:nvSpPr>
              <p:spPr>
                <a:xfrm>
                  <a:off x="4999125" y="1485625"/>
                  <a:ext cx="137250" cy="126625"/>
                </a:xfrm>
                <a:custGeom>
                  <a:avLst/>
                  <a:gdLst/>
                  <a:ahLst/>
                  <a:cxnLst/>
                  <a:rect l="l" t="t" r="r" b="b"/>
                  <a:pathLst>
                    <a:path w="5490" h="5065" extrusionOk="0">
                      <a:moveTo>
                        <a:pt x="203" y="0"/>
                      </a:moveTo>
                      <a:cubicBezTo>
                        <a:pt x="135" y="0"/>
                        <a:pt x="68" y="2"/>
                        <a:pt x="0" y="5"/>
                      </a:cubicBezTo>
                      <a:cubicBezTo>
                        <a:pt x="191" y="267"/>
                        <a:pt x="405" y="529"/>
                        <a:pt x="620" y="790"/>
                      </a:cubicBezTo>
                      <a:cubicBezTo>
                        <a:pt x="1941" y="2362"/>
                        <a:pt x="3513" y="3743"/>
                        <a:pt x="5227" y="4898"/>
                      </a:cubicBezTo>
                      <a:cubicBezTo>
                        <a:pt x="5311" y="4946"/>
                        <a:pt x="5394" y="5005"/>
                        <a:pt x="5489" y="5065"/>
                      </a:cubicBezTo>
                      <a:cubicBezTo>
                        <a:pt x="5465" y="4672"/>
                        <a:pt x="5394" y="4279"/>
                        <a:pt x="5299" y="3910"/>
                      </a:cubicBezTo>
                      <a:cubicBezTo>
                        <a:pt x="4930" y="3838"/>
                        <a:pt x="4632" y="3600"/>
                        <a:pt x="4346" y="3350"/>
                      </a:cubicBezTo>
                      <a:cubicBezTo>
                        <a:pt x="3989" y="3017"/>
                        <a:pt x="3632" y="2684"/>
                        <a:pt x="3287" y="2350"/>
                      </a:cubicBezTo>
                      <a:cubicBezTo>
                        <a:pt x="2572" y="1660"/>
                        <a:pt x="1905" y="945"/>
                        <a:pt x="1251" y="207"/>
                      </a:cubicBezTo>
                      <a:cubicBezTo>
                        <a:pt x="1227" y="183"/>
                        <a:pt x="1215" y="148"/>
                        <a:pt x="1203" y="112"/>
                      </a:cubicBezTo>
                      <a:cubicBezTo>
                        <a:pt x="1096" y="88"/>
                        <a:pt x="977" y="64"/>
                        <a:pt x="858" y="52"/>
                      </a:cubicBezTo>
                      <a:cubicBezTo>
                        <a:pt x="639" y="16"/>
                        <a:pt x="421"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9" name="Google Shape;3279;p76"/>
                <p:cNvSpPr/>
                <p:nvPr/>
              </p:nvSpPr>
              <p:spPr>
                <a:xfrm>
                  <a:off x="4972050" y="1486925"/>
                  <a:ext cx="164025" cy="161350"/>
                </a:xfrm>
                <a:custGeom>
                  <a:avLst/>
                  <a:gdLst/>
                  <a:ahLst/>
                  <a:cxnLst/>
                  <a:rect l="l" t="t" r="r" b="b"/>
                  <a:pathLst>
                    <a:path w="6561" h="6454" extrusionOk="0">
                      <a:moveTo>
                        <a:pt x="417" y="0"/>
                      </a:moveTo>
                      <a:cubicBezTo>
                        <a:pt x="274" y="24"/>
                        <a:pt x="143" y="48"/>
                        <a:pt x="0" y="84"/>
                      </a:cubicBezTo>
                      <a:cubicBezTo>
                        <a:pt x="83" y="227"/>
                        <a:pt x="167" y="357"/>
                        <a:pt x="250" y="488"/>
                      </a:cubicBezTo>
                      <a:cubicBezTo>
                        <a:pt x="464" y="822"/>
                        <a:pt x="691" y="1143"/>
                        <a:pt x="929" y="1465"/>
                      </a:cubicBezTo>
                      <a:cubicBezTo>
                        <a:pt x="1786" y="2620"/>
                        <a:pt x="2786" y="3703"/>
                        <a:pt x="3881" y="4632"/>
                      </a:cubicBezTo>
                      <a:cubicBezTo>
                        <a:pt x="4429" y="5096"/>
                        <a:pt x="5001" y="5537"/>
                        <a:pt x="5596" y="5930"/>
                      </a:cubicBezTo>
                      <a:cubicBezTo>
                        <a:pt x="5870" y="6120"/>
                        <a:pt x="6156" y="6287"/>
                        <a:pt x="6453" y="6453"/>
                      </a:cubicBezTo>
                      <a:cubicBezTo>
                        <a:pt x="6477" y="6322"/>
                        <a:pt x="6513" y="6180"/>
                        <a:pt x="6525" y="6025"/>
                      </a:cubicBezTo>
                      <a:cubicBezTo>
                        <a:pt x="6537" y="5941"/>
                        <a:pt x="6548" y="5846"/>
                        <a:pt x="6560" y="5763"/>
                      </a:cubicBezTo>
                      <a:cubicBezTo>
                        <a:pt x="5334" y="5001"/>
                        <a:pt x="4191" y="4120"/>
                        <a:pt x="3143" y="3132"/>
                      </a:cubicBezTo>
                      <a:cubicBezTo>
                        <a:pt x="2369" y="2405"/>
                        <a:pt x="1643" y="1608"/>
                        <a:pt x="988" y="762"/>
                      </a:cubicBezTo>
                      <a:cubicBezTo>
                        <a:pt x="798" y="512"/>
                        <a:pt x="607" y="262"/>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0" name="Google Shape;3280;p76"/>
                <p:cNvSpPr/>
                <p:nvPr/>
              </p:nvSpPr>
              <p:spPr>
                <a:xfrm>
                  <a:off x="4951200" y="1491075"/>
                  <a:ext cx="180700" cy="176550"/>
                </a:xfrm>
                <a:custGeom>
                  <a:avLst/>
                  <a:gdLst/>
                  <a:ahLst/>
                  <a:cxnLst/>
                  <a:rect l="l" t="t" r="r" b="b"/>
                  <a:pathLst>
                    <a:path w="7228" h="7062" extrusionOk="0">
                      <a:moveTo>
                        <a:pt x="560" y="1"/>
                      </a:moveTo>
                      <a:cubicBezTo>
                        <a:pt x="370" y="49"/>
                        <a:pt x="179" y="120"/>
                        <a:pt x="1" y="191"/>
                      </a:cubicBezTo>
                      <a:cubicBezTo>
                        <a:pt x="465" y="965"/>
                        <a:pt x="1013" y="1680"/>
                        <a:pt x="1608" y="2347"/>
                      </a:cubicBezTo>
                      <a:cubicBezTo>
                        <a:pt x="2406" y="3228"/>
                        <a:pt x="3299" y="4001"/>
                        <a:pt x="4192" y="4763"/>
                      </a:cubicBezTo>
                      <a:cubicBezTo>
                        <a:pt x="4894" y="5133"/>
                        <a:pt x="5501" y="5680"/>
                        <a:pt x="5930" y="6371"/>
                      </a:cubicBezTo>
                      <a:cubicBezTo>
                        <a:pt x="5930" y="6383"/>
                        <a:pt x="5942" y="6395"/>
                        <a:pt x="5954" y="6418"/>
                      </a:cubicBezTo>
                      <a:cubicBezTo>
                        <a:pt x="6037" y="6478"/>
                        <a:pt x="6132" y="6537"/>
                        <a:pt x="6228" y="6597"/>
                      </a:cubicBezTo>
                      <a:cubicBezTo>
                        <a:pt x="6501" y="6752"/>
                        <a:pt x="6775" y="6907"/>
                        <a:pt x="7061" y="7061"/>
                      </a:cubicBezTo>
                      <a:cubicBezTo>
                        <a:pt x="7121" y="6895"/>
                        <a:pt x="7180" y="6728"/>
                        <a:pt x="7228" y="6549"/>
                      </a:cubicBezTo>
                      <a:cubicBezTo>
                        <a:pt x="7192" y="6537"/>
                        <a:pt x="7168" y="6514"/>
                        <a:pt x="7132" y="6502"/>
                      </a:cubicBezTo>
                      <a:cubicBezTo>
                        <a:pt x="6787" y="6287"/>
                        <a:pt x="6454" y="6073"/>
                        <a:pt x="6108" y="5847"/>
                      </a:cubicBezTo>
                      <a:cubicBezTo>
                        <a:pt x="4894" y="5013"/>
                        <a:pt x="3763" y="4049"/>
                        <a:pt x="2763" y="2966"/>
                      </a:cubicBezTo>
                      <a:cubicBezTo>
                        <a:pt x="2263" y="2418"/>
                        <a:pt x="1798" y="1835"/>
                        <a:pt x="1370" y="1227"/>
                      </a:cubicBezTo>
                      <a:cubicBezTo>
                        <a:pt x="1155" y="930"/>
                        <a:pt x="953" y="632"/>
                        <a:pt x="751" y="322"/>
                      </a:cubicBezTo>
                      <a:cubicBezTo>
                        <a:pt x="691" y="215"/>
                        <a:pt x="620" y="108"/>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81" name="Google Shape;3281;p76"/>
              <p:cNvGrpSpPr/>
              <p:nvPr/>
            </p:nvGrpSpPr>
            <p:grpSpPr>
              <a:xfrm>
                <a:off x="4868750" y="1485725"/>
                <a:ext cx="267925" cy="267700"/>
                <a:chOff x="4868750" y="1485725"/>
                <a:chExt cx="267925" cy="267700"/>
              </a:xfrm>
            </p:grpSpPr>
            <p:sp>
              <p:nvSpPr>
                <p:cNvPr id="3282" name="Google Shape;3282;p76"/>
                <p:cNvSpPr/>
                <p:nvPr/>
              </p:nvSpPr>
              <p:spPr>
                <a:xfrm>
                  <a:off x="4982450" y="1485725"/>
                  <a:ext cx="154225" cy="145275"/>
                </a:xfrm>
                <a:custGeom>
                  <a:avLst/>
                  <a:gdLst/>
                  <a:ahLst/>
                  <a:cxnLst/>
                  <a:rect l="l" t="t" r="r" b="b"/>
                  <a:pathLst>
                    <a:path w="6169" h="5811" extrusionOk="0">
                      <a:moveTo>
                        <a:pt x="667" y="1"/>
                      </a:moveTo>
                      <a:cubicBezTo>
                        <a:pt x="441" y="1"/>
                        <a:pt x="215" y="24"/>
                        <a:pt x="1" y="60"/>
                      </a:cubicBezTo>
                      <a:cubicBezTo>
                        <a:pt x="191" y="310"/>
                        <a:pt x="382" y="560"/>
                        <a:pt x="572" y="810"/>
                      </a:cubicBezTo>
                      <a:cubicBezTo>
                        <a:pt x="1227" y="1656"/>
                        <a:pt x="1953" y="2453"/>
                        <a:pt x="2727" y="3192"/>
                      </a:cubicBezTo>
                      <a:cubicBezTo>
                        <a:pt x="3775" y="4180"/>
                        <a:pt x="4918" y="5049"/>
                        <a:pt x="6144" y="5811"/>
                      </a:cubicBezTo>
                      <a:cubicBezTo>
                        <a:pt x="6168" y="5561"/>
                        <a:pt x="6168" y="5311"/>
                        <a:pt x="6156" y="5061"/>
                      </a:cubicBezTo>
                      <a:cubicBezTo>
                        <a:pt x="6061" y="5001"/>
                        <a:pt x="5978" y="4942"/>
                        <a:pt x="5894" y="4894"/>
                      </a:cubicBezTo>
                      <a:cubicBezTo>
                        <a:pt x="4180" y="3739"/>
                        <a:pt x="2608" y="2358"/>
                        <a:pt x="1287" y="786"/>
                      </a:cubicBezTo>
                      <a:cubicBezTo>
                        <a:pt x="1072" y="525"/>
                        <a:pt x="858" y="263"/>
                        <a:pt x="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3" name="Google Shape;3283;p76"/>
                <p:cNvSpPr/>
                <p:nvPr/>
              </p:nvSpPr>
              <p:spPr>
                <a:xfrm>
                  <a:off x="4939300" y="1495850"/>
                  <a:ext cx="188150" cy="185175"/>
                </a:xfrm>
                <a:custGeom>
                  <a:avLst/>
                  <a:gdLst/>
                  <a:ahLst/>
                  <a:cxnLst/>
                  <a:rect l="l" t="t" r="r" b="b"/>
                  <a:pathLst>
                    <a:path w="7526" h="7407" extrusionOk="0">
                      <a:moveTo>
                        <a:pt x="477" y="0"/>
                      </a:moveTo>
                      <a:cubicBezTo>
                        <a:pt x="310" y="72"/>
                        <a:pt x="155" y="143"/>
                        <a:pt x="0" y="227"/>
                      </a:cubicBezTo>
                      <a:cubicBezTo>
                        <a:pt x="429" y="1048"/>
                        <a:pt x="989" y="1798"/>
                        <a:pt x="1608" y="2501"/>
                      </a:cubicBezTo>
                      <a:cubicBezTo>
                        <a:pt x="2274" y="3251"/>
                        <a:pt x="3001" y="3953"/>
                        <a:pt x="3763" y="4620"/>
                      </a:cubicBezTo>
                      <a:cubicBezTo>
                        <a:pt x="3763" y="4644"/>
                        <a:pt x="3763" y="4656"/>
                        <a:pt x="3775" y="4680"/>
                      </a:cubicBezTo>
                      <a:cubicBezTo>
                        <a:pt x="3798" y="4775"/>
                        <a:pt x="3846" y="4870"/>
                        <a:pt x="3882" y="4953"/>
                      </a:cubicBezTo>
                      <a:cubicBezTo>
                        <a:pt x="3894" y="4965"/>
                        <a:pt x="3894" y="4989"/>
                        <a:pt x="3906" y="5001"/>
                      </a:cubicBezTo>
                      <a:cubicBezTo>
                        <a:pt x="4060" y="5275"/>
                        <a:pt x="4251" y="5525"/>
                        <a:pt x="4465" y="5727"/>
                      </a:cubicBezTo>
                      <a:cubicBezTo>
                        <a:pt x="4822" y="6144"/>
                        <a:pt x="5311" y="6430"/>
                        <a:pt x="5846" y="6549"/>
                      </a:cubicBezTo>
                      <a:cubicBezTo>
                        <a:pt x="6049" y="6680"/>
                        <a:pt x="6239" y="6811"/>
                        <a:pt x="6442" y="6930"/>
                      </a:cubicBezTo>
                      <a:cubicBezTo>
                        <a:pt x="6727" y="7097"/>
                        <a:pt x="7001" y="7251"/>
                        <a:pt x="7287" y="7406"/>
                      </a:cubicBezTo>
                      <a:cubicBezTo>
                        <a:pt x="7382" y="7228"/>
                        <a:pt x="7466" y="7049"/>
                        <a:pt x="7525" y="6870"/>
                      </a:cubicBezTo>
                      <a:cubicBezTo>
                        <a:pt x="7251" y="6716"/>
                        <a:pt x="6977" y="6561"/>
                        <a:pt x="6704" y="6406"/>
                      </a:cubicBezTo>
                      <a:cubicBezTo>
                        <a:pt x="6608" y="6346"/>
                        <a:pt x="6513" y="6287"/>
                        <a:pt x="6418" y="6227"/>
                      </a:cubicBezTo>
                      <a:cubicBezTo>
                        <a:pt x="6418" y="6204"/>
                        <a:pt x="6406" y="6192"/>
                        <a:pt x="6394" y="6180"/>
                      </a:cubicBezTo>
                      <a:cubicBezTo>
                        <a:pt x="5977" y="5489"/>
                        <a:pt x="5370" y="4942"/>
                        <a:pt x="4668" y="4572"/>
                      </a:cubicBezTo>
                      <a:cubicBezTo>
                        <a:pt x="3775" y="3810"/>
                        <a:pt x="2882" y="3037"/>
                        <a:pt x="2084" y="2156"/>
                      </a:cubicBezTo>
                      <a:cubicBezTo>
                        <a:pt x="1477" y="1489"/>
                        <a:pt x="929" y="774"/>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4" name="Google Shape;3284;p76"/>
                <p:cNvSpPr/>
                <p:nvPr/>
              </p:nvSpPr>
              <p:spPr>
                <a:xfrm>
                  <a:off x="4906850" y="1517275"/>
                  <a:ext cx="198275" cy="199450"/>
                </a:xfrm>
                <a:custGeom>
                  <a:avLst/>
                  <a:gdLst/>
                  <a:ahLst/>
                  <a:cxnLst/>
                  <a:rect l="l" t="t" r="r" b="b"/>
                  <a:pathLst>
                    <a:path w="7931" h="7978" extrusionOk="0">
                      <a:moveTo>
                        <a:pt x="370" y="1"/>
                      </a:moveTo>
                      <a:cubicBezTo>
                        <a:pt x="239" y="108"/>
                        <a:pt x="120" y="215"/>
                        <a:pt x="1" y="334"/>
                      </a:cubicBezTo>
                      <a:cubicBezTo>
                        <a:pt x="239" y="822"/>
                        <a:pt x="524" y="1287"/>
                        <a:pt x="810" y="1739"/>
                      </a:cubicBezTo>
                      <a:cubicBezTo>
                        <a:pt x="882" y="1846"/>
                        <a:pt x="953" y="1953"/>
                        <a:pt x="1036" y="2061"/>
                      </a:cubicBezTo>
                      <a:cubicBezTo>
                        <a:pt x="1024" y="2072"/>
                        <a:pt x="1024" y="2084"/>
                        <a:pt x="1024" y="2096"/>
                      </a:cubicBezTo>
                      <a:lnTo>
                        <a:pt x="1024" y="2108"/>
                      </a:lnTo>
                      <a:cubicBezTo>
                        <a:pt x="965" y="2180"/>
                        <a:pt x="941" y="2263"/>
                        <a:pt x="989" y="2370"/>
                      </a:cubicBezTo>
                      <a:cubicBezTo>
                        <a:pt x="1024" y="2442"/>
                        <a:pt x="1060" y="2501"/>
                        <a:pt x="1096" y="2572"/>
                      </a:cubicBezTo>
                      <a:cubicBezTo>
                        <a:pt x="1239" y="3144"/>
                        <a:pt x="1644" y="3620"/>
                        <a:pt x="2167" y="3882"/>
                      </a:cubicBezTo>
                      <a:cubicBezTo>
                        <a:pt x="2394" y="4061"/>
                        <a:pt x="2632" y="4204"/>
                        <a:pt x="2894" y="4323"/>
                      </a:cubicBezTo>
                      <a:cubicBezTo>
                        <a:pt x="3346" y="4870"/>
                        <a:pt x="3870" y="5359"/>
                        <a:pt x="4406" y="5823"/>
                      </a:cubicBezTo>
                      <a:cubicBezTo>
                        <a:pt x="5358" y="6644"/>
                        <a:pt x="6406" y="7371"/>
                        <a:pt x="7513" y="7978"/>
                      </a:cubicBezTo>
                      <a:cubicBezTo>
                        <a:pt x="7668" y="7835"/>
                        <a:pt x="7799" y="7692"/>
                        <a:pt x="7930" y="7537"/>
                      </a:cubicBezTo>
                      <a:cubicBezTo>
                        <a:pt x="7513" y="7311"/>
                        <a:pt x="7109" y="7085"/>
                        <a:pt x="6716" y="6835"/>
                      </a:cubicBezTo>
                      <a:cubicBezTo>
                        <a:pt x="5525" y="6061"/>
                        <a:pt x="4334" y="5132"/>
                        <a:pt x="3394" y="4037"/>
                      </a:cubicBezTo>
                      <a:cubicBezTo>
                        <a:pt x="3394" y="4037"/>
                        <a:pt x="3394" y="4025"/>
                        <a:pt x="3394" y="4025"/>
                      </a:cubicBezTo>
                      <a:cubicBezTo>
                        <a:pt x="2965" y="3180"/>
                        <a:pt x="2346" y="2465"/>
                        <a:pt x="1572" y="1930"/>
                      </a:cubicBezTo>
                      <a:cubicBezTo>
                        <a:pt x="1465" y="1775"/>
                        <a:pt x="1358" y="1620"/>
                        <a:pt x="1263" y="1465"/>
                      </a:cubicBezTo>
                      <a:cubicBezTo>
                        <a:pt x="941" y="977"/>
                        <a:pt x="655" y="489"/>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5" name="Google Shape;3285;p76"/>
                <p:cNvSpPr/>
                <p:nvPr/>
              </p:nvSpPr>
              <p:spPr>
                <a:xfrm>
                  <a:off x="4868750" y="1580975"/>
                  <a:ext cx="146775" cy="172450"/>
                </a:xfrm>
                <a:custGeom>
                  <a:avLst/>
                  <a:gdLst/>
                  <a:ahLst/>
                  <a:cxnLst/>
                  <a:rect l="l" t="t" r="r" b="b"/>
                  <a:pathLst>
                    <a:path w="5871" h="6898" extrusionOk="0">
                      <a:moveTo>
                        <a:pt x="227" y="1"/>
                      </a:moveTo>
                      <a:cubicBezTo>
                        <a:pt x="143" y="263"/>
                        <a:pt x="84" y="536"/>
                        <a:pt x="48" y="822"/>
                      </a:cubicBezTo>
                      <a:cubicBezTo>
                        <a:pt x="24" y="977"/>
                        <a:pt x="12" y="1132"/>
                        <a:pt x="1" y="1275"/>
                      </a:cubicBezTo>
                      <a:cubicBezTo>
                        <a:pt x="132" y="1656"/>
                        <a:pt x="298" y="2037"/>
                        <a:pt x="477" y="2382"/>
                      </a:cubicBezTo>
                      <a:cubicBezTo>
                        <a:pt x="667" y="2739"/>
                        <a:pt x="882" y="3096"/>
                        <a:pt x="1120" y="3430"/>
                      </a:cubicBezTo>
                      <a:cubicBezTo>
                        <a:pt x="1132" y="3453"/>
                        <a:pt x="1155" y="3489"/>
                        <a:pt x="1167" y="3525"/>
                      </a:cubicBezTo>
                      <a:cubicBezTo>
                        <a:pt x="1167" y="3549"/>
                        <a:pt x="1167" y="3584"/>
                        <a:pt x="1179" y="3620"/>
                      </a:cubicBezTo>
                      <a:cubicBezTo>
                        <a:pt x="1394" y="4168"/>
                        <a:pt x="1751" y="4656"/>
                        <a:pt x="2215" y="5013"/>
                      </a:cubicBezTo>
                      <a:cubicBezTo>
                        <a:pt x="2310" y="5097"/>
                        <a:pt x="2406" y="5180"/>
                        <a:pt x="2501" y="5251"/>
                      </a:cubicBezTo>
                      <a:cubicBezTo>
                        <a:pt x="2546" y="5288"/>
                        <a:pt x="2599" y="5303"/>
                        <a:pt x="2648" y="5303"/>
                      </a:cubicBezTo>
                      <a:cubicBezTo>
                        <a:pt x="2663" y="5303"/>
                        <a:pt x="2677" y="5302"/>
                        <a:pt x="2691" y="5299"/>
                      </a:cubicBezTo>
                      <a:cubicBezTo>
                        <a:pt x="2703" y="5299"/>
                        <a:pt x="2703" y="5299"/>
                        <a:pt x="2703" y="5311"/>
                      </a:cubicBezTo>
                      <a:cubicBezTo>
                        <a:pt x="2731" y="5325"/>
                        <a:pt x="2767" y="5331"/>
                        <a:pt x="2802" y="5331"/>
                      </a:cubicBezTo>
                      <a:cubicBezTo>
                        <a:pt x="2826" y="5331"/>
                        <a:pt x="2850" y="5328"/>
                        <a:pt x="2870" y="5323"/>
                      </a:cubicBezTo>
                      <a:cubicBezTo>
                        <a:pt x="3180" y="5668"/>
                        <a:pt x="3537" y="5978"/>
                        <a:pt x="3906" y="6275"/>
                      </a:cubicBezTo>
                      <a:cubicBezTo>
                        <a:pt x="4180" y="6478"/>
                        <a:pt x="4465" y="6680"/>
                        <a:pt x="4763" y="6871"/>
                      </a:cubicBezTo>
                      <a:cubicBezTo>
                        <a:pt x="4948" y="6888"/>
                        <a:pt x="5132" y="6897"/>
                        <a:pt x="5317" y="6897"/>
                      </a:cubicBezTo>
                      <a:cubicBezTo>
                        <a:pt x="5501" y="6897"/>
                        <a:pt x="5686" y="6888"/>
                        <a:pt x="5870" y="6871"/>
                      </a:cubicBezTo>
                      <a:lnTo>
                        <a:pt x="5739" y="6811"/>
                      </a:lnTo>
                      <a:cubicBezTo>
                        <a:pt x="5180" y="6501"/>
                        <a:pt x="4620" y="6168"/>
                        <a:pt x="4120" y="5763"/>
                      </a:cubicBezTo>
                      <a:cubicBezTo>
                        <a:pt x="3680" y="5418"/>
                        <a:pt x="3287" y="5025"/>
                        <a:pt x="2941" y="4585"/>
                      </a:cubicBezTo>
                      <a:cubicBezTo>
                        <a:pt x="2775" y="4144"/>
                        <a:pt x="2465" y="3775"/>
                        <a:pt x="2060" y="3537"/>
                      </a:cubicBezTo>
                      <a:cubicBezTo>
                        <a:pt x="1917" y="3406"/>
                        <a:pt x="1763" y="3275"/>
                        <a:pt x="1584" y="3180"/>
                      </a:cubicBezTo>
                      <a:cubicBezTo>
                        <a:pt x="1394" y="2906"/>
                        <a:pt x="1203" y="2632"/>
                        <a:pt x="1036" y="2334"/>
                      </a:cubicBezTo>
                      <a:cubicBezTo>
                        <a:pt x="763" y="1858"/>
                        <a:pt x="536" y="1346"/>
                        <a:pt x="393" y="810"/>
                      </a:cubicBezTo>
                      <a:cubicBezTo>
                        <a:pt x="310" y="548"/>
                        <a:pt x="262" y="275"/>
                        <a:pt x="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6" name="Google Shape;3286;p76"/>
                <p:cNvSpPr/>
                <p:nvPr/>
              </p:nvSpPr>
              <p:spPr>
                <a:xfrm>
                  <a:off x="5029200" y="1488400"/>
                  <a:ext cx="102400" cy="94975"/>
                </a:xfrm>
                <a:custGeom>
                  <a:avLst/>
                  <a:gdLst/>
                  <a:ahLst/>
                  <a:cxnLst/>
                  <a:rect l="l" t="t" r="r" b="b"/>
                  <a:pathLst>
                    <a:path w="4096" h="3799" extrusionOk="0">
                      <a:moveTo>
                        <a:pt x="0" y="1"/>
                      </a:moveTo>
                      <a:lnTo>
                        <a:pt x="0" y="1"/>
                      </a:lnTo>
                      <a:cubicBezTo>
                        <a:pt x="12" y="37"/>
                        <a:pt x="24" y="72"/>
                        <a:pt x="48" y="96"/>
                      </a:cubicBezTo>
                      <a:cubicBezTo>
                        <a:pt x="691" y="834"/>
                        <a:pt x="1369" y="1549"/>
                        <a:pt x="2084" y="2239"/>
                      </a:cubicBezTo>
                      <a:cubicBezTo>
                        <a:pt x="2429" y="2573"/>
                        <a:pt x="2786" y="2906"/>
                        <a:pt x="3143" y="3239"/>
                      </a:cubicBezTo>
                      <a:cubicBezTo>
                        <a:pt x="3429" y="3489"/>
                        <a:pt x="3727" y="3727"/>
                        <a:pt x="4096" y="3799"/>
                      </a:cubicBezTo>
                      <a:cubicBezTo>
                        <a:pt x="3560" y="1918"/>
                        <a:pt x="2012" y="406"/>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7" name="Google Shape;3287;p76"/>
                <p:cNvSpPr/>
                <p:nvPr/>
              </p:nvSpPr>
              <p:spPr>
                <a:xfrm>
                  <a:off x="4890475" y="1534850"/>
                  <a:ext cx="186650" cy="203625"/>
                </a:xfrm>
                <a:custGeom>
                  <a:avLst/>
                  <a:gdLst/>
                  <a:ahLst/>
                  <a:cxnLst/>
                  <a:rect l="l" t="t" r="r" b="b"/>
                  <a:pathLst>
                    <a:path w="7466" h="8145" extrusionOk="0">
                      <a:moveTo>
                        <a:pt x="334" y="0"/>
                      </a:moveTo>
                      <a:cubicBezTo>
                        <a:pt x="215" y="143"/>
                        <a:pt x="108" y="298"/>
                        <a:pt x="1" y="453"/>
                      </a:cubicBezTo>
                      <a:cubicBezTo>
                        <a:pt x="191" y="869"/>
                        <a:pt x="358" y="1298"/>
                        <a:pt x="489" y="1739"/>
                      </a:cubicBezTo>
                      <a:cubicBezTo>
                        <a:pt x="620" y="2179"/>
                        <a:pt x="667" y="2655"/>
                        <a:pt x="846" y="3084"/>
                      </a:cubicBezTo>
                      <a:cubicBezTo>
                        <a:pt x="1025" y="3536"/>
                        <a:pt x="1334" y="3846"/>
                        <a:pt x="1775" y="4024"/>
                      </a:cubicBezTo>
                      <a:cubicBezTo>
                        <a:pt x="2263" y="4215"/>
                        <a:pt x="2727" y="4322"/>
                        <a:pt x="3144" y="4667"/>
                      </a:cubicBezTo>
                      <a:cubicBezTo>
                        <a:pt x="3561" y="5013"/>
                        <a:pt x="3894" y="5441"/>
                        <a:pt x="4251" y="5858"/>
                      </a:cubicBezTo>
                      <a:cubicBezTo>
                        <a:pt x="4930" y="6632"/>
                        <a:pt x="5704" y="7323"/>
                        <a:pt x="6561" y="7894"/>
                      </a:cubicBezTo>
                      <a:cubicBezTo>
                        <a:pt x="6692" y="7977"/>
                        <a:pt x="6823" y="8061"/>
                        <a:pt x="6954" y="8144"/>
                      </a:cubicBezTo>
                      <a:cubicBezTo>
                        <a:pt x="7133" y="8049"/>
                        <a:pt x="7299" y="7954"/>
                        <a:pt x="7466" y="7834"/>
                      </a:cubicBezTo>
                      <a:cubicBezTo>
                        <a:pt x="7347" y="7763"/>
                        <a:pt x="7216" y="7692"/>
                        <a:pt x="7097" y="7620"/>
                      </a:cubicBezTo>
                      <a:cubicBezTo>
                        <a:pt x="6240" y="7084"/>
                        <a:pt x="5454" y="6430"/>
                        <a:pt x="4775" y="5679"/>
                      </a:cubicBezTo>
                      <a:cubicBezTo>
                        <a:pt x="4096" y="4917"/>
                        <a:pt x="3489" y="4060"/>
                        <a:pt x="2489" y="3703"/>
                      </a:cubicBezTo>
                      <a:cubicBezTo>
                        <a:pt x="2060" y="3548"/>
                        <a:pt x="1608" y="3441"/>
                        <a:pt x="1394" y="2989"/>
                      </a:cubicBezTo>
                      <a:cubicBezTo>
                        <a:pt x="1203" y="2584"/>
                        <a:pt x="1156" y="2120"/>
                        <a:pt x="1025" y="1691"/>
                      </a:cubicBezTo>
                      <a:cubicBezTo>
                        <a:pt x="858" y="1131"/>
                        <a:pt x="632" y="548"/>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8" name="Google Shape;3288;p76"/>
                <p:cNvSpPr/>
                <p:nvPr/>
              </p:nvSpPr>
              <p:spPr>
                <a:xfrm>
                  <a:off x="4964900" y="1489000"/>
                  <a:ext cx="168500" cy="165825"/>
                </a:xfrm>
                <a:custGeom>
                  <a:avLst/>
                  <a:gdLst/>
                  <a:ahLst/>
                  <a:cxnLst/>
                  <a:rect l="l" t="t" r="r" b="b"/>
                  <a:pathLst>
                    <a:path w="6740" h="6633" extrusionOk="0">
                      <a:moveTo>
                        <a:pt x="286" y="1"/>
                      </a:moveTo>
                      <a:cubicBezTo>
                        <a:pt x="191" y="24"/>
                        <a:pt x="96" y="48"/>
                        <a:pt x="0" y="84"/>
                      </a:cubicBezTo>
                      <a:cubicBezTo>
                        <a:pt x="72" y="191"/>
                        <a:pt x="143" y="298"/>
                        <a:pt x="203" y="405"/>
                      </a:cubicBezTo>
                      <a:cubicBezTo>
                        <a:pt x="405" y="715"/>
                        <a:pt x="607" y="1013"/>
                        <a:pt x="810" y="1310"/>
                      </a:cubicBezTo>
                      <a:cubicBezTo>
                        <a:pt x="1250" y="1918"/>
                        <a:pt x="1715" y="2501"/>
                        <a:pt x="2215" y="3049"/>
                      </a:cubicBezTo>
                      <a:cubicBezTo>
                        <a:pt x="3215" y="4132"/>
                        <a:pt x="4346" y="5096"/>
                        <a:pt x="5560" y="5930"/>
                      </a:cubicBezTo>
                      <a:cubicBezTo>
                        <a:pt x="5894" y="6156"/>
                        <a:pt x="6239" y="6370"/>
                        <a:pt x="6584" y="6585"/>
                      </a:cubicBezTo>
                      <a:cubicBezTo>
                        <a:pt x="6608" y="6597"/>
                        <a:pt x="6644" y="6620"/>
                        <a:pt x="6668" y="6632"/>
                      </a:cubicBezTo>
                      <a:cubicBezTo>
                        <a:pt x="6692" y="6549"/>
                        <a:pt x="6715" y="6466"/>
                        <a:pt x="6739" y="6382"/>
                      </a:cubicBezTo>
                      <a:cubicBezTo>
                        <a:pt x="6442" y="6216"/>
                        <a:pt x="6156" y="6037"/>
                        <a:pt x="5882" y="5847"/>
                      </a:cubicBezTo>
                      <a:cubicBezTo>
                        <a:pt x="5287" y="5454"/>
                        <a:pt x="4715" y="5013"/>
                        <a:pt x="4167" y="4549"/>
                      </a:cubicBezTo>
                      <a:cubicBezTo>
                        <a:pt x="3072" y="3620"/>
                        <a:pt x="2072" y="2537"/>
                        <a:pt x="1215" y="1382"/>
                      </a:cubicBezTo>
                      <a:cubicBezTo>
                        <a:pt x="977" y="1060"/>
                        <a:pt x="750" y="739"/>
                        <a:pt x="536" y="417"/>
                      </a:cubicBezTo>
                      <a:cubicBezTo>
                        <a:pt x="453" y="286"/>
                        <a:pt x="369" y="144"/>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9" name="Google Shape;3289;p76"/>
                <p:cNvSpPr/>
                <p:nvPr/>
              </p:nvSpPr>
              <p:spPr>
                <a:xfrm>
                  <a:off x="4926800" y="1507150"/>
                  <a:ext cx="189925" cy="187250"/>
                </a:xfrm>
                <a:custGeom>
                  <a:avLst/>
                  <a:gdLst/>
                  <a:ahLst/>
                  <a:cxnLst/>
                  <a:rect l="l" t="t" r="r" b="b"/>
                  <a:pathLst>
                    <a:path w="7597" h="7490" extrusionOk="0">
                      <a:moveTo>
                        <a:pt x="119" y="1"/>
                      </a:moveTo>
                      <a:cubicBezTo>
                        <a:pt x="84" y="25"/>
                        <a:pt x="48" y="49"/>
                        <a:pt x="0" y="72"/>
                      </a:cubicBezTo>
                      <a:cubicBezTo>
                        <a:pt x="1369" y="2644"/>
                        <a:pt x="3310" y="5073"/>
                        <a:pt x="5799" y="6609"/>
                      </a:cubicBezTo>
                      <a:cubicBezTo>
                        <a:pt x="6144" y="6835"/>
                        <a:pt x="6513" y="7037"/>
                        <a:pt x="6882" y="7216"/>
                      </a:cubicBezTo>
                      <a:cubicBezTo>
                        <a:pt x="7073" y="7311"/>
                        <a:pt x="7275" y="7407"/>
                        <a:pt x="7477" y="7490"/>
                      </a:cubicBezTo>
                      <a:cubicBezTo>
                        <a:pt x="7513" y="7430"/>
                        <a:pt x="7549" y="7371"/>
                        <a:pt x="7596" y="7299"/>
                      </a:cubicBezTo>
                      <a:cubicBezTo>
                        <a:pt x="7430" y="7240"/>
                        <a:pt x="7263" y="7168"/>
                        <a:pt x="7108" y="7097"/>
                      </a:cubicBezTo>
                      <a:cubicBezTo>
                        <a:pt x="6763" y="6930"/>
                        <a:pt x="6418" y="6752"/>
                        <a:pt x="6084" y="6549"/>
                      </a:cubicBezTo>
                      <a:cubicBezTo>
                        <a:pt x="5430" y="6156"/>
                        <a:pt x="4822" y="5704"/>
                        <a:pt x="4239" y="5216"/>
                      </a:cubicBezTo>
                      <a:cubicBezTo>
                        <a:pt x="3084" y="4216"/>
                        <a:pt x="2096" y="3037"/>
                        <a:pt x="1227" y="1775"/>
                      </a:cubicBezTo>
                      <a:cubicBezTo>
                        <a:pt x="834" y="1203"/>
                        <a:pt x="477" y="608"/>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0" name="Google Shape;3290;p76"/>
                <p:cNvSpPr/>
                <p:nvPr/>
              </p:nvSpPr>
              <p:spPr>
                <a:xfrm>
                  <a:off x="4880650" y="1555375"/>
                  <a:ext cx="155100" cy="195900"/>
                </a:xfrm>
                <a:custGeom>
                  <a:avLst/>
                  <a:gdLst/>
                  <a:ahLst/>
                  <a:cxnLst/>
                  <a:rect l="l" t="t" r="r" b="b"/>
                  <a:pathLst>
                    <a:path w="6204" h="7836" extrusionOk="0">
                      <a:moveTo>
                        <a:pt x="179" y="1"/>
                      </a:moveTo>
                      <a:cubicBezTo>
                        <a:pt x="120" y="108"/>
                        <a:pt x="60" y="227"/>
                        <a:pt x="1" y="334"/>
                      </a:cubicBezTo>
                      <a:cubicBezTo>
                        <a:pt x="84" y="918"/>
                        <a:pt x="227" y="1513"/>
                        <a:pt x="406" y="2049"/>
                      </a:cubicBezTo>
                      <a:cubicBezTo>
                        <a:pt x="679" y="2822"/>
                        <a:pt x="1108" y="3477"/>
                        <a:pt x="1680" y="4073"/>
                      </a:cubicBezTo>
                      <a:cubicBezTo>
                        <a:pt x="2013" y="4394"/>
                        <a:pt x="2358" y="4704"/>
                        <a:pt x="2668" y="5037"/>
                      </a:cubicBezTo>
                      <a:cubicBezTo>
                        <a:pt x="2965" y="5370"/>
                        <a:pt x="3204" y="5740"/>
                        <a:pt x="3477" y="6097"/>
                      </a:cubicBezTo>
                      <a:cubicBezTo>
                        <a:pt x="4025" y="6823"/>
                        <a:pt x="4823" y="7252"/>
                        <a:pt x="5597" y="7692"/>
                      </a:cubicBezTo>
                      <a:cubicBezTo>
                        <a:pt x="5680" y="7740"/>
                        <a:pt x="5775" y="7787"/>
                        <a:pt x="5871" y="7835"/>
                      </a:cubicBezTo>
                      <a:cubicBezTo>
                        <a:pt x="5978" y="7811"/>
                        <a:pt x="6085" y="7787"/>
                        <a:pt x="6204" y="7764"/>
                      </a:cubicBezTo>
                      <a:cubicBezTo>
                        <a:pt x="6168" y="7740"/>
                        <a:pt x="6133" y="7728"/>
                        <a:pt x="6097" y="7704"/>
                      </a:cubicBezTo>
                      <a:cubicBezTo>
                        <a:pt x="5704" y="7490"/>
                        <a:pt x="5311" y="7264"/>
                        <a:pt x="4930" y="7025"/>
                      </a:cubicBezTo>
                      <a:cubicBezTo>
                        <a:pt x="4525" y="6775"/>
                        <a:pt x="4132" y="6513"/>
                        <a:pt x="3823" y="6156"/>
                      </a:cubicBezTo>
                      <a:cubicBezTo>
                        <a:pt x="3537" y="5835"/>
                        <a:pt x="3323" y="5454"/>
                        <a:pt x="3037" y="5132"/>
                      </a:cubicBezTo>
                      <a:cubicBezTo>
                        <a:pt x="2775" y="4811"/>
                        <a:pt x="2477" y="4525"/>
                        <a:pt x="2180" y="4251"/>
                      </a:cubicBezTo>
                      <a:cubicBezTo>
                        <a:pt x="1561" y="3656"/>
                        <a:pt x="1025" y="3049"/>
                        <a:pt x="715" y="2251"/>
                      </a:cubicBezTo>
                      <a:cubicBezTo>
                        <a:pt x="548" y="1846"/>
                        <a:pt x="441" y="1418"/>
                        <a:pt x="346" y="989"/>
                      </a:cubicBezTo>
                      <a:cubicBezTo>
                        <a:pt x="287" y="656"/>
                        <a:pt x="239" y="334"/>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291" name="Google Shape;3291;p76"/>
              <p:cNvSpPr/>
              <p:nvPr/>
            </p:nvSpPr>
            <p:spPr>
              <a:xfrm>
                <a:off x="4792462" y="1489075"/>
                <a:ext cx="392739" cy="264681"/>
              </a:xfrm>
              <a:custGeom>
                <a:avLst/>
                <a:gdLst/>
                <a:ahLst/>
                <a:cxnLst/>
                <a:rect l="l" t="t" r="r" b="b"/>
                <a:pathLst>
                  <a:path w="15991" h="10755" extrusionOk="0">
                    <a:moveTo>
                      <a:pt x="3370" y="3842"/>
                    </a:moveTo>
                    <a:cubicBezTo>
                      <a:pt x="3442" y="3890"/>
                      <a:pt x="3501" y="3937"/>
                      <a:pt x="3573" y="3985"/>
                    </a:cubicBezTo>
                    <a:cubicBezTo>
                      <a:pt x="3834" y="4175"/>
                      <a:pt x="4096" y="4354"/>
                      <a:pt x="4346" y="4545"/>
                    </a:cubicBezTo>
                    <a:cubicBezTo>
                      <a:pt x="4394" y="4568"/>
                      <a:pt x="4430" y="4592"/>
                      <a:pt x="4466" y="4628"/>
                    </a:cubicBezTo>
                    <a:cubicBezTo>
                      <a:pt x="4466" y="4628"/>
                      <a:pt x="4466" y="4628"/>
                      <a:pt x="4454" y="4640"/>
                    </a:cubicBezTo>
                    <a:cubicBezTo>
                      <a:pt x="4096" y="4378"/>
                      <a:pt x="3727" y="4104"/>
                      <a:pt x="3370" y="3842"/>
                    </a:cubicBezTo>
                    <a:close/>
                    <a:moveTo>
                      <a:pt x="7649" y="6663"/>
                    </a:moveTo>
                    <a:lnTo>
                      <a:pt x="7649" y="6663"/>
                    </a:lnTo>
                    <a:cubicBezTo>
                      <a:pt x="7667" y="6675"/>
                      <a:pt x="7686" y="6687"/>
                      <a:pt x="7704" y="6700"/>
                    </a:cubicBezTo>
                    <a:cubicBezTo>
                      <a:pt x="7883" y="6819"/>
                      <a:pt x="8061" y="6950"/>
                      <a:pt x="8252" y="7069"/>
                    </a:cubicBezTo>
                    <a:cubicBezTo>
                      <a:pt x="8240" y="7081"/>
                      <a:pt x="8240" y="7081"/>
                      <a:pt x="8240" y="7081"/>
                    </a:cubicBezTo>
                    <a:cubicBezTo>
                      <a:pt x="8039" y="6947"/>
                      <a:pt x="7847" y="6806"/>
                      <a:pt x="7649" y="6663"/>
                    </a:cubicBezTo>
                    <a:close/>
                    <a:moveTo>
                      <a:pt x="872" y="0"/>
                    </a:moveTo>
                    <a:cubicBezTo>
                      <a:pt x="729" y="0"/>
                      <a:pt x="594" y="24"/>
                      <a:pt x="477" y="80"/>
                    </a:cubicBezTo>
                    <a:cubicBezTo>
                      <a:pt x="453" y="92"/>
                      <a:pt x="417" y="104"/>
                      <a:pt x="405" y="139"/>
                    </a:cubicBezTo>
                    <a:cubicBezTo>
                      <a:pt x="382" y="151"/>
                      <a:pt x="370" y="163"/>
                      <a:pt x="346" y="175"/>
                    </a:cubicBezTo>
                    <a:cubicBezTo>
                      <a:pt x="322" y="187"/>
                      <a:pt x="310" y="199"/>
                      <a:pt x="310" y="223"/>
                    </a:cubicBezTo>
                    <a:cubicBezTo>
                      <a:pt x="239" y="282"/>
                      <a:pt x="191" y="342"/>
                      <a:pt x="144" y="413"/>
                    </a:cubicBezTo>
                    <a:cubicBezTo>
                      <a:pt x="48" y="532"/>
                      <a:pt x="1" y="687"/>
                      <a:pt x="1" y="842"/>
                    </a:cubicBezTo>
                    <a:cubicBezTo>
                      <a:pt x="1" y="1247"/>
                      <a:pt x="251" y="1639"/>
                      <a:pt x="489" y="1949"/>
                    </a:cubicBezTo>
                    <a:cubicBezTo>
                      <a:pt x="751" y="2270"/>
                      <a:pt x="1072" y="2556"/>
                      <a:pt x="1406" y="2818"/>
                    </a:cubicBezTo>
                    <a:cubicBezTo>
                      <a:pt x="2180" y="3437"/>
                      <a:pt x="2977" y="4033"/>
                      <a:pt x="3775" y="4628"/>
                    </a:cubicBezTo>
                    <a:cubicBezTo>
                      <a:pt x="5406" y="5819"/>
                      <a:pt x="7085" y="6950"/>
                      <a:pt x="8799" y="8021"/>
                    </a:cubicBezTo>
                    <a:cubicBezTo>
                      <a:pt x="10442" y="9057"/>
                      <a:pt x="12145" y="10140"/>
                      <a:pt x="14062" y="10593"/>
                    </a:cubicBezTo>
                    <a:cubicBezTo>
                      <a:pt x="14300" y="10652"/>
                      <a:pt x="14550" y="10700"/>
                      <a:pt x="14800" y="10724"/>
                    </a:cubicBezTo>
                    <a:cubicBezTo>
                      <a:pt x="14921" y="10739"/>
                      <a:pt x="15041" y="10754"/>
                      <a:pt x="15162" y="10754"/>
                    </a:cubicBezTo>
                    <a:cubicBezTo>
                      <a:pt x="15232" y="10754"/>
                      <a:pt x="15302" y="10749"/>
                      <a:pt x="15372" y="10736"/>
                    </a:cubicBezTo>
                    <a:cubicBezTo>
                      <a:pt x="15800" y="10652"/>
                      <a:pt x="15991" y="10260"/>
                      <a:pt x="15836" y="9855"/>
                    </a:cubicBezTo>
                    <a:cubicBezTo>
                      <a:pt x="15681" y="9462"/>
                      <a:pt x="15336" y="9105"/>
                      <a:pt x="15038" y="8807"/>
                    </a:cubicBezTo>
                    <a:cubicBezTo>
                      <a:pt x="14729" y="8497"/>
                      <a:pt x="14383" y="8224"/>
                      <a:pt x="14014" y="7997"/>
                    </a:cubicBezTo>
                    <a:cubicBezTo>
                      <a:pt x="13836" y="7878"/>
                      <a:pt x="13645" y="7771"/>
                      <a:pt x="13443" y="7676"/>
                    </a:cubicBezTo>
                    <a:cubicBezTo>
                      <a:pt x="13418" y="7667"/>
                      <a:pt x="13398" y="7659"/>
                      <a:pt x="13381" y="7659"/>
                    </a:cubicBezTo>
                    <a:cubicBezTo>
                      <a:pt x="13373" y="7659"/>
                      <a:pt x="13366" y="7661"/>
                      <a:pt x="13359" y="7664"/>
                    </a:cubicBezTo>
                    <a:cubicBezTo>
                      <a:pt x="13324" y="7771"/>
                      <a:pt x="13300" y="7890"/>
                      <a:pt x="13252" y="7997"/>
                    </a:cubicBezTo>
                    <a:cubicBezTo>
                      <a:pt x="13217" y="8081"/>
                      <a:pt x="13169" y="8152"/>
                      <a:pt x="13109" y="8224"/>
                    </a:cubicBezTo>
                    <a:cubicBezTo>
                      <a:pt x="13705" y="8652"/>
                      <a:pt x="14241" y="9164"/>
                      <a:pt x="14669" y="9748"/>
                    </a:cubicBezTo>
                    <a:cubicBezTo>
                      <a:pt x="14541" y="9824"/>
                      <a:pt x="14397" y="9854"/>
                      <a:pt x="14248" y="9854"/>
                    </a:cubicBezTo>
                    <a:cubicBezTo>
                      <a:pt x="14026" y="9854"/>
                      <a:pt x="13793" y="9786"/>
                      <a:pt x="13586" y="9700"/>
                    </a:cubicBezTo>
                    <a:cubicBezTo>
                      <a:pt x="13074" y="9486"/>
                      <a:pt x="12586" y="9176"/>
                      <a:pt x="12097" y="8890"/>
                    </a:cubicBezTo>
                    <a:cubicBezTo>
                      <a:pt x="11002" y="8259"/>
                      <a:pt x="9919" y="7616"/>
                      <a:pt x="8859" y="6950"/>
                    </a:cubicBezTo>
                    <a:cubicBezTo>
                      <a:pt x="6716" y="5628"/>
                      <a:pt x="4632" y="4223"/>
                      <a:pt x="2596" y="2747"/>
                    </a:cubicBezTo>
                    <a:cubicBezTo>
                      <a:pt x="2132" y="2413"/>
                      <a:pt x="1632" y="2080"/>
                      <a:pt x="1239" y="1639"/>
                    </a:cubicBezTo>
                    <a:cubicBezTo>
                      <a:pt x="965" y="1354"/>
                      <a:pt x="739" y="1008"/>
                      <a:pt x="679" y="627"/>
                    </a:cubicBezTo>
                    <a:lnTo>
                      <a:pt x="679" y="627"/>
                    </a:lnTo>
                    <a:cubicBezTo>
                      <a:pt x="763" y="639"/>
                      <a:pt x="858" y="675"/>
                      <a:pt x="917" y="687"/>
                    </a:cubicBezTo>
                    <a:cubicBezTo>
                      <a:pt x="1120" y="758"/>
                      <a:pt x="1310" y="818"/>
                      <a:pt x="1513" y="901"/>
                    </a:cubicBezTo>
                    <a:cubicBezTo>
                      <a:pt x="2310" y="1211"/>
                      <a:pt x="3084" y="1628"/>
                      <a:pt x="3787" y="2128"/>
                    </a:cubicBezTo>
                    <a:cubicBezTo>
                      <a:pt x="3858" y="2175"/>
                      <a:pt x="3930" y="2223"/>
                      <a:pt x="4001" y="2282"/>
                    </a:cubicBezTo>
                    <a:cubicBezTo>
                      <a:pt x="3977" y="2318"/>
                      <a:pt x="3989" y="2366"/>
                      <a:pt x="4025" y="2390"/>
                    </a:cubicBezTo>
                    <a:cubicBezTo>
                      <a:pt x="4168" y="2187"/>
                      <a:pt x="4335" y="1985"/>
                      <a:pt x="4501" y="1806"/>
                    </a:cubicBezTo>
                    <a:cubicBezTo>
                      <a:pt x="4394" y="1711"/>
                      <a:pt x="4275" y="1616"/>
                      <a:pt x="4156" y="1520"/>
                    </a:cubicBezTo>
                    <a:cubicBezTo>
                      <a:pt x="4001" y="1389"/>
                      <a:pt x="3846" y="1258"/>
                      <a:pt x="3680" y="1139"/>
                    </a:cubicBezTo>
                    <a:cubicBezTo>
                      <a:pt x="3358" y="889"/>
                      <a:pt x="3013" y="663"/>
                      <a:pt x="2644" y="485"/>
                    </a:cubicBezTo>
                    <a:cubicBezTo>
                      <a:pt x="2287" y="306"/>
                      <a:pt x="1882" y="163"/>
                      <a:pt x="1477" y="104"/>
                    </a:cubicBezTo>
                    <a:cubicBezTo>
                      <a:pt x="1273" y="42"/>
                      <a:pt x="1064" y="0"/>
                      <a:pt x="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102" name="Shape 2102"/>
        <p:cNvGrpSpPr/>
        <p:nvPr/>
      </p:nvGrpSpPr>
      <p:grpSpPr>
        <a:xfrm>
          <a:off x="0" y="0"/>
          <a:ext cx="0" cy="0"/>
          <a:chOff x="0" y="0"/>
          <a:chExt cx="0" cy="0"/>
        </a:xfrm>
      </p:grpSpPr>
      <p:sp>
        <p:nvSpPr>
          <p:cNvPr id="2103" name="Google Shape;2103;p44"/>
          <p:cNvSpPr/>
          <p:nvPr/>
        </p:nvSpPr>
        <p:spPr>
          <a:xfrm>
            <a:off x="-444175" y="-201625"/>
            <a:ext cx="9302550" cy="5302275"/>
          </a:xfrm>
          <a:custGeom>
            <a:avLst/>
            <a:gdLst/>
            <a:ahLst/>
            <a:cxnLst/>
            <a:rect l="l" t="t" r="r" b="b"/>
            <a:pathLst>
              <a:path w="372102" h="160675" extrusionOk="0">
                <a:moveTo>
                  <a:pt x="6913" y="0"/>
                </a:moveTo>
                <a:cubicBezTo>
                  <a:pt x="9339" y="2092"/>
                  <a:pt x="15311" y="10612"/>
                  <a:pt x="21466" y="12552"/>
                </a:cubicBezTo>
                <a:cubicBezTo>
                  <a:pt x="27621" y="14492"/>
                  <a:pt x="37323" y="8792"/>
                  <a:pt x="43841" y="11642"/>
                </a:cubicBezTo>
                <a:cubicBezTo>
                  <a:pt x="50359" y="14492"/>
                  <a:pt x="52511" y="23830"/>
                  <a:pt x="60576" y="29651"/>
                </a:cubicBezTo>
                <a:cubicBezTo>
                  <a:pt x="68641" y="35472"/>
                  <a:pt x="75796" y="45144"/>
                  <a:pt x="92229" y="46569"/>
                </a:cubicBezTo>
                <a:cubicBezTo>
                  <a:pt x="108662" y="47994"/>
                  <a:pt x="141769" y="40202"/>
                  <a:pt x="159172" y="38201"/>
                </a:cubicBezTo>
                <a:cubicBezTo>
                  <a:pt x="176575" y="36200"/>
                  <a:pt x="184791" y="32047"/>
                  <a:pt x="196645" y="34563"/>
                </a:cubicBezTo>
                <a:cubicBezTo>
                  <a:pt x="208499" y="37079"/>
                  <a:pt x="212835" y="52602"/>
                  <a:pt x="230298" y="53299"/>
                </a:cubicBezTo>
                <a:cubicBezTo>
                  <a:pt x="247761" y="53996"/>
                  <a:pt x="280051" y="37837"/>
                  <a:pt x="301425" y="38747"/>
                </a:cubicBezTo>
                <a:cubicBezTo>
                  <a:pt x="322800" y="39657"/>
                  <a:pt x="346842" y="48419"/>
                  <a:pt x="358545" y="58757"/>
                </a:cubicBezTo>
                <a:cubicBezTo>
                  <a:pt x="370248" y="69096"/>
                  <a:pt x="373340" y="91379"/>
                  <a:pt x="371642" y="100778"/>
                </a:cubicBezTo>
                <a:cubicBezTo>
                  <a:pt x="369944" y="110177"/>
                  <a:pt x="353239" y="111572"/>
                  <a:pt x="348358" y="115149"/>
                </a:cubicBezTo>
                <a:cubicBezTo>
                  <a:pt x="343477" y="118727"/>
                  <a:pt x="343538" y="118059"/>
                  <a:pt x="342355" y="122243"/>
                </a:cubicBezTo>
                <a:cubicBezTo>
                  <a:pt x="341173" y="126427"/>
                  <a:pt x="346993" y="133855"/>
                  <a:pt x="341263" y="140252"/>
                </a:cubicBezTo>
                <a:cubicBezTo>
                  <a:pt x="335533" y="146649"/>
                  <a:pt x="321951" y="161414"/>
                  <a:pt x="307974" y="160626"/>
                </a:cubicBezTo>
                <a:cubicBezTo>
                  <a:pt x="293997" y="159838"/>
                  <a:pt x="272017" y="140980"/>
                  <a:pt x="257403" y="135523"/>
                </a:cubicBezTo>
                <a:cubicBezTo>
                  <a:pt x="242790" y="130066"/>
                  <a:pt x="239909" y="125335"/>
                  <a:pt x="220293" y="127882"/>
                </a:cubicBezTo>
                <a:cubicBezTo>
                  <a:pt x="200677" y="130429"/>
                  <a:pt x="164932" y="148438"/>
                  <a:pt x="139707" y="150803"/>
                </a:cubicBezTo>
                <a:cubicBezTo>
                  <a:pt x="114482" y="153168"/>
                  <a:pt x="88075" y="142496"/>
                  <a:pt x="68944" y="142071"/>
                </a:cubicBezTo>
                <a:cubicBezTo>
                  <a:pt x="49813" y="141647"/>
                  <a:pt x="36413" y="148408"/>
                  <a:pt x="24922" y="148256"/>
                </a:cubicBezTo>
                <a:cubicBezTo>
                  <a:pt x="13431" y="148105"/>
                  <a:pt x="4154" y="142344"/>
                  <a:pt x="0" y="141162"/>
                </a:cubicBezTo>
              </a:path>
            </a:pathLst>
          </a:custGeom>
          <a:noFill/>
          <a:ln w="19050" cap="flat" cmpd="sng">
            <a:solidFill>
              <a:schemeClr val="accent5"/>
            </a:solidFill>
            <a:prstDash val="dash"/>
            <a:round/>
            <a:headEnd type="none" w="med" len="med"/>
            <a:tailEnd type="none" w="med" len="med"/>
          </a:ln>
        </p:spPr>
      </p:sp>
      <p:sp>
        <p:nvSpPr>
          <p:cNvPr id="2105" name="Google Shape;2105;p44"/>
          <p:cNvSpPr txBox="1"/>
          <p:nvPr>
            <p:ph type="subTitle" idx="1"/>
          </p:nvPr>
        </p:nvSpPr>
        <p:spPr>
          <a:xfrm>
            <a:off x="703580" y="1029335"/>
            <a:ext cx="5247640" cy="239204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Ketepatan dalam memahami sebuah kasus, dapat dilakukan dengan mencari kemungkinan penyebab dan akibat suatu kasus, tepatnya langkah dalam membuat keputusan diagnosis. Dengan demikian langkah untuk mengatasi masalah akan tepat dan yang lebih penting adalah mengurangi munculnya masalah atau tingkah laku negatif di masa yang akan datang </a:t>
            </a:r>
            <a:endParaRPr lang="en-US" altLang="en-GB"/>
          </a:p>
        </p:txBody>
      </p:sp>
      <p:grpSp>
        <p:nvGrpSpPr>
          <p:cNvPr id="2106" name="Google Shape;2106;p44"/>
          <p:cNvGrpSpPr/>
          <p:nvPr/>
        </p:nvGrpSpPr>
        <p:grpSpPr>
          <a:xfrm>
            <a:off x="5476749" y="539543"/>
            <a:ext cx="3114288" cy="4015946"/>
            <a:chOff x="5476749" y="691943"/>
            <a:chExt cx="3114288" cy="4015946"/>
          </a:xfrm>
        </p:grpSpPr>
        <p:grpSp>
          <p:nvGrpSpPr>
            <p:cNvPr id="2107" name="Google Shape;2107;p44"/>
            <p:cNvGrpSpPr/>
            <p:nvPr/>
          </p:nvGrpSpPr>
          <p:grpSpPr>
            <a:xfrm rot="-109">
              <a:off x="5951510" y="3002872"/>
              <a:ext cx="1774328" cy="1113957"/>
              <a:chOff x="7468063" y="708913"/>
              <a:chExt cx="562600" cy="353200"/>
            </a:xfrm>
          </p:grpSpPr>
          <p:sp>
            <p:nvSpPr>
              <p:cNvPr id="2108" name="Google Shape;2108;p44"/>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09" name="Google Shape;2109;p44"/>
              <p:cNvGrpSpPr/>
              <p:nvPr/>
            </p:nvGrpSpPr>
            <p:grpSpPr>
              <a:xfrm>
                <a:off x="7468063" y="708913"/>
                <a:ext cx="562600" cy="353200"/>
                <a:chOff x="7700625" y="731675"/>
                <a:chExt cx="562600" cy="353200"/>
              </a:xfrm>
            </p:grpSpPr>
            <p:sp>
              <p:nvSpPr>
                <p:cNvPr id="2110" name="Google Shape;2110;p44"/>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1" name="Google Shape;2111;p44"/>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2" name="Google Shape;2112;p44"/>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3" name="Google Shape;2113;p44"/>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4" name="Google Shape;2114;p44"/>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5" name="Google Shape;2115;p44"/>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116" name="Google Shape;2116;p44"/>
            <p:cNvGrpSpPr/>
            <p:nvPr/>
          </p:nvGrpSpPr>
          <p:grpSpPr>
            <a:xfrm>
              <a:off x="6058986" y="691943"/>
              <a:ext cx="916374" cy="1188943"/>
              <a:chOff x="6626956" y="856180"/>
              <a:chExt cx="679097" cy="881090"/>
            </a:xfrm>
          </p:grpSpPr>
          <p:sp>
            <p:nvSpPr>
              <p:cNvPr id="2117" name="Google Shape;2117;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18" name="Google Shape;2118;p44"/>
              <p:cNvGrpSpPr/>
              <p:nvPr/>
            </p:nvGrpSpPr>
            <p:grpSpPr>
              <a:xfrm>
                <a:off x="6626956" y="856180"/>
                <a:ext cx="679097" cy="880820"/>
                <a:chOff x="6217725" y="1634875"/>
                <a:chExt cx="318825" cy="413550"/>
              </a:xfrm>
            </p:grpSpPr>
            <p:sp>
              <p:nvSpPr>
                <p:cNvPr id="2119" name="Google Shape;2119;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0" name="Google Shape;2120;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1" name="Google Shape;2121;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2" name="Google Shape;2122;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3" name="Google Shape;2123;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4" name="Google Shape;2124;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5" name="Google Shape;2125;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6" name="Google Shape;2126;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7" name="Google Shape;2127;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8" name="Google Shape;2128;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9" name="Google Shape;2129;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0" name="Google Shape;2130;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1" name="Google Shape;2131;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132" name="Google Shape;2132;p44"/>
            <p:cNvGrpSpPr/>
            <p:nvPr/>
          </p:nvGrpSpPr>
          <p:grpSpPr>
            <a:xfrm rot="1081346" flipH="1">
              <a:off x="7507000" y="1410636"/>
              <a:ext cx="921664" cy="1195806"/>
              <a:chOff x="6626956" y="856180"/>
              <a:chExt cx="679097" cy="881090"/>
            </a:xfrm>
          </p:grpSpPr>
          <p:sp>
            <p:nvSpPr>
              <p:cNvPr id="2133" name="Google Shape;2133;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34" name="Google Shape;2134;p44"/>
              <p:cNvGrpSpPr/>
              <p:nvPr/>
            </p:nvGrpSpPr>
            <p:grpSpPr>
              <a:xfrm>
                <a:off x="6626956" y="856180"/>
                <a:ext cx="679097" cy="880820"/>
                <a:chOff x="6217725" y="1634875"/>
                <a:chExt cx="318825" cy="413550"/>
              </a:xfrm>
            </p:grpSpPr>
            <p:sp>
              <p:nvSpPr>
                <p:cNvPr id="2135" name="Google Shape;2135;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6" name="Google Shape;2136;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7" name="Google Shape;2137;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8" name="Google Shape;2138;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9" name="Google Shape;2139;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0" name="Google Shape;2140;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1" name="Google Shape;2141;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2" name="Google Shape;2142;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3" name="Google Shape;2143;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4" name="Google Shape;2144;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5" name="Google Shape;2145;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6" name="Google Shape;2146;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7" name="Google Shape;2147;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148" name="Google Shape;2148;p44"/>
            <p:cNvSpPr/>
            <p:nvPr/>
          </p:nvSpPr>
          <p:spPr>
            <a:xfrm>
              <a:off x="7750061" y="7541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9" name="Google Shape;2149;p44"/>
            <p:cNvSpPr/>
            <p:nvPr/>
          </p:nvSpPr>
          <p:spPr>
            <a:xfrm>
              <a:off x="7349712" y="852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0" name="Google Shape;2150;p44"/>
            <p:cNvSpPr/>
            <p:nvPr/>
          </p:nvSpPr>
          <p:spPr>
            <a:xfrm flipH="1">
              <a:off x="6627336" y="235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1" name="Google Shape;2151;p44"/>
            <p:cNvSpPr/>
            <p:nvPr/>
          </p:nvSpPr>
          <p:spPr>
            <a:xfrm flipH="1">
              <a:off x="5702044" y="43861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2" name="Google Shape;2152;p44"/>
            <p:cNvSpPr/>
            <p:nvPr/>
          </p:nvSpPr>
          <p:spPr>
            <a:xfrm flipH="1">
              <a:off x="8278369" y="36608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3" name="Google Shape;2153;p44"/>
            <p:cNvSpPr/>
            <p:nvPr/>
          </p:nvSpPr>
          <p:spPr>
            <a:xfrm flipH="1">
              <a:off x="8122729" y="32779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4" name="Google Shape;2154;p44"/>
            <p:cNvSpPr/>
            <p:nvPr/>
          </p:nvSpPr>
          <p:spPr>
            <a:xfrm flipH="1">
              <a:off x="7145236" y="43588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5" name="Google Shape;2155;p44"/>
            <p:cNvSpPr/>
            <p:nvPr/>
          </p:nvSpPr>
          <p:spPr>
            <a:xfrm>
              <a:off x="5476749" y="13339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6" name="Google Shape;2156;p44"/>
            <p:cNvSpPr/>
            <p:nvPr/>
          </p:nvSpPr>
          <p:spPr>
            <a:xfrm>
              <a:off x="5770723" y="11852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a:xfrm>
            <a:off x="720090" y="1066165"/>
            <a:ext cx="7710805" cy="3366135"/>
          </a:xfrm>
        </p:spPr>
        <p:txBody>
          <a:bodyPr/>
          <a:p>
            <a:pPr algn="l"/>
            <a:r>
              <a:rPr lang="en-US" sz="2000"/>
              <a:t>Sebagai guru pembimbing, dalam memahami siswa perlu mendasari diri dengan pemikiran sebagai berikut :</a:t>
            </a:r>
            <a:br>
              <a:rPr lang="en-US" sz="2000"/>
            </a:br>
            <a:br>
              <a:rPr lang="en-US" sz="2000"/>
            </a:br>
            <a:r>
              <a:rPr lang="en-US" sz="2000"/>
              <a:t>1. Orang yang bermasalah memiliki kemampuan intelektual yang normal, tetapi mengalami masalah pada aspek psikologisnya saja.</a:t>
            </a:r>
            <a:br>
              <a:rPr lang="en-US" sz="2000"/>
            </a:br>
            <a:r>
              <a:rPr lang="en-US" sz="2000"/>
              <a:t>2. Orang bermasalah bukan berarti melakukan kejahatan/ kriminal yang perlu sanksi hukum. Ada masalah tingkah laku negatif yang dapatr diselesaikan guru dan ada yang memerlukan bantuan khusus anda sebagai pembimbing.</a:t>
            </a:r>
            <a:endParaRPr 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3214" name="Shape 3214"/>
        <p:cNvGrpSpPr/>
        <p:nvPr/>
      </p:nvGrpSpPr>
      <p:grpSpPr>
        <a:xfrm>
          <a:off x="0" y="0"/>
          <a:ext cx="0" cy="0"/>
          <a:chOff x="0" y="0"/>
          <a:chExt cx="0" cy="0"/>
        </a:xfrm>
      </p:grpSpPr>
      <p:sp>
        <p:nvSpPr>
          <p:cNvPr id="3215" name="Google Shape;3215;p76"/>
          <p:cNvSpPr txBox="1"/>
          <p:nvPr>
            <p:ph type="title"/>
          </p:nvPr>
        </p:nvSpPr>
        <p:spPr>
          <a:xfrm>
            <a:off x="720090" y="110490"/>
            <a:ext cx="7703820" cy="6045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3200"/>
              <a:t>Menangani Kasus</a:t>
            </a:r>
            <a:endParaRPr lang="en-US" altLang="en-GB" sz="3200"/>
          </a:p>
        </p:txBody>
      </p:sp>
      <p:sp>
        <p:nvSpPr>
          <p:cNvPr id="3216" name="Google Shape;3216;p76"/>
          <p:cNvSpPr txBox="1"/>
          <p:nvPr>
            <p:ph type="body" idx="1"/>
          </p:nvPr>
        </p:nvSpPr>
        <p:spPr>
          <a:xfrm>
            <a:off x="214630" y="847090"/>
            <a:ext cx="8490585" cy="227965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Sebagai pembimbing perlu memiliki pertimbangan untuk menentukan perlu tidaknya kasus ditangani ataukah dilimpahkan. Pertimbangannya adalah :</a:t>
            </a:r>
            <a:endParaRPr lang="en-US"/>
          </a:p>
          <a:p>
            <a:pPr marL="0" lvl="0" indent="0" algn="l" rtl="0">
              <a:spcBef>
                <a:spcPts val="1000"/>
              </a:spcBef>
              <a:spcAft>
                <a:spcPts val="0"/>
              </a:spcAft>
              <a:buNone/>
            </a:pPr>
            <a:r>
              <a:rPr lang="en-US"/>
              <a:t>1. adakah permasalahan khusus yang dialami siswa dan anda yang menemukan masalah tsb</a:t>
            </a:r>
            <a:endParaRPr lang="en-US"/>
          </a:p>
          <a:p>
            <a:pPr marL="0" lvl="0" indent="0" algn="l" rtl="0">
              <a:spcBef>
                <a:spcPts val="1000"/>
              </a:spcBef>
              <a:spcAft>
                <a:spcPts val="0"/>
              </a:spcAft>
              <a:buNone/>
            </a:pPr>
            <a:r>
              <a:rPr lang="en-US"/>
              <a:t>2. adanya keinginan mendalam tentang kasus terutama terkait penyebab dan jenis masalah yang dihadapi</a:t>
            </a:r>
            <a:endParaRPr lang="en-US"/>
          </a:p>
          <a:p>
            <a:pPr marL="0" lvl="0" indent="0" algn="l" rtl="0">
              <a:spcBef>
                <a:spcPts val="1000"/>
              </a:spcBef>
              <a:spcAft>
                <a:spcPts val="0"/>
              </a:spcAft>
              <a:buNone/>
            </a:pPr>
            <a:r>
              <a:rPr lang="en-US"/>
              <a:t>3. perlunya segera dibantu  masalah yang sedang dihadapi tersebut</a:t>
            </a:r>
            <a:endParaRPr lang="en-US"/>
          </a:p>
          <a:p>
            <a:pPr marL="0" lvl="0" indent="0" algn="l" rtl="0">
              <a:spcBef>
                <a:spcPts val="1000"/>
              </a:spcBef>
              <a:spcAft>
                <a:spcPts val="0"/>
              </a:spcAft>
              <a:buNone/>
            </a:pPr>
            <a:r>
              <a:rPr lang="en-US"/>
              <a:t>4. Temuan yang diperoleh melalui pengalaman diri digunakan sebagai dasar teori untuk mengatasi permasalahan</a:t>
            </a:r>
            <a:endParaRPr lang="en-US"/>
          </a:p>
          <a:p>
            <a:pPr marL="0" lvl="0" indent="0" algn="l" rtl="0">
              <a:spcBef>
                <a:spcPts val="1000"/>
              </a:spcBef>
              <a:spcAft>
                <a:spcPts val="0"/>
              </a:spcAft>
              <a:buNone/>
            </a:pPr>
            <a:endParaRPr lang="en-US"/>
          </a:p>
        </p:txBody>
      </p:sp>
      <p:sp>
        <p:nvSpPr>
          <p:cNvPr id="3217" name="Google Shape;3217;p76"/>
          <p:cNvSpPr/>
          <p:nvPr/>
        </p:nvSpPr>
        <p:spPr>
          <a:xfrm>
            <a:off x="6649881" y="3905578"/>
            <a:ext cx="826534" cy="688410"/>
          </a:xfrm>
          <a:custGeom>
            <a:avLst/>
            <a:gdLst/>
            <a:ahLst/>
            <a:cxnLst/>
            <a:rect l="l" t="t" r="r" b="b"/>
            <a:pathLst>
              <a:path w="36969" h="30791" extrusionOk="0">
                <a:moveTo>
                  <a:pt x="12740" y="6170"/>
                </a:moveTo>
                <a:lnTo>
                  <a:pt x="12740" y="6170"/>
                </a:lnTo>
                <a:cubicBezTo>
                  <a:pt x="12193" y="6742"/>
                  <a:pt x="11645" y="7313"/>
                  <a:pt x="11097" y="7873"/>
                </a:cubicBezTo>
                <a:cubicBezTo>
                  <a:pt x="11645" y="7301"/>
                  <a:pt x="12193" y="6730"/>
                  <a:pt x="12740" y="6170"/>
                </a:cubicBezTo>
                <a:close/>
                <a:moveTo>
                  <a:pt x="15157" y="1"/>
                </a:moveTo>
                <a:cubicBezTo>
                  <a:pt x="15004" y="1"/>
                  <a:pt x="14844" y="51"/>
                  <a:pt x="14693" y="170"/>
                </a:cubicBezTo>
                <a:cubicBezTo>
                  <a:pt x="9049" y="4634"/>
                  <a:pt x="3239" y="9361"/>
                  <a:pt x="203" y="16076"/>
                </a:cubicBezTo>
                <a:cubicBezTo>
                  <a:pt x="1" y="16517"/>
                  <a:pt x="382" y="17076"/>
                  <a:pt x="858" y="17112"/>
                </a:cubicBezTo>
                <a:cubicBezTo>
                  <a:pt x="912" y="17115"/>
                  <a:pt x="965" y="17117"/>
                  <a:pt x="1018" y="17117"/>
                </a:cubicBezTo>
                <a:cubicBezTo>
                  <a:pt x="2853" y="17117"/>
                  <a:pt x="4202" y="15350"/>
                  <a:pt x="5370" y="14124"/>
                </a:cubicBezTo>
                <a:cubicBezTo>
                  <a:pt x="5906" y="13576"/>
                  <a:pt x="6418" y="13016"/>
                  <a:pt x="6942" y="12457"/>
                </a:cubicBezTo>
                <a:lnTo>
                  <a:pt x="6942" y="12457"/>
                </a:lnTo>
                <a:cubicBezTo>
                  <a:pt x="5037" y="14719"/>
                  <a:pt x="3275" y="17100"/>
                  <a:pt x="1798" y="19672"/>
                </a:cubicBezTo>
                <a:cubicBezTo>
                  <a:pt x="1463" y="20263"/>
                  <a:pt x="1859" y="20876"/>
                  <a:pt x="2506" y="20876"/>
                </a:cubicBezTo>
                <a:cubicBezTo>
                  <a:pt x="2524" y="20876"/>
                  <a:pt x="2542" y="20875"/>
                  <a:pt x="2560" y="20874"/>
                </a:cubicBezTo>
                <a:cubicBezTo>
                  <a:pt x="3549" y="20815"/>
                  <a:pt x="4192" y="20029"/>
                  <a:pt x="4811" y="19350"/>
                </a:cubicBezTo>
                <a:cubicBezTo>
                  <a:pt x="5513" y="18600"/>
                  <a:pt x="6192" y="17838"/>
                  <a:pt x="6882" y="17064"/>
                </a:cubicBezTo>
                <a:cubicBezTo>
                  <a:pt x="8311" y="15457"/>
                  <a:pt x="9728" y="13826"/>
                  <a:pt x="11181" y="12242"/>
                </a:cubicBezTo>
                <a:cubicBezTo>
                  <a:pt x="12657" y="10623"/>
                  <a:pt x="14205" y="9028"/>
                  <a:pt x="15836" y="7551"/>
                </a:cubicBezTo>
                <a:lnTo>
                  <a:pt x="15836" y="7551"/>
                </a:lnTo>
                <a:cubicBezTo>
                  <a:pt x="11693" y="12314"/>
                  <a:pt x="7097" y="16719"/>
                  <a:pt x="3858" y="22184"/>
                </a:cubicBezTo>
                <a:cubicBezTo>
                  <a:pt x="3536" y="22728"/>
                  <a:pt x="3912" y="23399"/>
                  <a:pt x="4482" y="23399"/>
                </a:cubicBezTo>
                <a:cubicBezTo>
                  <a:pt x="4586" y="23399"/>
                  <a:pt x="4697" y="23377"/>
                  <a:pt x="4811" y="23327"/>
                </a:cubicBezTo>
                <a:cubicBezTo>
                  <a:pt x="6728" y="22482"/>
                  <a:pt x="7942" y="20743"/>
                  <a:pt x="9240" y="19184"/>
                </a:cubicBezTo>
                <a:cubicBezTo>
                  <a:pt x="10728" y="17398"/>
                  <a:pt x="12288" y="15683"/>
                  <a:pt x="13919" y="14040"/>
                </a:cubicBezTo>
                <a:cubicBezTo>
                  <a:pt x="14741" y="13231"/>
                  <a:pt x="15562" y="12445"/>
                  <a:pt x="16407" y="11659"/>
                </a:cubicBezTo>
                <a:lnTo>
                  <a:pt x="16407" y="11659"/>
                </a:lnTo>
                <a:cubicBezTo>
                  <a:pt x="12955" y="15660"/>
                  <a:pt x="9823" y="19910"/>
                  <a:pt x="7537" y="24720"/>
                </a:cubicBezTo>
                <a:cubicBezTo>
                  <a:pt x="7251" y="25308"/>
                  <a:pt x="7738" y="25700"/>
                  <a:pt x="8246" y="25700"/>
                </a:cubicBezTo>
                <a:cubicBezTo>
                  <a:pt x="8478" y="25700"/>
                  <a:pt x="8714" y="25618"/>
                  <a:pt x="8883" y="25435"/>
                </a:cubicBezTo>
                <a:cubicBezTo>
                  <a:pt x="14133" y="19708"/>
                  <a:pt x="18836" y="13350"/>
                  <a:pt x="24742" y="8301"/>
                </a:cubicBezTo>
                <a:lnTo>
                  <a:pt x="24742" y="8301"/>
                </a:lnTo>
                <a:cubicBezTo>
                  <a:pt x="20301" y="14326"/>
                  <a:pt x="15419" y="20065"/>
                  <a:pt x="12264" y="26923"/>
                </a:cubicBezTo>
                <a:cubicBezTo>
                  <a:pt x="12038" y="27411"/>
                  <a:pt x="12466" y="27875"/>
                  <a:pt x="12919" y="27959"/>
                </a:cubicBezTo>
                <a:cubicBezTo>
                  <a:pt x="13006" y="27974"/>
                  <a:pt x="13091" y="27981"/>
                  <a:pt x="13175" y="27981"/>
                </a:cubicBezTo>
                <a:cubicBezTo>
                  <a:pt x="14063" y="27981"/>
                  <a:pt x="14762" y="27165"/>
                  <a:pt x="15372" y="26578"/>
                </a:cubicBezTo>
                <a:cubicBezTo>
                  <a:pt x="16110" y="25887"/>
                  <a:pt x="16812" y="25149"/>
                  <a:pt x="17491" y="24399"/>
                </a:cubicBezTo>
                <a:cubicBezTo>
                  <a:pt x="18908" y="22839"/>
                  <a:pt x="20229" y="21196"/>
                  <a:pt x="21551" y="19553"/>
                </a:cubicBezTo>
                <a:cubicBezTo>
                  <a:pt x="23063" y="17660"/>
                  <a:pt x="24599" y="15767"/>
                  <a:pt x="26290" y="14016"/>
                </a:cubicBezTo>
                <a:lnTo>
                  <a:pt x="26290" y="14016"/>
                </a:lnTo>
                <a:cubicBezTo>
                  <a:pt x="23754" y="18017"/>
                  <a:pt x="21241" y="22041"/>
                  <a:pt x="19170" y="26292"/>
                </a:cubicBezTo>
                <a:cubicBezTo>
                  <a:pt x="18908" y="26832"/>
                  <a:pt x="19424" y="27312"/>
                  <a:pt x="19928" y="27312"/>
                </a:cubicBezTo>
                <a:cubicBezTo>
                  <a:pt x="20090" y="27312"/>
                  <a:pt x="20251" y="27262"/>
                  <a:pt x="20384" y="27149"/>
                </a:cubicBezTo>
                <a:cubicBezTo>
                  <a:pt x="23849" y="24184"/>
                  <a:pt x="26242" y="20231"/>
                  <a:pt x="29469" y="17064"/>
                </a:cubicBezTo>
                <a:lnTo>
                  <a:pt x="29469" y="17064"/>
                </a:lnTo>
                <a:cubicBezTo>
                  <a:pt x="28707" y="18767"/>
                  <a:pt x="27623" y="20386"/>
                  <a:pt x="26754" y="21946"/>
                </a:cubicBezTo>
                <a:cubicBezTo>
                  <a:pt x="25337" y="24494"/>
                  <a:pt x="23920" y="27042"/>
                  <a:pt x="22503" y="29590"/>
                </a:cubicBezTo>
                <a:cubicBezTo>
                  <a:pt x="22163" y="30212"/>
                  <a:pt x="22627" y="30791"/>
                  <a:pt x="23154" y="30791"/>
                </a:cubicBezTo>
                <a:cubicBezTo>
                  <a:pt x="23363" y="30791"/>
                  <a:pt x="23583" y="30699"/>
                  <a:pt x="23765" y="30483"/>
                </a:cubicBezTo>
                <a:cubicBezTo>
                  <a:pt x="25861" y="27982"/>
                  <a:pt x="27956" y="25482"/>
                  <a:pt x="30064" y="23006"/>
                </a:cubicBezTo>
                <a:cubicBezTo>
                  <a:pt x="31088" y="21791"/>
                  <a:pt x="32136" y="20601"/>
                  <a:pt x="33231" y="19446"/>
                </a:cubicBezTo>
                <a:lnTo>
                  <a:pt x="33231" y="19446"/>
                </a:lnTo>
                <a:cubicBezTo>
                  <a:pt x="31933" y="21815"/>
                  <a:pt x="30552" y="24137"/>
                  <a:pt x="29088" y="26399"/>
                </a:cubicBezTo>
                <a:cubicBezTo>
                  <a:pt x="28703" y="26997"/>
                  <a:pt x="29238" y="27625"/>
                  <a:pt x="29773" y="27625"/>
                </a:cubicBezTo>
                <a:cubicBezTo>
                  <a:pt x="29984" y="27625"/>
                  <a:pt x="30195" y="27528"/>
                  <a:pt x="30350" y="27292"/>
                </a:cubicBezTo>
                <a:cubicBezTo>
                  <a:pt x="32683" y="23684"/>
                  <a:pt x="34803" y="19934"/>
                  <a:pt x="36708" y="16076"/>
                </a:cubicBezTo>
                <a:cubicBezTo>
                  <a:pt x="36968" y="15519"/>
                  <a:pt x="36455" y="15043"/>
                  <a:pt x="35948" y="15043"/>
                </a:cubicBezTo>
                <a:cubicBezTo>
                  <a:pt x="35783" y="15043"/>
                  <a:pt x="35618" y="15093"/>
                  <a:pt x="35481" y="15207"/>
                </a:cubicBezTo>
                <a:cubicBezTo>
                  <a:pt x="33088" y="17195"/>
                  <a:pt x="30993" y="19517"/>
                  <a:pt x="28980" y="21898"/>
                </a:cubicBezTo>
                <a:cubicBezTo>
                  <a:pt x="28552" y="22398"/>
                  <a:pt x="28123" y="22910"/>
                  <a:pt x="27695" y="23422"/>
                </a:cubicBezTo>
                <a:cubicBezTo>
                  <a:pt x="27897" y="23041"/>
                  <a:pt x="28111" y="22672"/>
                  <a:pt x="28314" y="22303"/>
                </a:cubicBezTo>
                <a:cubicBezTo>
                  <a:pt x="29647" y="19910"/>
                  <a:pt x="31290" y="17493"/>
                  <a:pt x="31778" y="14743"/>
                </a:cubicBezTo>
                <a:cubicBezTo>
                  <a:pt x="31863" y="14242"/>
                  <a:pt x="31433" y="13928"/>
                  <a:pt x="31002" y="13928"/>
                </a:cubicBezTo>
                <a:cubicBezTo>
                  <a:pt x="30829" y="13928"/>
                  <a:pt x="30656" y="13979"/>
                  <a:pt x="30516" y="14088"/>
                </a:cubicBezTo>
                <a:cubicBezTo>
                  <a:pt x="27623" y="16302"/>
                  <a:pt x="25504" y="19243"/>
                  <a:pt x="23182" y="22017"/>
                </a:cubicBezTo>
                <a:cubicBezTo>
                  <a:pt x="25468" y="18053"/>
                  <a:pt x="28016" y="14219"/>
                  <a:pt x="30421" y="10361"/>
                </a:cubicBezTo>
                <a:cubicBezTo>
                  <a:pt x="30791" y="9769"/>
                  <a:pt x="30334" y="9162"/>
                  <a:pt x="29782" y="9162"/>
                </a:cubicBezTo>
                <a:cubicBezTo>
                  <a:pt x="29624" y="9162"/>
                  <a:pt x="29458" y="9212"/>
                  <a:pt x="29302" y="9325"/>
                </a:cubicBezTo>
                <a:cubicBezTo>
                  <a:pt x="26099" y="11635"/>
                  <a:pt x="23527" y="14636"/>
                  <a:pt x="21063" y="17695"/>
                </a:cubicBezTo>
                <a:cubicBezTo>
                  <a:pt x="19813" y="19231"/>
                  <a:pt x="18586" y="20803"/>
                  <a:pt x="17288" y="22303"/>
                </a:cubicBezTo>
                <a:cubicBezTo>
                  <a:pt x="16657" y="23041"/>
                  <a:pt x="16014" y="23756"/>
                  <a:pt x="15348" y="24446"/>
                </a:cubicBezTo>
                <a:cubicBezTo>
                  <a:pt x="15264" y="24530"/>
                  <a:pt x="15181" y="24601"/>
                  <a:pt x="15110" y="24684"/>
                </a:cubicBezTo>
                <a:cubicBezTo>
                  <a:pt x="18955" y="17672"/>
                  <a:pt x="24480" y="11719"/>
                  <a:pt x="28897" y="5075"/>
                </a:cubicBezTo>
                <a:cubicBezTo>
                  <a:pt x="29296" y="4480"/>
                  <a:pt x="28819" y="3900"/>
                  <a:pt x="28256" y="3900"/>
                </a:cubicBezTo>
                <a:cubicBezTo>
                  <a:pt x="28098" y="3900"/>
                  <a:pt x="27932" y="3946"/>
                  <a:pt x="27778" y="4051"/>
                </a:cubicBezTo>
                <a:cubicBezTo>
                  <a:pt x="22122" y="7861"/>
                  <a:pt x="17646" y="12969"/>
                  <a:pt x="13240" y="18112"/>
                </a:cubicBezTo>
                <a:cubicBezTo>
                  <a:pt x="16538" y="13481"/>
                  <a:pt x="20527" y="9325"/>
                  <a:pt x="24444" y="5230"/>
                </a:cubicBezTo>
                <a:cubicBezTo>
                  <a:pt x="24995" y="4660"/>
                  <a:pt x="24561" y="3885"/>
                  <a:pt x="23946" y="3885"/>
                </a:cubicBezTo>
                <a:cubicBezTo>
                  <a:pt x="23790" y="3885"/>
                  <a:pt x="23622" y="3935"/>
                  <a:pt x="23456" y="4051"/>
                </a:cubicBezTo>
                <a:cubicBezTo>
                  <a:pt x="20301" y="6254"/>
                  <a:pt x="17312" y="8682"/>
                  <a:pt x="14514" y="11326"/>
                </a:cubicBezTo>
                <a:cubicBezTo>
                  <a:pt x="16788" y="8837"/>
                  <a:pt x="19027" y="6325"/>
                  <a:pt x="20967" y="3575"/>
                </a:cubicBezTo>
                <a:cubicBezTo>
                  <a:pt x="21304" y="3090"/>
                  <a:pt x="20885" y="2327"/>
                  <a:pt x="20344" y="2327"/>
                </a:cubicBezTo>
                <a:cubicBezTo>
                  <a:pt x="20234" y="2327"/>
                  <a:pt x="20118" y="2359"/>
                  <a:pt x="20003" y="2432"/>
                </a:cubicBezTo>
                <a:cubicBezTo>
                  <a:pt x="17658" y="3932"/>
                  <a:pt x="15526" y="5706"/>
                  <a:pt x="13526" y="7623"/>
                </a:cubicBezTo>
                <a:cubicBezTo>
                  <a:pt x="15312" y="5789"/>
                  <a:pt x="17003" y="3849"/>
                  <a:pt x="17979" y="1491"/>
                </a:cubicBezTo>
                <a:cubicBezTo>
                  <a:pt x="18221" y="918"/>
                  <a:pt x="17742" y="480"/>
                  <a:pt x="17242" y="480"/>
                </a:cubicBezTo>
                <a:cubicBezTo>
                  <a:pt x="17077" y="480"/>
                  <a:pt x="16909" y="528"/>
                  <a:pt x="16765" y="634"/>
                </a:cubicBezTo>
                <a:cubicBezTo>
                  <a:pt x="13836" y="2741"/>
                  <a:pt x="11335" y="5337"/>
                  <a:pt x="8918" y="7992"/>
                </a:cubicBezTo>
                <a:cubicBezTo>
                  <a:pt x="7704" y="9325"/>
                  <a:pt x="6525" y="10671"/>
                  <a:pt x="5299" y="11980"/>
                </a:cubicBezTo>
                <a:cubicBezTo>
                  <a:pt x="4656" y="12659"/>
                  <a:pt x="4013" y="13338"/>
                  <a:pt x="3358" y="13993"/>
                </a:cubicBezTo>
                <a:cubicBezTo>
                  <a:pt x="3120" y="14231"/>
                  <a:pt x="2858" y="14528"/>
                  <a:pt x="2572" y="14802"/>
                </a:cubicBezTo>
                <a:cubicBezTo>
                  <a:pt x="5668" y="9290"/>
                  <a:pt x="10800" y="5218"/>
                  <a:pt x="15681" y="1348"/>
                </a:cubicBezTo>
                <a:cubicBezTo>
                  <a:pt x="16314" y="859"/>
                  <a:pt x="15789" y="1"/>
                  <a:pt x="15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8" name="Google Shape;3218;p76"/>
          <p:cNvSpPr/>
          <p:nvPr/>
        </p:nvSpPr>
        <p:spPr>
          <a:xfrm>
            <a:off x="6374315" y="3426802"/>
            <a:ext cx="1377652" cy="309587"/>
          </a:xfrm>
          <a:custGeom>
            <a:avLst/>
            <a:gdLst/>
            <a:ahLst/>
            <a:cxnLst/>
            <a:rect l="l" t="t" r="r" b="b"/>
            <a:pathLst>
              <a:path w="20980" h="4715" extrusionOk="0">
                <a:moveTo>
                  <a:pt x="13887" y="0"/>
                </a:moveTo>
                <a:cubicBezTo>
                  <a:pt x="13750" y="0"/>
                  <a:pt x="13622" y="137"/>
                  <a:pt x="13657" y="292"/>
                </a:cubicBezTo>
                <a:cubicBezTo>
                  <a:pt x="13907" y="1376"/>
                  <a:pt x="14240" y="2423"/>
                  <a:pt x="14657" y="3447"/>
                </a:cubicBezTo>
                <a:cubicBezTo>
                  <a:pt x="13704" y="2483"/>
                  <a:pt x="12752" y="1507"/>
                  <a:pt x="11788" y="530"/>
                </a:cubicBezTo>
                <a:cubicBezTo>
                  <a:pt x="11746" y="486"/>
                  <a:pt x="11695" y="468"/>
                  <a:pt x="11644" y="468"/>
                </a:cubicBezTo>
                <a:cubicBezTo>
                  <a:pt x="11486" y="468"/>
                  <a:pt x="11326" y="643"/>
                  <a:pt x="11442" y="804"/>
                </a:cubicBezTo>
                <a:cubicBezTo>
                  <a:pt x="11776" y="1328"/>
                  <a:pt x="12085" y="1864"/>
                  <a:pt x="12347" y="2423"/>
                </a:cubicBezTo>
                <a:cubicBezTo>
                  <a:pt x="12050" y="2018"/>
                  <a:pt x="11740" y="1626"/>
                  <a:pt x="11407" y="1256"/>
                </a:cubicBezTo>
                <a:cubicBezTo>
                  <a:pt x="11360" y="1204"/>
                  <a:pt x="11307" y="1182"/>
                  <a:pt x="11256" y="1182"/>
                </a:cubicBezTo>
                <a:cubicBezTo>
                  <a:pt x="11111" y="1182"/>
                  <a:pt x="10982" y="1360"/>
                  <a:pt x="11061" y="1518"/>
                </a:cubicBezTo>
                <a:cubicBezTo>
                  <a:pt x="11299" y="2030"/>
                  <a:pt x="11549" y="2530"/>
                  <a:pt x="11799" y="3042"/>
                </a:cubicBezTo>
                <a:cubicBezTo>
                  <a:pt x="11228" y="2483"/>
                  <a:pt x="10668" y="1923"/>
                  <a:pt x="10109" y="1364"/>
                </a:cubicBezTo>
                <a:cubicBezTo>
                  <a:pt x="10069" y="1323"/>
                  <a:pt x="10018" y="1306"/>
                  <a:pt x="9967" y="1306"/>
                </a:cubicBezTo>
                <a:cubicBezTo>
                  <a:pt x="9838" y="1306"/>
                  <a:pt x="9709" y="1421"/>
                  <a:pt x="9752" y="1566"/>
                </a:cubicBezTo>
                <a:cubicBezTo>
                  <a:pt x="9918" y="2054"/>
                  <a:pt x="10097" y="2542"/>
                  <a:pt x="10287" y="3031"/>
                </a:cubicBezTo>
                <a:cubicBezTo>
                  <a:pt x="9787" y="2411"/>
                  <a:pt x="9287" y="1792"/>
                  <a:pt x="8787" y="1185"/>
                </a:cubicBezTo>
                <a:cubicBezTo>
                  <a:pt x="8745" y="1134"/>
                  <a:pt x="8695" y="1112"/>
                  <a:pt x="8646" y="1112"/>
                </a:cubicBezTo>
                <a:cubicBezTo>
                  <a:pt x="8500" y="1112"/>
                  <a:pt x="8359" y="1299"/>
                  <a:pt x="8430" y="1459"/>
                </a:cubicBezTo>
                <a:cubicBezTo>
                  <a:pt x="8597" y="1768"/>
                  <a:pt x="8751" y="2090"/>
                  <a:pt x="8906" y="2399"/>
                </a:cubicBezTo>
                <a:cubicBezTo>
                  <a:pt x="8692" y="2185"/>
                  <a:pt x="8478" y="1959"/>
                  <a:pt x="8251" y="1757"/>
                </a:cubicBezTo>
                <a:cubicBezTo>
                  <a:pt x="8204" y="1713"/>
                  <a:pt x="8152" y="1694"/>
                  <a:pt x="8101" y="1694"/>
                </a:cubicBezTo>
                <a:cubicBezTo>
                  <a:pt x="7972" y="1694"/>
                  <a:pt x="7857" y="1817"/>
                  <a:pt x="7882" y="1971"/>
                </a:cubicBezTo>
                <a:cubicBezTo>
                  <a:pt x="7954" y="2399"/>
                  <a:pt x="8061" y="2828"/>
                  <a:pt x="8228" y="3221"/>
                </a:cubicBezTo>
                <a:cubicBezTo>
                  <a:pt x="7775" y="2947"/>
                  <a:pt x="7311" y="2661"/>
                  <a:pt x="6870" y="2364"/>
                </a:cubicBezTo>
                <a:cubicBezTo>
                  <a:pt x="6846" y="2349"/>
                  <a:pt x="6820" y="2342"/>
                  <a:pt x="6793" y="2342"/>
                </a:cubicBezTo>
                <a:cubicBezTo>
                  <a:pt x="6716" y="2342"/>
                  <a:pt x="6638" y="2400"/>
                  <a:pt x="6620" y="2471"/>
                </a:cubicBezTo>
                <a:cubicBezTo>
                  <a:pt x="6549" y="2685"/>
                  <a:pt x="6525" y="2923"/>
                  <a:pt x="6573" y="3150"/>
                </a:cubicBezTo>
                <a:cubicBezTo>
                  <a:pt x="4572" y="2447"/>
                  <a:pt x="2405" y="2090"/>
                  <a:pt x="298" y="2042"/>
                </a:cubicBezTo>
                <a:cubicBezTo>
                  <a:pt x="0" y="2042"/>
                  <a:pt x="0" y="2495"/>
                  <a:pt x="298" y="2495"/>
                </a:cubicBezTo>
                <a:cubicBezTo>
                  <a:pt x="2548" y="2578"/>
                  <a:pt x="4715" y="2995"/>
                  <a:pt x="6858" y="3685"/>
                </a:cubicBezTo>
                <a:cubicBezTo>
                  <a:pt x="6874" y="3690"/>
                  <a:pt x="6890" y="3692"/>
                  <a:pt x="6906" y="3692"/>
                </a:cubicBezTo>
                <a:cubicBezTo>
                  <a:pt x="7047" y="3692"/>
                  <a:pt x="7181" y="3516"/>
                  <a:pt x="7085" y="3388"/>
                </a:cubicBezTo>
                <a:cubicBezTo>
                  <a:pt x="6954" y="3197"/>
                  <a:pt x="6882" y="3007"/>
                  <a:pt x="6894" y="2804"/>
                </a:cubicBezTo>
                <a:lnTo>
                  <a:pt x="6894" y="2804"/>
                </a:lnTo>
                <a:cubicBezTo>
                  <a:pt x="7478" y="3197"/>
                  <a:pt x="8049" y="3602"/>
                  <a:pt x="8632" y="3995"/>
                </a:cubicBezTo>
                <a:cubicBezTo>
                  <a:pt x="8669" y="4020"/>
                  <a:pt x="8707" y="4031"/>
                  <a:pt x="8743" y="4031"/>
                </a:cubicBezTo>
                <a:cubicBezTo>
                  <a:pt x="8890" y="4031"/>
                  <a:pt x="9007" y="3841"/>
                  <a:pt x="8930" y="3697"/>
                </a:cubicBezTo>
                <a:cubicBezTo>
                  <a:pt x="8740" y="3340"/>
                  <a:pt x="8597" y="2971"/>
                  <a:pt x="8478" y="2590"/>
                </a:cubicBezTo>
                <a:lnTo>
                  <a:pt x="8478" y="2590"/>
                </a:lnTo>
                <a:cubicBezTo>
                  <a:pt x="8918" y="3042"/>
                  <a:pt x="9323" y="3519"/>
                  <a:pt x="9704" y="4019"/>
                </a:cubicBezTo>
                <a:cubicBezTo>
                  <a:pt x="9756" y="4089"/>
                  <a:pt x="9824" y="4119"/>
                  <a:pt x="9890" y="4119"/>
                </a:cubicBezTo>
                <a:cubicBezTo>
                  <a:pt x="10035" y="4119"/>
                  <a:pt x="10167" y="3973"/>
                  <a:pt x="10085" y="3793"/>
                </a:cubicBezTo>
                <a:cubicBezTo>
                  <a:pt x="9942" y="3519"/>
                  <a:pt x="9811" y="3233"/>
                  <a:pt x="9668" y="2959"/>
                </a:cubicBezTo>
                <a:lnTo>
                  <a:pt x="9668" y="2959"/>
                </a:lnTo>
                <a:cubicBezTo>
                  <a:pt x="10121" y="3495"/>
                  <a:pt x="10561" y="4043"/>
                  <a:pt x="11002" y="4578"/>
                </a:cubicBezTo>
                <a:cubicBezTo>
                  <a:pt x="11045" y="4631"/>
                  <a:pt x="11097" y="4653"/>
                  <a:pt x="11147" y="4653"/>
                </a:cubicBezTo>
                <a:cubicBezTo>
                  <a:pt x="11291" y="4653"/>
                  <a:pt x="11426" y="4475"/>
                  <a:pt x="11347" y="4316"/>
                </a:cubicBezTo>
                <a:cubicBezTo>
                  <a:pt x="11002" y="3662"/>
                  <a:pt x="10704" y="2995"/>
                  <a:pt x="10454" y="2304"/>
                </a:cubicBezTo>
                <a:lnTo>
                  <a:pt x="10454" y="2304"/>
                </a:lnTo>
                <a:cubicBezTo>
                  <a:pt x="11097" y="2947"/>
                  <a:pt x="11752" y="3602"/>
                  <a:pt x="12407" y="4257"/>
                </a:cubicBezTo>
                <a:cubicBezTo>
                  <a:pt x="12452" y="4302"/>
                  <a:pt x="12503" y="4321"/>
                  <a:pt x="12551" y="4321"/>
                </a:cubicBezTo>
                <a:cubicBezTo>
                  <a:pt x="12694" y="4321"/>
                  <a:pt x="12820" y="4155"/>
                  <a:pt x="12740" y="3995"/>
                </a:cubicBezTo>
                <a:cubicBezTo>
                  <a:pt x="12633" y="3757"/>
                  <a:pt x="12526" y="3531"/>
                  <a:pt x="12419" y="3304"/>
                </a:cubicBezTo>
                <a:lnTo>
                  <a:pt x="12419" y="3304"/>
                </a:lnTo>
                <a:cubicBezTo>
                  <a:pt x="12657" y="3673"/>
                  <a:pt x="12895" y="4043"/>
                  <a:pt x="13121" y="4435"/>
                </a:cubicBezTo>
                <a:cubicBezTo>
                  <a:pt x="13166" y="4512"/>
                  <a:pt x="13238" y="4545"/>
                  <a:pt x="13310" y="4545"/>
                </a:cubicBezTo>
                <a:cubicBezTo>
                  <a:pt x="13451" y="4545"/>
                  <a:pt x="13593" y="4422"/>
                  <a:pt x="13538" y="4257"/>
                </a:cubicBezTo>
                <a:cubicBezTo>
                  <a:pt x="13323" y="3507"/>
                  <a:pt x="13038" y="2792"/>
                  <a:pt x="12692" y="2090"/>
                </a:cubicBezTo>
                <a:lnTo>
                  <a:pt x="12692" y="2090"/>
                </a:lnTo>
                <a:cubicBezTo>
                  <a:pt x="13526" y="2947"/>
                  <a:pt x="14371" y="3793"/>
                  <a:pt x="15205" y="4650"/>
                </a:cubicBezTo>
                <a:cubicBezTo>
                  <a:pt x="15253" y="4695"/>
                  <a:pt x="15305" y="4714"/>
                  <a:pt x="15356" y="4714"/>
                </a:cubicBezTo>
                <a:cubicBezTo>
                  <a:pt x="15504" y="4714"/>
                  <a:pt x="15630" y="4545"/>
                  <a:pt x="15550" y="4376"/>
                </a:cubicBezTo>
                <a:cubicBezTo>
                  <a:pt x="15026" y="3269"/>
                  <a:pt x="14597" y="2126"/>
                  <a:pt x="14288" y="947"/>
                </a:cubicBezTo>
                <a:lnTo>
                  <a:pt x="14288" y="947"/>
                </a:lnTo>
                <a:cubicBezTo>
                  <a:pt x="15988" y="2601"/>
                  <a:pt x="18016" y="4266"/>
                  <a:pt x="20466" y="4266"/>
                </a:cubicBezTo>
                <a:cubicBezTo>
                  <a:pt x="20573" y="4266"/>
                  <a:pt x="20680" y="4263"/>
                  <a:pt x="20789" y="4257"/>
                </a:cubicBezTo>
                <a:cubicBezTo>
                  <a:pt x="20967" y="4245"/>
                  <a:pt x="20979" y="3971"/>
                  <a:pt x="20789" y="3971"/>
                </a:cubicBezTo>
                <a:cubicBezTo>
                  <a:pt x="18050" y="3959"/>
                  <a:pt x="15860" y="1888"/>
                  <a:pt x="14038" y="66"/>
                </a:cubicBezTo>
                <a:cubicBezTo>
                  <a:pt x="13992" y="20"/>
                  <a:pt x="13939" y="0"/>
                  <a:pt x="13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19" name="Google Shape;3219;p76"/>
          <p:cNvGrpSpPr/>
          <p:nvPr/>
        </p:nvGrpSpPr>
        <p:grpSpPr>
          <a:xfrm>
            <a:off x="4747992" y="3353345"/>
            <a:ext cx="1377632" cy="1323056"/>
            <a:chOff x="4747992" y="3353345"/>
            <a:chExt cx="1377632" cy="1323056"/>
          </a:xfrm>
        </p:grpSpPr>
        <p:sp>
          <p:nvSpPr>
            <p:cNvPr id="3220" name="Google Shape;3220;p76"/>
            <p:cNvSpPr/>
            <p:nvPr/>
          </p:nvSpPr>
          <p:spPr>
            <a:xfrm>
              <a:off x="5204409" y="3796238"/>
              <a:ext cx="484590" cy="443829"/>
            </a:xfrm>
            <a:custGeom>
              <a:avLst/>
              <a:gdLst/>
              <a:ahLst/>
              <a:cxnLst/>
              <a:rect l="l" t="t" r="r" b="b"/>
              <a:pathLst>
                <a:path w="7359" h="6740" extrusionOk="0">
                  <a:moveTo>
                    <a:pt x="3247" y="0"/>
                  </a:moveTo>
                  <a:cubicBezTo>
                    <a:pt x="2929" y="0"/>
                    <a:pt x="2624" y="62"/>
                    <a:pt x="2334" y="207"/>
                  </a:cubicBezTo>
                  <a:cubicBezTo>
                    <a:pt x="2167" y="243"/>
                    <a:pt x="1989" y="290"/>
                    <a:pt x="1834" y="362"/>
                  </a:cubicBezTo>
                  <a:cubicBezTo>
                    <a:pt x="1751" y="409"/>
                    <a:pt x="1667" y="469"/>
                    <a:pt x="1608" y="540"/>
                  </a:cubicBezTo>
                  <a:cubicBezTo>
                    <a:pt x="1131" y="719"/>
                    <a:pt x="750" y="1100"/>
                    <a:pt x="524" y="1564"/>
                  </a:cubicBezTo>
                  <a:cubicBezTo>
                    <a:pt x="429" y="1755"/>
                    <a:pt x="358" y="1969"/>
                    <a:pt x="322" y="2171"/>
                  </a:cubicBezTo>
                  <a:cubicBezTo>
                    <a:pt x="108" y="2540"/>
                    <a:pt x="0" y="2945"/>
                    <a:pt x="24" y="3374"/>
                  </a:cubicBezTo>
                  <a:cubicBezTo>
                    <a:pt x="48" y="3731"/>
                    <a:pt x="143" y="4136"/>
                    <a:pt x="298" y="4517"/>
                  </a:cubicBezTo>
                  <a:cubicBezTo>
                    <a:pt x="310" y="4588"/>
                    <a:pt x="322" y="4648"/>
                    <a:pt x="334" y="4707"/>
                  </a:cubicBezTo>
                  <a:cubicBezTo>
                    <a:pt x="417" y="5053"/>
                    <a:pt x="620" y="5315"/>
                    <a:pt x="858" y="5541"/>
                  </a:cubicBezTo>
                  <a:cubicBezTo>
                    <a:pt x="953" y="5672"/>
                    <a:pt x="1048" y="5779"/>
                    <a:pt x="1155" y="5886"/>
                  </a:cubicBezTo>
                  <a:cubicBezTo>
                    <a:pt x="1560" y="6279"/>
                    <a:pt x="2048" y="6481"/>
                    <a:pt x="2572" y="6577"/>
                  </a:cubicBezTo>
                  <a:cubicBezTo>
                    <a:pt x="2837" y="6688"/>
                    <a:pt x="3122" y="6739"/>
                    <a:pt x="3413" y="6739"/>
                  </a:cubicBezTo>
                  <a:cubicBezTo>
                    <a:pt x="4553" y="6739"/>
                    <a:pt x="5797" y="5965"/>
                    <a:pt x="6346" y="5017"/>
                  </a:cubicBezTo>
                  <a:cubicBezTo>
                    <a:pt x="7358" y="3267"/>
                    <a:pt x="6442" y="933"/>
                    <a:pt x="4549" y="266"/>
                  </a:cubicBezTo>
                  <a:cubicBezTo>
                    <a:pt x="4097" y="105"/>
                    <a:pt x="3662" y="0"/>
                    <a:pt x="32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1" name="Google Shape;3221;p76"/>
            <p:cNvSpPr/>
            <p:nvPr/>
          </p:nvSpPr>
          <p:spPr>
            <a:xfrm>
              <a:off x="5562539" y="4355843"/>
              <a:ext cx="176470" cy="320557"/>
            </a:xfrm>
            <a:custGeom>
              <a:avLst/>
              <a:gdLst/>
              <a:ahLst/>
              <a:cxnLst/>
              <a:rect l="l" t="t" r="r" b="b"/>
              <a:pathLst>
                <a:path w="2049" h="3722" extrusionOk="0">
                  <a:moveTo>
                    <a:pt x="394" y="1251"/>
                  </a:moveTo>
                  <a:cubicBezTo>
                    <a:pt x="632" y="1858"/>
                    <a:pt x="894" y="2442"/>
                    <a:pt x="1191" y="3025"/>
                  </a:cubicBezTo>
                  <a:cubicBezTo>
                    <a:pt x="906" y="2728"/>
                    <a:pt x="715" y="2347"/>
                    <a:pt x="572" y="1954"/>
                  </a:cubicBezTo>
                  <a:cubicBezTo>
                    <a:pt x="501" y="1727"/>
                    <a:pt x="441" y="1489"/>
                    <a:pt x="394" y="1251"/>
                  </a:cubicBezTo>
                  <a:close/>
                  <a:moveTo>
                    <a:pt x="126" y="0"/>
                  </a:moveTo>
                  <a:cubicBezTo>
                    <a:pt x="81" y="0"/>
                    <a:pt x="37" y="26"/>
                    <a:pt x="37" y="73"/>
                  </a:cubicBezTo>
                  <a:lnTo>
                    <a:pt x="37" y="84"/>
                  </a:lnTo>
                  <a:cubicBezTo>
                    <a:pt x="1" y="120"/>
                    <a:pt x="1" y="168"/>
                    <a:pt x="25" y="227"/>
                  </a:cubicBezTo>
                  <a:cubicBezTo>
                    <a:pt x="25" y="465"/>
                    <a:pt x="60" y="727"/>
                    <a:pt x="84" y="965"/>
                  </a:cubicBezTo>
                  <a:cubicBezTo>
                    <a:pt x="120" y="1263"/>
                    <a:pt x="168" y="1561"/>
                    <a:pt x="251" y="1858"/>
                  </a:cubicBezTo>
                  <a:cubicBezTo>
                    <a:pt x="394" y="2382"/>
                    <a:pt x="644" y="2882"/>
                    <a:pt x="1025" y="3275"/>
                  </a:cubicBezTo>
                  <a:cubicBezTo>
                    <a:pt x="1163" y="3421"/>
                    <a:pt x="1499" y="3722"/>
                    <a:pt x="1742" y="3722"/>
                  </a:cubicBezTo>
                  <a:cubicBezTo>
                    <a:pt x="1855" y="3722"/>
                    <a:pt x="1947" y="3656"/>
                    <a:pt x="1989" y="3478"/>
                  </a:cubicBezTo>
                  <a:cubicBezTo>
                    <a:pt x="2049" y="3228"/>
                    <a:pt x="1930" y="2942"/>
                    <a:pt x="1858" y="2716"/>
                  </a:cubicBezTo>
                  <a:cubicBezTo>
                    <a:pt x="1751" y="2418"/>
                    <a:pt x="1620" y="2120"/>
                    <a:pt x="1465" y="1847"/>
                  </a:cubicBezTo>
                  <a:cubicBezTo>
                    <a:pt x="1120" y="1216"/>
                    <a:pt x="691" y="644"/>
                    <a:pt x="263" y="73"/>
                  </a:cubicBezTo>
                  <a:cubicBezTo>
                    <a:pt x="239" y="49"/>
                    <a:pt x="215" y="25"/>
                    <a:pt x="191" y="25"/>
                  </a:cubicBezTo>
                  <a:cubicBezTo>
                    <a:pt x="174" y="8"/>
                    <a:pt x="150" y="0"/>
                    <a:pt x="126"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2" name="Google Shape;3222;p76"/>
            <p:cNvSpPr/>
            <p:nvPr/>
          </p:nvSpPr>
          <p:spPr>
            <a:xfrm>
              <a:off x="5133981" y="3354037"/>
              <a:ext cx="177418" cy="320902"/>
            </a:xfrm>
            <a:custGeom>
              <a:avLst/>
              <a:gdLst/>
              <a:ahLst/>
              <a:cxnLst/>
              <a:rect l="l" t="t" r="r" b="b"/>
              <a:pathLst>
                <a:path w="2060" h="3726" extrusionOk="0">
                  <a:moveTo>
                    <a:pt x="869" y="691"/>
                  </a:moveTo>
                  <a:cubicBezTo>
                    <a:pt x="1143" y="1001"/>
                    <a:pt x="1345" y="1382"/>
                    <a:pt x="1476" y="1763"/>
                  </a:cubicBezTo>
                  <a:cubicBezTo>
                    <a:pt x="1560" y="2001"/>
                    <a:pt x="1619" y="2239"/>
                    <a:pt x="1667" y="2477"/>
                  </a:cubicBezTo>
                  <a:cubicBezTo>
                    <a:pt x="1429" y="1870"/>
                    <a:pt x="1167" y="1275"/>
                    <a:pt x="869" y="691"/>
                  </a:cubicBezTo>
                  <a:close/>
                  <a:moveTo>
                    <a:pt x="311" y="1"/>
                  </a:moveTo>
                  <a:cubicBezTo>
                    <a:pt x="196" y="1"/>
                    <a:pt x="101" y="68"/>
                    <a:pt x="60" y="251"/>
                  </a:cubicBezTo>
                  <a:cubicBezTo>
                    <a:pt x="0" y="489"/>
                    <a:pt x="119" y="775"/>
                    <a:pt x="202" y="1001"/>
                  </a:cubicBezTo>
                  <a:cubicBezTo>
                    <a:pt x="298" y="1310"/>
                    <a:pt x="429" y="1596"/>
                    <a:pt x="583" y="1870"/>
                  </a:cubicBezTo>
                  <a:cubicBezTo>
                    <a:pt x="929" y="2501"/>
                    <a:pt x="1357" y="3084"/>
                    <a:pt x="1786" y="3656"/>
                  </a:cubicBezTo>
                  <a:cubicBezTo>
                    <a:pt x="1810" y="3680"/>
                    <a:pt x="1834" y="3692"/>
                    <a:pt x="1857" y="3704"/>
                  </a:cubicBezTo>
                  <a:cubicBezTo>
                    <a:pt x="1876" y="3718"/>
                    <a:pt x="1898" y="3725"/>
                    <a:pt x="1920" y="3725"/>
                  </a:cubicBezTo>
                  <a:cubicBezTo>
                    <a:pt x="1968" y="3725"/>
                    <a:pt x="2016" y="3693"/>
                    <a:pt x="2024" y="3644"/>
                  </a:cubicBezTo>
                  <a:cubicBezTo>
                    <a:pt x="2048" y="3596"/>
                    <a:pt x="2060" y="3549"/>
                    <a:pt x="2036" y="3501"/>
                  </a:cubicBezTo>
                  <a:cubicBezTo>
                    <a:pt x="2036" y="3251"/>
                    <a:pt x="2000" y="3001"/>
                    <a:pt x="1965" y="2751"/>
                  </a:cubicBezTo>
                  <a:cubicBezTo>
                    <a:pt x="1929" y="2453"/>
                    <a:pt x="1881" y="2156"/>
                    <a:pt x="1810" y="1870"/>
                  </a:cubicBezTo>
                  <a:cubicBezTo>
                    <a:pt x="1655" y="1346"/>
                    <a:pt x="1405" y="834"/>
                    <a:pt x="1024" y="441"/>
                  </a:cubicBezTo>
                  <a:cubicBezTo>
                    <a:pt x="894" y="304"/>
                    <a:pt x="556" y="1"/>
                    <a:pt x="311"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3" name="Google Shape;3223;p76"/>
            <p:cNvSpPr/>
            <p:nvPr/>
          </p:nvSpPr>
          <p:spPr>
            <a:xfrm>
              <a:off x="4748399" y="4141478"/>
              <a:ext cx="349754" cy="172853"/>
            </a:xfrm>
            <a:custGeom>
              <a:avLst/>
              <a:gdLst/>
              <a:ahLst/>
              <a:cxnLst/>
              <a:rect l="l" t="t" r="r" b="b"/>
              <a:pathLst>
                <a:path w="4061" h="2007" extrusionOk="0">
                  <a:moveTo>
                    <a:pt x="2786" y="383"/>
                  </a:moveTo>
                  <a:lnTo>
                    <a:pt x="2786" y="383"/>
                  </a:lnTo>
                  <a:cubicBezTo>
                    <a:pt x="2179" y="621"/>
                    <a:pt x="1596" y="883"/>
                    <a:pt x="1012" y="1180"/>
                  </a:cubicBezTo>
                  <a:cubicBezTo>
                    <a:pt x="1322" y="907"/>
                    <a:pt x="1691" y="704"/>
                    <a:pt x="2084" y="573"/>
                  </a:cubicBezTo>
                  <a:cubicBezTo>
                    <a:pt x="2310" y="490"/>
                    <a:pt x="2548" y="430"/>
                    <a:pt x="2786" y="383"/>
                  </a:cubicBezTo>
                  <a:close/>
                  <a:moveTo>
                    <a:pt x="3873" y="1"/>
                  </a:moveTo>
                  <a:cubicBezTo>
                    <a:pt x="3854" y="1"/>
                    <a:pt x="3833" y="4"/>
                    <a:pt x="3810" y="14"/>
                  </a:cubicBezTo>
                  <a:cubicBezTo>
                    <a:pt x="3560" y="14"/>
                    <a:pt x="3310" y="49"/>
                    <a:pt x="3072" y="85"/>
                  </a:cubicBezTo>
                  <a:cubicBezTo>
                    <a:pt x="2774" y="121"/>
                    <a:pt x="2477" y="168"/>
                    <a:pt x="2179" y="240"/>
                  </a:cubicBezTo>
                  <a:cubicBezTo>
                    <a:pt x="1655" y="395"/>
                    <a:pt x="1155" y="645"/>
                    <a:pt x="762" y="1014"/>
                  </a:cubicBezTo>
                  <a:cubicBezTo>
                    <a:pt x="548" y="1216"/>
                    <a:pt x="0" y="1859"/>
                    <a:pt x="560" y="1990"/>
                  </a:cubicBezTo>
                  <a:cubicBezTo>
                    <a:pt x="607" y="2001"/>
                    <a:pt x="655" y="2006"/>
                    <a:pt x="704" y="2006"/>
                  </a:cubicBezTo>
                  <a:cubicBezTo>
                    <a:pt x="915" y="2006"/>
                    <a:pt x="1138" y="1915"/>
                    <a:pt x="1322" y="1847"/>
                  </a:cubicBezTo>
                  <a:cubicBezTo>
                    <a:pt x="1620" y="1752"/>
                    <a:pt x="1917" y="1621"/>
                    <a:pt x="2191" y="1466"/>
                  </a:cubicBezTo>
                  <a:cubicBezTo>
                    <a:pt x="2822" y="1121"/>
                    <a:pt x="3394" y="692"/>
                    <a:pt x="3965" y="264"/>
                  </a:cubicBezTo>
                  <a:cubicBezTo>
                    <a:pt x="4001" y="240"/>
                    <a:pt x="4013" y="216"/>
                    <a:pt x="4013" y="192"/>
                  </a:cubicBezTo>
                  <a:cubicBezTo>
                    <a:pt x="4060" y="133"/>
                    <a:pt x="4036" y="37"/>
                    <a:pt x="3953" y="25"/>
                  </a:cubicBezTo>
                  <a:cubicBezTo>
                    <a:pt x="3931" y="11"/>
                    <a:pt x="3904" y="1"/>
                    <a:pt x="387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4" name="Google Shape;3224;p76"/>
            <p:cNvSpPr/>
            <p:nvPr/>
          </p:nvSpPr>
          <p:spPr>
            <a:xfrm>
              <a:off x="5774837" y="3716710"/>
              <a:ext cx="350787" cy="172078"/>
            </a:xfrm>
            <a:custGeom>
              <a:avLst/>
              <a:gdLst/>
              <a:ahLst/>
              <a:cxnLst/>
              <a:rect l="l" t="t" r="r" b="b"/>
              <a:pathLst>
                <a:path w="4073" h="1998" extrusionOk="0">
                  <a:moveTo>
                    <a:pt x="3060" y="814"/>
                  </a:moveTo>
                  <a:cubicBezTo>
                    <a:pt x="2751" y="1100"/>
                    <a:pt x="2370" y="1290"/>
                    <a:pt x="1989" y="1433"/>
                  </a:cubicBezTo>
                  <a:cubicBezTo>
                    <a:pt x="1751" y="1505"/>
                    <a:pt x="1513" y="1564"/>
                    <a:pt x="1274" y="1612"/>
                  </a:cubicBezTo>
                  <a:cubicBezTo>
                    <a:pt x="1882" y="1386"/>
                    <a:pt x="2477" y="1112"/>
                    <a:pt x="3060" y="814"/>
                  </a:cubicBezTo>
                  <a:close/>
                  <a:moveTo>
                    <a:pt x="3361" y="0"/>
                  </a:moveTo>
                  <a:cubicBezTo>
                    <a:pt x="3157" y="0"/>
                    <a:pt x="2934" y="89"/>
                    <a:pt x="2751" y="147"/>
                  </a:cubicBezTo>
                  <a:cubicBezTo>
                    <a:pt x="2441" y="255"/>
                    <a:pt x="2155" y="386"/>
                    <a:pt x="1882" y="540"/>
                  </a:cubicBezTo>
                  <a:cubicBezTo>
                    <a:pt x="1251" y="874"/>
                    <a:pt x="667" y="1314"/>
                    <a:pt x="96" y="1743"/>
                  </a:cubicBezTo>
                  <a:cubicBezTo>
                    <a:pt x="72" y="1767"/>
                    <a:pt x="60" y="1779"/>
                    <a:pt x="48" y="1814"/>
                  </a:cubicBezTo>
                  <a:cubicBezTo>
                    <a:pt x="0" y="1862"/>
                    <a:pt x="36" y="1969"/>
                    <a:pt x="108" y="1969"/>
                  </a:cubicBezTo>
                  <a:lnTo>
                    <a:pt x="119" y="1969"/>
                  </a:lnTo>
                  <a:cubicBezTo>
                    <a:pt x="139" y="1989"/>
                    <a:pt x="162" y="1998"/>
                    <a:pt x="187" y="1998"/>
                  </a:cubicBezTo>
                  <a:cubicBezTo>
                    <a:pt x="208" y="1998"/>
                    <a:pt x="229" y="1992"/>
                    <a:pt x="250" y="1981"/>
                  </a:cubicBezTo>
                  <a:cubicBezTo>
                    <a:pt x="500" y="1981"/>
                    <a:pt x="762" y="1945"/>
                    <a:pt x="1001" y="1921"/>
                  </a:cubicBezTo>
                  <a:cubicBezTo>
                    <a:pt x="1298" y="1886"/>
                    <a:pt x="1596" y="1838"/>
                    <a:pt x="1882" y="1755"/>
                  </a:cubicBezTo>
                  <a:cubicBezTo>
                    <a:pt x="2405" y="1612"/>
                    <a:pt x="2917" y="1362"/>
                    <a:pt x="3310" y="981"/>
                  </a:cubicBezTo>
                  <a:cubicBezTo>
                    <a:pt x="3513" y="778"/>
                    <a:pt x="4072" y="147"/>
                    <a:pt x="3501" y="16"/>
                  </a:cubicBezTo>
                  <a:cubicBezTo>
                    <a:pt x="3456" y="5"/>
                    <a:pt x="3409" y="0"/>
                    <a:pt x="3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5" name="Google Shape;3225;p76"/>
            <p:cNvSpPr/>
            <p:nvPr/>
          </p:nvSpPr>
          <p:spPr>
            <a:xfrm>
              <a:off x="5358509" y="4380303"/>
              <a:ext cx="74929" cy="251140"/>
            </a:xfrm>
            <a:custGeom>
              <a:avLst/>
              <a:gdLst/>
              <a:ahLst/>
              <a:cxnLst/>
              <a:rect l="l" t="t" r="r" b="b"/>
              <a:pathLst>
                <a:path w="870" h="2916" extrusionOk="0">
                  <a:moveTo>
                    <a:pt x="381" y="884"/>
                  </a:moveTo>
                  <a:lnTo>
                    <a:pt x="381" y="884"/>
                  </a:lnTo>
                  <a:cubicBezTo>
                    <a:pt x="334" y="1348"/>
                    <a:pt x="298" y="1801"/>
                    <a:pt x="298" y="2265"/>
                  </a:cubicBezTo>
                  <a:cubicBezTo>
                    <a:pt x="215" y="1979"/>
                    <a:pt x="215" y="1682"/>
                    <a:pt x="262" y="1396"/>
                  </a:cubicBezTo>
                  <a:cubicBezTo>
                    <a:pt x="298" y="1217"/>
                    <a:pt x="334" y="1051"/>
                    <a:pt x="381" y="884"/>
                  </a:cubicBezTo>
                  <a:close/>
                  <a:moveTo>
                    <a:pt x="599" y="1"/>
                  </a:moveTo>
                  <a:cubicBezTo>
                    <a:pt x="581" y="1"/>
                    <a:pt x="562" y="8"/>
                    <a:pt x="548" y="27"/>
                  </a:cubicBezTo>
                  <a:cubicBezTo>
                    <a:pt x="512" y="50"/>
                    <a:pt x="501" y="74"/>
                    <a:pt x="501" y="122"/>
                  </a:cubicBezTo>
                  <a:cubicBezTo>
                    <a:pt x="417" y="277"/>
                    <a:pt x="346" y="443"/>
                    <a:pt x="286" y="610"/>
                  </a:cubicBezTo>
                  <a:cubicBezTo>
                    <a:pt x="215" y="812"/>
                    <a:pt x="143" y="1015"/>
                    <a:pt x="96" y="1217"/>
                  </a:cubicBezTo>
                  <a:cubicBezTo>
                    <a:pt x="12" y="1598"/>
                    <a:pt x="0" y="2003"/>
                    <a:pt x="108" y="2372"/>
                  </a:cubicBezTo>
                  <a:cubicBezTo>
                    <a:pt x="155" y="2532"/>
                    <a:pt x="299" y="2916"/>
                    <a:pt x="492" y="2916"/>
                  </a:cubicBezTo>
                  <a:cubicBezTo>
                    <a:pt x="544" y="2916"/>
                    <a:pt x="598" y="2889"/>
                    <a:pt x="655" y="2825"/>
                  </a:cubicBezTo>
                  <a:cubicBezTo>
                    <a:pt x="774" y="2682"/>
                    <a:pt x="798" y="2467"/>
                    <a:pt x="822" y="2289"/>
                  </a:cubicBezTo>
                  <a:cubicBezTo>
                    <a:pt x="858" y="2075"/>
                    <a:pt x="870" y="1848"/>
                    <a:pt x="870" y="1622"/>
                  </a:cubicBezTo>
                  <a:cubicBezTo>
                    <a:pt x="858" y="1110"/>
                    <a:pt x="774" y="610"/>
                    <a:pt x="703" y="98"/>
                  </a:cubicBezTo>
                  <a:cubicBezTo>
                    <a:pt x="691" y="74"/>
                    <a:pt x="679" y="62"/>
                    <a:pt x="667" y="50"/>
                  </a:cubicBezTo>
                  <a:cubicBezTo>
                    <a:pt x="660" y="21"/>
                    <a:pt x="630" y="1"/>
                    <a:pt x="599"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6" name="Google Shape;3226;p76"/>
            <p:cNvSpPr/>
            <p:nvPr/>
          </p:nvSpPr>
          <p:spPr>
            <a:xfrm>
              <a:off x="5464098" y="3378411"/>
              <a:ext cx="81130" cy="273619"/>
            </a:xfrm>
            <a:custGeom>
              <a:avLst/>
              <a:gdLst/>
              <a:ahLst/>
              <a:cxnLst/>
              <a:rect l="l" t="t" r="r" b="b"/>
              <a:pathLst>
                <a:path w="942" h="3177" extrusionOk="0">
                  <a:moveTo>
                    <a:pt x="620" y="706"/>
                  </a:moveTo>
                  <a:cubicBezTo>
                    <a:pt x="703" y="1015"/>
                    <a:pt x="703" y="1349"/>
                    <a:pt x="656" y="1658"/>
                  </a:cubicBezTo>
                  <a:cubicBezTo>
                    <a:pt x="632" y="1849"/>
                    <a:pt x="584" y="2028"/>
                    <a:pt x="525" y="2218"/>
                  </a:cubicBezTo>
                  <a:cubicBezTo>
                    <a:pt x="584" y="1718"/>
                    <a:pt x="620" y="1206"/>
                    <a:pt x="620" y="706"/>
                  </a:cubicBezTo>
                  <a:close/>
                  <a:moveTo>
                    <a:pt x="409" y="1"/>
                  </a:moveTo>
                  <a:cubicBezTo>
                    <a:pt x="352" y="1"/>
                    <a:pt x="291" y="29"/>
                    <a:pt x="227" y="99"/>
                  </a:cubicBezTo>
                  <a:cubicBezTo>
                    <a:pt x="108" y="242"/>
                    <a:pt x="84" y="492"/>
                    <a:pt x="48" y="670"/>
                  </a:cubicBezTo>
                  <a:cubicBezTo>
                    <a:pt x="13" y="920"/>
                    <a:pt x="1" y="1170"/>
                    <a:pt x="1" y="1408"/>
                  </a:cubicBezTo>
                  <a:cubicBezTo>
                    <a:pt x="13" y="1968"/>
                    <a:pt x="96" y="2516"/>
                    <a:pt x="191" y="3063"/>
                  </a:cubicBezTo>
                  <a:cubicBezTo>
                    <a:pt x="191" y="3099"/>
                    <a:pt x="203" y="3111"/>
                    <a:pt x="215" y="3123"/>
                  </a:cubicBezTo>
                  <a:cubicBezTo>
                    <a:pt x="229" y="3158"/>
                    <a:pt x="263" y="3176"/>
                    <a:pt x="294" y="3176"/>
                  </a:cubicBezTo>
                  <a:cubicBezTo>
                    <a:pt x="316" y="3176"/>
                    <a:pt x="336" y="3167"/>
                    <a:pt x="346" y="3147"/>
                  </a:cubicBezTo>
                  <a:cubicBezTo>
                    <a:pt x="382" y="3123"/>
                    <a:pt x="406" y="3087"/>
                    <a:pt x="406" y="3051"/>
                  </a:cubicBezTo>
                  <a:cubicBezTo>
                    <a:pt x="501" y="2885"/>
                    <a:pt x="572" y="2694"/>
                    <a:pt x="632" y="2516"/>
                  </a:cubicBezTo>
                  <a:cubicBezTo>
                    <a:pt x="715" y="2301"/>
                    <a:pt x="787" y="2075"/>
                    <a:pt x="846" y="1849"/>
                  </a:cubicBezTo>
                  <a:cubicBezTo>
                    <a:pt x="930" y="1432"/>
                    <a:pt x="941" y="992"/>
                    <a:pt x="822" y="587"/>
                  </a:cubicBezTo>
                  <a:cubicBezTo>
                    <a:pt x="775" y="417"/>
                    <a:pt x="623" y="1"/>
                    <a:pt x="409"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7" name="Google Shape;3227;p76"/>
            <p:cNvSpPr/>
            <p:nvPr/>
          </p:nvSpPr>
          <p:spPr>
            <a:xfrm>
              <a:off x="5064823" y="4303135"/>
              <a:ext cx="159245" cy="212126"/>
            </a:xfrm>
            <a:custGeom>
              <a:avLst/>
              <a:gdLst/>
              <a:ahLst/>
              <a:cxnLst/>
              <a:rect l="l" t="t" r="r" b="b"/>
              <a:pathLst>
                <a:path w="1849" h="2463" extrusionOk="0">
                  <a:moveTo>
                    <a:pt x="1160" y="661"/>
                  </a:moveTo>
                  <a:lnTo>
                    <a:pt x="1160" y="661"/>
                  </a:lnTo>
                  <a:cubicBezTo>
                    <a:pt x="874" y="1018"/>
                    <a:pt x="613" y="1399"/>
                    <a:pt x="362" y="1792"/>
                  </a:cubicBezTo>
                  <a:cubicBezTo>
                    <a:pt x="446" y="1506"/>
                    <a:pt x="601" y="1244"/>
                    <a:pt x="791" y="1030"/>
                  </a:cubicBezTo>
                  <a:cubicBezTo>
                    <a:pt x="910" y="899"/>
                    <a:pt x="1029" y="768"/>
                    <a:pt x="1160" y="661"/>
                  </a:cubicBezTo>
                  <a:close/>
                  <a:moveTo>
                    <a:pt x="1767" y="0"/>
                  </a:moveTo>
                  <a:cubicBezTo>
                    <a:pt x="1759" y="0"/>
                    <a:pt x="1751" y="2"/>
                    <a:pt x="1744" y="6"/>
                  </a:cubicBezTo>
                  <a:cubicBezTo>
                    <a:pt x="1708" y="6"/>
                    <a:pt x="1672" y="18"/>
                    <a:pt x="1648" y="53"/>
                  </a:cubicBezTo>
                  <a:cubicBezTo>
                    <a:pt x="1494" y="149"/>
                    <a:pt x="1351" y="256"/>
                    <a:pt x="1220" y="363"/>
                  </a:cubicBezTo>
                  <a:cubicBezTo>
                    <a:pt x="1053" y="494"/>
                    <a:pt x="886" y="637"/>
                    <a:pt x="732" y="792"/>
                  </a:cubicBezTo>
                  <a:cubicBezTo>
                    <a:pt x="470" y="1066"/>
                    <a:pt x="255" y="1411"/>
                    <a:pt x="148" y="1780"/>
                  </a:cubicBezTo>
                  <a:cubicBezTo>
                    <a:pt x="94" y="1964"/>
                    <a:pt x="1" y="2463"/>
                    <a:pt x="279" y="2463"/>
                  </a:cubicBezTo>
                  <a:cubicBezTo>
                    <a:pt x="307" y="2463"/>
                    <a:pt x="339" y="2457"/>
                    <a:pt x="374" y="2447"/>
                  </a:cubicBezTo>
                  <a:cubicBezTo>
                    <a:pt x="553" y="2387"/>
                    <a:pt x="684" y="2209"/>
                    <a:pt x="791" y="2089"/>
                  </a:cubicBezTo>
                  <a:cubicBezTo>
                    <a:pt x="946" y="1911"/>
                    <a:pt x="1077" y="1720"/>
                    <a:pt x="1184" y="1530"/>
                  </a:cubicBezTo>
                  <a:cubicBezTo>
                    <a:pt x="1446" y="1089"/>
                    <a:pt x="1648" y="625"/>
                    <a:pt x="1839" y="149"/>
                  </a:cubicBezTo>
                  <a:cubicBezTo>
                    <a:pt x="1839" y="125"/>
                    <a:pt x="1839" y="101"/>
                    <a:pt x="1839" y="89"/>
                  </a:cubicBezTo>
                  <a:cubicBezTo>
                    <a:pt x="1849" y="49"/>
                    <a:pt x="1808" y="0"/>
                    <a:pt x="176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8" name="Google Shape;3228;p76"/>
            <p:cNvSpPr/>
            <p:nvPr/>
          </p:nvSpPr>
          <p:spPr>
            <a:xfrm>
              <a:off x="5663219" y="3493818"/>
              <a:ext cx="173283" cy="230987"/>
            </a:xfrm>
            <a:custGeom>
              <a:avLst/>
              <a:gdLst/>
              <a:ahLst/>
              <a:cxnLst/>
              <a:rect l="l" t="t" r="r" b="b"/>
              <a:pathLst>
                <a:path w="2012" h="2682" extrusionOk="0">
                  <a:moveTo>
                    <a:pt x="1618" y="735"/>
                  </a:moveTo>
                  <a:lnTo>
                    <a:pt x="1618" y="735"/>
                  </a:lnTo>
                  <a:cubicBezTo>
                    <a:pt x="1535" y="1045"/>
                    <a:pt x="1356" y="1319"/>
                    <a:pt x="1154" y="1569"/>
                  </a:cubicBezTo>
                  <a:cubicBezTo>
                    <a:pt x="1023" y="1711"/>
                    <a:pt x="892" y="1842"/>
                    <a:pt x="749" y="1973"/>
                  </a:cubicBezTo>
                  <a:cubicBezTo>
                    <a:pt x="1058" y="1580"/>
                    <a:pt x="1356" y="1164"/>
                    <a:pt x="1618" y="735"/>
                  </a:cubicBezTo>
                  <a:close/>
                  <a:moveTo>
                    <a:pt x="1708" y="0"/>
                  </a:moveTo>
                  <a:cubicBezTo>
                    <a:pt x="1675" y="0"/>
                    <a:pt x="1637" y="7"/>
                    <a:pt x="1594" y="21"/>
                  </a:cubicBezTo>
                  <a:cubicBezTo>
                    <a:pt x="1415" y="80"/>
                    <a:pt x="1261" y="271"/>
                    <a:pt x="1142" y="414"/>
                  </a:cubicBezTo>
                  <a:cubicBezTo>
                    <a:pt x="987" y="604"/>
                    <a:pt x="844" y="807"/>
                    <a:pt x="725" y="1009"/>
                  </a:cubicBezTo>
                  <a:cubicBezTo>
                    <a:pt x="439" y="1497"/>
                    <a:pt x="225" y="2009"/>
                    <a:pt x="11" y="2521"/>
                  </a:cubicBezTo>
                  <a:cubicBezTo>
                    <a:pt x="11" y="2545"/>
                    <a:pt x="11" y="2569"/>
                    <a:pt x="11" y="2593"/>
                  </a:cubicBezTo>
                  <a:cubicBezTo>
                    <a:pt x="1" y="2633"/>
                    <a:pt x="41" y="2681"/>
                    <a:pt x="90" y="2681"/>
                  </a:cubicBezTo>
                  <a:cubicBezTo>
                    <a:pt x="99" y="2681"/>
                    <a:pt x="108" y="2680"/>
                    <a:pt x="118" y="2676"/>
                  </a:cubicBezTo>
                  <a:cubicBezTo>
                    <a:pt x="153" y="2676"/>
                    <a:pt x="189" y="2664"/>
                    <a:pt x="213" y="2628"/>
                  </a:cubicBezTo>
                  <a:cubicBezTo>
                    <a:pt x="380" y="2533"/>
                    <a:pt x="534" y="2402"/>
                    <a:pt x="689" y="2283"/>
                  </a:cubicBezTo>
                  <a:cubicBezTo>
                    <a:pt x="868" y="2140"/>
                    <a:pt x="1046" y="1997"/>
                    <a:pt x="1213" y="1831"/>
                  </a:cubicBezTo>
                  <a:cubicBezTo>
                    <a:pt x="1499" y="1521"/>
                    <a:pt x="1737" y="1152"/>
                    <a:pt x="1856" y="747"/>
                  </a:cubicBezTo>
                  <a:cubicBezTo>
                    <a:pt x="1910" y="543"/>
                    <a:pt x="2012" y="0"/>
                    <a:pt x="170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9" name="Google Shape;3229;p76"/>
            <p:cNvSpPr/>
            <p:nvPr/>
          </p:nvSpPr>
          <p:spPr>
            <a:xfrm>
              <a:off x="4809893" y="3876902"/>
              <a:ext cx="269743" cy="74068"/>
            </a:xfrm>
            <a:custGeom>
              <a:avLst/>
              <a:gdLst/>
              <a:ahLst/>
              <a:cxnLst/>
              <a:rect l="l" t="t" r="r" b="b"/>
              <a:pathLst>
                <a:path w="3132" h="860" extrusionOk="0">
                  <a:moveTo>
                    <a:pt x="1220" y="206"/>
                  </a:moveTo>
                  <a:cubicBezTo>
                    <a:pt x="1398" y="206"/>
                    <a:pt x="1576" y="232"/>
                    <a:pt x="1751" y="276"/>
                  </a:cubicBezTo>
                  <a:cubicBezTo>
                    <a:pt x="1918" y="311"/>
                    <a:pt x="2084" y="359"/>
                    <a:pt x="2251" y="430"/>
                  </a:cubicBezTo>
                  <a:cubicBezTo>
                    <a:pt x="1798" y="335"/>
                    <a:pt x="1334" y="276"/>
                    <a:pt x="882" y="240"/>
                  </a:cubicBezTo>
                  <a:cubicBezTo>
                    <a:pt x="993" y="217"/>
                    <a:pt x="1106" y="206"/>
                    <a:pt x="1220" y="206"/>
                  </a:cubicBezTo>
                  <a:close/>
                  <a:moveTo>
                    <a:pt x="1194" y="0"/>
                  </a:moveTo>
                  <a:cubicBezTo>
                    <a:pt x="1058" y="0"/>
                    <a:pt x="921" y="12"/>
                    <a:pt x="786" y="38"/>
                  </a:cubicBezTo>
                  <a:cubicBezTo>
                    <a:pt x="584" y="85"/>
                    <a:pt x="1" y="264"/>
                    <a:pt x="298" y="550"/>
                  </a:cubicBezTo>
                  <a:cubicBezTo>
                    <a:pt x="417" y="681"/>
                    <a:pt x="644" y="716"/>
                    <a:pt x="810" y="752"/>
                  </a:cubicBezTo>
                  <a:cubicBezTo>
                    <a:pt x="1036" y="811"/>
                    <a:pt x="1251" y="835"/>
                    <a:pt x="1477" y="847"/>
                  </a:cubicBezTo>
                  <a:cubicBezTo>
                    <a:pt x="1602" y="856"/>
                    <a:pt x="1727" y="860"/>
                    <a:pt x="1852" y="860"/>
                  </a:cubicBezTo>
                  <a:cubicBezTo>
                    <a:pt x="2239" y="860"/>
                    <a:pt x="2626" y="824"/>
                    <a:pt x="3013" y="788"/>
                  </a:cubicBezTo>
                  <a:cubicBezTo>
                    <a:pt x="3037" y="788"/>
                    <a:pt x="3049" y="776"/>
                    <a:pt x="3061" y="764"/>
                  </a:cubicBezTo>
                  <a:cubicBezTo>
                    <a:pt x="3108" y="752"/>
                    <a:pt x="3132" y="681"/>
                    <a:pt x="3084" y="645"/>
                  </a:cubicBezTo>
                  <a:cubicBezTo>
                    <a:pt x="3072" y="621"/>
                    <a:pt x="3049" y="597"/>
                    <a:pt x="3001" y="585"/>
                  </a:cubicBezTo>
                  <a:cubicBezTo>
                    <a:pt x="2858" y="490"/>
                    <a:pt x="2691" y="419"/>
                    <a:pt x="2537" y="347"/>
                  </a:cubicBezTo>
                  <a:cubicBezTo>
                    <a:pt x="2334" y="252"/>
                    <a:pt x="2144" y="169"/>
                    <a:pt x="1929" y="109"/>
                  </a:cubicBezTo>
                  <a:cubicBezTo>
                    <a:pt x="1691" y="40"/>
                    <a:pt x="1443" y="0"/>
                    <a:pt x="1194"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0" name="Google Shape;3230;p76"/>
            <p:cNvSpPr/>
            <p:nvPr/>
          </p:nvSpPr>
          <p:spPr>
            <a:xfrm>
              <a:off x="5797402" y="4053803"/>
              <a:ext cx="293342" cy="80957"/>
            </a:xfrm>
            <a:custGeom>
              <a:avLst/>
              <a:gdLst/>
              <a:ahLst/>
              <a:cxnLst/>
              <a:rect l="l" t="t" r="r" b="b"/>
              <a:pathLst>
                <a:path w="3406" h="940" extrusionOk="0">
                  <a:moveTo>
                    <a:pt x="965" y="472"/>
                  </a:moveTo>
                  <a:cubicBezTo>
                    <a:pt x="1453" y="567"/>
                    <a:pt x="1953" y="639"/>
                    <a:pt x="2465" y="686"/>
                  </a:cubicBezTo>
                  <a:cubicBezTo>
                    <a:pt x="2344" y="709"/>
                    <a:pt x="2221" y="719"/>
                    <a:pt x="2098" y="719"/>
                  </a:cubicBezTo>
                  <a:cubicBezTo>
                    <a:pt x="1895" y="719"/>
                    <a:pt x="1693" y="691"/>
                    <a:pt x="1501" y="639"/>
                  </a:cubicBezTo>
                  <a:cubicBezTo>
                    <a:pt x="1322" y="603"/>
                    <a:pt x="1143" y="543"/>
                    <a:pt x="965" y="472"/>
                  </a:cubicBezTo>
                  <a:close/>
                  <a:moveTo>
                    <a:pt x="1441" y="0"/>
                  </a:moveTo>
                  <a:cubicBezTo>
                    <a:pt x="1004" y="0"/>
                    <a:pt x="571" y="32"/>
                    <a:pt x="131" y="79"/>
                  </a:cubicBezTo>
                  <a:cubicBezTo>
                    <a:pt x="108" y="79"/>
                    <a:pt x="96" y="91"/>
                    <a:pt x="72" y="103"/>
                  </a:cubicBezTo>
                  <a:cubicBezTo>
                    <a:pt x="24" y="115"/>
                    <a:pt x="0" y="198"/>
                    <a:pt x="48" y="234"/>
                  </a:cubicBezTo>
                  <a:cubicBezTo>
                    <a:pt x="60" y="270"/>
                    <a:pt x="96" y="293"/>
                    <a:pt x="131" y="293"/>
                  </a:cubicBezTo>
                  <a:cubicBezTo>
                    <a:pt x="298" y="401"/>
                    <a:pt x="477" y="484"/>
                    <a:pt x="655" y="555"/>
                  </a:cubicBezTo>
                  <a:cubicBezTo>
                    <a:pt x="858" y="662"/>
                    <a:pt x="1084" y="746"/>
                    <a:pt x="1298" y="817"/>
                  </a:cubicBezTo>
                  <a:cubicBezTo>
                    <a:pt x="1554" y="893"/>
                    <a:pt x="1825" y="939"/>
                    <a:pt x="2095" y="939"/>
                  </a:cubicBezTo>
                  <a:cubicBezTo>
                    <a:pt x="2251" y="939"/>
                    <a:pt x="2407" y="924"/>
                    <a:pt x="2560" y="889"/>
                  </a:cubicBezTo>
                  <a:cubicBezTo>
                    <a:pt x="2775" y="841"/>
                    <a:pt x="3406" y="651"/>
                    <a:pt x="3084" y="329"/>
                  </a:cubicBezTo>
                  <a:cubicBezTo>
                    <a:pt x="2953" y="198"/>
                    <a:pt x="2715" y="151"/>
                    <a:pt x="2524" y="115"/>
                  </a:cubicBezTo>
                  <a:cubicBezTo>
                    <a:pt x="2286" y="55"/>
                    <a:pt x="2048" y="20"/>
                    <a:pt x="1798" y="8"/>
                  </a:cubicBezTo>
                  <a:cubicBezTo>
                    <a:pt x="1679" y="3"/>
                    <a:pt x="1560" y="0"/>
                    <a:pt x="144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1" name="Google Shape;3231;p76"/>
            <p:cNvSpPr/>
            <p:nvPr/>
          </p:nvSpPr>
          <p:spPr>
            <a:xfrm>
              <a:off x="4945798" y="3613704"/>
              <a:ext cx="213676" cy="155456"/>
            </a:xfrm>
            <a:custGeom>
              <a:avLst/>
              <a:gdLst/>
              <a:ahLst/>
              <a:cxnLst/>
              <a:rect l="l" t="t" r="r" b="b"/>
              <a:pathLst>
                <a:path w="2481" h="1805" extrusionOk="0">
                  <a:moveTo>
                    <a:pt x="721" y="284"/>
                  </a:moveTo>
                  <a:cubicBezTo>
                    <a:pt x="1006" y="367"/>
                    <a:pt x="1256" y="534"/>
                    <a:pt x="1471" y="736"/>
                  </a:cubicBezTo>
                  <a:cubicBezTo>
                    <a:pt x="1602" y="855"/>
                    <a:pt x="1721" y="974"/>
                    <a:pt x="1840" y="1105"/>
                  </a:cubicBezTo>
                  <a:cubicBezTo>
                    <a:pt x="1483" y="820"/>
                    <a:pt x="1113" y="534"/>
                    <a:pt x="721" y="284"/>
                  </a:cubicBezTo>
                  <a:close/>
                  <a:moveTo>
                    <a:pt x="329" y="1"/>
                  </a:moveTo>
                  <a:cubicBezTo>
                    <a:pt x="150" y="1"/>
                    <a:pt x="0" y="62"/>
                    <a:pt x="66" y="284"/>
                  </a:cubicBezTo>
                  <a:cubicBezTo>
                    <a:pt x="113" y="450"/>
                    <a:pt x="292" y="593"/>
                    <a:pt x="411" y="700"/>
                  </a:cubicBezTo>
                  <a:cubicBezTo>
                    <a:pt x="590" y="855"/>
                    <a:pt x="768" y="986"/>
                    <a:pt x="959" y="1105"/>
                  </a:cubicBezTo>
                  <a:cubicBezTo>
                    <a:pt x="1387" y="1379"/>
                    <a:pt x="1852" y="1593"/>
                    <a:pt x="2328" y="1796"/>
                  </a:cubicBezTo>
                  <a:cubicBezTo>
                    <a:pt x="2334" y="1802"/>
                    <a:pt x="2343" y="1805"/>
                    <a:pt x="2353" y="1805"/>
                  </a:cubicBezTo>
                  <a:cubicBezTo>
                    <a:pt x="2364" y="1805"/>
                    <a:pt x="2376" y="1802"/>
                    <a:pt x="2387" y="1796"/>
                  </a:cubicBezTo>
                  <a:cubicBezTo>
                    <a:pt x="2395" y="1800"/>
                    <a:pt x="2402" y="1801"/>
                    <a:pt x="2410" y="1801"/>
                  </a:cubicBezTo>
                  <a:cubicBezTo>
                    <a:pt x="2449" y="1801"/>
                    <a:pt x="2481" y="1753"/>
                    <a:pt x="2471" y="1712"/>
                  </a:cubicBezTo>
                  <a:lnTo>
                    <a:pt x="2459" y="1712"/>
                  </a:lnTo>
                  <a:cubicBezTo>
                    <a:pt x="2471" y="1677"/>
                    <a:pt x="2459" y="1641"/>
                    <a:pt x="2423" y="1617"/>
                  </a:cubicBezTo>
                  <a:cubicBezTo>
                    <a:pt x="2340" y="1462"/>
                    <a:pt x="2221" y="1320"/>
                    <a:pt x="2125" y="1177"/>
                  </a:cubicBezTo>
                  <a:cubicBezTo>
                    <a:pt x="1995" y="998"/>
                    <a:pt x="1864" y="831"/>
                    <a:pt x="1709" y="689"/>
                  </a:cubicBezTo>
                  <a:cubicBezTo>
                    <a:pt x="1435" y="415"/>
                    <a:pt x="1113" y="177"/>
                    <a:pt x="732" y="69"/>
                  </a:cubicBezTo>
                  <a:cubicBezTo>
                    <a:pt x="646" y="42"/>
                    <a:pt x="477" y="1"/>
                    <a:pt x="329"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2" name="Google Shape;3232;p76"/>
            <p:cNvSpPr/>
            <p:nvPr/>
          </p:nvSpPr>
          <p:spPr>
            <a:xfrm>
              <a:off x="5722731" y="4224933"/>
              <a:ext cx="233743" cy="169925"/>
            </a:xfrm>
            <a:custGeom>
              <a:avLst/>
              <a:gdLst/>
              <a:ahLst/>
              <a:cxnLst/>
              <a:rect l="l" t="t" r="r" b="b"/>
              <a:pathLst>
                <a:path w="2714" h="1973" extrusionOk="0">
                  <a:moveTo>
                    <a:pt x="724" y="759"/>
                  </a:moveTo>
                  <a:lnTo>
                    <a:pt x="724" y="759"/>
                  </a:lnTo>
                  <a:cubicBezTo>
                    <a:pt x="1105" y="1081"/>
                    <a:pt x="1510" y="1390"/>
                    <a:pt x="1927" y="1664"/>
                  </a:cubicBezTo>
                  <a:cubicBezTo>
                    <a:pt x="1629" y="1569"/>
                    <a:pt x="1344" y="1390"/>
                    <a:pt x="1105" y="1176"/>
                  </a:cubicBezTo>
                  <a:cubicBezTo>
                    <a:pt x="963" y="1045"/>
                    <a:pt x="844" y="902"/>
                    <a:pt x="724" y="759"/>
                  </a:cubicBezTo>
                  <a:close/>
                  <a:moveTo>
                    <a:pt x="147" y="0"/>
                  </a:moveTo>
                  <a:cubicBezTo>
                    <a:pt x="138" y="0"/>
                    <a:pt x="129" y="3"/>
                    <a:pt x="117" y="9"/>
                  </a:cubicBezTo>
                  <a:cubicBezTo>
                    <a:pt x="113" y="8"/>
                    <a:pt x="109" y="7"/>
                    <a:pt x="104" y="7"/>
                  </a:cubicBezTo>
                  <a:cubicBezTo>
                    <a:pt x="58" y="7"/>
                    <a:pt x="0" y="61"/>
                    <a:pt x="22" y="104"/>
                  </a:cubicBezTo>
                  <a:lnTo>
                    <a:pt x="34" y="104"/>
                  </a:lnTo>
                  <a:cubicBezTo>
                    <a:pt x="22" y="152"/>
                    <a:pt x="34" y="188"/>
                    <a:pt x="82" y="211"/>
                  </a:cubicBezTo>
                  <a:cubicBezTo>
                    <a:pt x="165" y="378"/>
                    <a:pt x="296" y="533"/>
                    <a:pt x="403" y="688"/>
                  </a:cubicBezTo>
                  <a:cubicBezTo>
                    <a:pt x="534" y="878"/>
                    <a:pt x="689" y="1057"/>
                    <a:pt x="855" y="1223"/>
                  </a:cubicBezTo>
                  <a:cubicBezTo>
                    <a:pt x="1153" y="1521"/>
                    <a:pt x="1510" y="1771"/>
                    <a:pt x="1915" y="1902"/>
                  </a:cubicBezTo>
                  <a:cubicBezTo>
                    <a:pt x="2011" y="1929"/>
                    <a:pt x="2194" y="1972"/>
                    <a:pt x="2354" y="1972"/>
                  </a:cubicBezTo>
                  <a:cubicBezTo>
                    <a:pt x="2551" y="1972"/>
                    <a:pt x="2714" y="1907"/>
                    <a:pt x="2641" y="1664"/>
                  </a:cubicBezTo>
                  <a:cubicBezTo>
                    <a:pt x="2594" y="1473"/>
                    <a:pt x="2403" y="1331"/>
                    <a:pt x="2260" y="1200"/>
                  </a:cubicBezTo>
                  <a:cubicBezTo>
                    <a:pt x="2082" y="1033"/>
                    <a:pt x="1879" y="890"/>
                    <a:pt x="1677" y="759"/>
                  </a:cubicBezTo>
                  <a:cubicBezTo>
                    <a:pt x="1201" y="461"/>
                    <a:pt x="689" y="235"/>
                    <a:pt x="177" y="9"/>
                  </a:cubicBezTo>
                  <a:cubicBezTo>
                    <a:pt x="165" y="3"/>
                    <a:pt x="156" y="0"/>
                    <a:pt x="1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3" name="Google Shape;3233;p76"/>
            <p:cNvSpPr/>
            <p:nvPr/>
          </p:nvSpPr>
          <p:spPr>
            <a:xfrm>
              <a:off x="5204098" y="3795709"/>
              <a:ext cx="484590" cy="443829"/>
            </a:xfrm>
            <a:custGeom>
              <a:avLst/>
              <a:gdLst/>
              <a:ahLst/>
              <a:cxnLst/>
              <a:rect l="l" t="t" r="r" b="b"/>
              <a:pathLst>
                <a:path w="7359" h="6740" extrusionOk="0">
                  <a:moveTo>
                    <a:pt x="3247" y="0"/>
                  </a:moveTo>
                  <a:cubicBezTo>
                    <a:pt x="2929" y="0"/>
                    <a:pt x="2624" y="62"/>
                    <a:pt x="2334" y="207"/>
                  </a:cubicBezTo>
                  <a:cubicBezTo>
                    <a:pt x="2167" y="243"/>
                    <a:pt x="1989" y="290"/>
                    <a:pt x="1834" y="362"/>
                  </a:cubicBezTo>
                  <a:cubicBezTo>
                    <a:pt x="1751" y="409"/>
                    <a:pt x="1667" y="469"/>
                    <a:pt x="1608" y="540"/>
                  </a:cubicBezTo>
                  <a:cubicBezTo>
                    <a:pt x="1131" y="719"/>
                    <a:pt x="750" y="1100"/>
                    <a:pt x="524" y="1564"/>
                  </a:cubicBezTo>
                  <a:cubicBezTo>
                    <a:pt x="429" y="1755"/>
                    <a:pt x="358" y="1969"/>
                    <a:pt x="322" y="2171"/>
                  </a:cubicBezTo>
                  <a:cubicBezTo>
                    <a:pt x="108" y="2540"/>
                    <a:pt x="0" y="2945"/>
                    <a:pt x="24" y="3374"/>
                  </a:cubicBezTo>
                  <a:cubicBezTo>
                    <a:pt x="48" y="3731"/>
                    <a:pt x="143" y="4136"/>
                    <a:pt x="298" y="4517"/>
                  </a:cubicBezTo>
                  <a:cubicBezTo>
                    <a:pt x="310" y="4588"/>
                    <a:pt x="322" y="4648"/>
                    <a:pt x="334" y="4707"/>
                  </a:cubicBezTo>
                  <a:cubicBezTo>
                    <a:pt x="417" y="5053"/>
                    <a:pt x="620" y="5315"/>
                    <a:pt x="858" y="5541"/>
                  </a:cubicBezTo>
                  <a:cubicBezTo>
                    <a:pt x="953" y="5672"/>
                    <a:pt x="1048" y="5779"/>
                    <a:pt x="1155" y="5886"/>
                  </a:cubicBezTo>
                  <a:cubicBezTo>
                    <a:pt x="1560" y="6279"/>
                    <a:pt x="2048" y="6481"/>
                    <a:pt x="2572" y="6577"/>
                  </a:cubicBezTo>
                  <a:cubicBezTo>
                    <a:pt x="2837" y="6688"/>
                    <a:pt x="3122" y="6739"/>
                    <a:pt x="3413" y="6739"/>
                  </a:cubicBezTo>
                  <a:cubicBezTo>
                    <a:pt x="4553" y="6739"/>
                    <a:pt x="5797" y="5965"/>
                    <a:pt x="6346" y="5017"/>
                  </a:cubicBezTo>
                  <a:cubicBezTo>
                    <a:pt x="7358" y="3267"/>
                    <a:pt x="6442" y="933"/>
                    <a:pt x="4549" y="266"/>
                  </a:cubicBezTo>
                  <a:cubicBezTo>
                    <a:pt x="4097" y="105"/>
                    <a:pt x="3662" y="0"/>
                    <a:pt x="3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4" name="Google Shape;3234;p76"/>
            <p:cNvSpPr/>
            <p:nvPr/>
          </p:nvSpPr>
          <p:spPr>
            <a:xfrm>
              <a:off x="5562132" y="4355151"/>
              <a:ext cx="176470" cy="320557"/>
            </a:xfrm>
            <a:custGeom>
              <a:avLst/>
              <a:gdLst/>
              <a:ahLst/>
              <a:cxnLst/>
              <a:rect l="l" t="t" r="r" b="b"/>
              <a:pathLst>
                <a:path w="2049" h="3722" extrusionOk="0">
                  <a:moveTo>
                    <a:pt x="394" y="1251"/>
                  </a:moveTo>
                  <a:cubicBezTo>
                    <a:pt x="632" y="1858"/>
                    <a:pt x="894" y="2442"/>
                    <a:pt x="1191" y="3025"/>
                  </a:cubicBezTo>
                  <a:cubicBezTo>
                    <a:pt x="906" y="2728"/>
                    <a:pt x="715" y="2347"/>
                    <a:pt x="572" y="1954"/>
                  </a:cubicBezTo>
                  <a:cubicBezTo>
                    <a:pt x="501" y="1727"/>
                    <a:pt x="441" y="1489"/>
                    <a:pt x="394" y="1251"/>
                  </a:cubicBezTo>
                  <a:close/>
                  <a:moveTo>
                    <a:pt x="126" y="0"/>
                  </a:moveTo>
                  <a:cubicBezTo>
                    <a:pt x="81" y="0"/>
                    <a:pt x="37" y="26"/>
                    <a:pt x="37" y="73"/>
                  </a:cubicBezTo>
                  <a:lnTo>
                    <a:pt x="37" y="84"/>
                  </a:lnTo>
                  <a:cubicBezTo>
                    <a:pt x="1" y="120"/>
                    <a:pt x="1" y="168"/>
                    <a:pt x="25" y="227"/>
                  </a:cubicBezTo>
                  <a:cubicBezTo>
                    <a:pt x="25" y="465"/>
                    <a:pt x="60" y="727"/>
                    <a:pt x="84" y="965"/>
                  </a:cubicBezTo>
                  <a:cubicBezTo>
                    <a:pt x="120" y="1263"/>
                    <a:pt x="168" y="1561"/>
                    <a:pt x="251" y="1858"/>
                  </a:cubicBezTo>
                  <a:cubicBezTo>
                    <a:pt x="394" y="2382"/>
                    <a:pt x="644" y="2882"/>
                    <a:pt x="1025" y="3275"/>
                  </a:cubicBezTo>
                  <a:cubicBezTo>
                    <a:pt x="1163" y="3421"/>
                    <a:pt x="1499" y="3722"/>
                    <a:pt x="1742" y="3722"/>
                  </a:cubicBezTo>
                  <a:cubicBezTo>
                    <a:pt x="1855" y="3722"/>
                    <a:pt x="1947" y="3656"/>
                    <a:pt x="1989" y="3478"/>
                  </a:cubicBezTo>
                  <a:cubicBezTo>
                    <a:pt x="2049" y="3228"/>
                    <a:pt x="1930" y="2942"/>
                    <a:pt x="1858" y="2716"/>
                  </a:cubicBezTo>
                  <a:cubicBezTo>
                    <a:pt x="1751" y="2418"/>
                    <a:pt x="1620" y="2120"/>
                    <a:pt x="1465" y="1847"/>
                  </a:cubicBezTo>
                  <a:cubicBezTo>
                    <a:pt x="1120" y="1216"/>
                    <a:pt x="691" y="644"/>
                    <a:pt x="263" y="73"/>
                  </a:cubicBezTo>
                  <a:cubicBezTo>
                    <a:pt x="239" y="49"/>
                    <a:pt x="215" y="25"/>
                    <a:pt x="191" y="25"/>
                  </a:cubicBezTo>
                  <a:cubicBezTo>
                    <a:pt x="174" y="8"/>
                    <a:pt x="150"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5" name="Google Shape;3235;p76"/>
            <p:cNvSpPr/>
            <p:nvPr/>
          </p:nvSpPr>
          <p:spPr>
            <a:xfrm>
              <a:off x="5133574" y="3353345"/>
              <a:ext cx="177418" cy="320902"/>
            </a:xfrm>
            <a:custGeom>
              <a:avLst/>
              <a:gdLst/>
              <a:ahLst/>
              <a:cxnLst/>
              <a:rect l="l" t="t" r="r" b="b"/>
              <a:pathLst>
                <a:path w="2060" h="3726" extrusionOk="0">
                  <a:moveTo>
                    <a:pt x="869" y="691"/>
                  </a:moveTo>
                  <a:cubicBezTo>
                    <a:pt x="1143" y="1001"/>
                    <a:pt x="1345" y="1382"/>
                    <a:pt x="1476" y="1763"/>
                  </a:cubicBezTo>
                  <a:cubicBezTo>
                    <a:pt x="1560" y="2001"/>
                    <a:pt x="1619" y="2239"/>
                    <a:pt x="1667" y="2477"/>
                  </a:cubicBezTo>
                  <a:cubicBezTo>
                    <a:pt x="1429" y="1870"/>
                    <a:pt x="1167" y="1275"/>
                    <a:pt x="869" y="691"/>
                  </a:cubicBezTo>
                  <a:close/>
                  <a:moveTo>
                    <a:pt x="311" y="1"/>
                  </a:moveTo>
                  <a:cubicBezTo>
                    <a:pt x="196" y="1"/>
                    <a:pt x="101" y="68"/>
                    <a:pt x="60" y="251"/>
                  </a:cubicBezTo>
                  <a:cubicBezTo>
                    <a:pt x="0" y="489"/>
                    <a:pt x="119" y="775"/>
                    <a:pt x="202" y="1001"/>
                  </a:cubicBezTo>
                  <a:cubicBezTo>
                    <a:pt x="298" y="1310"/>
                    <a:pt x="429" y="1596"/>
                    <a:pt x="583" y="1870"/>
                  </a:cubicBezTo>
                  <a:cubicBezTo>
                    <a:pt x="929" y="2501"/>
                    <a:pt x="1357" y="3084"/>
                    <a:pt x="1786" y="3656"/>
                  </a:cubicBezTo>
                  <a:cubicBezTo>
                    <a:pt x="1810" y="3680"/>
                    <a:pt x="1834" y="3692"/>
                    <a:pt x="1857" y="3704"/>
                  </a:cubicBezTo>
                  <a:cubicBezTo>
                    <a:pt x="1876" y="3718"/>
                    <a:pt x="1898" y="3725"/>
                    <a:pt x="1920" y="3725"/>
                  </a:cubicBezTo>
                  <a:cubicBezTo>
                    <a:pt x="1968" y="3725"/>
                    <a:pt x="2016" y="3693"/>
                    <a:pt x="2024" y="3644"/>
                  </a:cubicBezTo>
                  <a:cubicBezTo>
                    <a:pt x="2048" y="3596"/>
                    <a:pt x="2060" y="3549"/>
                    <a:pt x="2036" y="3501"/>
                  </a:cubicBezTo>
                  <a:cubicBezTo>
                    <a:pt x="2036" y="3251"/>
                    <a:pt x="2000" y="3001"/>
                    <a:pt x="1965" y="2751"/>
                  </a:cubicBezTo>
                  <a:cubicBezTo>
                    <a:pt x="1929" y="2453"/>
                    <a:pt x="1881" y="2156"/>
                    <a:pt x="1810" y="1870"/>
                  </a:cubicBezTo>
                  <a:cubicBezTo>
                    <a:pt x="1655" y="1346"/>
                    <a:pt x="1405" y="834"/>
                    <a:pt x="1024" y="441"/>
                  </a:cubicBezTo>
                  <a:cubicBezTo>
                    <a:pt x="894" y="304"/>
                    <a:pt x="556" y="1"/>
                    <a:pt x="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6" name="Google Shape;3236;p76"/>
            <p:cNvSpPr/>
            <p:nvPr/>
          </p:nvSpPr>
          <p:spPr>
            <a:xfrm>
              <a:off x="4747992" y="4140786"/>
              <a:ext cx="349754" cy="172853"/>
            </a:xfrm>
            <a:custGeom>
              <a:avLst/>
              <a:gdLst/>
              <a:ahLst/>
              <a:cxnLst/>
              <a:rect l="l" t="t" r="r" b="b"/>
              <a:pathLst>
                <a:path w="4061" h="2007" extrusionOk="0">
                  <a:moveTo>
                    <a:pt x="2786" y="383"/>
                  </a:moveTo>
                  <a:lnTo>
                    <a:pt x="2786" y="383"/>
                  </a:lnTo>
                  <a:cubicBezTo>
                    <a:pt x="2179" y="621"/>
                    <a:pt x="1596" y="883"/>
                    <a:pt x="1012" y="1180"/>
                  </a:cubicBezTo>
                  <a:cubicBezTo>
                    <a:pt x="1322" y="907"/>
                    <a:pt x="1691" y="704"/>
                    <a:pt x="2084" y="573"/>
                  </a:cubicBezTo>
                  <a:cubicBezTo>
                    <a:pt x="2310" y="490"/>
                    <a:pt x="2548" y="430"/>
                    <a:pt x="2786" y="383"/>
                  </a:cubicBezTo>
                  <a:close/>
                  <a:moveTo>
                    <a:pt x="3873" y="1"/>
                  </a:moveTo>
                  <a:cubicBezTo>
                    <a:pt x="3854" y="1"/>
                    <a:pt x="3833" y="4"/>
                    <a:pt x="3810" y="14"/>
                  </a:cubicBezTo>
                  <a:cubicBezTo>
                    <a:pt x="3560" y="14"/>
                    <a:pt x="3310" y="49"/>
                    <a:pt x="3072" y="85"/>
                  </a:cubicBezTo>
                  <a:cubicBezTo>
                    <a:pt x="2774" y="121"/>
                    <a:pt x="2477" y="168"/>
                    <a:pt x="2179" y="240"/>
                  </a:cubicBezTo>
                  <a:cubicBezTo>
                    <a:pt x="1655" y="395"/>
                    <a:pt x="1155" y="645"/>
                    <a:pt x="762" y="1014"/>
                  </a:cubicBezTo>
                  <a:cubicBezTo>
                    <a:pt x="548" y="1216"/>
                    <a:pt x="0" y="1859"/>
                    <a:pt x="560" y="1990"/>
                  </a:cubicBezTo>
                  <a:cubicBezTo>
                    <a:pt x="607" y="2001"/>
                    <a:pt x="655" y="2006"/>
                    <a:pt x="704" y="2006"/>
                  </a:cubicBezTo>
                  <a:cubicBezTo>
                    <a:pt x="915" y="2006"/>
                    <a:pt x="1138" y="1915"/>
                    <a:pt x="1322" y="1847"/>
                  </a:cubicBezTo>
                  <a:cubicBezTo>
                    <a:pt x="1620" y="1752"/>
                    <a:pt x="1917" y="1621"/>
                    <a:pt x="2191" y="1466"/>
                  </a:cubicBezTo>
                  <a:cubicBezTo>
                    <a:pt x="2822" y="1121"/>
                    <a:pt x="3394" y="692"/>
                    <a:pt x="3965" y="264"/>
                  </a:cubicBezTo>
                  <a:cubicBezTo>
                    <a:pt x="4001" y="240"/>
                    <a:pt x="4013" y="216"/>
                    <a:pt x="4013" y="192"/>
                  </a:cubicBezTo>
                  <a:cubicBezTo>
                    <a:pt x="4060" y="133"/>
                    <a:pt x="4036" y="37"/>
                    <a:pt x="3953" y="25"/>
                  </a:cubicBezTo>
                  <a:cubicBezTo>
                    <a:pt x="3931" y="11"/>
                    <a:pt x="3904" y="1"/>
                    <a:pt x="3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7" name="Google Shape;3237;p76"/>
            <p:cNvSpPr/>
            <p:nvPr/>
          </p:nvSpPr>
          <p:spPr>
            <a:xfrm>
              <a:off x="5774430" y="3716017"/>
              <a:ext cx="350787" cy="172078"/>
            </a:xfrm>
            <a:custGeom>
              <a:avLst/>
              <a:gdLst/>
              <a:ahLst/>
              <a:cxnLst/>
              <a:rect l="l" t="t" r="r" b="b"/>
              <a:pathLst>
                <a:path w="4073" h="1998" extrusionOk="0">
                  <a:moveTo>
                    <a:pt x="3060" y="814"/>
                  </a:moveTo>
                  <a:cubicBezTo>
                    <a:pt x="2751" y="1100"/>
                    <a:pt x="2370" y="1290"/>
                    <a:pt x="1989" y="1433"/>
                  </a:cubicBezTo>
                  <a:cubicBezTo>
                    <a:pt x="1751" y="1505"/>
                    <a:pt x="1513" y="1564"/>
                    <a:pt x="1274" y="1612"/>
                  </a:cubicBezTo>
                  <a:cubicBezTo>
                    <a:pt x="1882" y="1386"/>
                    <a:pt x="2477" y="1112"/>
                    <a:pt x="3060" y="814"/>
                  </a:cubicBezTo>
                  <a:close/>
                  <a:moveTo>
                    <a:pt x="3361" y="0"/>
                  </a:moveTo>
                  <a:cubicBezTo>
                    <a:pt x="3157" y="0"/>
                    <a:pt x="2934" y="89"/>
                    <a:pt x="2751" y="147"/>
                  </a:cubicBezTo>
                  <a:cubicBezTo>
                    <a:pt x="2441" y="255"/>
                    <a:pt x="2155" y="386"/>
                    <a:pt x="1882" y="540"/>
                  </a:cubicBezTo>
                  <a:cubicBezTo>
                    <a:pt x="1251" y="874"/>
                    <a:pt x="667" y="1314"/>
                    <a:pt x="96" y="1743"/>
                  </a:cubicBezTo>
                  <a:cubicBezTo>
                    <a:pt x="72" y="1767"/>
                    <a:pt x="60" y="1779"/>
                    <a:pt x="48" y="1814"/>
                  </a:cubicBezTo>
                  <a:cubicBezTo>
                    <a:pt x="0" y="1862"/>
                    <a:pt x="36" y="1969"/>
                    <a:pt x="108" y="1969"/>
                  </a:cubicBezTo>
                  <a:lnTo>
                    <a:pt x="119" y="1969"/>
                  </a:lnTo>
                  <a:cubicBezTo>
                    <a:pt x="139" y="1989"/>
                    <a:pt x="162" y="1998"/>
                    <a:pt x="187" y="1998"/>
                  </a:cubicBezTo>
                  <a:cubicBezTo>
                    <a:pt x="208" y="1998"/>
                    <a:pt x="229" y="1992"/>
                    <a:pt x="250" y="1981"/>
                  </a:cubicBezTo>
                  <a:cubicBezTo>
                    <a:pt x="500" y="1981"/>
                    <a:pt x="762" y="1945"/>
                    <a:pt x="1001" y="1921"/>
                  </a:cubicBezTo>
                  <a:cubicBezTo>
                    <a:pt x="1298" y="1886"/>
                    <a:pt x="1596" y="1838"/>
                    <a:pt x="1882" y="1755"/>
                  </a:cubicBezTo>
                  <a:cubicBezTo>
                    <a:pt x="2405" y="1612"/>
                    <a:pt x="2917" y="1362"/>
                    <a:pt x="3310" y="981"/>
                  </a:cubicBezTo>
                  <a:cubicBezTo>
                    <a:pt x="3513" y="778"/>
                    <a:pt x="4072" y="147"/>
                    <a:pt x="3501" y="16"/>
                  </a:cubicBezTo>
                  <a:cubicBezTo>
                    <a:pt x="3456" y="5"/>
                    <a:pt x="3409" y="0"/>
                    <a:pt x="3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8" name="Google Shape;3238;p76"/>
            <p:cNvSpPr/>
            <p:nvPr/>
          </p:nvSpPr>
          <p:spPr>
            <a:xfrm>
              <a:off x="5358102" y="4379611"/>
              <a:ext cx="74929" cy="251140"/>
            </a:xfrm>
            <a:custGeom>
              <a:avLst/>
              <a:gdLst/>
              <a:ahLst/>
              <a:cxnLst/>
              <a:rect l="l" t="t" r="r" b="b"/>
              <a:pathLst>
                <a:path w="870" h="2916" extrusionOk="0">
                  <a:moveTo>
                    <a:pt x="381" y="884"/>
                  </a:moveTo>
                  <a:lnTo>
                    <a:pt x="381" y="884"/>
                  </a:lnTo>
                  <a:cubicBezTo>
                    <a:pt x="334" y="1348"/>
                    <a:pt x="298" y="1801"/>
                    <a:pt x="298" y="2265"/>
                  </a:cubicBezTo>
                  <a:cubicBezTo>
                    <a:pt x="215" y="1979"/>
                    <a:pt x="215" y="1682"/>
                    <a:pt x="262" y="1396"/>
                  </a:cubicBezTo>
                  <a:cubicBezTo>
                    <a:pt x="298" y="1217"/>
                    <a:pt x="334" y="1051"/>
                    <a:pt x="381" y="884"/>
                  </a:cubicBezTo>
                  <a:close/>
                  <a:moveTo>
                    <a:pt x="599" y="1"/>
                  </a:moveTo>
                  <a:cubicBezTo>
                    <a:pt x="581" y="1"/>
                    <a:pt x="562" y="8"/>
                    <a:pt x="548" y="27"/>
                  </a:cubicBezTo>
                  <a:cubicBezTo>
                    <a:pt x="512" y="50"/>
                    <a:pt x="501" y="74"/>
                    <a:pt x="501" y="122"/>
                  </a:cubicBezTo>
                  <a:cubicBezTo>
                    <a:pt x="417" y="277"/>
                    <a:pt x="346" y="443"/>
                    <a:pt x="286" y="610"/>
                  </a:cubicBezTo>
                  <a:cubicBezTo>
                    <a:pt x="215" y="812"/>
                    <a:pt x="143" y="1015"/>
                    <a:pt x="96" y="1217"/>
                  </a:cubicBezTo>
                  <a:cubicBezTo>
                    <a:pt x="12" y="1598"/>
                    <a:pt x="0" y="2003"/>
                    <a:pt x="108" y="2372"/>
                  </a:cubicBezTo>
                  <a:cubicBezTo>
                    <a:pt x="155" y="2532"/>
                    <a:pt x="299" y="2916"/>
                    <a:pt x="492" y="2916"/>
                  </a:cubicBezTo>
                  <a:cubicBezTo>
                    <a:pt x="544" y="2916"/>
                    <a:pt x="598" y="2889"/>
                    <a:pt x="655" y="2825"/>
                  </a:cubicBezTo>
                  <a:cubicBezTo>
                    <a:pt x="774" y="2682"/>
                    <a:pt x="798" y="2467"/>
                    <a:pt x="822" y="2289"/>
                  </a:cubicBezTo>
                  <a:cubicBezTo>
                    <a:pt x="858" y="2075"/>
                    <a:pt x="870" y="1848"/>
                    <a:pt x="870" y="1622"/>
                  </a:cubicBezTo>
                  <a:cubicBezTo>
                    <a:pt x="858" y="1110"/>
                    <a:pt x="774" y="610"/>
                    <a:pt x="703" y="98"/>
                  </a:cubicBezTo>
                  <a:cubicBezTo>
                    <a:pt x="691" y="74"/>
                    <a:pt x="679" y="62"/>
                    <a:pt x="667" y="50"/>
                  </a:cubicBezTo>
                  <a:cubicBezTo>
                    <a:pt x="660" y="21"/>
                    <a:pt x="630" y="1"/>
                    <a:pt x="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9" name="Google Shape;3239;p76"/>
            <p:cNvSpPr/>
            <p:nvPr/>
          </p:nvSpPr>
          <p:spPr>
            <a:xfrm>
              <a:off x="5463691" y="3377718"/>
              <a:ext cx="81130" cy="273619"/>
            </a:xfrm>
            <a:custGeom>
              <a:avLst/>
              <a:gdLst/>
              <a:ahLst/>
              <a:cxnLst/>
              <a:rect l="l" t="t" r="r" b="b"/>
              <a:pathLst>
                <a:path w="942" h="3177" extrusionOk="0">
                  <a:moveTo>
                    <a:pt x="620" y="706"/>
                  </a:moveTo>
                  <a:cubicBezTo>
                    <a:pt x="703" y="1015"/>
                    <a:pt x="703" y="1349"/>
                    <a:pt x="656" y="1658"/>
                  </a:cubicBezTo>
                  <a:cubicBezTo>
                    <a:pt x="632" y="1849"/>
                    <a:pt x="584" y="2028"/>
                    <a:pt x="525" y="2218"/>
                  </a:cubicBezTo>
                  <a:cubicBezTo>
                    <a:pt x="584" y="1718"/>
                    <a:pt x="620" y="1206"/>
                    <a:pt x="620" y="706"/>
                  </a:cubicBezTo>
                  <a:close/>
                  <a:moveTo>
                    <a:pt x="409" y="1"/>
                  </a:moveTo>
                  <a:cubicBezTo>
                    <a:pt x="352" y="1"/>
                    <a:pt x="291" y="29"/>
                    <a:pt x="227" y="99"/>
                  </a:cubicBezTo>
                  <a:cubicBezTo>
                    <a:pt x="108" y="242"/>
                    <a:pt x="84" y="492"/>
                    <a:pt x="48" y="670"/>
                  </a:cubicBezTo>
                  <a:cubicBezTo>
                    <a:pt x="13" y="920"/>
                    <a:pt x="1" y="1170"/>
                    <a:pt x="1" y="1408"/>
                  </a:cubicBezTo>
                  <a:cubicBezTo>
                    <a:pt x="13" y="1968"/>
                    <a:pt x="96" y="2516"/>
                    <a:pt x="191" y="3063"/>
                  </a:cubicBezTo>
                  <a:cubicBezTo>
                    <a:pt x="191" y="3099"/>
                    <a:pt x="203" y="3111"/>
                    <a:pt x="215" y="3123"/>
                  </a:cubicBezTo>
                  <a:cubicBezTo>
                    <a:pt x="229" y="3158"/>
                    <a:pt x="263" y="3176"/>
                    <a:pt x="294" y="3176"/>
                  </a:cubicBezTo>
                  <a:cubicBezTo>
                    <a:pt x="316" y="3176"/>
                    <a:pt x="336" y="3167"/>
                    <a:pt x="346" y="3147"/>
                  </a:cubicBezTo>
                  <a:cubicBezTo>
                    <a:pt x="382" y="3123"/>
                    <a:pt x="406" y="3087"/>
                    <a:pt x="406" y="3051"/>
                  </a:cubicBezTo>
                  <a:cubicBezTo>
                    <a:pt x="501" y="2885"/>
                    <a:pt x="572" y="2694"/>
                    <a:pt x="632" y="2516"/>
                  </a:cubicBezTo>
                  <a:cubicBezTo>
                    <a:pt x="715" y="2301"/>
                    <a:pt x="787" y="2075"/>
                    <a:pt x="846" y="1849"/>
                  </a:cubicBezTo>
                  <a:cubicBezTo>
                    <a:pt x="930" y="1432"/>
                    <a:pt x="941" y="992"/>
                    <a:pt x="822" y="587"/>
                  </a:cubicBezTo>
                  <a:cubicBezTo>
                    <a:pt x="775" y="417"/>
                    <a:pt x="623" y="1"/>
                    <a:pt x="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0" name="Google Shape;3240;p76"/>
            <p:cNvSpPr/>
            <p:nvPr/>
          </p:nvSpPr>
          <p:spPr>
            <a:xfrm>
              <a:off x="5064415" y="4302443"/>
              <a:ext cx="159245" cy="212126"/>
            </a:xfrm>
            <a:custGeom>
              <a:avLst/>
              <a:gdLst/>
              <a:ahLst/>
              <a:cxnLst/>
              <a:rect l="l" t="t" r="r" b="b"/>
              <a:pathLst>
                <a:path w="1849" h="2463" extrusionOk="0">
                  <a:moveTo>
                    <a:pt x="1160" y="661"/>
                  </a:moveTo>
                  <a:lnTo>
                    <a:pt x="1160" y="661"/>
                  </a:lnTo>
                  <a:cubicBezTo>
                    <a:pt x="874" y="1018"/>
                    <a:pt x="613" y="1399"/>
                    <a:pt x="362" y="1792"/>
                  </a:cubicBezTo>
                  <a:cubicBezTo>
                    <a:pt x="446" y="1506"/>
                    <a:pt x="601" y="1244"/>
                    <a:pt x="791" y="1030"/>
                  </a:cubicBezTo>
                  <a:cubicBezTo>
                    <a:pt x="910" y="899"/>
                    <a:pt x="1029" y="768"/>
                    <a:pt x="1160" y="661"/>
                  </a:cubicBezTo>
                  <a:close/>
                  <a:moveTo>
                    <a:pt x="1767" y="0"/>
                  </a:moveTo>
                  <a:cubicBezTo>
                    <a:pt x="1759" y="0"/>
                    <a:pt x="1751" y="2"/>
                    <a:pt x="1744" y="6"/>
                  </a:cubicBezTo>
                  <a:cubicBezTo>
                    <a:pt x="1708" y="6"/>
                    <a:pt x="1672" y="18"/>
                    <a:pt x="1648" y="53"/>
                  </a:cubicBezTo>
                  <a:cubicBezTo>
                    <a:pt x="1494" y="149"/>
                    <a:pt x="1351" y="256"/>
                    <a:pt x="1220" y="363"/>
                  </a:cubicBezTo>
                  <a:cubicBezTo>
                    <a:pt x="1053" y="494"/>
                    <a:pt x="886" y="637"/>
                    <a:pt x="732" y="792"/>
                  </a:cubicBezTo>
                  <a:cubicBezTo>
                    <a:pt x="470" y="1066"/>
                    <a:pt x="255" y="1411"/>
                    <a:pt x="148" y="1780"/>
                  </a:cubicBezTo>
                  <a:cubicBezTo>
                    <a:pt x="94" y="1964"/>
                    <a:pt x="1" y="2463"/>
                    <a:pt x="279" y="2463"/>
                  </a:cubicBezTo>
                  <a:cubicBezTo>
                    <a:pt x="307" y="2463"/>
                    <a:pt x="339" y="2457"/>
                    <a:pt x="374" y="2447"/>
                  </a:cubicBezTo>
                  <a:cubicBezTo>
                    <a:pt x="553" y="2387"/>
                    <a:pt x="684" y="2209"/>
                    <a:pt x="791" y="2089"/>
                  </a:cubicBezTo>
                  <a:cubicBezTo>
                    <a:pt x="946" y="1911"/>
                    <a:pt x="1077" y="1720"/>
                    <a:pt x="1184" y="1530"/>
                  </a:cubicBezTo>
                  <a:cubicBezTo>
                    <a:pt x="1446" y="1089"/>
                    <a:pt x="1648" y="625"/>
                    <a:pt x="1839" y="149"/>
                  </a:cubicBezTo>
                  <a:cubicBezTo>
                    <a:pt x="1839" y="125"/>
                    <a:pt x="1839" y="101"/>
                    <a:pt x="1839" y="89"/>
                  </a:cubicBezTo>
                  <a:cubicBezTo>
                    <a:pt x="1849" y="49"/>
                    <a:pt x="1808" y="0"/>
                    <a:pt x="1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1" name="Google Shape;3241;p76"/>
            <p:cNvSpPr/>
            <p:nvPr/>
          </p:nvSpPr>
          <p:spPr>
            <a:xfrm>
              <a:off x="5662812" y="3493126"/>
              <a:ext cx="173283" cy="230987"/>
            </a:xfrm>
            <a:custGeom>
              <a:avLst/>
              <a:gdLst/>
              <a:ahLst/>
              <a:cxnLst/>
              <a:rect l="l" t="t" r="r" b="b"/>
              <a:pathLst>
                <a:path w="2012" h="2682" extrusionOk="0">
                  <a:moveTo>
                    <a:pt x="1618" y="735"/>
                  </a:moveTo>
                  <a:lnTo>
                    <a:pt x="1618" y="735"/>
                  </a:lnTo>
                  <a:cubicBezTo>
                    <a:pt x="1535" y="1045"/>
                    <a:pt x="1356" y="1319"/>
                    <a:pt x="1154" y="1569"/>
                  </a:cubicBezTo>
                  <a:cubicBezTo>
                    <a:pt x="1023" y="1711"/>
                    <a:pt x="892" y="1842"/>
                    <a:pt x="749" y="1973"/>
                  </a:cubicBezTo>
                  <a:cubicBezTo>
                    <a:pt x="1058" y="1580"/>
                    <a:pt x="1356" y="1164"/>
                    <a:pt x="1618" y="735"/>
                  </a:cubicBezTo>
                  <a:close/>
                  <a:moveTo>
                    <a:pt x="1708" y="0"/>
                  </a:moveTo>
                  <a:cubicBezTo>
                    <a:pt x="1675" y="0"/>
                    <a:pt x="1637" y="7"/>
                    <a:pt x="1594" y="21"/>
                  </a:cubicBezTo>
                  <a:cubicBezTo>
                    <a:pt x="1415" y="80"/>
                    <a:pt x="1261" y="271"/>
                    <a:pt x="1142" y="414"/>
                  </a:cubicBezTo>
                  <a:cubicBezTo>
                    <a:pt x="987" y="604"/>
                    <a:pt x="844" y="807"/>
                    <a:pt x="725" y="1009"/>
                  </a:cubicBezTo>
                  <a:cubicBezTo>
                    <a:pt x="439" y="1497"/>
                    <a:pt x="225" y="2009"/>
                    <a:pt x="11" y="2521"/>
                  </a:cubicBezTo>
                  <a:cubicBezTo>
                    <a:pt x="11" y="2545"/>
                    <a:pt x="11" y="2569"/>
                    <a:pt x="11" y="2593"/>
                  </a:cubicBezTo>
                  <a:cubicBezTo>
                    <a:pt x="1" y="2633"/>
                    <a:pt x="41" y="2681"/>
                    <a:pt x="90" y="2681"/>
                  </a:cubicBezTo>
                  <a:cubicBezTo>
                    <a:pt x="99" y="2681"/>
                    <a:pt x="108" y="2680"/>
                    <a:pt x="118" y="2676"/>
                  </a:cubicBezTo>
                  <a:cubicBezTo>
                    <a:pt x="153" y="2676"/>
                    <a:pt x="189" y="2664"/>
                    <a:pt x="213" y="2628"/>
                  </a:cubicBezTo>
                  <a:cubicBezTo>
                    <a:pt x="380" y="2533"/>
                    <a:pt x="534" y="2402"/>
                    <a:pt x="689" y="2283"/>
                  </a:cubicBezTo>
                  <a:cubicBezTo>
                    <a:pt x="868" y="2140"/>
                    <a:pt x="1046" y="1997"/>
                    <a:pt x="1213" y="1831"/>
                  </a:cubicBezTo>
                  <a:cubicBezTo>
                    <a:pt x="1499" y="1521"/>
                    <a:pt x="1737" y="1152"/>
                    <a:pt x="1856" y="747"/>
                  </a:cubicBezTo>
                  <a:cubicBezTo>
                    <a:pt x="1910" y="543"/>
                    <a:pt x="2012" y="0"/>
                    <a:pt x="1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2" name="Google Shape;3242;p76"/>
            <p:cNvSpPr/>
            <p:nvPr/>
          </p:nvSpPr>
          <p:spPr>
            <a:xfrm>
              <a:off x="4809485" y="3876210"/>
              <a:ext cx="269743" cy="74068"/>
            </a:xfrm>
            <a:custGeom>
              <a:avLst/>
              <a:gdLst/>
              <a:ahLst/>
              <a:cxnLst/>
              <a:rect l="l" t="t" r="r" b="b"/>
              <a:pathLst>
                <a:path w="3132" h="860" extrusionOk="0">
                  <a:moveTo>
                    <a:pt x="1220" y="206"/>
                  </a:moveTo>
                  <a:cubicBezTo>
                    <a:pt x="1398" y="206"/>
                    <a:pt x="1576" y="232"/>
                    <a:pt x="1751" y="276"/>
                  </a:cubicBezTo>
                  <a:cubicBezTo>
                    <a:pt x="1918" y="311"/>
                    <a:pt x="2084" y="359"/>
                    <a:pt x="2251" y="430"/>
                  </a:cubicBezTo>
                  <a:cubicBezTo>
                    <a:pt x="1798" y="335"/>
                    <a:pt x="1334" y="276"/>
                    <a:pt x="882" y="240"/>
                  </a:cubicBezTo>
                  <a:cubicBezTo>
                    <a:pt x="993" y="217"/>
                    <a:pt x="1106" y="206"/>
                    <a:pt x="1220" y="206"/>
                  </a:cubicBezTo>
                  <a:close/>
                  <a:moveTo>
                    <a:pt x="1194" y="0"/>
                  </a:moveTo>
                  <a:cubicBezTo>
                    <a:pt x="1058" y="0"/>
                    <a:pt x="921" y="12"/>
                    <a:pt x="786" y="38"/>
                  </a:cubicBezTo>
                  <a:cubicBezTo>
                    <a:pt x="584" y="85"/>
                    <a:pt x="1" y="264"/>
                    <a:pt x="298" y="550"/>
                  </a:cubicBezTo>
                  <a:cubicBezTo>
                    <a:pt x="417" y="681"/>
                    <a:pt x="644" y="716"/>
                    <a:pt x="810" y="752"/>
                  </a:cubicBezTo>
                  <a:cubicBezTo>
                    <a:pt x="1036" y="811"/>
                    <a:pt x="1251" y="835"/>
                    <a:pt x="1477" y="847"/>
                  </a:cubicBezTo>
                  <a:cubicBezTo>
                    <a:pt x="1602" y="856"/>
                    <a:pt x="1727" y="860"/>
                    <a:pt x="1852" y="860"/>
                  </a:cubicBezTo>
                  <a:cubicBezTo>
                    <a:pt x="2239" y="860"/>
                    <a:pt x="2626" y="824"/>
                    <a:pt x="3013" y="788"/>
                  </a:cubicBezTo>
                  <a:cubicBezTo>
                    <a:pt x="3037" y="788"/>
                    <a:pt x="3049" y="776"/>
                    <a:pt x="3061" y="764"/>
                  </a:cubicBezTo>
                  <a:cubicBezTo>
                    <a:pt x="3108" y="752"/>
                    <a:pt x="3132" y="681"/>
                    <a:pt x="3084" y="645"/>
                  </a:cubicBezTo>
                  <a:cubicBezTo>
                    <a:pt x="3072" y="621"/>
                    <a:pt x="3049" y="597"/>
                    <a:pt x="3001" y="585"/>
                  </a:cubicBezTo>
                  <a:cubicBezTo>
                    <a:pt x="2858" y="490"/>
                    <a:pt x="2691" y="419"/>
                    <a:pt x="2537" y="347"/>
                  </a:cubicBezTo>
                  <a:cubicBezTo>
                    <a:pt x="2334" y="252"/>
                    <a:pt x="2144" y="169"/>
                    <a:pt x="1929" y="109"/>
                  </a:cubicBezTo>
                  <a:cubicBezTo>
                    <a:pt x="1691" y="40"/>
                    <a:pt x="1443" y="0"/>
                    <a:pt x="1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3" name="Google Shape;3243;p76"/>
            <p:cNvSpPr/>
            <p:nvPr/>
          </p:nvSpPr>
          <p:spPr>
            <a:xfrm>
              <a:off x="5796995" y="4053111"/>
              <a:ext cx="293342" cy="80957"/>
            </a:xfrm>
            <a:custGeom>
              <a:avLst/>
              <a:gdLst/>
              <a:ahLst/>
              <a:cxnLst/>
              <a:rect l="l" t="t" r="r" b="b"/>
              <a:pathLst>
                <a:path w="3406" h="940" extrusionOk="0">
                  <a:moveTo>
                    <a:pt x="965" y="472"/>
                  </a:moveTo>
                  <a:cubicBezTo>
                    <a:pt x="1453" y="567"/>
                    <a:pt x="1953" y="639"/>
                    <a:pt x="2465" y="686"/>
                  </a:cubicBezTo>
                  <a:cubicBezTo>
                    <a:pt x="2344" y="709"/>
                    <a:pt x="2221" y="719"/>
                    <a:pt x="2098" y="719"/>
                  </a:cubicBezTo>
                  <a:cubicBezTo>
                    <a:pt x="1895" y="719"/>
                    <a:pt x="1693" y="691"/>
                    <a:pt x="1501" y="639"/>
                  </a:cubicBezTo>
                  <a:cubicBezTo>
                    <a:pt x="1322" y="603"/>
                    <a:pt x="1143" y="543"/>
                    <a:pt x="965" y="472"/>
                  </a:cubicBezTo>
                  <a:close/>
                  <a:moveTo>
                    <a:pt x="1441" y="0"/>
                  </a:moveTo>
                  <a:cubicBezTo>
                    <a:pt x="1004" y="0"/>
                    <a:pt x="571" y="32"/>
                    <a:pt x="131" y="79"/>
                  </a:cubicBezTo>
                  <a:cubicBezTo>
                    <a:pt x="108" y="79"/>
                    <a:pt x="96" y="91"/>
                    <a:pt x="72" y="103"/>
                  </a:cubicBezTo>
                  <a:cubicBezTo>
                    <a:pt x="24" y="115"/>
                    <a:pt x="0" y="198"/>
                    <a:pt x="48" y="234"/>
                  </a:cubicBezTo>
                  <a:cubicBezTo>
                    <a:pt x="60" y="270"/>
                    <a:pt x="96" y="293"/>
                    <a:pt x="131" y="293"/>
                  </a:cubicBezTo>
                  <a:cubicBezTo>
                    <a:pt x="298" y="401"/>
                    <a:pt x="477" y="484"/>
                    <a:pt x="655" y="555"/>
                  </a:cubicBezTo>
                  <a:cubicBezTo>
                    <a:pt x="858" y="662"/>
                    <a:pt x="1084" y="746"/>
                    <a:pt x="1298" y="817"/>
                  </a:cubicBezTo>
                  <a:cubicBezTo>
                    <a:pt x="1554" y="893"/>
                    <a:pt x="1825" y="939"/>
                    <a:pt x="2095" y="939"/>
                  </a:cubicBezTo>
                  <a:cubicBezTo>
                    <a:pt x="2251" y="939"/>
                    <a:pt x="2407" y="924"/>
                    <a:pt x="2560" y="889"/>
                  </a:cubicBezTo>
                  <a:cubicBezTo>
                    <a:pt x="2775" y="841"/>
                    <a:pt x="3406" y="651"/>
                    <a:pt x="3084" y="329"/>
                  </a:cubicBezTo>
                  <a:cubicBezTo>
                    <a:pt x="2953" y="198"/>
                    <a:pt x="2715" y="151"/>
                    <a:pt x="2524" y="115"/>
                  </a:cubicBezTo>
                  <a:cubicBezTo>
                    <a:pt x="2286" y="55"/>
                    <a:pt x="2048" y="20"/>
                    <a:pt x="1798" y="8"/>
                  </a:cubicBezTo>
                  <a:cubicBezTo>
                    <a:pt x="1679" y="3"/>
                    <a:pt x="1560" y="0"/>
                    <a:pt x="14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4" name="Google Shape;3244;p76"/>
            <p:cNvSpPr/>
            <p:nvPr/>
          </p:nvSpPr>
          <p:spPr>
            <a:xfrm>
              <a:off x="4945391" y="3613012"/>
              <a:ext cx="213676" cy="155456"/>
            </a:xfrm>
            <a:custGeom>
              <a:avLst/>
              <a:gdLst/>
              <a:ahLst/>
              <a:cxnLst/>
              <a:rect l="l" t="t" r="r" b="b"/>
              <a:pathLst>
                <a:path w="2481" h="1805" extrusionOk="0">
                  <a:moveTo>
                    <a:pt x="721" y="284"/>
                  </a:moveTo>
                  <a:cubicBezTo>
                    <a:pt x="1006" y="367"/>
                    <a:pt x="1256" y="534"/>
                    <a:pt x="1471" y="736"/>
                  </a:cubicBezTo>
                  <a:cubicBezTo>
                    <a:pt x="1602" y="855"/>
                    <a:pt x="1721" y="974"/>
                    <a:pt x="1840" y="1105"/>
                  </a:cubicBezTo>
                  <a:cubicBezTo>
                    <a:pt x="1483" y="820"/>
                    <a:pt x="1113" y="534"/>
                    <a:pt x="721" y="284"/>
                  </a:cubicBezTo>
                  <a:close/>
                  <a:moveTo>
                    <a:pt x="329" y="1"/>
                  </a:moveTo>
                  <a:cubicBezTo>
                    <a:pt x="150" y="1"/>
                    <a:pt x="0" y="62"/>
                    <a:pt x="66" y="284"/>
                  </a:cubicBezTo>
                  <a:cubicBezTo>
                    <a:pt x="113" y="450"/>
                    <a:pt x="292" y="593"/>
                    <a:pt x="411" y="700"/>
                  </a:cubicBezTo>
                  <a:cubicBezTo>
                    <a:pt x="590" y="855"/>
                    <a:pt x="768" y="986"/>
                    <a:pt x="959" y="1105"/>
                  </a:cubicBezTo>
                  <a:cubicBezTo>
                    <a:pt x="1387" y="1379"/>
                    <a:pt x="1852" y="1593"/>
                    <a:pt x="2328" y="1796"/>
                  </a:cubicBezTo>
                  <a:cubicBezTo>
                    <a:pt x="2334" y="1802"/>
                    <a:pt x="2343" y="1805"/>
                    <a:pt x="2353" y="1805"/>
                  </a:cubicBezTo>
                  <a:cubicBezTo>
                    <a:pt x="2364" y="1805"/>
                    <a:pt x="2376" y="1802"/>
                    <a:pt x="2387" y="1796"/>
                  </a:cubicBezTo>
                  <a:cubicBezTo>
                    <a:pt x="2395" y="1800"/>
                    <a:pt x="2402" y="1801"/>
                    <a:pt x="2410" y="1801"/>
                  </a:cubicBezTo>
                  <a:cubicBezTo>
                    <a:pt x="2449" y="1801"/>
                    <a:pt x="2481" y="1753"/>
                    <a:pt x="2471" y="1712"/>
                  </a:cubicBezTo>
                  <a:lnTo>
                    <a:pt x="2459" y="1712"/>
                  </a:lnTo>
                  <a:cubicBezTo>
                    <a:pt x="2471" y="1677"/>
                    <a:pt x="2459" y="1641"/>
                    <a:pt x="2423" y="1617"/>
                  </a:cubicBezTo>
                  <a:cubicBezTo>
                    <a:pt x="2340" y="1462"/>
                    <a:pt x="2221" y="1320"/>
                    <a:pt x="2125" y="1177"/>
                  </a:cubicBezTo>
                  <a:cubicBezTo>
                    <a:pt x="1995" y="998"/>
                    <a:pt x="1864" y="831"/>
                    <a:pt x="1709" y="689"/>
                  </a:cubicBezTo>
                  <a:cubicBezTo>
                    <a:pt x="1435" y="415"/>
                    <a:pt x="1113" y="177"/>
                    <a:pt x="732" y="69"/>
                  </a:cubicBezTo>
                  <a:cubicBezTo>
                    <a:pt x="646" y="42"/>
                    <a:pt x="477" y="1"/>
                    <a:pt x="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5" name="Google Shape;3245;p76"/>
            <p:cNvSpPr/>
            <p:nvPr/>
          </p:nvSpPr>
          <p:spPr>
            <a:xfrm>
              <a:off x="5722324" y="4224241"/>
              <a:ext cx="233743" cy="169925"/>
            </a:xfrm>
            <a:custGeom>
              <a:avLst/>
              <a:gdLst/>
              <a:ahLst/>
              <a:cxnLst/>
              <a:rect l="l" t="t" r="r" b="b"/>
              <a:pathLst>
                <a:path w="2714" h="1973" extrusionOk="0">
                  <a:moveTo>
                    <a:pt x="724" y="759"/>
                  </a:moveTo>
                  <a:lnTo>
                    <a:pt x="724" y="759"/>
                  </a:lnTo>
                  <a:cubicBezTo>
                    <a:pt x="1105" y="1081"/>
                    <a:pt x="1510" y="1390"/>
                    <a:pt x="1927" y="1664"/>
                  </a:cubicBezTo>
                  <a:cubicBezTo>
                    <a:pt x="1629" y="1569"/>
                    <a:pt x="1344" y="1390"/>
                    <a:pt x="1105" y="1176"/>
                  </a:cubicBezTo>
                  <a:cubicBezTo>
                    <a:pt x="963" y="1045"/>
                    <a:pt x="844" y="902"/>
                    <a:pt x="724" y="759"/>
                  </a:cubicBezTo>
                  <a:close/>
                  <a:moveTo>
                    <a:pt x="147" y="0"/>
                  </a:moveTo>
                  <a:cubicBezTo>
                    <a:pt x="138" y="0"/>
                    <a:pt x="129" y="3"/>
                    <a:pt x="117" y="9"/>
                  </a:cubicBezTo>
                  <a:cubicBezTo>
                    <a:pt x="113" y="8"/>
                    <a:pt x="109" y="7"/>
                    <a:pt x="104" y="7"/>
                  </a:cubicBezTo>
                  <a:cubicBezTo>
                    <a:pt x="58" y="7"/>
                    <a:pt x="0" y="61"/>
                    <a:pt x="22" y="104"/>
                  </a:cubicBezTo>
                  <a:lnTo>
                    <a:pt x="34" y="104"/>
                  </a:lnTo>
                  <a:cubicBezTo>
                    <a:pt x="22" y="152"/>
                    <a:pt x="34" y="188"/>
                    <a:pt x="82" y="211"/>
                  </a:cubicBezTo>
                  <a:cubicBezTo>
                    <a:pt x="165" y="378"/>
                    <a:pt x="296" y="533"/>
                    <a:pt x="403" y="688"/>
                  </a:cubicBezTo>
                  <a:cubicBezTo>
                    <a:pt x="534" y="878"/>
                    <a:pt x="689" y="1057"/>
                    <a:pt x="855" y="1223"/>
                  </a:cubicBezTo>
                  <a:cubicBezTo>
                    <a:pt x="1153" y="1521"/>
                    <a:pt x="1510" y="1771"/>
                    <a:pt x="1915" y="1902"/>
                  </a:cubicBezTo>
                  <a:cubicBezTo>
                    <a:pt x="2011" y="1929"/>
                    <a:pt x="2194" y="1972"/>
                    <a:pt x="2354" y="1972"/>
                  </a:cubicBezTo>
                  <a:cubicBezTo>
                    <a:pt x="2551" y="1972"/>
                    <a:pt x="2714" y="1907"/>
                    <a:pt x="2641" y="1664"/>
                  </a:cubicBezTo>
                  <a:cubicBezTo>
                    <a:pt x="2594" y="1473"/>
                    <a:pt x="2403" y="1331"/>
                    <a:pt x="2260" y="1200"/>
                  </a:cubicBezTo>
                  <a:cubicBezTo>
                    <a:pt x="2082" y="1033"/>
                    <a:pt x="1879" y="890"/>
                    <a:pt x="1677" y="759"/>
                  </a:cubicBezTo>
                  <a:cubicBezTo>
                    <a:pt x="1201" y="461"/>
                    <a:pt x="689" y="235"/>
                    <a:pt x="177" y="9"/>
                  </a:cubicBezTo>
                  <a:cubicBezTo>
                    <a:pt x="165" y="3"/>
                    <a:pt x="156" y="0"/>
                    <a:pt x="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6" name="Google Shape;3246;p76"/>
            <p:cNvSpPr/>
            <p:nvPr/>
          </p:nvSpPr>
          <p:spPr>
            <a:xfrm>
              <a:off x="5226816" y="3855039"/>
              <a:ext cx="375608" cy="345383"/>
            </a:xfrm>
            <a:custGeom>
              <a:avLst/>
              <a:gdLst/>
              <a:ahLst/>
              <a:cxnLst/>
              <a:rect l="l" t="t" r="r" b="b"/>
              <a:pathLst>
                <a:path w="5704" h="5245" extrusionOk="0">
                  <a:moveTo>
                    <a:pt x="3526" y="1"/>
                  </a:moveTo>
                  <a:cubicBezTo>
                    <a:pt x="3132" y="1"/>
                    <a:pt x="2743" y="93"/>
                    <a:pt x="2406" y="318"/>
                  </a:cubicBezTo>
                  <a:cubicBezTo>
                    <a:pt x="1620" y="854"/>
                    <a:pt x="989" y="1949"/>
                    <a:pt x="1275" y="2913"/>
                  </a:cubicBezTo>
                  <a:cubicBezTo>
                    <a:pt x="1501" y="3664"/>
                    <a:pt x="2153" y="4193"/>
                    <a:pt x="2910" y="4193"/>
                  </a:cubicBezTo>
                  <a:cubicBezTo>
                    <a:pt x="3029" y="4193"/>
                    <a:pt x="3151" y="4179"/>
                    <a:pt x="3275" y="4152"/>
                  </a:cubicBezTo>
                  <a:cubicBezTo>
                    <a:pt x="4204" y="3937"/>
                    <a:pt x="4692" y="2985"/>
                    <a:pt x="4525" y="2068"/>
                  </a:cubicBezTo>
                  <a:cubicBezTo>
                    <a:pt x="4442" y="1592"/>
                    <a:pt x="4108" y="1199"/>
                    <a:pt x="3596" y="1175"/>
                  </a:cubicBezTo>
                  <a:cubicBezTo>
                    <a:pt x="3581" y="1174"/>
                    <a:pt x="3565" y="1174"/>
                    <a:pt x="3549" y="1174"/>
                  </a:cubicBezTo>
                  <a:cubicBezTo>
                    <a:pt x="3070" y="1174"/>
                    <a:pt x="2677" y="1524"/>
                    <a:pt x="2596" y="1997"/>
                  </a:cubicBezTo>
                  <a:cubicBezTo>
                    <a:pt x="2537" y="2437"/>
                    <a:pt x="2811" y="2973"/>
                    <a:pt x="3311" y="2973"/>
                  </a:cubicBezTo>
                  <a:cubicBezTo>
                    <a:pt x="3704" y="2973"/>
                    <a:pt x="3989" y="2449"/>
                    <a:pt x="3668" y="2163"/>
                  </a:cubicBezTo>
                  <a:cubicBezTo>
                    <a:pt x="3633" y="2131"/>
                    <a:pt x="3596" y="2118"/>
                    <a:pt x="3562" y="2118"/>
                  </a:cubicBezTo>
                  <a:cubicBezTo>
                    <a:pt x="3456" y="2118"/>
                    <a:pt x="3375" y="2249"/>
                    <a:pt x="3465" y="2366"/>
                  </a:cubicBezTo>
                  <a:cubicBezTo>
                    <a:pt x="3560" y="2482"/>
                    <a:pt x="3403" y="2598"/>
                    <a:pt x="3283" y="2598"/>
                  </a:cubicBezTo>
                  <a:cubicBezTo>
                    <a:pt x="3267" y="2598"/>
                    <a:pt x="3253" y="2596"/>
                    <a:pt x="3239" y="2592"/>
                  </a:cubicBezTo>
                  <a:cubicBezTo>
                    <a:pt x="3061" y="2544"/>
                    <a:pt x="2977" y="2318"/>
                    <a:pt x="2977" y="2151"/>
                  </a:cubicBezTo>
                  <a:cubicBezTo>
                    <a:pt x="2977" y="1822"/>
                    <a:pt x="3233" y="1569"/>
                    <a:pt x="3551" y="1569"/>
                  </a:cubicBezTo>
                  <a:cubicBezTo>
                    <a:pt x="3589" y="1569"/>
                    <a:pt x="3628" y="1572"/>
                    <a:pt x="3668" y="1580"/>
                  </a:cubicBezTo>
                  <a:cubicBezTo>
                    <a:pt x="4454" y="1735"/>
                    <a:pt x="4239" y="2985"/>
                    <a:pt x="3870" y="3414"/>
                  </a:cubicBezTo>
                  <a:cubicBezTo>
                    <a:pt x="3637" y="3673"/>
                    <a:pt x="3288" y="3807"/>
                    <a:pt x="2940" y="3807"/>
                  </a:cubicBezTo>
                  <a:cubicBezTo>
                    <a:pt x="2667" y="3807"/>
                    <a:pt x="2394" y="3724"/>
                    <a:pt x="2180" y="3556"/>
                  </a:cubicBezTo>
                  <a:cubicBezTo>
                    <a:pt x="1644" y="3140"/>
                    <a:pt x="1525" y="2342"/>
                    <a:pt x="1810" y="1747"/>
                  </a:cubicBezTo>
                  <a:cubicBezTo>
                    <a:pt x="2137" y="1058"/>
                    <a:pt x="2705" y="460"/>
                    <a:pt x="3502" y="460"/>
                  </a:cubicBezTo>
                  <a:cubicBezTo>
                    <a:pt x="3518" y="460"/>
                    <a:pt x="3533" y="460"/>
                    <a:pt x="3549" y="461"/>
                  </a:cubicBezTo>
                  <a:cubicBezTo>
                    <a:pt x="3894" y="461"/>
                    <a:pt x="4275" y="544"/>
                    <a:pt x="4573" y="723"/>
                  </a:cubicBezTo>
                  <a:cubicBezTo>
                    <a:pt x="4930" y="913"/>
                    <a:pt x="5025" y="1247"/>
                    <a:pt x="5108" y="1616"/>
                  </a:cubicBezTo>
                  <a:cubicBezTo>
                    <a:pt x="5204" y="1997"/>
                    <a:pt x="5287" y="2413"/>
                    <a:pt x="5228" y="2806"/>
                  </a:cubicBezTo>
                  <a:cubicBezTo>
                    <a:pt x="5168" y="3152"/>
                    <a:pt x="5013" y="3473"/>
                    <a:pt x="4787" y="3735"/>
                  </a:cubicBezTo>
                  <a:cubicBezTo>
                    <a:pt x="4323" y="4271"/>
                    <a:pt x="3644" y="4604"/>
                    <a:pt x="2953" y="4747"/>
                  </a:cubicBezTo>
                  <a:cubicBezTo>
                    <a:pt x="2834" y="4768"/>
                    <a:pt x="2717" y="4780"/>
                    <a:pt x="2603" y="4780"/>
                  </a:cubicBezTo>
                  <a:cubicBezTo>
                    <a:pt x="2272" y="4780"/>
                    <a:pt x="1963" y="4686"/>
                    <a:pt x="1679" y="4473"/>
                  </a:cubicBezTo>
                  <a:cubicBezTo>
                    <a:pt x="1370" y="4235"/>
                    <a:pt x="1120" y="3925"/>
                    <a:pt x="941" y="3580"/>
                  </a:cubicBezTo>
                  <a:cubicBezTo>
                    <a:pt x="584" y="2878"/>
                    <a:pt x="632" y="2187"/>
                    <a:pt x="870" y="1461"/>
                  </a:cubicBezTo>
                  <a:cubicBezTo>
                    <a:pt x="909" y="1337"/>
                    <a:pt x="821" y="1269"/>
                    <a:pt x="726" y="1269"/>
                  </a:cubicBezTo>
                  <a:cubicBezTo>
                    <a:pt x="675" y="1269"/>
                    <a:pt x="622" y="1288"/>
                    <a:pt x="584" y="1330"/>
                  </a:cubicBezTo>
                  <a:cubicBezTo>
                    <a:pt x="1" y="2056"/>
                    <a:pt x="203" y="3199"/>
                    <a:pt x="632" y="3937"/>
                  </a:cubicBezTo>
                  <a:cubicBezTo>
                    <a:pt x="858" y="4342"/>
                    <a:pt x="1179" y="4711"/>
                    <a:pt x="1572" y="4961"/>
                  </a:cubicBezTo>
                  <a:cubicBezTo>
                    <a:pt x="1885" y="5157"/>
                    <a:pt x="2234" y="5244"/>
                    <a:pt x="2588" y="5244"/>
                  </a:cubicBezTo>
                  <a:cubicBezTo>
                    <a:pt x="2773" y="5244"/>
                    <a:pt x="2960" y="5221"/>
                    <a:pt x="3144" y="5176"/>
                  </a:cubicBezTo>
                  <a:cubicBezTo>
                    <a:pt x="4073" y="4973"/>
                    <a:pt x="5025" y="4390"/>
                    <a:pt x="5454" y="3509"/>
                  </a:cubicBezTo>
                  <a:cubicBezTo>
                    <a:pt x="5680" y="3033"/>
                    <a:pt x="5704" y="2532"/>
                    <a:pt x="5620" y="2020"/>
                  </a:cubicBezTo>
                  <a:cubicBezTo>
                    <a:pt x="5549" y="1532"/>
                    <a:pt x="5501" y="973"/>
                    <a:pt x="5156" y="592"/>
                  </a:cubicBezTo>
                  <a:cubicBezTo>
                    <a:pt x="4835" y="246"/>
                    <a:pt x="4311" y="92"/>
                    <a:pt x="3846" y="20"/>
                  </a:cubicBezTo>
                  <a:cubicBezTo>
                    <a:pt x="3740" y="8"/>
                    <a:pt x="3633" y="1"/>
                    <a:pt x="3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47" name="Google Shape;3247;p76"/>
          <p:cNvGrpSpPr/>
          <p:nvPr/>
        </p:nvGrpSpPr>
        <p:grpSpPr>
          <a:xfrm>
            <a:off x="3435326" y="3406442"/>
            <a:ext cx="1063975" cy="1217725"/>
            <a:chOff x="150113" y="2890400"/>
            <a:chExt cx="439950" cy="503525"/>
          </a:xfrm>
        </p:grpSpPr>
        <p:sp>
          <p:nvSpPr>
            <p:cNvPr id="3248" name="Google Shape;3248;p76"/>
            <p:cNvSpPr/>
            <p:nvPr/>
          </p:nvSpPr>
          <p:spPr>
            <a:xfrm>
              <a:off x="150263" y="2890400"/>
              <a:ext cx="439650" cy="503525"/>
            </a:xfrm>
            <a:custGeom>
              <a:avLst/>
              <a:gdLst/>
              <a:ahLst/>
              <a:cxnLst/>
              <a:rect l="l" t="t" r="r" b="b"/>
              <a:pathLst>
                <a:path w="17586" h="20141" extrusionOk="0">
                  <a:moveTo>
                    <a:pt x="5691" y="3768"/>
                  </a:moveTo>
                  <a:cubicBezTo>
                    <a:pt x="5751" y="4399"/>
                    <a:pt x="5834" y="5030"/>
                    <a:pt x="5929" y="5661"/>
                  </a:cubicBezTo>
                  <a:lnTo>
                    <a:pt x="5918" y="5661"/>
                  </a:lnTo>
                  <a:cubicBezTo>
                    <a:pt x="5787" y="5030"/>
                    <a:pt x="5691" y="4399"/>
                    <a:pt x="5691" y="3768"/>
                  </a:cubicBezTo>
                  <a:close/>
                  <a:moveTo>
                    <a:pt x="1893" y="4351"/>
                  </a:moveTo>
                  <a:cubicBezTo>
                    <a:pt x="2322" y="4815"/>
                    <a:pt x="2762" y="5280"/>
                    <a:pt x="3227" y="5720"/>
                  </a:cubicBezTo>
                  <a:lnTo>
                    <a:pt x="3215" y="5720"/>
                  </a:lnTo>
                  <a:cubicBezTo>
                    <a:pt x="2727" y="5304"/>
                    <a:pt x="2274" y="4851"/>
                    <a:pt x="1893" y="4351"/>
                  </a:cubicBezTo>
                  <a:close/>
                  <a:moveTo>
                    <a:pt x="9704" y="4696"/>
                  </a:moveTo>
                  <a:cubicBezTo>
                    <a:pt x="9394" y="5256"/>
                    <a:pt x="9108" y="5828"/>
                    <a:pt x="8846" y="6399"/>
                  </a:cubicBezTo>
                  <a:lnTo>
                    <a:pt x="8835" y="6399"/>
                  </a:lnTo>
                  <a:cubicBezTo>
                    <a:pt x="9073" y="5792"/>
                    <a:pt x="9358" y="5208"/>
                    <a:pt x="9704" y="4696"/>
                  </a:cubicBezTo>
                  <a:close/>
                  <a:moveTo>
                    <a:pt x="12764" y="6923"/>
                  </a:moveTo>
                  <a:lnTo>
                    <a:pt x="12764" y="6923"/>
                  </a:lnTo>
                  <a:cubicBezTo>
                    <a:pt x="12228" y="7280"/>
                    <a:pt x="11716" y="7637"/>
                    <a:pt x="11204" y="8030"/>
                  </a:cubicBezTo>
                  <a:cubicBezTo>
                    <a:pt x="11204" y="8030"/>
                    <a:pt x="11192" y="8018"/>
                    <a:pt x="11192" y="8018"/>
                  </a:cubicBezTo>
                  <a:cubicBezTo>
                    <a:pt x="11692" y="7602"/>
                    <a:pt x="12204" y="7221"/>
                    <a:pt x="12764" y="6923"/>
                  </a:cubicBezTo>
                  <a:close/>
                  <a:moveTo>
                    <a:pt x="12870" y="10308"/>
                  </a:moveTo>
                  <a:cubicBezTo>
                    <a:pt x="13237" y="10308"/>
                    <a:pt x="13602" y="10328"/>
                    <a:pt x="13954" y="10376"/>
                  </a:cubicBezTo>
                  <a:cubicBezTo>
                    <a:pt x="13492" y="10358"/>
                    <a:pt x="13024" y="10347"/>
                    <a:pt x="12559" y="10347"/>
                  </a:cubicBezTo>
                  <a:cubicBezTo>
                    <a:pt x="12388" y="10347"/>
                    <a:pt x="12218" y="10349"/>
                    <a:pt x="12049" y="10352"/>
                  </a:cubicBezTo>
                  <a:cubicBezTo>
                    <a:pt x="12049" y="10352"/>
                    <a:pt x="12037" y="10340"/>
                    <a:pt x="12037" y="10340"/>
                  </a:cubicBezTo>
                  <a:cubicBezTo>
                    <a:pt x="12314" y="10319"/>
                    <a:pt x="12593" y="10308"/>
                    <a:pt x="12870" y="10308"/>
                  </a:cubicBezTo>
                  <a:close/>
                  <a:moveTo>
                    <a:pt x="6474" y="0"/>
                  </a:moveTo>
                  <a:cubicBezTo>
                    <a:pt x="6448" y="0"/>
                    <a:pt x="6421" y="2"/>
                    <a:pt x="6394" y="5"/>
                  </a:cubicBezTo>
                  <a:cubicBezTo>
                    <a:pt x="6132" y="41"/>
                    <a:pt x="5977" y="279"/>
                    <a:pt x="5834" y="470"/>
                  </a:cubicBezTo>
                  <a:cubicBezTo>
                    <a:pt x="5644" y="708"/>
                    <a:pt x="5489" y="970"/>
                    <a:pt x="5370" y="1256"/>
                  </a:cubicBezTo>
                  <a:cubicBezTo>
                    <a:pt x="4894" y="2315"/>
                    <a:pt x="4834" y="3518"/>
                    <a:pt x="5048" y="4661"/>
                  </a:cubicBezTo>
                  <a:cubicBezTo>
                    <a:pt x="5144" y="5113"/>
                    <a:pt x="5275" y="5542"/>
                    <a:pt x="5441" y="5970"/>
                  </a:cubicBezTo>
                  <a:cubicBezTo>
                    <a:pt x="5298" y="5899"/>
                    <a:pt x="5156" y="5828"/>
                    <a:pt x="5001" y="5768"/>
                  </a:cubicBezTo>
                  <a:cubicBezTo>
                    <a:pt x="4917" y="5589"/>
                    <a:pt x="4834" y="5423"/>
                    <a:pt x="4751" y="5256"/>
                  </a:cubicBezTo>
                  <a:cubicBezTo>
                    <a:pt x="4489" y="4720"/>
                    <a:pt x="4227" y="4196"/>
                    <a:pt x="3929" y="3684"/>
                  </a:cubicBezTo>
                  <a:cubicBezTo>
                    <a:pt x="3358" y="2708"/>
                    <a:pt x="2631" y="1672"/>
                    <a:pt x="1631" y="1089"/>
                  </a:cubicBezTo>
                  <a:cubicBezTo>
                    <a:pt x="1371" y="947"/>
                    <a:pt x="989" y="757"/>
                    <a:pt x="647" y="757"/>
                  </a:cubicBezTo>
                  <a:cubicBezTo>
                    <a:pt x="474" y="757"/>
                    <a:pt x="311" y="806"/>
                    <a:pt x="179" y="934"/>
                  </a:cubicBezTo>
                  <a:cubicBezTo>
                    <a:pt x="0" y="1113"/>
                    <a:pt x="0" y="1398"/>
                    <a:pt x="12" y="1637"/>
                  </a:cubicBezTo>
                  <a:cubicBezTo>
                    <a:pt x="12" y="1946"/>
                    <a:pt x="48" y="2256"/>
                    <a:pt x="107" y="2553"/>
                  </a:cubicBezTo>
                  <a:cubicBezTo>
                    <a:pt x="369" y="3684"/>
                    <a:pt x="1060" y="4685"/>
                    <a:pt x="1917" y="5447"/>
                  </a:cubicBezTo>
                  <a:cubicBezTo>
                    <a:pt x="2405" y="5887"/>
                    <a:pt x="2953" y="6244"/>
                    <a:pt x="3524" y="6566"/>
                  </a:cubicBezTo>
                  <a:cubicBezTo>
                    <a:pt x="3524" y="6566"/>
                    <a:pt x="3524" y="6578"/>
                    <a:pt x="3524" y="6578"/>
                  </a:cubicBezTo>
                  <a:cubicBezTo>
                    <a:pt x="3453" y="6816"/>
                    <a:pt x="3489" y="7054"/>
                    <a:pt x="3572" y="7280"/>
                  </a:cubicBezTo>
                  <a:cubicBezTo>
                    <a:pt x="3548" y="7661"/>
                    <a:pt x="3667" y="8018"/>
                    <a:pt x="3822" y="8364"/>
                  </a:cubicBezTo>
                  <a:cubicBezTo>
                    <a:pt x="4024" y="9423"/>
                    <a:pt x="4394" y="10459"/>
                    <a:pt x="4846" y="11423"/>
                  </a:cubicBezTo>
                  <a:cubicBezTo>
                    <a:pt x="4894" y="11531"/>
                    <a:pt x="4953" y="11626"/>
                    <a:pt x="5001" y="11721"/>
                  </a:cubicBezTo>
                  <a:cubicBezTo>
                    <a:pt x="4977" y="11733"/>
                    <a:pt x="4941" y="11757"/>
                    <a:pt x="4917" y="11781"/>
                  </a:cubicBezTo>
                  <a:cubicBezTo>
                    <a:pt x="4786" y="11876"/>
                    <a:pt x="4655" y="11983"/>
                    <a:pt x="4536" y="12090"/>
                  </a:cubicBezTo>
                  <a:cubicBezTo>
                    <a:pt x="4286" y="12316"/>
                    <a:pt x="4060" y="12555"/>
                    <a:pt x="3858" y="12816"/>
                  </a:cubicBezTo>
                  <a:cubicBezTo>
                    <a:pt x="3477" y="13281"/>
                    <a:pt x="3155" y="13781"/>
                    <a:pt x="2917" y="14329"/>
                  </a:cubicBezTo>
                  <a:cubicBezTo>
                    <a:pt x="2643" y="12805"/>
                    <a:pt x="2369" y="11281"/>
                    <a:pt x="1607" y="9923"/>
                  </a:cubicBezTo>
                  <a:cubicBezTo>
                    <a:pt x="1405" y="9554"/>
                    <a:pt x="1179" y="9221"/>
                    <a:pt x="917" y="8899"/>
                  </a:cubicBezTo>
                  <a:cubicBezTo>
                    <a:pt x="905" y="8852"/>
                    <a:pt x="881" y="8828"/>
                    <a:pt x="834" y="8804"/>
                  </a:cubicBezTo>
                  <a:cubicBezTo>
                    <a:pt x="703" y="8661"/>
                    <a:pt x="572" y="8518"/>
                    <a:pt x="429" y="8375"/>
                  </a:cubicBezTo>
                  <a:cubicBezTo>
                    <a:pt x="401" y="8351"/>
                    <a:pt x="364" y="8340"/>
                    <a:pt x="326" y="8340"/>
                  </a:cubicBezTo>
                  <a:cubicBezTo>
                    <a:pt x="236" y="8340"/>
                    <a:pt x="139" y="8402"/>
                    <a:pt x="131" y="8495"/>
                  </a:cubicBezTo>
                  <a:cubicBezTo>
                    <a:pt x="107" y="9971"/>
                    <a:pt x="179" y="11459"/>
                    <a:pt x="369" y="12924"/>
                  </a:cubicBezTo>
                  <a:cubicBezTo>
                    <a:pt x="464" y="13602"/>
                    <a:pt x="572" y="14293"/>
                    <a:pt x="822" y="14936"/>
                  </a:cubicBezTo>
                  <a:cubicBezTo>
                    <a:pt x="1036" y="15507"/>
                    <a:pt x="1393" y="16019"/>
                    <a:pt x="1822" y="16460"/>
                  </a:cubicBezTo>
                  <a:cubicBezTo>
                    <a:pt x="2024" y="16662"/>
                    <a:pt x="2238" y="16841"/>
                    <a:pt x="2477" y="17019"/>
                  </a:cubicBezTo>
                  <a:cubicBezTo>
                    <a:pt x="2512" y="17424"/>
                    <a:pt x="2608" y="17817"/>
                    <a:pt x="2762" y="18198"/>
                  </a:cubicBezTo>
                  <a:cubicBezTo>
                    <a:pt x="2893" y="18520"/>
                    <a:pt x="3048" y="18817"/>
                    <a:pt x="3251" y="19091"/>
                  </a:cubicBezTo>
                  <a:cubicBezTo>
                    <a:pt x="3429" y="19329"/>
                    <a:pt x="3655" y="19591"/>
                    <a:pt x="3917" y="19734"/>
                  </a:cubicBezTo>
                  <a:cubicBezTo>
                    <a:pt x="4084" y="19936"/>
                    <a:pt x="4286" y="20115"/>
                    <a:pt x="4524" y="20139"/>
                  </a:cubicBezTo>
                  <a:cubicBezTo>
                    <a:pt x="4529" y="20140"/>
                    <a:pt x="4533" y="20140"/>
                    <a:pt x="4538" y="20140"/>
                  </a:cubicBezTo>
                  <a:cubicBezTo>
                    <a:pt x="4591" y="20140"/>
                    <a:pt x="4630" y="20075"/>
                    <a:pt x="4608" y="20020"/>
                  </a:cubicBezTo>
                  <a:cubicBezTo>
                    <a:pt x="4560" y="19829"/>
                    <a:pt x="4405" y="19698"/>
                    <a:pt x="4286" y="19555"/>
                  </a:cubicBezTo>
                  <a:cubicBezTo>
                    <a:pt x="4227" y="19484"/>
                    <a:pt x="4179" y="19424"/>
                    <a:pt x="4132" y="19353"/>
                  </a:cubicBezTo>
                  <a:lnTo>
                    <a:pt x="4132" y="19353"/>
                  </a:lnTo>
                  <a:cubicBezTo>
                    <a:pt x="4229" y="19461"/>
                    <a:pt x="4345" y="19559"/>
                    <a:pt x="4481" y="19559"/>
                  </a:cubicBezTo>
                  <a:cubicBezTo>
                    <a:pt x="4495" y="19559"/>
                    <a:pt x="4510" y="19558"/>
                    <a:pt x="4524" y="19555"/>
                  </a:cubicBezTo>
                  <a:cubicBezTo>
                    <a:pt x="4548" y="19543"/>
                    <a:pt x="4572" y="19532"/>
                    <a:pt x="4584" y="19508"/>
                  </a:cubicBezTo>
                  <a:cubicBezTo>
                    <a:pt x="4655" y="19571"/>
                    <a:pt x="4738" y="19618"/>
                    <a:pt x="4819" y="19618"/>
                  </a:cubicBezTo>
                  <a:cubicBezTo>
                    <a:pt x="4875" y="19618"/>
                    <a:pt x="4929" y="19597"/>
                    <a:pt x="4977" y="19543"/>
                  </a:cubicBezTo>
                  <a:cubicBezTo>
                    <a:pt x="5001" y="19532"/>
                    <a:pt x="5013" y="19508"/>
                    <a:pt x="5013" y="19484"/>
                  </a:cubicBezTo>
                  <a:cubicBezTo>
                    <a:pt x="5060" y="19496"/>
                    <a:pt x="5120" y="19508"/>
                    <a:pt x="5167" y="19508"/>
                  </a:cubicBezTo>
                  <a:cubicBezTo>
                    <a:pt x="5239" y="19496"/>
                    <a:pt x="5286" y="19436"/>
                    <a:pt x="5286" y="19377"/>
                  </a:cubicBezTo>
                  <a:cubicBezTo>
                    <a:pt x="5358" y="19436"/>
                    <a:pt x="5429" y="19496"/>
                    <a:pt x="5525" y="19508"/>
                  </a:cubicBezTo>
                  <a:cubicBezTo>
                    <a:pt x="5532" y="19509"/>
                    <a:pt x="5539" y="19510"/>
                    <a:pt x="5546" y="19510"/>
                  </a:cubicBezTo>
                  <a:cubicBezTo>
                    <a:pt x="5610" y="19510"/>
                    <a:pt x="5665" y="19464"/>
                    <a:pt x="5644" y="19389"/>
                  </a:cubicBezTo>
                  <a:cubicBezTo>
                    <a:pt x="5620" y="19270"/>
                    <a:pt x="5525" y="19186"/>
                    <a:pt x="5441" y="19103"/>
                  </a:cubicBezTo>
                  <a:cubicBezTo>
                    <a:pt x="5429" y="19091"/>
                    <a:pt x="5406" y="19067"/>
                    <a:pt x="5394" y="19055"/>
                  </a:cubicBezTo>
                  <a:lnTo>
                    <a:pt x="5394" y="19055"/>
                  </a:lnTo>
                  <a:cubicBezTo>
                    <a:pt x="5477" y="19115"/>
                    <a:pt x="5572" y="19174"/>
                    <a:pt x="5667" y="19222"/>
                  </a:cubicBezTo>
                  <a:cubicBezTo>
                    <a:pt x="5708" y="19245"/>
                    <a:pt x="5746" y="19255"/>
                    <a:pt x="5782" y="19255"/>
                  </a:cubicBezTo>
                  <a:cubicBezTo>
                    <a:pt x="5968" y="19255"/>
                    <a:pt x="6072" y="18983"/>
                    <a:pt x="5882" y="18853"/>
                  </a:cubicBezTo>
                  <a:cubicBezTo>
                    <a:pt x="4989" y="18210"/>
                    <a:pt x="4251" y="17424"/>
                    <a:pt x="3834" y="16376"/>
                  </a:cubicBezTo>
                  <a:cubicBezTo>
                    <a:pt x="3596" y="15793"/>
                    <a:pt x="3453" y="15138"/>
                    <a:pt x="3596" y="14495"/>
                  </a:cubicBezTo>
                  <a:cubicBezTo>
                    <a:pt x="3715" y="13983"/>
                    <a:pt x="3989" y="13531"/>
                    <a:pt x="4334" y="13126"/>
                  </a:cubicBezTo>
                  <a:cubicBezTo>
                    <a:pt x="4667" y="12733"/>
                    <a:pt x="5060" y="12400"/>
                    <a:pt x="5453" y="12043"/>
                  </a:cubicBezTo>
                  <a:cubicBezTo>
                    <a:pt x="5688" y="12096"/>
                    <a:pt x="5933" y="12105"/>
                    <a:pt x="6174" y="12105"/>
                  </a:cubicBezTo>
                  <a:cubicBezTo>
                    <a:pt x="6313" y="12105"/>
                    <a:pt x="6450" y="12102"/>
                    <a:pt x="6584" y="12102"/>
                  </a:cubicBezTo>
                  <a:cubicBezTo>
                    <a:pt x="6723" y="12104"/>
                    <a:pt x="6862" y="12105"/>
                    <a:pt x="7001" y="12105"/>
                  </a:cubicBezTo>
                  <a:cubicBezTo>
                    <a:pt x="7671" y="12105"/>
                    <a:pt x="8340" y="12082"/>
                    <a:pt x="9001" y="12043"/>
                  </a:cubicBezTo>
                  <a:cubicBezTo>
                    <a:pt x="9811" y="11995"/>
                    <a:pt x="10620" y="11912"/>
                    <a:pt x="11418" y="11793"/>
                  </a:cubicBezTo>
                  <a:cubicBezTo>
                    <a:pt x="11930" y="11971"/>
                    <a:pt x="12454" y="12150"/>
                    <a:pt x="12990" y="12281"/>
                  </a:cubicBezTo>
                  <a:cubicBezTo>
                    <a:pt x="13720" y="12471"/>
                    <a:pt x="14519" y="12635"/>
                    <a:pt x="15299" y="12635"/>
                  </a:cubicBezTo>
                  <a:cubicBezTo>
                    <a:pt x="15689" y="12635"/>
                    <a:pt x="16074" y="12594"/>
                    <a:pt x="16443" y="12495"/>
                  </a:cubicBezTo>
                  <a:cubicBezTo>
                    <a:pt x="16883" y="12376"/>
                    <a:pt x="17574" y="12126"/>
                    <a:pt x="17586" y="11578"/>
                  </a:cubicBezTo>
                  <a:cubicBezTo>
                    <a:pt x="17586" y="11316"/>
                    <a:pt x="17371" y="11126"/>
                    <a:pt x="17205" y="10959"/>
                  </a:cubicBezTo>
                  <a:cubicBezTo>
                    <a:pt x="16990" y="10745"/>
                    <a:pt x="16752" y="10554"/>
                    <a:pt x="16490" y="10388"/>
                  </a:cubicBezTo>
                  <a:cubicBezTo>
                    <a:pt x="15607" y="9834"/>
                    <a:pt x="14562" y="9604"/>
                    <a:pt x="13525" y="9604"/>
                  </a:cubicBezTo>
                  <a:cubicBezTo>
                    <a:pt x="13402" y="9604"/>
                    <a:pt x="13279" y="9607"/>
                    <a:pt x="13157" y="9614"/>
                  </a:cubicBezTo>
                  <a:cubicBezTo>
                    <a:pt x="12537" y="9649"/>
                    <a:pt x="11930" y="9768"/>
                    <a:pt x="11335" y="9935"/>
                  </a:cubicBezTo>
                  <a:cubicBezTo>
                    <a:pt x="11240" y="9864"/>
                    <a:pt x="11156" y="9804"/>
                    <a:pt x="11073" y="9733"/>
                  </a:cubicBezTo>
                  <a:cubicBezTo>
                    <a:pt x="11061" y="9733"/>
                    <a:pt x="11061" y="9721"/>
                    <a:pt x="11061" y="9721"/>
                  </a:cubicBezTo>
                  <a:cubicBezTo>
                    <a:pt x="11180" y="9685"/>
                    <a:pt x="11311" y="9649"/>
                    <a:pt x="11430" y="9602"/>
                  </a:cubicBezTo>
                  <a:cubicBezTo>
                    <a:pt x="12002" y="9435"/>
                    <a:pt x="12561" y="9256"/>
                    <a:pt x="13109" y="9042"/>
                  </a:cubicBezTo>
                  <a:cubicBezTo>
                    <a:pt x="14157" y="8625"/>
                    <a:pt x="15300" y="8066"/>
                    <a:pt x="16026" y="7161"/>
                  </a:cubicBezTo>
                  <a:cubicBezTo>
                    <a:pt x="16300" y="6816"/>
                    <a:pt x="16728" y="6197"/>
                    <a:pt x="16407" y="5756"/>
                  </a:cubicBezTo>
                  <a:cubicBezTo>
                    <a:pt x="16252" y="5542"/>
                    <a:pt x="15966" y="5506"/>
                    <a:pt x="15740" y="5482"/>
                  </a:cubicBezTo>
                  <a:cubicBezTo>
                    <a:pt x="15534" y="5450"/>
                    <a:pt x="15333" y="5435"/>
                    <a:pt x="15130" y="5435"/>
                  </a:cubicBezTo>
                  <a:cubicBezTo>
                    <a:pt x="15028" y="5435"/>
                    <a:pt x="14927" y="5439"/>
                    <a:pt x="14823" y="5447"/>
                  </a:cubicBezTo>
                  <a:cubicBezTo>
                    <a:pt x="13657" y="5518"/>
                    <a:pt x="12573" y="6042"/>
                    <a:pt x="11680" y="6780"/>
                  </a:cubicBezTo>
                  <a:cubicBezTo>
                    <a:pt x="11168" y="7197"/>
                    <a:pt x="10728" y="7673"/>
                    <a:pt x="10323" y="8185"/>
                  </a:cubicBezTo>
                  <a:cubicBezTo>
                    <a:pt x="10204" y="8352"/>
                    <a:pt x="10073" y="8518"/>
                    <a:pt x="9942" y="8685"/>
                  </a:cubicBezTo>
                  <a:cubicBezTo>
                    <a:pt x="9918" y="8721"/>
                    <a:pt x="9894" y="8745"/>
                    <a:pt x="9870" y="8780"/>
                  </a:cubicBezTo>
                  <a:cubicBezTo>
                    <a:pt x="9644" y="8614"/>
                    <a:pt x="9430" y="8447"/>
                    <a:pt x="9204" y="8280"/>
                  </a:cubicBezTo>
                  <a:cubicBezTo>
                    <a:pt x="9394" y="8090"/>
                    <a:pt x="9585" y="7887"/>
                    <a:pt x="9787" y="7685"/>
                  </a:cubicBezTo>
                  <a:cubicBezTo>
                    <a:pt x="10204" y="7268"/>
                    <a:pt x="10609" y="6851"/>
                    <a:pt x="11001" y="6399"/>
                  </a:cubicBezTo>
                  <a:cubicBezTo>
                    <a:pt x="11728" y="5542"/>
                    <a:pt x="12478" y="4518"/>
                    <a:pt x="12692" y="3375"/>
                  </a:cubicBezTo>
                  <a:cubicBezTo>
                    <a:pt x="12787" y="2934"/>
                    <a:pt x="12859" y="2196"/>
                    <a:pt x="12371" y="1958"/>
                  </a:cubicBezTo>
                  <a:cubicBezTo>
                    <a:pt x="12298" y="1920"/>
                    <a:pt x="12221" y="1905"/>
                    <a:pt x="12142" y="1905"/>
                  </a:cubicBezTo>
                  <a:cubicBezTo>
                    <a:pt x="11974" y="1905"/>
                    <a:pt x="11798" y="1973"/>
                    <a:pt x="11644" y="2029"/>
                  </a:cubicBezTo>
                  <a:cubicBezTo>
                    <a:pt x="11359" y="2125"/>
                    <a:pt x="11085" y="2256"/>
                    <a:pt x="10823" y="2422"/>
                  </a:cubicBezTo>
                  <a:cubicBezTo>
                    <a:pt x="9835" y="3041"/>
                    <a:pt x="9120" y="4006"/>
                    <a:pt x="8680" y="5077"/>
                  </a:cubicBezTo>
                  <a:cubicBezTo>
                    <a:pt x="8418" y="5685"/>
                    <a:pt x="8263" y="6316"/>
                    <a:pt x="8144" y="6959"/>
                  </a:cubicBezTo>
                  <a:cubicBezTo>
                    <a:pt x="8120" y="7137"/>
                    <a:pt x="8084" y="7316"/>
                    <a:pt x="8049" y="7506"/>
                  </a:cubicBezTo>
                  <a:cubicBezTo>
                    <a:pt x="7799" y="7340"/>
                    <a:pt x="7537" y="7173"/>
                    <a:pt x="7275" y="7018"/>
                  </a:cubicBezTo>
                  <a:cubicBezTo>
                    <a:pt x="7322" y="6744"/>
                    <a:pt x="7370" y="6482"/>
                    <a:pt x="7430" y="6209"/>
                  </a:cubicBezTo>
                  <a:cubicBezTo>
                    <a:pt x="7537" y="5637"/>
                    <a:pt x="7644" y="5054"/>
                    <a:pt x="7715" y="4470"/>
                  </a:cubicBezTo>
                  <a:cubicBezTo>
                    <a:pt x="7858" y="3351"/>
                    <a:pt x="7906" y="2077"/>
                    <a:pt x="7453" y="1017"/>
                  </a:cubicBezTo>
                  <a:cubicBezTo>
                    <a:pt x="7284" y="622"/>
                    <a:pt x="6974" y="0"/>
                    <a:pt x="6474"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49" name="Google Shape;3249;p76"/>
            <p:cNvGrpSpPr/>
            <p:nvPr/>
          </p:nvGrpSpPr>
          <p:grpSpPr>
            <a:xfrm>
              <a:off x="150113" y="2890413"/>
              <a:ext cx="439950" cy="503500"/>
              <a:chOff x="542325" y="3350400"/>
              <a:chExt cx="439950" cy="503500"/>
            </a:xfrm>
          </p:grpSpPr>
          <p:sp>
            <p:nvSpPr>
              <p:cNvPr id="3250" name="Google Shape;3250;p76"/>
              <p:cNvSpPr/>
              <p:nvPr/>
            </p:nvSpPr>
            <p:spPr>
              <a:xfrm>
                <a:off x="599775" y="3521450"/>
                <a:ext cx="239925" cy="332450"/>
              </a:xfrm>
              <a:custGeom>
                <a:avLst/>
                <a:gdLst/>
                <a:ahLst/>
                <a:cxnLst/>
                <a:rect l="l" t="t" r="r" b="b"/>
                <a:pathLst>
                  <a:path w="9597" h="13298" extrusionOk="0">
                    <a:moveTo>
                      <a:pt x="3322" y="2249"/>
                    </a:moveTo>
                    <a:cubicBezTo>
                      <a:pt x="3512" y="2380"/>
                      <a:pt x="3715" y="2522"/>
                      <a:pt x="3905" y="2653"/>
                    </a:cubicBezTo>
                    <a:cubicBezTo>
                      <a:pt x="3846" y="2618"/>
                      <a:pt x="3786" y="2582"/>
                      <a:pt x="3727" y="2546"/>
                    </a:cubicBezTo>
                    <a:cubicBezTo>
                      <a:pt x="3608" y="2451"/>
                      <a:pt x="3477" y="2368"/>
                      <a:pt x="3346" y="2272"/>
                    </a:cubicBezTo>
                    <a:cubicBezTo>
                      <a:pt x="3346" y="2261"/>
                      <a:pt x="3334" y="2261"/>
                      <a:pt x="3322" y="2249"/>
                    </a:cubicBezTo>
                    <a:close/>
                    <a:moveTo>
                      <a:pt x="1496" y="0"/>
                    </a:moveTo>
                    <a:cubicBezTo>
                      <a:pt x="1371" y="0"/>
                      <a:pt x="1243" y="116"/>
                      <a:pt x="1274" y="272"/>
                    </a:cubicBezTo>
                    <a:cubicBezTo>
                      <a:pt x="1286" y="296"/>
                      <a:pt x="1286" y="320"/>
                      <a:pt x="1286" y="332"/>
                    </a:cubicBezTo>
                    <a:cubicBezTo>
                      <a:pt x="1238" y="748"/>
                      <a:pt x="1357" y="1141"/>
                      <a:pt x="1524" y="1510"/>
                    </a:cubicBezTo>
                    <a:cubicBezTo>
                      <a:pt x="1738" y="2570"/>
                      <a:pt x="2096" y="3606"/>
                      <a:pt x="2560" y="4582"/>
                    </a:cubicBezTo>
                    <a:cubicBezTo>
                      <a:pt x="2608" y="4677"/>
                      <a:pt x="2655" y="4785"/>
                      <a:pt x="2715" y="4868"/>
                    </a:cubicBezTo>
                    <a:cubicBezTo>
                      <a:pt x="2691" y="4892"/>
                      <a:pt x="2655" y="4916"/>
                      <a:pt x="2619" y="4939"/>
                    </a:cubicBezTo>
                    <a:cubicBezTo>
                      <a:pt x="2489" y="5035"/>
                      <a:pt x="2369" y="5142"/>
                      <a:pt x="2238" y="5249"/>
                    </a:cubicBezTo>
                    <a:cubicBezTo>
                      <a:pt x="2000" y="5475"/>
                      <a:pt x="1774" y="5713"/>
                      <a:pt x="1560" y="5963"/>
                    </a:cubicBezTo>
                    <a:cubicBezTo>
                      <a:pt x="1143" y="6475"/>
                      <a:pt x="798" y="7047"/>
                      <a:pt x="548" y="7654"/>
                    </a:cubicBezTo>
                    <a:cubicBezTo>
                      <a:pt x="72" y="8821"/>
                      <a:pt x="0" y="10178"/>
                      <a:pt x="476" y="11357"/>
                    </a:cubicBezTo>
                    <a:cubicBezTo>
                      <a:pt x="607" y="11666"/>
                      <a:pt x="762" y="11964"/>
                      <a:pt x="965" y="12238"/>
                    </a:cubicBezTo>
                    <a:cubicBezTo>
                      <a:pt x="1143" y="12476"/>
                      <a:pt x="1369" y="12738"/>
                      <a:pt x="1631" y="12881"/>
                    </a:cubicBezTo>
                    <a:cubicBezTo>
                      <a:pt x="1798" y="13095"/>
                      <a:pt x="2000" y="13274"/>
                      <a:pt x="2238" y="13298"/>
                    </a:cubicBezTo>
                    <a:cubicBezTo>
                      <a:pt x="2298" y="13298"/>
                      <a:pt x="2334" y="13226"/>
                      <a:pt x="2322" y="13179"/>
                    </a:cubicBezTo>
                    <a:cubicBezTo>
                      <a:pt x="2262" y="12976"/>
                      <a:pt x="2119" y="12857"/>
                      <a:pt x="1988" y="12702"/>
                    </a:cubicBezTo>
                    <a:cubicBezTo>
                      <a:pt x="1941" y="12643"/>
                      <a:pt x="1893" y="12583"/>
                      <a:pt x="1846" y="12512"/>
                    </a:cubicBezTo>
                    <a:lnTo>
                      <a:pt x="1846" y="12512"/>
                    </a:lnTo>
                    <a:cubicBezTo>
                      <a:pt x="1938" y="12615"/>
                      <a:pt x="2049" y="12709"/>
                      <a:pt x="2178" y="12709"/>
                    </a:cubicBezTo>
                    <a:cubicBezTo>
                      <a:pt x="2198" y="12709"/>
                      <a:pt x="2218" y="12707"/>
                      <a:pt x="2238" y="12702"/>
                    </a:cubicBezTo>
                    <a:cubicBezTo>
                      <a:pt x="2262" y="12702"/>
                      <a:pt x="2274" y="12678"/>
                      <a:pt x="2298" y="12667"/>
                    </a:cubicBezTo>
                    <a:cubicBezTo>
                      <a:pt x="2369" y="12730"/>
                      <a:pt x="2448" y="12777"/>
                      <a:pt x="2528" y="12777"/>
                    </a:cubicBezTo>
                    <a:cubicBezTo>
                      <a:pt x="2583" y="12777"/>
                      <a:pt x="2638" y="12755"/>
                      <a:pt x="2691" y="12702"/>
                    </a:cubicBezTo>
                    <a:cubicBezTo>
                      <a:pt x="2703" y="12690"/>
                      <a:pt x="2715" y="12667"/>
                      <a:pt x="2727" y="12631"/>
                    </a:cubicBezTo>
                    <a:cubicBezTo>
                      <a:pt x="2774" y="12655"/>
                      <a:pt x="2822" y="12655"/>
                      <a:pt x="2881" y="12655"/>
                    </a:cubicBezTo>
                    <a:cubicBezTo>
                      <a:pt x="2953" y="12655"/>
                      <a:pt x="3000" y="12595"/>
                      <a:pt x="2989" y="12524"/>
                    </a:cubicBezTo>
                    <a:lnTo>
                      <a:pt x="2989" y="12524"/>
                    </a:lnTo>
                    <a:cubicBezTo>
                      <a:pt x="3060" y="12595"/>
                      <a:pt x="3143" y="12655"/>
                      <a:pt x="3239" y="12667"/>
                    </a:cubicBezTo>
                    <a:cubicBezTo>
                      <a:pt x="3245" y="12668"/>
                      <a:pt x="3251" y="12668"/>
                      <a:pt x="3257" y="12668"/>
                    </a:cubicBezTo>
                    <a:cubicBezTo>
                      <a:pt x="3322" y="12668"/>
                      <a:pt x="3379" y="12612"/>
                      <a:pt x="3358" y="12536"/>
                    </a:cubicBezTo>
                    <a:cubicBezTo>
                      <a:pt x="3322" y="12417"/>
                      <a:pt x="3239" y="12333"/>
                      <a:pt x="3155" y="12262"/>
                    </a:cubicBezTo>
                    <a:cubicBezTo>
                      <a:pt x="3142" y="12248"/>
                      <a:pt x="3132" y="12238"/>
                      <a:pt x="3121" y="12230"/>
                    </a:cubicBezTo>
                    <a:lnTo>
                      <a:pt x="3121" y="12230"/>
                    </a:lnTo>
                    <a:cubicBezTo>
                      <a:pt x="3208" y="12284"/>
                      <a:pt x="3295" y="12337"/>
                      <a:pt x="3381" y="12381"/>
                    </a:cubicBezTo>
                    <a:cubicBezTo>
                      <a:pt x="3418" y="12401"/>
                      <a:pt x="3454" y="12410"/>
                      <a:pt x="3487" y="12410"/>
                    </a:cubicBezTo>
                    <a:cubicBezTo>
                      <a:pt x="3669" y="12410"/>
                      <a:pt x="3777" y="12143"/>
                      <a:pt x="3596" y="12012"/>
                    </a:cubicBezTo>
                    <a:cubicBezTo>
                      <a:pt x="2703" y="11369"/>
                      <a:pt x="1965" y="10583"/>
                      <a:pt x="1548" y="9535"/>
                    </a:cubicBezTo>
                    <a:cubicBezTo>
                      <a:pt x="1310" y="8952"/>
                      <a:pt x="1155" y="8285"/>
                      <a:pt x="1310" y="7654"/>
                    </a:cubicBezTo>
                    <a:cubicBezTo>
                      <a:pt x="1429" y="7142"/>
                      <a:pt x="1703" y="6678"/>
                      <a:pt x="2036" y="6285"/>
                    </a:cubicBezTo>
                    <a:cubicBezTo>
                      <a:pt x="2381" y="5892"/>
                      <a:pt x="2774" y="5547"/>
                      <a:pt x="3155" y="5201"/>
                    </a:cubicBezTo>
                    <a:lnTo>
                      <a:pt x="3167" y="5201"/>
                    </a:lnTo>
                    <a:cubicBezTo>
                      <a:pt x="3386" y="5252"/>
                      <a:pt x="3623" y="5259"/>
                      <a:pt x="3859" y="5259"/>
                    </a:cubicBezTo>
                    <a:cubicBezTo>
                      <a:pt x="3936" y="5259"/>
                      <a:pt x="4014" y="5258"/>
                      <a:pt x="4091" y="5258"/>
                    </a:cubicBezTo>
                    <a:cubicBezTo>
                      <a:pt x="4161" y="5258"/>
                      <a:pt x="4230" y="5259"/>
                      <a:pt x="4298" y="5261"/>
                    </a:cubicBezTo>
                    <a:cubicBezTo>
                      <a:pt x="4437" y="5263"/>
                      <a:pt x="4576" y="5264"/>
                      <a:pt x="4714" y="5264"/>
                    </a:cubicBezTo>
                    <a:cubicBezTo>
                      <a:pt x="5382" y="5264"/>
                      <a:pt x="6045" y="5241"/>
                      <a:pt x="6715" y="5201"/>
                    </a:cubicBezTo>
                    <a:cubicBezTo>
                      <a:pt x="7608" y="5142"/>
                      <a:pt x="8501" y="5047"/>
                      <a:pt x="9394" y="4916"/>
                    </a:cubicBezTo>
                    <a:cubicBezTo>
                      <a:pt x="9597" y="4880"/>
                      <a:pt x="9597" y="4523"/>
                      <a:pt x="9394" y="4487"/>
                    </a:cubicBezTo>
                    <a:cubicBezTo>
                      <a:pt x="7025" y="4142"/>
                      <a:pt x="4929" y="2892"/>
                      <a:pt x="3024" y="1475"/>
                    </a:cubicBezTo>
                    <a:cubicBezTo>
                      <a:pt x="2762" y="1284"/>
                      <a:pt x="2489" y="1082"/>
                      <a:pt x="2227" y="879"/>
                    </a:cubicBezTo>
                    <a:cubicBezTo>
                      <a:pt x="2131" y="796"/>
                      <a:pt x="2036" y="713"/>
                      <a:pt x="1953" y="617"/>
                    </a:cubicBezTo>
                    <a:cubicBezTo>
                      <a:pt x="1857" y="451"/>
                      <a:pt x="1762" y="272"/>
                      <a:pt x="1667" y="105"/>
                    </a:cubicBezTo>
                    <a:cubicBezTo>
                      <a:pt x="1626" y="32"/>
                      <a:pt x="1561" y="0"/>
                      <a:pt x="1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1" name="Google Shape;3251;p76"/>
              <p:cNvSpPr/>
              <p:nvPr/>
            </p:nvSpPr>
            <p:spPr>
              <a:xfrm>
                <a:off x="545000" y="3558700"/>
                <a:ext cx="89325" cy="234625"/>
              </a:xfrm>
              <a:custGeom>
                <a:avLst/>
                <a:gdLst/>
                <a:ahLst/>
                <a:cxnLst/>
                <a:rect l="l" t="t" r="r" b="b"/>
                <a:pathLst>
                  <a:path w="3573" h="9385" extrusionOk="0">
                    <a:moveTo>
                      <a:pt x="216" y="0"/>
                    </a:moveTo>
                    <a:cubicBezTo>
                      <a:pt x="130" y="0"/>
                      <a:pt x="36" y="62"/>
                      <a:pt x="36" y="151"/>
                    </a:cubicBezTo>
                    <a:cubicBezTo>
                      <a:pt x="0" y="1640"/>
                      <a:pt x="84" y="3116"/>
                      <a:pt x="274" y="4592"/>
                    </a:cubicBezTo>
                    <a:cubicBezTo>
                      <a:pt x="369" y="5271"/>
                      <a:pt x="477" y="5962"/>
                      <a:pt x="727" y="6605"/>
                    </a:cubicBezTo>
                    <a:cubicBezTo>
                      <a:pt x="941" y="7176"/>
                      <a:pt x="1286" y="7688"/>
                      <a:pt x="1727" y="8117"/>
                    </a:cubicBezTo>
                    <a:cubicBezTo>
                      <a:pt x="2132" y="8521"/>
                      <a:pt x="2596" y="8867"/>
                      <a:pt x="3096" y="9164"/>
                    </a:cubicBezTo>
                    <a:cubicBezTo>
                      <a:pt x="3120" y="9212"/>
                      <a:pt x="3156" y="9260"/>
                      <a:pt x="3179" y="9295"/>
                    </a:cubicBezTo>
                    <a:cubicBezTo>
                      <a:pt x="3217" y="9359"/>
                      <a:pt x="3272" y="9385"/>
                      <a:pt x="3328" y="9385"/>
                    </a:cubicBezTo>
                    <a:cubicBezTo>
                      <a:pt x="3377" y="9385"/>
                      <a:pt x="3426" y="9365"/>
                      <a:pt x="3465" y="9331"/>
                    </a:cubicBezTo>
                    <a:cubicBezTo>
                      <a:pt x="3537" y="9307"/>
                      <a:pt x="3572" y="9224"/>
                      <a:pt x="3560" y="9164"/>
                    </a:cubicBezTo>
                    <a:cubicBezTo>
                      <a:pt x="3560" y="9141"/>
                      <a:pt x="3548" y="9117"/>
                      <a:pt x="3548" y="9093"/>
                    </a:cubicBezTo>
                    <a:cubicBezTo>
                      <a:pt x="2679" y="6640"/>
                      <a:pt x="2798" y="3890"/>
                      <a:pt x="1512" y="1580"/>
                    </a:cubicBezTo>
                    <a:cubicBezTo>
                      <a:pt x="1310" y="1223"/>
                      <a:pt x="1084" y="878"/>
                      <a:pt x="822" y="568"/>
                    </a:cubicBezTo>
                    <a:cubicBezTo>
                      <a:pt x="810" y="520"/>
                      <a:pt x="774" y="485"/>
                      <a:pt x="739" y="473"/>
                    </a:cubicBezTo>
                    <a:cubicBezTo>
                      <a:pt x="608" y="318"/>
                      <a:pt x="477" y="175"/>
                      <a:pt x="322" y="44"/>
                    </a:cubicBezTo>
                    <a:cubicBezTo>
                      <a:pt x="295" y="14"/>
                      <a:pt x="257" y="0"/>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2" name="Google Shape;3252;p76"/>
              <p:cNvSpPr/>
              <p:nvPr/>
            </p:nvSpPr>
            <p:spPr>
              <a:xfrm>
                <a:off x="542325" y="3369150"/>
                <a:ext cx="143225" cy="168200"/>
              </a:xfrm>
              <a:custGeom>
                <a:avLst/>
                <a:gdLst/>
                <a:ahLst/>
                <a:cxnLst/>
                <a:rect l="l" t="t" r="r" b="b"/>
                <a:pathLst>
                  <a:path w="5729" h="6728" extrusionOk="0">
                    <a:moveTo>
                      <a:pt x="1905" y="3602"/>
                    </a:moveTo>
                    <a:lnTo>
                      <a:pt x="1905" y="3602"/>
                    </a:lnTo>
                    <a:cubicBezTo>
                      <a:pt x="2334" y="4066"/>
                      <a:pt x="2774" y="4519"/>
                      <a:pt x="3239" y="4971"/>
                    </a:cubicBezTo>
                    <a:lnTo>
                      <a:pt x="3227" y="4971"/>
                    </a:lnTo>
                    <a:cubicBezTo>
                      <a:pt x="2739" y="4554"/>
                      <a:pt x="2286" y="4102"/>
                      <a:pt x="1905" y="3602"/>
                    </a:cubicBezTo>
                    <a:close/>
                    <a:moveTo>
                      <a:pt x="661" y="0"/>
                    </a:moveTo>
                    <a:cubicBezTo>
                      <a:pt x="485" y="0"/>
                      <a:pt x="321" y="51"/>
                      <a:pt x="191" y="185"/>
                    </a:cubicBezTo>
                    <a:cubicBezTo>
                      <a:pt x="0" y="363"/>
                      <a:pt x="12" y="649"/>
                      <a:pt x="12" y="887"/>
                    </a:cubicBezTo>
                    <a:cubicBezTo>
                      <a:pt x="24" y="1185"/>
                      <a:pt x="48" y="1495"/>
                      <a:pt x="119" y="1792"/>
                    </a:cubicBezTo>
                    <a:cubicBezTo>
                      <a:pt x="381" y="2935"/>
                      <a:pt x="1060" y="3923"/>
                      <a:pt x="1929" y="4697"/>
                    </a:cubicBezTo>
                    <a:cubicBezTo>
                      <a:pt x="2417" y="5126"/>
                      <a:pt x="2965" y="5495"/>
                      <a:pt x="3536" y="5805"/>
                    </a:cubicBezTo>
                    <a:cubicBezTo>
                      <a:pt x="3715" y="5912"/>
                      <a:pt x="3894" y="6007"/>
                      <a:pt x="4084" y="6102"/>
                    </a:cubicBezTo>
                    <a:cubicBezTo>
                      <a:pt x="4370" y="6305"/>
                      <a:pt x="4667" y="6495"/>
                      <a:pt x="4965" y="6686"/>
                    </a:cubicBezTo>
                    <a:cubicBezTo>
                      <a:pt x="4995" y="6704"/>
                      <a:pt x="5034" y="6715"/>
                      <a:pt x="5071" y="6715"/>
                    </a:cubicBezTo>
                    <a:cubicBezTo>
                      <a:pt x="5108" y="6715"/>
                      <a:pt x="5144" y="6704"/>
                      <a:pt x="5168" y="6674"/>
                    </a:cubicBezTo>
                    <a:cubicBezTo>
                      <a:pt x="5179" y="6662"/>
                      <a:pt x="5191" y="6650"/>
                      <a:pt x="5203" y="6638"/>
                    </a:cubicBezTo>
                    <a:cubicBezTo>
                      <a:pt x="5259" y="6700"/>
                      <a:pt x="5329" y="6727"/>
                      <a:pt x="5398" y="6727"/>
                    </a:cubicBezTo>
                    <a:cubicBezTo>
                      <a:pt x="5567" y="6727"/>
                      <a:pt x="5728" y="6567"/>
                      <a:pt x="5644" y="6364"/>
                    </a:cubicBezTo>
                    <a:cubicBezTo>
                      <a:pt x="5394" y="5721"/>
                      <a:pt x="5060" y="5114"/>
                      <a:pt x="4763" y="4495"/>
                    </a:cubicBezTo>
                    <a:cubicBezTo>
                      <a:pt x="4501" y="3971"/>
                      <a:pt x="4239" y="3447"/>
                      <a:pt x="3941" y="2935"/>
                    </a:cubicBezTo>
                    <a:cubicBezTo>
                      <a:pt x="3370" y="1959"/>
                      <a:pt x="2643" y="923"/>
                      <a:pt x="1643" y="340"/>
                    </a:cubicBezTo>
                    <a:cubicBezTo>
                      <a:pt x="1384" y="191"/>
                      <a:pt x="1001" y="0"/>
                      <a:pt x="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3" name="Google Shape;3253;p76"/>
              <p:cNvSpPr/>
              <p:nvPr/>
            </p:nvSpPr>
            <p:spPr>
              <a:xfrm>
                <a:off x="769625" y="3590425"/>
                <a:ext cx="212650" cy="75675"/>
              </a:xfrm>
              <a:custGeom>
                <a:avLst/>
                <a:gdLst/>
                <a:ahLst/>
                <a:cxnLst/>
                <a:rect l="l" t="t" r="r" b="b"/>
                <a:pathLst>
                  <a:path w="8506" h="3027" extrusionOk="0">
                    <a:moveTo>
                      <a:pt x="3843" y="704"/>
                    </a:moveTo>
                    <a:cubicBezTo>
                      <a:pt x="4192" y="704"/>
                      <a:pt x="4538" y="724"/>
                      <a:pt x="4874" y="775"/>
                    </a:cubicBezTo>
                    <a:cubicBezTo>
                      <a:pt x="4401" y="749"/>
                      <a:pt x="3921" y="735"/>
                      <a:pt x="3444" y="735"/>
                    </a:cubicBezTo>
                    <a:cubicBezTo>
                      <a:pt x="3285" y="735"/>
                      <a:pt x="3127" y="737"/>
                      <a:pt x="2969" y="740"/>
                    </a:cubicBezTo>
                    <a:lnTo>
                      <a:pt x="2957" y="740"/>
                    </a:lnTo>
                    <a:cubicBezTo>
                      <a:pt x="3251" y="718"/>
                      <a:pt x="3548" y="704"/>
                      <a:pt x="3843" y="704"/>
                    </a:cubicBezTo>
                    <a:close/>
                    <a:moveTo>
                      <a:pt x="4486" y="1"/>
                    </a:moveTo>
                    <a:cubicBezTo>
                      <a:pt x="4349" y="1"/>
                      <a:pt x="4213" y="5"/>
                      <a:pt x="4077" y="13"/>
                    </a:cubicBezTo>
                    <a:cubicBezTo>
                      <a:pt x="3422" y="49"/>
                      <a:pt x="2791" y="180"/>
                      <a:pt x="2160" y="359"/>
                    </a:cubicBezTo>
                    <a:cubicBezTo>
                      <a:pt x="1957" y="418"/>
                      <a:pt x="1755" y="478"/>
                      <a:pt x="1552" y="537"/>
                    </a:cubicBezTo>
                    <a:cubicBezTo>
                      <a:pt x="1207" y="609"/>
                      <a:pt x="862" y="680"/>
                      <a:pt x="517" y="752"/>
                    </a:cubicBezTo>
                    <a:cubicBezTo>
                      <a:pt x="457" y="764"/>
                      <a:pt x="386" y="823"/>
                      <a:pt x="386" y="895"/>
                    </a:cubicBezTo>
                    <a:cubicBezTo>
                      <a:pt x="386" y="918"/>
                      <a:pt x="386" y="930"/>
                      <a:pt x="386" y="954"/>
                    </a:cubicBezTo>
                    <a:cubicBezTo>
                      <a:pt x="378" y="953"/>
                      <a:pt x="370" y="953"/>
                      <a:pt x="363" y="953"/>
                    </a:cubicBezTo>
                    <a:cubicBezTo>
                      <a:pt x="105" y="953"/>
                      <a:pt x="1" y="1339"/>
                      <a:pt x="278" y="1466"/>
                    </a:cubicBezTo>
                    <a:cubicBezTo>
                      <a:pt x="909" y="1728"/>
                      <a:pt x="1576" y="1930"/>
                      <a:pt x="2219" y="2157"/>
                    </a:cubicBezTo>
                    <a:cubicBezTo>
                      <a:pt x="2767" y="2347"/>
                      <a:pt x="3338" y="2538"/>
                      <a:pt x="3898" y="2680"/>
                    </a:cubicBezTo>
                    <a:cubicBezTo>
                      <a:pt x="4620" y="2869"/>
                      <a:pt x="5415" y="3026"/>
                      <a:pt x="6190" y="3026"/>
                    </a:cubicBezTo>
                    <a:cubicBezTo>
                      <a:pt x="6590" y="3026"/>
                      <a:pt x="6985" y="2984"/>
                      <a:pt x="7363" y="2883"/>
                    </a:cubicBezTo>
                    <a:cubicBezTo>
                      <a:pt x="7791" y="2776"/>
                      <a:pt x="8494" y="2514"/>
                      <a:pt x="8506" y="1966"/>
                    </a:cubicBezTo>
                    <a:cubicBezTo>
                      <a:pt x="8506" y="1716"/>
                      <a:pt x="8291" y="1514"/>
                      <a:pt x="8125" y="1347"/>
                    </a:cubicBezTo>
                    <a:cubicBezTo>
                      <a:pt x="7910" y="1145"/>
                      <a:pt x="7672" y="942"/>
                      <a:pt x="7410" y="787"/>
                    </a:cubicBezTo>
                    <a:cubicBezTo>
                      <a:pt x="6538" y="241"/>
                      <a:pt x="5509" y="1"/>
                      <a:pt x="4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4" name="Google Shape;3254;p76"/>
              <p:cNvSpPr/>
              <p:nvPr/>
            </p:nvSpPr>
            <p:spPr>
              <a:xfrm>
                <a:off x="768150" y="3486025"/>
                <a:ext cx="192700" cy="119250"/>
              </a:xfrm>
              <a:custGeom>
                <a:avLst/>
                <a:gdLst/>
                <a:ahLst/>
                <a:cxnLst/>
                <a:rect l="l" t="t" r="r" b="b"/>
                <a:pathLst>
                  <a:path w="7708" h="4770" extrusionOk="0">
                    <a:moveTo>
                      <a:pt x="3743" y="1499"/>
                    </a:moveTo>
                    <a:cubicBezTo>
                      <a:pt x="3207" y="1844"/>
                      <a:pt x="2695" y="2213"/>
                      <a:pt x="2183" y="2594"/>
                    </a:cubicBezTo>
                    <a:cubicBezTo>
                      <a:pt x="2671" y="2177"/>
                      <a:pt x="3195" y="1796"/>
                      <a:pt x="3743" y="1499"/>
                    </a:cubicBezTo>
                    <a:close/>
                    <a:moveTo>
                      <a:pt x="6054" y="1"/>
                    </a:moveTo>
                    <a:cubicBezTo>
                      <a:pt x="5970" y="1"/>
                      <a:pt x="5885" y="4"/>
                      <a:pt x="5802" y="10"/>
                    </a:cubicBezTo>
                    <a:cubicBezTo>
                      <a:pt x="4636" y="94"/>
                      <a:pt x="3552" y="618"/>
                      <a:pt x="2647" y="1356"/>
                    </a:cubicBezTo>
                    <a:cubicBezTo>
                      <a:pt x="2147" y="1761"/>
                      <a:pt x="1707" y="2249"/>
                      <a:pt x="1302" y="2761"/>
                    </a:cubicBezTo>
                    <a:cubicBezTo>
                      <a:pt x="1183" y="2927"/>
                      <a:pt x="1052" y="3082"/>
                      <a:pt x="921" y="3261"/>
                    </a:cubicBezTo>
                    <a:cubicBezTo>
                      <a:pt x="683" y="3511"/>
                      <a:pt x="445" y="3773"/>
                      <a:pt x="218" y="4035"/>
                    </a:cubicBezTo>
                    <a:cubicBezTo>
                      <a:pt x="171" y="4094"/>
                      <a:pt x="147" y="4178"/>
                      <a:pt x="195" y="4237"/>
                    </a:cubicBezTo>
                    <a:cubicBezTo>
                      <a:pt x="206" y="4261"/>
                      <a:pt x="218" y="4273"/>
                      <a:pt x="230" y="4285"/>
                    </a:cubicBezTo>
                    <a:cubicBezTo>
                      <a:pt x="0" y="4416"/>
                      <a:pt x="103" y="4769"/>
                      <a:pt x="362" y="4769"/>
                    </a:cubicBezTo>
                    <a:cubicBezTo>
                      <a:pt x="384" y="4769"/>
                      <a:pt x="408" y="4767"/>
                      <a:pt x="433" y="4761"/>
                    </a:cubicBezTo>
                    <a:cubicBezTo>
                      <a:pt x="1099" y="4606"/>
                      <a:pt x="1754" y="4380"/>
                      <a:pt x="2409" y="4178"/>
                    </a:cubicBezTo>
                    <a:cubicBezTo>
                      <a:pt x="2969" y="4011"/>
                      <a:pt x="3540" y="3820"/>
                      <a:pt x="4088" y="3606"/>
                    </a:cubicBezTo>
                    <a:cubicBezTo>
                      <a:pt x="5136" y="3201"/>
                      <a:pt x="6279" y="2642"/>
                      <a:pt x="7005" y="1737"/>
                    </a:cubicBezTo>
                    <a:cubicBezTo>
                      <a:pt x="7279" y="1392"/>
                      <a:pt x="7707" y="772"/>
                      <a:pt x="7386" y="332"/>
                    </a:cubicBezTo>
                    <a:cubicBezTo>
                      <a:pt x="7231" y="118"/>
                      <a:pt x="6945" y="82"/>
                      <a:pt x="6707" y="46"/>
                    </a:cubicBezTo>
                    <a:cubicBezTo>
                      <a:pt x="6493" y="20"/>
                      <a:pt x="6272" y="1"/>
                      <a:pt x="6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5" name="Google Shape;3255;p76"/>
              <p:cNvSpPr/>
              <p:nvPr/>
            </p:nvSpPr>
            <p:spPr>
              <a:xfrm>
                <a:off x="736675" y="3398025"/>
                <a:ext cx="127425" cy="182275"/>
              </a:xfrm>
              <a:custGeom>
                <a:avLst/>
                <a:gdLst/>
                <a:ahLst/>
                <a:cxnLst/>
                <a:rect l="l" t="t" r="r" b="b"/>
                <a:pathLst>
                  <a:path w="5097" h="7291" extrusionOk="0">
                    <a:moveTo>
                      <a:pt x="1942" y="2780"/>
                    </a:moveTo>
                    <a:lnTo>
                      <a:pt x="1942" y="2780"/>
                    </a:lnTo>
                    <a:cubicBezTo>
                      <a:pt x="1632" y="3340"/>
                      <a:pt x="1346" y="3911"/>
                      <a:pt x="1084" y="4495"/>
                    </a:cubicBezTo>
                    <a:lnTo>
                      <a:pt x="1073" y="4495"/>
                    </a:lnTo>
                    <a:cubicBezTo>
                      <a:pt x="1311" y="3888"/>
                      <a:pt x="1596" y="3304"/>
                      <a:pt x="1942" y="2780"/>
                    </a:cubicBezTo>
                    <a:close/>
                    <a:moveTo>
                      <a:pt x="4372" y="0"/>
                    </a:moveTo>
                    <a:cubicBezTo>
                      <a:pt x="4205" y="0"/>
                      <a:pt x="4035" y="65"/>
                      <a:pt x="3882" y="113"/>
                    </a:cubicBezTo>
                    <a:cubicBezTo>
                      <a:pt x="3597" y="220"/>
                      <a:pt x="3323" y="351"/>
                      <a:pt x="3061" y="518"/>
                    </a:cubicBezTo>
                    <a:cubicBezTo>
                      <a:pt x="2073" y="1137"/>
                      <a:pt x="1358" y="2102"/>
                      <a:pt x="906" y="3173"/>
                    </a:cubicBezTo>
                    <a:cubicBezTo>
                      <a:pt x="656" y="3780"/>
                      <a:pt x="489" y="4400"/>
                      <a:pt x="382" y="5054"/>
                    </a:cubicBezTo>
                    <a:cubicBezTo>
                      <a:pt x="346" y="5245"/>
                      <a:pt x="311" y="5459"/>
                      <a:pt x="275" y="5662"/>
                    </a:cubicBezTo>
                    <a:cubicBezTo>
                      <a:pt x="191" y="6007"/>
                      <a:pt x="96" y="6352"/>
                      <a:pt x="13" y="6686"/>
                    </a:cubicBezTo>
                    <a:cubicBezTo>
                      <a:pt x="1" y="6757"/>
                      <a:pt x="25" y="6852"/>
                      <a:pt x="96" y="6876"/>
                    </a:cubicBezTo>
                    <a:cubicBezTo>
                      <a:pt x="108" y="6888"/>
                      <a:pt x="120" y="6888"/>
                      <a:pt x="144" y="6900"/>
                    </a:cubicBezTo>
                    <a:cubicBezTo>
                      <a:pt x="35" y="7081"/>
                      <a:pt x="189" y="7290"/>
                      <a:pt x="373" y="7290"/>
                    </a:cubicBezTo>
                    <a:cubicBezTo>
                      <a:pt x="431" y="7290"/>
                      <a:pt x="492" y="7270"/>
                      <a:pt x="549" y="7221"/>
                    </a:cubicBezTo>
                    <a:cubicBezTo>
                      <a:pt x="1073" y="6781"/>
                      <a:pt x="1537" y="6257"/>
                      <a:pt x="2025" y="5781"/>
                    </a:cubicBezTo>
                    <a:cubicBezTo>
                      <a:pt x="2442" y="5364"/>
                      <a:pt x="2847" y="4935"/>
                      <a:pt x="3228" y="4495"/>
                    </a:cubicBezTo>
                    <a:cubicBezTo>
                      <a:pt x="3966" y="3638"/>
                      <a:pt x="4716" y="2602"/>
                      <a:pt x="4930" y="1471"/>
                    </a:cubicBezTo>
                    <a:cubicBezTo>
                      <a:pt x="5014" y="1030"/>
                      <a:pt x="5097" y="292"/>
                      <a:pt x="4609" y="54"/>
                    </a:cubicBezTo>
                    <a:cubicBezTo>
                      <a:pt x="4532" y="15"/>
                      <a:pt x="4452" y="0"/>
                      <a:pt x="43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6" name="Google Shape;3256;p76"/>
              <p:cNvSpPr/>
              <p:nvPr/>
            </p:nvSpPr>
            <p:spPr>
              <a:xfrm>
                <a:off x="663475" y="3350400"/>
                <a:ext cx="76800" cy="210625"/>
              </a:xfrm>
              <a:custGeom>
                <a:avLst/>
                <a:gdLst/>
                <a:ahLst/>
                <a:cxnLst/>
                <a:rect l="l" t="t" r="r" b="b"/>
                <a:pathLst>
                  <a:path w="3072" h="8425" extrusionOk="0">
                    <a:moveTo>
                      <a:pt x="857" y="3757"/>
                    </a:moveTo>
                    <a:cubicBezTo>
                      <a:pt x="917" y="4400"/>
                      <a:pt x="1000" y="5031"/>
                      <a:pt x="1095" y="5662"/>
                    </a:cubicBezTo>
                    <a:lnTo>
                      <a:pt x="1084" y="5662"/>
                    </a:lnTo>
                    <a:cubicBezTo>
                      <a:pt x="953" y="5031"/>
                      <a:pt x="857" y="4388"/>
                      <a:pt x="857" y="3757"/>
                    </a:cubicBezTo>
                    <a:close/>
                    <a:moveTo>
                      <a:pt x="1642" y="1"/>
                    </a:moveTo>
                    <a:cubicBezTo>
                      <a:pt x="1615" y="1"/>
                      <a:pt x="1588" y="3"/>
                      <a:pt x="1560" y="6"/>
                    </a:cubicBezTo>
                    <a:cubicBezTo>
                      <a:pt x="1298" y="42"/>
                      <a:pt x="1143" y="268"/>
                      <a:pt x="1000" y="459"/>
                    </a:cubicBezTo>
                    <a:cubicBezTo>
                      <a:pt x="810" y="709"/>
                      <a:pt x="655" y="971"/>
                      <a:pt x="536" y="1244"/>
                    </a:cubicBezTo>
                    <a:cubicBezTo>
                      <a:pt x="60" y="2316"/>
                      <a:pt x="0" y="3519"/>
                      <a:pt x="214" y="4650"/>
                    </a:cubicBezTo>
                    <a:cubicBezTo>
                      <a:pt x="345" y="5293"/>
                      <a:pt x="560" y="5912"/>
                      <a:pt x="822" y="6507"/>
                    </a:cubicBezTo>
                    <a:cubicBezTo>
                      <a:pt x="905" y="6697"/>
                      <a:pt x="988" y="6888"/>
                      <a:pt x="1084" y="7078"/>
                    </a:cubicBezTo>
                    <a:cubicBezTo>
                      <a:pt x="1191" y="7412"/>
                      <a:pt x="1310" y="7745"/>
                      <a:pt x="1429" y="8079"/>
                    </a:cubicBezTo>
                    <a:cubicBezTo>
                      <a:pt x="1451" y="8133"/>
                      <a:pt x="1512" y="8187"/>
                      <a:pt x="1577" y="8187"/>
                    </a:cubicBezTo>
                    <a:cubicBezTo>
                      <a:pt x="1583" y="8187"/>
                      <a:pt x="1589" y="8187"/>
                      <a:pt x="1595" y="8186"/>
                    </a:cubicBezTo>
                    <a:lnTo>
                      <a:pt x="1655" y="8186"/>
                    </a:lnTo>
                    <a:cubicBezTo>
                      <a:pt x="1661" y="8335"/>
                      <a:pt x="1788" y="8424"/>
                      <a:pt x="1916" y="8424"/>
                    </a:cubicBezTo>
                    <a:cubicBezTo>
                      <a:pt x="2022" y="8424"/>
                      <a:pt x="2129" y="8362"/>
                      <a:pt x="2167" y="8221"/>
                    </a:cubicBezTo>
                    <a:cubicBezTo>
                      <a:pt x="2357" y="7567"/>
                      <a:pt x="2453" y="6876"/>
                      <a:pt x="2596" y="6209"/>
                    </a:cubicBezTo>
                    <a:cubicBezTo>
                      <a:pt x="2703" y="5626"/>
                      <a:pt x="2810" y="5054"/>
                      <a:pt x="2881" y="4471"/>
                    </a:cubicBezTo>
                    <a:cubicBezTo>
                      <a:pt x="3024" y="3340"/>
                      <a:pt x="3072" y="2066"/>
                      <a:pt x="2619" y="1006"/>
                    </a:cubicBezTo>
                    <a:cubicBezTo>
                      <a:pt x="2450" y="611"/>
                      <a:pt x="2141" y="1"/>
                      <a:pt x="1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7" name="Google Shape;3257;p76"/>
              <p:cNvSpPr/>
              <p:nvPr/>
            </p:nvSpPr>
            <p:spPr>
              <a:xfrm>
                <a:off x="624475" y="3490425"/>
                <a:ext cx="223550" cy="151700"/>
              </a:xfrm>
              <a:custGeom>
                <a:avLst/>
                <a:gdLst/>
                <a:ahLst/>
                <a:cxnLst/>
                <a:rect l="l" t="t" r="r" b="b"/>
                <a:pathLst>
                  <a:path w="8942" h="6068" extrusionOk="0">
                    <a:moveTo>
                      <a:pt x="1078" y="0"/>
                    </a:moveTo>
                    <a:cubicBezTo>
                      <a:pt x="859" y="0"/>
                      <a:pt x="649" y="65"/>
                      <a:pt x="488" y="239"/>
                    </a:cubicBezTo>
                    <a:cubicBezTo>
                      <a:pt x="322" y="418"/>
                      <a:pt x="274" y="608"/>
                      <a:pt x="286" y="799"/>
                    </a:cubicBezTo>
                    <a:cubicBezTo>
                      <a:pt x="262" y="858"/>
                      <a:pt x="250" y="918"/>
                      <a:pt x="250" y="977"/>
                    </a:cubicBezTo>
                    <a:cubicBezTo>
                      <a:pt x="0" y="1858"/>
                      <a:pt x="1084" y="2751"/>
                      <a:pt x="1691" y="3240"/>
                    </a:cubicBezTo>
                    <a:cubicBezTo>
                      <a:pt x="2572" y="3978"/>
                      <a:pt x="3560" y="4573"/>
                      <a:pt x="4608" y="5049"/>
                    </a:cubicBezTo>
                    <a:cubicBezTo>
                      <a:pt x="5144" y="5299"/>
                      <a:pt x="5703" y="5514"/>
                      <a:pt x="6275" y="5680"/>
                    </a:cubicBezTo>
                    <a:cubicBezTo>
                      <a:pt x="6287" y="5692"/>
                      <a:pt x="6311" y="5692"/>
                      <a:pt x="6323" y="5704"/>
                    </a:cubicBezTo>
                    <a:cubicBezTo>
                      <a:pt x="6418" y="5740"/>
                      <a:pt x="6513" y="5776"/>
                      <a:pt x="6596" y="5811"/>
                    </a:cubicBezTo>
                    <a:cubicBezTo>
                      <a:pt x="6775" y="5883"/>
                      <a:pt x="6942" y="5966"/>
                      <a:pt x="7108" y="6049"/>
                    </a:cubicBezTo>
                    <a:cubicBezTo>
                      <a:pt x="7124" y="6056"/>
                      <a:pt x="7140" y="6059"/>
                      <a:pt x="7156" y="6059"/>
                    </a:cubicBezTo>
                    <a:cubicBezTo>
                      <a:pt x="7198" y="6059"/>
                      <a:pt x="7237" y="6037"/>
                      <a:pt x="7263" y="6002"/>
                    </a:cubicBezTo>
                    <a:cubicBezTo>
                      <a:pt x="7448" y="6044"/>
                      <a:pt x="7632" y="6067"/>
                      <a:pt x="7814" y="6067"/>
                    </a:cubicBezTo>
                    <a:cubicBezTo>
                      <a:pt x="7995" y="6067"/>
                      <a:pt x="8174" y="6044"/>
                      <a:pt x="8347" y="5990"/>
                    </a:cubicBezTo>
                    <a:cubicBezTo>
                      <a:pt x="8763" y="5871"/>
                      <a:pt x="8942" y="5466"/>
                      <a:pt x="8751" y="5073"/>
                    </a:cubicBezTo>
                    <a:cubicBezTo>
                      <a:pt x="8549" y="4680"/>
                      <a:pt x="8120" y="4394"/>
                      <a:pt x="7787" y="4133"/>
                    </a:cubicBezTo>
                    <a:cubicBezTo>
                      <a:pt x="6263" y="2847"/>
                      <a:pt x="4608" y="1704"/>
                      <a:pt x="2846" y="751"/>
                    </a:cubicBezTo>
                    <a:cubicBezTo>
                      <a:pt x="2441" y="525"/>
                      <a:pt x="2012" y="263"/>
                      <a:pt x="1584" y="96"/>
                    </a:cubicBezTo>
                    <a:cubicBezTo>
                      <a:pt x="1423" y="39"/>
                      <a:pt x="1248" y="0"/>
                      <a:pt x="1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8" name="Google Shape;3258;p76"/>
              <p:cNvSpPr/>
              <p:nvPr/>
            </p:nvSpPr>
            <p:spPr>
              <a:xfrm>
                <a:off x="655725" y="3510525"/>
                <a:ext cx="26225" cy="25625"/>
              </a:xfrm>
              <a:custGeom>
                <a:avLst/>
                <a:gdLst/>
                <a:ahLst/>
                <a:cxnLst/>
                <a:rect l="l" t="t" r="r" b="b"/>
                <a:pathLst>
                  <a:path w="1049" h="1025" extrusionOk="0">
                    <a:moveTo>
                      <a:pt x="168" y="0"/>
                    </a:moveTo>
                    <a:cubicBezTo>
                      <a:pt x="115" y="0"/>
                      <a:pt x="56" y="39"/>
                      <a:pt x="36" y="78"/>
                    </a:cubicBezTo>
                    <a:cubicBezTo>
                      <a:pt x="0" y="150"/>
                      <a:pt x="12" y="221"/>
                      <a:pt x="60" y="269"/>
                    </a:cubicBezTo>
                    <a:cubicBezTo>
                      <a:pt x="191" y="388"/>
                      <a:pt x="334" y="495"/>
                      <a:pt x="453" y="626"/>
                    </a:cubicBezTo>
                    <a:cubicBezTo>
                      <a:pt x="477" y="662"/>
                      <a:pt x="512" y="685"/>
                      <a:pt x="536" y="721"/>
                    </a:cubicBezTo>
                    <a:cubicBezTo>
                      <a:pt x="548" y="721"/>
                      <a:pt x="548" y="733"/>
                      <a:pt x="560" y="745"/>
                    </a:cubicBezTo>
                    <a:cubicBezTo>
                      <a:pt x="572" y="757"/>
                      <a:pt x="584" y="781"/>
                      <a:pt x="596" y="793"/>
                    </a:cubicBezTo>
                    <a:cubicBezTo>
                      <a:pt x="608" y="816"/>
                      <a:pt x="620" y="828"/>
                      <a:pt x="632" y="852"/>
                    </a:cubicBezTo>
                    <a:cubicBezTo>
                      <a:pt x="643" y="864"/>
                      <a:pt x="715" y="947"/>
                      <a:pt x="727" y="947"/>
                    </a:cubicBezTo>
                    <a:cubicBezTo>
                      <a:pt x="751" y="959"/>
                      <a:pt x="762" y="971"/>
                      <a:pt x="786" y="983"/>
                    </a:cubicBezTo>
                    <a:cubicBezTo>
                      <a:pt x="810" y="1007"/>
                      <a:pt x="834" y="1019"/>
                      <a:pt x="858" y="1019"/>
                    </a:cubicBezTo>
                    <a:cubicBezTo>
                      <a:pt x="872" y="1023"/>
                      <a:pt x="887" y="1025"/>
                      <a:pt x="901" y="1025"/>
                    </a:cubicBezTo>
                    <a:cubicBezTo>
                      <a:pt x="968" y="1025"/>
                      <a:pt x="1029" y="980"/>
                      <a:pt x="1048" y="912"/>
                    </a:cubicBezTo>
                    <a:cubicBezTo>
                      <a:pt x="1048" y="888"/>
                      <a:pt x="1048" y="852"/>
                      <a:pt x="1036" y="828"/>
                    </a:cubicBezTo>
                    <a:cubicBezTo>
                      <a:pt x="1036" y="804"/>
                      <a:pt x="1036" y="781"/>
                      <a:pt x="1036" y="757"/>
                    </a:cubicBezTo>
                    <a:cubicBezTo>
                      <a:pt x="1024" y="757"/>
                      <a:pt x="1024" y="745"/>
                      <a:pt x="1024" y="733"/>
                    </a:cubicBezTo>
                    <a:cubicBezTo>
                      <a:pt x="1001" y="673"/>
                      <a:pt x="965" y="626"/>
                      <a:pt x="929" y="578"/>
                    </a:cubicBezTo>
                    <a:cubicBezTo>
                      <a:pt x="858" y="495"/>
                      <a:pt x="798" y="412"/>
                      <a:pt x="715" y="340"/>
                    </a:cubicBezTo>
                    <a:cubicBezTo>
                      <a:pt x="655" y="281"/>
                      <a:pt x="584" y="221"/>
                      <a:pt x="512" y="161"/>
                    </a:cubicBezTo>
                    <a:cubicBezTo>
                      <a:pt x="465" y="126"/>
                      <a:pt x="417" y="102"/>
                      <a:pt x="358" y="66"/>
                    </a:cubicBezTo>
                    <a:cubicBezTo>
                      <a:pt x="310" y="42"/>
                      <a:pt x="262" y="31"/>
                      <a:pt x="203" y="7"/>
                    </a:cubicBezTo>
                    <a:cubicBezTo>
                      <a:pt x="192" y="2"/>
                      <a:pt x="180"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9" name="Google Shape;3259;p76"/>
              <p:cNvSpPr/>
              <p:nvPr/>
            </p:nvSpPr>
            <p:spPr>
              <a:xfrm>
                <a:off x="667925" y="3540175"/>
                <a:ext cx="27700" cy="26575"/>
              </a:xfrm>
              <a:custGeom>
                <a:avLst/>
                <a:gdLst/>
                <a:ahLst/>
                <a:cxnLst/>
                <a:rect l="l" t="t" r="r" b="b"/>
                <a:pathLst>
                  <a:path w="1108" h="1063" extrusionOk="0">
                    <a:moveTo>
                      <a:pt x="174" y="1"/>
                    </a:moveTo>
                    <a:cubicBezTo>
                      <a:pt x="133" y="1"/>
                      <a:pt x="92" y="16"/>
                      <a:pt x="60" y="47"/>
                    </a:cubicBezTo>
                    <a:cubicBezTo>
                      <a:pt x="1" y="107"/>
                      <a:pt x="13" y="190"/>
                      <a:pt x="72" y="249"/>
                    </a:cubicBezTo>
                    <a:cubicBezTo>
                      <a:pt x="286" y="511"/>
                      <a:pt x="501" y="773"/>
                      <a:pt x="751" y="1000"/>
                    </a:cubicBezTo>
                    <a:cubicBezTo>
                      <a:pt x="786" y="1041"/>
                      <a:pt x="840" y="1062"/>
                      <a:pt x="894" y="1062"/>
                    </a:cubicBezTo>
                    <a:cubicBezTo>
                      <a:pt x="947" y="1062"/>
                      <a:pt x="1001" y="1041"/>
                      <a:pt x="1036" y="1000"/>
                    </a:cubicBezTo>
                    <a:cubicBezTo>
                      <a:pt x="1108" y="904"/>
                      <a:pt x="1108" y="785"/>
                      <a:pt x="1025" y="714"/>
                    </a:cubicBezTo>
                    <a:cubicBezTo>
                      <a:pt x="786" y="464"/>
                      <a:pt x="525" y="249"/>
                      <a:pt x="274" y="35"/>
                    </a:cubicBezTo>
                    <a:cubicBezTo>
                      <a:pt x="246" y="13"/>
                      <a:pt x="210" y="1"/>
                      <a:pt x="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0" name="Google Shape;3260;p76"/>
              <p:cNvSpPr/>
              <p:nvPr/>
            </p:nvSpPr>
            <p:spPr>
              <a:xfrm>
                <a:off x="693225" y="3531350"/>
                <a:ext cx="30975" cy="27575"/>
              </a:xfrm>
              <a:custGeom>
                <a:avLst/>
                <a:gdLst/>
                <a:ahLst/>
                <a:cxnLst/>
                <a:rect l="l" t="t" r="r" b="b"/>
                <a:pathLst>
                  <a:path w="1239" h="1103" extrusionOk="0">
                    <a:moveTo>
                      <a:pt x="889" y="1030"/>
                    </a:moveTo>
                    <a:cubicBezTo>
                      <a:pt x="889" y="1030"/>
                      <a:pt x="893" y="1034"/>
                      <a:pt x="906" y="1043"/>
                    </a:cubicBezTo>
                    <a:cubicBezTo>
                      <a:pt x="901" y="1039"/>
                      <a:pt x="896" y="1035"/>
                      <a:pt x="889" y="1030"/>
                    </a:cubicBezTo>
                    <a:close/>
                    <a:moveTo>
                      <a:pt x="175" y="0"/>
                    </a:moveTo>
                    <a:cubicBezTo>
                      <a:pt x="121" y="0"/>
                      <a:pt x="72" y="24"/>
                      <a:pt x="48" y="79"/>
                    </a:cubicBezTo>
                    <a:cubicBezTo>
                      <a:pt x="1" y="162"/>
                      <a:pt x="36" y="245"/>
                      <a:pt x="108" y="293"/>
                    </a:cubicBezTo>
                    <a:cubicBezTo>
                      <a:pt x="103" y="291"/>
                      <a:pt x="100" y="290"/>
                      <a:pt x="99" y="290"/>
                    </a:cubicBezTo>
                    <a:cubicBezTo>
                      <a:pt x="93" y="290"/>
                      <a:pt x="110" y="305"/>
                      <a:pt x="120" y="305"/>
                    </a:cubicBezTo>
                    <a:cubicBezTo>
                      <a:pt x="132" y="305"/>
                      <a:pt x="132" y="317"/>
                      <a:pt x="144" y="329"/>
                    </a:cubicBezTo>
                    <a:cubicBezTo>
                      <a:pt x="167" y="341"/>
                      <a:pt x="191" y="352"/>
                      <a:pt x="203" y="376"/>
                    </a:cubicBezTo>
                    <a:cubicBezTo>
                      <a:pt x="251" y="400"/>
                      <a:pt x="286" y="436"/>
                      <a:pt x="322" y="471"/>
                    </a:cubicBezTo>
                    <a:cubicBezTo>
                      <a:pt x="394" y="531"/>
                      <a:pt x="477" y="602"/>
                      <a:pt x="548" y="662"/>
                    </a:cubicBezTo>
                    <a:cubicBezTo>
                      <a:pt x="620" y="733"/>
                      <a:pt x="691" y="805"/>
                      <a:pt x="751" y="876"/>
                    </a:cubicBezTo>
                    <a:cubicBezTo>
                      <a:pt x="786" y="924"/>
                      <a:pt x="822" y="960"/>
                      <a:pt x="858" y="995"/>
                    </a:cubicBezTo>
                    <a:cubicBezTo>
                      <a:pt x="866" y="1011"/>
                      <a:pt x="878" y="1021"/>
                      <a:pt x="889" y="1030"/>
                    </a:cubicBezTo>
                    <a:lnTo>
                      <a:pt x="889" y="1030"/>
                    </a:lnTo>
                    <a:cubicBezTo>
                      <a:pt x="889" y="1030"/>
                      <a:pt x="889" y="1030"/>
                      <a:pt x="890" y="1030"/>
                    </a:cubicBezTo>
                    <a:cubicBezTo>
                      <a:pt x="892" y="1030"/>
                      <a:pt x="933" y="1055"/>
                      <a:pt x="941" y="1055"/>
                    </a:cubicBezTo>
                    <a:cubicBezTo>
                      <a:pt x="965" y="1079"/>
                      <a:pt x="1001" y="1079"/>
                      <a:pt x="1025" y="1079"/>
                    </a:cubicBezTo>
                    <a:cubicBezTo>
                      <a:pt x="1060" y="1103"/>
                      <a:pt x="1084" y="1103"/>
                      <a:pt x="1120" y="1103"/>
                    </a:cubicBezTo>
                    <a:cubicBezTo>
                      <a:pt x="1156" y="1103"/>
                      <a:pt x="1203" y="1079"/>
                      <a:pt x="1215" y="1043"/>
                    </a:cubicBezTo>
                    <a:cubicBezTo>
                      <a:pt x="1239" y="1007"/>
                      <a:pt x="1239" y="972"/>
                      <a:pt x="1227" y="936"/>
                    </a:cubicBezTo>
                    <a:cubicBezTo>
                      <a:pt x="1239" y="900"/>
                      <a:pt x="1239" y="864"/>
                      <a:pt x="1227" y="841"/>
                    </a:cubicBezTo>
                    <a:cubicBezTo>
                      <a:pt x="1227" y="817"/>
                      <a:pt x="1215" y="805"/>
                      <a:pt x="1215" y="793"/>
                    </a:cubicBezTo>
                    <a:cubicBezTo>
                      <a:pt x="1215" y="793"/>
                      <a:pt x="1203" y="781"/>
                      <a:pt x="1203" y="781"/>
                    </a:cubicBezTo>
                    <a:cubicBezTo>
                      <a:pt x="1203" y="769"/>
                      <a:pt x="1191" y="745"/>
                      <a:pt x="1179" y="733"/>
                    </a:cubicBezTo>
                    <a:cubicBezTo>
                      <a:pt x="1144" y="674"/>
                      <a:pt x="1096" y="626"/>
                      <a:pt x="1048" y="579"/>
                    </a:cubicBezTo>
                    <a:cubicBezTo>
                      <a:pt x="977" y="507"/>
                      <a:pt x="906" y="436"/>
                      <a:pt x="822" y="364"/>
                    </a:cubicBezTo>
                    <a:cubicBezTo>
                      <a:pt x="644" y="221"/>
                      <a:pt x="465" y="102"/>
                      <a:pt x="263" y="19"/>
                    </a:cubicBezTo>
                    <a:cubicBezTo>
                      <a:pt x="234" y="7"/>
                      <a:pt x="204" y="0"/>
                      <a:pt x="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1" name="Google Shape;3261;p76"/>
              <p:cNvSpPr/>
              <p:nvPr/>
            </p:nvSpPr>
            <p:spPr>
              <a:xfrm>
                <a:off x="714950" y="3564475"/>
                <a:ext cx="28300" cy="22775"/>
              </a:xfrm>
              <a:custGeom>
                <a:avLst/>
                <a:gdLst/>
                <a:ahLst/>
                <a:cxnLst/>
                <a:rect l="l" t="t" r="r" b="b"/>
                <a:pathLst>
                  <a:path w="1132" h="911" extrusionOk="0">
                    <a:moveTo>
                      <a:pt x="148" y="0"/>
                    </a:moveTo>
                    <a:cubicBezTo>
                      <a:pt x="114" y="0"/>
                      <a:pt x="81" y="12"/>
                      <a:pt x="60" y="39"/>
                    </a:cubicBezTo>
                    <a:cubicBezTo>
                      <a:pt x="13" y="87"/>
                      <a:pt x="1" y="159"/>
                      <a:pt x="37" y="206"/>
                    </a:cubicBezTo>
                    <a:cubicBezTo>
                      <a:pt x="72" y="254"/>
                      <a:pt x="108" y="289"/>
                      <a:pt x="144" y="325"/>
                    </a:cubicBezTo>
                    <a:cubicBezTo>
                      <a:pt x="168" y="349"/>
                      <a:pt x="203" y="385"/>
                      <a:pt x="239" y="409"/>
                    </a:cubicBezTo>
                    <a:cubicBezTo>
                      <a:pt x="298" y="468"/>
                      <a:pt x="370" y="528"/>
                      <a:pt x="441" y="587"/>
                    </a:cubicBezTo>
                    <a:cubicBezTo>
                      <a:pt x="501" y="635"/>
                      <a:pt x="572" y="694"/>
                      <a:pt x="632" y="754"/>
                    </a:cubicBezTo>
                    <a:cubicBezTo>
                      <a:pt x="668" y="778"/>
                      <a:pt x="703" y="801"/>
                      <a:pt x="739" y="825"/>
                    </a:cubicBezTo>
                    <a:cubicBezTo>
                      <a:pt x="775" y="849"/>
                      <a:pt x="799" y="885"/>
                      <a:pt x="846" y="897"/>
                    </a:cubicBezTo>
                    <a:cubicBezTo>
                      <a:pt x="866" y="907"/>
                      <a:pt x="886" y="910"/>
                      <a:pt x="907" y="910"/>
                    </a:cubicBezTo>
                    <a:cubicBezTo>
                      <a:pt x="934" y="910"/>
                      <a:pt x="962" y="904"/>
                      <a:pt x="989" y="897"/>
                    </a:cubicBezTo>
                    <a:cubicBezTo>
                      <a:pt x="1037" y="885"/>
                      <a:pt x="1072" y="861"/>
                      <a:pt x="1096" y="825"/>
                    </a:cubicBezTo>
                    <a:cubicBezTo>
                      <a:pt x="1120" y="801"/>
                      <a:pt x="1120" y="766"/>
                      <a:pt x="1120" y="730"/>
                    </a:cubicBezTo>
                    <a:cubicBezTo>
                      <a:pt x="1132" y="682"/>
                      <a:pt x="1120" y="635"/>
                      <a:pt x="1096" y="599"/>
                    </a:cubicBezTo>
                    <a:cubicBezTo>
                      <a:pt x="1072" y="563"/>
                      <a:pt x="1049" y="540"/>
                      <a:pt x="1025" y="528"/>
                    </a:cubicBezTo>
                    <a:cubicBezTo>
                      <a:pt x="977" y="492"/>
                      <a:pt x="930" y="456"/>
                      <a:pt x="882" y="420"/>
                    </a:cubicBezTo>
                    <a:cubicBezTo>
                      <a:pt x="810" y="373"/>
                      <a:pt x="739" y="325"/>
                      <a:pt x="668" y="278"/>
                    </a:cubicBezTo>
                    <a:cubicBezTo>
                      <a:pt x="596" y="230"/>
                      <a:pt x="525" y="182"/>
                      <a:pt x="453" y="147"/>
                    </a:cubicBezTo>
                    <a:cubicBezTo>
                      <a:pt x="382" y="99"/>
                      <a:pt x="298" y="51"/>
                      <a:pt x="215" y="16"/>
                    </a:cubicBezTo>
                    <a:cubicBezTo>
                      <a:pt x="195" y="6"/>
                      <a:pt x="17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2" name="Google Shape;3262;p76"/>
              <p:cNvSpPr/>
              <p:nvPr/>
            </p:nvSpPr>
            <p:spPr>
              <a:xfrm>
                <a:off x="741750" y="3565600"/>
                <a:ext cx="29775" cy="22500"/>
              </a:xfrm>
              <a:custGeom>
                <a:avLst/>
                <a:gdLst/>
                <a:ahLst/>
                <a:cxnLst/>
                <a:rect l="l" t="t" r="r" b="b"/>
                <a:pathLst>
                  <a:path w="1191" h="900" extrusionOk="0">
                    <a:moveTo>
                      <a:pt x="150" y="1"/>
                    </a:moveTo>
                    <a:cubicBezTo>
                      <a:pt x="98" y="1"/>
                      <a:pt x="44" y="50"/>
                      <a:pt x="24" y="90"/>
                    </a:cubicBezTo>
                    <a:cubicBezTo>
                      <a:pt x="0" y="161"/>
                      <a:pt x="24" y="233"/>
                      <a:pt x="84" y="268"/>
                    </a:cubicBezTo>
                    <a:cubicBezTo>
                      <a:pt x="167" y="304"/>
                      <a:pt x="239" y="352"/>
                      <a:pt x="310" y="399"/>
                    </a:cubicBezTo>
                    <a:cubicBezTo>
                      <a:pt x="358" y="423"/>
                      <a:pt x="381" y="447"/>
                      <a:pt x="417" y="471"/>
                    </a:cubicBezTo>
                    <a:cubicBezTo>
                      <a:pt x="429" y="471"/>
                      <a:pt x="429" y="483"/>
                      <a:pt x="441" y="483"/>
                    </a:cubicBezTo>
                    <a:cubicBezTo>
                      <a:pt x="441" y="495"/>
                      <a:pt x="453" y="495"/>
                      <a:pt x="465" y="506"/>
                    </a:cubicBezTo>
                    <a:cubicBezTo>
                      <a:pt x="489" y="518"/>
                      <a:pt x="500" y="530"/>
                      <a:pt x="512" y="542"/>
                    </a:cubicBezTo>
                    <a:cubicBezTo>
                      <a:pt x="584" y="602"/>
                      <a:pt x="655" y="661"/>
                      <a:pt x="715" y="721"/>
                    </a:cubicBezTo>
                    <a:cubicBezTo>
                      <a:pt x="750" y="756"/>
                      <a:pt x="774" y="792"/>
                      <a:pt x="810" y="816"/>
                    </a:cubicBezTo>
                    <a:cubicBezTo>
                      <a:pt x="846" y="852"/>
                      <a:pt x="881" y="876"/>
                      <a:pt x="929" y="887"/>
                    </a:cubicBezTo>
                    <a:cubicBezTo>
                      <a:pt x="965" y="899"/>
                      <a:pt x="1001" y="899"/>
                      <a:pt x="1024" y="899"/>
                    </a:cubicBezTo>
                    <a:cubicBezTo>
                      <a:pt x="1120" y="899"/>
                      <a:pt x="1191" y="816"/>
                      <a:pt x="1191" y="733"/>
                    </a:cubicBezTo>
                    <a:cubicBezTo>
                      <a:pt x="1191" y="697"/>
                      <a:pt x="1191" y="661"/>
                      <a:pt x="1179" y="637"/>
                    </a:cubicBezTo>
                    <a:cubicBezTo>
                      <a:pt x="1155" y="590"/>
                      <a:pt x="1131" y="554"/>
                      <a:pt x="1096" y="518"/>
                    </a:cubicBezTo>
                    <a:cubicBezTo>
                      <a:pt x="1048" y="483"/>
                      <a:pt x="1001" y="447"/>
                      <a:pt x="953" y="411"/>
                    </a:cubicBezTo>
                    <a:cubicBezTo>
                      <a:pt x="881" y="364"/>
                      <a:pt x="798" y="304"/>
                      <a:pt x="715" y="256"/>
                    </a:cubicBezTo>
                    <a:cubicBezTo>
                      <a:pt x="548" y="161"/>
                      <a:pt x="369" y="78"/>
                      <a:pt x="179" y="6"/>
                    </a:cubicBezTo>
                    <a:cubicBezTo>
                      <a:pt x="170" y="3"/>
                      <a:pt x="160"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3" name="Google Shape;3263;p76"/>
              <p:cNvSpPr/>
              <p:nvPr/>
            </p:nvSpPr>
            <p:spPr>
              <a:xfrm>
                <a:off x="760500" y="3595150"/>
                <a:ext cx="25325" cy="17250"/>
              </a:xfrm>
              <a:custGeom>
                <a:avLst/>
                <a:gdLst/>
                <a:ahLst/>
                <a:cxnLst/>
                <a:rect l="l" t="t" r="r" b="b"/>
                <a:pathLst>
                  <a:path w="1013" h="690" extrusionOk="0">
                    <a:moveTo>
                      <a:pt x="160" y="0"/>
                    </a:moveTo>
                    <a:cubicBezTo>
                      <a:pt x="109" y="0"/>
                      <a:pt x="56" y="25"/>
                      <a:pt x="36" y="75"/>
                    </a:cubicBezTo>
                    <a:cubicBezTo>
                      <a:pt x="0" y="134"/>
                      <a:pt x="12" y="194"/>
                      <a:pt x="60" y="241"/>
                    </a:cubicBezTo>
                    <a:cubicBezTo>
                      <a:pt x="120" y="301"/>
                      <a:pt x="191" y="348"/>
                      <a:pt x="251" y="396"/>
                    </a:cubicBezTo>
                    <a:cubicBezTo>
                      <a:pt x="322" y="432"/>
                      <a:pt x="381" y="479"/>
                      <a:pt x="453" y="515"/>
                    </a:cubicBezTo>
                    <a:cubicBezTo>
                      <a:pt x="512" y="551"/>
                      <a:pt x="572" y="598"/>
                      <a:pt x="643" y="634"/>
                    </a:cubicBezTo>
                    <a:cubicBezTo>
                      <a:pt x="691" y="646"/>
                      <a:pt x="727" y="670"/>
                      <a:pt x="774" y="682"/>
                    </a:cubicBezTo>
                    <a:cubicBezTo>
                      <a:pt x="789" y="687"/>
                      <a:pt x="805" y="689"/>
                      <a:pt x="821" y="689"/>
                    </a:cubicBezTo>
                    <a:cubicBezTo>
                      <a:pt x="883" y="689"/>
                      <a:pt x="949" y="655"/>
                      <a:pt x="977" y="598"/>
                    </a:cubicBezTo>
                    <a:cubicBezTo>
                      <a:pt x="1013" y="539"/>
                      <a:pt x="989" y="444"/>
                      <a:pt x="941" y="396"/>
                    </a:cubicBezTo>
                    <a:cubicBezTo>
                      <a:pt x="905" y="360"/>
                      <a:pt x="858" y="336"/>
                      <a:pt x="822" y="313"/>
                    </a:cubicBezTo>
                    <a:cubicBezTo>
                      <a:pt x="751" y="265"/>
                      <a:pt x="691" y="229"/>
                      <a:pt x="620" y="205"/>
                    </a:cubicBezTo>
                    <a:cubicBezTo>
                      <a:pt x="489" y="134"/>
                      <a:pt x="334" y="39"/>
                      <a:pt x="191" y="3"/>
                    </a:cubicBezTo>
                    <a:cubicBezTo>
                      <a:pt x="181" y="1"/>
                      <a:pt x="171" y="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4" name="Google Shape;3264;p76"/>
              <p:cNvSpPr/>
              <p:nvPr/>
            </p:nvSpPr>
            <p:spPr>
              <a:xfrm>
                <a:off x="785200" y="3592775"/>
                <a:ext cx="26525" cy="18775"/>
              </a:xfrm>
              <a:custGeom>
                <a:avLst/>
                <a:gdLst/>
                <a:ahLst/>
                <a:cxnLst/>
                <a:rect l="l" t="t" r="r" b="b"/>
                <a:pathLst>
                  <a:path w="1061" h="751" extrusionOk="0">
                    <a:moveTo>
                      <a:pt x="164" y="1"/>
                    </a:moveTo>
                    <a:cubicBezTo>
                      <a:pt x="100" y="1"/>
                      <a:pt x="33" y="37"/>
                      <a:pt x="13" y="110"/>
                    </a:cubicBezTo>
                    <a:cubicBezTo>
                      <a:pt x="1" y="193"/>
                      <a:pt x="48" y="265"/>
                      <a:pt x="120" y="289"/>
                    </a:cubicBezTo>
                    <a:lnTo>
                      <a:pt x="155" y="289"/>
                    </a:lnTo>
                    <a:cubicBezTo>
                      <a:pt x="167" y="300"/>
                      <a:pt x="179" y="312"/>
                      <a:pt x="203" y="312"/>
                    </a:cubicBezTo>
                    <a:cubicBezTo>
                      <a:pt x="227" y="324"/>
                      <a:pt x="263" y="336"/>
                      <a:pt x="286" y="360"/>
                    </a:cubicBezTo>
                    <a:cubicBezTo>
                      <a:pt x="346" y="384"/>
                      <a:pt x="406" y="431"/>
                      <a:pt x="465" y="467"/>
                    </a:cubicBezTo>
                    <a:cubicBezTo>
                      <a:pt x="477" y="467"/>
                      <a:pt x="477" y="479"/>
                      <a:pt x="489" y="479"/>
                    </a:cubicBezTo>
                    <a:cubicBezTo>
                      <a:pt x="489" y="479"/>
                      <a:pt x="501" y="491"/>
                      <a:pt x="501" y="491"/>
                    </a:cubicBezTo>
                    <a:cubicBezTo>
                      <a:pt x="513" y="491"/>
                      <a:pt x="513" y="503"/>
                      <a:pt x="525" y="503"/>
                    </a:cubicBezTo>
                    <a:cubicBezTo>
                      <a:pt x="548" y="527"/>
                      <a:pt x="572" y="551"/>
                      <a:pt x="596" y="574"/>
                    </a:cubicBezTo>
                    <a:cubicBezTo>
                      <a:pt x="620" y="598"/>
                      <a:pt x="656" y="622"/>
                      <a:pt x="679" y="646"/>
                    </a:cubicBezTo>
                    <a:cubicBezTo>
                      <a:pt x="727" y="681"/>
                      <a:pt x="763" y="729"/>
                      <a:pt x="822" y="741"/>
                    </a:cubicBezTo>
                    <a:cubicBezTo>
                      <a:pt x="841" y="747"/>
                      <a:pt x="860" y="750"/>
                      <a:pt x="877" y="750"/>
                    </a:cubicBezTo>
                    <a:cubicBezTo>
                      <a:pt x="925" y="750"/>
                      <a:pt x="966" y="728"/>
                      <a:pt x="1001" y="693"/>
                    </a:cubicBezTo>
                    <a:cubicBezTo>
                      <a:pt x="1048" y="634"/>
                      <a:pt x="1060" y="574"/>
                      <a:pt x="1048" y="515"/>
                    </a:cubicBezTo>
                    <a:cubicBezTo>
                      <a:pt x="1037" y="455"/>
                      <a:pt x="977" y="408"/>
                      <a:pt x="941" y="360"/>
                    </a:cubicBezTo>
                    <a:cubicBezTo>
                      <a:pt x="917" y="336"/>
                      <a:pt x="882" y="312"/>
                      <a:pt x="858" y="289"/>
                    </a:cubicBezTo>
                    <a:cubicBezTo>
                      <a:pt x="787" y="241"/>
                      <a:pt x="715" y="193"/>
                      <a:pt x="644" y="146"/>
                    </a:cubicBezTo>
                    <a:cubicBezTo>
                      <a:pt x="501" y="74"/>
                      <a:pt x="346" y="27"/>
                      <a:pt x="191" y="3"/>
                    </a:cubicBezTo>
                    <a:cubicBezTo>
                      <a:pt x="182" y="1"/>
                      <a:pt x="173" y="1"/>
                      <a:pt x="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5" name="Google Shape;3265;p76"/>
              <p:cNvSpPr/>
              <p:nvPr/>
            </p:nvSpPr>
            <p:spPr>
              <a:xfrm>
                <a:off x="657800" y="3599450"/>
                <a:ext cx="20950" cy="41925"/>
              </a:xfrm>
              <a:custGeom>
                <a:avLst/>
                <a:gdLst/>
                <a:ahLst/>
                <a:cxnLst/>
                <a:rect l="l" t="t" r="r" b="b"/>
                <a:pathLst>
                  <a:path w="838" h="1677" extrusionOk="0">
                    <a:moveTo>
                      <a:pt x="118" y="0"/>
                    </a:moveTo>
                    <a:cubicBezTo>
                      <a:pt x="85" y="0"/>
                      <a:pt x="57" y="22"/>
                      <a:pt x="48" y="57"/>
                    </a:cubicBezTo>
                    <a:cubicBezTo>
                      <a:pt x="1" y="188"/>
                      <a:pt x="84" y="343"/>
                      <a:pt x="132" y="462"/>
                    </a:cubicBezTo>
                    <a:cubicBezTo>
                      <a:pt x="179" y="605"/>
                      <a:pt x="239" y="736"/>
                      <a:pt x="287" y="867"/>
                    </a:cubicBezTo>
                    <a:cubicBezTo>
                      <a:pt x="346" y="1010"/>
                      <a:pt x="406" y="1141"/>
                      <a:pt x="477" y="1272"/>
                    </a:cubicBezTo>
                    <a:cubicBezTo>
                      <a:pt x="537" y="1391"/>
                      <a:pt x="620" y="1522"/>
                      <a:pt x="691" y="1641"/>
                    </a:cubicBezTo>
                    <a:cubicBezTo>
                      <a:pt x="708" y="1666"/>
                      <a:pt x="732" y="1676"/>
                      <a:pt x="755" y="1676"/>
                    </a:cubicBezTo>
                    <a:cubicBezTo>
                      <a:pt x="798" y="1676"/>
                      <a:pt x="838" y="1640"/>
                      <a:pt x="822" y="1593"/>
                    </a:cubicBezTo>
                    <a:cubicBezTo>
                      <a:pt x="763" y="1462"/>
                      <a:pt x="727" y="1319"/>
                      <a:pt x="668" y="1188"/>
                    </a:cubicBezTo>
                    <a:cubicBezTo>
                      <a:pt x="620" y="1046"/>
                      <a:pt x="560" y="915"/>
                      <a:pt x="513" y="784"/>
                    </a:cubicBezTo>
                    <a:cubicBezTo>
                      <a:pt x="453" y="641"/>
                      <a:pt x="406" y="510"/>
                      <a:pt x="346" y="367"/>
                    </a:cubicBezTo>
                    <a:cubicBezTo>
                      <a:pt x="298" y="248"/>
                      <a:pt x="263" y="93"/>
                      <a:pt x="156" y="10"/>
                    </a:cubicBezTo>
                    <a:cubicBezTo>
                      <a:pt x="143" y="3"/>
                      <a:pt x="130" y="0"/>
                      <a:pt x="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6" name="Google Shape;3266;p76"/>
              <p:cNvSpPr/>
              <p:nvPr/>
            </p:nvSpPr>
            <p:spPr>
              <a:xfrm>
                <a:off x="646500" y="3573175"/>
                <a:ext cx="10625" cy="19975"/>
              </a:xfrm>
              <a:custGeom>
                <a:avLst/>
                <a:gdLst/>
                <a:ahLst/>
                <a:cxnLst/>
                <a:rect l="l" t="t" r="r" b="b"/>
                <a:pathLst>
                  <a:path w="425" h="799" extrusionOk="0">
                    <a:moveTo>
                      <a:pt x="64" y="1"/>
                    </a:moveTo>
                    <a:cubicBezTo>
                      <a:pt x="43" y="1"/>
                      <a:pt x="20" y="14"/>
                      <a:pt x="12" y="37"/>
                    </a:cubicBezTo>
                    <a:cubicBezTo>
                      <a:pt x="0" y="72"/>
                      <a:pt x="0" y="108"/>
                      <a:pt x="12" y="144"/>
                    </a:cubicBezTo>
                    <a:cubicBezTo>
                      <a:pt x="24" y="180"/>
                      <a:pt x="36" y="215"/>
                      <a:pt x="48" y="239"/>
                    </a:cubicBezTo>
                    <a:cubicBezTo>
                      <a:pt x="72" y="299"/>
                      <a:pt x="96" y="358"/>
                      <a:pt x="119" y="430"/>
                    </a:cubicBezTo>
                    <a:cubicBezTo>
                      <a:pt x="143" y="477"/>
                      <a:pt x="179" y="537"/>
                      <a:pt x="203" y="596"/>
                    </a:cubicBezTo>
                    <a:cubicBezTo>
                      <a:pt x="227" y="656"/>
                      <a:pt x="262" y="715"/>
                      <a:pt x="298" y="763"/>
                    </a:cubicBezTo>
                    <a:cubicBezTo>
                      <a:pt x="310" y="788"/>
                      <a:pt x="330" y="798"/>
                      <a:pt x="350" y="798"/>
                    </a:cubicBezTo>
                    <a:cubicBezTo>
                      <a:pt x="387" y="798"/>
                      <a:pt x="425" y="762"/>
                      <a:pt x="417" y="715"/>
                    </a:cubicBezTo>
                    <a:cubicBezTo>
                      <a:pt x="405" y="656"/>
                      <a:pt x="381" y="596"/>
                      <a:pt x="369" y="537"/>
                    </a:cubicBezTo>
                    <a:cubicBezTo>
                      <a:pt x="346" y="477"/>
                      <a:pt x="322" y="418"/>
                      <a:pt x="298" y="346"/>
                    </a:cubicBezTo>
                    <a:cubicBezTo>
                      <a:pt x="274" y="299"/>
                      <a:pt x="250" y="239"/>
                      <a:pt x="227" y="180"/>
                    </a:cubicBezTo>
                    <a:cubicBezTo>
                      <a:pt x="203" y="144"/>
                      <a:pt x="191" y="108"/>
                      <a:pt x="179" y="84"/>
                    </a:cubicBezTo>
                    <a:cubicBezTo>
                      <a:pt x="155" y="49"/>
                      <a:pt x="131" y="25"/>
                      <a:pt x="96" y="13"/>
                    </a:cubicBezTo>
                    <a:cubicBezTo>
                      <a:pt x="87" y="4"/>
                      <a:pt x="76" y="1"/>
                      <a:pt x="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7" name="Google Shape;3267;p76"/>
              <p:cNvSpPr/>
              <p:nvPr/>
            </p:nvSpPr>
            <p:spPr>
              <a:xfrm>
                <a:off x="668175" y="3599250"/>
                <a:ext cx="12750" cy="27025"/>
              </a:xfrm>
              <a:custGeom>
                <a:avLst/>
                <a:gdLst/>
                <a:ahLst/>
                <a:cxnLst/>
                <a:rect l="l" t="t" r="r" b="b"/>
                <a:pathLst>
                  <a:path w="510" h="1081" extrusionOk="0">
                    <a:moveTo>
                      <a:pt x="118" y="0"/>
                    </a:moveTo>
                    <a:cubicBezTo>
                      <a:pt x="60" y="0"/>
                      <a:pt x="1" y="54"/>
                      <a:pt x="26" y="113"/>
                    </a:cubicBezTo>
                    <a:cubicBezTo>
                      <a:pt x="62" y="196"/>
                      <a:pt x="98" y="268"/>
                      <a:pt x="145" y="351"/>
                    </a:cubicBezTo>
                    <a:cubicBezTo>
                      <a:pt x="181" y="422"/>
                      <a:pt x="205" y="506"/>
                      <a:pt x="241" y="577"/>
                    </a:cubicBezTo>
                    <a:cubicBezTo>
                      <a:pt x="276" y="649"/>
                      <a:pt x="300" y="732"/>
                      <a:pt x="324" y="803"/>
                    </a:cubicBezTo>
                    <a:cubicBezTo>
                      <a:pt x="348" y="887"/>
                      <a:pt x="384" y="970"/>
                      <a:pt x="407" y="1042"/>
                    </a:cubicBezTo>
                    <a:cubicBezTo>
                      <a:pt x="418" y="1068"/>
                      <a:pt x="441" y="1081"/>
                      <a:pt x="462" y="1081"/>
                    </a:cubicBezTo>
                    <a:cubicBezTo>
                      <a:pt x="487" y="1081"/>
                      <a:pt x="509" y="1062"/>
                      <a:pt x="503" y="1030"/>
                    </a:cubicBezTo>
                    <a:cubicBezTo>
                      <a:pt x="503" y="934"/>
                      <a:pt x="503" y="851"/>
                      <a:pt x="479" y="756"/>
                    </a:cubicBezTo>
                    <a:cubicBezTo>
                      <a:pt x="467" y="673"/>
                      <a:pt x="443" y="589"/>
                      <a:pt x="419" y="518"/>
                    </a:cubicBezTo>
                    <a:cubicBezTo>
                      <a:pt x="395" y="422"/>
                      <a:pt x="360" y="351"/>
                      <a:pt x="324" y="268"/>
                    </a:cubicBezTo>
                    <a:cubicBezTo>
                      <a:pt x="276" y="184"/>
                      <a:pt x="241" y="101"/>
                      <a:pt x="181" y="30"/>
                    </a:cubicBezTo>
                    <a:cubicBezTo>
                      <a:pt x="164" y="9"/>
                      <a:pt x="141" y="0"/>
                      <a:pt x="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268" name="Google Shape;3268;p76"/>
          <p:cNvGrpSpPr/>
          <p:nvPr/>
        </p:nvGrpSpPr>
        <p:grpSpPr>
          <a:xfrm>
            <a:off x="1385329" y="3405761"/>
            <a:ext cx="1801306" cy="1217692"/>
            <a:chOff x="5629806" y="1354503"/>
            <a:chExt cx="399775" cy="270250"/>
          </a:xfrm>
        </p:grpSpPr>
        <p:sp>
          <p:nvSpPr>
            <p:cNvPr id="3269" name="Google Shape;3269;p76"/>
            <p:cNvSpPr/>
            <p:nvPr/>
          </p:nvSpPr>
          <p:spPr>
            <a:xfrm>
              <a:off x="5629806" y="1354503"/>
              <a:ext cx="399775" cy="270250"/>
            </a:xfrm>
            <a:custGeom>
              <a:avLst/>
              <a:gdLst/>
              <a:ahLst/>
              <a:cxnLst/>
              <a:rect l="l" t="t" r="r" b="b"/>
              <a:pathLst>
                <a:path w="15991" h="10810" extrusionOk="0">
                  <a:moveTo>
                    <a:pt x="679" y="671"/>
                  </a:moveTo>
                  <a:cubicBezTo>
                    <a:pt x="763" y="683"/>
                    <a:pt x="858" y="718"/>
                    <a:pt x="917" y="742"/>
                  </a:cubicBezTo>
                  <a:cubicBezTo>
                    <a:pt x="1120" y="802"/>
                    <a:pt x="1310" y="873"/>
                    <a:pt x="1513" y="944"/>
                  </a:cubicBezTo>
                  <a:cubicBezTo>
                    <a:pt x="2310" y="1266"/>
                    <a:pt x="3084" y="1683"/>
                    <a:pt x="3787" y="2171"/>
                  </a:cubicBezTo>
                  <a:cubicBezTo>
                    <a:pt x="3858" y="2218"/>
                    <a:pt x="3930" y="2278"/>
                    <a:pt x="4001" y="2326"/>
                  </a:cubicBezTo>
                  <a:cubicBezTo>
                    <a:pt x="3977" y="2361"/>
                    <a:pt x="3989" y="2409"/>
                    <a:pt x="4013" y="2433"/>
                  </a:cubicBezTo>
                  <a:cubicBezTo>
                    <a:pt x="4120" y="2314"/>
                    <a:pt x="4215" y="2183"/>
                    <a:pt x="4323" y="2064"/>
                  </a:cubicBezTo>
                  <a:lnTo>
                    <a:pt x="4323" y="2064"/>
                  </a:lnTo>
                  <a:cubicBezTo>
                    <a:pt x="4227" y="2183"/>
                    <a:pt x="4144" y="2302"/>
                    <a:pt x="4061" y="2421"/>
                  </a:cubicBezTo>
                  <a:cubicBezTo>
                    <a:pt x="3977" y="2540"/>
                    <a:pt x="3906" y="2659"/>
                    <a:pt x="3834" y="2790"/>
                  </a:cubicBezTo>
                  <a:cubicBezTo>
                    <a:pt x="3775" y="2897"/>
                    <a:pt x="3727" y="3016"/>
                    <a:pt x="3668" y="3123"/>
                  </a:cubicBezTo>
                  <a:cubicBezTo>
                    <a:pt x="3620" y="3230"/>
                    <a:pt x="3573" y="3350"/>
                    <a:pt x="3537" y="3457"/>
                  </a:cubicBezTo>
                  <a:cubicBezTo>
                    <a:pt x="3215" y="3242"/>
                    <a:pt x="2906" y="3016"/>
                    <a:pt x="2596" y="2802"/>
                  </a:cubicBezTo>
                  <a:cubicBezTo>
                    <a:pt x="2132" y="2457"/>
                    <a:pt x="1632" y="2123"/>
                    <a:pt x="1239" y="1695"/>
                  </a:cubicBezTo>
                  <a:cubicBezTo>
                    <a:pt x="965" y="1397"/>
                    <a:pt x="739" y="1052"/>
                    <a:pt x="679" y="671"/>
                  </a:cubicBezTo>
                  <a:close/>
                  <a:moveTo>
                    <a:pt x="13348" y="7719"/>
                  </a:moveTo>
                  <a:cubicBezTo>
                    <a:pt x="13324" y="7826"/>
                    <a:pt x="13300" y="7933"/>
                    <a:pt x="13252" y="8041"/>
                  </a:cubicBezTo>
                  <a:cubicBezTo>
                    <a:pt x="13217" y="8136"/>
                    <a:pt x="13169" y="8207"/>
                    <a:pt x="13109" y="8267"/>
                  </a:cubicBezTo>
                  <a:cubicBezTo>
                    <a:pt x="13705" y="8695"/>
                    <a:pt x="14241" y="9207"/>
                    <a:pt x="14669" y="9803"/>
                  </a:cubicBezTo>
                  <a:cubicBezTo>
                    <a:pt x="14544" y="9877"/>
                    <a:pt x="14404" y="9906"/>
                    <a:pt x="14260" y="9906"/>
                  </a:cubicBezTo>
                  <a:cubicBezTo>
                    <a:pt x="14034" y="9906"/>
                    <a:pt x="13796" y="9835"/>
                    <a:pt x="13586" y="9755"/>
                  </a:cubicBezTo>
                  <a:cubicBezTo>
                    <a:pt x="13169" y="9576"/>
                    <a:pt x="12764" y="9338"/>
                    <a:pt x="12371" y="9100"/>
                  </a:cubicBezTo>
                  <a:cubicBezTo>
                    <a:pt x="12467" y="9005"/>
                    <a:pt x="12562" y="8910"/>
                    <a:pt x="12645" y="8803"/>
                  </a:cubicBezTo>
                  <a:cubicBezTo>
                    <a:pt x="12764" y="8660"/>
                    <a:pt x="12883" y="8505"/>
                    <a:pt x="12990" y="8350"/>
                  </a:cubicBezTo>
                  <a:cubicBezTo>
                    <a:pt x="13026" y="8291"/>
                    <a:pt x="13062" y="8231"/>
                    <a:pt x="13109" y="8172"/>
                  </a:cubicBezTo>
                  <a:cubicBezTo>
                    <a:pt x="13181" y="8052"/>
                    <a:pt x="13240" y="7933"/>
                    <a:pt x="13300" y="7814"/>
                  </a:cubicBezTo>
                  <a:cubicBezTo>
                    <a:pt x="13324" y="7779"/>
                    <a:pt x="13336" y="7743"/>
                    <a:pt x="13348" y="7719"/>
                  </a:cubicBezTo>
                  <a:close/>
                  <a:moveTo>
                    <a:pt x="8558" y="1"/>
                  </a:moveTo>
                  <a:cubicBezTo>
                    <a:pt x="8508" y="1"/>
                    <a:pt x="8457" y="2"/>
                    <a:pt x="8406" y="4"/>
                  </a:cubicBezTo>
                  <a:cubicBezTo>
                    <a:pt x="8180" y="4"/>
                    <a:pt x="7966" y="28"/>
                    <a:pt x="7752" y="63"/>
                  </a:cubicBezTo>
                  <a:cubicBezTo>
                    <a:pt x="7609" y="87"/>
                    <a:pt x="7466" y="111"/>
                    <a:pt x="7335" y="135"/>
                  </a:cubicBezTo>
                  <a:cubicBezTo>
                    <a:pt x="7228" y="159"/>
                    <a:pt x="7133" y="182"/>
                    <a:pt x="7037" y="218"/>
                  </a:cubicBezTo>
                  <a:cubicBezTo>
                    <a:pt x="6859" y="266"/>
                    <a:pt x="6668" y="337"/>
                    <a:pt x="6490" y="409"/>
                  </a:cubicBezTo>
                  <a:cubicBezTo>
                    <a:pt x="6335" y="480"/>
                    <a:pt x="6168" y="552"/>
                    <a:pt x="6013" y="635"/>
                  </a:cubicBezTo>
                  <a:cubicBezTo>
                    <a:pt x="5882" y="706"/>
                    <a:pt x="5763" y="778"/>
                    <a:pt x="5632" y="861"/>
                  </a:cubicBezTo>
                  <a:cubicBezTo>
                    <a:pt x="5597" y="885"/>
                    <a:pt x="5561" y="909"/>
                    <a:pt x="5513" y="933"/>
                  </a:cubicBezTo>
                  <a:cubicBezTo>
                    <a:pt x="5370" y="1040"/>
                    <a:pt x="5228" y="1147"/>
                    <a:pt x="5085" y="1266"/>
                  </a:cubicBezTo>
                  <a:cubicBezTo>
                    <a:pt x="4954" y="1373"/>
                    <a:pt x="4835" y="1492"/>
                    <a:pt x="4716" y="1599"/>
                  </a:cubicBezTo>
                  <a:cubicBezTo>
                    <a:pt x="4644" y="1683"/>
                    <a:pt x="4573" y="1766"/>
                    <a:pt x="4501" y="1849"/>
                  </a:cubicBezTo>
                  <a:cubicBezTo>
                    <a:pt x="4382" y="1754"/>
                    <a:pt x="4275" y="1659"/>
                    <a:pt x="4156" y="1564"/>
                  </a:cubicBezTo>
                  <a:cubicBezTo>
                    <a:pt x="4001" y="1433"/>
                    <a:pt x="3846" y="1302"/>
                    <a:pt x="3680" y="1183"/>
                  </a:cubicBezTo>
                  <a:cubicBezTo>
                    <a:pt x="3358" y="933"/>
                    <a:pt x="3013" y="706"/>
                    <a:pt x="2644" y="528"/>
                  </a:cubicBezTo>
                  <a:cubicBezTo>
                    <a:pt x="2287" y="349"/>
                    <a:pt x="1882" y="206"/>
                    <a:pt x="1477" y="147"/>
                  </a:cubicBezTo>
                  <a:cubicBezTo>
                    <a:pt x="1281" y="88"/>
                    <a:pt x="1081" y="51"/>
                    <a:pt x="898" y="51"/>
                  </a:cubicBezTo>
                  <a:cubicBezTo>
                    <a:pt x="747" y="51"/>
                    <a:pt x="607" y="76"/>
                    <a:pt x="489" y="135"/>
                  </a:cubicBezTo>
                  <a:cubicBezTo>
                    <a:pt x="453" y="135"/>
                    <a:pt x="417" y="159"/>
                    <a:pt x="405" y="182"/>
                  </a:cubicBezTo>
                  <a:cubicBezTo>
                    <a:pt x="382" y="194"/>
                    <a:pt x="370" y="206"/>
                    <a:pt x="346" y="218"/>
                  </a:cubicBezTo>
                  <a:cubicBezTo>
                    <a:pt x="346" y="218"/>
                    <a:pt x="346" y="218"/>
                    <a:pt x="346" y="230"/>
                  </a:cubicBezTo>
                  <a:cubicBezTo>
                    <a:pt x="322" y="230"/>
                    <a:pt x="310" y="254"/>
                    <a:pt x="310" y="266"/>
                  </a:cubicBezTo>
                  <a:cubicBezTo>
                    <a:pt x="239" y="325"/>
                    <a:pt x="191" y="397"/>
                    <a:pt x="144" y="468"/>
                  </a:cubicBezTo>
                  <a:cubicBezTo>
                    <a:pt x="48" y="575"/>
                    <a:pt x="1" y="730"/>
                    <a:pt x="1" y="885"/>
                  </a:cubicBezTo>
                  <a:cubicBezTo>
                    <a:pt x="1" y="1290"/>
                    <a:pt x="251" y="1695"/>
                    <a:pt x="489" y="1992"/>
                  </a:cubicBezTo>
                  <a:cubicBezTo>
                    <a:pt x="751" y="2326"/>
                    <a:pt x="1072" y="2599"/>
                    <a:pt x="1406" y="2861"/>
                  </a:cubicBezTo>
                  <a:cubicBezTo>
                    <a:pt x="2025" y="3361"/>
                    <a:pt x="2656" y="3838"/>
                    <a:pt x="3287" y="4314"/>
                  </a:cubicBezTo>
                  <a:cubicBezTo>
                    <a:pt x="3275" y="4421"/>
                    <a:pt x="3251" y="4528"/>
                    <a:pt x="3239" y="4635"/>
                  </a:cubicBezTo>
                  <a:cubicBezTo>
                    <a:pt x="3215" y="4790"/>
                    <a:pt x="3203" y="4933"/>
                    <a:pt x="3192" y="5088"/>
                  </a:cubicBezTo>
                  <a:cubicBezTo>
                    <a:pt x="3049" y="7838"/>
                    <a:pt x="5037" y="10291"/>
                    <a:pt x="7823" y="10660"/>
                  </a:cubicBezTo>
                  <a:cubicBezTo>
                    <a:pt x="7859" y="10672"/>
                    <a:pt x="7906" y="10684"/>
                    <a:pt x="7954" y="10684"/>
                  </a:cubicBezTo>
                  <a:cubicBezTo>
                    <a:pt x="8152" y="10709"/>
                    <a:pt x="8350" y="10721"/>
                    <a:pt x="8546" y="10721"/>
                  </a:cubicBezTo>
                  <a:cubicBezTo>
                    <a:pt x="8715" y="10721"/>
                    <a:pt x="8884" y="10712"/>
                    <a:pt x="9049" y="10696"/>
                  </a:cubicBezTo>
                  <a:cubicBezTo>
                    <a:pt x="9216" y="10684"/>
                    <a:pt x="9371" y="10660"/>
                    <a:pt x="9538" y="10624"/>
                  </a:cubicBezTo>
                  <a:cubicBezTo>
                    <a:pt x="9645" y="10600"/>
                    <a:pt x="9752" y="10577"/>
                    <a:pt x="9871" y="10553"/>
                  </a:cubicBezTo>
                  <a:cubicBezTo>
                    <a:pt x="10264" y="10446"/>
                    <a:pt x="10657" y="10303"/>
                    <a:pt x="11014" y="10112"/>
                  </a:cubicBezTo>
                  <a:cubicBezTo>
                    <a:pt x="11193" y="10017"/>
                    <a:pt x="11359" y="9922"/>
                    <a:pt x="11526" y="9803"/>
                  </a:cubicBezTo>
                  <a:cubicBezTo>
                    <a:pt x="11562" y="9779"/>
                    <a:pt x="11597" y="9755"/>
                    <a:pt x="11633" y="9731"/>
                  </a:cubicBezTo>
                  <a:cubicBezTo>
                    <a:pt x="12407" y="10112"/>
                    <a:pt x="13217" y="10446"/>
                    <a:pt x="14062" y="10636"/>
                  </a:cubicBezTo>
                  <a:cubicBezTo>
                    <a:pt x="14300" y="10696"/>
                    <a:pt x="14550" y="10743"/>
                    <a:pt x="14800" y="10779"/>
                  </a:cubicBezTo>
                  <a:cubicBezTo>
                    <a:pt x="14921" y="10794"/>
                    <a:pt x="15041" y="10809"/>
                    <a:pt x="15162" y="10809"/>
                  </a:cubicBezTo>
                  <a:cubicBezTo>
                    <a:pt x="15232" y="10809"/>
                    <a:pt x="15302" y="10804"/>
                    <a:pt x="15372" y="10791"/>
                  </a:cubicBezTo>
                  <a:cubicBezTo>
                    <a:pt x="15800" y="10708"/>
                    <a:pt x="15991" y="10315"/>
                    <a:pt x="15836" y="9910"/>
                  </a:cubicBezTo>
                  <a:cubicBezTo>
                    <a:pt x="15681" y="9505"/>
                    <a:pt x="15336" y="9148"/>
                    <a:pt x="15038" y="8850"/>
                  </a:cubicBezTo>
                  <a:cubicBezTo>
                    <a:pt x="14729" y="8541"/>
                    <a:pt x="14383" y="8267"/>
                    <a:pt x="14014" y="8041"/>
                  </a:cubicBezTo>
                  <a:cubicBezTo>
                    <a:pt x="13836" y="7922"/>
                    <a:pt x="13645" y="7814"/>
                    <a:pt x="13443" y="7719"/>
                  </a:cubicBezTo>
                  <a:cubicBezTo>
                    <a:pt x="13407" y="7707"/>
                    <a:pt x="13383" y="7707"/>
                    <a:pt x="13359" y="7707"/>
                  </a:cubicBezTo>
                  <a:cubicBezTo>
                    <a:pt x="13431" y="7564"/>
                    <a:pt x="13490" y="7421"/>
                    <a:pt x="13550" y="7279"/>
                  </a:cubicBezTo>
                  <a:cubicBezTo>
                    <a:pt x="13610" y="7112"/>
                    <a:pt x="13657" y="6945"/>
                    <a:pt x="13705" y="6767"/>
                  </a:cubicBezTo>
                  <a:cubicBezTo>
                    <a:pt x="13729" y="6683"/>
                    <a:pt x="13752" y="6600"/>
                    <a:pt x="13776" y="6517"/>
                  </a:cubicBezTo>
                  <a:cubicBezTo>
                    <a:pt x="13800" y="6374"/>
                    <a:pt x="13836" y="6231"/>
                    <a:pt x="13848" y="6088"/>
                  </a:cubicBezTo>
                  <a:cubicBezTo>
                    <a:pt x="13860" y="5993"/>
                    <a:pt x="13871" y="5909"/>
                    <a:pt x="13883" y="5814"/>
                  </a:cubicBezTo>
                  <a:cubicBezTo>
                    <a:pt x="13907" y="5564"/>
                    <a:pt x="13907" y="5314"/>
                    <a:pt x="13895" y="5064"/>
                  </a:cubicBezTo>
                  <a:cubicBezTo>
                    <a:pt x="13871" y="4671"/>
                    <a:pt x="13812" y="4278"/>
                    <a:pt x="13705" y="3909"/>
                  </a:cubicBezTo>
                  <a:cubicBezTo>
                    <a:pt x="13169" y="2028"/>
                    <a:pt x="11633" y="516"/>
                    <a:pt x="9621" y="111"/>
                  </a:cubicBezTo>
                  <a:cubicBezTo>
                    <a:pt x="9502" y="87"/>
                    <a:pt x="9383" y="63"/>
                    <a:pt x="9264" y="51"/>
                  </a:cubicBezTo>
                  <a:cubicBezTo>
                    <a:pt x="9029" y="22"/>
                    <a:pt x="8793" y="1"/>
                    <a:pt x="8558"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70" name="Google Shape;3270;p76"/>
            <p:cNvGrpSpPr/>
            <p:nvPr/>
          </p:nvGrpSpPr>
          <p:grpSpPr>
            <a:xfrm>
              <a:off x="5633324" y="1355563"/>
              <a:ext cx="392739" cy="268131"/>
              <a:chOff x="4792462" y="1485625"/>
              <a:chExt cx="392739" cy="268131"/>
            </a:xfrm>
          </p:grpSpPr>
          <p:grpSp>
            <p:nvGrpSpPr>
              <p:cNvPr id="3271" name="Google Shape;3271;p76"/>
              <p:cNvGrpSpPr/>
              <p:nvPr/>
            </p:nvGrpSpPr>
            <p:grpSpPr>
              <a:xfrm>
                <a:off x="4865175" y="1485625"/>
                <a:ext cx="271200" cy="267125"/>
                <a:chOff x="4865175" y="1485625"/>
                <a:chExt cx="271200" cy="267125"/>
              </a:xfrm>
            </p:grpSpPr>
            <p:sp>
              <p:nvSpPr>
                <p:cNvPr id="3272" name="Google Shape;3272;p76"/>
                <p:cNvSpPr/>
                <p:nvPr/>
              </p:nvSpPr>
              <p:spPr>
                <a:xfrm>
                  <a:off x="4929775" y="1501500"/>
                  <a:ext cx="191700" cy="188450"/>
                </a:xfrm>
                <a:custGeom>
                  <a:avLst/>
                  <a:gdLst/>
                  <a:ahLst/>
                  <a:cxnLst/>
                  <a:rect l="l" t="t" r="r" b="b"/>
                  <a:pathLst>
                    <a:path w="7668" h="7538" extrusionOk="0">
                      <a:moveTo>
                        <a:pt x="381" y="1"/>
                      </a:moveTo>
                      <a:cubicBezTo>
                        <a:pt x="250" y="72"/>
                        <a:pt x="119" y="144"/>
                        <a:pt x="0" y="227"/>
                      </a:cubicBezTo>
                      <a:cubicBezTo>
                        <a:pt x="346" y="834"/>
                        <a:pt x="715" y="1429"/>
                        <a:pt x="1108" y="2001"/>
                      </a:cubicBezTo>
                      <a:cubicBezTo>
                        <a:pt x="1977" y="3263"/>
                        <a:pt x="2953" y="4442"/>
                        <a:pt x="4120" y="5442"/>
                      </a:cubicBezTo>
                      <a:cubicBezTo>
                        <a:pt x="4703" y="5930"/>
                        <a:pt x="5311" y="6382"/>
                        <a:pt x="5965" y="6775"/>
                      </a:cubicBezTo>
                      <a:cubicBezTo>
                        <a:pt x="6299" y="6978"/>
                        <a:pt x="6644" y="7156"/>
                        <a:pt x="6989" y="7323"/>
                      </a:cubicBezTo>
                      <a:cubicBezTo>
                        <a:pt x="7144" y="7394"/>
                        <a:pt x="7311" y="7466"/>
                        <a:pt x="7477" y="7537"/>
                      </a:cubicBezTo>
                      <a:cubicBezTo>
                        <a:pt x="7549" y="7418"/>
                        <a:pt x="7608" y="7299"/>
                        <a:pt x="7668" y="7180"/>
                      </a:cubicBezTo>
                      <a:cubicBezTo>
                        <a:pt x="7382" y="7025"/>
                        <a:pt x="7108" y="6871"/>
                        <a:pt x="6823" y="6704"/>
                      </a:cubicBezTo>
                      <a:cubicBezTo>
                        <a:pt x="6620" y="6585"/>
                        <a:pt x="6430" y="6454"/>
                        <a:pt x="6227" y="6323"/>
                      </a:cubicBezTo>
                      <a:cubicBezTo>
                        <a:pt x="5692" y="6204"/>
                        <a:pt x="5203" y="5918"/>
                        <a:pt x="4846" y="5501"/>
                      </a:cubicBezTo>
                      <a:cubicBezTo>
                        <a:pt x="4632" y="5299"/>
                        <a:pt x="4441" y="5049"/>
                        <a:pt x="4287" y="4775"/>
                      </a:cubicBezTo>
                      <a:cubicBezTo>
                        <a:pt x="4275" y="4763"/>
                        <a:pt x="4275" y="4739"/>
                        <a:pt x="4263" y="4727"/>
                      </a:cubicBezTo>
                      <a:cubicBezTo>
                        <a:pt x="4227" y="4644"/>
                        <a:pt x="4179" y="4549"/>
                        <a:pt x="4156" y="4454"/>
                      </a:cubicBezTo>
                      <a:cubicBezTo>
                        <a:pt x="4144" y="4430"/>
                        <a:pt x="4144" y="4418"/>
                        <a:pt x="4144" y="4394"/>
                      </a:cubicBezTo>
                      <a:cubicBezTo>
                        <a:pt x="3382" y="3727"/>
                        <a:pt x="2655" y="3025"/>
                        <a:pt x="2001" y="2275"/>
                      </a:cubicBezTo>
                      <a:cubicBezTo>
                        <a:pt x="1381" y="1572"/>
                        <a:pt x="810" y="822"/>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3" name="Google Shape;3273;p76"/>
                <p:cNvSpPr/>
                <p:nvPr/>
              </p:nvSpPr>
              <p:spPr>
                <a:xfrm>
                  <a:off x="4916075" y="1508950"/>
                  <a:ext cx="197675" cy="196775"/>
                </a:xfrm>
                <a:custGeom>
                  <a:avLst/>
                  <a:gdLst/>
                  <a:ahLst/>
                  <a:cxnLst/>
                  <a:rect l="l" t="t" r="r" b="b"/>
                  <a:pathLst>
                    <a:path w="7907" h="7871" extrusionOk="0">
                      <a:moveTo>
                        <a:pt x="429" y="0"/>
                      </a:moveTo>
                      <a:cubicBezTo>
                        <a:pt x="286" y="108"/>
                        <a:pt x="132" y="215"/>
                        <a:pt x="1" y="334"/>
                      </a:cubicBezTo>
                      <a:cubicBezTo>
                        <a:pt x="286" y="822"/>
                        <a:pt x="572" y="1322"/>
                        <a:pt x="894" y="1798"/>
                      </a:cubicBezTo>
                      <a:cubicBezTo>
                        <a:pt x="989" y="1953"/>
                        <a:pt x="1096" y="2108"/>
                        <a:pt x="1203" y="2263"/>
                      </a:cubicBezTo>
                      <a:cubicBezTo>
                        <a:pt x="1977" y="2798"/>
                        <a:pt x="2596" y="3513"/>
                        <a:pt x="3025" y="4358"/>
                      </a:cubicBezTo>
                      <a:cubicBezTo>
                        <a:pt x="3025" y="4358"/>
                        <a:pt x="3025" y="4370"/>
                        <a:pt x="3025" y="4370"/>
                      </a:cubicBezTo>
                      <a:cubicBezTo>
                        <a:pt x="3965" y="5465"/>
                        <a:pt x="5156" y="6394"/>
                        <a:pt x="6359" y="7168"/>
                      </a:cubicBezTo>
                      <a:cubicBezTo>
                        <a:pt x="6751" y="7418"/>
                        <a:pt x="7144" y="7644"/>
                        <a:pt x="7561" y="7870"/>
                      </a:cubicBezTo>
                      <a:cubicBezTo>
                        <a:pt x="7680" y="7727"/>
                        <a:pt x="7799" y="7573"/>
                        <a:pt x="7906" y="7418"/>
                      </a:cubicBezTo>
                      <a:cubicBezTo>
                        <a:pt x="7704" y="7335"/>
                        <a:pt x="7502" y="7239"/>
                        <a:pt x="7311" y="7144"/>
                      </a:cubicBezTo>
                      <a:cubicBezTo>
                        <a:pt x="6942" y="6965"/>
                        <a:pt x="6573" y="6763"/>
                        <a:pt x="6228" y="6537"/>
                      </a:cubicBezTo>
                      <a:cubicBezTo>
                        <a:pt x="3739" y="4989"/>
                        <a:pt x="1798" y="2572"/>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4" name="Google Shape;3274;p76"/>
                <p:cNvSpPr/>
                <p:nvPr/>
              </p:nvSpPr>
              <p:spPr>
                <a:xfrm>
                  <a:off x="4865175" y="1612825"/>
                  <a:ext cx="122675" cy="139925"/>
                </a:xfrm>
                <a:custGeom>
                  <a:avLst/>
                  <a:gdLst/>
                  <a:ahLst/>
                  <a:cxnLst/>
                  <a:rect l="l" t="t" r="r" b="b"/>
                  <a:pathLst>
                    <a:path w="4907" h="5597" extrusionOk="0">
                      <a:moveTo>
                        <a:pt x="144" y="1"/>
                      </a:moveTo>
                      <a:lnTo>
                        <a:pt x="144" y="1"/>
                      </a:lnTo>
                      <a:cubicBezTo>
                        <a:pt x="1" y="2751"/>
                        <a:pt x="1989" y="5204"/>
                        <a:pt x="4763" y="5573"/>
                      </a:cubicBezTo>
                      <a:cubicBezTo>
                        <a:pt x="4811" y="5585"/>
                        <a:pt x="4858" y="5585"/>
                        <a:pt x="4906" y="5597"/>
                      </a:cubicBezTo>
                      <a:cubicBezTo>
                        <a:pt x="4608" y="5406"/>
                        <a:pt x="4323" y="5216"/>
                        <a:pt x="4049" y="5001"/>
                      </a:cubicBezTo>
                      <a:cubicBezTo>
                        <a:pt x="3680" y="4715"/>
                        <a:pt x="3334" y="4394"/>
                        <a:pt x="3013" y="4049"/>
                      </a:cubicBezTo>
                      <a:cubicBezTo>
                        <a:pt x="2996" y="4053"/>
                        <a:pt x="2976" y="4056"/>
                        <a:pt x="2956" y="4056"/>
                      </a:cubicBezTo>
                      <a:cubicBezTo>
                        <a:pt x="2922" y="4056"/>
                        <a:pt x="2884" y="4048"/>
                        <a:pt x="2846" y="4025"/>
                      </a:cubicBezTo>
                      <a:lnTo>
                        <a:pt x="2834" y="4025"/>
                      </a:lnTo>
                      <a:cubicBezTo>
                        <a:pt x="2820" y="4028"/>
                        <a:pt x="2806" y="4029"/>
                        <a:pt x="2791" y="4029"/>
                      </a:cubicBezTo>
                      <a:cubicBezTo>
                        <a:pt x="2742" y="4029"/>
                        <a:pt x="2689" y="4014"/>
                        <a:pt x="2644" y="3977"/>
                      </a:cubicBezTo>
                      <a:cubicBezTo>
                        <a:pt x="2549" y="3906"/>
                        <a:pt x="2453" y="3823"/>
                        <a:pt x="2358" y="3727"/>
                      </a:cubicBezTo>
                      <a:cubicBezTo>
                        <a:pt x="1894" y="3382"/>
                        <a:pt x="1537" y="2894"/>
                        <a:pt x="1322" y="2346"/>
                      </a:cubicBezTo>
                      <a:cubicBezTo>
                        <a:pt x="1310" y="2310"/>
                        <a:pt x="1310" y="2275"/>
                        <a:pt x="1310" y="2251"/>
                      </a:cubicBezTo>
                      <a:cubicBezTo>
                        <a:pt x="1298" y="2215"/>
                        <a:pt x="1275" y="2179"/>
                        <a:pt x="1263" y="2156"/>
                      </a:cubicBezTo>
                      <a:cubicBezTo>
                        <a:pt x="1025" y="1822"/>
                        <a:pt x="810" y="1465"/>
                        <a:pt x="620" y="1108"/>
                      </a:cubicBezTo>
                      <a:cubicBezTo>
                        <a:pt x="441" y="763"/>
                        <a:pt x="275" y="382"/>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5" name="Google Shape;3275;p76"/>
                <p:cNvSpPr/>
                <p:nvPr/>
              </p:nvSpPr>
              <p:spPr>
                <a:xfrm>
                  <a:off x="4898825" y="1525625"/>
                  <a:ext cx="195875" cy="205100"/>
                </a:xfrm>
                <a:custGeom>
                  <a:avLst/>
                  <a:gdLst/>
                  <a:ahLst/>
                  <a:cxnLst/>
                  <a:rect l="l" t="t" r="r" b="b"/>
                  <a:pathLst>
                    <a:path w="7835" h="8204" extrusionOk="0">
                      <a:moveTo>
                        <a:pt x="322" y="0"/>
                      </a:moveTo>
                      <a:cubicBezTo>
                        <a:pt x="214" y="119"/>
                        <a:pt x="107" y="238"/>
                        <a:pt x="0" y="369"/>
                      </a:cubicBezTo>
                      <a:cubicBezTo>
                        <a:pt x="298" y="905"/>
                        <a:pt x="524" y="1500"/>
                        <a:pt x="691" y="2060"/>
                      </a:cubicBezTo>
                      <a:cubicBezTo>
                        <a:pt x="822" y="2489"/>
                        <a:pt x="869" y="2953"/>
                        <a:pt x="1060" y="3358"/>
                      </a:cubicBezTo>
                      <a:cubicBezTo>
                        <a:pt x="1274" y="3810"/>
                        <a:pt x="1726" y="3917"/>
                        <a:pt x="2155" y="4072"/>
                      </a:cubicBezTo>
                      <a:cubicBezTo>
                        <a:pt x="3155" y="4429"/>
                        <a:pt x="3762" y="5286"/>
                        <a:pt x="4441" y="6037"/>
                      </a:cubicBezTo>
                      <a:cubicBezTo>
                        <a:pt x="5120" y="6799"/>
                        <a:pt x="5906" y="7441"/>
                        <a:pt x="6763" y="7989"/>
                      </a:cubicBezTo>
                      <a:cubicBezTo>
                        <a:pt x="6882" y="8061"/>
                        <a:pt x="7013" y="8132"/>
                        <a:pt x="7132" y="8203"/>
                      </a:cubicBezTo>
                      <a:cubicBezTo>
                        <a:pt x="7382" y="8037"/>
                        <a:pt x="7620" y="7846"/>
                        <a:pt x="7834" y="7632"/>
                      </a:cubicBezTo>
                      <a:cubicBezTo>
                        <a:pt x="6727" y="7037"/>
                        <a:pt x="5679" y="6310"/>
                        <a:pt x="4727" y="5489"/>
                      </a:cubicBezTo>
                      <a:cubicBezTo>
                        <a:pt x="4191" y="5025"/>
                        <a:pt x="3667" y="4536"/>
                        <a:pt x="3203" y="3989"/>
                      </a:cubicBezTo>
                      <a:cubicBezTo>
                        <a:pt x="2953" y="3870"/>
                        <a:pt x="2703" y="3715"/>
                        <a:pt x="2488" y="3548"/>
                      </a:cubicBezTo>
                      <a:cubicBezTo>
                        <a:pt x="1965" y="3286"/>
                        <a:pt x="1560" y="2810"/>
                        <a:pt x="1417" y="2238"/>
                      </a:cubicBezTo>
                      <a:cubicBezTo>
                        <a:pt x="1381" y="2167"/>
                        <a:pt x="1345" y="2108"/>
                        <a:pt x="1310" y="2036"/>
                      </a:cubicBezTo>
                      <a:cubicBezTo>
                        <a:pt x="1262" y="1929"/>
                        <a:pt x="1286" y="1834"/>
                        <a:pt x="1345" y="1774"/>
                      </a:cubicBezTo>
                      <a:lnTo>
                        <a:pt x="1345" y="1762"/>
                      </a:lnTo>
                      <a:cubicBezTo>
                        <a:pt x="1345" y="1750"/>
                        <a:pt x="1345" y="1738"/>
                        <a:pt x="1345" y="1727"/>
                      </a:cubicBezTo>
                      <a:cubicBezTo>
                        <a:pt x="1274" y="1619"/>
                        <a:pt x="1203" y="1512"/>
                        <a:pt x="1131" y="1405"/>
                      </a:cubicBezTo>
                      <a:cubicBezTo>
                        <a:pt x="845" y="953"/>
                        <a:pt x="560" y="488"/>
                        <a:pt x="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6" name="Google Shape;3276;p76"/>
                <p:cNvSpPr/>
                <p:nvPr/>
              </p:nvSpPr>
              <p:spPr>
                <a:xfrm>
                  <a:off x="4884825" y="1545850"/>
                  <a:ext cx="179500" cy="203325"/>
                </a:xfrm>
                <a:custGeom>
                  <a:avLst/>
                  <a:gdLst/>
                  <a:ahLst/>
                  <a:cxnLst/>
                  <a:rect l="l" t="t" r="r" b="b"/>
                  <a:pathLst>
                    <a:path w="7180" h="8133" extrusionOk="0">
                      <a:moveTo>
                        <a:pt x="227" y="1"/>
                      </a:moveTo>
                      <a:cubicBezTo>
                        <a:pt x="143" y="132"/>
                        <a:pt x="72" y="251"/>
                        <a:pt x="0" y="382"/>
                      </a:cubicBezTo>
                      <a:cubicBezTo>
                        <a:pt x="72" y="703"/>
                        <a:pt x="108" y="1037"/>
                        <a:pt x="179" y="1358"/>
                      </a:cubicBezTo>
                      <a:cubicBezTo>
                        <a:pt x="274" y="1799"/>
                        <a:pt x="381" y="2215"/>
                        <a:pt x="548" y="2632"/>
                      </a:cubicBezTo>
                      <a:cubicBezTo>
                        <a:pt x="870" y="3430"/>
                        <a:pt x="1394" y="4037"/>
                        <a:pt x="2013" y="4620"/>
                      </a:cubicBezTo>
                      <a:cubicBezTo>
                        <a:pt x="2310" y="4906"/>
                        <a:pt x="2608" y="5192"/>
                        <a:pt x="2870" y="5501"/>
                      </a:cubicBezTo>
                      <a:cubicBezTo>
                        <a:pt x="3144" y="5835"/>
                        <a:pt x="3370" y="6216"/>
                        <a:pt x="3656" y="6537"/>
                      </a:cubicBezTo>
                      <a:cubicBezTo>
                        <a:pt x="3965" y="6894"/>
                        <a:pt x="4358" y="7156"/>
                        <a:pt x="4763" y="7406"/>
                      </a:cubicBezTo>
                      <a:cubicBezTo>
                        <a:pt x="5144" y="7645"/>
                        <a:pt x="5537" y="7871"/>
                        <a:pt x="5930" y="8085"/>
                      </a:cubicBezTo>
                      <a:cubicBezTo>
                        <a:pt x="5966" y="8109"/>
                        <a:pt x="6001" y="8121"/>
                        <a:pt x="6037" y="8133"/>
                      </a:cubicBezTo>
                      <a:cubicBezTo>
                        <a:pt x="6430" y="8037"/>
                        <a:pt x="6823" y="7883"/>
                        <a:pt x="7180" y="7692"/>
                      </a:cubicBezTo>
                      <a:cubicBezTo>
                        <a:pt x="7049" y="7621"/>
                        <a:pt x="6918" y="7537"/>
                        <a:pt x="6787" y="7442"/>
                      </a:cubicBezTo>
                      <a:cubicBezTo>
                        <a:pt x="5930" y="6871"/>
                        <a:pt x="5156" y="6180"/>
                        <a:pt x="4477" y="5406"/>
                      </a:cubicBezTo>
                      <a:cubicBezTo>
                        <a:pt x="4120" y="5001"/>
                        <a:pt x="3787" y="4573"/>
                        <a:pt x="3370" y="4227"/>
                      </a:cubicBezTo>
                      <a:cubicBezTo>
                        <a:pt x="2953" y="3882"/>
                        <a:pt x="2489" y="3775"/>
                        <a:pt x="2001" y="3573"/>
                      </a:cubicBezTo>
                      <a:cubicBezTo>
                        <a:pt x="1560" y="3406"/>
                        <a:pt x="1239" y="3084"/>
                        <a:pt x="1072" y="2644"/>
                      </a:cubicBezTo>
                      <a:cubicBezTo>
                        <a:pt x="893" y="2215"/>
                        <a:pt x="846" y="1739"/>
                        <a:pt x="715" y="1287"/>
                      </a:cubicBezTo>
                      <a:cubicBezTo>
                        <a:pt x="584" y="846"/>
                        <a:pt x="417" y="429"/>
                        <a:pt x="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7" name="Google Shape;3277;p76"/>
                <p:cNvSpPr/>
                <p:nvPr/>
              </p:nvSpPr>
              <p:spPr>
                <a:xfrm>
                  <a:off x="4874100" y="1563725"/>
                  <a:ext cx="153325" cy="189025"/>
                </a:xfrm>
                <a:custGeom>
                  <a:avLst/>
                  <a:gdLst/>
                  <a:ahLst/>
                  <a:cxnLst/>
                  <a:rect l="l" t="t" r="r" b="b"/>
                  <a:pathLst>
                    <a:path w="6133" h="7561" extrusionOk="0">
                      <a:moveTo>
                        <a:pt x="263" y="0"/>
                      </a:moveTo>
                      <a:cubicBezTo>
                        <a:pt x="168" y="226"/>
                        <a:pt x="72" y="453"/>
                        <a:pt x="1" y="691"/>
                      </a:cubicBezTo>
                      <a:cubicBezTo>
                        <a:pt x="48" y="965"/>
                        <a:pt x="96" y="1226"/>
                        <a:pt x="168" y="1500"/>
                      </a:cubicBezTo>
                      <a:cubicBezTo>
                        <a:pt x="322" y="2036"/>
                        <a:pt x="549" y="2548"/>
                        <a:pt x="822" y="3024"/>
                      </a:cubicBezTo>
                      <a:cubicBezTo>
                        <a:pt x="989" y="3322"/>
                        <a:pt x="1180" y="3596"/>
                        <a:pt x="1370" y="3870"/>
                      </a:cubicBezTo>
                      <a:cubicBezTo>
                        <a:pt x="1549" y="3965"/>
                        <a:pt x="1703" y="4096"/>
                        <a:pt x="1846" y="4227"/>
                      </a:cubicBezTo>
                      <a:cubicBezTo>
                        <a:pt x="2251" y="4453"/>
                        <a:pt x="2561" y="4834"/>
                        <a:pt x="2727" y="5275"/>
                      </a:cubicBezTo>
                      <a:cubicBezTo>
                        <a:pt x="3073" y="5715"/>
                        <a:pt x="3466" y="6108"/>
                        <a:pt x="3906" y="6453"/>
                      </a:cubicBezTo>
                      <a:cubicBezTo>
                        <a:pt x="4406" y="6858"/>
                        <a:pt x="4954" y="7191"/>
                        <a:pt x="5525" y="7501"/>
                      </a:cubicBezTo>
                      <a:lnTo>
                        <a:pt x="5644" y="7561"/>
                      </a:lnTo>
                      <a:cubicBezTo>
                        <a:pt x="5811" y="7549"/>
                        <a:pt x="5966" y="7525"/>
                        <a:pt x="6133" y="7501"/>
                      </a:cubicBezTo>
                      <a:cubicBezTo>
                        <a:pt x="6037" y="7453"/>
                        <a:pt x="5942" y="7406"/>
                        <a:pt x="5859" y="7358"/>
                      </a:cubicBezTo>
                      <a:cubicBezTo>
                        <a:pt x="5085" y="6918"/>
                        <a:pt x="4287" y="6489"/>
                        <a:pt x="3739" y="5763"/>
                      </a:cubicBezTo>
                      <a:cubicBezTo>
                        <a:pt x="3466" y="5406"/>
                        <a:pt x="3227" y="5036"/>
                        <a:pt x="2930" y="4703"/>
                      </a:cubicBezTo>
                      <a:cubicBezTo>
                        <a:pt x="2620" y="4370"/>
                        <a:pt x="2275" y="4060"/>
                        <a:pt x="1942" y="3739"/>
                      </a:cubicBezTo>
                      <a:cubicBezTo>
                        <a:pt x="1370" y="3143"/>
                        <a:pt x="941" y="2488"/>
                        <a:pt x="668" y="1715"/>
                      </a:cubicBezTo>
                      <a:cubicBezTo>
                        <a:pt x="489" y="1167"/>
                        <a:pt x="346" y="584"/>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8" name="Google Shape;3278;p76"/>
                <p:cNvSpPr/>
                <p:nvPr/>
              </p:nvSpPr>
              <p:spPr>
                <a:xfrm>
                  <a:off x="4999125" y="1485625"/>
                  <a:ext cx="137250" cy="126625"/>
                </a:xfrm>
                <a:custGeom>
                  <a:avLst/>
                  <a:gdLst/>
                  <a:ahLst/>
                  <a:cxnLst/>
                  <a:rect l="l" t="t" r="r" b="b"/>
                  <a:pathLst>
                    <a:path w="5490" h="5065" extrusionOk="0">
                      <a:moveTo>
                        <a:pt x="203" y="0"/>
                      </a:moveTo>
                      <a:cubicBezTo>
                        <a:pt x="135" y="0"/>
                        <a:pt x="68" y="2"/>
                        <a:pt x="0" y="5"/>
                      </a:cubicBezTo>
                      <a:cubicBezTo>
                        <a:pt x="191" y="267"/>
                        <a:pt x="405" y="529"/>
                        <a:pt x="620" y="790"/>
                      </a:cubicBezTo>
                      <a:cubicBezTo>
                        <a:pt x="1941" y="2362"/>
                        <a:pt x="3513" y="3743"/>
                        <a:pt x="5227" y="4898"/>
                      </a:cubicBezTo>
                      <a:cubicBezTo>
                        <a:pt x="5311" y="4946"/>
                        <a:pt x="5394" y="5005"/>
                        <a:pt x="5489" y="5065"/>
                      </a:cubicBezTo>
                      <a:cubicBezTo>
                        <a:pt x="5465" y="4672"/>
                        <a:pt x="5394" y="4279"/>
                        <a:pt x="5299" y="3910"/>
                      </a:cubicBezTo>
                      <a:cubicBezTo>
                        <a:pt x="4930" y="3838"/>
                        <a:pt x="4632" y="3600"/>
                        <a:pt x="4346" y="3350"/>
                      </a:cubicBezTo>
                      <a:cubicBezTo>
                        <a:pt x="3989" y="3017"/>
                        <a:pt x="3632" y="2684"/>
                        <a:pt x="3287" y="2350"/>
                      </a:cubicBezTo>
                      <a:cubicBezTo>
                        <a:pt x="2572" y="1660"/>
                        <a:pt x="1905" y="945"/>
                        <a:pt x="1251" y="207"/>
                      </a:cubicBezTo>
                      <a:cubicBezTo>
                        <a:pt x="1227" y="183"/>
                        <a:pt x="1215" y="148"/>
                        <a:pt x="1203" y="112"/>
                      </a:cubicBezTo>
                      <a:cubicBezTo>
                        <a:pt x="1096" y="88"/>
                        <a:pt x="977" y="64"/>
                        <a:pt x="858" y="52"/>
                      </a:cubicBezTo>
                      <a:cubicBezTo>
                        <a:pt x="639" y="16"/>
                        <a:pt x="421"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9" name="Google Shape;3279;p76"/>
                <p:cNvSpPr/>
                <p:nvPr/>
              </p:nvSpPr>
              <p:spPr>
                <a:xfrm>
                  <a:off x="4972050" y="1486925"/>
                  <a:ext cx="164025" cy="161350"/>
                </a:xfrm>
                <a:custGeom>
                  <a:avLst/>
                  <a:gdLst/>
                  <a:ahLst/>
                  <a:cxnLst/>
                  <a:rect l="l" t="t" r="r" b="b"/>
                  <a:pathLst>
                    <a:path w="6561" h="6454" extrusionOk="0">
                      <a:moveTo>
                        <a:pt x="417" y="0"/>
                      </a:moveTo>
                      <a:cubicBezTo>
                        <a:pt x="274" y="24"/>
                        <a:pt x="143" y="48"/>
                        <a:pt x="0" y="84"/>
                      </a:cubicBezTo>
                      <a:cubicBezTo>
                        <a:pt x="83" y="227"/>
                        <a:pt x="167" y="357"/>
                        <a:pt x="250" y="488"/>
                      </a:cubicBezTo>
                      <a:cubicBezTo>
                        <a:pt x="464" y="822"/>
                        <a:pt x="691" y="1143"/>
                        <a:pt x="929" y="1465"/>
                      </a:cubicBezTo>
                      <a:cubicBezTo>
                        <a:pt x="1786" y="2620"/>
                        <a:pt x="2786" y="3703"/>
                        <a:pt x="3881" y="4632"/>
                      </a:cubicBezTo>
                      <a:cubicBezTo>
                        <a:pt x="4429" y="5096"/>
                        <a:pt x="5001" y="5537"/>
                        <a:pt x="5596" y="5930"/>
                      </a:cubicBezTo>
                      <a:cubicBezTo>
                        <a:pt x="5870" y="6120"/>
                        <a:pt x="6156" y="6287"/>
                        <a:pt x="6453" y="6453"/>
                      </a:cubicBezTo>
                      <a:cubicBezTo>
                        <a:pt x="6477" y="6322"/>
                        <a:pt x="6513" y="6180"/>
                        <a:pt x="6525" y="6025"/>
                      </a:cubicBezTo>
                      <a:cubicBezTo>
                        <a:pt x="6537" y="5941"/>
                        <a:pt x="6548" y="5846"/>
                        <a:pt x="6560" y="5763"/>
                      </a:cubicBezTo>
                      <a:cubicBezTo>
                        <a:pt x="5334" y="5001"/>
                        <a:pt x="4191" y="4120"/>
                        <a:pt x="3143" y="3132"/>
                      </a:cubicBezTo>
                      <a:cubicBezTo>
                        <a:pt x="2369" y="2405"/>
                        <a:pt x="1643" y="1608"/>
                        <a:pt x="988" y="762"/>
                      </a:cubicBezTo>
                      <a:cubicBezTo>
                        <a:pt x="798" y="512"/>
                        <a:pt x="607" y="262"/>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0" name="Google Shape;3280;p76"/>
                <p:cNvSpPr/>
                <p:nvPr/>
              </p:nvSpPr>
              <p:spPr>
                <a:xfrm>
                  <a:off x="4951200" y="1491075"/>
                  <a:ext cx="180700" cy="176550"/>
                </a:xfrm>
                <a:custGeom>
                  <a:avLst/>
                  <a:gdLst/>
                  <a:ahLst/>
                  <a:cxnLst/>
                  <a:rect l="l" t="t" r="r" b="b"/>
                  <a:pathLst>
                    <a:path w="7228" h="7062" extrusionOk="0">
                      <a:moveTo>
                        <a:pt x="560" y="1"/>
                      </a:moveTo>
                      <a:cubicBezTo>
                        <a:pt x="370" y="49"/>
                        <a:pt x="179" y="120"/>
                        <a:pt x="1" y="191"/>
                      </a:cubicBezTo>
                      <a:cubicBezTo>
                        <a:pt x="465" y="965"/>
                        <a:pt x="1013" y="1680"/>
                        <a:pt x="1608" y="2347"/>
                      </a:cubicBezTo>
                      <a:cubicBezTo>
                        <a:pt x="2406" y="3228"/>
                        <a:pt x="3299" y="4001"/>
                        <a:pt x="4192" y="4763"/>
                      </a:cubicBezTo>
                      <a:cubicBezTo>
                        <a:pt x="4894" y="5133"/>
                        <a:pt x="5501" y="5680"/>
                        <a:pt x="5930" y="6371"/>
                      </a:cubicBezTo>
                      <a:cubicBezTo>
                        <a:pt x="5930" y="6383"/>
                        <a:pt x="5942" y="6395"/>
                        <a:pt x="5954" y="6418"/>
                      </a:cubicBezTo>
                      <a:cubicBezTo>
                        <a:pt x="6037" y="6478"/>
                        <a:pt x="6132" y="6537"/>
                        <a:pt x="6228" y="6597"/>
                      </a:cubicBezTo>
                      <a:cubicBezTo>
                        <a:pt x="6501" y="6752"/>
                        <a:pt x="6775" y="6907"/>
                        <a:pt x="7061" y="7061"/>
                      </a:cubicBezTo>
                      <a:cubicBezTo>
                        <a:pt x="7121" y="6895"/>
                        <a:pt x="7180" y="6728"/>
                        <a:pt x="7228" y="6549"/>
                      </a:cubicBezTo>
                      <a:cubicBezTo>
                        <a:pt x="7192" y="6537"/>
                        <a:pt x="7168" y="6514"/>
                        <a:pt x="7132" y="6502"/>
                      </a:cubicBezTo>
                      <a:cubicBezTo>
                        <a:pt x="6787" y="6287"/>
                        <a:pt x="6454" y="6073"/>
                        <a:pt x="6108" y="5847"/>
                      </a:cubicBezTo>
                      <a:cubicBezTo>
                        <a:pt x="4894" y="5013"/>
                        <a:pt x="3763" y="4049"/>
                        <a:pt x="2763" y="2966"/>
                      </a:cubicBezTo>
                      <a:cubicBezTo>
                        <a:pt x="2263" y="2418"/>
                        <a:pt x="1798" y="1835"/>
                        <a:pt x="1370" y="1227"/>
                      </a:cubicBezTo>
                      <a:cubicBezTo>
                        <a:pt x="1155" y="930"/>
                        <a:pt x="953" y="632"/>
                        <a:pt x="751" y="322"/>
                      </a:cubicBezTo>
                      <a:cubicBezTo>
                        <a:pt x="691" y="215"/>
                        <a:pt x="620" y="108"/>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81" name="Google Shape;3281;p76"/>
              <p:cNvGrpSpPr/>
              <p:nvPr/>
            </p:nvGrpSpPr>
            <p:grpSpPr>
              <a:xfrm>
                <a:off x="4868750" y="1485725"/>
                <a:ext cx="267925" cy="267700"/>
                <a:chOff x="4868750" y="1485725"/>
                <a:chExt cx="267925" cy="267700"/>
              </a:xfrm>
            </p:grpSpPr>
            <p:sp>
              <p:nvSpPr>
                <p:cNvPr id="3282" name="Google Shape;3282;p76"/>
                <p:cNvSpPr/>
                <p:nvPr/>
              </p:nvSpPr>
              <p:spPr>
                <a:xfrm>
                  <a:off x="4982450" y="1485725"/>
                  <a:ext cx="154225" cy="145275"/>
                </a:xfrm>
                <a:custGeom>
                  <a:avLst/>
                  <a:gdLst/>
                  <a:ahLst/>
                  <a:cxnLst/>
                  <a:rect l="l" t="t" r="r" b="b"/>
                  <a:pathLst>
                    <a:path w="6169" h="5811" extrusionOk="0">
                      <a:moveTo>
                        <a:pt x="667" y="1"/>
                      </a:moveTo>
                      <a:cubicBezTo>
                        <a:pt x="441" y="1"/>
                        <a:pt x="215" y="24"/>
                        <a:pt x="1" y="60"/>
                      </a:cubicBezTo>
                      <a:cubicBezTo>
                        <a:pt x="191" y="310"/>
                        <a:pt x="382" y="560"/>
                        <a:pt x="572" y="810"/>
                      </a:cubicBezTo>
                      <a:cubicBezTo>
                        <a:pt x="1227" y="1656"/>
                        <a:pt x="1953" y="2453"/>
                        <a:pt x="2727" y="3192"/>
                      </a:cubicBezTo>
                      <a:cubicBezTo>
                        <a:pt x="3775" y="4180"/>
                        <a:pt x="4918" y="5049"/>
                        <a:pt x="6144" y="5811"/>
                      </a:cubicBezTo>
                      <a:cubicBezTo>
                        <a:pt x="6168" y="5561"/>
                        <a:pt x="6168" y="5311"/>
                        <a:pt x="6156" y="5061"/>
                      </a:cubicBezTo>
                      <a:cubicBezTo>
                        <a:pt x="6061" y="5001"/>
                        <a:pt x="5978" y="4942"/>
                        <a:pt x="5894" y="4894"/>
                      </a:cubicBezTo>
                      <a:cubicBezTo>
                        <a:pt x="4180" y="3739"/>
                        <a:pt x="2608" y="2358"/>
                        <a:pt x="1287" y="786"/>
                      </a:cubicBezTo>
                      <a:cubicBezTo>
                        <a:pt x="1072" y="525"/>
                        <a:pt x="858" y="263"/>
                        <a:pt x="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3" name="Google Shape;3283;p76"/>
                <p:cNvSpPr/>
                <p:nvPr/>
              </p:nvSpPr>
              <p:spPr>
                <a:xfrm>
                  <a:off x="4939300" y="1495850"/>
                  <a:ext cx="188150" cy="185175"/>
                </a:xfrm>
                <a:custGeom>
                  <a:avLst/>
                  <a:gdLst/>
                  <a:ahLst/>
                  <a:cxnLst/>
                  <a:rect l="l" t="t" r="r" b="b"/>
                  <a:pathLst>
                    <a:path w="7526" h="7407" extrusionOk="0">
                      <a:moveTo>
                        <a:pt x="477" y="0"/>
                      </a:moveTo>
                      <a:cubicBezTo>
                        <a:pt x="310" y="72"/>
                        <a:pt x="155" y="143"/>
                        <a:pt x="0" y="227"/>
                      </a:cubicBezTo>
                      <a:cubicBezTo>
                        <a:pt x="429" y="1048"/>
                        <a:pt x="989" y="1798"/>
                        <a:pt x="1608" y="2501"/>
                      </a:cubicBezTo>
                      <a:cubicBezTo>
                        <a:pt x="2274" y="3251"/>
                        <a:pt x="3001" y="3953"/>
                        <a:pt x="3763" y="4620"/>
                      </a:cubicBezTo>
                      <a:cubicBezTo>
                        <a:pt x="3763" y="4644"/>
                        <a:pt x="3763" y="4656"/>
                        <a:pt x="3775" y="4680"/>
                      </a:cubicBezTo>
                      <a:cubicBezTo>
                        <a:pt x="3798" y="4775"/>
                        <a:pt x="3846" y="4870"/>
                        <a:pt x="3882" y="4953"/>
                      </a:cubicBezTo>
                      <a:cubicBezTo>
                        <a:pt x="3894" y="4965"/>
                        <a:pt x="3894" y="4989"/>
                        <a:pt x="3906" y="5001"/>
                      </a:cubicBezTo>
                      <a:cubicBezTo>
                        <a:pt x="4060" y="5275"/>
                        <a:pt x="4251" y="5525"/>
                        <a:pt x="4465" y="5727"/>
                      </a:cubicBezTo>
                      <a:cubicBezTo>
                        <a:pt x="4822" y="6144"/>
                        <a:pt x="5311" y="6430"/>
                        <a:pt x="5846" y="6549"/>
                      </a:cubicBezTo>
                      <a:cubicBezTo>
                        <a:pt x="6049" y="6680"/>
                        <a:pt x="6239" y="6811"/>
                        <a:pt x="6442" y="6930"/>
                      </a:cubicBezTo>
                      <a:cubicBezTo>
                        <a:pt x="6727" y="7097"/>
                        <a:pt x="7001" y="7251"/>
                        <a:pt x="7287" y="7406"/>
                      </a:cubicBezTo>
                      <a:cubicBezTo>
                        <a:pt x="7382" y="7228"/>
                        <a:pt x="7466" y="7049"/>
                        <a:pt x="7525" y="6870"/>
                      </a:cubicBezTo>
                      <a:cubicBezTo>
                        <a:pt x="7251" y="6716"/>
                        <a:pt x="6977" y="6561"/>
                        <a:pt x="6704" y="6406"/>
                      </a:cubicBezTo>
                      <a:cubicBezTo>
                        <a:pt x="6608" y="6346"/>
                        <a:pt x="6513" y="6287"/>
                        <a:pt x="6418" y="6227"/>
                      </a:cubicBezTo>
                      <a:cubicBezTo>
                        <a:pt x="6418" y="6204"/>
                        <a:pt x="6406" y="6192"/>
                        <a:pt x="6394" y="6180"/>
                      </a:cubicBezTo>
                      <a:cubicBezTo>
                        <a:pt x="5977" y="5489"/>
                        <a:pt x="5370" y="4942"/>
                        <a:pt x="4668" y="4572"/>
                      </a:cubicBezTo>
                      <a:cubicBezTo>
                        <a:pt x="3775" y="3810"/>
                        <a:pt x="2882" y="3037"/>
                        <a:pt x="2084" y="2156"/>
                      </a:cubicBezTo>
                      <a:cubicBezTo>
                        <a:pt x="1477" y="1489"/>
                        <a:pt x="929" y="774"/>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4" name="Google Shape;3284;p76"/>
                <p:cNvSpPr/>
                <p:nvPr/>
              </p:nvSpPr>
              <p:spPr>
                <a:xfrm>
                  <a:off x="4906850" y="1517275"/>
                  <a:ext cx="198275" cy="199450"/>
                </a:xfrm>
                <a:custGeom>
                  <a:avLst/>
                  <a:gdLst/>
                  <a:ahLst/>
                  <a:cxnLst/>
                  <a:rect l="l" t="t" r="r" b="b"/>
                  <a:pathLst>
                    <a:path w="7931" h="7978" extrusionOk="0">
                      <a:moveTo>
                        <a:pt x="370" y="1"/>
                      </a:moveTo>
                      <a:cubicBezTo>
                        <a:pt x="239" y="108"/>
                        <a:pt x="120" y="215"/>
                        <a:pt x="1" y="334"/>
                      </a:cubicBezTo>
                      <a:cubicBezTo>
                        <a:pt x="239" y="822"/>
                        <a:pt x="524" y="1287"/>
                        <a:pt x="810" y="1739"/>
                      </a:cubicBezTo>
                      <a:cubicBezTo>
                        <a:pt x="882" y="1846"/>
                        <a:pt x="953" y="1953"/>
                        <a:pt x="1036" y="2061"/>
                      </a:cubicBezTo>
                      <a:cubicBezTo>
                        <a:pt x="1024" y="2072"/>
                        <a:pt x="1024" y="2084"/>
                        <a:pt x="1024" y="2096"/>
                      </a:cubicBezTo>
                      <a:lnTo>
                        <a:pt x="1024" y="2108"/>
                      </a:lnTo>
                      <a:cubicBezTo>
                        <a:pt x="965" y="2180"/>
                        <a:pt x="941" y="2263"/>
                        <a:pt x="989" y="2370"/>
                      </a:cubicBezTo>
                      <a:cubicBezTo>
                        <a:pt x="1024" y="2442"/>
                        <a:pt x="1060" y="2501"/>
                        <a:pt x="1096" y="2572"/>
                      </a:cubicBezTo>
                      <a:cubicBezTo>
                        <a:pt x="1239" y="3144"/>
                        <a:pt x="1644" y="3620"/>
                        <a:pt x="2167" y="3882"/>
                      </a:cubicBezTo>
                      <a:cubicBezTo>
                        <a:pt x="2394" y="4061"/>
                        <a:pt x="2632" y="4204"/>
                        <a:pt x="2894" y="4323"/>
                      </a:cubicBezTo>
                      <a:cubicBezTo>
                        <a:pt x="3346" y="4870"/>
                        <a:pt x="3870" y="5359"/>
                        <a:pt x="4406" y="5823"/>
                      </a:cubicBezTo>
                      <a:cubicBezTo>
                        <a:pt x="5358" y="6644"/>
                        <a:pt x="6406" y="7371"/>
                        <a:pt x="7513" y="7978"/>
                      </a:cubicBezTo>
                      <a:cubicBezTo>
                        <a:pt x="7668" y="7835"/>
                        <a:pt x="7799" y="7692"/>
                        <a:pt x="7930" y="7537"/>
                      </a:cubicBezTo>
                      <a:cubicBezTo>
                        <a:pt x="7513" y="7311"/>
                        <a:pt x="7109" y="7085"/>
                        <a:pt x="6716" y="6835"/>
                      </a:cubicBezTo>
                      <a:cubicBezTo>
                        <a:pt x="5525" y="6061"/>
                        <a:pt x="4334" y="5132"/>
                        <a:pt x="3394" y="4037"/>
                      </a:cubicBezTo>
                      <a:cubicBezTo>
                        <a:pt x="3394" y="4037"/>
                        <a:pt x="3394" y="4025"/>
                        <a:pt x="3394" y="4025"/>
                      </a:cubicBezTo>
                      <a:cubicBezTo>
                        <a:pt x="2965" y="3180"/>
                        <a:pt x="2346" y="2465"/>
                        <a:pt x="1572" y="1930"/>
                      </a:cubicBezTo>
                      <a:cubicBezTo>
                        <a:pt x="1465" y="1775"/>
                        <a:pt x="1358" y="1620"/>
                        <a:pt x="1263" y="1465"/>
                      </a:cubicBezTo>
                      <a:cubicBezTo>
                        <a:pt x="941" y="977"/>
                        <a:pt x="655" y="489"/>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5" name="Google Shape;3285;p76"/>
                <p:cNvSpPr/>
                <p:nvPr/>
              </p:nvSpPr>
              <p:spPr>
                <a:xfrm>
                  <a:off x="4868750" y="1580975"/>
                  <a:ext cx="146775" cy="172450"/>
                </a:xfrm>
                <a:custGeom>
                  <a:avLst/>
                  <a:gdLst/>
                  <a:ahLst/>
                  <a:cxnLst/>
                  <a:rect l="l" t="t" r="r" b="b"/>
                  <a:pathLst>
                    <a:path w="5871" h="6898" extrusionOk="0">
                      <a:moveTo>
                        <a:pt x="227" y="1"/>
                      </a:moveTo>
                      <a:cubicBezTo>
                        <a:pt x="143" y="263"/>
                        <a:pt x="84" y="536"/>
                        <a:pt x="48" y="822"/>
                      </a:cubicBezTo>
                      <a:cubicBezTo>
                        <a:pt x="24" y="977"/>
                        <a:pt x="12" y="1132"/>
                        <a:pt x="1" y="1275"/>
                      </a:cubicBezTo>
                      <a:cubicBezTo>
                        <a:pt x="132" y="1656"/>
                        <a:pt x="298" y="2037"/>
                        <a:pt x="477" y="2382"/>
                      </a:cubicBezTo>
                      <a:cubicBezTo>
                        <a:pt x="667" y="2739"/>
                        <a:pt x="882" y="3096"/>
                        <a:pt x="1120" y="3430"/>
                      </a:cubicBezTo>
                      <a:cubicBezTo>
                        <a:pt x="1132" y="3453"/>
                        <a:pt x="1155" y="3489"/>
                        <a:pt x="1167" y="3525"/>
                      </a:cubicBezTo>
                      <a:cubicBezTo>
                        <a:pt x="1167" y="3549"/>
                        <a:pt x="1167" y="3584"/>
                        <a:pt x="1179" y="3620"/>
                      </a:cubicBezTo>
                      <a:cubicBezTo>
                        <a:pt x="1394" y="4168"/>
                        <a:pt x="1751" y="4656"/>
                        <a:pt x="2215" y="5013"/>
                      </a:cubicBezTo>
                      <a:cubicBezTo>
                        <a:pt x="2310" y="5097"/>
                        <a:pt x="2406" y="5180"/>
                        <a:pt x="2501" y="5251"/>
                      </a:cubicBezTo>
                      <a:cubicBezTo>
                        <a:pt x="2546" y="5288"/>
                        <a:pt x="2599" y="5303"/>
                        <a:pt x="2648" y="5303"/>
                      </a:cubicBezTo>
                      <a:cubicBezTo>
                        <a:pt x="2663" y="5303"/>
                        <a:pt x="2677" y="5302"/>
                        <a:pt x="2691" y="5299"/>
                      </a:cubicBezTo>
                      <a:cubicBezTo>
                        <a:pt x="2703" y="5299"/>
                        <a:pt x="2703" y="5299"/>
                        <a:pt x="2703" y="5311"/>
                      </a:cubicBezTo>
                      <a:cubicBezTo>
                        <a:pt x="2731" y="5325"/>
                        <a:pt x="2767" y="5331"/>
                        <a:pt x="2802" y="5331"/>
                      </a:cubicBezTo>
                      <a:cubicBezTo>
                        <a:pt x="2826" y="5331"/>
                        <a:pt x="2850" y="5328"/>
                        <a:pt x="2870" y="5323"/>
                      </a:cubicBezTo>
                      <a:cubicBezTo>
                        <a:pt x="3180" y="5668"/>
                        <a:pt x="3537" y="5978"/>
                        <a:pt x="3906" y="6275"/>
                      </a:cubicBezTo>
                      <a:cubicBezTo>
                        <a:pt x="4180" y="6478"/>
                        <a:pt x="4465" y="6680"/>
                        <a:pt x="4763" y="6871"/>
                      </a:cubicBezTo>
                      <a:cubicBezTo>
                        <a:pt x="4948" y="6888"/>
                        <a:pt x="5132" y="6897"/>
                        <a:pt x="5317" y="6897"/>
                      </a:cubicBezTo>
                      <a:cubicBezTo>
                        <a:pt x="5501" y="6897"/>
                        <a:pt x="5686" y="6888"/>
                        <a:pt x="5870" y="6871"/>
                      </a:cubicBezTo>
                      <a:lnTo>
                        <a:pt x="5739" y="6811"/>
                      </a:lnTo>
                      <a:cubicBezTo>
                        <a:pt x="5180" y="6501"/>
                        <a:pt x="4620" y="6168"/>
                        <a:pt x="4120" y="5763"/>
                      </a:cubicBezTo>
                      <a:cubicBezTo>
                        <a:pt x="3680" y="5418"/>
                        <a:pt x="3287" y="5025"/>
                        <a:pt x="2941" y="4585"/>
                      </a:cubicBezTo>
                      <a:cubicBezTo>
                        <a:pt x="2775" y="4144"/>
                        <a:pt x="2465" y="3775"/>
                        <a:pt x="2060" y="3537"/>
                      </a:cubicBezTo>
                      <a:cubicBezTo>
                        <a:pt x="1917" y="3406"/>
                        <a:pt x="1763" y="3275"/>
                        <a:pt x="1584" y="3180"/>
                      </a:cubicBezTo>
                      <a:cubicBezTo>
                        <a:pt x="1394" y="2906"/>
                        <a:pt x="1203" y="2632"/>
                        <a:pt x="1036" y="2334"/>
                      </a:cubicBezTo>
                      <a:cubicBezTo>
                        <a:pt x="763" y="1858"/>
                        <a:pt x="536" y="1346"/>
                        <a:pt x="393" y="810"/>
                      </a:cubicBezTo>
                      <a:cubicBezTo>
                        <a:pt x="310" y="548"/>
                        <a:pt x="262" y="275"/>
                        <a:pt x="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6" name="Google Shape;3286;p76"/>
                <p:cNvSpPr/>
                <p:nvPr/>
              </p:nvSpPr>
              <p:spPr>
                <a:xfrm>
                  <a:off x="5029200" y="1488400"/>
                  <a:ext cx="102400" cy="94975"/>
                </a:xfrm>
                <a:custGeom>
                  <a:avLst/>
                  <a:gdLst/>
                  <a:ahLst/>
                  <a:cxnLst/>
                  <a:rect l="l" t="t" r="r" b="b"/>
                  <a:pathLst>
                    <a:path w="4096" h="3799" extrusionOk="0">
                      <a:moveTo>
                        <a:pt x="0" y="1"/>
                      </a:moveTo>
                      <a:lnTo>
                        <a:pt x="0" y="1"/>
                      </a:lnTo>
                      <a:cubicBezTo>
                        <a:pt x="12" y="37"/>
                        <a:pt x="24" y="72"/>
                        <a:pt x="48" y="96"/>
                      </a:cubicBezTo>
                      <a:cubicBezTo>
                        <a:pt x="691" y="834"/>
                        <a:pt x="1369" y="1549"/>
                        <a:pt x="2084" y="2239"/>
                      </a:cubicBezTo>
                      <a:cubicBezTo>
                        <a:pt x="2429" y="2573"/>
                        <a:pt x="2786" y="2906"/>
                        <a:pt x="3143" y="3239"/>
                      </a:cubicBezTo>
                      <a:cubicBezTo>
                        <a:pt x="3429" y="3489"/>
                        <a:pt x="3727" y="3727"/>
                        <a:pt x="4096" y="3799"/>
                      </a:cubicBezTo>
                      <a:cubicBezTo>
                        <a:pt x="3560" y="1918"/>
                        <a:pt x="2012" y="406"/>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7" name="Google Shape;3287;p76"/>
                <p:cNvSpPr/>
                <p:nvPr/>
              </p:nvSpPr>
              <p:spPr>
                <a:xfrm>
                  <a:off x="4890475" y="1534850"/>
                  <a:ext cx="186650" cy="203625"/>
                </a:xfrm>
                <a:custGeom>
                  <a:avLst/>
                  <a:gdLst/>
                  <a:ahLst/>
                  <a:cxnLst/>
                  <a:rect l="l" t="t" r="r" b="b"/>
                  <a:pathLst>
                    <a:path w="7466" h="8145" extrusionOk="0">
                      <a:moveTo>
                        <a:pt x="334" y="0"/>
                      </a:moveTo>
                      <a:cubicBezTo>
                        <a:pt x="215" y="143"/>
                        <a:pt x="108" y="298"/>
                        <a:pt x="1" y="453"/>
                      </a:cubicBezTo>
                      <a:cubicBezTo>
                        <a:pt x="191" y="869"/>
                        <a:pt x="358" y="1298"/>
                        <a:pt x="489" y="1739"/>
                      </a:cubicBezTo>
                      <a:cubicBezTo>
                        <a:pt x="620" y="2179"/>
                        <a:pt x="667" y="2655"/>
                        <a:pt x="846" y="3084"/>
                      </a:cubicBezTo>
                      <a:cubicBezTo>
                        <a:pt x="1025" y="3536"/>
                        <a:pt x="1334" y="3846"/>
                        <a:pt x="1775" y="4024"/>
                      </a:cubicBezTo>
                      <a:cubicBezTo>
                        <a:pt x="2263" y="4215"/>
                        <a:pt x="2727" y="4322"/>
                        <a:pt x="3144" y="4667"/>
                      </a:cubicBezTo>
                      <a:cubicBezTo>
                        <a:pt x="3561" y="5013"/>
                        <a:pt x="3894" y="5441"/>
                        <a:pt x="4251" y="5858"/>
                      </a:cubicBezTo>
                      <a:cubicBezTo>
                        <a:pt x="4930" y="6632"/>
                        <a:pt x="5704" y="7323"/>
                        <a:pt x="6561" y="7894"/>
                      </a:cubicBezTo>
                      <a:cubicBezTo>
                        <a:pt x="6692" y="7977"/>
                        <a:pt x="6823" y="8061"/>
                        <a:pt x="6954" y="8144"/>
                      </a:cubicBezTo>
                      <a:cubicBezTo>
                        <a:pt x="7133" y="8049"/>
                        <a:pt x="7299" y="7954"/>
                        <a:pt x="7466" y="7834"/>
                      </a:cubicBezTo>
                      <a:cubicBezTo>
                        <a:pt x="7347" y="7763"/>
                        <a:pt x="7216" y="7692"/>
                        <a:pt x="7097" y="7620"/>
                      </a:cubicBezTo>
                      <a:cubicBezTo>
                        <a:pt x="6240" y="7084"/>
                        <a:pt x="5454" y="6430"/>
                        <a:pt x="4775" y="5679"/>
                      </a:cubicBezTo>
                      <a:cubicBezTo>
                        <a:pt x="4096" y="4917"/>
                        <a:pt x="3489" y="4060"/>
                        <a:pt x="2489" y="3703"/>
                      </a:cubicBezTo>
                      <a:cubicBezTo>
                        <a:pt x="2060" y="3548"/>
                        <a:pt x="1608" y="3441"/>
                        <a:pt x="1394" y="2989"/>
                      </a:cubicBezTo>
                      <a:cubicBezTo>
                        <a:pt x="1203" y="2584"/>
                        <a:pt x="1156" y="2120"/>
                        <a:pt x="1025" y="1691"/>
                      </a:cubicBezTo>
                      <a:cubicBezTo>
                        <a:pt x="858" y="1131"/>
                        <a:pt x="632" y="548"/>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8" name="Google Shape;3288;p76"/>
                <p:cNvSpPr/>
                <p:nvPr/>
              </p:nvSpPr>
              <p:spPr>
                <a:xfrm>
                  <a:off x="4964900" y="1489000"/>
                  <a:ext cx="168500" cy="165825"/>
                </a:xfrm>
                <a:custGeom>
                  <a:avLst/>
                  <a:gdLst/>
                  <a:ahLst/>
                  <a:cxnLst/>
                  <a:rect l="l" t="t" r="r" b="b"/>
                  <a:pathLst>
                    <a:path w="6740" h="6633" extrusionOk="0">
                      <a:moveTo>
                        <a:pt x="286" y="1"/>
                      </a:moveTo>
                      <a:cubicBezTo>
                        <a:pt x="191" y="24"/>
                        <a:pt x="96" y="48"/>
                        <a:pt x="0" y="84"/>
                      </a:cubicBezTo>
                      <a:cubicBezTo>
                        <a:pt x="72" y="191"/>
                        <a:pt x="143" y="298"/>
                        <a:pt x="203" y="405"/>
                      </a:cubicBezTo>
                      <a:cubicBezTo>
                        <a:pt x="405" y="715"/>
                        <a:pt x="607" y="1013"/>
                        <a:pt x="810" y="1310"/>
                      </a:cubicBezTo>
                      <a:cubicBezTo>
                        <a:pt x="1250" y="1918"/>
                        <a:pt x="1715" y="2501"/>
                        <a:pt x="2215" y="3049"/>
                      </a:cubicBezTo>
                      <a:cubicBezTo>
                        <a:pt x="3215" y="4132"/>
                        <a:pt x="4346" y="5096"/>
                        <a:pt x="5560" y="5930"/>
                      </a:cubicBezTo>
                      <a:cubicBezTo>
                        <a:pt x="5894" y="6156"/>
                        <a:pt x="6239" y="6370"/>
                        <a:pt x="6584" y="6585"/>
                      </a:cubicBezTo>
                      <a:cubicBezTo>
                        <a:pt x="6608" y="6597"/>
                        <a:pt x="6644" y="6620"/>
                        <a:pt x="6668" y="6632"/>
                      </a:cubicBezTo>
                      <a:cubicBezTo>
                        <a:pt x="6692" y="6549"/>
                        <a:pt x="6715" y="6466"/>
                        <a:pt x="6739" y="6382"/>
                      </a:cubicBezTo>
                      <a:cubicBezTo>
                        <a:pt x="6442" y="6216"/>
                        <a:pt x="6156" y="6037"/>
                        <a:pt x="5882" y="5847"/>
                      </a:cubicBezTo>
                      <a:cubicBezTo>
                        <a:pt x="5287" y="5454"/>
                        <a:pt x="4715" y="5013"/>
                        <a:pt x="4167" y="4549"/>
                      </a:cubicBezTo>
                      <a:cubicBezTo>
                        <a:pt x="3072" y="3620"/>
                        <a:pt x="2072" y="2537"/>
                        <a:pt x="1215" y="1382"/>
                      </a:cubicBezTo>
                      <a:cubicBezTo>
                        <a:pt x="977" y="1060"/>
                        <a:pt x="750" y="739"/>
                        <a:pt x="536" y="417"/>
                      </a:cubicBezTo>
                      <a:cubicBezTo>
                        <a:pt x="453" y="286"/>
                        <a:pt x="369" y="144"/>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9" name="Google Shape;3289;p76"/>
                <p:cNvSpPr/>
                <p:nvPr/>
              </p:nvSpPr>
              <p:spPr>
                <a:xfrm>
                  <a:off x="4926800" y="1507150"/>
                  <a:ext cx="189925" cy="187250"/>
                </a:xfrm>
                <a:custGeom>
                  <a:avLst/>
                  <a:gdLst/>
                  <a:ahLst/>
                  <a:cxnLst/>
                  <a:rect l="l" t="t" r="r" b="b"/>
                  <a:pathLst>
                    <a:path w="7597" h="7490" extrusionOk="0">
                      <a:moveTo>
                        <a:pt x="119" y="1"/>
                      </a:moveTo>
                      <a:cubicBezTo>
                        <a:pt x="84" y="25"/>
                        <a:pt x="48" y="49"/>
                        <a:pt x="0" y="72"/>
                      </a:cubicBezTo>
                      <a:cubicBezTo>
                        <a:pt x="1369" y="2644"/>
                        <a:pt x="3310" y="5073"/>
                        <a:pt x="5799" y="6609"/>
                      </a:cubicBezTo>
                      <a:cubicBezTo>
                        <a:pt x="6144" y="6835"/>
                        <a:pt x="6513" y="7037"/>
                        <a:pt x="6882" y="7216"/>
                      </a:cubicBezTo>
                      <a:cubicBezTo>
                        <a:pt x="7073" y="7311"/>
                        <a:pt x="7275" y="7407"/>
                        <a:pt x="7477" y="7490"/>
                      </a:cubicBezTo>
                      <a:cubicBezTo>
                        <a:pt x="7513" y="7430"/>
                        <a:pt x="7549" y="7371"/>
                        <a:pt x="7596" y="7299"/>
                      </a:cubicBezTo>
                      <a:cubicBezTo>
                        <a:pt x="7430" y="7240"/>
                        <a:pt x="7263" y="7168"/>
                        <a:pt x="7108" y="7097"/>
                      </a:cubicBezTo>
                      <a:cubicBezTo>
                        <a:pt x="6763" y="6930"/>
                        <a:pt x="6418" y="6752"/>
                        <a:pt x="6084" y="6549"/>
                      </a:cubicBezTo>
                      <a:cubicBezTo>
                        <a:pt x="5430" y="6156"/>
                        <a:pt x="4822" y="5704"/>
                        <a:pt x="4239" y="5216"/>
                      </a:cubicBezTo>
                      <a:cubicBezTo>
                        <a:pt x="3084" y="4216"/>
                        <a:pt x="2096" y="3037"/>
                        <a:pt x="1227" y="1775"/>
                      </a:cubicBezTo>
                      <a:cubicBezTo>
                        <a:pt x="834" y="1203"/>
                        <a:pt x="477" y="608"/>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0" name="Google Shape;3290;p76"/>
                <p:cNvSpPr/>
                <p:nvPr/>
              </p:nvSpPr>
              <p:spPr>
                <a:xfrm>
                  <a:off x="4880650" y="1555375"/>
                  <a:ext cx="155100" cy="195900"/>
                </a:xfrm>
                <a:custGeom>
                  <a:avLst/>
                  <a:gdLst/>
                  <a:ahLst/>
                  <a:cxnLst/>
                  <a:rect l="l" t="t" r="r" b="b"/>
                  <a:pathLst>
                    <a:path w="6204" h="7836" extrusionOk="0">
                      <a:moveTo>
                        <a:pt x="179" y="1"/>
                      </a:moveTo>
                      <a:cubicBezTo>
                        <a:pt x="120" y="108"/>
                        <a:pt x="60" y="227"/>
                        <a:pt x="1" y="334"/>
                      </a:cubicBezTo>
                      <a:cubicBezTo>
                        <a:pt x="84" y="918"/>
                        <a:pt x="227" y="1513"/>
                        <a:pt x="406" y="2049"/>
                      </a:cubicBezTo>
                      <a:cubicBezTo>
                        <a:pt x="679" y="2822"/>
                        <a:pt x="1108" y="3477"/>
                        <a:pt x="1680" y="4073"/>
                      </a:cubicBezTo>
                      <a:cubicBezTo>
                        <a:pt x="2013" y="4394"/>
                        <a:pt x="2358" y="4704"/>
                        <a:pt x="2668" y="5037"/>
                      </a:cubicBezTo>
                      <a:cubicBezTo>
                        <a:pt x="2965" y="5370"/>
                        <a:pt x="3204" y="5740"/>
                        <a:pt x="3477" y="6097"/>
                      </a:cubicBezTo>
                      <a:cubicBezTo>
                        <a:pt x="4025" y="6823"/>
                        <a:pt x="4823" y="7252"/>
                        <a:pt x="5597" y="7692"/>
                      </a:cubicBezTo>
                      <a:cubicBezTo>
                        <a:pt x="5680" y="7740"/>
                        <a:pt x="5775" y="7787"/>
                        <a:pt x="5871" y="7835"/>
                      </a:cubicBezTo>
                      <a:cubicBezTo>
                        <a:pt x="5978" y="7811"/>
                        <a:pt x="6085" y="7787"/>
                        <a:pt x="6204" y="7764"/>
                      </a:cubicBezTo>
                      <a:cubicBezTo>
                        <a:pt x="6168" y="7740"/>
                        <a:pt x="6133" y="7728"/>
                        <a:pt x="6097" y="7704"/>
                      </a:cubicBezTo>
                      <a:cubicBezTo>
                        <a:pt x="5704" y="7490"/>
                        <a:pt x="5311" y="7264"/>
                        <a:pt x="4930" y="7025"/>
                      </a:cubicBezTo>
                      <a:cubicBezTo>
                        <a:pt x="4525" y="6775"/>
                        <a:pt x="4132" y="6513"/>
                        <a:pt x="3823" y="6156"/>
                      </a:cubicBezTo>
                      <a:cubicBezTo>
                        <a:pt x="3537" y="5835"/>
                        <a:pt x="3323" y="5454"/>
                        <a:pt x="3037" y="5132"/>
                      </a:cubicBezTo>
                      <a:cubicBezTo>
                        <a:pt x="2775" y="4811"/>
                        <a:pt x="2477" y="4525"/>
                        <a:pt x="2180" y="4251"/>
                      </a:cubicBezTo>
                      <a:cubicBezTo>
                        <a:pt x="1561" y="3656"/>
                        <a:pt x="1025" y="3049"/>
                        <a:pt x="715" y="2251"/>
                      </a:cubicBezTo>
                      <a:cubicBezTo>
                        <a:pt x="548" y="1846"/>
                        <a:pt x="441" y="1418"/>
                        <a:pt x="346" y="989"/>
                      </a:cubicBezTo>
                      <a:cubicBezTo>
                        <a:pt x="287" y="656"/>
                        <a:pt x="239" y="334"/>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291" name="Google Shape;3291;p76"/>
              <p:cNvSpPr/>
              <p:nvPr/>
            </p:nvSpPr>
            <p:spPr>
              <a:xfrm>
                <a:off x="4792462" y="1489075"/>
                <a:ext cx="392739" cy="264681"/>
              </a:xfrm>
              <a:custGeom>
                <a:avLst/>
                <a:gdLst/>
                <a:ahLst/>
                <a:cxnLst/>
                <a:rect l="l" t="t" r="r" b="b"/>
                <a:pathLst>
                  <a:path w="15991" h="10755" extrusionOk="0">
                    <a:moveTo>
                      <a:pt x="3370" y="3842"/>
                    </a:moveTo>
                    <a:cubicBezTo>
                      <a:pt x="3442" y="3890"/>
                      <a:pt x="3501" y="3937"/>
                      <a:pt x="3573" y="3985"/>
                    </a:cubicBezTo>
                    <a:cubicBezTo>
                      <a:pt x="3834" y="4175"/>
                      <a:pt x="4096" y="4354"/>
                      <a:pt x="4346" y="4545"/>
                    </a:cubicBezTo>
                    <a:cubicBezTo>
                      <a:pt x="4394" y="4568"/>
                      <a:pt x="4430" y="4592"/>
                      <a:pt x="4466" y="4628"/>
                    </a:cubicBezTo>
                    <a:cubicBezTo>
                      <a:pt x="4466" y="4628"/>
                      <a:pt x="4466" y="4628"/>
                      <a:pt x="4454" y="4640"/>
                    </a:cubicBezTo>
                    <a:cubicBezTo>
                      <a:pt x="4096" y="4378"/>
                      <a:pt x="3727" y="4104"/>
                      <a:pt x="3370" y="3842"/>
                    </a:cubicBezTo>
                    <a:close/>
                    <a:moveTo>
                      <a:pt x="7649" y="6663"/>
                    </a:moveTo>
                    <a:lnTo>
                      <a:pt x="7649" y="6663"/>
                    </a:lnTo>
                    <a:cubicBezTo>
                      <a:pt x="7667" y="6675"/>
                      <a:pt x="7686" y="6687"/>
                      <a:pt x="7704" y="6700"/>
                    </a:cubicBezTo>
                    <a:cubicBezTo>
                      <a:pt x="7883" y="6819"/>
                      <a:pt x="8061" y="6950"/>
                      <a:pt x="8252" y="7069"/>
                    </a:cubicBezTo>
                    <a:cubicBezTo>
                      <a:pt x="8240" y="7081"/>
                      <a:pt x="8240" y="7081"/>
                      <a:pt x="8240" y="7081"/>
                    </a:cubicBezTo>
                    <a:cubicBezTo>
                      <a:pt x="8039" y="6947"/>
                      <a:pt x="7847" y="6806"/>
                      <a:pt x="7649" y="6663"/>
                    </a:cubicBezTo>
                    <a:close/>
                    <a:moveTo>
                      <a:pt x="872" y="0"/>
                    </a:moveTo>
                    <a:cubicBezTo>
                      <a:pt x="729" y="0"/>
                      <a:pt x="594" y="24"/>
                      <a:pt x="477" y="80"/>
                    </a:cubicBezTo>
                    <a:cubicBezTo>
                      <a:pt x="453" y="92"/>
                      <a:pt x="417" y="104"/>
                      <a:pt x="405" y="139"/>
                    </a:cubicBezTo>
                    <a:cubicBezTo>
                      <a:pt x="382" y="151"/>
                      <a:pt x="370" y="163"/>
                      <a:pt x="346" y="175"/>
                    </a:cubicBezTo>
                    <a:cubicBezTo>
                      <a:pt x="322" y="187"/>
                      <a:pt x="310" y="199"/>
                      <a:pt x="310" y="223"/>
                    </a:cubicBezTo>
                    <a:cubicBezTo>
                      <a:pt x="239" y="282"/>
                      <a:pt x="191" y="342"/>
                      <a:pt x="144" y="413"/>
                    </a:cubicBezTo>
                    <a:cubicBezTo>
                      <a:pt x="48" y="532"/>
                      <a:pt x="1" y="687"/>
                      <a:pt x="1" y="842"/>
                    </a:cubicBezTo>
                    <a:cubicBezTo>
                      <a:pt x="1" y="1247"/>
                      <a:pt x="251" y="1639"/>
                      <a:pt x="489" y="1949"/>
                    </a:cubicBezTo>
                    <a:cubicBezTo>
                      <a:pt x="751" y="2270"/>
                      <a:pt x="1072" y="2556"/>
                      <a:pt x="1406" y="2818"/>
                    </a:cubicBezTo>
                    <a:cubicBezTo>
                      <a:pt x="2180" y="3437"/>
                      <a:pt x="2977" y="4033"/>
                      <a:pt x="3775" y="4628"/>
                    </a:cubicBezTo>
                    <a:cubicBezTo>
                      <a:pt x="5406" y="5819"/>
                      <a:pt x="7085" y="6950"/>
                      <a:pt x="8799" y="8021"/>
                    </a:cubicBezTo>
                    <a:cubicBezTo>
                      <a:pt x="10442" y="9057"/>
                      <a:pt x="12145" y="10140"/>
                      <a:pt x="14062" y="10593"/>
                    </a:cubicBezTo>
                    <a:cubicBezTo>
                      <a:pt x="14300" y="10652"/>
                      <a:pt x="14550" y="10700"/>
                      <a:pt x="14800" y="10724"/>
                    </a:cubicBezTo>
                    <a:cubicBezTo>
                      <a:pt x="14921" y="10739"/>
                      <a:pt x="15041" y="10754"/>
                      <a:pt x="15162" y="10754"/>
                    </a:cubicBezTo>
                    <a:cubicBezTo>
                      <a:pt x="15232" y="10754"/>
                      <a:pt x="15302" y="10749"/>
                      <a:pt x="15372" y="10736"/>
                    </a:cubicBezTo>
                    <a:cubicBezTo>
                      <a:pt x="15800" y="10652"/>
                      <a:pt x="15991" y="10260"/>
                      <a:pt x="15836" y="9855"/>
                    </a:cubicBezTo>
                    <a:cubicBezTo>
                      <a:pt x="15681" y="9462"/>
                      <a:pt x="15336" y="9105"/>
                      <a:pt x="15038" y="8807"/>
                    </a:cubicBezTo>
                    <a:cubicBezTo>
                      <a:pt x="14729" y="8497"/>
                      <a:pt x="14383" y="8224"/>
                      <a:pt x="14014" y="7997"/>
                    </a:cubicBezTo>
                    <a:cubicBezTo>
                      <a:pt x="13836" y="7878"/>
                      <a:pt x="13645" y="7771"/>
                      <a:pt x="13443" y="7676"/>
                    </a:cubicBezTo>
                    <a:cubicBezTo>
                      <a:pt x="13418" y="7667"/>
                      <a:pt x="13398" y="7659"/>
                      <a:pt x="13381" y="7659"/>
                    </a:cubicBezTo>
                    <a:cubicBezTo>
                      <a:pt x="13373" y="7659"/>
                      <a:pt x="13366" y="7661"/>
                      <a:pt x="13359" y="7664"/>
                    </a:cubicBezTo>
                    <a:cubicBezTo>
                      <a:pt x="13324" y="7771"/>
                      <a:pt x="13300" y="7890"/>
                      <a:pt x="13252" y="7997"/>
                    </a:cubicBezTo>
                    <a:cubicBezTo>
                      <a:pt x="13217" y="8081"/>
                      <a:pt x="13169" y="8152"/>
                      <a:pt x="13109" y="8224"/>
                    </a:cubicBezTo>
                    <a:cubicBezTo>
                      <a:pt x="13705" y="8652"/>
                      <a:pt x="14241" y="9164"/>
                      <a:pt x="14669" y="9748"/>
                    </a:cubicBezTo>
                    <a:cubicBezTo>
                      <a:pt x="14541" y="9824"/>
                      <a:pt x="14397" y="9854"/>
                      <a:pt x="14248" y="9854"/>
                    </a:cubicBezTo>
                    <a:cubicBezTo>
                      <a:pt x="14026" y="9854"/>
                      <a:pt x="13793" y="9786"/>
                      <a:pt x="13586" y="9700"/>
                    </a:cubicBezTo>
                    <a:cubicBezTo>
                      <a:pt x="13074" y="9486"/>
                      <a:pt x="12586" y="9176"/>
                      <a:pt x="12097" y="8890"/>
                    </a:cubicBezTo>
                    <a:cubicBezTo>
                      <a:pt x="11002" y="8259"/>
                      <a:pt x="9919" y="7616"/>
                      <a:pt x="8859" y="6950"/>
                    </a:cubicBezTo>
                    <a:cubicBezTo>
                      <a:pt x="6716" y="5628"/>
                      <a:pt x="4632" y="4223"/>
                      <a:pt x="2596" y="2747"/>
                    </a:cubicBezTo>
                    <a:cubicBezTo>
                      <a:pt x="2132" y="2413"/>
                      <a:pt x="1632" y="2080"/>
                      <a:pt x="1239" y="1639"/>
                    </a:cubicBezTo>
                    <a:cubicBezTo>
                      <a:pt x="965" y="1354"/>
                      <a:pt x="739" y="1008"/>
                      <a:pt x="679" y="627"/>
                    </a:cubicBezTo>
                    <a:lnTo>
                      <a:pt x="679" y="627"/>
                    </a:lnTo>
                    <a:cubicBezTo>
                      <a:pt x="763" y="639"/>
                      <a:pt x="858" y="675"/>
                      <a:pt x="917" y="687"/>
                    </a:cubicBezTo>
                    <a:cubicBezTo>
                      <a:pt x="1120" y="758"/>
                      <a:pt x="1310" y="818"/>
                      <a:pt x="1513" y="901"/>
                    </a:cubicBezTo>
                    <a:cubicBezTo>
                      <a:pt x="2310" y="1211"/>
                      <a:pt x="3084" y="1628"/>
                      <a:pt x="3787" y="2128"/>
                    </a:cubicBezTo>
                    <a:cubicBezTo>
                      <a:pt x="3858" y="2175"/>
                      <a:pt x="3930" y="2223"/>
                      <a:pt x="4001" y="2282"/>
                    </a:cubicBezTo>
                    <a:cubicBezTo>
                      <a:pt x="3977" y="2318"/>
                      <a:pt x="3989" y="2366"/>
                      <a:pt x="4025" y="2390"/>
                    </a:cubicBezTo>
                    <a:cubicBezTo>
                      <a:pt x="4168" y="2187"/>
                      <a:pt x="4335" y="1985"/>
                      <a:pt x="4501" y="1806"/>
                    </a:cubicBezTo>
                    <a:cubicBezTo>
                      <a:pt x="4394" y="1711"/>
                      <a:pt x="4275" y="1616"/>
                      <a:pt x="4156" y="1520"/>
                    </a:cubicBezTo>
                    <a:cubicBezTo>
                      <a:pt x="4001" y="1389"/>
                      <a:pt x="3846" y="1258"/>
                      <a:pt x="3680" y="1139"/>
                    </a:cubicBezTo>
                    <a:cubicBezTo>
                      <a:pt x="3358" y="889"/>
                      <a:pt x="3013" y="663"/>
                      <a:pt x="2644" y="485"/>
                    </a:cubicBezTo>
                    <a:cubicBezTo>
                      <a:pt x="2287" y="306"/>
                      <a:pt x="1882" y="163"/>
                      <a:pt x="1477" y="104"/>
                    </a:cubicBezTo>
                    <a:cubicBezTo>
                      <a:pt x="1273" y="42"/>
                      <a:pt x="1064" y="0"/>
                      <a:pt x="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102" name="Shape 2102"/>
        <p:cNvGrpSpPr/>
        <p:nvPr/>
      </p:nvGrpSpPr>
      <p:grpSpPr>
        <a:xfrm>
          <a:off x="0" y="0"/>
          <a:ext cx="0" cy="0"/>
          <a:chOff x="0" y="0"/>
          <a:chExt cx="0" cy="0"/>
        </a:xfrm>
      </p:grpSpPr>
      <p:sp>
        <p:nvSpPr>
          <p:cNvPr id="2103" name="Google Shape;2103;p44"/>
          <p:cNvSpPr/>
          <p:nvPr/>
        </p:nvSpPr>
        <p:spPr>
          <a:xfrm>
            <a:off x="-444175" y="-201625"/>
            <a:ext cx="9302550" cy="5302275"/>
          </a:xfrm>
          <a:custGeom>
            <a:avLst/>
            <a:gdLst/>
            <a:ahLst/>
            <a:cxnLst/>
            <a:rect l="l" t="t" r="r" b="b"/>
            <a:pathLst>
              <a:path w="372102" h="160675" extrusionOk="0">
                <a:moveTo>
                  <a:pt x="6913" y="0"/>
                </a:moveTo>
                <a:cubicBezTo>
                  <a:pt x="9339" y="2092"/>
                  <a:pt x="15311" y="10612"/>
                  <a:pt x="21466" y="12552"/>
                </a:cubicBezTo>
                <a:cubicBezTo>
                  <a:pt x="27621" y="14492"/>
                  <a:pt x="37323" y="8792"/>
                  <a:pt x="43841" y="11642"/>
                </a:cubicBezTo>
                <a:cubicBezTo>
                  <a:pt x="50359" y="14492"/>
                  <a:pt x="52511" y="23830"/>
                  <a:pt x="60576" y="29651"/>
                </a:cubicBezTo>
                <a:cubicBezTo>
                  <a:pt x="68641" y="35472"/>
                  <a:pt x="75796" y="45144"/>
                  <a:pt x="92229" y="46569"/>
                </a:cubicBezTo>
                <a:cubicBezTo>
                  <a:pt x="108662" y="47994"/>
                  <a:pt x="141769" y="40202"/>
                  <a:pt x="159172" y="38201"/>
                </a:cubicBezTo>
                <a:cubicBezTo>
                  <a:pt x="176575" y="36200"/>
                  <a:pt x="184791" y="32047"/>
                  <a:pt x="196645" y="34563"/>
                </a:cubicBezTo>
                <a:cubicBezTo>
                  <a:pt x="208499" y="37079"/>
                  <a:pt x="212835" y="52602"/>
                  <a:pt x="230298" y="53299"/>
                </a:cubicBezTo>
                <a:cubicBezTo>
                  <a:pt x="247761" y="53996"/>
                  <a:pt x="280051" y="37837"/>
                  <a:pt x="301425" y="38747"/>
                </a:cubicBezTo>
                <a:cubicBezTo>
                  <a:pt x="322800" y="39657"/>
                  <a:pt x="346842" y="48419"/>
                  <a:pt x="358545" y="58757"/>
                </a:cubicBezTo>
                <a:cubicBezTo>
                  <a:pt x="370248" y="69096"/>
                  <a:pt x="373340" y="91379"/>
                  <a:pt x="371642" y="100778"/>
                </a:cubicBezTo>
                <a:cubicBezTo>
                  <a:pt x="369944" y="110177"/>
                  <a:pt x="353239" y="111572"/>
                  <a:pt x="348358" y="115149"/>
                </a:cubicBezTo>
                <a:cubicBezTo>
                  <a:pt x="343477" y="118727"/>
                  <a:pt x="343538" y="118059"/>
                  <a:pt x="342355" y="122243"/>
                </a:cubicBezTo>
                <a:cubicBezTo>
                  <a:pt x="341173" y="126427"/>
                  <a:pt x="346993" y="133855"/>
                  <a:pt x="341263" y="140252"/>
                </a:cubicBezTo>
                <a:cubicBezTo>
                  <a:pt x="335533" y="146649"/>
                  <a:pt x="321951" y="161414"/>
                  <a:pt x="307974" y="160626"/>
                </a:cubicBezTo>
                <a:cubicBezTo>
                  <a:pt x="293997" y="159838"/>
                  <a:pt x="272017" y="140980"/>
                  <a:pt x="257403" y="135523"/>
                </a:cubicBezTo>
                <a:cubicBezTo>
                  <a:pt x="242790" y="130066"/>
                  <a:pt x="239909" y="125335"/>
                  <a:pt x="220293" y="127882"/>
                </a:cubicBezTo>
                <a:cubicBezTo>
                  <a:pt x="200677" y="130429"/>
                  <a:pt x="164932" y="148438"/>
                  <a:pt x="139707" y="150803"/>
                </a:cubicBezTo>
                <a:cubicBezTo>
                  <a:pt x="114482" y="153168"/>
                  <a:pt x="88075" y="142496"/>
                  <a:pt x="68944" y="142071"/>
                </a:cubicBezTo>
                <a:cubicBezTo>
                  <a:pt x="49813" y="141647"/>
                  <a:pt x="36413" y="148408"/>
                  <a:pt x="24922" y="148256"/>
                </a:cubicBezTo>
                <a:cubicBezTo>
                  <a:pt x="13431" y="148105"/>
                  <a:pt x="4154" y="142344"/>
                  <a:pt x="0" y="141162"/>
                </a:cubicBezTo>
              </a:path>
            </a:pathLst>
          </a:custGeom>
          <a:noFill/>
          <a:ln w="19050" cap="flat" cmpd="sng">
            <a:solidFill>
              <a:schemeClr val="accent5"/>
            </a:solidFill>
            <a:prstDash val="dash"/>
            <a:round/>
            <a:headEnd type="none" w="med" len="med"/>
            <a:tailEnd type="none" w="med" len="med"/>
          </a:ln>
        </p:spPr>
      </p:sp>
      <p:sp>
        <p:nvSpPr>
          <p:cNvPr id="2105" name="Google Shape;2105;p44"/>
          <p:cNvSpPr txBox="1"/>
          <p:nvPr>
            <p:ph type="subTitle" idx="1"/>
          </p:nvPr>
        </p:nvSpPr>
        <p:spPr>
          <a:xfrm>
            <a:off x="201295" y="562610"/>
            <a:ext cx="8108315" cy="28587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2000" b="1">
                <a:latin typeface="Candara" panose="020E0502030303020204" charset="0"/>
                <a:cs typeface="Candara" panose="020E0502030303020204" charset="0"/>
              </a:rPr>
              <a:t>Saat Kasus ditemukan, langkah untuk memahaminya :</a:t>
            </a:r>
            <a:endParaRPr lang="en-US" altLang="en-GB" sz="2000" b="1">
              <a:latin typeface="Candara" panose="020E0502030303020204" charset="0"/>
              <a:cs typeface="Candara" panose="020E0502030303020204" charset="0"/>
            </a:endParaRPr>
          </a:p>
          <a:p>
            <a:pPr marL="0" lvl="0" indent="0" algn="ctr" rtl="0">
              <a:spcBef>
                <a:spcPts val="0"/>
              </a:spcBef>
              <a:spcAft>
                <a:spcPts val="0"/>
              </a:spcAft>
              <a:buNone/>
            </a:pPr>
            <a:endParaRPr lang="en-US" altLang="en-GB" sz="2000" b="1">
              <a:latin typeface="Candara" panose="020E0502030303020204" charset="0"/>
              <a:cs typeface="Candara" panose="020E0502030303020204" charset="0"/>
            </a:endParaRPr>
          </a:p>
          <a:p>
            <a:pPr marL="0" lvl="0" indent="0" algn="ctr" rtl="0">
              <a:spcBef>
                <a:spcPts val="0"/>
              </a:spcBef>
              <a:spcAft>
                <a:spcPts val="0"/>
              </a:spcAft>
              <a:buNone/>
            </a:pPr>
            <a:endParaRPr lang="en-US" altLang="en-GB" sz="2000" b="1">
              <a:latin typeface="Candara" panose="020E0502030303020204" charset="0"/>
              <a:cs typeface="Candara" panose="020E0502030303020204" charset="0"/>
            </a:endParaRPr>
          </a:p>
          <a:p>
            <a:pPr marL="0" lvl="0" indent="0" algn="l" rtl="0">
              <a:spcBef>
                <a:spcPts val="0"/>
              </a:spcBef>
              <a:spcAft>
                <a:spcPts val="0"/>
              </a:spcAft>
              <a:buNone/>
            </a:pPr>
            <a:r>
              <a:rPr lang="en-US" altLang="en-GB"/>
              <a:t>1. Memahami kasus secara menyeluruh, obyektif, mendalam, mengenali gejala dengan menemukan sendiri ataupun informasi dari orang lain.</a:t>
            </a:r>
            <a:endParaRPr lang="en-US" altLang="en-GB"/>
          </a:p>
          <a:p>
            <a:pPr marL="0" lvl="0" indent="0" algn="l" rtl="0">
              <a:spcBef>
                <a:spcPts val="0"/>
              </a:spcBef>
              <a:spcAft>
                <a:spcPts val="0"/>
              </a:spcAft>
              <a:buNone/>
            </a:pPr>
            <a:endParaRPr lang="en-US" altLang="en-GB"/>
          </a:p>
          <a:p>
            <a:pPr marL="0" lvl="0" indent="0" algn="l" rtl="0">
              <a:spcBef>
                <a:spcPts val="0"/>
              </a:spcBef>
              <a:spcAft>
                <a:spcPts val="0"/>
              </a:spcAft>
              <a:buNone/>
            </a:pPr>
            <a:r>
              <a:rPr lang="en-US" altLang="en-GB"/>
              <a:t>2. Membuat deskripsi kasus, menilai perilaku masalah, dijabarkan untuk dipahami</a:t>
            </a:r>
            <a:endParaRPr lang="en-US" altLang="en-GB"/>
          </a:p>
          <a:p>
            <a:pPr marL="0" lvl="0" indent="0" algn="l" rtl="0">
              <a:spcBef>
                <a:spcPts val="0"/>
              </a:spcBef>
              <a:spcAft>
                <a:spcPts val="0"/>
              </a:spcAft>
              <a:buNone/>
            </a:pPr>
            <a:endParaRPr lang="en-US" altLang="en-GB"/>
          </a:p>
          <a:p>
            <a:pPr marL="0" lvl="0" indent="0" algn="l" rtl="0">
              <a:spcBef>
                <a:spcPts val="0"/>
              </a:spcBef>
              <a:spcAft>
                <a:spcPts val="0"/>
              </a:spcAft>
              <a:buNone/>
            </a:pPr>
            <a:r>
              <a:rPr lang="en-US" altLang="en-GB"/>
              <a:t>3. Mencari sumber penyebab, akibat yang ditimbulkan dan jenis bantuan</a:t>
            </a:r>
            <a:endParaRPr lang="en-US" altLang="en-GB"/>
          </a:p>
          <a:p>
            <a:pPr marL="0" lvl="0" indent="0" algn="l" rtl="0">
              <a:spcBef>
                <a:spcPts val="0"/>
              </a:spcBef>
              <a:spcAft>
                <a:spcPts val="0"/>
              </a:spcAft>
              <a:buNone/>
            </a:pPr>
            <a:endParaRPr lang="en-US" altLang="en-GB"/>
          </a:p>
          <a:p>
            <a:pPr marL="0" lvl="0" indent="0" algn="l" rtl="0">
              <a:spcBef>
                <a:spcPts val="0"/>
              </a:spcBef>
              <a:spcAft>
                <a:spcPts val="0"/>
              </a:spcAft>
              <a:buNone/>
            </a:pPr>
            <a:r>
              <a:rPr lang="en-US" altLang="en-GB"/>
              <a:t>4. Mengumpulkan data yang diperlukan</a:t>
            </a:r>
            <a:endParaRPr lang="en-US" altLang="en-GB"/>
          </a:p>
          <a:p>
            <a:pPr marL="0" lvl="0" indent="0" algn="l" rtl="0">
              <a:spcBef>
                <a:spcPts val="0"/>
              </a:spcBef>
              <a:spcAft>
                <a:spcPts val="0"/>
              </a:spcAft>
              <a:buNone/>
            </a:pPr>
            <a:endParaRPr lang="en-US" altLang="en-GB"/>
          </a:p>
        </p:txBody>
      </p:sp>
      <p:grpSp>
        <p:nvGrpSpPr>
          <p:cNvPr id="2106" name="Google Shape;2106;p44"/>
          <p:cNvGrpSpPr/>
          <p:nvPr/>
        </p:nvGrpSpPr>
        <p:grpSpPr>
          <a:xfrm>
            <a:off x="7382510" y="695960"/>
            <a:ext cx="2098197" cy="2837180"/>
            <a:chOff x="5476749" y="691943"/>
            <a:chExt cx="2951915" cy="4015946"/>
          </a:xfrm>
        </p:grpSpPr>
        <p:grpSp>
          <p:nvGrpSpPr>
            <p:cNvPr id="2107" name="Google Shape;2107;p44"/>
            <p:cNvGrpSpPr/>
            <p:nvPr/>
          </p:nvGrpSpPr>
          <p:grpSpPr>
            <a:xfrm rot="-109">
              <a:off x="5951514" y="3002872"/>
              <a:ext cx="1774328" cy="1383596"/>
              <a:chOff x="7468063" y="708913"/>
              <a:chExt cx="562600" cy="438694"/>
            </a:xfrm>
          </p:grpSpPr>
          <p:sp>
            <p:nvSpPr>
              <p:cNvPr id="2108" name="Google Shape;2108;p44"/>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09" name="Google Shape;2109;p44"/>
              <p:cNvGrpSpPr/>
              <p:nvPr/>
            </p:nvGrpSpPr>
            <p:grpSpPr>
              <a:xfrm>
                <a:off x="7468063" y="708913"/>
                <a:ext cx="523900" cy="438694"/>
                <a:chOff x="7700625" y="731675"/>
                <a:chExt cx="523900" cy="438694"/>
              </a:xfrm>
            </p:grpSpPr>
            <p:sp>
              <p:nvSpPr>
                <p:cNvPr id="2110" name="Google Shape;2110;p44"/>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1" name="Google Shape;2111;p44"/>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2" name="Google Shape;2112;p44"/>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3" name="Google Shape;2113;p44"/>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4" name="Google Shape;2114;p44"/>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5" name="Google Shape;2115;p44"/>
                <p:cNvSpPr/>
                <p:nvPr/>
              </p:nvSpPr>
              <p:spPr>
                <a:xfrm>
                  <a:off x="7939851" y="1021069"/>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116" name="Google Shape;2116;p44"/>
            <p:cNvGrpSpPr/>
            <p:nvPr/>
          </p:nvGrpSpPr>
          <p:grpSpPr>
            <a:xfrm>
              <a:off x="6058986" y="691943"/>
              <a:ext cx="916374" cy="1188943"/>
              <a:chOff x="6626956" y="856180"/>
              <a:chExt cx="679097" cy="881090"/>
            </a:xfrm>
          </p:grpSpPr>
          <p:sp>
            <p:nvSpPr>
              <p:cNvPr id="2117" name="Google Shape;2117;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18" name="Google Shape;2118;p44"/>
              <p:cNvGrpSpPr/>
              <p:nvPr/>
            </p:nvGrpSpPr>
            <p:grpSpPr>
              <a:xfrm>
                <a:off x="6626956" y="856180"/>
                <a:ext cx="679097" cy="880820"/>
                <a:chOff x="6217725" y="1634875"/>
                <a:chExt cx="318825" cy="413550"/>
              </a:xfrm>
            </p:grpSpPr>
            <p:sp>
              <p:nvSpPr>
                <p:cNvPr id="2119" name="Google Shape;2119;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0" name="Google Shape;2120;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1" name="Google Shape;2121;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2" name="Google Shape;2122;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3" name="Google Shape;2123;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4" name="Google Shape;2124;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5" name="Google Shape;2125;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6" name="Google Shape;2126;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7" name="Google Shape;2127;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8" name="Google Shape;2128;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9" name="Google Shape;2129;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0" name="Google Shape;2130;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1" name="Google Shape;2131;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132" name="Google Shape;2132;p44"/>
            <p:cNvGrpSpPr/>
            <p:nvPr/>
          </p:nvGrpSpPr>
          <p:grpSpPr>
            <a:xfrm rot="1081346" flipH="1">
              <a:off x="7507000" y="1410636"/>
              <a:ext cx="921664" cy="1195806"/>
              <a:chOff x="6626956" y="856180"/>
              <a:chExt cx="679097" cy="881090"/>
            </a:xfrm>
          </p:grpSpPr>
          <p:sp>
            <p:nvSpPr>
              <p:cNvPr id="2133" name="Google Shape;2133;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34" name="Google Shape;2134;p44"/>
              <p:cNvGrpSpPr/>
              <p:nvPr/>
            </p:nvGrpSpPr>
            <p:grpSpPr>
              <a:xfrm>
                <a:off x="6626956" y="856180"/>
                <a:ext cx="679097" cy="880820"/>
                <a:chOff x="6217725" y="1634875"/>
                <a:chExt cx="318825" cy="413550"/>
              </a:xfrm>
            </p:grpSpPr>
            <p:sp>
              <p:nvSpPr>
                <p:cNvPr id="2135" name="Google Shape;2135;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6" name="Google Shape;2136;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7" name="Google Shape;2137;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8" name="Google Shape;2138;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9" name="Google Shape;2139;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0" name="Google Shape;2140;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1" name="Google Shape;2141;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2" name="Google Shape;2142;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3" name="Google Shape;2143;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4" name="Google Shape;2144;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5" name="Google Shape;2145;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6" name="Google Shape;2146;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7" name="Google Shape;2147;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148" name="Google Shape;2148;p44"/>
            <p:cNvSpPr/>
            <p:nvPr/>
          </p:nvSpPr>
          <p:spPr>
            <a:xfrm>
              <a:off x="7750061" y="7541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9" name="Google Shape;2149;p44"/>
            <p:cNvSpPr/>
            <p:nvPr/>
          </p:nvSpPr>
          <p:spPr>
            <a:xfrm>
              <a:off x="7349712" y="852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0" name="Google Shape;2150;p44"/>
            <p:cNvSpPr/>
            <p:nvPr/>
          </p:nvSpPr>
          <p:spPr>
            <a:xfrm flipH="1">
              <a:off x="6627336" y="235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1" name="Google Shape;2151;p44"/>
            <p:cNvSpPr/>
            <p:nvPr/>
          </p:nvSpPr>
          <p:spPr>
            <a:xfrm flipH="1">
              <a:off x="5702044" y="43861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2" name="Google Shape;2152;p44"/>
            <p:cNvSpPr/>
            <p:nvPr/>
          </p:nvSpPr>
          <p:spPr>
            <a:xfrm flipH="1">
              <a:off x="8278369" y="36608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3" name="Google Shape;2153;p44"/>
            <p:cNvSpPr/>
            <p:nvPr/>
          </p:nvSpPr>
          <p:spPr>
            <a:xfrm flipH="1">
              <a:off x="8122729" y="32779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4" name="Google Shape;2154;p44"/>
            <p:cNvSpPr/>
            <p:nvPr/>
          </p:nvSpPr>
          <p:spPr>
            <a:xfrm flipH="1">
              <a:off x="7145236" y="43588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5" name="Google Shape;2155;p44"/>
            <p:cNvSpPr/>
            <p:nvPr/>
          </p:nvSpPr>
          <p:spPr>
            <a:xfrm>
              <a:off x="5476749" y="13339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6" name="Google Shape;2156;p44"/>
            <p:cNvSpPr/>
            <p:nvPr/>
          </p:nvSpPr>
          <p:spPr>
            <a:xfrm>
              <a:off x="5770723" y="11852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266" name="Shape 2266"/>
        <p:cNvGrpSpPr/>
        <p:nvPr/>
      </p:nvGrpSpPr>
      <p:grpSpPr>
        <a:xfrm>
          <a:off x="0" y="0"/>
          <a:ext cx="0" cy="0"/>
          <a:chOff x="0" y="0"/>
          <a:chExt cx="0" cy="0"/>
        </a:xfrm>
      </p:grpSpPr>
      <p:sp>
        <p:nvSpPr>
          <p:cNvPr id="2267" name="Google Shape;2267;p48"/>
          <p:cNvSpPr/>
          <p:nvPr/>
        </p:nvSpPr>
        <p:spPr>
          <a:xfrm>
            <a:off x="-186150" y="1913028"/>
            <a:ext cx="9733225" cy="2597600"/>
          </a:xfrm>
          <a:custGeom>
            <a:avLst/>
            <a:gdLst/>
            <a:ahLst/>
            <a:cxnLst/>
            <a:rect l="l" t="t" r="r" b="b"/>
            <a:pathLst>
              <a:path w="389329" h="103904" extrusionOk="0">
                <a:moveTo>
                  <a:pt x="0" y="16900"/>
                </a:moveTo>
                <a:cubicBezTo>
                  <a:pt x="10106" y="14084"/>
                  <a:pt x="40860" y="-88"/>
                  <a:pt x="60633" y="6"/>
                </a:cubicBezTo>
                <a:cubicBezTo>
                  <a:pt x="80406" y="100"/>
                  <a:pt x="101086" y="9173"/>
                  <a:pt x="118638" y="17464"/>
                </a:cubicBezTo>
                <a:cubicBezTo>
                  <a:pt x="136190" y="25755"/>
                  <a:pt x="150863" y="44464"/>
                  <a:pt x="165943" y="49751"/>
                </a:cubicBezTo>
                <a:cubicBezTo>
                  <a:pt x="181023" y="55038"/>
                  <a:pt x="196542" y="43306"/>
                  <a:pt x="209119" y="49188"/>
                </a:cubicBezTo>
                <a:cubicBezTo>
                  <a:pt x="221696" y="55070"/>
                  <a:pt x="222259" y="75938"/>
                  <a:pt x="241406" y="85042"/>
                </a:cubicBezTo>
                <a:cubicBezTo>
                  <a:pt x="260553" y="94146"/>
                  <a:pt x="299349" y="104534"/>
                  <a:pt x="324003" y="103814"/>
                </a:cubicBezTo>
                <a:cubicBezTo>
                  <a:pt x="348657" y="103095"/>
                  <a:pt x="378441" y="84573"/>
                  <a:pt x="389329" y="80725"/>
                </a:cubicBezTo>
              </a:path>
            </a:pathLst>
          </a:custGeom>
          <a:noFill/>
          <a:ln w="19050" cap="flat" cmpd="sng">
            <a:solidFill>
              <a:schemeClr val="accent5"/>
            </a:solidFill>
            <a:prstDash val="dash"/>
            <a:round/>
            <a:headEnd type="none" w="med" len="med"/>
            <a:tailEnd type="none" w="med" len="med"/>
          </a:ln>
        </p:spPr>
      </p:sp>
      <p:grpSp>
        <p:nvGrpSpPr>
          <p:cNvPr id="2268" name="Google Shape;2268;p48"/>
          <p:cNvGrpSpPr/>
          <p:nvPr/>
        </p:nvGrpSpPr>
        <p:grpSpPr>
          <a:xfrm rot="-209841">
            <a:off x="6161586" y="2882663"/>
            <a:ext cx="1339568" cy="816359"/>
            <a:chOff x="6225980" y="3998667"/>
            <a:chExt cx="1339618" cy="816390"/>
          </a:xfrm>
        </p:grpSpPr>
        <p:sp>
          <p:nvSpPr>
            <p:cNvPr id="2269" name="Google Shape;2269;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70" name="Google Shape;2270;p48"/>
            <p:cNvGrpSpPr/>
            <p:nvPr/>
          </p:nvGrpSpPr>
          <p:grpSpPr>
            <a:xfrm>
              <a:off x="6225980" y="3998849"/>
              <a:ext cx="1339598" cy="816004"/>
              <a:chOff x="5214650" y="2724475"/>
              <a:chExt cx="434300" cy="264550"/>
            </a:xfrm>
          </p:grpSpPr>
          <p:sp>
            <p:nvSpPr>
              <p:cNvPr id="2271" name="Google Shape;2271;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2" name="Google Shape;2272;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3" name="Google Shape;2273;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4" name="Google Shape;2274;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275" name="Google Shape;2275;p48"/>
          <p:cNvGrpSpPr/>
          <p:nvPr/>
        </p:nvGrpSpPr>
        <p:grpSpPr>
          <a:xfrm rot="2173497">
            <a:off x="298758" y="1112702"/>
            <a:ext cx="1656623" cy="1009579"/>
            <a:chOff x="6225980" y="3998667"/>
            <a:chExt cx="1339618" cy="816390"/>
          </a:xfrm>
        </p:grpSpPr>
        <p:sp>
          <p:nvSpPr>
            <p:cNvPr id="2276" name="Google Shape;2276;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77" name="Google Shape;2277;p48"/>
            <p:cNvGrpSpPr/>
            <p:nvPr/>
          </p:nvGrpSpPr>
          <p:grpSpPr>
            <a:xfrm>
              <a:off x="6225980" y="3998849"/>
              <a:ext cx="1339598" cy="816004"/>
              <a:chOff x="5214650" y="2724475"/>
              <a:chExt cx="434300" cy="264550"/>
            </a:xfrm>
          </p:grpSpPr>
          <p:sp>
            <p:nvSpPr>
              <p:cNvPr id="2278" name="Google Shape;2278;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9" name="Google Shape;2279;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0" name="Google Shape;2280;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1" name="Google Shape;2281;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282" name="Google Shape;2282;p48"/>
          <p:cNvSpPr/>
          <p:nvPr/>
        </p:nvSpPr>
        <p:spPr>
          <a:xfrm>
            <a:off x="5314673" y="25594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4" name="Google Shape;2314;p48"/>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Saat telah berada dalam masalah siswa ;</a:t>
            </a:r>
            <a:endParaRPr lang="en-US" altLang="en-GB"/>
          </a:p>
        </p:txBody>
      </p:sp>
      <p:sp>
        <p:nvSpPr>
          <p:cNvPr id="2317" name="Google Shape;2317;p48"/>
          <p:cNvSpPr txBox="1"/>
          <p:nvPr>
            <p:ph type="subTitle" idx="3"/>
          </p:nvPr>
        </p:nvSpPr>
        <p:spPr>
          <a:xfrm>
            <a:off x="5360035" y="1972945"/>
            <a:ext cx="3070225" cy="45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en-GB" sz="1600"/>
              <a:t>Kerangka berpikir ini akan membantu pembimbing dalam membatasi diri terhadap masalah yang dihadapi</a:t>
            </a:r>
            <a:endParaRPr lang="en-US" altLang="en-GB" sz="1600"/>
          </a:p>
        </p:txBody>
      </p:sp>
      <p:sp>
        <p:nvSpPr>
          <p:cNvPr id="2318" name="Google Shape;2318;p48"/>
          <p:cNvSpPr txBox="1"/>
          <p:nvPr>
            <p:ph type="subTitle" idx="4"/>
          </p:nvPr>
        </p:nvSpPr>
        <p:spPr>
          <a:xfrm>
            <a:off x="713105" y="2163445"/>
            <a:ext cx="2661920" cy="118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en-GB" sz="1600"/>
              <a:t>Anda harus memiliki kerangka berpikir kognisi, afeksi dan penyikapan terhadap kasus</a:t>
            </a:r>
            <a:endParaRPr lang="en-US" altLang="en-GB" sz="1600"/>
          </a:p>
        </p:txBody>
      </p:sp>
      <p:sp>
        <p:nvSpPr>
          <p:cNvPr id="2319" name="Google Shape;2319;p48"/>
          <p:cNvSpPr/>
          <p:nvPr/>
        </p:nvSpPr>
        <p:spPr>
          <a:xfrm>
            <a:off x="6890749" y="4397185"/>
            <a:ext cx="10102" cy="19355"/>
          </a:xfrm>
          <a:custGeom>
            <a:avLst/>
            <a:gdLst/>
            <a:ahLst/>
            <a:cxnLst/>
            <a:rect l="l" t="t" r="r" b="b"/>
            <a:pathLst>
              <a:path w="131" h="251" extrusionOk="0">
                <a:moveTo>
                  <a:pt x="131" y="0"/>
                </a:moveTo>
                <a:lnTo>
                  <a:pt x="131" y="0"/>
                </a:lnTo>
                <a:cubicBezTo>
                  <a:pt x="107" y="12"/>
                  <a:pt x="95" y="24"/>
                  <a:pt x="71" y="48"/>
                </a:cubicBezTo>
                <a:cubicBezTo>
                  <a:pt x="48" y="95"/>
                  <a:pt x="24" y="131"/>
                  <a:pt x="0" y="179"/>
                </a:cubicBezTo>
                <a:cubicBezTo>
                  <a:pt x="12" y="202"/>
                  <a:pt x="36" y="226"/>
                  <a:pt x="48" y="250"/>
                </a:cubicBezTo>
                <a:lnTo>
                  <a:pt x="131" y="0"/>
                </a:lnTo>
                <a:close/>
              </a:path>
            </a:pathLst>
          </a:custGeom>
          <a:solidFill>
            <a:srgbClr val="70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160"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sp>
      </p:grpSp>
      <p:sp>
        <p:nvSpPr>
          <p:cNvPr id="2164" name="Google Shape;2164;p45"/>
          <p:cNvSpPr txBox="1"/>
          <p:nvPr>
            <p:ph type="title"/>
          </p:nvPr>
        </p:nvSpPr>
        <p:spPr>
          <a:xfrm>
            <a:off x="3818650" y="2335075"/>
            <a:ext cx="4188300" cy="91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en-GB" sz="2800"/>
              <a:t>Masalah Tingkah Laku Positif &amp; Tingkah Laku Negatif</a:t>
            </a:r>
            <a:endParaRPr lang="en-US" altLang="en-GB" sz="2800"/>
          </a:p>
        </p:txBody>
      </p:sp>
      <p:sp>
        <p:nvSpPr>
          <p:cNvPr id="2165" name="Google Shape;2165;p45"/>
          <p:cNvSpPr txBox="1"/>
          <p:nvPr>
            <p:ph type="title" idx="2"/>
          </p:nvPr>
        </p:nvSpPr>
        <p:spPr>
          <a:xfrm>
            <a:off x="5230000" y="1611700"/>
            <a:ext cx="13656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01</a:t>
            </a:r>
            <a:endParaRPr lang="en-GB"/>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68" name="Google Shape;2168;p45"/>
          <p:cNvGrpSpPr/>
          <p:nvPr/>
        </p:nvGrpSpPr>
        <p:grpSpPr>
          <a:xfrm>
            <a:off x="920571" y="615585"/>
            <a:ext cx="2961533" cy="3912785"/>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958" name="Shape 1958"/>
        <p:cNvGrpSpPr/>
        <p:nvPr/>
      </p:nvGrpSpPr>
      <p:grpSpPr>
        <a:xfrm>
          <a:off x="0" y="0"/>
          <a:ext cx="0" cy="0"/>
          <a:chOff x="0" y="0"/>
          <a:chExt cx="0" cy="0"/>
        </a:xfrm>
      </p:grpSpPr>
      <p:sp>
        <p:nvSpPr>
          <p:cNvPr id="1959" name="Google Shape;1959;p41"/>
          <p:cNvSpPr/>
          <p:nvPr/>
        </p:nvSpPr>
        <p:spPr>
          <a:xfrm rot="2402816">
            <a:off x="3496348" y="-508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sp>
      <p:sp>
        <p:nvSpPr>
          <p:cNvPr id="1961" name="Google Shape;1961;p41"/>
          <p:cNvSpPr txBox="1"/>
          <p:nvPr>
            <p:ph type="subTitle" idx="1"/>
          </p:nvPr>
        </p:nvSpPr>
        <p:spPr>
          <a:xfrm>
            <a:off x="1198245" y="466725"/>
            <a:ext cx="6275705" cy="30670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b="1">
                <a:latin typeface="Candara" panose="020E0502030303020204" charset="0"/>
                <a:cs typeface="Candara" panose="020E0502030303020204" charset="0"/>
              </a:rPr>
              <a:t>Sifat Laporan Studi Kasus</a:t>
            </a:r>
            <a:endParaRPr lang="en-US" altLang="en-GB" b="1">
              <a:latin typeface="Candara" panose="020E0502030303020204" charset="0"/>
              <a:cs typeface="Candara" panose="020E0502030303020204" charset="0"/>
            </a:endParaRPr>
          </a:p>
          <a:p>
            <a:pPr marL="0" lvl="0" indent="0" algn="ctr" rtl="0">
              <a:spcBef>
                <a:spcPts val="0"/>
              </a:spcBef>
              <a:spcAft>
                <a:spcPts val="0"/>
              </a:spcAft>
              <a:buNone/>
            </a:pPr>
            <a:endParaRPr lang="en-US" altLang="en-GB"/>
          </a:p>
          <a:p>
            <a:pPr marL="0" lvl="0" indent="0" algn="ctr" rtl="0">
              <a:spcBef>
                <a:spcPts val="0"/>
              </a:spcBef>
              <a:spcAft>
                <a:spcPts val="0"/>
              </a:spcAft>
              <a:buNone/>
            </a:pPr>
            <a:endParaRPr lang="en-US" altLang="en-GB"/>
          </a:p>
          <a:p>
            <a:pPr marL="0" lvl="0" indent="0" algn="l" rtl="0">
              <a:spcBef>
                <a:spcPts val="0"/>
              </a:spcBef>
              <a:spcAft>
                <a:spcPts val="0"/>
              </a:spcAft>
              <a:buNone/>
            </a:pPr>
            <a:r>
              <a:rPr lang="en-US" altLang="en-GB"/>
              <a:t>1. Penulisan laporan harus obyektif, sederhana dan jelas</a:t>
            </a:r>
            <a:endParaRPr lang="en-US" altLang="en-GB"/>
          </a:p>
          <a:p>
            <a:pPr marL="0" lvl="0" indent="0" algn="l" rtl="0">
              <a:spcBef>
                <a:spcPts val="0"/>
              </a:spcBef>
              <a:spcAft>
                <a:spcPts val="0"/>
              </a:spcAft>
              <a:buNone/>
            </a:pPr>
            <a:r>
              <a:rPr lang="en-US" altLang="en-GB"/>
              <a:t>2. Gunakan pernyataan umum dan lengkapi dengan ilustrasi kasus sehingga laporan lebih meyakinkan karena dilengkapi dengan data pendukung</a:t>
            </a:r>
            <a:endParaRPr lang="en-US" altLang="en-GB"/>
          </a:p>
          <a:p>
            <a:pPr marL="0" lvl="0" indent="0" algn="l" rtl="0">
              <a:spcBef>
                <a:spcPts val="0"/>
              </a:spcBef>
              <a:spcAft>
                <a:spcPts val="0"/>
              </a:spcAft>
              <a:buNone/>
            </a:pPr>
            <a:r>
              <a:rPr lang="en-US" altLang="en-GB"/>
              <a:t>3. Batasi butir-butir/ keterangan yang tidak relevan</a:t>
            </a:r>
            <a:endParaRPr lang="en-US" altLang="en-GB"/>
          </a:p>
          <a:p>
            <a:pPr marL="0" lvl="0" indent="0" algn="l" rtl="0">
              <a:spcBef>
                <a:spcPts val="0"/>
              </a:spcBef>
              <a:spcAft>
                <a:spcPts val="0"/>
              </a:spcAft>
              <a:buNone/>
            </a:pPr>
            <a:endParaRPr lang="en-US" altLang="en-GB"/>
          </a:p>
        </p:txBody>
      </p:sp>
      <p:grpSp>
        <p:nvGrpSpPr>
          <p:cNvPr id="1962" name="Google Shape;1962;p41"/>
          <p:cNvGrpSpPr/>
          <p:nvPr/>
        </p:nvGrpSpPr>
        <p:grpSpPr>
          <a:xfrm rot="637251">
            <a:off x="7749540" y="2995930"/>
            <a:ext cx="741680" cy="1059180"/>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974" name="Google Shape;1974;p41"/>
          <p:cNvSpPr/>
          <p:nvPr/>
        </p:nvSpPr>
        <p:spPr>
          <a:xfrm>
            <a:off x="7625910" y="843626"/>
            <a:ext cx="1826" cy="3512"/>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5" name="Google Shape;1975;p41"/>
          <p:cNvSpPr/>
          <p:nvPr/>
        </p:nvSpPr>
        <p:spPr>
          <a:xfrm>
            <a:off x="7619167" y="835338"/>
            <a:ext cx="1826" cy="1826"/>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6" name="Google Shape;1976;p41"/>
          <p:cNvSpPr/>
          <p:nvPr/>
        </p:nvSpPr>
        <p:spPr>
          <a:xfrm>
            <a:off x="7622539" y="837024"/>
            <a:ext cx="1826" cy="3512"/>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77" name="Google Shape;1977;p41"/>
          <p:cNvGrpSpPr/>
          <p:nvPr/>
        </p:nvGrpSpPr>
        <p:grpSpPr>
          <a:xfrm>
            <a:off x="0" y="3271520"/>
            <a:ext cx="1365250" cy="1333500"/>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93" name="Google Shape;1993;p41"/>
          <p:cNvGrpSpPr/>
          <p:nvPr/>
        </p:nvGrpSpPr>
        <p:grpSpPr>
          <a:xfrm>
            <a:off x="212725" y="469265"/>
            <a:ext cx="1232535" cy="1422400"/>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grpSp>
        <p:nvGrpSpPr>
          <p:cNvPr id="2026" name="Google Shape;2026;p41"/>
          <p:cNvGrpSpPr/>
          <p:nvPr/>
        </p:nvGrpSpPr>
        <p:grpSpPr>
          <a:xfrm rot="-170362">
            <a:off x="7050405" y="490220"/>
            <a:ext cx="1267460" cy="687705"/>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050" name="Shape 2050"/>
        <p:cNvGrpSpPr/>
        <p:nvPr/>
      </p:nvGrpSpPr>
      <p:grpSpPr>
        <a:xfrm>
          <a:off x="0" y="0"/>
          <a:ext cx="0" cy="0"/>
          <a:chOff x="0" y="0"/>
          <a:chExt cx="0" cy="0"/>
        </a:xfrm>
      </p:grpSpPr>
      <p:sp>
        <p:nvSpPr>
          <p:cNvPr id="2052" name="Google Shape;2052;p42"/>
          <p:cNvSpPr txBox="1"/>
          <p:nvPr/>
        </p:nvSpPr>
        <p:spPr>
          <a:xfrm>
            <a:off x="720000" y="1165314"/>
            <a:ext cx="7704000" cy="36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lang="en-US" altLang="en-GB">
              <a:solidFill>
                <a:schemeClr val="dk1"/>
              </a:solidFill>
              <a:latin typeface="Roboto" panose="02000000000000000000"/>
              <a:ea typeface="Roboto" panose="02000000000000000000"/>
              <a:cs typeface="Roboto" panose="02000000000000000000"/>
              <a:sym typeface="Roboto" panose="02000000000000000000"/>
            </a:endParaRPr>
          </a:p>
          <a:p>
            <a:pPr marL="0" lvl="0" indent="0" algn="l" rtl="0">
              <a:lnSpc>
                <a:spcPct val="115000"/>
              </a:lnSpc>
              <a:spcBef>
                <a:spcPts val="0"/>
              </a:spcBef>
              <a:spcAft>
                <a:spcPts val="0"/>
              </a:spcAft>
              <a:buNone/>
            </a:pPr>
            <a:endParaRPr lang="en-US" altLang="en-GB">
              <a:solidFill>
                <a:schemeClr val="dk1"/>
              </a:solidFill>
              <a:latin typeface="Roboto" panose="02000000000000000000"/>
              <a:ea typeface="Roboto" panose="02000000000000000000"/>
              <a:cs typeface="Roboto" panose="02000000000000000000"/>
              <a:sym typeface="Roboto" panose="02000000000000000000"/>
            </a:endParaRPr>
          </a:p>
          <a:p>
            <a:pPr marL="0" lvl="0" indent="0" algn="l" rtl="0">
              <a:lnSpc>
                <a:spcPct val="115000"/>
              </a:lnSpc>
              <a:spcBef>
                <a:spcPts val="0"/>
              </a:spcBef>
              <a:spcAft>
                <a:spcPts val="0"/>
              </a:spcAft>
              <a:buNone/>
            </a:pPr>
            <a:r>
              <a:rPr lang="en-US" altLang="en-GB">
                <a:solidFill>
                  <a:schemeClr val="dk1"/>
                </a:solidFill>
                <a:latin typeface="Roboto" panose="02000000000000000000"/>
                <a:ea typeface="Roboto" panose="02000000000000000000"/>
                <a:cs typeface="Roboto" panose="02000000000000000000"/>
                <a:sym typeface="Roboto" panose="02000000000000000000"/>
              </a:rPr>
              <a:t>Silahkan cermati beberapa materi berikut :</a:t>
            </a:r>
            <a:endParaRPr lang="en-US" altLang="en-GB">
              <a:solidFill>
                <a:schemeClr val="dk1"/>
              </a:solidFill>
              <a:latin typeface="Roboto" panose="02000000000000000000"/>
              <a:ea typeface="Roboto" panose="02000000000000000000"/>
              <a:cs typeface="Roboto" panose="02000000000000000000"/>
              <a:sym typeface="Roboto" panose="02000000000000000000"/>
            </a:endParaRPr>
          </a:p>
        </p:txBody>
      </p:sp>
      <p:graphicFrame>
        <p:nvGraphicFramePr>
          <p:cNvPr id="2055" name="Google Shape;2055;p42"/>
          <p:cNvGraphicFramePr/>
          <p:nvPr/>
        </p:nvGraphicFramePr>
        <p:xfrm>
          <a:off x="713105" y="2341880"/>
          <a:ext cx="7319010" cy="1567815"/>
        </p:xfrm>
        <a:graphic>
          <a:graphicData uri="http://schemas.openxmlformats.org/drawingml/2006/table">
            <a:tbl>
              <a:tblPr>
                <a:noFill/>
                <a:tableStyleId>{35524885-80B0-45A4-969A-B55CB2735331}</a:tableStyleId>
              </a:tblPr>
              <a:tblGrid>
                <a:gridCol w="4417060"/>
                <a:gridCol w="2901950"/>
              </a:tblGrid>
              <a:tr h="522605">
                <a:tc>
                  <a:txBody>
                    <a:bodyPr/>
                    <a:lstStyle/>
                    <a:p>
                      <a:pPr marL="0" lvl="0" indent="0" algn="l" rtl="0">
                        <a:spcBef>
                          <a:spcPts val="0"/>
                        </a:spcBef>
                        <a:spcAft>
                          <a:spcPts val="0"/>
                        </a:spcAft>
                        <a:buNone/>
                      </a:pPr>
                      <a:r>
                        <a:rPr lang="en-US" altLang="en-GB" u="sng">
                          <a:solidFill>
                            <a:schemeClr val="hlink"/>
                          </a:solidFill>
                          <a:latin typeface="Londrina Solid" panose="00000500000000000000"/>
                          <a:ea typeface="Londrina Solid" panose="00000500000000000000"/>
                          <a:cs typeface="Londrina Solid" panose="00000500000000000000"/>
                          <a:sym typeface="Londrina Solid" panose="00000500000000000000"/>
                        </a:rPr>
                        <a:t>Langkah-langkah studi kasus</a:t>
                      </a:r>
                      <a:endParaRPr lang="en-US" altLang="en-GB" u="sng">
                        <a:solidFill>
                          <a:schemeClr val="hlink"/>
                        </a:solidFill>
                        <a:latin typeface="Londrina Solid" panose="00000500000000000000"/>
                        <a:ea typeface="Londrina Solid" panose="00000500000000000000"/>
                        <a:cs typeface="Londrina Solid" panose="00000500000000000000"/>
                        <a:sym typeface="Londrina Solid" panose="00000500000000000000"/>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altLang="en-GB" sz="1000">
                          <a:solidFill>
                            <a:schemeClr val="dk1"/>
                          </a:solidFill>
                          <a:latin typeface="Roboto" panose="02000000000000000000"/>
                          <a:ea typeface="Roboto" panose="02000000000000000000"/>
                          <a:cs typeface="Roboto" panose="02000000000000000000"/>
                          <a:sym typeface="Roboto" panose="02000000000000000000"/>
                        </a:rPr>
                        <a:t>Tabel 2.2 halaman 59</a:t>
                      </a:r>
                      <a:endParaRPr lang="en-US" altLang="en-GB" sz="1000">
                        <a:solidFill>
                          <a:schemeClr val="dk1"/>
                        </a:solidFill>
                        <a:latin typeface="Roboto" panose="02000000000000000000"/>
                        <a:ea typeface="Roboto" panose="02000000000000000000"/>
                        <a:cs typeface="Roboto" panose="02000000000000000000"/>
                        <a:sym typeface="Roboto" panose="02000000000000000000"/>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r>
              <a:tr h="522605">
                <a:tc>
                  <a:txBody>
                    <a:bodyPr/>
                    <a:lstStyle/>
                    <a:p>
                      <a:pPr marL="0" lvl="0" indent="0" algn="l" rtl="0">
                        <a:spcBef>
                          <a:spcPts val="0"/>
                        </a:spcBef>
                        <a:spcAft>
                          <a:spcPts val="0"/>
                        </a:spcAft>
                        <a:buNone/>
                      </a:pPr>
                      <a:r>
                        <a:rPr lang="en-US" altLang="en-GB" u="sng">
                          <a:solidFill>
                            <a:schemeClr val="hlink"/>
                          </a:solidFill>
                          <a:latin typeface="Londrina Solid" panose="00000500000000000000"/>
                          <a:ea typeface="Londrina Solid" panose="00000500000000000000"/>
                          <a:cs typeface="Londrina Solid" panose="00000500000000000000"/>
                          <a:sym typeface="Londrina Solid" panose="00000500000000000000"/>
                        </a:rPr>
                        <a:t>Perilaku positif anak di SD &amp; tindakan guru</a:t>
                      </a:r>
                      <a:endParaRPr lang="en-US" altLang="en-GB">
                        <a:solidFill>
                          <a:schemeClr val="dk1"/>
                        </a:solidFill>
                        <a:latin typeface="Londrina Solid" panose="00000500000000000000"/>
                        <a:ea typeface="Londrina Solid" panose="00000500000000000000"/>
                        <a:cs typeface="Londrina Solid" panose="00000500000000000000"/>
                        <a:sym typeface="Londrina Solid" panose="00000500000000000000"/>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US" altLang="en-GB" sz="1000">
                          <a:solidFill>
                            <a:schemeClr val="dk1"/>
                          </a:solidFill>
                          <a:latin typeface="Roboto" panose="02000000000000000000"/>
                          <a:ea typeface="Roboto" panose="02000000000000000000"/>
                          <a:cs typeface="Roboto" panose="02000000000000000000"/>
                          <a:sym typeface="Roboto" panose="02000000000000000000"/>
                        </a:rPr>
                        <a:t>Tabel 2.3 halaman 60 - 63</a:t>
                      </a:r>
                      <a:endParaRPr lang="en-US" altLang="en-GB" sz="1000">
                        <a:solidFill>
                          <a:schemeClr val="dk1"/>
                        </a:solidFill>
                        <a:latin typeface="Roboto" panose="02000000000000000000"/>
                        <a:ea typeface="Roboto" panose="02000000000000000000"/>
                        <a:cs typeface="Roboto" panose="02000000000000000000"/>
                        <a:sym typeface="Roboto" panose="02000000000000000000"/>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r>
              <a:tr h="522605">
                <a:tc>
                  <a:txBody>
                    <a:bodyPr/>
                    <a:lstStyle/>
                    <a:p>
                      <a:pPr marL="0" lvl="0" indent="0" algn="l" rtl="0">
                        <a:spcBef>
                          <a:spcPts val="0"/>
                        </a:spcBef>
                        <a:spcAft>
                          <a:spcPts val="0"/>
                        </a:spcAft>
                        <a:buNone/>
                      </a:pPr>
                      <a:r>
                        <a:rPr lang="en-US" altLang="en-GB" u="sng">
                          <a:solidFill>
                            <a:schemeClr val="hlink"/>
                          </a:solidFill>
                          <a:latin typeface="Londrina Solid" panose="00000500000000000000"/>
                          <a:ea typeface="Londrina Solid" panose="00000500000000000000"/>
                          <a:cs typeface="Londrina Solid" panose="00000500000000000000"/>
                          <a:sym typeface="Londrina Solid" panose="00000500000000000000"/>
                        </a:rPr>
                        <a:t>Pelaksanaan Bimbingan di SD</a:t>
                      </a:r>
                      <a:endParaRPr lang="en-US" altLang="en-GB">
                        <a:solidFill>
                          <a:schemeClr val="dk1"/>
                        </a:solidFill>
                        <a:latin typeface="Londrina Solid" panose="00000500000000000000"/>
                        <a:ea typeface="Londrina Solid" panose="00000500000000000000"/>
                        <a:cs typeface="Londrina Solid" panose="00000500000000000000"/>
                        <a:sym typeface="Londrina Solid" panose="00000500000000000000"/>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US" altLang="en-GB" sz="1000">
                          <a:solidFill>
                            <a:schemeClr val="dk1"/>
                          </a:solidFill>
                          <a:latin typeface="Roboto" panose="02000000000000000000"/>
                          <a:ea typeface="Roboto" panose="02000000000000000000"/>
                          <a:cs typeface="Roboto" panose="02000000000000000000"/>
                          <a:sym typeface="Roboto" panose="02000000000000000000"/>
                        </a:rPr>
                        <a:t>Tabel 2.4 halaman 64</a:t>
                      </a:r>
                      <a:endParaRPr lang="en-US" altLang="en-GB" sz="1000">
                        <a:solidFill>
                          <a:schemeClr val="dk1"/>
                        </a:solidFill>
                        <a:latin typeface="Roboto" panose="02000000000000000000"/>
                        <a:ea typeface="Roboto" panose="02000000000000000000"/>
                        <a:cs typeface="Roboto" panose="02000000000000000000"/>
                        <a:sym typeface="Roboto" panose="02000000000000000000"/>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r>
            </a:tbl>
          </a:graphicData>
        </a:graphic>
      </p:graphicFrame>
      <p:grpSp>
        <p:nvGrpSpPr>
          <p:cNvPr id="3247" name="Google Shape;3247;p76"/>
          <p:cNvGrpSpPr/>
          <p:nvPr/>
        </p:nvGrpSpPr>
        <p:grpSpPr>
          <a:xfrm>
            <a:off x="6428716" y="859457"/>
            <a:ext cx="1063975" cy="1217725"/>
            <a:chOff x="150113" y="2890400"/>
            <a:chExt cx="439950" cy="503525"/>
          </a:xfrm>
        </p:grpSpPr>
        <p:sp>
          <p:nvSpPr>
            <p:cNvPr id="3248" name="Google Shape;3248;p76"/>
            <p:cNvSpPr/>
            <p:nvPr/>
          </p:nvSpPr>
          <p:spPr>
            <a:xfrm>
              <a:off x="150263" y="2890400"/>
              <a:ext cx="439650" cy="503525"/>
            </a:xfrm>
            <a:custGeom>
              <a:avLst/>
              <a:gdLst/>
              <a:ahLst/>
              <a:cxnLst/>
              <a:rect l="l" t="t" r="r" b="b"/>
              <a:pathLst>
                <a:path w="17586" h="20141" extrusionOk="0">
                  <a:moveTo>
                    <a:pt x="5691" y="3768"/>
                  </a:moveTo>
                  <a:cubicBezTo>
                    <a:pt x="5751" y="4399"/>
                    <a:pt x="5834" y="5030"/>
                    <a:pt x="5929" y="5661"/>
                  </a:cubicBezTo>
                  <a:lnTo>
                    <a:pt x="5918" y="5661"/>
                  </a:lnTo>
                  <a:cubicBezTo>
                    <a:pt x="5787" y="5030"/>
                    <a:pt x="5691" y="4399"/>
                    <a:pt x="5691" y="3768"/>
                  </a:cubicBezTo>
                  <a:close/>
                  <a:moveTo>
                    <a:pt x="1893" y="4351"/>
                  </a:moveTo>
                  <a:cubicBezTo>
                    <a:pt x="2322" y="4815"/>
                    <a:pt x="2762" y="5280"/>
                    <a:pt x="3227" y="5720"/>
                  </a:cubicBezTo>
                  <a:lnTo>
                    <a:pt x="3215" y="5720"/>
                  </a:lnTo>
                  <a:cubicBezTo>
                    <a:pt x="2727" y="5304"/>
                    <a:pt x="2274" y="4851"/>
                    <a:pt x="1893" y="4351"/>
                  </a:cubicBezTo>
                  <a:close/>
                  <a:moveTo>
                    <a:pt x="9704" y="4696"/>
                  </a:moveTo>
                  <a:cubicBezTo>
                    <a:pt x="9394" y="5256"/>
                    <a:pt x="9108" y="5828"/>
                    <a:pt x="8846" y="6399"/>
                  </a:cubicBezTo>
                  <a:lnTo>
                    <a:pt x="8835" y="6399"/>
                  </a:lnTo>
                  <a:cubicBezTo>
                    <a:pt x="9073" y="5792"/>
                    <a:pt x="9358" y="5208"/>
                    <a:pt x="9704" y="4696"/>
                  </a:cubicBezTo>
                  <a:close/>
                  <a:moveTo>
                    <a:pt x="12764" y="6923"/>
                  </a:moveTo>
                  <a:lnTo>
                    <a:pt x="12764" y="6923"/>
                  </a:lnTo>
                  <a:cubicBezTo>
                    <a:pt x="12228" y="7280"/>
                    <a:pt x="11716" y="7637"/>
                    <a:pt x="11204" y="8030"/>
                  </a:cubicBezTo>
                  <a:cubicBezTo>
                    <a:pt x="11204" y="8030"/>
                    <a:pt x="11192" y="8018"/>
                    <a:pt x="11192" y="8018"/>
                  </a:cubicBezTo>
                  <a:cubicBezTo>
                    <a:pt x="11692" y="7602"/>
                    <a:pt x="12204" y="7221"/>
                    <a:pt x="12764" y="6923"/>
                  </a:cubicBezTo>
                  <a:close/>
                  <a:moveTo>
                    <a:pt x="12870" y="10308"/>
                  </a:moveTo>
                  <a:cubicBezTo>
                    <a:pt x="13237" y="10308"/>
                    <a:pt x="13602" y="10328"/>
                    <a:pt x="13954" y="10376"/>
                  </a:cubicBezTo>
                  <a:cubicBezTo>
                    <a:pt x="13492" y="10358"/>
                    <a:pt x="13024" y="10347"/>
                    <a:pt x="12559" y="10347"/>
                  </a:cubicBezTo>
                  <a:cubicBezTo>
                    <a:pt x="12388" y="10347"/>
                    <a:pt x="12218" y="10349"/>
                    <a:pt x="12049" y="10352"/>
                  </a:cubicBezTo>
                  <a:cubicBezTo>
                    <a:pt x="12049" y="10352"/>
                    <a:pt x="12037" y="10340"/>
                    <a:pt x="12037" y="10340"/>
                  </a:cubicBezTo>
                  <a:cubicBezTo>
                    <a:pt x="12314" y="10319"/>
                    <a:pt x="12593" y="10308"/>
                    <a:pt x="12870" y="10308"/>
                  </a:cubicBezTo>
                  <a:close/>
                  <a:moveTo>
                    <a:pt x="6474" y="0"/>
                  </a:moveTo>
                  <a:cubicBezTo>
                    <a:pt x="6448" y="0"/>
                    <a:pt x="6421" y="2"/>
                    <a:pt x="6394" y="5"/>
                  </a:cubicBezTo>
                  <a:cubicBezTo>
                    <a:pt x="6132" y="41"/>
                    <a:pt x="5977" y="279"/>
                    <a:pt x="5834" y="470"/>
                  </a:cubicBezTo>
                  <a:cubicBezTo>
                    <a:pt x="5644" y="708"/>
                    <a:pt x="5489" y="970"/>
                    <a:pt x="5370" y="1256"/>
                  </a:cubicBezTo>
                  <a:cubicBezTo>
                    <a:pt x="4894" y="2315"/>
                    <a:pt x="4834" y="3518"/>
                    <a:pt x="5048" y="4661"/>
                  </a:cubicBezTo>
                  <a:cubicBezTo>
                    <a:pt x="5144" y="5113"/>
                    <a:pt x="5275" y="5542"/>
                    <a:pt x="5441" y="5970"/>
                  </a:cubicBezTo>
                  <a:cubicBezTo>
                    <a:pt x="5298" y="5899"/>
                    <a:pt x="5156" y="5828"/>
                    <a:pt x="5001" y="5768"/>
                  </a:cubicBezTo>
                  <a:cubicBezTo>
                    <a:pt x="4917" y="5589"/>
                    <a:pt x="4834" y="5423"/>
                    <a:pt x="4751" y="5256"/>
                  </a:cubicBezTo>
                  <a:cubicBezTo>
                    <a:pt x="4489" y="4720"/>
                    <a:pt x="4227" y="4196"/>
                    <a:pt x="3929" y="3684"/>
                  </a:cubicBezTo>
                  <a:cubicBezTo>
                    <a:pt x="3358" y="2708"/>
                    <a:pt x="2631" y="1672"/>
                    <a:pt x="1631" y="1089"/>
                  </a:cubicBezTo>
                  <a:cubicBezTo>
                    <a:pt x="1371" y="947"/>
                    <a:pt x="989" y="757"/>
                    <a:pt x="647" y="757"/>
                  </a:cubicBezTo>
                  <a:cubicBezTo>
                    <a:pt x="474" y="757"/>
                    <a:pt x="311" y="806"/>
                    <a:pt x="179" y="934"/>
                  </a:cubicBezTo>
                  <a:cubicBezTo>
                    <a:pt x="0" y="1113"/>
                    <a:pt x="0" y="1398"/>
                    <a:pt x="12" y="1637"/>
                  </a:cubicBezTo>
                  <a:cubicBezTo>
                    <a:pt x="12" y="1946"/>
                    <a:pt x="48" y="2256"/>
                    <a:pt x="107" y="2553"/>
                  </a:cubicBezTo>
                  <a:cubicBezTo>
                    <a:pt x="369" y="3684"/>
                    <a:pt x="1060" y="4685"/>
                    <a:pt x="1917" y="5447"/>
                  </a:cubicBezTo>
                  <a:cubicBezTo>
                    <a:pt x="2405" y="5887"/>
                    <a:pt x="2953" y="6244"/>
                    <a:pt x="3524" y="6566"/>
                  </a:cubicBezTo>
                  <a:cubicBezTo>
                    <a:pt x="3524" y="6566"/>
                    <a:pt x="3524" y="6578"/>
                    <a:pt x="3524" y="6578"/>
                  </a:cubicBezTo>
                  <a:cubicBezTo>
                    <a:pt x="3453" y="6816"/>
                    <a:pt x="3489" y="7054"/>
                    <a:pt x="3572" y="7280"/>
                  </a:cubicBezTo>
                  <a:cubicBezTo>
                    <a:pt x="3548" y="7661"/>
                    <a:pt x="3667" y="8018"/>
                    <a:pt x="3822" y="8364"/>
                  </a:cubicBezTo>
                  <a:cubicBezTo>
                    <a:pt x="4024" y="9423"/>
                    <a:pt x="4394" y="10459"/>
                    <a:pt x="4846" y="11423"/>
                  </a:cubicBezTo>
                  <a:cubicBezTo>
                    <a:pt x="4894" y="11531"/>
                    <a:pt x="4953" y="11626"/>
                    <a:pt x="5001" y="11721"/>
                  </a:cubicBezTo>
                  <a:cubicBezTo>
                    <a:pt x="4977" y="11733"/>
                    <a:pt x="4941" y="11757"/>
                    <a:pt x="4917" y="11781"/>
                  </a:cubicBezTo>
                  <a:cubicBezTo>
                    <a:pt x="4786" y="11876"/>
                    <a:pt x="4655" y="11983"/>
                    <a:pt x="4536" y="12090"/>
                  </a:cubicBezTo>
                  <a:cubicBezTo>
                    <a:pt x="4286" y="12316"/>
                    <a:pt x="4060" y="12555"/>
                    <a:pt x="3858" y="12816"/>
                  </a:cubicBezTo>
                  <a:cubicBezTo>
                    <a:pt x="3477" y="13281"/>
                    <a:pt x="3155" y="13781"/>
                    <a:pt x="2917" y="14329"/>
                  </a:cubicBezTo>
                  <a:cubicBezTo>
                    <a:pt x="2643" y="12805"/>
                    <a:pt x="2369" y="11281"/>
                    <a:pt x="1607" y="9923"/>
                  </a:cubicBezTo>
                  <a:cubicBezTo>
                    <a:pt x="1405" y="9554"/>
                    <a:pt x="1179" y="9221"/>
                    <a:pt x="917" y="8899"/>
                  </a:cubicBezTo>
                  <a:cubicBezTo>
                    <a:pt x="905" y="8852"/>
                    <a:pt x="881" y="8828"/>
                    <a:pt x="834" y="8804"/>
                  </a:cubicBezTo>
                  <a:cubicBezTo>
                    <a:pt x="703" y="8661"/>
                    <a:pt x="572" y="8518"/>
                    <a:pt x="429" y="8375"/>
                  </a:cubicBezTo>
                  <a:cubicBezTo>
                    <a:pt x="401" y="8351"/>
                    <a:pt x="364" y="8340"/>
                    <a:pt x="326" y="8340"/>
                  </a:cubicBezTo>
                  <a:cubicBezTo>
                    <a:pt x="236" y="8340"/>
                    <a:pt x="139" y="8402"/>
                    <a:pt x="131" y="8495"/>
                  </a:cubicBezTo>
                  <a:cubicBezTo>
                    <a:pt x="107" y="9971"/>
                    <a:pt x="179" y="11459"/>
                    <a:pt x="369" y="12924"/>
                  </a:cubicBezTo>
                  <a:cubicBezTo>
                    <a:pt x="464" y="13602"/>
                    <a:pt x="572" y="14293"/>
                    <a:pt x="822" y="14936"/>
                  </a:cubicBezTo>
                  <a:cubicBezTo>
                    <a:pt x="1036" y="15507"/>
                    <a:pt x="1393" y="16019"/>
                    <a:pt x="1822" y="16460"/>
                  </a:cubicBezTo>
                  <a:cubicBezTo>
                    <a:pt x="2024" y="16662"/>
                    <a:pt x="2238" y="16841"/>
                    <a:pt x="2477" y="17019"/>
                  </a:cubicBezTo>
                  <a:cubicBezTo>
                    <a:pt x="2512" y="17424"/>
                    <a:pt x="2608" y="17817"/>
                    <a:pt x="2762" y="18198"/>
                  </a:cubicBezTo>
                  <a:cubicBezTo>
                    <a:pt x="2893" y="18520"/>
                    <a:pt x="3048" y="18817"/>
                    <a:pt x="3251" y="19091"/>
                  </a:cubicBezTo>
                  <a:cubicBezTo>
                    <a:pt x="3429" y="19329"/>
                    <a:pt x="3655" y="19591"/>
                    <a:pt x="3917" y="19734"/>
                  </a:cubicBezTo>
                  <a:cubicBezTo>
                    <a:pt x="4084" y="19936"/>
                    <a:pt x="4286" y="20115"/>
                    <a:pt x="4524" y="20139"/>
                  </a:cubicBezTo>
                  <a:cubicBezTo>
                    <a:pt x="4529" y="20140"/>
                    <a:pt x="4533" y="20140"/>
                    <a:pt x="4538" y="20140"/>
                  </a:cubicBezTo>
                  <a:cubicBezTo>
                    <a:pt x="4591" y="20140"/>
                    <a:pt x="4630" y="20075"/>
                    <a:pt x="4608" y="20020"/>
                  </a:cubicBezTo>
                  <a:cubicBezTo>
                    <a:pt x="4560" y="19829"/>
                    <a:pt x="4405" y="19698"/>
                    <a:pt x="4286" y="19555"/>
                  </a:cubicBezTo>
                  <a:cubicBezTo>
                    <a:pt x="4227" y="19484"/>
                    <a:pt x="4179" y="19424"/>
                    <a:pt x="4132" y="19353"/>
                  </a:cubicBezTo>
                  <a:lnTo>
                    <a:pt x="4132" y="19353"/>
                  </a:lnTo>
                  <a:cubicBezTo>
                    <a:pt x="4229" y="19461"/>
                    <a:pt x="4345" y="19559"/>
                    <a:pt x="4481" y="19559"/>
                  </a:cubicBezTo>
                  <a:cubicBezTo>
                    <a:pt x="4495" y="19559"/>
                    <a:pt x="4510" y="19558"/>
                    <a:pt x="4524" y="19555"/>
                  </a:cubicBezTo>
                  <a:cubicBezTo>
                    <a:pt x="4548" y="19543"/>
                    <a:pt x="4572" y="19532"/>
                    <a:pt x="4584" y="19508"/>
                  </a:cubicBezTo>
                  <a:cubicBezTo>
                    <a:pt x="4655" y="19571"/>
                    <a:pt x="4738" y="19618"/>
                    <a:pt x="4819" y="19618"/>
                  </a:cubicBezTo>
                  <a:cubicBezTo>
                    <a:pt x="4875" y="19618"/>
                    <a:pt x="4929" y="19597"/>
                    <a:pt x="4977" y="19543"/>
                  </a:cubicBezTo>
                  <a:cubicBezTo>
                    <a:pt x="5001" y="19532"/>
                    <a:pt x="5013" y="19508"/>
                    <a:pt x="5013" y="19484"/>
                  </a:cubicBezTo>
                  <a:cubicBezTo>
                    <a:pt x="5060" y="19496"/>
                    <a:pt x="5120" y="19508"/>
                    <a:pt x="5167" y="19508"/>
                  </a:cubicBezTo>
                  <a:cubicBezTo>
                    <a:pt x="5239" y="19496"/>
                    <a:pt x="5286" y="19436"/>
                    <a:pt x="5286" y="19377"/>
                  </a:cubicBezTo>
                  <a:cubicBezTo>
                    <a:pt x="5358" y="19436"/>
                    <a:pt x="5429" y="19496"/>
                    <a:pt x="5525" y="19508"/>
                  </a:cubicBezTo>
                  <a:cubicBezTo>
                    <a:pt x="5532" y="19509"/>
                    <a:pt x="5539" y="19510"/>
                    <a:pt x="5546" y="19510"/>
                  </a:cubicBezTo>
                  <a:cubicBezTo>
                    <a:pt x="5610" y="19510"/>
                    <a:pt x="5665" y="19464"/>
                    <a:pt x="5644" y="19389"/>
                  </a:cubicBezTo>
                  <a:cubicBezTo>
                    <a:pt x="5620" y="19270"/>
                    <a:pt x="5525" y="19186"/>
                    <a:pt x="5441" y="19103"/>
                  </a:cubicBezTo>
                  <a:cubicBezTo>
                    <a:pt x="5429" y="19091"/>
                    <a:pt x="5406" y="19067"/>
                    <a:pt x="5394" y="19055"/>
                  </a:cubicBezTo>
                  <a:lnTo>
                    <a:pt x="5394" y="19055"/>
                  </a:lnTo>
                  <a:cubicBezTo>
                    <a:pt x="5477" y="19115"/>
                    <a:pt x="5572" y="19174"/>
                    <a:pt x="5667" y="19222"/>
                  </a:cubicBezTo>
                  <a:cubicBezTo>
                    <a:pt x="5708" y="19245"/>
                    <a:pt x="5746" y="19255"/>
                    <a:pt x="5782" y="19255"/>
                  </a:cubicBezTo>
                  <a:cubicBezTo>
                    <a:pt x="5968" y="19255"/>
                    <a:pt x="6072" y="18983"/>
                    <a:pt x="5882" y="18853"/>
                  </a:cubicBezTo>
                  <a:cubicBezTo>
                    <a:pt x="4989" y="18210"/>
                    <a:pt x="4251" y="17424"/>
                    <a:pt x="3834" y="16376"/>
                  </a:cubicBezTo>
                  <a:cubicBezTo>
                    <a:pt x="3596" y="15793"/>
                    <a:pt x="3453" y="15138"/>
                    <a:pt x="3596" y="14495"/>
                  </a:cubicBezTo>
                  <a:cubicBezTo>
                    <a:pt x="3715" y="13983"/>
                    <a:pt x="3989" y="13531"/>
                    <a:pt x="4334" y="13126"/>
                  </a:cubicBezTo>
                  <a:cubicBezTo>
                    <a:pt x="4667" y="12733"/>
                    <a:pt x="5060" y="12400"/>
                    <a:pt x="5453" y="12043"/>
                  </a:cubicBezTo>
                  <a:cubicBezTo>
                    <a:pt x="5688" y="12096"/>
                    <a:pt x="5933" y="12105"/>
                    <a:pt x="6174" y="12105"/>
                  </a:cubicBezTo>
                  <a:cubicBezTo>
                    <a:pt x="6313" y="12105"/>
                    <a:pt x="6450" y="12102"/>
                    <a:pt x="6584" y="12102"/>
                  </a:cubicBezTo>
                  <a:cubicBezTo>
                    <a:pt x="6723" y="12104"/>
                    <a:pt x="6862" y="12105"/>
                    <a:pt x="7001" y="12105"/>
                  </a:cubicBezTo>
                  <a:cubicBezTo>
                    <a:pt x="7671" y="12105"/>
                    <a:pt x="8340" y="12082"/>
                    <a:pt x="9001" y="12043"/>
                  </a:cubicBezTo>
                  <a:cubicBezTo>
                    <a:pt x="9811" y="11995"/>
                    <a:pt x="10620" y="11912"/>
                    <a:pt x="11418" y="11793"/>
                  </a:cubicBezTo>
                  <a:cubicBezTo>
                    <a:pt x="11930" y="11971"/>
                    <a:pt x="12454" y="12150"/>
                    <a:pt x="12990" y="12281"/>
                  </a:cubicBezTo>
                  <a:cubicBezTo>
                    <a:pt x="13720" y="12471"/>
                    <a:pt x="14519" y="12635"/>
                    <a:pt x="15299" y="12635"/>
                  </a:cubicBezTo>
                  <a:cubicBezTo>
                    <a:pt x="15689" y="12635"/>
                    <a:pt x="16074" y="12594"/>
                    <a:pt x="16443" y="12495"/>
                  </a:cubicBezTo>
                  <a:cubicBezTo>
                    <a:pt x="16883" y="12376"/>
                    <a:pt x="17574" y="12126"/>
                    <a:pt x="17586" y="11578"/>
                  </a:cubicBezTo>
                  <a:cubicBezTo>
                    <a:pt x="17586" y="11316"/>
                    <a:pt x="17371" y="11126"/>
                    <a:pt x="17205" y="10959"/>
                  </a:cubicBezTo>
                  <a:cubicBezTo>
                    <a:pt x="16990" y="10745"/>
                    <a:pt x="16752" y="10554"/>
                    <a:pt x="16490" y="10388"/>
                  </a:cubicBezTo>
                  <a:cubicBezTo>
                    <a:pt x="15607" y="9834"/>
                    <a:pt x="14562" y="9604"/>
                    <a:pt x="13525" y="9604"/>
                  </a:cubicBezTo>
                  <a:cubicBezTo>
                    <a:pt x="13402" y="9604"/>
                    <a:pt x="13279" y="9607"/>
                    <a:pt x="13157" y="9614"/>
                  </a:cubicBezTo>
                  <a:cubicBezTo>
                    <a:pt x="12537" y="9649"/>
                    <a:pt x="11930" y="9768"/>
                    <a:pt x="11335" y="9935"/>
                  </a:cubicBezTo>
                  <a:cubicBezTo>
                    <a:pt x="11240" y="9864"/>
                    <a:pt x="11156" y="9804"/>
                    <a:pt x="11073" y="9733"/>
                  </a:cubicBezTo>
                  <a:cubicBezTo>
                    <a:pt x="11061" y="9733"/>
                    <a:pt x="11061" y="9721"/>
                    <a:pt x="11061" y="9721"/>
                  </a:cubicBezTo>
                  <a:cubicBezTo>
                    <a:pt x="11180" y="9685"/>
                    <a:pt x="11311" y="9649"/>
                    <a:pt x="11430" y="9602"/>
                  </a:cubicBezTo>
                  <a:cubicBezTo>
                    <a:pt x="12002" y="9435"/>
                    <a:pt x="12561" y="9256"/>
                    <a:pt x="13109" y="9042"/>
                  </a:cubicBezTo>
                  <a:cubicBezTo>
                    <a:pt x="14157" y="8625"/>
                    <a:pt x="15300" y="8066"/>
                    <a:pt x="16026" y="7161"/>
                  </a:cubicBezTo>
                  <a:cubicBezTo>
                    <a:pt x="16300" y="6816"/>
                    <a:pt x="16728" y="6197"/>
                    <a:pt x="16407" y="5756"/>
                  </a:cubicBezTo>
                  <a:cubicBezTo>
                    <a:pt x="16252" y="5542"/>
                    <a:pt x="15966" y="5506"/>
                    <a:pt x="15740" y="5482"/>
                  </a:cubicBezTo>
                  <a:cubicBezTo>
                    <a:pt x="15534" y="5450"/>
                    <a:pt x="15333" y="5435"/>
                    <a:pt x="15130" y="5435"/>
                  </a:cubicBezTo>
                  <a:cubicBezTo>
                    <a:pt x="15028" y="5435"/>
                    <a:pt x="14927" y="5439"/>
                    <a:pt x="14823" y="5447"/>
                  </a:cubicBezTo>
                  <a:cubicBezTo>
                    <a:pt x="13657" y="5518"/>
                    <a:pt x="12573" y="6042"/>
                    <a:pt x="11680" y="6780"/>
                  </a:cubicBezTo>
                  <a:cubicBezTo>
                    <a:pt x="11168" y="7197"/>
                    <a:pt x="10728" y="7673"/>
                    <a:pt x="10323" y="8185"/>
                  </a:cubicBezTo>
                  <a:cubicBezTo>
                    <a:pt x="10204" y="8352"/>
                    <a:pt x="10073" y="8518"/>
                    <a:pt x="9942" y="8685"/>
                  </a:cubicBezTo>
                  <a:cubicBezTo>
                    <a:pt x="9918" y="8721"/>
                    <a:pt x="9894" y="8745"/>
                    <a:pt x="9870" y="8780"/>
                  </a:cubicBezTo>
                  <a:cubicBezTo>
                    <a:pt x="9644" y="8614"/>
                    <a:pt x="9430" y="8447"/>
                    <a:pt x="9204" y="8280"/>
                  </a:cubicBezTo>
                  <a:cubicBezTo>
                    <a:pt x="9394" y="8090"/>
                    <a:pt x="9585" y="7887"/>
                    <a:pt x="9787" y="7685"/>
                  </a:cubicBezTo>
                  <a:cubicBezTo>
                    <a:pt x="10204" y="7268"/>
                    <a:pt x="10609" y="6851"/>
                    <a:pt x="11001" y="6399"/>
                  </a:cubicBezTo>
                  <a:cubicBezTo>
                    <a:pt x="11728" y="5542"/>
                    <a:pt x="12478" y="4518"/>
                    <a:pt x="12692" y="3375"/>
                  </a:cubicBezTo>
                  <a:cubicBezTo>
                    <a:pt x="12787" y="2934"/>
                    <a:pt x="12859" y="2196"/>
                    <a:pt x="12371" y="1958"/>
                  </a:cubicBezTo>
                  <a:cubicBezTo>
                    <a:pt x="12298" y="1920"/>
                    <a:pt x="12221" y="1905"/>
                    <a:pt x="12142" y="1905"/>
                  </a:cubicBezTo>
                  <a:cubicBezTo>
                    <a:pt x="11974" y="1905"/>
                    <a:pt x="11798" y="1973"/>
                    <a:pt x="11644" y="2029"/>
                  </a:cubicBezTo>
                  <a:cubicBezTo>
                    <a:pt x="11359" y="2125"/>
                    <a:pt x="11085" y="2256"/>
                    <a:pt x="10823" y="2422"/>
                  </a:cubicBezTo>
                  <a:cubicBezTo>
                    <a:pt x="9835" y="3041"/>
                    <a:pt x="9120" y="4006"/>
                    <a:pt x="8680" y="5077"/>
                  </a:cubicBezTo>
                  <a:cubicBezTo>
                    <a:pt x="8418" y="5685"/>
                    <a:pt x="8263" y="6316"/>
                    <a:pt x="8144" y="6959"/>
                  </a:cubicBezTo>
                  <a:cubicBezTo>
                    <a:pt x="8120" y="7137"/>
                    <a:pt x="8084" y="7316"/>
                    <a:pt x="8049" y="7506"/>
                  </a:cubicBezTo>
                  <a:cubicBezTo>
                    <a:pt x="7799" y="7340"/>
                    <a:pt x="7537" y="7173"/>
                    <a:pt x="7275" y="7018"/>
                  </a:cubicBezTo>
                  <a:cubicBezTo>
                    <a:pt x="7322" y="6744"/>
                    <a:pt x="7370" y="6482"/>
                    <a:pt x="7430" y="6209"/>
                  </a:cubicBezTo>
                  <a:cubicBezTo>
                    <a:pt x="7537" y="5637"/>
                    <a:pt x="7644" y="5054"/>
                    <a:pt x="7715" y="4470"/>
                  </a:cubicBezTo>
                  <a:cubicBezTo>
                    <a:pt x="7858" y="3351"/>
                    <a:pt x="7906" y="2077"/>
                    <a:pt x="7453" y="1017"/>
                  </a:cubicBezTo>
                  <a:cubicBezTo>
                    <a:pt x="7284" y="622"/>
                    <a:pt x="6974" y="0"/>
                    <a:pt x="6474"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grpSp>
          <p:nvGrpSpPr>
            <p:cNvPr id="3249" name="Google Shape;3249;p76"/>
            <p:cNvGrpSpPr/>
            <p:nvPr/>
          </p:nvGrpSpPr>
          <p:grpSpPr>
            <a:xfrm>
              <a:off x="150113" y="2890413"/>
              <a:ext cx="439950" cy="503500"/>
              <a:chOff x="542325" y="3350400"/>
              <a:chExt cx="439950" cy="503500"/>
            </a:xfrm>
          </p:grpSpPr>
          <p:sp>
            <p:nvSpPr>
              <p:cNvPr id="3250" name="Google Shape;3250;p76"/>
              <p:cNvSpPr/>
              <p:nvPr/>
            </p:nvSpPr>
            <p:spPr>
              <a:xfrm>
                <a:off x="599775" y="3521450"/>
                <a:ext cx="239925" cy="332450"/>
              </a:xfrm>
              <a:custGeom>
                <a:avLst/>
                <a:gdLst/>
                <a:ahLst/>
                <a:cxnLst/>
                <a:rect l="l" t="t" r="r" b="b"/>
                <a:pathLst>
                  <a:path w="9597" h="13298" extrusionOk="0">
                    <a:moveTo>
                      <a:pt x="3322" y="2249"/>
                    </a:moveTo>
                    <a:cubicBezTo>
                      <a:pt x="3512" y="2380"/>
                      <a:pt x="3715" y="2522"/>
                      <a:pt x="3905" y="2653"/>
                    </a:cubicBezTo>
                    <a:cubicBezTo>
                      <a:pt x="3846" y="2618"/>
                      <a:pt x="3786" y="2582"/>
                      <a:pt x="3727" y="2546"/>
                    </a:cubicBezTo>
                    <a:cubicBezTo>
                      <a:pt x="3608" y="2451"/>
                      <a:pt x="3477" y="2368"/>
                      <a:pt x="3346" y="2272"/>
                    </a:cubicBezTo>
                    <a:cubicBezTo>
                      <a:pt x="3346" y="2261"/>
                      <a:pt x="3334" y="2261"/>
                      <a:pt x="3322" y="2249"/>
                    </a:cubicBezTo>
                    <a:close/>
                    <a:moveTo>
                      <a:pt x="1496" y="0"/>
                    </a:moveTo>
                    <a:cubicBezTo>
                      <a:pt x="1371" y="0"/>
                      <a:pt x="1243" y="116"/>
                      <a:pt x="1274" y="272"/>
                    </a:cubicBezTo>
                    <a:cubicBezTo>
                      <a:pt x="1286" y="296"/>
                      <a:pt x="1286" y="320"/>
                      <a:pt x="1286" y="332"/>
                    </a:cubicBezTo>
                    <a:cubicBezTo>
                      <a:pt x="1238" y="748"/>
                      <a:pt x="1357" y="1141"/>
                      <a:pt x="1524" y="1510"/>
                    </a:cubicBezTo>
                    <a:cubicBezTo>
                      <a:pt x="1738" y="2570"/>
                      <a:pt x="2096" y="3606"/>
                      <a:pt x="2560" y="4582"/>
                    </a:cubicBezTo>
                    <a:cubicBezTo>
                      <a:pt x="2608" y="4677"/>
                      <a:pt x="2655" y="4785"/>
                      <a:pt x="2715" y="4868"/>
                    </a:cubicBezTo>
                    <a:cubicBezTo>
                      <a:pt x="2691" y="4892"/>
                      <a:pt x="2655" y="4916"/>
                      <a:pt x="2619" y="4939"/>
                    </a:cubicBezTo>
                    <a:cubicBezTo>
                      <a:pt x="2489" y="5035"/>
                      <a:pt x="2369" y="5142"/>
                      <a:pt x="2238" y="5249"/>
                    </a:cubicBezTo>
                    <a:cubicBezTo>
                      <a:pt x="2000" y="5475"/>
                      <a:pt x="1774" y="5713"/>
                      <a:pt x="1560" y="5963"/>
                    </a:cubicBezTo>
                    <a:cubicBezTo>
                      <a:pt x="1143" y="6475"/>
                      <a:pt x="798" y="7047"/>
                      <a:pt x="548" y="7654"/>
                    </a:cubicBezTo>
                    <a:cubicBezTo>
                      <a:pt x="72" y="8821"/>
                      <a:pt x="0" y="10178"/>
                      <a:pt x="476" y="11357"/>
                    </a:cubicBezTo>
                    <a:cubicBezTo>
                      <a:pt x="607" y="11666"/>
                      <a:pt x="762" y="11964"/>
                      <a:pt x="965" y="12238"/>
                    </a:cubicBezTo>
                    <a:cubicBezTo>
                      <a:pt x="1143" y="12476"/>
                      <a:pt x="1369" y="12738"/>
                      <a:pt x="1631" y="12881"/>
                    </a:cubicBezTo>
                    <a:cubicBezTo>
                      <a:pt x="1798" y="13095"/>
                      <a:pt x="2000" y="13274"/>
                      <a:pt x="2238" y="13298"/>
                    </a:cubicBezTo>
                    <a:cubicBezTo>
                      <a:pt x="2298" y="13298"/>
                      <a:pt x="2334" y="13226"/>
                      <a:pt x="2322" y="13179"/>
                    </a:cubicBezTo>
                    <a:cubicBezTo>
                      <a:pt x="2262" y="12976"/>
                      <a:pt x="2119" y="12857"/>
                      <a:pt x="1988" y="12702"/>
                    </a:cubicBezTo>
                    <a:cubicBezTo>
                      <a:pt x="1941" y="12643"/>
                      <a:pt x="1893" y="12583"/>
                      <a:pt x="1846" y="12512"/>
                    </a:cubicBezTo>
                    <a:lnTo>
                      <a:pt x="1846" y="12512"/>
                    </a:lnTo>
                    <a:cubicBezTo>
                      <a:pt x="1938" y="12615"/>
                      <a:pt x="2049" y="12709"/>
                      <a:pt x="2178" y="12709"/>
                    </a:cubicBezTo>
                    <a:cubicBezTo>
                      <a:pt x="2198" y="12709"/>
                      <a:pt x="2218" y="12707"/>
                      <a:pt x="2238" y="12702"/>
                    </a:cubicBezTo>
                    <a:cubicBezTo>
                      <a:pt x="2262" y="12702"/>
                      <a:pt x="2274" y="12678"/>
                      <a:pt x="2298" y="12667"/>
                    </a:cubicBezTo>
                    <a:cubicBezTo>
                      <a:pt x="2369" y="12730"/>
                      <a:pt x="2448" y="12777"/>
                      <a:pt x="2528" y="12777"/>
                    </a:cubicBezTo>
                    <a:cubicBezTo>
                      <a:pt x="2583" y="12777"/>
                      <a:pt x="2638" y="12755"/>
                      <a:pt x="2691" y="12702"/>
                    </a:cubicBezTo>
                    <a:cubicBezTo>
                      <a:pt x="2703" y="12690"/>
                      <a:pt x="2715" y="12667"/>
                      <a:pt x="2727" y="12631"/>
                    </a:cubicBezTo>
                    <a:cubicBezTo>
                      <a:pt x="2774" y="12655"/>
                      <a:pt x="2822" y="12655"/>
                      <a:pt x="2881" y="12655"/>
                    </a:cubicBezTo>
                    <a:cubicBezTo>
                      <a:pt x="2953" y="12655"/>
                      <a:pt x="3000" y="12595"/>
                      <a:pt x="2989" y="12524"/>
                    </a:cubicBezTo>
                    <a:lnTo>
                      <a:pt x="2989" y="12524"/>
                    </a:lnTo>
                    <a:cubicBezTo>
                      <a:pt x="3060" y="12595"/>
                      <a:pt x="3143" y="12655"/>
                      <a:pt x="3239" y="12667"/>
                    </a:cubicBezTo>
                    <a:cubicBezTo>
                      <a:pt x="3245" y="12668"/>
                      <a:pt x="3251" y="12668"/>
                      <a:pt x="3257" y="12668"/>
                    </a:cubicBezTo>
                    <a:cubicBezTo>
                      <a:pt x="3322" y="12668"/>
                      <a:pt x="3379" y="12612"/>
                      <a:pt x="3358" y="12536"/>
                    </a:cubicBezTo>
                    <a:cubicBezTo>
                      <a:pt x="3322" y="12417"/>
                      <a:pt x="3239" y="12333"/>
                      <a:pt x="3155" y="12262"/>
                    </a:cubicBezTo>
                    <a:cubicBezTo>
                      <a:pt x="3142" y="12248"/>
                      <a:pt x="3132" y="12238"/>
                      <a:pt x="3121" y="12230"/>
                    </a:cubicBezTo>
                    <a:lnTo>
                      <a:pt x="3121" y="12230"/>
                    </a:lnTo>
                    <a:cubicBezTo>
                      <a:pt x="3208" y="12284"/>
                      <a:pt x="3295" y="12337"/>
                      <a:pt x="3381" y="12381"/>
                    </a:cubicBezTo>
                    <a:cubicBezTo>
                      <a:pt x="3418" y="12401"/>
                      <a:pt x="3454" y="12410"/>
                      <a:pt x="3487" y="12410"/>
                    </a:cubicBezTo>
                    <a:cubicBezTo>
                      <a:pt x="3669" y="12410"/>
                      <a:pt x="3777" y="12143"/>
                      <a:pt x="3596" y="12012"/>
                    </a:cubicBezTo>
                    <a:cubicBezTo>
                      <a:pt x="2703" y="11369"/>
                      <a:pt x="1965" y="10583"/>
                      <a:pt x="1548" y="9535"/>
                    </a:cubicBezTo>
                    <a:cubicBezTo>
                      <a:pt x="1310" y="8952"/>
                      <a:pt x="1155" y="8285"/>
                      <a:pt x="1310" y="7654"/>
                    </a:cubicBezTo>
                    <a:cubicBezTo>
                      <a:pt x="1429" y="7142"/>
                      <a:pt x="1703" y="6678"/>
                      <a:pt x="2036" y="6285"/>
                    </a:cubicBezTo>
                    <a:cubicBezTo>
                      <a:pt x="2381" y="5892"/>
                      <a:pt x="2774" y="5547"/>
                      <a:pt x="3155" y="5201"/>
                    </a:cubicBezTo>
                    <a:lnTo>
                      <a:pt x="3167" y="5201"/>
                    </a:lnTo>
                    <a:cubicBezTo>
                      <a:pt x="3386" y="5252"/>
                      <a:pt x="3623" y="5259"/>
                      <a:pt x="3859" y="5259"/>
                    </a:cubicBezTo>
                    <a:cubicBezTo>
                      <a:pt x="3936" y="5259"/>
                      <a:pt x="4014" y="5258"/>
                      <a:pt x="4091" y="5258"/>
                    </a:cubicBezTo>
                    <a:cubicBezTo>
                      <a:pt x="4161" y="5258"/>
                      <a:pt x="4230" y="5259"/>
                      <a:pt x="4298" y="5261"/>
                    </a:cubicBezTo>
                    <a:cubicBezTo>
                      <a:pt x="4437" y="5263"/>
                      <a:pt x="4576" y="5264"/>
                      <a:pt x="4714" y="5264"/>
                    </a:cubicBezTo>
                    <a:cubicBezTo>
                      <a:pt x="5382" y="5264"/>
                      <a:pt x="6045" y="5241"/>
                      <a:pt x="6715" y="5201"/>
                    </a:cubicBezTo>
                    <a:cubicBezTo>
                      <a:pt x="7608" y="5142"/>
                      <a:pt x="8501" y="5047"/>
                      <a:pt x="9394" y="4916"/>
                    </a:cubicBezTo>
                    <a:cubicBezTo>
                      <a:pt x="9597" y="4880"/>
                      <a:pt x="9597" y="4523"/>
                      <a:pt x="9394" y="4487"/>
                    </a:cubicBezTo>
                    <a:cubicBezTo>
                      <a:pt x="7025" y="4142"/>
                      <a:pt x="4929" y="2892"/>
                      <a:pt x="3024" y="1475"/>
                    </a:cubicBezTo>
                    <a:cubicBezTo>
                      <a:pt x="2762" y="1284"/>
                      <a:pt x="2489" y="1082"/>
                      <a:pt x="2227" y="879"/>
                    </a:cubicBezTo>
                    <a:cubicBezTo>
                      <a:pt x="2131" y="796"/>
                      <a:pt x="2036" y="713"/>
                      <a:pt x="1953" y="617"/>
                    </a:cubicBezTo>
                    <a:cubicBezTo>
                      <a:pt x="1857" y="451"/>
                      <a:pt x="1762" y="272"/>
                      <a:pt x="1667" y="105"/>
                    </a:cubicBezTo>
                    <a:cubicBezTo>
                      <a:pt x="1626" y="32"/>
                      <a:pt x="1561" y="0"/>
                      <a:pt x="1496" y="0"/>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1" name="Google Shape;3251;p76"/>
              <p:cNvSpPr/>
              <p:nvPr/>
            </p:nvSpPr>
            <p:spPr>
              <a:xfrm>
                <a:off x="545000" y="3558700"/>
                <a:ext cx="89325" cy="234625"/>
              </a:xfrm>
              <a:custGeom>
                <a:avLst/>
                <a:gdLst/>
                <a:ahLst/>
                <a:cxnLst/>
                <a:rect l="l" t="t" r="r" b="b"/>
                <a:pathLst>
                  <a:path w="3573" h="9385" extrusionOk="0">
                    <a:moveTo>
                      <a:pt x="216" y="0"/>
                    </a:moveTo>
                    <a:cubicBezTo>
                      <a:pt x="130" y="0"/>
                      <a:pt x="36" y="62"/>
                      <a:pt x="36" y="151"/>
                    </a:cubicBezTo>
                    <a:cubicBezTo>
                      <a:pt x="0" y="1640"/>
                      <a:pt x="84" y="3116"/>
                      <a:pt x="274" y="4592"/>
                    </a:cubicBezTo>
                    <a:cubicBezTo>
                      <a:pt x="369" y="5271"/>
                      <a:pt x="477" y="5962"/>
                      <a:pt x="727" y="6605"/>
                    </a:cubicBezTo>
                    <a:cubicBezTo>
                      <a:pt x="941" y="7176"/>
                      <a:pt x="1286" y="7688"/>
                      <a:pt x="1727" y="8117"/>
                    </a:cubicBezTo>
                    <a:cubicBezTo>
                      <a:pt x="2132" y="8521"/>
                      <a:pt x="2596" y="8867"/>
                      <a:pt x="3096" y="9164"/>
                    </a:cubicBezTo>
                    <a:cubicBezTo>
                      <a:pt x="3120" y="9212"/>
                      <a:pt x="3156" y="9260"/>
                      <a:pt x="3179" y="9295"/>
                    </a:cubicBezTo>
                    <a:cubicBezTo>
                      <a:pt x="3217" y="9359"/>
                      <a:pt x="3272" y="9385"/>
                      <a:pt x="3328" y="9385"/>
                    </a:cubicBezTo>
                    <a:cubicBezTo>
                      <a:pt x="3377" y="9385"/>
                      <a:pt x="3426" y="9365"/>
                      <a:pt x="3465" y="9331"/>
                    </a:cubicBezTo>
                    <a:cubicBezTo>
                      <a:pt x="3537" y="9307"/>
                      <a:pt x="3572" y="9224"/>
                      <a:pt x="3560" y="9164"/>
                    </a:cubicBezTo>
                    <a:cubicBezTo>
                      <a:pt x="3560" y="9141"/>
                      <a:pt x="3548" y="9117"/>
                      <a:pt x="3548" y="9093"/>
                    </a:cubicBezTo>
                    <a:cubicBezTo>
                      <a:pt x="2679" y="6640"/>
                      <a:pt x="2798" y="3890"/>
                      <a:pt x="1512" y="1580"/>
                    </a:cubicBezTo>
                    <a:cubicBezTo>
                      <a:pt x="1310" y="1223"/>
                      <a:pt x="1084" y="878"/>
                      <a:pt x="822" y="568"/>
                    </a:cubicBezTo>
                    <a:cubicBezTo>
                      <a:pt x="810" y="520"/>
                      <a:pt x="774" y="485"/>
                      <a:pt x="739" y="473"/>
                    </a:cubicBezTo>
                    <a:cubicBezTo>
                      <a:pt x="608" y="318"/>
                      <a:pt x="477" y="175"/>
                      <a:pt x="322" y="44"/>
                    </a:cubicBezTo>
                    <a:cubicBezTo>
                      <a:pt x="295" y="14"/>
                      <a:pt x="257" y="0"/>
                      <a:pt x="216" y="0"/>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2" name="Google Shape;3252;p76"/>
              <p:cNvSpPr/>
              <p:nvPr/>
            </p:nvSpPr>
            <p:spPr>
              <a:xfrm>
                <a:off x="542325" y="3369150"/>
                <a:ext cx="143225" cy="168200"/>
              </a:xfrm>
              <a:custGeom>
                <a:avLst/>
                <a:gdLst/>
                <a:ahLst/>
                <a:cxnLst/>
                <a:rect l="l" t="t" r="r" b="b"/>
                <a:pathLst>
                  <a:path w="5729" h="6728" extrusionOk="0">
                    <a:moveTo>
                      <a:pt x="1905" y="3602"/>
                    </a:moveTo>
                    <a:lnTo>
                      <a:pt x="1905" y="3602"/>
                    </a:lnTo>
                    <a:cubicBezTo>
                      <a:pt x="2334" y="4066"/>
                      <a:pt x="2774" y="4519"/>
                      <a:pt x="3239" y="4971"/>
                    </a:cubicBezTo>
                    <a:lnTo>
                      <a:pt x="3227" y="4971"/>
                    </a:lnTo>
                    <a:cubicBezTo>
                      <a:pt x="2739" y="4554"/>
                      <a:pt x="2286" y="4102"/>
                      <a:pt x="1905" y="3602"/>
                    </a:cubicBezTo>
                    <a:close/>
                    <a:moveTo>
                      <a:pt x="661" y="0"/>
                    </a:moveTo>
                    <a:cubicBezTo>
                      <a:pt x="485" y="0"/>
                      <a:pt x="321" y="51"/>
                      <a:pt x="191" y="185"/>
                    </a:cubicBezTo>
                    <a:cubicBezTo>
                      <a:pt x="0" y="363"/>
                      <a:pt x="12" y="649"/>
                      <a:pt x="12" y="887"/>
                    </a:cubicBezTo>
                    <a:cubicBezTo>
                      <a:pt x="24" y="1185"/>
                      <a:pt x="48" y="1495"/>
                      <a:pt x="119" y="1792"/>
                    </a:cubicBezTo>
                    <a:cubicBezTo>
                      <a:pt x="381" y="2935"/>
                      <a:pt x="1060" y="3923"/>
                      <a:pt x="1929" y="4697"/>
                    </a:cubicBezTo>
                    <a:cubicBezTo>
                      <a:pt x="2417" y="5126"/>
                      <a:pt x="2965" y="5495"/>
                      <a:pt x="3536" y="5805"/>
                    </a:cubicBezTo>
                    <a:cubicBezTo>
                      <a:pt x="3715" y="5912"/>
                      <a:pt x="3894" y="6007"/>
                      <a:pt x="4084" y="6102"/>
                    </a:cubicBezTo>
                    <a:cubicBezTo>
                      <a:pt x="4370" y="6305"/>
                      <a:pt x="4667" y="6495"/>
                      <a:pt x="4965" y="6686"/>
                    </a:cubicBezTo>
                    <a:cubicBezTo>
                      <a:pt x="4995" y="6704"/>
                      <a:pt x="5034" y="6715"/>
                      <a:pt x="5071" y="6715"/>
                    </a:cubicBezTo>
                    <a:cubicBezTo>
                      <a:pt x="5108" y="6715"/>
                      <a:pt x="5144" y="6704"/>
                      <a:pt x="5168" y="6674"/>
                    </a:cubicBezTo>
                    <a:cubicBezTo>
                      <a:pt x="5179" y="6662"/>
                      <a:pt x="5191" y="6650"/>
                      <a:pt x="5203" y="6638"/>
                    </a:cubicBezTo>
                    <a:cubicBezTo>
                      <a:pt x="5259" y="6700"/>
                      <a:pt x="5329" y="6727"/>
                      <a:pt x="5398" y="6727"/>
                    </a:cubicBezTo>
                    <a:cubicBezTo>
                      <a:pt x="5567" y="6727"/>
                      <a:pt x="5728" y="6567"/>
                      <a:pt x="5644" y="6364"/>
                    </a:cubicBezTo>
                    <a:cubicBezTo>
                      <a:pt x="5394" y="5721"/>
                      <a:pt x="5060" y="5114"/>
                      <a:pt x="4763" y="4495"/>
                    </a:cubicBezTo>
                    <a:cubicBezTo>
                      <a:pt x="4501" y="3971"/>
                      <a:pt x="4239" y="3447"/>
                      <a:pt x="3941" y="2935"/>
                    </a:cubicBezTo>
                    <a:cubicBezTo>
                      <a:pt x="3370" y="1959"/>
                      <a:pt x="2643" y="923"/>
                      <a:pt x="1643" y="340"/>
                    </a:cubicBezTo>
                    <a:cubicBezTo>
                      <a:pt x="1384" y="191"/>
                      <a:pt x="1001" y="0"/>
                      <a:pt x="661" y="0"/>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3" name="Google Shape;3253;p76"/>
              <p:cNvSpPr/>
              <p:nvPr/>
            </p:nvSpPr>
            <p:spPr>
              <a:xfrm>
                <a:off x="769625" y="3590425"/>
                <a:ext cx="212650" cy="75675"/>
              </a:xfrm>
              <a:custGeom>
                <a:avLst/>
                <a:gdLst/>
                <a:ahLst/>
                <a:cxnLst/>
                <a:rect l="l" t="t" r="r" b="b"/>
                <a:pathLst>
                  <a:path w="8506" h="3027" extrusionOk="0">
                    <a:moveTo>
                      <a:pt x="3843" y="704"/>
                    </a:moveTo>
                    <a:cubicBezTo>
                      <a:pt x="4192" y="704"/>
                      <a:pt x="4538" y="724"/>
                      <a:pt x="4874" y="775"/>
                    </a:cubicBezTo>
                    <a:cubicBezTo>
                      <a:pt x="4401" y="749"/>
                      <a:pt x="3921" y="735"/>
                      <a:pt x="3444" y="735"/>
                    </a:cubicBezTo>
                    <a:cubicBezTo>
                      <a:pt x="3285" y="735"/>
                      <a:pt x="3127" y="737"/>
                      <a:pt x="2969" y="740"/>
                    </a:cubicBezTo>
                    <a:lnTo>
                      <a:pt x="2957" y="740"/>
                    </a:lnTo>
                    <a:cubicBezTo>
                      <a:pt x="3251" y="718"/>
                      <a:pt x="3548" y="704"/>
                      <a:pt x="3843" y="704"/>
                    </a:cubicBezTo>
                    <a:close/>
                    <a:moveTo>
                      <a:pt x="4486" y="1"/>
                    </a:moveTo>
                    <a:cubicBezTo>
                      <a:pt x="4349" y="1"/>
                      <a:pt x="4213" y="5"/>
                      <a:pt x="4077" y="13"/>
                    </a:cubicBezTo>
                    <a:cubicBezTo>
                      <a:pt x="3422" y="49"/>
                      <a:pt x="2791" y="180"/>
                      <a:pt x="2160" y="359"/>
                    </a:cubicBezTo>
                    <a:cubicBezTo>
                      <a:pt x="1957" y="418"/>
                      <a:pt x="1755" y="478"/>
                      <a:pt x="1552" y="537"/>
                    </a:cubicBezTo>
                    <a:cubicBezTo>
                      <a:pt x="1207" y="609"/>
                      <a:pt x="862" y="680"/>
                      <a:pt x="517" y="752"/>
                    </a:cubicBezTo>
                    <a:cubicBezTo>
                      <a:pt x="457" y="764"/>
                      <a:pt x="386" y="823"/>
                      <a:pt x="386" y="895"/>
                    </a:cubicBezTo>
                    <a:cubicBezTo>
                      <a:pt x="386" y="918"/>
                      <a:pt x="386" y="930"/>
                      <a:pt x="386" y="954"/>
                    </a:cubicBezTo>
                    <a:cubicBezTo>
                      <a:pt x="378" y="953"/>
                      <a:pt x="370" y="953"/>
                      <a:pt x="363" y="953"/>
                    </a:cubicBezTo>
                    <a:cubicBezTo>
                      <a:pt x="105" y="953"/>
                      <a:pt x="1" y="1339"/>
                      <a:pt x="278" y="1466"/>
                    </a:cubicBezTo>
                    <a:cubicBezTo>
                      <a:pt x="909" y="1728"/>
                      <a:pt x="1576" y="1930"/>
                      <a:pt x="2219" y="2157"/>
                    </a:cubicBezTo>
                    <a:cubicBezTo>
                      <a:pt x="2767" y="2347"/>
                      <a:pt x="3338" y="2538"/>
                      <a:pt x="3898" y="2680"/>
                    </a:cubicBezTo>
                    <a:cubicBezTo>
                      <a:pt x="4620" y="2869"/>
                      <a:pt x="5415" y="3026"/>
                      <a:pt x="6190" y="3026"/>
                    </a:cubicBezTo>
                    <a:cubicBezTo>
                      <a:pt x="6590" y="3026"/>
                      <a:pt x="6985" y="2984"/>
                      <a:pt x="7363" y="2883"/>
                    </a:cubicBezTo>
                    <a:cubicBezTo>
                      <a:pt x="7791" y="2776"/>
                      <a:pt x="8494" y="2514"/>
                      <a:pt x="8506" y="1966"/>
                    </a:cubicBezTo>
                    <a:cubicBezTo>
                      <a:pt x="8506" y="1716"/>
                      <a:pt x="8291" y="1514"/>
                      <a:pt x="8125" y="1347"/>
                    </a:cubicBezTo>
                    <a:cubicBezTo>
                      <a:pt x="7910" y="1145"/>
                      <a:pt x="7672" y="942"/>
                      <a:pt x="7410" y="787"/>
                    </a:cubicBezTo>
                    <a:cubicBezTo>
                      <a:pt x="6538" y="241"/>
                      <a:pt x="5509" y="1"/>
                      <a:pt x="4486"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4" name="Google Shape;3254;p76"/>
              <p:cNvSpPr/>
              <p:nvPr/>
            </p:nvSpPr>
            <p:spPr>
              <a:xfrm>
                <a:off x="768150" y="3486025"/>
                <a:ext cx="192700" cy="119250"/>
              </a:xfrm>
              <a:custGeom>
                <a:avLst/>
                <a:gdLst/>
                <a:ahLst/>
                <a:cxnLst/>
                <a:rect l="l" t="t" r="r" b="b"/>
                <a:pathLst>
                  <a:path w="7708" h="4770" extrusionOk="0">
                    <a:moveTo>
                      <a:pt x="3743" y="1499"/>
                    </a:moveTo>
                    <a:cubicBezTo>
                      <a:pt x="3207" y="1844"/>
                      <a:pt x="2695" y="2213"/>
                      <a:pt x="2183" y="2594"/>
                    </a:cubicBezTo>
                    <a:cubicBezTo>
                      <a:pt x="2671" y="2177"/>
                      <a:pt x="3195" y="1796"/>
                      <a:pt x="3743" y="1499"/>
                    </a:cubicBezTo>
                    <a:close/>
                    <a:moveTo>
                      <a:pt x="6054" y="1"/>
                    </a:moveTo>
                    <a:cubicBezTo>
                      <a:pt x="5970" y="1"/>
                      <a:pt x="5885" y="4"/>
                      <a:pt x="5802" y="10"/>
                    </a:cubicBezTo>
                    <a:cubicBezTo>
                      <a:pt x="4636" y="94"/>
                      <a:pt x="3552" y="618"/>
                      <a:pt x="2647" y="1356"/>
                    </a:cubicBezTo>
                    <a:cubicBezTo>
                      <a:pt x="2147" y="1761"/>
                      <a:pt x="1707" y="2249"/>
                      <a:pt x="1302" y="2761"/>
                    </a:cubicBezTo>
                    <a:cubicBezTo>
                      <a:pt x="1183" y="2927"/>
                      <a:pt x="1052" y="3082"/>
                      <a:pt x="921" y="3261"/>
                    </a:cubicBezTo>
                    <a:cubicBezTo>
                      <a:pt x="683" y="3511"/>
                      <a:pt x="445" y="3773"/>
                      <a:pt x="218" y="4035"/>
                    </a:cubicBezTo>
                    <a:cubicBezTo>
                      <a:pt x="171" y="4094"/>
                      <a:pt x="147" y="4178"/>
                      <a:pt x="195" y="4237"/>
                    </a:cubicBezTo>
                    <a:cubicBezTo>
                      <a:pt x="206" y="4261"/>
                      <a:pt x="218" y="4273"/>
                      <a:pt x="230" y="4285"/>
                    </a:cubicBezTo>
                    <a:cubicBezTo>
                      <a:pt x="0" y="4416"/>
                      <a:pt x="103" y="4769"/>
                      <a:pt x="362" y="4769"/>
                    </a:cubicBezTo>
                    <a:cubicBezTo>
                      <a:pt x="384" y="4769"/>
                      <a:pt x="408" y="4767"/>
                      <a:pt x="433" y="4761"/>
                    </a:cubicBezTo>
                    <a:cubicBezTo>
                      <a:pt x="1099" y="4606"/>
                      <a:pt x="1754" y="4380"/>
                      <a:pt x="2409" y="4178"/>
                    </a:cubicBezTo>
                    <a:cubicBezTo>
                      <a:pt x="2969" y="4011"/>
                      <a:pt x="3540" y="3820"/>
                      <a:pt x="4088" y="3606"/>
                    </a:cubicBezTo>
                    <a:cubicBezTo>
                      <a:pt x="5136" y="3201"/>
                      <a:pt x="6279" y="2642"/>
                      <a:pt x="7005" y="1737"/>
                    </a:cubicBezTo>
                    <a:cubicBezTo>
                      <a:pt x="7279" y="1392"/>
                      <a:pt x="7707" y="772"/>
                      <a:pt x="7386" y="332"/>
                    </a:cubicBezTo>
                    <a:cubicBezTo>
                      <a:pt x="7231" y="118"/>
                      <a:pt x="6945" y="82"/>
                      <a:pt x="6707" y="46"/>
                    </a:cubicBezTo>
                    <a:cubicBezTo>
                      <a:pt x="6493" y="20"/>
                      <a:pt x="6272" y="1"/>
                      <a:pt x="6054"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5" name="Google Shape;3255;p76"/>
              <p:cNvSpPr/>
              <p:nvPr/>
            </p:nvSpPr>
            <p:spPr>
              <a:xfrm>
                <a:off x="736675" y="3398025"/>
                <a:ext cx="127425" cy="182275"/>
              </a:xfrm>
              <a:custGeom>
                <a:avLst/>
                <a:gdLst/>
                <a:ahLst/>
                <a:cxnLst/>
                <a:rect l="l" t="t" r="r" b="b"/>
                <a:pathLst>
                  <a:path w="5097" h="7291" extrusionOk="0">
                    <a:moveTo>
                      <a:pt x="1942" y="2780"/>
                    </a:moveTo>
                    <a:lnTo>
                      <a:pt x="1942" y="2780"/>
                    </a:lnTo>
                    <a:cubicBezTo>
                      <a:pt x="1632" y="3340"/>
                      <a:pt x="1346" y="3911"/>
                      <a:pt x="1084" y="4495"/>
                    </a:cubicBezTo>
                    <a:lnTo>
                      <a:pt x="1073" y="4495"/>
                    </a:lnTo>
                    <a:cubicBezTo>
                      <a:pt x="1311" y="3888"/>
                      <a:pt x="1596" y="3304"/>
                      <a:pt x="1942" y="2780"/>
                    </a:cubicBezTo>
                    <a:close/>
                    <a:moveTo>
                      <a:pt x="4372" y="0"/>
                    </a:moveTo>
                    <a:cubicBezTo>
                      <a:pt x="4205" y="0"/>
                      <a:pt x="4035" y="65"/>
                      <a:pt x="3882" y="113"/>
                    </a:cubicBezTo>
                    <a:cubicBezTo>
                      <a:pt x="3597" y="220"/>
                      <a:pt x="3323" y="351"/>
                      <a:pt x="3061" y="518"/>
                    </a:cubicBezTo>
                    <a:cubicBezTo>
                      <a:pt x="2073" y="1137"/>
                      <a:pt x="1358" y="2102"/>
                      <a:pt x="906" y="3173"/>
                    </a:cubicBezTo>
                    <a:cubicBezTo>
                      <a:pt x="656" y="3780"/>
                      <a:pt x="489" y="4400"/>
                      <a:pt x="382" y="5054"/>
                    </a:cubicBezTo>
                    <a:cubicBezTo>
                      <a:pt x="346" y="5245"/>
                      <a:pt x="311" y="5459"/>
                      <a:pt x="275" y="5662"/>
                    </a:cubicBezTo>
                    <a:cubicBezTo>
                      <a:pt x="191" y="6007"/>
                      <a:pt x="96" y="6352"/>
                      <a:pt x="13" y="6686"/>
                    </a:cubicBezTo>
                    <a:cubicBezTo>
                      <a:pt x="1" y="6757"/>
                      <a:pt x="25" y="6852"/>
                      <a:pt x="96" y="6876"/>
                    </a:cubicBezTo>
                    <a:cubicBezTo>
                      <a:pt x="108" y="6888"/>
                      <a:pt x="120" y="6888"/>
                      <a:pt x="144" y="6900"/>
                    </a:cubicBezTo>
                    <a:cubicBezTo>
                      <a:pt x="35" y="7081"/>
                      <a:pt x="189" y="7290"/>
                      <a:pt x="373" y="7290"/>
                    </a:cubicBezTo>
                    <a:cubicBezTo>
                      <a:pt x="431" y="7290"/>
                      <a:pt x="492" y="7270"/>
                      <a:pt x="549" y="7221"/>
                    </a:cubicBezTo>
                    <a:cubicBezTo>
                      <a:pt x="1073" y="6781"/>
                      <a:pt x="1537" y="6257"/>
                      <a:pt x="2025" y="5781"/>
                    </a:cubicBezTo>
                    <a:cubicBezTo>
                      <a:pt x="2442" y="5364"/>
                      <a:pt x="2847" y="4935"/>
                      <a:pt x="3228" y="4495"/>
                    </a:cubicBezTo>
                    <a:cubicBezTo>
                      <a:pt x="3966" y="3638"/>
                      <a:pt x="4716" y="2602"/>
                      <a:pt x="4930" y="1471"/>
                    </a:cubicBezTo>
                    <a:cubicBezTo>
                      <a:pt x="5014" y="1030"/>
                      <a:pt x="5097" y="292"/>
                      <a:pt x="4609" y="54"/>
                    </a:cubicBezTo>
                    <a:cubicBezTo>
                      <a:pt x="4532" y="15"/>
                      <a:pt x="4452" y="0"/>
                      <a:pt x="4372" y="0"/>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6" name="Google Shape;3256;p76"/>
              <p:cNvSpPr/>
              <p:nvPr/>
            </p:nvSpPr>
            <p:spPr>
              <a:xfrm>
                <a:off x="663475" y="3350400"/>
                <a:ext cx="76800" cy="210625"/>
              </a:xfrm>
              <a:custGeom>
                <a:avLst/>
                <a:gdLst/>
                <a:ahLst/>
                <a:cxnLst/>
                <a:rect l="l" t="t" r="r" b="b"/>
                <a:pathLst>
                  <a:path w="3072" h="8425" extrusionOk="0">
                    <a:moveTo>
                      <a:pt x="857" y="3757"/>
                    </a:moveTo>
                    <a:cubicBezTo>
                      <a:pt x="917" y="4400"/>
                      <a:pt x="1000" y="5031"/>
                      <a:pt x="1095" y="5662"/>
                    </a:cubicBezTo>
                    <a:lnTo>
                      <a:pt x="1084" y="5662"/>
                    </a:lnTo>
                    <a:cubicBezTo>
                      <a:pt x="953" y="5031"/>
                      <a:pt x="857" y="4388"/>
                      <a:pt x="857" y="3757"/>
                    </a:cubicBezTo>
                    <a:close/>
                    <a:moveTo>
                      <a:pt x="1642" y="1"/>
                    </a:moveTo>
                    <a:cubicBezTo>
                      <a:pt x="1615" y="1"/>
                      <a:pt x="1588" y="3"/>
                      <a:pt x="1560" y="6"/>
                    </a:cubicBezTo>
                    <a:cubicBezTo>
                      <a:pt x="1298" y="42"/>
                      <a:pt x="1143" y="268"/>
                      <a:pt x="1000" y="459"/>
                    </a:cubicBezTo>
                    <a:cubicBezTo>
                      <a:pt x="810" y="709"/>
                      <a:pt x="655" y="971"/>
                      <a:pt x="536" y="1244"/>
                    </a:cubicBezTo>
                    <a:cubicBezTo>
                      <a:pt x="60" y="2316"/>
                      <a:pt x="0" y="3519"/>
                      <a:pt x="214" y="4650"/>
                    </a:cubicBezTo>
                    <a:cubicBezTo>
                      <a:pt x="345" y="5293"/>
                      <a:pt x="560" y="5912"/>
                      <a:pt x="822" y="6507"/>
                    </a:cubicBezTo>
                    <a:cubicBezTo>
                      <a:pt x="905" y="6697"/>
                      <a:pt x="988" y="6888"/>
                      <a:pt x="1084" y="7078"/>
                    </a:cubicBezTo>
                    <a:cubicBezTo>
                      <a:pt x="1191" y="7412"/>
                      <a:pt x="1310" y="7745"/>
                      <a:pt x="1429" y="8079"/>
                    </a:cubicBezTo>
                    <a:cubicBezTo>
                      <a:pt x="1451" y="8133"/>
                      <a:pt x="1512" y="8187"/>
                      <a:pt x="1577" y="8187"/>
                    </a:cubicBezTo>
                    <a:cubicBezTo>
                      <a:pt x="1583" y="8187"/>
                      <a:pt x="1589" y="8187"/>
                      <a:pt x="1595" y="8186"/>
                    </a:cubicBezTo>
                    <a:lnTo>
                      <a:pt x="1655" y="8186"/>
                    </a:lnTo>
                    <a:cubicBezTo>
                      <a:pt x="1661" y="8335"/>
                      <a:pt x="1788" y="8424"/>
                      <a:pt x="1916" y="8424"/>
                    </a:cubicBezTo>
                    <a:cubicBezTo>
                      <a:pt x="2022" y="8424"/>
                      <a:pt x="2129" y="8362"/>
                      <a:pt x="2167" y="8221"/>
                    </a:cubicBezTo>
                    <a:cubicBezTo>
                      <a:pt x="2357" y="7567"/>
                      <a:pt x="2453" y="6876"/>
                      <a:pt x="2596" y="6209"/>
                    </a:cubicBezTo>
                    <a:cubicBezTo>
                      <a:pt x="2703" y="5626"/>
                      <a:pt x="2810" y="5054"/>
                      <a:pt x="2881" y="4471"/>
                    </a:cubicBezTo>
                    <a:cubicBezTo>
                      <a:pt x="3024" y="3340"/>
                      <a:pt x="3072" y="2066"/>
                      <a:pt x="2619" y="1006"/>
                    </a:cubicBezTo>
                    <a:cubicBezTo>
                      <a:pt x="2450" y="611"/>
                      <a:pt x="2141" y="1"/>
                      <a:pt x="1642" y="1"/>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7" name="Google Shape;3257;p76"/>
              <p:cNvSpPr/>
              <p:nvPr/>
            </p:nvSpPr>
            <p:spPr>
              <a:xfrm>
                <a:off x="624475" y="3490425"/>
                <a:ext cx="223550" cy="151700"/>
              </a:xfrm>
              <a:custGeom>
                <a:avLst/>
                <a:gdLst/>
                <a:ahLst/>
                <a:cxnLst/>
                <a:rect l="l" t="t" r="r" b="b"/>
                <a:pathLst>
                  <a:path w="8942" h="6068" extrusionOk="0">
                    <a:moveTo>
                      <a:pt x="1078" y="0"/>
                    </a:moveTo>
                    <a:cubicBezTo>
                      <a:pt x="859" y="0"/>
                      <a:pt x="649" y="65"/>
                      <a:pt x="488" y="239"/>
                    </a:cubicBezTo>
                    <a:cubicBezTo>
                      <a:pt x="322" y="418"/>
                      <a:pt x="274" y="608"/>
                      <a:pt x="286" y="799"/>
                    </a:cubicBezTo>
                    <a:cubicBezTo>
                      <a:pt x="262" y="858"/>
                      <a:pt x="250" y="918"/>
                      <a:pt x="250" y="977"/>
                    </a:cubicBezTo>
                    <a:cubicBezTo>
                      <a:pt x="0" y="1858"/>
                      <a:pt x="1084" y="2751"/>
                      <a:pt x="1691" y="3240"/>
                    </a:cubicBezTo>
                    <a:cubicBezTo>
                      <a:pt x="2572" y="3978"/>
                      <a:pt x="3560" y="4573"/>
                      <a:pt x="4608" y="5049"/>
                    </a:cubicBezTo>
                    <a:cubicBezTo>
                      <a:pt x="5144" y="5299"/>
                      <a:pt x="5703" y="5514"/>
                      <a:pt x="6275" y="5680"/>
                    </a:cubicBezTo>
                    <a:cubicBezTo>
                      <a:pt x="6287" y="5692"/>
                      <a:pt x="6311" y="5692"/>
                      <a:pt x="6323" y="5704"/>
                    </a:cubicBezTo>
                    <a:cubicBezTo>
                      <a:pt x="6418" y="5740"/>
                      <a:pt x="6513" y="5776"/>
                      <a:pt x="6596" y="5811"/>
                    </a:cubicBezTo>
                    <a:cubicBezTo>
                      <a:pt x="6775" y="5883"/>
                      <a:pt x="6942" y="5966"/>
                      <a:pt x="7108" y="6049"/>
                    </a:cubicBezTo>
                    <a:cubicBezTo>
                      <a:pt x="7124" y="6056"/>
                      <a:pt x="7140" y="6059"/>
                      <a:pt x="7156" y="6059"/>
                    </a:cubicBezTo>
                    <a:cubicBezTo>
                      <a:pt x="7198" y="6059"/>
                      <a:pt x="7237" y="6037"/>
                      <a:pt x="7263" y="6002"/>
                    </a:cubicBezTo>
                    <a:cubicBezTo>
                      <a:pt x="7448" y="6044"/>
                      <a:pt x="7632" y="6067"/>
                      <a:pt x="7814" y="6067"/>
                    </a:cubicBezTo>
                    <a:cubicBezTo>
                      <a:pt x="7995" y="6067"/>
                      <a:pt x="8174" y="6044"/>
                      <a:pt x="8347" y="5990"/>
                    </a:cubicBezTo>
                    <a:cubicBezTo>
                      <a:pt x="8763" y="5871"/>
                      <a:pt x="8942" y="5466"/>
                      <a:pt x="8751" y="5073"/>
                    </a:cubicBezTo>
                    <a:cubicBezTo>
                      <a:pt x="8549" y="4680"/>
                      <a:pt x="8120" y="4394"/>
                      <a:pt x="7787" y="4133"/>
                    </a:cubicBezTo>
                    <a:cubicBezTo>
                      <a:pt x="6263" y="2847"/>
                      <a:pt x="4608" y="1704"/>
                      <a:pt x="2846" y="751"/>
                    </a:cubicBezTo>
                    <a:cubicBezTo>
                      <a:pt x="2441" y="525"/>
                      <a:pt x="2012" y="263"/>
                      <a:pt x="1584" y="96"/>
                    </a:cubicBezTo>
                    <a:cubicBezTo>
                      <a:pt x="1423" y="39"/>
                      <a:pt x="1248" y="0"/>
                      <a:pt x="1078" y="0"/>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8" name="Google Shape;3258;p76"/>
              <p:cNvSpPr/>
              <p:nvPr/>
            </p:nvSpPr>
            <p:spPr>
              <a:xfrm>
                <a:off x="655725" y="3510525"/>
                <a:ext cx="26225" cy="25625"/>
              </a:xfrm>
              <a:custGeom>
                <a:avLst/>
                <a:gdLst/>
                <a:ahLst/>
                <a:cxnLst/>
                <a:rect l="l" t="t" r="r" b="b"/>
                <a:pathLst>
                  <a:path w="1049" h="1025" extrusionOk="0">
                    <a:moveTo>
                      <a:pt x="168" y="0"/>
                    </a:moveTo>
                    <a:cubicBezTo>
                      <a:pt x="115" y="0"/>
                      <a:pt x="56" y="39"/>
                      <a:pt x="36" y="78"/>
                    </a:cubicBezTo>
                    <a:cubicBezTo>
                      <a:pt x="0" y="150"/>
                      <a:pt x="12" y="221"/>
                      <a:pt x="60" y="269"/>
                    </a:cubicBezTo>
                    <a:cubicBezTo>
                      <a:pt x="191" y="388"/>
                      <a:pt x="334" y="495"/>
                      <a:pt x="453" y="626"/>
                    </a:cubicBezTo>
                    <a:cubicBezTo>
                      <a:pt x="477" y="662"/>
                      <a:pt x="512" y="685"/>
                      <a:pt x="536" y="721"/>
                    </a:cubicBezTo>
                    <a:cubicBezTo>
                      <a:pt x="548" y="721"/>
                      <a:pt x="548" y="733"/>
                      <a:pt x="560" y="745"/>
                    </a:cubicBezTo>
                    <a:cubicBezTo>
                      <a:pt x="572" y="757"/>
                      <a:pt x="584" y="781"/>
                      <a:pt x="596" y="793"/>
                    </a:cubicBezTo>
                    <a:cubicBezTo>
                      <a:pt x="608" y="816"/>
                      <a:pt x="620" y="828"/>
                      <a:pt x="632" y="852"/>
                    </a:cubicBezTo>
                    <a:cubicBezTo>
                      <a:pt x="643" y="864"/>
                      <a:pt x="715" y="947"/>
                      <a:pt x="727" y="947"/>
                    </a:cubicBezTo>
                    <a:cubicBezTo>
                      <a:pt x="751" y="959"/>
                      <a:pt x="762" y="971"/>
                      <a:pt x="786" y="983"/>
                    </a:cubicBezTo>
                    <a:cubicBezTo>
                      <a:pt x="810" y="1007"/>
                      <a:pt x="834" y="1019"/>
                      <a:pt x="858" y="1019"/>
                    </a:cubicBezTo>
                    <a:cubicBezTo>
                      <a:pt x="872" y="1023"/>
                      <a:pt x="887" y="1025"/>
                      <a:pt x="901" y="1025"/>
                    </a:cubicBezTo>
                    <a:cubicBezTo>
                      <a:pt x="968" y="1025"/>
                      <a:pt x="1029" y="980"/>
                      <a:pt x="1048" y="912"/>
                    </a:cubicBezTo>
                    <a:cubicBezTo>
                      <a:pt x="1048" y="888"/>
                      <a:pt x="1048" y="852"/>
                      <a:pt x="1036" y="828"/>
                    </a:cubicBezTo>
                    <a:cubicBezTo>
                      <a:pt x="1036" y="804"/>
                      <a:pt x="1036" y="781"/>
                      <a:pt x="1036" y="757"/>
                    </a:cubicBezTo>
                    <a:cubicBezTo>
                      <a:pt x="1024" y="757"/>
                      <a:pt x="1024" y="745"/>
                      <a:pt x="1024" y="733"/>
                    </a:cubicBezTo>
                    <a:cubicBezTo>
                      <a:pt x="1001" y="673"/>
                      <a:pt x="965" y="626"/>
                      <a:pt x="929" y="578"/>
                    </a:cubicBezTo>
                    <a:cubicBezTo>
                      <a:pt x="858" y="495"/>
                      <a:pt x="798" y="412"/>
                      <a:pt x="715" y="340"/>
                    </a:cubicBezTo>
                    <a:cubicBezTo>
                      <a:pt x="655" y="281"/>
                      <a:pt x="584" y="221"/>
                      <a:pt x="512" y="161"/>
                    </a:cubicBezTo>
                    <a:cubicBezTo>
                      <a:pt x="465" y="126"/>
                      <a:pt x="417" y="102"/>
                      <a:pt x="358" y="66"/>
                    </a:cubicBezTo>
                    <a:cubicBezTo>
                      <a:pt x="310" y="42"/>
                      <a:pt x="262" y="31"/>
                      <a:pt x="203" y="7"/>
                    </a:cubicBezTo>
                    <a:cubicBezTo>
                      <a:pt x="192" y="2"/>
                      <a:pt x="180" y="0"/>
                      <a:pt x="168"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59" name="Google Shape;3259;p76"/>
              <p:cNvSpPr/>
              <p:nvPr/>
            </p:nvSpPr>
            <p:spPr>
              <a:xfrm>
                <a:off x="667925" y="3540175"/>
                <a:ext cx="27700" cy="26575"/>
              </a:xfrm>
              <a:custGeom>
                <a:avLst/>
                <a:gdLst/>
                <a:ahLst/>
                <a:cxnLst/>
                <a:rect l="l" t="t" r="r" b="b"/>
                <a:pathLst>
                  <a:path w="1108" h="1063" extrusionOk="0">
                    <a:moveTo>
                      <a:pt x="174" y="1"/>
                    </a:moveTo>
                    <a:cubicBezTo>
                      <a:pt x="133" y="1"/>
                      <a:pt x="92" y="16"/>
                      <a:pt x="60" y="47"/>
                    </a:cubicBezTo>
                    <a:cubicBezTo>
                      <a:pt x="1" y="107"/>
                      <a:pt x="13" y="190"/>
                      <a:pt x="72" y="249"/>
                    </a:cubicBezTo>
                    <a:cubicBezTo>
                      <a:pt x="286" y="511"/>
                      <a:pt x="501" y="773"/>
                      <a:pt x="751" y="1000"/>
                    </a:cubicBezTo>
                    <a:cubicBezTo>
                      <a:pt x="786" y="1041"/>
                      <a:pt x="840" y="1062"/>
                      <a:pt x="894" y="1062"/>
                    </a:cubicBezTo>
                    <a:cubicBezTo>
                      <a:pt x="947" y="1062"/>
                      <a:pt x="1001" y="1041"/>
                      <a:pt x="1036" y="1000"/>
                    </a:cubicBezTo>
                    <a:cubicBezTo>
                      <a:pt x="1108" y="904"/>
                      <a:pt x="1108" y="785"/>
                      <a:pt x="1025" y="714"/>
                    </a:cubicBezTo>
                    <a:cubicBezTo>
                      <a:pt x="786" y="464"/>
                      <a:pt x="525" y="249"/>
                      <a:pt x="274" y="35"/>
                    </a:cubicBezTo>
                    <a:cubicBezTo>
                      <a:pt x="246" y="13"/>
                      <a:pt x="210" y="1"/>
                      <a:pt x="174"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60" name="Google Shape;3260;p76"/>
              <p:cNvSpPr/>
              <p:nvPr/>
            </p:nvSpPr>
            <p:spPr>
              <a:xfrm>
                <a:off x="693225" y="3531350"/>
                <a:ext cx="30975" cy="27575"/>
              </a:xfrm>
              <a:custGeom>
                <a:avLst/>
                <a:gdLst/>
                <a:ahLst/>
                <a:cxnLst/>
                <a:rect l="l" t="t" r="r" b="b"/>
                <a:pathLst>
                  <a:path w="1239" h="1103" extrusionOk="0">
                    <a:moveTo>
                      <a:pt x="889" y="1030"/>
                    </a:moveTo>
                    <a:cubicBezTo>
                      <a:pt x="889" y="1030"/>
                      <a:pt x="893" y="1034"/>
                      <a:pt x="906" y="1043"/>
                    </a:cubicBezTo>
                    <a:cubicBezTo>
                      <a:pt x="901" y="1039"/>
                      <a:pt x="896" y="1035"/>
                      <a:pt x="889" y="1030"/>
                    </a:cubicBezTo>
                    <a:close/>
                    <a:moveTo>
                      <a:pt x="175" y="0"/>
                    </a:moveTo>
                    <a:cubicBezTo>
                      <a:pt x="121" y="0"/>
                      <a:pt x="72" y="24"/>
                      <a:pt x="48" y="79"/>
                    </a:cubicBezTo>
                    <a:cubicBezTo>
                      <a:pt x="1" y="162"/>
                      <a:pt x="36" y="245"/>
                      <a:pt x="108" y="293"/>
                    </a:cubicBezTo>
                    <a:cubicBezTo>
                      <a:pt x="103" y="291"/>
                      <a:pt x="100" y="290"/>
                      <a:pt x="99" y="290"/>
                    </a:cubicBezTo>
                    <a:cubicBezTo>
                      <a:pt x="93" y="290"/>
                      <a:pt x="110" y="305"/>
                      <a:pt x="120" y="305"/>
                    </a:cubicBezTo>
                    <a:cubicBezTo>
                      <a:pt x="132" y="305"/>
                      <a:pt x="132" y="317"/>
                      <a:pt x="144" y="329"/>
                    </a:cubicBezTo>
                    <a:cubicBezTo>
                      <a:pt x="167" y="341"/>
                      <a:pt x="191" y="352"/>
                      <a:pt x="203" y="376"/>
                    </a:cubicBezTo>
                    <a:cubicBezTo>
                      <a:pt x="251" y="400"/>
                      <a:pt x="286" y="436"/>
                      <a:pt x="322" y="471"/>
                    </a:cubicBezTo>
                    <a:cubicBezTo>
                      <a:pt x="394" y="531"/>
                      <a:pt x="477" y="602"/>
                      <a:pt x="548" y="662"/>
                    </a:cubicBezTo>
                    <a:cubicBezTo>
                      <a:pt x="620" y="733"/>
                      <a:pt x="691" y="805"/>
                      <a:pt x="751" y="876"/>
                    </a:cubicBezTo>
                    <a:cubicBezTo>
                      <a:pt x="786" y="924"/>
                      <a:pt x="822" y="960"/>
                      <a:pt x="858" y="995"/>
                    </a:cubicBezTo>
                    <a:cubicBezTo>
                      <a:pt x="866" y="1011"/>
                      <a:pt x="878" y="1021"/>
                      <a:pt x="889" y="1030"/>
                    </a:cubicBezTo>
                    <a:lnTo>
                      <a:pt x="889" y="1030"/>
                    </a:lnTo>
                    <a:cubicBezTo>
                      <a:pt x="889" y="1030"/>
                      <a:pt x="889" y="1030"/>
                      <a:pt x="890" y="1030"/>
                    </a:cubicBezTo>
                    <a:cubicBezTo>
                      <a:pt x="892" y="1030"/>
                      <a:pt x="933" y="1055"/>
                      <a:pt x="941" y="1055"/>
                    </a:cubicBezTo>
                    <a:cubicBezTo>
                      <a:pt x="965" y="1079"/>
                      <a:pt x="1001" y="1079"/>
                      <a:pt x="1025" y="1079"/>
                    </a:cubicBezTo>
                    <a:cubicBezTo>
                      <a:pt x="1060" y="1103"/>
                      <a:pt x="1084" y="1103"/>
                      <a:pt x="1120" y="1103"/>
                    </a:cubicBezTo>
                    <a:cubicBezTo>
                      <a:pt x="1156" y="1103"/>
                      <a:pt x="1203" y="1079"/>
                      <a:pt x="1215" y="1043"/>
                    </a:cubicBezTo>
                    <a:cubicBezTo>
                      <a:pt x="1239" y="1007"/>
                      <a:pt x="1239" y="972"/>
                      <a:pt x="1227" y="936"/>
                    </a:cubicBezTo>
                    <a:cubicBezTo>
                      <a:pt x="1239" y="900"/>
                      <a:pt x="1239" y="864"/>
                      <a:pt x="1227" y="841"/>
                    </a:cubicBezTo>
                    <a:cubicBezTo>
                      <a:pt x="1227" y="817"/>
                      <a:pt x="1215" y="805"/>
                      <a:pt x="1215" y="793"/>
                    </a:cubicBezTo>
                    <a:cubicBezTo>
                      <a:pt x="1215" y="793"/>
                      <a:pt x="1203" y="781"/>
                      <a:pt x="1203" y="781"/>
                    </a:cubicBezTo>
                    <a:cubicBezTo>
                      <a:pt x="1203" y="769"/>
                      <a:pt x="1191" y="745"/>
                      <a:pt x="1179" y="733"/>
                    </a:cubicBezTo>
                    <a:cubicBezTo>
                      <a:pt x="1144" y="674"/>
                      <a:pt x="1096" y="626"/>
                      <a:pt x="1048" y="579"/>
                    </a:cubicBezTo>
                    <a:cubicBezTo>
                      <a:pt x="977" y="507"/>
                      <a:pt x="906" y="436"/>
                      <a:pt x="822" y="364"/>
                    </a:cubicBezTo>
                    <a:cubicBezTo>
                      <a:pt x="644" y="221"/>
                      <a:pt x="465" y="102"/>
                      <a:pt x="263" y="19"/>
                    </a:cubicBezTo>
                    <a:cubicBezTo>
                      <a:pt x="234" y="7"/>
                      <a:pt x="204" y="0"/>
                      <a:pt x="175"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61" name="Google Shape;3261;p76"/>
              <p:cNvSpPr/>
              <p:nvPr/>
            </p:nvSpPr>
            <p:spPr>
              <a:xfrm>
                <a:off x="714950" y="3564475"/>
                <a:ext cx="28300" cy="22775"/>
              </a:xfrm>
              <a:custGeom>
                <a:avLst/>
                <a:gdLst/>
                <a:ahLst/>
                <a:cxnLst/>
                <a:rect l="l" t="t" r="r" b="b"/>
                <a:pathLst>
                  <a:path w="1132" h="911" extrusionOk="0">
                    <a:moveTo>
                      <a:pt x="148" y="0"/>
                    </a:moveTo>
                    <a:cubicBezTo>
                      <a:pt x="114" y="0"/>
                      <a:pt x="81" y="12"/>
                      <a:pt x="60" y="39"/>
                    </a:cubicBezTo>
                    <a:cubicBezTo>
                      <a:pt x="13" y="87"/>
                      <a:pt x="1" y="159"/>
                      <a:pt x="37" y="206"/>
                    </a:cubicBezTo>
                    <a:cubicBezTo>
                      <a:pt x="72" y="254"/>
                      <a:pt x="108" y="289"/>
                      <a:pt x="144" y="325"/>
                    </a:cubicBezTo>
                    <a:cubicBezTo>
                      <a:pt x="168" y="349"/>
                      <a:pt x="203" y="385"/>
                      <a:pt x="239" y="409"/>
                    </a:cubicBezTo>
                    <a:cubicBezTo>
                      <a:pt x="298" y="468"/>
                      <a:pt x="370" y="528"/>
                      <a:pt x="441" y="587"/>
                    </a:cubicBezTo>
                    <a:cubicBezTo>
                      <a:pt x="501" y="635"/>
                      <a:pt x="572" y="694"/>
                      <a:pt x="632" y="754"/>
                    </a:cubicBezTo>
                    <a:cubicBezTo>
                      <a:pt x="668" y="778"/>
                      <a:pt x="703" y="801"/>
                      <a:pt x="739" y="825"/>
                    </a:cubicBezTo>
                    <a:cubicBezTo>
                      <a:pt x="775" y="849"/>
                      <a:pt x="799" y="885"/>
                      <a:pt x="846" y="897"/>
                    </a:cubicBezTo>
                    <a:cubicBezTo>
                      <a:pt x="866" y="907"/>
                      <a:pt x="886" y="910"/>
                      <a:pt x="907" y="910"/>
                    </a:cubicBezTo>
                    <a:cubicBezTo>
                      <a:pt x="934" y="910"/>
                      <a:pt x="962" y="904"/>
                      <a:pt x="989" y="897"/>
                    </a:cubicBezTo>
                    <a:cubicBezTo>
                      <a:pt x="1037" y="885"/>
                      <a:pt x="1072" y="861"/>
                      <a:pt x="1096" y="825"/>
                    </a:cubicBezTo>
                    <a:cubicBezTo>
                      <a:pt x="1120" y="801"/>
                      <a:pt x="1120" y="766"/>
                      <a:pt x="1120" y="730"/>
                    </a:cubicBezTo>
                    <a:cubicBezTo>
                      <a:pt x="1132" y="682"/>
                      <a:pt x="1120" y="635"/>
                      <a:pt x="1096" y="599"/>
                    </a:cubicBezTo>
                    <a:cubicBezTo>
                      <a:pt x="1072" y="563"/>
                      <a:pt x="1049" y="540"/>
                      <a:pt x="1025" y="528"/>
                    </a:cubicBezTo>
                    <a:cubicBezTo>
                      <a:pt x="977" y="492"/>
                      <a:pt x="930" y="456"/>
                      <a:pt x="882" y="420"/>
                    </a:cubicBezTo>
                    <a:cubicBezTo>
                      <a:pt x="810" y="373"/>
                      <a:pt x="739" y="325"/>
                      <a:pt x="668" y="278"/>
                    </a:cubicBezTo>
                    <a:cubicBezTo>
                      <a:pt x="596" y="230"/>
                      <a:pt x="525" y="182"/>
                      <a:pt x="453" y="147"/>
                    </a:cubicBezTo>
                    <a:cubicBezTo>
                      <a:pt x="382" y="99"/>
                      <a:pt x="298" y="51"/>
                      <a:pt x="215" y="16"/>
                    </a:cubicBezTo>
                    <a:cubicBezTo>
                      <a:pt x="195" y="6"/>
                      <a:pt x="172" y="0"/>
                      <a:pt x="148"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62" name="Google Shape;3262;p76"/>
              <p:cNvSpPr/>
              <p:nvPr/>
            </p:nvSpPr>
            <p:spPr>
              <a:xfrm>
                <a:off x="741750" y="3565600"/>
                <a:ext cx="29775" cy="22500"/>
              </a:xfrm>
              <a:custGeom>
                <a:avLst/>
                <a:gdLst/>
                <a:ahLst/>
                <a:cxnLst/>
                <a:rect l="l" t="t" r="r" b="b"/>
                <a:pathLst>
                  <a:path w="1191" h="900" extrusionOk="0">
                    <a:moveTo>
                      <a:pt x="150" y="1"/>
                    </a:moveTo>
                    <a:cubicBezTo>
                      <a:pt x="98" y="1"/>
                      <a:pt x="44" y="50"/>
                      <a:pt x="24" y="90"/>
                    </a:cubicBezTo>
                    <a:cubicBezTo>
                      <a:pt x="0" y="161"/>
                      <a:pt x="24" y="233"/>
                      <a:pt x="84" y="268"/>
                    </a:cubicBezTo>
                    <a:cubicBezTo>
                      <a:pt x="167" y="304"/>
                      <a:pt x="239" y="352"/>
                      <a:pt x="310" y="399"/>
                    </a:cubicBezTo>
                    <a:cubicBezTo>
                      <a:pt x="358" y="423"/>
                      <a:pt x="381" y="447"/>
                      <a:pt x="417" y="471"/>
                    </a:cubicBezTo>
                    <a:cubicBezTo>
                      <a:pt x="429" y="471"/>
                      <a:pt x="429" y="483"/>
                      <a:pt x="441" y="483"/>
                    </a:cubicBezTo>
                    <a:cubicBezTo>
                      <a:pt x="441" y="495"/>
                      <a:pt x="453" y="495"/>
                      <a:pt x="465" y="506"/>
                    </a:cubicBezTo>
                    <a:cubicBezTo>
                      <a:pt x="489" y="518"/>
                      <a:pt x="500" y="530"/>
                      <a:pt x="512" y="542"/>
                    </a:cubicBezTo>
                    <a:cubicBezTo>
                      <a:pt x="584" y="602"/>
                      <a:pt x="655" y="661"/>
                      <a:pt x="715" y="721"/>
                    </a:cubicBezTo>
                    <a:cubicBezTo>
                      <a:pt x="750" y="756"/>
                      <a:pt x="774" y="792"/>
                      <a:pt x="810" y="816"/>
                    </a:cubicBezTo>
                    <a:cubicBezTo>
                      <a:pt x="846" y="852"/>
                      <a:pt x="881" y="876"/>
                      <a:pt x="929" y="887"/>
                    </a:cubicBezTo>
                    <a:cubicBezTo>
                      <a:pt x="965" y="899"/>
                      <a:pt x="1001" y="899"/>
                      <a:pt x="1024" y="899"/>
                    </a:cubicBezTo>
                    <a:cubicBezTo>
                      <a:pt x="1120" y="899"/>
                      <a:pt x="1191" y="816"/>
                      <a:pt x="1191" y="733"/>
                    </a:cubicBezTo>
                    <a:cubicBezTo>
                      <a:pt x="1191" y="697"/>
                      <a:pt x="1191" y="661"/>
                      <a:pt x="1179" y="637"/>
                    </a:cubicBezTo>
                    <a:cubicBezTo>
                      <a:pt x="1155" y="590"/>
                      <a:pt x="1131" y="554"/>
                      <a:pt x="1096" y="518"/>
                    </a:cubicBezTo>
                    <a:cubicBezTo>
                      <a:pt x="1048" y="483"/>
                      <a:pt x="1001" y="447"/>
                      <a:pt x="953" y="411"/>
                    </a:cubicBezTo>
                    <a:cubicBezTo>
                      <a:pt x="881" y="364"/>
                      <a:pt x="798" y="304"/>
                      <a:pt x="715" y="256"/>
                    </a:cubicBezTo>
                    <a:cubicBezTo>
                      <a:pt x="548" y="161"/>
                      <a:pt x="369" y="78"/>
                      <a:pt x="179" y="6"/>
                    </a:cubicBezTo>
                    <a:cubicBezTo>
                      <a:pt x="170" y="3"/>
                      <a:pt x="160" y="1"/>
                      <a:pt x="150"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63" name="Google Shape;3263;p76"/>
              <p:cNvSpPr/>
              <p:nvPr/>
            </p:nvSpPr>
            <p:spPr>
              <a:xfrm>
                <a:off x="760500" y="3595150"/>
                <a:ext cx="25325" cy="17250"/>
              </a:xfrm>
              <a:custGeom>
                <a:avLst/>
                <a:gdLst/>
                <a:ahLst/>
                <a:cxnLst/>
                <a:rect l="l" t="t" r="r" b="b"/>
                <a:pathLst>
                  <a:path w="1013" h="690" extrusionOk="0">
                    <a:moveTo>
                      <a:pt x="160" y="0"/>
                    </a:moveTo>
                    <a:cubicBezTo>
                      <a:pt x="109" y="0"/>
                      <a:pt x="56" y="25"/>
                      <a:pt x="36" y="75"/>
                    </a:cubicBezTo>
                    <a:cubicBezTo>
                      <a:pt x="0" y="134"/>
                      <a:pt x="12" y="194"/>
                      <a:pt x="60" y="241"/>
                    </a:cubicBezTo>
                    <a:cubicBezTo>
                      <a:pt x="120" y="301"/>
                      <a:pt x="191" y="348"/>
                      <a:pt x="251" y="396"/>
                    </a:cubicBezTo>
                    <a:cubicBezTo>
                      <a:pt x="322" y="432"/>
                      <a:pt x="381" y="479"/>
                      <a:pt x="453" y="515"/>
                    </a:cubicBezTo>
                    <a:cubicBezTo>
                      <a:pt x="512" y="551"/>
                      <a:pt x="572" y="598"/>
                      <a:pt x="643" y="634"/>
                    </a:cubicBezTo>
                    <a:cubicBezTo>
                      <a:pt x="691" y="646"/>
                      <a:pt x="727" y="670"/>
                      <a:pt x="774" y="682"/>
                    </a:cubicBezTo>
                    <a:cubicBezTo>
                      <a:pt x="789" y="687"/>
                      <a:pt x="805" y="689"/>
                      <a:pt x="821" y="689"/>
                    </a:cubicBezTo>
                    <a:cubicBezTo>
                      <a:pt x="883" y="689"/>
                      <a:pt x="949" y="655"/>
                      <a:pt x="977" y="598"/>
                    </a:cubicBezTo>
                    <a:cubicBezTo>
                      <a:pt x="1013" y="539"/>
                      <a:pt x="989" y="444"/>
                      <a:pt x="941" y="396"/>
                    </a:cubicBezTo>
                    <a:cubicBezTo>
                      <a:pt x="905" y="360"/>
                      <a:pt x="858" y="336"/>
                      <a:pt x="822" y="313"/>
                    </a:cubicBezTo>
                    <a:cubicBezTo>
                      <a:pt x="751" y="265"/>
                      <a:pt x="691" y="229"/>
                      <a:pt x="620" y="205"/>
                    </a:cubicBezTo>
                    <a:cubicBezTo>
                      <a:pt x="489" y="134"/>
                      <a:pt x="334" y="39"/>
                      <a:pt x="191" y="3"/>
                    </a:cubicBezTo>
                    <a:cubicBezTo>
                      <a:pt x="181" y="1"/>
                      <a:pt x="171" y="0"/>
                      <a:pt x="160"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64" name="Google Shape;3264;p76"/>
              <p:cNvSpPr/>
              <p:nvPr/>
            </p:nvSpPr>
            <p:spPr>
              <a:xfrm>
                <a:off x="785200" y="3592775"/>
                <a:ext cx="26525" cy="18775"/>
              </a:xfrm>
              <a:custGeom>
                <a:avLst/>
                <a:gdLst/>
                <a:ahLst/>
                <a:cxnLst/>
                <a:rect l="l" t="t" r="r" b="b"/>
                <a:pathLst>
                  <a:path w="1061" h="751" extrusionOk="0">
                    <a:moveTo>
                      <a:pt x="164" y="1"/>
                    </a:moveTo>
                    <a:cubicBezTo>
                      <a:pt x="100" y="1"/>
                      <a:pt x="33" y="37"/>
                      <a:pt x="13" y="110"/>
                    </a:cubicBezTo>
                    <a:cubicBezTo>
                      <a:pt x="1" y="193"/>
                      <a:pt x="48" y="265"/>
                      <a:pt x="120" y="289"/>
                    </a:cubicBezTo>
                    <a:lnTo>
                      <a:pt x="155" y="289"/>
                    </a:lnTo>
                    <a:cubicBezTo>
                      <a:pt x="167" y="300"/>
                      <a:pt x="179" y="312"/>
                      <a:pt x="203" y="312"/>
                    </a:cubicBezTo>
                    <a:cubicBezTo>
                      <a:pt x="227" y="324"/>
                      <a:pt x="263" y="336"/>
                      <a:pt x="286" y="360"/>
                    </a:cubicBezTo>
                    <a:cubicBezTo>
                      <a:pt x="346" y="384"/>
                      <a:pt x="406" y="431"/>
                      <a:pt x="465" y="467"/>
                    </a:cubicBezTo>
                    <a:cubicBezTo>
                      <a:pt x="477" y="467"/>
                      <a:pt x="477" y="479"/>
                      <a:pt x="489" y="479"/>
                    </a:cubicBezTo>
                    <a:cubicBezTo>
                      <a:pt x="489" y="479"/>
                      <a:pt x="501" y="491"/>
                      <a:pt x="501" y="491"/>
                    </a:cubicBezTo>
                    <a:cubicBezTo>
                      <a:pt x="513" y="491"/>
                      <a:pt x="513" y="503"/>
                      <a:pt x="525" y="503"/>
                    </a:cubicBezTo>
                    <a:cubicBezTo>
                      <a:pt x="548" y="527"/>
                      <a:pt x="572" y="551"/>
                      <a:pt x="596" y="574"/>
                    </a:cubicBezTo>
                    <a:cubicBezTo>
                      <a:pt x="620" y="598"/>
                      <a:pt x="656" y="622"/>
                      <a:pt x="679" y="646"/>
                    </a:cubicBezTo>
                    <a:cubicBezTo>
                      <a:pt x="727" y="681"/>
                      <a:pt x="763" y="729"/>
                      <a:pt x="822" y="741"/>
                    </a:cubicBezTo>
                    <a:cubicBezTo>
                      <a:pt x="841" y="747"/>
                      <a:pt x="860" y="750"/>
                      <a:pt x="877" y="750"/>
                    </a:cubicBezTo>
                    <a:cubicBezTo>
                      <a:pt x="925" y="750"/>
                      <a:pt x="966" y="728"/>
                      <a:pt x="1001" y="693"/>
                    </a:cubicBezTo>
                    <a:cubicBezTo>
                      <a:pt x="1048" y="634"/>
                      <a:pt x="1060" y="574"/>
                      <a:pt x="1048" y="515"/>
                    </a:cubicBezTo>
                    <a:cubicBezTo>
                      <a:pt x="1037" y="455"/>
                      <a:pt x="977" y="408"/>
                      <a:pt x="941" y="360"/>
                    </a:cubicBezTo>
                    <a:cubicBezTo>
                      <a:pt x="917" y="336"/>
                      <a:pt x="882" y="312"/>
                      <a:pt x="858" y="289"/>
                    </a:cubicBezTo>
                    <a:cubicBezTo>
                      <a:pt x="787" y="241"/>
                      <a:pt x="715" y="193"/>
                      <a:pt x="644" y="146"/>
                    </a:cubicBezTo>
                    <a:cubicBezTo>
                      <a:pt x="501" y="74"/>
                      <a:pt x="346" y="27"/>
                      <a:pt x="191" y="3"/>
                    </a:cubicBezTo>
                    <a:cubicBezTo>
                      <a:pt x="182" y="1"/>
                      <a:pt x="173" y="1"/>
                      <a:pt x="164"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65" name="Google Shape;3265;p76"/>
              <p:cNvSpPr/>
              <p:nvPr/>
            </p:nvSpPr>
            <p:spPr>
              <a:xfrm>
                <a:off x="657800" y="3599450"/>
                <a:ext cx="20950" cy="41925"/>
              </a:xfrm>
              <a:custGeom>
                <a:avLst/>
                <a:gdLst/>
                <a:ahLst/>
                <a:cxnLst/>
                <a:rect l="l" t="t" r="r" b="b"/>
                <a:pathLst>
                  <a:path w="838" h="1677" extrusionOk="0">
                    <a:moveTo>
                      <a:pt x="118" y="0"/>
                    </a:moveTo>
                    <a:cubicBezTo>
                      <a:pt x="85" y="0"/>
                      <a:pt x="57" y="22"/>
                      <a:pt x="48" y="57"/>
                    </a:cubicBezTo>
                    <a:cubicBezTo>
                      <a:pt x="1" y="188"/>
                      <a:pt x="84" y="343"/>
                      <a:pt x="132" y="462"/>
                    </a:cubicBezTo>
                    <a:cubicBezTo>
                      <a:pt x="179" y="605"/>
                      <a:pt x="239" y="736"/>
                      <a:pt x="287" y="867"/>
                    </a:cubicBezTo>
                    <a:cubicBezTo>
                      <a:pt x="346" y="1010"/>
                      <a:pt x="406" y="1141"/>
                      <a:pt x="477" y="1272"/>
                    </a:cubicBezTo>
                    <a:cubicBezTo>
                      <a:pt x="537" y="1391"/>
                      <a:pt x="620" y="1522"/>
                      <a:pt x="691" y="1641"/>
                    </a:cubicBezTo>
                    <a:cubicBezTo>
                      <a:pt x="708" y="1666"/>
                      <a:pt x="732" y="1676"/>
                      <a:pt x="755" y="1676"/>
                    </a:cubicBezTo>
                    <a:cubicBezTo>
                      <a:pt x="798" y="1676"/>
                      <a:pt x="838" y="1640"/>
                      <a:pt x="822" y="1593"/>
                    </a:cubicBezTo>
                    <a:cubicBezTo>
                      <a:pt x="763" y="1462"/>
                      <a:pt x="727" y="1319"/>
                      <a:pt x="668" y="1188"/>
                    </a:cubicBezTo>
                    <a:cubicBezTo>
                      <a:pt x="620" y="1046"/>
                      <a:pt x="560" y="915"/>
                      <a:pt x="513" y="784"/>
                    </a:cubicBezTo>
                    <a:cubicBezTo>
                      <a:pt x="453" y="641"/>
                      <a:pt x="406" y="510"/>
                      <a:pt x="346" y="367"/>
                    </a:cubicBezTo>
                    <a:cubicBezTo>
                      <a:pt x="298" y="248"/>
                      <a:pt x="263" y="93"/>
                      <a:pt x="156" y="10"/>
                    </a:cubicBezTo>
                    <a:cubicBezTo>
                      <a:pt x="143" y="3"/>
                      <a:pt x="130" y="0"/>
                      <a:pt x="118" y="0"/>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66" name="Google Shape;3266;p76"/>
              <p:cNvSpPr/>
              <p:nvPr/>
            </p:nvSpPr>
            <p:spPr>
              <a:xfrm>
                <a:off x="646500" y="3573175"/>
                <a:ext cx="10625" cy="19975"/>
              </a:xfrm>
              <a:custGeom>
                <a:avLst/>
                <a:gdLst/>
                <a:ahLst/>
                <a:cxnLst/>
                <a:rect l="l" t="t" r="r" b="b"/>
                <a:pathLst>
                  <a:path w="425" h="799" extrusionOk="0">
                    <a:moveTo>
                      <a:pt x="64" y="1"/>
                    </a:moveTo>
                    <a:cubicBezTo>
                      <a:pt x="43" y="1"/>
                      <a:pt x="20" y="14"/>
                      <a:pt x="12" y="37"/>
                    </a:cubicBezTo>
                    <a:cubicBezTo>
                      <a:pt x="0" y="72"/>
                      <a:pt x="0" y="108"/>
                      <a:pt x="12" y="144"/>
                    </a:cubicBezTo>
                    <a:cubicBezTo>
                      <a:pt x="24" y="180"/>
                      <a:pt x="36" y="215"/>
                      <a:pt x="48" y="239"/>
                    </a:cubicBezTo>
                    <a:cubicBezTo>
                      <a:pt x="72" y="299"/>
                      <a:pt x="96" y="358"/>
                      <a:pt x="119" y="430"/>
                    </a:cubicBezTo>
                    <a:cubicBezTo>
                      <a:pt x="143" y="477"/>
                      <a:pt x="179" y="537"/>
                      <a:pt x="203" y="596"/>
                    </a:cubicBezTo>
                    <a:cubicBezTo>
                      <a:pt x="227" y="656"/>
                      <a:pt x="262" y="715"/>
                      <a:pt x="298" y="763"/>
                    </a:cubicBezTo>
                    <a:cubicBezTo>
                      <a:pt x="310" y="788"/>
                      <a:pt x="330" y="798"/>
                      <a:pt x="350" y="798"/>
                    </a:cubicBezTo>
                    <a:cubicBezTo>
                      <a:pt x="387" y="798"/>
                      <a:pt x="425" y="762"/>
                      <a:pt x="417" y="715"/>
                    </a:cubicBezTo>
                    <a:cubicBezTo>
                      <a:pt x="405" y="656"/>
                      <a:pt x="381" y="596"/>
                      <a:pt x="369" y="537"/>
                    </a:cubicBezTo>
                    <a:cubicBezTo>
                      <a:pt x="346" y="477"/>
                      <a:pt x="322" y="418"/>
                      <a:pt x="298" y="346"/>
                    </a:cubicBezTo>
                    <a:cubicBezTo>
                      <a:pt x="274" y="299"/>
                      <a:pt x="250" y="239"/>
                      <a:pt x="227" y="180"/>
                    </a:cubicBezTo>
                    <a:cubicBezTo>
                      <a:pt x="203" y="144"/>
                      <a:pt x="191" y="108"/>
                      <a:pt x="179" y="84"/>
                    </a:cubicBezTo>
                    <a:cubicBezTo>
                      <a:pt x="155" y="49"/>
                      <a:pt x="131" y="25"/>
                      <a:pt x="96" y="13"/>
                    </a:cubicBezTo>
                    <a:cubicBezTo>
                      <a:pt x="87" y="4"/>
                      <a:pt x="76" y="1"/>
                      <a:pt x="64"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67" name="Google Shape;3267;p76"/>
              <p:cNvSpPr/>
              <p:nvPr/>
            </p:nvSpPr>
            <p:spPr>
              <a:xfrm>
                <a:off x="668175" y="3599250"/>
                <a:ext cx="12750" cy="27025"/>
              </a:xfrm>
              <a:custGeom>
                <a:avLst/>
                <a:gdLst/>
                <a:ahLst/>
                <a:cxnLst/>
                <a:rect l="l" t="t" r="r" b="b"/>
                <a:pathLst>
                  <a:path w="510" h="1081" extrusionOk="0">
                    <a:moveTo>
                      <a:pt x="118" y="0"/>
                    </a:moveTo>
                    <a:cubicBezTo>
                      <a:pt x="60" y="0"/>
                      <a:pt x="1" y="54"/>
                      <a:pt x="26" y="113"/>
                    </a:cubicBezTo>
                    <a:cubicBezTo>
                      <a:pt x="62" y="196"/>
                      <a:pt x="98" y="268"/>
                      <a:pt x="145" y="351"/>
                    </a:cubicBezTo>
                    <a:cubicBezTo>
                      <a:pt x="181" y="422"/>
                      <a:pt x="205" y="506"/>
                      <a:pt x="241" y="577"/>
                    </a:cubicBezTo>
                    <a:cubicBezTo>
                      <a:pt x="276" y="649"/>
                      <a:pt x="300" y="732"/>
                      <a:pt x="324" y="803"/>
                    </a:cubicBezTo>
                    <a:cubicBezTo>
                      <a:pt x="348" y="887"/>
                      <a:pt x="384" y="970"/>
                      <a:pt x="407" y="1042"/>
                    </a:cubicBezTo>
                    <a:cubicBezTo>
                      <a:pt x="418" y="1068"/>
                      <a:pt x="441" y="1081"/>
                      <a:pt x="462" y="1081"/>
                    </a:cubicBezTo>
                    <a:cubicBezTo>
                      <a:pt x="487" y="1081"/>
                      <a:pt x="509" y="1062"/>
                      <a:pt x="503" y="1030"/>
                    </a:cubicBezTo>
                    <a:cubicBezTo>
                      <a:pt x="503" y="934"/>
                      <a:pt x="503" y="851"/>
                      <a:pt x="479" y="756"/>
                    </a:cubicBezTo>
                    <a:cubicBezTo>
                      <a:pt x="467" y="673"/>
                      <a:pt x="443" y="589"/>
                      <a:pt x="419" y="518"/>
                    </a:cubicBezTo>
                    <a:cubicBezTo>
                      <a:pt x="395" y="422"/>
                      <a:pt x="360" y="351"/>
                      <a:pt x="324" y="268"/>
                    </a:cubicBezTo>
                    <a:cubicBezTo>
                      <a:pt x="276" y="184"/>
                      <a:pt x="241" y="101"/>
                      <a:pt x="181" y="30"/>
                    </a:cubicBezTo>
                    <a:cubicBezTo>
                      <a:pt x="164" y="9"/>
                      <a:pt x="141" y="0"/>
                      <a:pt x="118" y="0"/>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
        <p:nvSpPr>
          <p:cNvPr id="3217" name="Google Shape;3217;p76"/>
          <p:cNvSpPr/>
          <p:nvPr/>
        </p:nvSpPr>
        <p:spPr>
          <a:xfrm>
            <a:off x="3382171" y="802333"/>
            <a:ext cx="826534" cy="688410"/>
          </a:xfrm>
          <a:custGeom>
            <a:avLst/>
            <a:gdLst/>
            <a:ahLst/>
            <a:cxnLst/>
            <a:rect l="l" t="t" r="r" b="b"/>
            <a:pathLst>
              <a:path w="36969" h="30791" extrusionOk="0">
                <a:moveTo>
                  <a:pt x="12740" y="6170"/>
                </a:moveTo>
                <a:lnTo>
                  <a:pt x="12740" y="6170"/>
                </a:lnTo>
                <a:cubicBezTo>
                  <a:pt x="12193" y="6742"/>
                  <a:pt x="11645" y="7313"/>
                  <a:pt x="11097" y="7873"/>
                </a:cubicBezTo>
                <a:cubicBezTo>
                  <a:pt x="11645" y="7301"/>
                  <a:pt x="12193" y="6730"/>
                  <a:pt x="12740" y="6170"/>
                </a:cubicBezTo>
                <a:close/>
                <a:moveTo>
                  <a:pt x="15157" y="1"/>
                </a:moveTo>
                <a:cubicBezTo>
                  <a:pt x="15004" y="1"/>
                  <a:pt x="14844" y="51"/>
                  <a:pt x="14693" y="170"/>
                </a:cubicBezTo>
                <a:cubicBezTo>
                  <a:pt x="9049" y="4634"/>
                  <a:pt x="3239" y="9361"/>
                  <a:pt x="203" y="16076"/>
                </a:cubicBezTo>
                <a:cubicBezTo>
                  <a:pt x="1" y="16517"/>
                  <a:pt x="382" y="17076"/>
                  <a:pt x="858" y="17112"/>
                </a:cubicBezTo>
                <a:cubicBezTo>
                  <a:pt x="912" y="17115"/>
                  <a:pt x="965" y="17117"/>
                  <a:pt x="1018" y="17117"/>
                </a:cubicBezTo>
                <a:cubicBezTo>
                  <a:pt x="2853" y="17117"/>
                  <a:pt x="4202" y="15350"/>
                  <a:pt x="5370" y="14124"/>
                </a:cubicBezTo>
                <a:cubicBezTo>
                  <a:pt x="5906" y="13576"/>
                  <a:pt x="6418" y="13016"/>
                  <a:pt x="6942" y="12457"/>
                </a:cubicBezTo>
                <a:lnTo>
                  <a:pt x="6942" y="12457"/>
                </a:lnTo>
                <a:cubicBezTo>
                  <a:pt x="5037" y="14719"/>
                  <a:pt x="3275" y="17100"/>
                  <a:pt x="1798" y="19672"/>
                </a:cubicBezTo>
                <a:cubicBezTo>
                  <a:pt x="1463" y="20263"/>
                  <a:pt x="1859" y="20876"/>
                  <a:pt x="2506" y="20876"/>
                </a:cubicBezTo>
                <a:cubicBezTo>
                  <a:pt x="2524" y="20876"/>
                  <a:pt x="2542" y="20875"/>
                  <a:pt x="2560" y="20874"/>
                </a:cubicBezTo>
                <a:cubicBezTo>
                  <a:pt x="3549" y="20815"/>
                  <a:pt x="4192" y="20029"/>
                  <a:pt x="4811" y="19350"/>
                </a:cubicBezTo>
                <a:cubicBezTo>
                  <a:pt x="5513" y="18600"/>
                  <a:pt x="6192" y="17838"/>
                  <a:pt x="6882" y="17064"/>
                </a:cubicBezTo>
                <a:cubicBezTo>
                  <a:pt x="8311" y="15457"/>
                  <a:pt x="9728" y="13826"/>
                  <a:pt x="11181" y="12242"/>
                </a:cubicBezTo>
                <a:cubicBezTo>
                  <a:pt x="12657" y="10623"/>
                  <a:pt x="14205" y="9028"/>
                  <a:pt x="15836" y="7551"/>
                </a:cubicBezTo>
                <a:lnTo>
                  <a:pt x="15836" y="7551"/>
                </a:lnTo>
                <a:cubicBezTo>
                  <a:pt x="11693" y="12314"/>
                  <a:pt x="7097" y="16719"/>
                  <a:pt x="3858" y="22184"/>
                </a:cubicBezTo>
                <a:cubicBezTo>
                  <a:pt x="3536" y="22728"/>
                  <a:pt x="3912" y="23399"/>
                  <a:pt x="4482" y="23399"/>
                </a:cubicBezTo>
                <a:cubicBezTo>
                  <a:pt x="4586" y="23399"/>
                  <a:pt x="4697" y="23377"/>
                  <a:pt x="4811" y="23327"/>
                </a:cubicBezTo>
                <a:cubicBezTo>
                  <a:pt x="6728" y="22482"/>
                  <a:pt x="7942" y="20743"/>
                  <a:pt x="9240" y="19184"/>
                </a:cubicBezTo>
                <a:cubicBezTo>
                  <a:pt x="10728" y="17398"/>
                  <a:pt x="12288" y="15683"/>
                  <a:pt x="13919" y="14040"/>
                </a:cubicBezTo>
                <a:cubicBezTo>
                  <a:pt x="14741" y="13231"/>
                  <a:pt x="15562" y="12445"/>
                  <a:pt x="16407" y="11659"/>
                </a:cubicBezTo>
                <a:lnTo>
                  <a:pt x="16407" y="11659"/>
                </a:lnTo>
                <a:cubicBezTo>
                  <a:pt x="12955" y="15660"/>
                  <a:pt x="9823" y="19910"/>
                  <a:pt x="7537" y="24720"/>
                </a:cubicBezTo>
                <a:cubicBezTo>
                  <a:pt x="7251" y="25308"/>
                  <a:pt x="7738" y="25700"/>
                  <a:pt x="8246" y="25700"/>
                </a:cubicBezTo>
                <a:cubicBezTo>
                  <a:pt x="8478" y="25700"/>
                  <a:pt x="8714" y="25618"/>
                  <a:pt x="8883" y="25435"/>
                </a:cubicBezTo>
                <a:cubicBezTo>
                  <a:pt x="14133" y="19708"/>
                  <a:pt x="18836" y="13350"/>
                  <a:pt x="24742" y="8301"/>
                </a:cubicBezTo>
                <a:lnTo>
                  <a:pt x="24742" y="8301"/>
                </a:lnTo>
                <a:cubicBezTo>
                  <a:pt x="20301" y="14326"/>
                  <a:pt x="15419" y="20065"/>
                  <a:pt x="12264" y="26923"/>
                </a:cubicBezTo>
                <a:cubicBezTo>
                  <a:pt x="12038" y="27411"/>
                  <a:pt x="12466" y="27875"/>
                  <a:pt x="12919" y="27959"/>
                </a:cubicBezTo>
                <a:cubicBezTo>
                  <a:pt x="13006" y="27974"/>
                  <a:pt x="13091" y="27981"/>
                  <a:pt x="13175" y="27981"/>
                </a:cubicBezTo>
                <a:cubicBezTo>
                  <a:pt x="14063" y="27981"/>
                  <a:pt x="14762" y="27165"/>
                  <a:pt x="15372" y="26578"/>
                </a:cubicBezTo>
                <a:cubicBezTo>
                  <a:pt x="16110" y="25887"/>
                  <a:pt x="16812" y="25149"/>
                  <a:pt x="17491" y="24399"/>
                </a:cubicBezTo>
                <a:cubicBezTo>
                  <a:pt x="18908" y="22839"/>
                  <a:pt x="20229" y="21196"/>
                  <a:pt x="21551" y="19553"/>
                </a:cubicBezTo>
                <a:cubicBezTo>
                  <a:pt x="23063" y="17660"/>
                  <a:pt x="24599" y="15767"/>
                  <a:pt x="26290" y="14016"/>
                </a:cubicBezTo>
                <a:lnTo>
                  <a:pt x="26290" y="14016"/>
                </a:lnTo>
                <a:cubicBezTo>
                  <a:pt x="23754" y="18017"/>
                  <a:pt x="21241" y="22041"/>
                  <a:pt x="19170" y="26292"/>
                </a:cubicBezTo>
                <a:cubicBezTo>
                  <a:pt x="18908" y="26832"/>
                  <a:pt x="19424" y="27312"/>
                  <a:pt x="19928" y="27312"/>
                </a:cubicBezTo>
                <a:cubicBezTo>
                  <a:pt x="20090" y="27312"/>
                  <a:pt x="20251" y="27262"/>
                  <a:pt x="20384" y="27149"/>
                </a:cubicBezTo>
                <a:cubicBezTo>
                  <a:pt x="23849" y="24184"/>
                  <a:pt x="26242" y="20231"/>
                  <a:pt x="29469" y="17064"/>
                </a:cubicBezTo>
                <a:lnTo>
                  <a:pt x="29469" y="17064"/>
                </a:lnTo>
                <a:cubicBezTo>
                  <a:pt x="28707" y="18767"/>
                  <a:pt x="27623" y="20386"/>
                  <a:pt x="26754" y="21946"/>
                </a:cubicBezTo>
                <a:cubicBezTo>
                  <a:pt x="25337" y="24494"/>
                  <a:pt x="23920" y="27042"/>
                  <a:pt x="22503" y="29590"/>
                </a:cubicBezTo>
                <a:cubicBezTo>
                  <a:pt x="22163" y="30212"/>
                  <a:pt x="22627" y="30791"/>
                  <a:pt x="23154" y="30791"/>
                </a:cubicBezTo>
                <a:cubicBezTo>
                  <a:pt x="23363" y="30791"/>
                  <a:pt x="23583" y="30699"/>
                  <a:pt x="23765" y="30483"/>
                </a:cubicBezTo>
                <a:cubicBezTo>
                  <a:pt x="25861" y="27982"/>
                  <a:pt x="27956" y="25482"/>
                  <a:pt x="30064" y="23006"/>
                </a:cubicBezTo>
                <a:cubicBezTo>
                  <a:pt x="31088" y="21791"/>
                  <a:pt x="32136" y="20601"/>
                  <a:pt x="33231" y="19446"/>
                </a:cubicBezTo>
                <a:lnTo>
                  <a:pt x="33231" y="19446"/>
                </a:lnTo>
                <a:cubicBezTo>
                  <a:pt x="31933" y="21815"/>
                  <a:pt x="30552" y="24137"/>
                  <a:pt x="29088" y="26399"/>
                </a:cubicBezTo>
                <a:cubicBezTo>
                  <a:pt x="28703" y="26997"/>
                  <a:pt x="29238" y="27625"/>
                  <a:pt x="29773" y="27625"/>
                </a:cubicBezTo>
                <a:cubicBezTo>
                  <a:pt x="29984" y="27625"/>
                  <a:pt x="30195" y="27528"/>
                  <a:pt x="30350" y="27292"/>
                </a:cubicBezTo>
                <a:cubicBezTo>
                  <a:pt x="32683" y="23684"/>
                  <a:pt x="34803" y="19934"/>
                  <a:pt x="36708" y="16076"/>
                </a:cubicBezTo>
                <a:cubicBezTo>
                  <a:pt x="36968" y="15519"/>
                  <a:pt x="36455" y="15043"/>
                  <a:pt x="35948" y="15043"/>
                </a:cubicBezTo>
                <a:cubicBezTo>
                  <a:pt x="35783" y="15043"/>
                  <a:pt x="35618" y="15093"/>
                  <a:pt x="35481" y="15207"/>
                </a:cubicBezTo>
                <a:cubicBezTo>
                  <a:pt x="33088" y="17195"/>
                  <a:pt x="30993" y="19517"/>
                  <a:pt x="28980" y="21898"/>
                </a:cubicBezTo>
                <a:cubicBezTo>
                  <a:pt x="28552" y="22398"/>
                  <a:pt x="28123" y="22910"/>
                  <a:pt x="27695" y="23422"/>
                </a:cubicBezTo>
                <a:cubicBezTo>
                  <a:pt x="27897" y="23041"/>
                  <a:pt x="28111" y="22672"/>
                  <a:pt x="28314" y="22303"/>
                </a:cubicBezTo>
                <a:cubicBezTo>
                  <a:pt x="29647" y="19910"/>
                  <a:pt x="31290" y="17493"/>
                  <a:pt x="31778" y="14743"/>
                </a:cubicBezTo>
                <a:cubicBezTo>
                  <a:pt x="31863" y="14242"/>
                  <a:pt x="31433" y="13928"/>
                  <a:pt x="31002" y="13928"/>
                </a:cubicBezTo>
                <a:cubicBezTo>
                  <a:pt x="30829" y="13928"/>
                  <a:pt x="30656" y="13979"/>
                  <a:pt x="30516" y="14088"/>
                </a:cubicBezTo>
                <a:cubicBezTo>
                  <a:pt x="27623" y="16302"/>
                  <a:pt x="25504" y="19243"/>
                  <a:pt x="23182" y="22017"/>
                </a:cubicBezTo>
                <a:cubicBezTo>
                  <a:pt x="25468" y="18053"/>
                  <a:pt x="28016" y="14219"/>
                  <a:pt x="30421" y="10361"/>
                </a:cubicBezTo>
                <a:cubicBezTo>
                  <a:pt x="30791" y="9769"/>
                  <a:pt x="30334" y="9162"/>
                  <a:pt x="29782" y="9162"/>
                </a:cubicBezTo>
                <a:cubicBezTo>
                  <a:pt x="29624" y="9162"/>
                  <a:pt x="29458" y="9212"/>
                  <a:pt x="29302" y="9325"/>
                </a:cubicBezTo>
                <a:cubicBezTo>
                  <a:pt x="26099" y="11635"/>
                  <a:pt x="23527" y="14636"/>
                  <a:pt x="21063" y="17695"/>
                </a:cubicBezTo>
                <a:cubicBezTo>
                  <a:pt x="19813" y="19231"/>
                  <a:pt x="18586" y="20803"/>
                  <a:pt x="17288" y="22303"/>
                </a:cubicBezTo>
                <a:cubicBezTo>
                  <a:pt x="16657" y="23041"/>
                  <a:pt x="16014" y="23756"/>
                  <a:pt x="15348" y="24446"/>
                </a:cubicBezTo>
                <a:cubicBezTo>
                  <a:pt x="15264" y="24530"/>
                  <a:pt x="15181" y="24601"/>
                  <a:pt x="15110" y="24684"/>
                </a:cubicBezTo>
                <a:cubicBezTo>
                  <a:pt x="18955" y="17672"/>
                  <a:pt x="24480" y="11719"/>
                  <a:pt x="28897" y="5075"/>
                </a:cubicBezTo>
                <a:cubicBezTo>
                  <a:pt x="29296" y="4480"/>
                  <a:pt x="28819" y="3900"/>
                  <a:pt x="28256" y="3900"/>
                </a:cubicBezTo>
                <a:cubicBezTo>
                  <a:pt x="28098" y="3900"/>
                  <a:pt x="27932" y="3946"/>
                  <a:pt x="27778" y="4051"/>
                </a:cubicBezTo>
                <a:cubicBezTo>
                  <a:pt x="22122" y="7861"/>
                  <a:pt x="17646" y="12969"/>
                  <a:pt x="13240" y="18112"/>
                </a:cubicBezTo>
                <a:cubicBezTo>
                  <a:pt x="16538" y="13481"/>
                  <a:pt x="20527" y="9325"/>
                  <a:pt x="24444" y="5230"/>
                </a:cubicBezTo>
                <a:cubicBezTo>
                  <a:pt x="24995" y="4660"/>
                  <a:pt x="24561" y="3885"/>
                  <a:pt x="23946" y="3885"/>
                </a:cubicBezTo>
                <a:cubicBezTo>
                  <a:pt x="23790" y="3885"/>
                  <a:pt x="23622" y="3935"/>
                  <a:pt x="23456" y="4051"/>
                </a:cubicBezTo>
                <a:cubicBezTo>
                  <a:pt x="20301" y="6254"/>
                  <a:pt x="17312" y="8682"/>
                  <a:pt x="14514" y="11326"/>
                </a:cubicBezTo>
                <a:cubicBezTo>
                  <a:pt x="16788" y="8837"/>
                  <a:pt x="19027" y="6325"/>
                  <a:pt x="20967" y="3575"/>
                </a:cubicBezTo>
                <a:cubicBezTo>
                  <a:pt x="21304" y="3090"/>
                  <a:pt x="20885" y="2327"/>
                  <a:pt x="20344" y="2327"/>
                </a:cubicBezTo>
                <a:cubicBezTo>
                  <a:pt x="20234" y="2327"/>
                  <a:pt x="20118" y="2359"/>
                  <a:pt x="20003" y="2432"/>
                </a:cubicBezTo>
                <a:cubicBezTo>
                  <a:pt x="17658" y="3932"/>
                  <a:pt x="15526" y="5706"/>
                  <a:pt x="13526" y="7623"/>
                </a:cubicBezTo>
                <a:cubicBezTo>
                  <a:pt x="15312" y="5789"/>
                  <a:pt x="17003" y="3849"/>
                  <a:pt x="17979" y="1491"/>
                </a:cubicBezTo>
                <a:cubicBezTo>
                  <a:pt x="18221" y="918"/>
                  <a:pt x="17742" y="480"/>
                  <a:pt x="17242" y="480"/>
                </a:cubicBezTo>
                <a:cubicBezTo>
                  <a:pt x="17077" y="480"/>
                  <a:pt x="16909" y="528"/>
                  <a:pt x="16765" y="634"/>
                </a:cubicBezTo>
                <a:cubicBezTo>
                  <a:pt x="13836" y="2741"/>
                  <a:pt x="11335" y="5337"/>
                  <a:pt x="8918" y="7992"/>
                </a:cubicBezTo>
                <a:cubicBezTo>
                  <a:pt x="7704" y="9325"/>
                  <a:pt x="6525" y="10671"/>
                  <a:pt x="5299" y="11980"/>
                </a:cubicBezTo>
                <a:cubicBezTo>
                  <a:pt x="4656" y="12659"/>
                  <a:pt x="4013" y="13338"/>
                  <a:pt x="3358" y="13993"/>
                </a:cubicBezTo>
                <a:cubicBezTo>
                  <a:pt x="3120" y="14231"/>
                  <a:pt x="2858" y="14528"/>
                  <a:pt x="2572" y="14802"/>
                </a:cubicBezTo>
                <a:cubicBezTo>
                  <a:pt x="5668" y="9290"/>
                  <a:pt x="10800" y="5218"/>
                  <a:pt x="15681" y="1348"/>
                </a:cubicBezTo>
                <a:cubicBezTo>
                  <a:pt x="16314" y="859"/>
                  <a:pt x="15789" y="1"/>
                  <a:pt x="15157" y="1"/>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nvGrpSpPr>
          <p:cNvPr id="3219" name="Google Shape;3219;p76"/>
          <p:cNvGrpSpPr/>
          <p:nvPr/>
        </p:nvGrpSpPr>
        <p:grpSpPr>
          <a:xfrm>
            <a:off x="3733262" y="3668305"/>
            <a:ext cx="1377632" cy="1323056"/>
            <a:chOff x="4747992" y="3353345"/>
            <a:chExt cx="1377632" cy="1323056"/>
          </a:xfrm>
        </p:grpSpPr>
        <p:sp>
          <p:nvSpPr>
            <p:cNvPr id="3220" name="Google Shape;3220;p76"/>
            <p:cNvSpPr/>
            <p:nvPr/>
          </p:nvSpPr>
          <p:spPr>
            <a:xfrm>
              <a:off x="5204409" y="3796238"/>
              <a:ext cx="484590" cy="443829"/>
            </a:xfrm>
            <a:custGeom>
              <a:avLst/>
              <a:gdLst/>
              <a:ahLst/>
              <a:cxnLst/>
              <a:rect l="l" t="t" r="r" b="b"/>
              <a:pathLst>
                <a:path w="7359" h="6740" extrusionOk="0">
                  <a:moveTo>
                    <a:pt x="3247" y="0"/>
                  </a:moveTo>
                  <a:cubicBezTo>
                    <a:pt x="2929" y="0"/>
                    <a:pt x="2624" y="62"/>
                    <a:pt x="2334" y="207"/>
                  </a:cubicBezTo>
                  <a:cubicBezTo>
                    <a:pt x="2167" y="243"/>
                    <a:pt x="1989" y="290"/>
                    <a:pt x="1834" y="362"/>
                  </a:cubicBezTo>
                  <a:cubicBezTo>
                    <a:pt x="1751" y="409"/>
                    <a:pt x="1667" y="469"/>
                    <a:pt x="1608" y="540"/>
                  </a:cubicBezTo>
                  <a:cubicBezTo>
                    <a:pt x="1131" y="719"/>
                    <a:pt x="750" y="1100"/>
                    <a:pt x="524" y="1564"/>
                  </a:cubicBezTo>
                  <a:cubicBezTo>
                    <a:pt x="429" y="1755"/>
                    <a:pt x="358" y="1969"/>
                    <a:pt x="322" y="2171"/>
                  </a:cubicBezTo>
                  <a:cubicBezTo>
                    <a:pt x="108" y="2540"/>
                    <a:pt x="0" y="2945"/>
                    <a:pt x="24" y="3374"/>
                  </a:cubicBezTo>
                  <a:cubicBezTo>
                    <a:pt x="48" y="3731"/>
                    <a:pt x="143" y="4136"/>
                    <a:pt x="298" y="4517"/>
                  </a:cubicBezTo>
                  <a:cubicBezTo>
                    <a:pt x="310" y="4588"/>
                    <a:pt x="322" y="4648"/>
                    <a:pt x="334" y="4707"/>
                  </a:cubicBezTo>
                  <a:cubicBezTo>
                    <a:pt x="417" y="5053"/>
                    <a:pt x="620" y="5315"/>
                    <a:pt x="858" y="5541"/>
                  </a:cubicBezTo>
                  <a:cubicBezTo>
                    <a:pt x="953" y="5672"/>
                    <a:pt x="1048" y="5779"/>
                    <a:pt x="1155" y="5886"/>
                  </a:cubicBezTo>
                  <a:cubicBezTo>
                    <a:pt x="1560" y="6279"/>
                    <a:pt x="2048" y="6481"/>
                    <a:pt x="2572" y="6577"/>
                  </a:cubicBezTo>
                  <a:cubicBezTo>
                    <a:pt x="2837" y="6688"/>
                    <a:pt x="3122" y="6739"/>
                    <a:pt x="3413" y="6739"/>
                  </a:cubicBezTo>
                  <a:cubicBezTo>
                    <a:pt x="4553" y="6739"/>
                    <a:pt x="5797" y="5965"/>
                    <a:pt x="6346" y="5017"/>
                  </a:cubicBezTo>
                  <a:cubicBezTo>
                    <a:pt x="7358" y="3267"/>
                    <a:pt x="6442" y="933"/>
                    <a:pt x="4549" y="266"/>
                  </a:cubicBezTo>
                  <a:cubicBezTo>
                    <a:pt x="4097" y="105"/>
                    <a:pt x="3662" y="0"/>
                    <a:pt x="32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3221" name="Google Shape;3221;p76"/>
            <p:cNvSpPr/>
            <p:nvPr/>
          </p:nvSpPr>
          <p:spPr>
            <a:xfrm>
              <a:off x="5562539" y="4355843"/>
              <a:ext cx="176470" cy="320557"/>
            </a:xfrm>
            <a:custGeom>
              <a:avLst/>
              <a:gdLst/>
              <a:ahLst/>
              <a:cxnLst/>
              <a:rect l="l" t="t" r="r" b="b"/>
              <a:pathLst>
                <a:path w="2049" h="3722" extrusionOk="0">
                  <a:moveTo>
                    <a:pt x="394" y="1251"/>
                  </a:moveTo>
                  <a:cubicBezTo>
                    <a:pt x="632" y="1858"/>
                    <a:pt x="894" y="2442"/>
                    <a:pt x="1191" y="3025"/>
                  </a:cubicBezTo>
                  <a:cubicBezTo>
                    <a:pt x="906" y="2728"/>
                    <a:pt x="715" y="2347"/>
                    <a:pt x="572" y="1954"/>
                  </a:cubicBezTo>
                  <a:cubicBezTo>
                    <a:pt x="501" y="1727"/>
                    <a:pt x="441" y="1489"/>
                    <a:pt x="394" y="1251"/>
                  </a:cubicBezTo>
                  <a:close/>
                  <a:moveTo>
                    <a:pt x="126" y="0"/>
                  </a:moveTo>
                  <a:cubicBezTo>
                    <a:pt x="81" y="0"/>
                    <a:pt x="37" y="26"/>
                    <a:pt x="37" y="73"/>
                  </a:cubicBezTo>
                  <a:lnTo>
                    <a:pt x="37" y="84"/>
                  </a:lnTo>
                  <a:cubicBezTo>
                    <a:pt x="1" y="120"/>
                    <a:pt x="1" y="168"/>
                    <a:pt x="25" y="227"/>
                  </a:cubicBezTo>
                  <a:cubicBezTo>
                    <a:pt x="25" y="465"/>
                    <a:pt x="60" y="727"/>
                    <a:pt x="84" y="965"/>
                  </a:cubicBezTo>
                  <a:cubicBezTo>
                    <a:pt x="120" y="1263"/>
                    <a:pt x="168" y="1561"/>
                    <a:pt x="251" y="1858"/>
                  </a:cubicBezTo>
                  <a:cubicBezTo>
                    <a:pt x="394" y="2382"/>
                    <a:pt x="644" y="2882"/>
                    <a:pt x="1025" y="3275"/>
                  </a:cubicBezTo>
                  <a:cubicBezTo>
                    <a:pt x="1163" y="3421"/>
                    <a:pt x="1499" y="3722"/>
                    <a:pt x="1742" y="3722"/>
                  </a:cubicBezTo>
                  <a:cubicBezTo>
                    <a:pt x="1855" y="3722"/>
                    <a:pt x="1947" y="3656"/>
                    <a:pt x="1989" y="3478"/>
                  </a:cubicBezTo>
                  <a:cubicBezTo>
                    <a:pt x="2049" y="3228"/>
                    <a:pt x="1930" y="2942"/>
                    <a:pt x="1858" y="2716"/>
                  </a:cubicBezTo>
                  <a:cubicBezTo>
                    <a:pt x="1751" y="2418"/>
                    <a:pt x="1620" y="2120"/>
                    <a:pt x="1465" y="1847"/>
                  </a:cubicBezTo>
                  <a:cubicBezTo>
                    <a:pt x="1120" y="1216"/>
                    <a:pt x="691" y="644"/>
                    <a:pt x="263" y="73"/>
                  </a:cubicBezTo>
                  <a:cubicBezTo>
                    <a:pt x="239" y="49"/>
                    <a:pt x="215" y="25"/>
                    <a:pt x="191" y="25"/>
                  </a:cubicBezTo>
                  <a:cubicBezTo>
                    <a:pt x="174" y="8"/>
                    <a:pt x="150" y="0"/>
                    <a:pt x="126"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3222" name="Google Shape;3222;p76"/>
            <p:cNvSpPr/>
            <p:nvPr/>
          </p:nvSpPr>
          <p:spPr>
            <a:xfrm>
              <a:off x="5133981" y="3354037"/>
              <a:ext cx="177418" cy="320902"/>
            </a:xfrm>
            <a:custGeom>
              <a:avLst/>
              <a:gdLst/>
              <a:ahLst/>
              <a:cxnLst/>
              <a:rect l="l" t="t" r="r" b="b"/>
              <a:pathLst>
                <a:path w="2060" h="3726" extrusionOk="0">
                  <a:moveTo>
                    <a:pt x="869" y="691"/>
                  </a:moveTo>
                  <a:cubicBezTo>
                    <a:pt x="1143" y="1001"/>
                    <a:pt x="1345" y="1382"/>
                    <a:pt x="1476" y="1763"/>
                  </a:cubicBezTo>
                  <a:cubicBezTo>
                    <a:pt x="1560" y="2001"/>
                    <a:pt x="1619" y="2239"/>
                    <a:pt x="1667" y="2477"/>
                  </a:cubicBezTo>
                  <a:cubicBezTo>
                    <a:pt x="1429" y="1870"/>
                    <a:pt x="1167" y="1275"/>
                    <a:pt x="869" y="691"/>
                  </a:cubicBezTo>
                  <a:close/>
                  <a:moveTo>
                    <a:pt x="311" y="1"/>
                  </a:moveTo>
                  <a:cubicBezTo>
                    <a:pt x="196" y="1"/>
                    <a:pt x="101" y="68"/>
                    <a:pt x="60" y="251"/>
                  </a:cubicBezTo>
                  <a:cubicBezTo>
                    <a:pt x="0" y="489"/>
                    <a:pt x="119" y="775"/>
                    <a:pt x="202" y="1001"/>
                  </a:cubicBezTo>
                  <a:cubicBezTo>
                    <a:pt x="298" y="1310"/>
                    <a:pt x="429" y="1596"/>
                    <a:pt x="583" y="1870"/>
                  </a:cubicBezTo>
                  <a:cubicBezTo>
                    <a:pt x="929" y="2501"/>
                    <a:pt x="1357" y="3084"/>
                    <a:pt x="1786" y="3656"/>
                  </a:cubicBezTo>
                  <a:cubicBezTo>
                    <a:pt x="1810" y="3680"/>
                    <a:pt x="1834" y="3692"/>
                    <a:pt x="1857" y="3704"/>
                  </a:cubicBezTo>
                  <a:cubicBezTo>
                    <a:pt x="1876" y="3718"/>
                    <a:pt x="1898" y="3725"/>
                    <a:pt x="1920" y="3725"/>
                  </a:cubicBezTo>
                  <a:cubicBezTo>
                    <a:pt x="1968" y="3725"/>
                    <a:pt x="2016" y="3693"/>
                    <a:pt x="2024" y="3644"/>
                  </a:cubicBezTo>
                  <a:cubicBezTo>
                    <a:pt x="2048" y="3596"/>
                    <a:pt x="2060" y="3549"/>
                    <a:pt x="2036" y="3501"/>
                  </a:cubicBezTo>
                  <a:cubicBezTo>
                    <a:pt x="2036" y="3251"/>
                    <a:pt x="2000" y="3001"/>
                    <a:pt x="1965" y="2751"/>
                  </a:cubicBezTo>
                  <a:cubicBezTo>
                    <a:pt x="1929" y="2453"/>
                    <a:pt x="1881" y="2156"/>
                    <a:pt x="1810" y="1870"/>
                  </a:cubicBezTo>
                  <a:cubicBezTo>
                    <a:pt x="1655" y="1346"/>
                    <a:pt x="1405" y="834"/>
                    <a:pt x="1024" y="441"/>
                  </a:cubicBezTo>
                  <a:cubicBezTo>
                    <a:pt x="894" y="304"/>
                    <a:pt x="556" y="1"/>
                    <a:pt x="311"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3223" name="Google Shape;3223;p76"/>
            <p:cNvSpPr/>
            <p:nvPr/>
          </p:nvSpPr>
          <p:spPr>
            <a:xfrm>
              <a:off x="4748399" y="4141478"/>
              <a:ext cx="349754" cy="172853"/>
            </a:xfrm>
            <a:custGeom>
              <a:avLst/>
              <a:gdLst/>
              <a:ahLst/>
              <a:cxnLst/>
              <a:rect l="l" t="t" r="r" b="b"/>
              <a:pathLst>
                <a:path w="4061" h="2007" extrusionOk="0">
                  <a:moveTo>
                    <a:pt x="2786" y="383"/>
                  </a:moveTo>
                  <a:lnTo>
                    <a:pt x="2786" y="383"/>
                  </a:lnTo>
                  <a:cubicBezTo>
                    <a:pt x="2179" y="621"/>
                    <a:pt x="1596" y="883"/>
                    <a:pt x="1012" y="1180"/>
                  </a:cubicBezTo>
                  <a:cubicBezTo>
                    <a:pt x="1322" y="907"/>
                    <a:pt x="1691" y="704"/>
                    <a:pt x="2084" y="573"/>
                  </a:cubicBezTo>
                  <a:cubicBezTo>
                    <a:pt x="2310" y="490"/>
                    <a:pt x="2548" y="430"/>
                    <a:pt x="2786" y="383"/>
                  </a:cubicBezTo>
                  <a:close/>
                  <a:moveTo>
                    <a:pt x="3873" y="1"/>
                  </a:moveTo>
                  <a:cubicBezTo>
                    <a:pt x="3854" y="1"/>
                    <a:pt x="3833" y="4"/>
                    <a:pt x="3810" y="14"/>
                  </a:cubicBezTo>
                  <a:cubicBezTo>
                    <a:pt x="3560" y="14"/>
                    <a:pt x="3310" y="49"/>
                    <a:pt x="3072" y="85"/>
                  </a:cubicBezTo>
                  <a:cubicBezTo>
                    <a:pt x="2774" y="121"/>
                    <a:pt x="2477" y="168"/>
                    <a:pt x="2179" y="240"/>
                  </a:cubicBezTo>
                  <a:cubicBezTo>
                    <a:pt x="1655" y="395"/>
                    <a:pt x="1155" y="645"/>
                    <a:pt x="762" y="1014"/>
                  </a:cubicBezTo>
                  <a:cubicBezTo>
                    <a:pt x="548" y="1216"/>
                    <a:pt x="0" y="1859"/>
                    <a:pt x="560" y="1990"/>
                  </a:cubicBezTo>
                  <a:cubicBezTo>
                    <a:pt x="607" y="2001"/>
                    <a:pt x="655" y="2006"/>
                    <a:pt x="704" y="2006"/>
                  </a:cubicBezTo>
                  <a:cubicBezTo>
                    <a:pt x="915" y="2006"/>
                    <a:pt x="1138" y="1915"/>
                    <a:pt x="1322" y="1847"/>
                  </a:cubicBezTo>
                  <a:cubicBezTo>
                    <a:pt x="1620" y="1752"/>
                    <a:pt x="1917" y="1621"/>
                    <a:pt x="2191" y="1466"/>
                  </a:cubicBezTo>
                  <a:cubicBezTo>
                    <a:pt x="2822" y="1121"/>
                    <a:pt x="3394" y="692"/>
                    <a:pt x="3965" y="264"/>
                  </a:cubicBezTo>
                  <a:cubicBezTo>
                    <a:pt x="4001" y="240"/>
                    <a:pt x="4013" y="216"/>
                    <a:pt x="4013" y="192"/>
                  </a:cubicBezTo>
                  <a:cubicBezTo>
                    <a:pt x="4060" y="133"/>
                    <a:pt x="4036" y="37"/>
                    <a:pt x="3953" y="25"/>
                  </a:cubicBezTo>
                  <a:cubicBezTo>
                    <a:pt x="3931" y="11"/>
                    <a:pt x="3904" y="1"/>
                    <a:pt x="387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3224" name="Google Shape;3224;p76"/>
            <p:cNvSpPr/>
            <p:nvPr/>
          </p:nvSpPr>
          <p:spPr>
            <a:xfrm>
              <a:off x="5774837" y="3716710"/>
              <a:ext cx="350787" cy="172078"/>
            </a:xfrm>
            <a:custGeom>
              <a:avLst/>
              <a:gdLst/>
              <a:ahLst/>
              <a:cxnLst/>
              <a:rect l="l" t="t" r="r" b="b"/>
              <a:pathLst>
                <a:path w="4073" h="1998" extrusionOk="0">
                  <a:moveTo>
                    <a:pt x="3060" y="814"/>
                  </a:moveTo>
                  <a:cubicBezTo>
                    <a:pt x="2751" y="1100"/>
                    <a:pt x="2370" y="1290"/>
                    <a:pt x="1989" y="1433"/>
                  </a:cubicBezTo>
                  <a:cubicBezTo>
                    <a:pt x="1751" y="1505"/>
                    <a:pt x="1513" y="1564"/>
                    <a:pt x="1274" y="1612"/>
                  </a:cubicBezTo>
                  <a:cubicBezTo>
                    <a:pt x="1882" y="1386"/>
                    <a:pt x="2477" y="1112"/>
                    <a:pt x="3060" y="814"/>
                  </a:cubicBezTo>
                  <a:close/>
                  <a:moveTo>
                    <a:pt x="3361" y="0"/>
                  </a:moveTo>
                  <a:cubicBezTo>
                    <a:pt x="3157" y="0"/>
                    <a:pt x="2934" y="89"/>
                    <a:pt x="2751" y="147"/>
                  </a:cubicBezTo>
                  <a:cubicBezTo>
                    <a:pt x="2441" y="255"/>
                    <a:pt x="2155" y="386"/>
                    <a:pt x="1882" y="540"/>
                  </a:cubicBezTo>
                  <a:cubicBezTo>
                    <a:pt x="1251" y="874"/>
                    <a:pt x="667" y="1314"/>
                    <a:pt x="96" y="1743"/>
                  </a:cubicBezTo>
                  <a:cubicBezTo>
                    <a:pt x="72" y="1767"/>
                    <a:pt x="60" y="1779"/>
                    <a:pt x="48" y="1814"/>
                  </a:cubicBezTo>
                  <a:cubicBezTo>
                    <a:pt x="0" y="1862"/>
                    <a:pt x="36" y="1969"/>
                    <a:pt x="108" y="1969"/>
                  </a:cubicBezTo>
                  <a:lnTo>
                    <a:pt x="119" y="1969"/>
                  </a:lnTo>
                  <a:cubicBezTo>
                    <a:pt x="139" y="1989"/>
                    <a:pt x="162" y="1998"/>
                    <a:pt x="187" y="1998"/>
                  </a:cubicBezTo>
                  <a:cubicBezTo>
                    <a:pt x="208" y="1998"/>
                    <a:pt x="229" y="1992"/>
                    <a:pt x="250" y="1981"/>
                  </a:cubicBezTo>
                  <a:cubicBezTo>
                    <a:pt x="500" y="1981"/>
                    <a:pt x="762" y="1945"/>
                    <a:pt x="1001" y="1921"/>
                  </a:cubicBezTo>
                  <a:cubicBezTo>
                    <a:pt x="1298" y="1886"/>
                    <a:pt x="1596" y="1838"/>
                    <a:pt x="1882" y="1755"/>
                  </a:cubicBezTo>
                  <a:cubicBezTo>
                    <a:pt x="2405" y="1612"/>
                    <a:pt x="2917" y="1362"/>
                    <a:pt x="3310" y="981"/>
                  </a:cubicBezTo>
                  <a:cubicBezTo>
                    <a:pt x="3513" y="778"/>
                    <a:pt x="4072" y="147"/>
                    <a:pt x="3501" y="16"/>
                  </a:cubicBezTo>
                  <a:cubicBezTo>
                    <a:pt x="3456" y="5"/>
                    <a:pt x="3409" y="0"/>
                    <a:pt x="3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3225" name="Google Shape;3225;p76"/>
            <p:cNvSpPr/>
            <p:nvPr/>
          </p:nvSpPr>
          <p:spPr>
            <a:xfrm>
              <a:off x="5358509" y="4380303"/>
              <a:ext cx="74929" cy="251140"/>
            </a:xfrm>
            <a:custGeom>
              <a:avLst/>
              <a:gdLst/>
              <a:ahLst/>
              <a:cxnLst/>
              <a:rect l="l" t="t" r="r" b="b"/>
              <a:pathLst>
                <a:path w="870" h="2916" extrusionOk="0">
                  <a:moveTo>
                    <a:pt x="381" y="884"/>
                  </a:moveTo>
                  <a:lnTo>
                    <a:pt x="381" y="884"/>
                  </a:lnTo>
                  <a:cubicBezTo>
                    <a:pt x="334" y="1348"/>
                    <a:pt x="298" y="1801"/>
                    <a:pt x="298" y="2265"/>
                  </a:cubicBezTo>
                  <a:cubicBezTo>
                    <a:pt x="215" y="1979"/>
                    <a:pt x="215" y="1682"/>
                    <a:pt x="262" y="1396"/>
                  </a:cubicBezTo>
                  <a:cubicBezTo>
                    <a:pt x="298" y="1217"/>
                    <a:pt x="334" y="1051"/>
                    <a:pt x="381" y="884"/>
                  </a:cubicBezTo>
                  <a:close/>
                  <a:moveTo>
                    <a:pt x="599" y="1"/>
                  </a:moveTo>
                  <a:cubicBezTo>
                    <a:pt x="581" y="1"/>
                    <a:pt x="562" y="8"/>
                    <a:pt x="548" y="27"/>
                  </a:cubicBezTo>
                  <a:cubicBezTo>
                    <a:pt x="512" y="50"/>
                    <a:pt x="501" y="74"/>
                    <a:pt x="501" y="122"/>
                  </a:cubicBezTo>
                  <a:cubicBezTo>
                    <a:pt x="417" y="277"/>
                    <a:pt x="346" y="443"/>
                    <a:pt x="286" y="610"/>
                  </a:cubicBezTo>
                  <a:cubicBezTo>
                    <a:pt x="215" y="812"/>
                    <a:pt x="143" y="1015"/>
                    <a:pt x="96" y="1217"/>
                  </a:cubicBezTo>
                  <a:cubicBezTo>
                    <a:pt x="12" y="1598"/>
                    <a:pt x="0" y="2003"/>
                    <a:pt x="108" y="2372"/>
                  </a:cubicBezTo>
                  <a:cubicBezTo>
                    <a:pt x="155" y="2532"/>
                    <a:pt x="299" y="2916"/>
                    <a:pt x="492" y="2916"/>
                  </a:cubicBezTo>
                  <a:cubicBezTo>
                    <a:pt x="544" y="2916"/>
                    <a:pt x="598" y="2889"/>
                    <a:pt x="655" y="2825"/>
                  </a:cubicBezTo>
                  <a:cubicBezTo>
                    <a:pt x="774" y="2682"/>
                    <a:pt x="798" y="2467"/>
                    <a:pt x="822" y="2289"/>
                  </a:cubicBezTo>
                  <a:cubicBezTo>
                    <a:pt x="858" y="2075"/>
                    <a:pt x="870" y="1848"/>
                    <a:pt x="870" y="1622"/>
                  </a:cubicBezTo>
                  <a:cubicBezTo>
                    <a:pt x="858" y="1110"/>
                    <a:pt x="774" y="610"/>
                    <a:pt x="703" y="98"/>
                  </a:cubicBezTo>
                  <a:cubicBezTo>
                    <a:pt x="691" y="74"/>
                    <a:pt x="679" y="62"/>
                    <a:pt x="667" y="50"/>
                  </a:cubicBezTo>
                  <a:cubicBezTo>
                    <a:pt x="660" y="21"/>
                    <a:pt x="630" y="1"/>
                    <a:pt x="599"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3226" name="Google Shape;3226;p76"/>
            <p:cNvSpPr/>
            <p:nvPr/>
          </p:nvSpPr>
          <p:spPr>
            <a:xfrm>
              <a:off x="5464098" y="3378411"/>
              <a:ext cx="81130" cy="273619"/>
            </a:xfrm>
            <a:custGeom>
              <a:avLst/>
              <a:gdLst/>
              <a:ahLst/>
              <a:cxnLst/>
              <a:rect l="l" t="t" r="r" b="b"/>
              <a:pathLst>
                <a:path w="942" h="3177" extrusionOk="0">
                  <a:moveTo>
                    <a:pt x="620" y="706"/>
                  </a:moveTo>
                  <a:cubicBezTo>
                    <a:pt x="703" y="1015"/>
                    <a:pt x="703" y="1349"/>
                    <a:pt x="656" y="1658"/>
                  </a:cubicBezTo>
                  <a:cubicBezTo>
                    <a:pt x="632" y="1849"/>
                    <a:pt x="584" y="2028"/>
                    <a:pt x="525" y="2218"/>
                  </a:cubicBezTo>
                  <a:cubicBezTo>
                    <a:pt x="584" y="1718"/>
                    <a:pt x="620" y="1206"/>
                    <a:pt x="620" y="706"/>
                  </a:cubicBezTo>
                  <a:close/>
                  <a:moveTo>
                    <a:pt x="409" y="1"/>
                  </a:moveTo>
                  <a:cubicBezTo>
                    <a:pt x="352" y="1"/>
                    <a:pt x="291" y="29"/>
                    <a:pt x="227" y="99"/>
                  </a:cubicBezTo>
                  <a:cubicBezTo>
                    <a:pt x="108" y="242"/>
                    <a:pt x="84" y="492"/>
                    <a:pt x="48" y="670"/>
                  </a:cubicBezTo>
                  <a:cubicBezTo>
                    <a:pt x="13" y="920"/>
                    <a:pt x="1" y="1170"/>
                    <a:pt x="1" y="1408"/>
                  </a:cubicBezTo>
                  <a:cubicBezTo>
                    <a:pt x="13" y="1968"/>
                    <a:pt x="96" y="2516"/>
                    <a:pt x="191" y="3063"/>
                  </a:cubicBezTo>
                  <a:cubicBezTo>
                    <a:pt x="191" y="3099"/>
                    <a:pt x="203" y="3111"/>
                    <a:pt x="215" y="3123"/>
                  </a:cubicBezTo>
                  <a:cubicBezTo>
                    <a:pt x="229" y="3158"/>
                    <a:pt x="263" y="3176"/>
                    <a:pt x="294" y="3176"/>
                  </a:cubicBezTo>
                  <a:cubicBezTo>
                    <a:pt x="316" y="3176"/>
                    <a:pt x="336" y="3167"/>
                    <a:pt x="346" y="3147"/>
                  </a:cubicBezTo>
                  <a:cubicBezTo>
                    <a:pt x="382" y="3123"/>
                    <a:pt x="406" y="3087"/>
                    <a:pt x="406" y="3051"/>
                  </a:cubicBezTo>
                  <a:cubicBezTo>
                    <a:pt x="501" y="2885"/>
                    <a:pt x="572" y="2694"/>
                    <a:pt x="632" y="2516"/>
                  </a:cubicBezTo>
                  <a:cubicBezTo>
                    <a:pt x="715" y="2301"/>
                    <a:pt x="787" y="2075"/>
                    <a:pt x="846" y="1849"/>
                  </a:cubicBezTo>
                  <a:cubicBezTo>
                    <a:pt x="930" y="1432"/>
                    <a:pt x="941" y="992"/>
                    <a:pt x="822" y="587"/>
                  </a:cubicBezTo>
                  <a:cubicBezTo>
                    <a:pt x="775" y="417"/>
                    <a:pt x="623" y="1"/>
                    <a:pt x="409"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3227" name="Google Shape;3227;p76"/>
            <p:cNvSpPr/>
            <p:nvPr/>
          </p:nvSpPr>
          <p:spPr>
            <a:xfrm>
              <a:off x="5064823" y="4303135"/>
              <a:ext cx="159245" cy="212126"/>
            </a:xfrm>
            <a:custGeom>
              <a:avLst/>
              <a:gdLst/>
              <a:ahLst/>
              <a:cxnLst/>
              <a:rect l="l" t="t" r="r" b="b"/>
              <a:pathLst>
                <a:path w="1849" h="2463" extrusionOk="0">
                  <a:moveTo>
                    <a:pt x="1160" y="661"/>
                  </a:moveTo>
                  <a:lnTo>
                    <a:pt x="1160" y="661"/>
                  </a:lnTo>
                  <a:cubicBezTo>
                    <a:pt x="874" y="1018"/>
                    <a:pt x="613" y="1399"/>
                    <a:pt x="362" y="1792"/>
                  </a:cubicBezTo>
                  <a:cubicBezTo>
                    <a:pt x="446" y="1506"/>
                    <a:pt x="601" y="1244"/>
                    <a:pt x="791" y="1030"/>
                  </a:cubicBezTo>
                  <a:cubicBezTo>
                    <a:pt x="910" y="899"/>
                    <a:pt x="1029" y="768"/>
                    <a:pt x="1160" y="661"/>
                  </a:cubicBezTo>
                  <a:close/>
                  <a:moveTo>
                    <a:pt x="1767" y="0"/>
                  </a:moveTo>
                  <a:cubicBezTo>
                    <a:pt x="1759" y="0"/>
                    <a:pt x="1751" y="2"/>
                    <a:pt x="1744" y="6"/>
                  </a:cubicBezTo>
                  <a:cubicBezTo>
                    <a:pt x="1708" y="6"/>
                    <a:pt x="1672" y="18"/>
                    <a:pt x="1648" y="53"/>
                  </a:cubicBezTo>
                  <a:cubicBezTo>
                    <a:pt x="1494" y="149"/>
                    <a:pt x="1351" y="256"/>
                    <a:pt x="1220" y="363"/>
                  </a:cubicBezTo>
                  <a:cubicBezTo>
                    <a:pt x="1053" y="494"/>
                    <a:pt x="886" y="637"/>
                    <a:pt x="732" y="792"/>
                  </a:cubicBezTo>
                  <a:cubicBezTo>
                    <a:pt x="470" y="1066"/>
                    <a:pt x="255" y="1411"/>
                    <a:pt x="148" y="1780"/>
                  </a:cubicBezTo>
                  <a:cubicBezTo>
                    <a:pt x="94" y="1964"/>
                    <a:pt x="1" y="2463"/>
                    <a:pt x="279" y="2463"/>
                  </a:cubicBezTo>
                  <a:cubicBezTo>
                    <a:pt x="307" y="2463"/>
                    <a:pt x="339" y="2457"/>
                    <a:pt x="374" y="2447"/>
                  </a:cubicBezTo>
                  <a:cubicBezTo>
                    <a:pt x="553" y="2387"/>
                    <a:pt x="684" y="2209"/>
                    <a:pt x="791" y="2089"/>
                  </a:cubicBezTo>
                  <a:cubicBezTo>
                    <a:pt x="946" y="1911"/>
                    <a:pt x="1077" y="1720"/>
                    <a:pt x="1184" y="1530"/>
                  </a:cubicBezTo>
                  <a:cubicBezTo>
                    <a:pt x="1446" y="1089"/>
                    <a:pt x="1648" y="625"/>
                    <a:pt x="1839" y="149"/>
                  </a:cubicBezTo>
                  <a:cubicBezTo>
                    <a:pt x="1839" y="125"/>
                    <a:pt x="1839" y="101"/>
                    <a:pt x="1839" y="89"/>
                  </a:cubicBezTo>
                  <a:cubicBezTo>
                    <a:pt x="1849" y="49"/>
                    <a:pt x="1808" y="0"/>
                    <a:pt x="176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3228" name="Google Shape;3228;p76"/>
            <p:cNvSpPr/>
            <p:nvPr/>
          </p:nvSpPr>
          <p:spPr>
            <a:xfrm>
              <a:off x="5663219" y="3493818"/>
              <a:ext cx="173283" cy="230987"/>
            </a:xfrm>
            <a:custGeom>
              <a:avLst/>
              <a:gdLst/>
              <a:ahLst/>
              <a:cxnLst/>
              <a:rect l="l" t="t" r="r" b="b"/>
              <a:pathLst>
                <a:path w="2012" h="2682" extrusionOk="0">
                  <a:moveTo>
                    <a:pt x="1618" y="735"/>
                  </a:moveTo>
                  <a:lnTo>
                    <a:pt x="1618" y="735"/>
                  </a:lnTo>
                  <a:cubicBezTo>
                    <a:pt x="1535" y="1045"/>
                    <a:pt x="1356" y="1319"/>
                    <a:pt x="1154" y="1569"/>
                  </a:cubicBezTo>
                  <a:cubicBezTo>
                    <a:pt x="1023" y="1711"/>
                    <a:pt x="892" y="1842"/>
                    <a:pt x="749" y="1973"/>
                  </a:cubicBezTo>
                  <a:cubicBezTo>
                    <a:pt x="1058" y="1580"/>
                    <a:pt x="1356" y="1164"/>
                    <a:pt x="1618" y="735"/>
                  </a:cubicBezTo>
                  <a:close/>
                  <a:moveTo>
                    <a:pt x="1708" y="0"/>
                  </a:moveTo>
                  <a:cubicBezTo>
                    <a:pt x="1675" y="0"/>
                    <a:pt x="1637" y="7"/>
                    <a:pt x="1594" y="21"/>
                  </a:cubicBezTo>
                  <a:cubicBezTo>
                    <a:pt x="1415" y="80"/>
                    <a:pt x="1261" y="271"/>
                    <a:pt x="1142" y="414"/>
                  </a:cubicBezTo>
                  <a:cubicBezTo>
                    <a:pt x="987" y="604"/>
                    <a:pt x="844" y="807"/>
                    <a:pt x="725" y="1009"/>
                  </a:cubicBezTo>
                  <a:cubicBezTo>
                    <a:pt x="439" y="1497"/>
                    <a:pt x="225" y="2009"/>
                    <a:pt x="11" y="2521"/>
                  </a:cubicBezTo>
                  <a:cubicBezTo>
                    <a:pt x="11" y="2545"/>
                    <a:pt x="11" y="2569"/>
                    <a:pt x="11" y="2593"/>
                  </a:cubicBezTo>
                  <a:cubicBezTo>
                    <a:pt x="1" y="2633"/>
                    <a:pt x="41" y="2681"/>
                    <a:pt x="90" y="2681"/>
                  </a:cubicBezTo>
                  <a:cubicBezTo>
                    <a:pt x="99" y="2681"/>
                    <a:pt x="108" y="2680"/>
                    <a:pt x="118" y="2676"/>
                  </a:cubicBezTo>
                  <a:cubicBezTo>
                    <a:pt x="153" y="2676"/>
                    <a:pt x="189" y="2664"/>
                    <a:pt x="213" y="2628"/>
                  </a:cubicBezTo>
                  <a:cubicBezTo>
                    <a:pt x="380" y="2533"/>
                    <a:pt x="534" y="2402"/>
                    <a:pt x="689" y="2283"/>
                  </a:cubicBezTo>
                  <a:cubicBezTo>
                    <a:pt x="868" y="2140"/>
                    <a:pt x="1046" y="1997"/>
                    <a:pt x="1213" y="1831"/>
                  </a:cubicBezTo>
                  <a:cubicBezTo>
                    <a:pt x="1499" y="1521"/>
                    <a:pt x="1737" y="1152"/>
                    <a:pt x="1856" y="747"/>
                  </a:cubicBezTo>
                  <a:cubicBezTo>
                    <a:pt x="1910" y="543"/>
                    <a:pt x="2012" y="0"/>
                    <a:pt x="170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3229" name="Google Shape;3229;p76"/>
            <p:cNvSpPr/>
            <p:nvPr/>
          </p:nvSpPr>
          <p:spPr>
            <a:xfrm>
              <a:off x="4809893" y="3876902"/>
              <a:ext cx="269743" cy="74068"/>
            </a:xfrm>
            <a:custGeom>
              <a:avLst/>
              <a:gdLst/>
              <a:ahLst/>
              <a:cxnLst/>
              <a:rect l="l" t="t" r="r" b="b"/>
              <a:pathLst>
                <a:path w="3132" h="860" extrusionOk="0">
                  <a:moveTo>
                    <a:pt x="1220" y="206"/>
                  </a:moveTo>
                  <a:cubicBezTo>
                    <a:pt x="1398" y="206"/>
                    <a:pt x="1576" y="232"/>
                    <a:pt x="1751" y="276"/>
                  </a:cubicBezTo>
                  <a:cubicBezTo>
                    <a:pt x="1918" y="311"/>
                    <a:pt x="2084" y="359"/>
                    <a:pt x="2251" y="430"/>
                  </a:cubicBezTo>
                  <a:cubicBezTo>
                    <a:pt x="1798" y="335"/>
                    <a:pt x="1334" y="276"/>
                    <a:pt x="882" y="240"/>
                  </a:cubicBezTo>
                  <a:cubicBezTo>
                    <a:pt x="993" y="217"/>
                    <a:pt x="1106" y="206"/>
                    <a:pt x="1220" y="206"/>
                  </a:cubicBezTo>
                  <a:close/>
                  <a:moveTo>
                    <a:pt x="1194" y="0"/>
                  </a:moveTo>
                  <a:cubicBezTo>
                    <a:pt x="1058" y="0"/>
                    <a:pt x="921" y="12"/>
                    <a:pt x="786" y="38"/>
                  </a:cubicBezTo>
                  <a:cubicBezTo>
                    <a:pt x="584" y="85"/>
                    <a:pt x="1" y="264"/>
                    <a:pt x="298" y="550"/>
                  </a:cubicBezTo>
                  <a:cubicBezTo>
                    <a:pt x="417" y="681"/>
                    <a:pt x="644" y="716"/>
                    <a:pt x="810" y="752"/>
                  </a:cubicBezTo>
                  <a:cubicBezTo>
                    <a:pt x="1036" y="811"/>
                    <a:pt x="1251" y="835"/>
                    <a:pt x="1477" y="847"/>
                  </a:cubicBezTo>
                  <a:cubicBezTo>
                    <a:pt x="1602" y="856"/>
                    <a:pt x="1727" y="860"/>
                    <a:pt x="1852" y="860"/>
                  </a:cubicBezTo>
                  <a:cubicBezTo>
                    <a:pt x="2239" y="860"/>
                    <a:pt x="2626" y="824"/>
                    <a:pt x="3013" y="788"/>
                  </a:cubicBezTo>
                  <a:cubicBezTo>
                    <a:pt x="3037" y="788"/>
                    <a:pt x="3049" y="776"/>
                    <a:pt x="3061" y="764"/>
                  </a:cubicBezTo>
                  <a:cubicBezTo>
                    <a:pt x="3108" y="752"/>
                    <a:pt x="3132" y="681"/>
                    <a:pt x="3084" y="645"/>
                  </a:cubicBezTo>
                  <a:cubicBezTo>
                    <a:pt x="3072" y="621"/>
                    <a:pt x="3049" y="597"/>
                    <a:pt x="3001" y="585"/>
                  </a:cubicBezTo>
                  <a:cubicBezTo>
                    <a:pt x="2858" y="490"/>
                    <a:pt x="2691" y="419"/>
                    <a:pt x="2537" y="347"/>
                  </a:cubicBezTo>
                  <a:cubicBezTo>
                    <a:pt x="2334" y="252"/>
                    <a:pt x="2144" y="169"/>
                    <a:pt x="1929" y="109"/>
                  </a:cubicBezTo>
                  <a:cubicBezTo>
                    <a:pt x="1691" y="40"/>
                    <a:pt x="1443" y="0"/>
                    <a:pt x="1194"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3230" name="Google Shape;3230;p76"/>
            <p:cNvSpPr/>
            <p:nvPr/>
          </p:nvSpPr>
          <p:spPr>
            <a:xfrm>
              <a:off x="5797402" y="4053803"/>
              <a:ext cx="293342" cy="80957"/>
            </a:xfrm>
            <a:custGeom>
              <a:avLst/>
              <a:gdLst/>
              <a:ahLst/>
              <a:cxnLst/>
              <a:rect l="l" t="t" r="r" b="b"/>
              <a:pathLst>
                <a:path w="3406" h="940" extrusionOk="0">
                  <a:moveTo>
                    <a:pt x="965" y="472"/>
                  </a:moveTo>
                  <a:cubicBezTo>
                    <a:pt x="1453" y="567"/>
                    <a:pt x="1953" y="639"/>
                    <a:pt x="2465" y="686"/>
                  </a:cubicBezTo>
                  <a:cubicBezTo>
                    <a:pt x="2344" y="709"/>
                    <a:pt x="2221" y="719"/>
                    <a:pt x="2098" y="719"/>
                  </a:cubicBezTo>
                  <a:cubicBezTo>
                    <a:pt x="1895" y="719"/>
                    <a:pt x="1693" y="691"/>
                    <a:pt x="1501" y="639"/>
                  </a:cubicBezTo>
                  <a:cubicBezTo>
                    <a:pt x="1322" y="603"/>
                    <a:pt x="1143" y="543"/>
                    <a:pt x="965" y="472"/>
                  </a:cubicBezTo>
                  <a:close/>
                  <a:moveTo>
                    <a:pt x="1441" y="0"/>
                  </a:moveTo>
                  <a:cubicBezTo>
                    <a:pt x="1004" y="0"/>
                    <a:pt x="571" y="32"/>
                    <a:pt x="131" y="79"/>
                  </a:cubicBezTo>
                  <a:cubicBezTo>
                    <a:pt x="108" y="79"/>
                    <a:pt x="96" y="91"/>
                    <a:pt x="72" y="103"/>
                  </a:cubicBezTo>
                  <a:cubicBezTo>
                    <a:pt x="24" y="115"/>
                    <a:pt x="0" y="198"/>
                    <a:pt x="48" y="234"/>
                  </a:cubicBezTo>
                  <a:cubicBezTo>
                    <a:pt x="60" y="270"/>
                    <a:pt x="96" y="293"/>
                    <a:pt x="131" y="293"/>
                  </a:cubicBezTo>
                  <a:cubicBezTo>
                    <a:pt x="298" y="401"/>
                    <a:pt x="477" y="484"/>
                    <a:pt x="655" y="555"/>
                  </a:cubicBezTo>
                  <a:cubicBezTo>
                    <a:pt x="858" y="662"/>
                    <a:pt x="1084" y="746"/>
                    <a:pt x="1298" y="817"/>
                  </a:cubicBezTo>
                  <a:cubicBezTo>
                    <a:pt x="1554" y="893"/>
                    <a:pt x="1825" y="939"/>
                    <a:pt x="2095" y="939"/>
                  </a:cubicBezTo>
                  <a:cubicBezTo>
                    <a:pt x="2251" y="939"/>
                    <a:pt x="2407" y="924"/>
                    <a:pt x="2560" y="889"/>
                  </a:cubicBezTo>
                  <a:cubicBezTo>
                    <a:pt x="2775" y="841"/>
                    <a:pt x="3406" y="651"/>
                    <a:pt x="3084" y="329"/>
                  </a:cubicBezTo>
                  <a:cubicBezTo>
                    <a:pt x="2953" y="198"/>
                    <a:pt x="2715" y="151"/>
                    <a:pt x="2524" y="115"/>
                  </a:cubicBezTo>
                  <a:cubicBezTo>
                    <a:pt x="2286" y="55"/>
                    <a:pt x="2048" y="20"/>
                    <a:pt x="1798" y="8"/>
                  </a:cubicBezTo>
                  <a:cubicBezTo>
                    <a:pt x="1679" y="3"/>
                    <a:pt x="1560" y="0"/>
                    <a:pt x="144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3231" name="Google Shape;3231;p76"/>
            <p:cNvSpPr/>
            <p:nvPr/>
          </p:nvSpPr>
          <p:spPr>
            <a:xfrm>
              <a:off x="4945798" y="3613704"/>
              <a:ext cx="213676" cy="155456"/>
            </a:xfrm>
            <a:custGeom>
              <a:avLst/>
              <a:gdLst/>
              <a:ahLst/>
              <a:cxnLst/>
              <a:rect l="l" t="t" r="r" b="b"/>
              <a:pathLst>
                <a:path w="2481" h="1805" extrusionOk="0">
                  <a:moveTo>
                    <a:pt x="721" y="284"/>
                  </a:moveTo>
                  <a:cubicBezTo>
                    <a:pt x="1006" y="367"/>
                    <a:pt x="1256" y="534"/>
                    <a:pt x="1471" y="736"/>
                  </a:cubicBezTo>
                  <a:cubicBezTo>
                    <a:pt x="1602" y="855"/>
                    <a:pt x="1721" y="974"/>
                    <a:pt x="1840" y="1105"/>
                  </a:cubicBezTo>
                  <a:cubicBezTo>
                    <a:pt x="1483" y="820"/>
                    <a:pt x="1113" y="534"/>
                    <a:pt x="721" y="284"/>
                  </a:cubicBezTo>
                  <a:close/>
                  <a:moveTo>
                    <a:pt x="329" y="1"/>
                  </a:moveTo>
                  <a:cubicBezTo>
                    <a:pt x="150" y="1"/>
                    <a:pt x="0" y="62"/>
                    <a:pt x="66" y="284"/>
                  </a:cubicBezTo>
                  <a:cubicBezTo>
                    <a:pt x="113" y="450"/>
                    <a:pt x="292" y="593"/>
                    <a:pt x="411" y="700"/>
                  </a:cubicBezTo>
                  <a:cubicBezTo>
                    <a:pt x="590" y="855"/>
                    <a:pt x="768" y="986"/>
                    <a:pt x="959" y="1105"/>
                  </a:cubicBezTo>
                  <a:cubicBezTo>
                    <a:pt x="1387" y="1379"/>
                    <a:pt x="1852" y="1593"/>
                    <a:pt x="2328" y="1796"/>
                  </a:cubicBezTo>
                  <a:cubicBezTo>
                    <a:pt x="2334" y="1802"/>
                    <a:pt x="2343" y="1805"/>
                    <a:pt x="2353" y="1805"/>
                  </a:cubicBezTo>
                  <a:cubicBezTo>
                    <a:pt x="2364" y="1805"/>
                    <a:pt x="2376" y="1802"/>
                    <a:pt x="2387" y="1796"/>
                  </a:cubicBezTo>
                  <a:cubicBezTo>
                    <a:pt x="2395" y="1800"/>
                    <a:pt x="2402" y="1801"/>
                    <a:pt x="2410" y="1801"/>
                  </a:cubicBezTo>
                  <a:cubicBezTo>
                    <a:pt x="2449" y="1801"/>
                    <a:pt x="2481" y="1753"/>
                    <a:pt x="2471" y="1712"/>
                  </a:cubicBezTo>
                  <a:lnTo>
                    <a:pt x="2459" y="1712"/>
                  </a:lnTo>
                  <a:cubicBezTo>
                    <a:pt x="2471" y="1677"/>
                    <a:pt x="2459" y="1641"/>
                    <a:pt x="2423" y="1617"/>
                  </a:cubicBezTo>
                  <a:cubicBezTo>
                    <a:pt x="2340" y="1462"/>
                    <a:pt x="2221" y="1320"/>
                    <a:pt x="2125" y="1177"/>
                  </a:cubicBezTo>
                  <a:cubicBezTo>
                    <a:pt x="1995" y="998"/>
                    <a:pt x="1864" y="831"/>
                    <a:pt x="1709" y="689"/>
                  </a:cubicBezTo>
                  <a:cubicBezTo>
                    <a:pt x="1435" y="415"/>
                    <a:pt x="1113" y="177"/>
                    <a:pt x="732" y="69"/>
                  </a:cubicBezTo>
                  <a:cubicBezTo>
                    <a:pt x="646" y="42"/>
                    <a:pt x="477" y="1"/>
                    <a:pt x="329"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3232" name="Google Shape;3232;p76"/>
            <p:cNvSpPr/>
            <p:nvPr/>
          </p:nvSpPr>
          <p:spPr>
            <a:xfrm>
              <a:off x="5722731" y="4224933"/>
              <a:ext cx="233743" cy="169925"/>
            </a:xfrm>
            <a:custGeom>
              <a:avLst/>
              <a:gdLst/>
              <a:ahLst/>
              <a:cxnLst/>
              <a:rect l="l" t="t" r="r" b="b"/>
              <a:pathLst>
                <a:path w="2714" h="1973" extrusionOk="0">
                  <a:moveTo>
                    <a:pt x="724" y="759"/>
                  </a:moveTo>
                  <a:lnTo>
                    <a:pt x="724" y="759"/>
                  </a:lnTo>
                  <a:cubicBezTo>
                    <a:pt x="1105" y="1081"/>
                    <a:pt x="1510" y="1390"/>
                    <a:pt x="1927" y="1664"/>
                  </a:cubicBezTo>
                  <a:cubicBezTo>
                    <a:pt x="1629" y="1569"/>
                    <a:pt x="1344" y="1390"/>
                    <a:pt x="1105" y="1176"/>
                  </a:cubicBezTo>
                  <a:cubicBezTo>
                    <a:pt x="963" y="1045"/>
                    <a:pt x="844" y="902"/>
                    <a:pt x="724" y="759"/>
                  </a:cubicBezTo>
                  <a:close/>
                  <a:moveTo>
                    <a:pt x="147" y="0"/>
                  </a:moveTo>
                  <a:cubicBezTo>
                    <a:pt x="138" y="0"/>
                    <a:pt x="129" y="3"/>
                    <a:pt x="117" y="9"/>
                  </a:cubicBezTo>
                  <a:cubicBezTo>
                    <a:pt x="113" y="8"/>
                    <a:pt x="109" y="7"/>
                    <a:pt x="104" y="7"/>
                  </a:cubicBezTo>
                  <a:cubicBezTo>
                    <a:pt x="58" y="7"/>
                    <a:pt x="0" y="61"/>
                    <a:pt x="22" y="104"/>
                  </a:cubicBezTo>
                  <a:lnTo>
                    <a:pt x="34" y="104"/>
                  </a:lnTo>
                  <a:cubicBezTo>
                    <a:pt x="22" y="152"/>
                    <a:pt x="34" y="188"/>
                    <a:pt x="82" y="211"/>
                  </a:cubicBezTo>
                  <a:cubicBezTo>
                    <a:pt x="165" y="378"/>
                    <a:pt x="296" y="533"/>
                    <a:pt x="403" y="688"/>
                  </a:cubicBezTo>
                  <a:cubicBezTo>
                    <a:pt x="534" y="878"/>
                    <a:pt x="689" y="1057"/>
                    <a:pt x="855" y="1223"/>
                  </a:cubicBezTo>
                  <a:cubicBezTo>
                    <a:pt x="1153" y="1521"/>
                    <a:pt x="1510" y="1771"/>
                    <a:pt x="1915" y="1902"/>
                  </a:cubicBezTo>
                  <a:cubicBezTo>
                    <a:pt x="2011" y="1929"/>
                    <a:pt x="2194" y="1972"/>
                    <a:pt x="2354" y="1972"/>
                  </a:cubicBezTo>
                  <a:cubicBezTo>
                    <a:pt x="2551" y="1972"/>
                    <a:pt x="2714" y="1907"/>
                    <a:pt x="2641" y="1664"/>
                  </a:cubicBezTo>
                  <a:cubicBezTo>
                    <a:pt x="2594" y="1473"/>
                    <a:pt x="2403" y="1331"/>
                    <a:pt x="2260" y="1200"/>
                  </a:cubicBezTo>
                  <a:cubicBezTo>
                    <a:pt x="2082" y="1033"/>
                    <a:pt x="1879" y="890"/>
                    <a:pt x="1677" y="759"/>
                  </a:cubicBezTo>
                  <a:cubicBezTo>
                    <a:pt x="1201" y="461"/>
                    <a:pt x="689" y="235"/>
                    <a:pt x="177" y="9"/>
                  </a:cubicBezTo>
                  <a:cubicBezTo>
                    <a:pt x="165" y="3"/>
                    <a:pt x="156" y="0"/>
                    <a:pt x="1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3233" name="Google Shape;3233;p76"/>
            <p:cNvSpPr/>
            <p:nvPr/>
          </p:nvSpPr>
          <p:spPr>
            <a:xfrm>
              <a:off x="5204098" y="3795709"/>
              <a:ext cx="484590" cy="443829"/>
            </a:xfrm>
            <a:custGeom>
              <a:avLst/>
              <a:gdLst/>
              <a:ahLst/>
              <a:cxnLst/>
              <a:rect l="l" t="t" r="r" b="b"/>
              <a:pathLst>
                <a:path w="7359" h="6740" extrusionOk="0">
                  <a:moveTo>
                    <a:pt x="3247" y="0"/>
                  </a:moveTo>
                  <a:cubicBezTo>
                    <a:pt x="2929" y="0"/>
                    <a:pt x="2624" y="62"/>
                    <a:pt x="2334" y="207"/>
                  </a:cubicBezTo>
                  <a:cubicBezTo>
                    <a:pt x="2167" y="243"/>
                    <a:pt x="1989" y="290"/>
                    <a:pt x="1834" y="362"/>
                  </a:cubicBezTo>
                  <a:cubicBezTo>
                    <a:pt x="1751" y="409"/>
                    <a:pt x="1667" y="469"/>
                    <a:pt x="1608" y="540"/>
                  </a:cubicBezTo>
                  <a:cubicBezTo>
                    <a:pt x="1131" y="719"/>
                    <a:pt x="750" y="1100"/>
                    <a:pt x="524" y="1564"/>
                  </a:cubicBezTo>
                  <a:cubicBezTo>
                    <a:pt x="429" y="1755"/>
                    <a:pt x="358" y="1969"/>
                    <a:pt x="322" y="2171"/>
                  </a:cubicBezTo>
                  <a:cubicBezTo>
                    <a:pt x="108" y="2540"/>
                    <a:pt x="0" y="2945"/>
                    <a:pt x="24" y="3374"/>
                  </a:cubicBezTo>
                  <a:cubicBezTo>
                    <a:pt x="48" y="3731"/>
                    <a:pt x="143" y="4136"/>
                    <a:pt x="298" y="4517"/>
                  </a:cubicBezTo>
                  <a:cubicBezTo>
                    <a:pt x="310" y="4588"/>
                    <a:pt x="322" y="4648"/>
                    <a:pt x="334" y="4707"/>
                  </a:cubicBezTo>
                  <a:cubicBezTo>
                    <a:pt x="417" y="5053"/>
                    <a:pt x="620" y="5315"/>
                    <a:pt x="858" y="5541"/>
                  </a:cubicBezTo>
                  <a:cubicBezTo>
                    <a:pt x="953" y="5672"/>
                    <a:pt x="1048" y="5779"/>
                    <a:pt x="1155" y="5886"/>
                  </a:cubicBezTo>
                  <a:cubicBezTo>
                    <a:pt x="1560" y="6279"/>
                    <a:pt x="2048" y="6481"/>
                    <a:pt x="2572" y="6577"/>
                  </a:cubicBezTo>
                  <a:cubicBezTo>
                    <a:pt x="2837" y="6688"/>
                    <a:pt x="3122" y="6739"/>
                    <a:pt x="3413" y="6739"/>
                  </a:cubicBezTo>
                  <a:cubicBezTo>
                    <a:pt x="4553" y="6739"/>
                    <a:pt x="5797" y="5965"/>
                    <a:pt x="6346" y="5017"/>
                  </a:cubicBezTo>
                  <a:cubicBezTo>
                    <a:pt x="7358" y="3267"/>
                    <a:pt x="6442" y="933"/>
                    <a:pt x="4549" y="266"/>
                  </a:cubicBezTo>
                  <a:cubicBezTo>
                    <a:pt x="4097" y="105"/>
                    <a:pt x="3662" y="0"/>
                    <a:pt x="3247"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34" name="Google Shape;3234;p76"/>
            <p:cNvSpPr/>
            <p:nvPr/>
          </p:nvSpPr>
          <p:spPr>
            <a:xfrm>
              <a:off x="5562132" y="4355151"/>
              <a:ext cx="176470" cy="320557"/>
            </a:xfrm>
            <a:custGeom>
              <a:avLst/>
              <a:gdLst/>
              <a:ahLst/>
              <a:cxnLst/>
              <a:rect l="l" t="t" r="r" b="b"/>
              <a:pathLst>
                <a:path w="2049" h="3722" extrusionOk="0">
                  <a:moveTo>
                    <a:pt x="394" y="1251"/>
                  </a:moveTo>
                  <a:cubicBezTo>
                    <a:pt x="632" y="1858"/>
                    <a:pt x="894" y="2442"/>
                    <a:pt x="1191" y="3025"/>
                  </a:cubicBezTo>
                  <a:cubicBezTo>
                    <a:pt x="906" y="2728"/>
                    <a:pt x="715" y="2347"/>
                    <a:pt x="572" y="1954"/>
                  </a:cubicBezTo>
                  <a:cubicBezTo>
                    <a:pt x="501" y="1727"/>
                    <a:pt x="441" y="1489"/>
                    <a:pt x="394" y="1251"/>
                  </a:cubicBezTo>
                  <a:close/>
                  <a:moveTo>
                    <a:pt x="126" y="0"/>
                  </a:moveTo>
                  <a:cubicBezTo>
                    <a:pt x="81" y="0"/>
                    <a:pt x="37" y="26"/>
                    <a:pt x="37" y="73"/>
                  </a:cubicBezTo>
                  <a:lnTo>
                    <a:pt x="37" y="84"/>
                  </a:lnTo>
                  <a:cubicBezTo>
                    <a:pt x="1" y="120"/>
                    <a:pt x="1" y="168"/>
                    <a:pt x="25" y="227"/>
                  </a:cubicBezTo>
                  <a:cubicBezTo>
                    <a:pt x="25" y="465"/>
                    <a:pt x="60" y="727"/>
                    <a:pt x="84" y="965"/>
                  </a:cubicBezTo>
                  <a:cubicBezTo>
                    <a:pt x="120" y="1263"/>
                    <a:pt x="168" y="1561"/>
                    <a:pt x="251" y="1858"/>
                  </a:cubicBezTo>
                  <a:cubicBezTo>
                    <a:pt x="394" y="2382"/>
                    <a:pt x="644" y="2882"/>
                    <a:pt x="1025" y="3275"/>
                  </a:cubicBezTo>
                  <a:cubicBezTo>
                    <a:pt x="1163" y="3421"/>
                    <a:pt x="1499" y="3722"/>
                    <a:pt x="1742" y="3722"/>
                  </a:cubicBezTo>
                  <a:cubicBezTo>
                    <a:pt x="1855" y="3722"/>
                    <a:pt x="1947" y="3656"/>
                    <a:pt x="1989" y="3478"/>
                  </a:cubicBezTo>
                  <a:cubicBezTo>
                    <a:pt x="2049" y="3228"/>
                    <a:pt x="1930" y="2942"/>
                    <a:pt x="1858" y="2716"/>
                  </a:cubicBezTo>
                  <a:cubicBezTo>
                    <a:pt x="1751" y="2418"/>
                    <a:pt x="1620" y="2120"/>
                    <a:pt x="1465" y="1847"/>
                  </a:cubicBezTo>
                  <a:cubicBezTo>
                    <a:pt x="1120" y="1216"/>
                    <a:pt x="691" y="644"/>
                    <a:pt x="263" y="73"/>
                  </a:cubicBezTo>
                  <a:cubicBezTo>
                    <a:pt x="239" y="49"/>
                    <a:pt x="215" y="25"/>
                    <a:pt x="191" y="25"/>
                  </a:cubicBezTo>
                  <a:cubicBezTo>
                    <a:pt x="174" y="8"/>
                    <a:pt x="150" y="0"/>
                    <a:pt x="126"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35" name="Google Shape;3235;p76"/>
            <p:cNvSpPr/>
            <p:nvPr/>
          </p:nvSpPr>
          <p:spPr>
            <a:xfrm>
              <a:off x="5133574" y="3353345"/>
              <a:ext cx="177418" cy="320902"/>
            </a:xfrm>
            <a:custGeom>
              <a:avLst/>
              <a:gdLst/>
              <a:ahLst/>
              <a:cxnLst/>
              <a:rect l="l" t="t" r="r" b="b"/>
              <a:pathLst>
                <a:path w="2060" h="3726" extrusionOk="0">
                  <a:moveTo>
                    <a:pt x="869" y="691"/>
                  </a:moveTo>
                  <a:cubicBezTo>
                    <a:pt x="1143" y="1001"/>
                    <a:pt x="1345" y="1382"/>
                    <a:pt x="1476" y="1763"/>
                  </a:cubicBezTo>
                  <a:cubicBezTo>
                    <a:pt x="1560" y="2001"/>
                    <a:pt x="1619" y="2239"/>
                    <a:pt x="1667" y="2477"/>
                  </a:cubicBezTo>
                  <a:cubicBezTo>
                    <a:pt x="1429" y="1870"/>
                    <a:pt x="1167" y="1275"/>
                    <a:pt x="869" y="691"/>
                  </a:cubicBezTo>
                  <a:close/>
                  <a:moveTo>
                    <a:pt x="311" y="1"/>
                  </a:moveTo>
                  <a:cubicBezTo>
                    <a:pt x="196" y="1"/>
                    <a:pt x="101" y="68"/>
                    <a:pt x="60" y="251"/>
                  </a:cubicBezTo>
                  <a:cubicBezTo>
                    <a:pt x="0" y="489"/>
                    <a:pt x="119" y="775"/>
                    <a:pt x="202" y="1001"/>
                  </a:cubicBezTo>
                  <a:cubicBezTo>
                    <a:pt x="298" y="1310"/>
                    <a:pt x="429" y="1596"/>
                    <a:pt x="583" y="1870"/>
                  </a:cubicBezTo>
                  <a:cubicBezTo>
                    <a:pt x="929" y="2501"/>
                    <a:pt x="1357" y="3084"/>
                    <a:pt x="1786" y="3656"/>
                  </a:cubicBezTo>
                  <a:cubicBezTo>
                    <a:pt x="1810" y="3680"/>
                    <a:pt x="1834" y="3692"/>
                    <a:pt x="1857" y="3704"/>
                  </a:cubicBezTo>
                  <a:cubicBezTo>
                    <a:pt x="1876" y="3718"/>
                    <a:pt x="1898" y="3725"/>
                    <a:pt x="1920" y="3725"/>
                  </a:cubicBezTo>
                  <a:cubicBezTo>
                    <a:pt x="1968" y="3725"/>
                    <a:pt x="2016" y="3693"/>
                    <a:pt x="2024" y="3644"/>
                  </a:cubicBezTo>
                  <a:cubicBezTo>
                    <a:pt x="2048" y="3596"/>
                    <a:pt x="2060" y="3549"/>
                    <a:pt x="2036" y="3501"/>
                  </a:cubicBezTo>
                  <a:cubicBezTo>
                    <a:pt x="2036" y="3251"/>
                    <a:pt x="2000" y="3001"/>
                    <a:pt x="1965" y="2751"/>
                  </a:cubicBezTo>
                  <a:cubicBezTo>
                    <a:pt x="1929" y="2453"/>
                    <a:pt x="1881" y="2156"/>
                    <a:pt x="1810" y="1870"/>
                  </a:cubicBezTo>
                  <a:cubicBezTo>
                    <a:pt x="1655" y="1346"/>
                    <a:pt x="1405" y="834"/>
                    <a:pt x="1024" y="441"/>
                  </a:cubicBezTo>
                  <a:cubicBezTo>
                    <a:pt x="894" y="304"/>
                    <a:pt x="556" y="1"/>
                    <a:pt x="311"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36" name="Google Shape;3236;p76"/>
            <p:cNvSpPr/>
            <p:nvPr/>
          </p:nvSpPr>
          <p:spPr>
            <a:xfrm>
              <a:off x="4747992" y="4140786"/>
              <a:ext cx="349754" cy="172853"/>
            </a:xfrm>
            <a:custGeom>
              <a:avLst/>
              <a:gdLst/>
              <a:ahLst/>
              <a:cxnLst/>
              <a:rect l="l" t="t" r="r" b="b"/>
              <a:pathLst>
                <a:path w="4061" h="2007" extrusionOk="0">
                  <a:moveTo>
                    <a:pt x="2786" y="383"/>
                  </a:moveTo>
                  <a:lnTo>
                    <a:pt x="2786" y="383"/>
                  </a:lnTo>
                  <a:cubicBezTo>
                    <a:pt x="2179" y="621"/>
                    <a:pt x="1596" y="883"/>
                    <a:pt x="1012" y="1180"/>
                  </a:cubicBezTo>
                  <a:cubicBezTo>
                    <a:pt x="1322" y="907"/>
                    <a:pt x="1691" y="704"/>
                    <a:pt x="2084" y="573"/>
                  </a:cubicBezTo>
                  <a:cubicBezTo>
                    <a:pt x="2310" y="490"/>
                    <a:pt x="2548" y="430"/>
                    <a:pt x="2786" y="383"/>
                  </a:cubicBezTo>
                  <a:close/>
                  <a:moveTo>
                    <a:pt x="3873" y="1"/>
                  </a:moveTo>
                  <a:cubicBezTo>
                    <a:pt x="3854" y="1"/>
                    <a:pt x="3833" y="4"/>
                    <a:pt x="3810" y="14"/>
                  </a:cubicBezTo>
                  <a:cubicBezTo>
                    <a:pt x="3560" y="14"/>
                    <a:pt x="3310" y="49"/>
                    <a:pt x="3072" y="85"/>
                  </a:cubicBezTo>
                  <a:cubicBezTo>
                    <a:pt x="2774" y="121"/>
                    <a:pt x="2477" y="168"/>
                    <a:pt x="2179" y="240"/>
                  </a:cubicBezTo>
                  <a:cubicBezTo>
                    <a:pt x="1655" y="395"/>
                    <a:pt x="1155" y="645"/>
                    <a:pt x="762" y="1014"/>
                  </a:cubicBezTo>
                  <a:cubicBezTo>
                    <a:pt x="548" y="1216"/>
                    <a:pt x="0" y="1859"/>
                    <a:pt x="560" y="1990"/>
                  </a:cubicBezTo>
                  <a:cubicBezTo>
                    <a:pt x="607" y="2001"/>
                    <a:pt x="655" y="2006"/>
                    <a:pt x="704" y="2006"/>
                  </a:cubicBezTo>
                  <a:cubicBezTo>
                    <a:pt x="915" y="2006"/>
                    <a:pt x="1138" y="1915"/>
                    <a:pt x="1322" y="1847"/>
                  </a:cubicBezTo>
                  <a:cubicBezTo>
                    <a:pt x="1620" y="1752"/>
                    <a:pt x="1917" y="1621"/>
                    <a:pt x="2191" y="1466"/>
                  </a:cubicBezTo>
                  <a:cubicBezTo>
                    <a:pt x="2822" y="1121"/>
                    <a:pt x="3394" y="692"/>
                    <a:pt x="3965" y="264"/>
                  </a:cubicBezTo>
                  <a:cubicBezTo>
                    <a:pt x="4001" y="240"/>
                    <a:pt x="4013" y="216"/>
                    <a:pt x="4013" y="192"/>
                  </a:cubicBezTo>
                  <a:cubicBezTo>
                    <a:pt x="4060" y="133"/>
                    <a:pt x="4036" y="37"/>
                    <a:pt x="3953" y="25"/>
                  </a:cubicBezTo>
                  <a:cubicBezTo>
                    <a:pt x="3931" y="11"/>
                    <a:pt x="3904" y="1"/>
                    <a:pt x="3873"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37" name="Google Shape;3237;p76"/>
            <p:cNvSpPr/>
            <p:nvPr/>
          </p:nvSpPr>
          <p:spPr>
            <a:xfrm>
              <a:off x="5774430" y="3716017"/>
              <a:ext cx="350787" cy="172078"/>
            </a:xfrm>
            <a:custGeom>
              <a:avLst/>
              <a:gdLst/>
              <a:ahLst/>
              <a:cxnLst/>
              <a:rect l="l" t="t" r="r" b="b"/>
              <a:pathLst>
                <a:path w="4073" h="1998" extrusionOk="0">
                  <a:moveTo>
                    <a:pt x="3060" y="814"/>
                  </a:moveTo>
                  <a:cubicBezTo>
                    <a:pt x="2751" y="1100"/>
                    <a:pt x="2370" y="1290"/>
                    <a:pt x="1989" y="1433"/>
                  </a:cubicBezTo>
                  <a:cubicBezTo>
                    <a:pt x="1751" y="1505"/>
                    <a:pt x="1513" y="1564"/>
                    <a:pt x="1274" y="1612"/>
                  </a:cubicBezTo>
                  <a:cubicBezTo>
                    <a:pt x="1882" y="1386"/>
                    <a:pt x="2477" y="1112"/>
                    <a:pt x="3060" y="814"/>
                  </a:cubicBezTo>
                  <a:close/>
                  <a:moveTo>
                    <a:pt x="3361" y="0"/>
                  </a:moveTo>
                  <a:cubicBezTo>
                    <a:pt x="3157" y="0"/>
                    <a:pt x="2934" y="89"/>
                    <a:pt x="2751" y="147"/>
                  </a:cubicBezTo>
                  <a:cubicBezTo>
                    <a:pt x="2441" y="255"/>
                    <a:pt x="2155" y="386"/>
                    <a:pt x="1882" y="540"/>
                  </a:cubicBezTo>
                  <a:cubicBezTo>
                    <a:pt x="1251" y="874"/>
                    <a:pt x="667" y="1314"/>
                    <a:pt x="96" y="1743"/>
                  </a:cubicBezTo>
                  <a:cubicBezTo>
                    <a:pt x="72" y="1767"/>
                    <a:pt x="60" y="1779"/>
                    <a:pt x="48" y="1814"/>
                  </a:cubicBezTo>
                  <a:cubicBezTo>
                    <a:pt x="0" y="1862"/>
                    <a:pt x="36" y="1969"/>
                    <a:pt x="108" y="1969"/>
                  </a:cubicBezTo>
                  <a:lnTo>
                    <a:pt x="119" y="1969"/>
                  </a:lnTo>
                  <a:cubicBezTo>
                    <a:pt x="139" y="1989"/>
                    <a:pt x="162" y="1998"/>
                    <a:pt x="187" y="1998"/>
                  </a:cubicBezTo>
                  <a:cubicBezTo>
                    <a:pt x="208" y="1998"/>
                    <a:pt x="229" y="1992"/>
                    <a:pt x="250" y="1981"/>
                  </a:cubicBezTo>
                  <a:cubicBezTo>
                    <a:pt x="500" y="1981"/>
                    <a:pt x="762" y="1945"/>
                    <a:pt x="1001" y="1921"/>
                  </a:cubicBezTo>
                  <a:cubicBezTo>
                    <a:pt x="1298" y="1886"/>
                    <a:pt x="1596" y="1838"/>
                    <a:pt x="1882" y="1755"/>
                  </a:cubicBezTo>
                  <a:cubicBezTo>
                    <a:pt x="2405" y="1612"/>
                    <a:pt x="2917" y="1362"/>
                    <a:pt x="3310" y="981"/>
                  </a:cubicBezTo>
                  <a:cubicBezTo>
                    <a:pt x="3513" y="778"/>
                    <a:pt x="4072" y="147"/>
                    <a:pt x="3501" y="16"/>
                  </a:cubicBezTo>
                  <a:cubicBezTo>
                    <a:pt x="3456" y="5"/>
                    <a:pt x="3409" y="0"/>
                    <a:pt x="3361"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38" name="Google Shape;3238;p76"/>
            <p:cNvSpPr/>
            <p:nvPr/>
          </p:nvSpPr>
          <p:spPr>
            <a:xfrm>
              <a:off x="5358102" y="4379611"/>
              <a:ext cx="74929" cy="251140"/>
            </a:xfrm>
            <a:custGeom>
              <a:avLst/>
              <a:gdLst/>
              <a:ahLst/>
              <a:cxnLst/>
              <a:rect l="l" t="t" r="r" b="b"/>
              <a:pathLst>
                <a:path w="870" h="2916" extrusionOk="0">
                  <a:moveTo>
                    <a:pt x="381" y="884"/>
                  </a:moveTo>
                  <a:lnTo>
                    <a:pt x="381" y="884"/>
                  </a:lnTo>
                  <a:cubicBezTo>
                    <a:pt x="334" y="1348"/>
                    <a:pt x="298" y="1801"/>
                    <a:pt x="298" y="2265"/>
                  </a:cubicBezTo>
                  <a:cubicBezTo>
                    <a:pt x="215" y="1979"/>
                    <a:pt x="215" y="1682"/>
                    <a:pt x="262" y="1396"/>
                  </a:cubicBezTo>
                  <a:cubicBezTo>
                    <a:pt x="298" y="1217"/>
                    <a:pt x="334" y="1051"/>
                    <a:pt x="381" y="884"/>
                  </a:cubicBezTo>
                  <a:close/>
                  <a:moveTo>
                    <a:pt x="599" y="1"/>
                  </a:moveTo>
                  <a:cubicBezTo>
                    <a:pt x="581" y="1"/>
                    <a:pt x="562" y="8"/>
                    <a:pt x="548" y="27"/>
                  </a:cubicBezTo>
                  <a:cubicBezTo>
                    <a:pt x="512" y="50"/>
                    <a:pt x="501" y="74"/>
                    <a:pt x="501" y="122"/>
                  </a:cubicBezTo>
                  <a:cubicBezTo>
                    <a:pt x="417" y="277"/>
                    <a:pt x="346" y="443"/>
                    <a:pt x="286" y="610"/>
                  </a:cubicBezTo>
                  <a:cubicBezTo>
                    <a:pt x="215" y="812"/>
                    <a:pt x="143" y="1015"/>
                    <a:pt x="96" y="1217"/>
                  </a:cubicBezTo>
                  <a:cubicBezTo>
                    <a:pt x="12" y="1598"/>
                    <a:pt x="0" y="2003"/>
                    <a:pt x="108" y="2372"/>
                  </a:cubicBezTo>
                  <a:cubicBezTo>
                    <a:pt x="155" y="2532"/>
                    <a:pt x="299" y="2916"/>
                    <a:pt x="492" y="2916"/>
                  </a:cubicBezTo>
                  <a:cubicBezTo>
                    <a:pt x="544" y="2916"/>
                    <a:pt x="598" y="2889"/>
                    <a:pt x="655" y="2825"/>
                  </a:cubicBezTo>
                  <a:cubicBezTo>
                    <a:pt x="774" y="2682"/>
                    <a:pt x="798" y="2467"/>
                    <a:pt x="822" y="2289"/>
                  </a:cubicBezTo>
                  <a:cubicBezTo>
                    <a:pt x="858" y="2075"/>
                    <a:pt x="870" y="1848"/>
                    <a:pt x="870" y="1622"/>
                  </a:cubicBezTo>
                  <a:cubicBezTo>
                    <a:pt x="858" y="1110"/>
                    <a:pt x="774" y="610"/>
                    <a:pt x="703" y="98"/>
                  </a:cubicBezTo>
                  <a:cubicBezTo>
                    <a:pt x="691" y="74"/>
                    <a:pt x="679" y="62"/>
                    <a:pt x="667" y="50"/>
                  </a:cubicBezTo>
                  <a:cubicBezTo>
                    <a:pt x="660" y="21"/>
                    <a:pt x="630" y="1"/>
                    <a:pt x="59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39" name="Google Shape;3239;p76"/>
            <p:cNvSpPr/>
            <p:nvPr/>
          </p:nvSpPr>
          <p:spPr>
            <a:xfrm>
              <a:off x="5463691" y="3377718"/>
              <a:ext cx="81130" cy="273619"/>
            </a:xfrm>
            <a:custGeom>
              <a:avLst/>
              <a:gdLst/>
              <a:ahLst/>
              <a:cxnLst/>
              <a:rect l="l" t="t" r="r" b="b"/>
              <a:pathLst>
                <a:path w="942" h="3177" extrusionOk="0">
                  <a:moveTo>
                    <a:pt x="620" y="706"/>
                  </a:moveTo>
                  <a:cubicBezTo>
                    <a:pt x="703" y="1015"/>
                    <a:pt x="703" y="1349"/>
                    <a:pt x="656" y="1658"/>
                  </a:cubicBezTo>
                  <a:cubicBezTo>
                    <a:pt x="632" y="1849"/>
                    <a:pt x="584" y="2028"/>
                    <a:pt x="525" y="2218"/>
                  </a:cubicBezTo>
                  <a:cubicBezTo>
                    <a:pt x="584" y="1718"/>
                    <a:pt x="620" y="1206"/>
                    <a:pt x="620" y="706"/>
                  </a:cubicBezTo>
                  <a:close/>
                  <a:moveTo>
                    <a:pt x="409" y="1"/>
                  </a:moveTo>
                  <a:cubicBezTo>
                    <a:pt x="352" y="1"/>
                    <a:pt x="291" y="29"/>
                    <a:pt x="227" y="99"/>
                  </a:cubicBezTo>
                  <a:cubicBezTo>
                    <a:pt x="108" y="242"/>
                    <a:pt x="84" y="492"/>
                    <a:pt x="48" y="670"/>
                  </a:cubicBezTo>
                  <a:cubicBezTo>
                    <a:pt x="13" y="920"/>
                    <a:pt x="1" y="1170"/>
                    <a:pt x="1" y="1408"/>
                  </a:cubicBezTo>
                  <a:cubicBezTo>
                    <a:pt x="13" y="1968"/>
                    <a:pt x="96" y="2516"/>
                    <a:pt x="191" y="3063"/>
                  </a:cubicBezTo>
                  <a:cubicBezTo>
                    <a:pt x="191" y="3099"/>
                    <a:pt x="203" y="3111"/>
                    <a:pt x="215" y="3123"/>
                  </a:cubicBezTo>
                  <a:cubicBezTo>
                    <a:pt x="229" y="3158"/>
                    <a:pt x="263" y="3176"/>
                    <a:pt x="294" y="3176"/>
                  </a:cubicBezTo>
                  <a:cubicBezTo>
                    <a:pt x="316" y="3176"/>
                    <a:pt x="336" y="3167"/>
                    <a:pt x="346" y="3147"/>
                  </a:cubicBezTo>
                  <a:cubicBezTo>
                    <a:pt x="382" y="3123"/>
                    <a:pt x="406" y="3087"/>
                    <a:pt x="406" y="3051"/>
                  </a:cubicBezTo>
                  <a:cubicBezTo>
                    <a:pt x="501" y="2885"/>
                    <a:pt x="572" y="2694"/>
                    <a:pt x="632" y="2516"/>
                  </a:cubicBezTo>
                  <a:cubicBezTo>
                    <a:pt x="715" y="2301"/>
                    <a:pt x="787" y="2075"/>
                    <a:pt x="846" y="1849"/>
                  </a:cubicBezTo>
                  <a:cubicBezTo>
                    <a:pt x="930" y="1432"/>
                    <a:pt x="941" y="992"/>
                    <a:pt x="822" y="587"/>
                  </a:cubicBezTo>
                  <a:cubicBezTo>
                    <a:pt x="775" y="417"/>
                    <a:pt x="623" y="1"/>
                    <a:pt x="40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40" name="Google Shape;3240;p76"/>
            <p:cNvSpPr/>
            <p:nvPr/>
          </p:nvSpPr>
          <p:spPr>
            <a:xfrm>
              <a:off x="5064415" y="4302443"/>
              <a:ext cx="159245" cy="212126"/>
            </a:xfrm>
            <a:custGeom>
              <a:avLst/>
              <a:gdLst/>
              <a:ahLst/>
              <a:cxnLst/>
              <a:rect l="l" t="t" r="r" b="b"/>
              <a:pathLst>
                <a:path w="1849" h="2463" extrusionOk="0">
                  <a:moveTo>
                    <a:pt x="1160" y="661"/>
                  </a:moveTo>
                  <a:lnTo>
                    <a:pt x="1160" y="661"/>
                  </a:lnTo>
                  <a:cubicBezTo>
                    <a:pt x="874" y="1018"/>
                    <a:pt x="613" y="1399"/>
                    <a:pt x="362" y="1792"/>
                  </a:cubicBezTo>
                  <a:cubicBezTo>
                    <a:pt x="446" y="1506"/>
                    <a:pt x="601" y="1244"/>
                    <a:pt x="791" y="1030"/>
                  </a:cubicBezTo>
                  <a:cubicBezTo>
                    <a:pt x="910" y="899"/>
                    <a:pt x="1029" y="768"/>
                    <a:pt x="1160" y="661"/>
                  </a:cubicBezTo>
                  <a:close/>
                  <a:moveTo>
                    <a:pt x="1767" y="0"/>
                  </a:moveTo>
                  <a:cubicBezTo>
                    <a:pt x="1759" y="0"/>
                    <a:pt x="1751" y="2"/>
                    <a:pt x="1744" y="6"/>
                  </a:cubicBezTo>
                  <a:cubicBezTo>
                    <a:pt x="1708" y="6"/>
                    <a:pt x="1672" y="18"/>
                    <a:pt x="1648" y="53"/>
                  </a:cubicBezTo>
                  <a:cubicBezTo>
                    <a:pt x="1494" y="149"/>
                    <a:pt x="1351" y="256"/>
                    <a:pt x="1220" y="363"/>
                  </a:cubicBezTo>
                  <a:cubicBezTo>
                    <a:pt x="1053" y="494"/>
                    <a:pt x="886" y="637"/>
                    <a:pt x="732" y="792"/>
                  </a:cubicBezTo>
                  <a:cubicBezTo>
                    <a:pt x="470" y="1066"/>
                    <a:pt x="255" y="1411"/>
                    <a:pt x="148" y="1780"/>
                  </a:cubicBezTo>
                  <a:cubicBezTo>
                    <a:pt x="94" y="1964"/>
                    <a:pt x="1" y="2463"/>
                    <a:pt x="279" y="2463"/>
                  </a:cubicBezTo>
                  <a:cubicBezTo>
                    <a:pt x="307" y="2463"/>
                    <a:pt x="339" y="2457"/>
                    <a:pt x="374" y="2447"/>
                  </a:cubicBezTo>
                  <a:cubicBezTo>
                    <a:pt x="553" y="2387"/>
                    <a:pt x="684" y="2209"/>
                    <a:pt x="791" y="2089"/>
                  </a:cubicBezTo>
                  <a:cubicBezTo>
                    <a:pt x="946" y="1911"/>
                    <a:pt x="1077" y="1720"/>
                    <a:pt x="1184" y="1530"/>
                  </a:cubicBezTo>
                  <a:cubicBezTo>
                    <a:pt x="1446" y="1089"/>
                    <a:pt x="1648" y="625"/>
                    <a:pt x="1839" y="149"/>
                  </a:cubicBezTo>
                  <a:cubicBezTo>
                    <a:pt x="1839" y="125"/>
                    <a:pt x="1839" y="101"/>
                    <a:pt x="1839" y="89"/>
                  </a:cubicBezTo>
                  <a:cubicBezTo>
                    <a:pt x="1849" y="49"/>
                    <a:pt x="1808" y="0"/>
                    <a:pt x="1767"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41" name="Google Shape;3241;p76"/>
            <p:cNvSpPr/>
            <p:nvPr/>
          </p:nvSpPr>
          <p:spPr>
            <a:xfrm>
              <a:off x="5662812" y="3493126"/>
              <a:ext cx="173283" cy="230987"/>
            </a:xfrm>
            <a:custGeom>
              <a:avLst/>
              <a:gdLst/>
              <a:ahLst/>
              <a:cxnLst/>
              <a:rect l="l" t="t" r="r" b="b"/>
              <a:pathLst>
                <a:path w="2012" h="2682" extrusionOk="0">
                  <a:moveTo>
                    <a:pt x="1618" y="735"/>
                  </a:moveTo>
                  <a:lnTo>
                    <a:pt x="1618" y="735"/>
                  </a:lnTo>
                  <a:cubicBezTo>
                    <a:pt x="1535" y="1045"/>
                    <a:pt x="1356" y="1319"/>
                    <a:pt x="1154" y="1569"/>
                  </a:cubicBezTo>
                  <a:cubicBezTo>
                    <a:pt x="1023" y="1711"/>
                    <a:pt x="892" y="1842"/>
                    <a:pt x="749" y="1973"/>
                  </a:cubicBezTo>
                  <a:cubicBezTo>
                    <a:pt x="1058" y="1580"/>
                    <a:pt x="1356" y="1164"/>
                    <a:pt x="1618" y="735"/>
                  </a:cubicBezTo>
                  <a:close/>
                  <a:moveTo>
                    <a:pt x="1708" y="0"/>
                  </a:moveTo>
                  <a:cubicBezTo>
                    <a:pt x="1675" y="0"/>
                    <a:pt x="1637" y="7"/>
                    <a:pt x="1594" y="21"/>
                  </a:cubicBezTo>
                  <a:cubicBezTo>
                    <a:pt x="1415" y="80"/>
                    <a:pt x="1261" y="271"/>
                    <a:pt x="1142" y="414"/>
                  </a:cubicBezTo>
                  <a:cubicBezTo>
                    <a:pt x="987" y="604"/>
                    <a:pt x="844" y="807"/>
                    <a:pt x="725" y="1009"/>
                  </a:cubicBezTo>
                  <a:cubicBezTo>
                    <a:pt x="439" y="1497"/>
                    <a:pt x="225" y="2009"/>
                    <a:pt x="11" y="2521"/>
                  </a:cubicBezTo>
                  <a:cubicBezTo>
                    <a:pt x="11" y="2545"/>
                    <a:pt x="11" y="2569"/>
                    <a:pt x="11" y="2593"/>
                  </a:cubicBezTo>
                  <a:cubicBezTo>
                    <a:pt x="1" y="2633"/>
                    <a:pt x="41" y="2681"/>
                    <a:pt x="90" y="2681"/>
                  </a:cubicBezTo>
                  <a:cubicBezTo>
                    <a:pt x="99" y="2681"/>
                    <a:pt x="108" y="2680"/>
                    <a:pt x="118" y="2676"/>
                  </a:cubicBezTo>
                  <a:cubicBezTo>
                    <a:pt x="153" y="2676"/>
                    <a:pt x="189" y="2664"/>
                    <a:pt x="213" y="2628"/>
                  </a:cubicBezTo>
                  <a:cubicBezTo>
                    <a:pt x="380" y="2533"/>
                    <a:pt x="534" y="2402"/>
                    <a:pt x="689" y="2283"/>
                  </a:cubicBezTo>
                  <a:cubicBezTo>
                    <a:pt x="868" y="2140"/>
                    <a:pt x="1046" y="1997"/>
                    <a:pt x="1213" y="1831"/>
                  </a:cubicBezTo>
                  <a:cubicBezTo>
                    <a:pt x="1499" y="1521"/>
                    <a:pt x="1737" y="1152"/>
                    <a:pt x="1856" y="747"/>
                  </a:cubicBezTo>
                  <a:cubicBezTo>
                    <a:pt x="1910" y="543"/>
                    <a:pt x="2012" y="0"/>
                    <a:pt x="1708"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42" name="Google Shape;3242;p76"/>
            <p:cNvSpPr/>
            <p:nvPr/>
          </p:nvSpPr>
          <p:spPr>
            <a:xfrm>
              <a:off x="4809485" y="3876210"/>
              <a:ext cx="269743" cy="74068"/>
            </a:xfrm>
            <a:custGeom>
              <a:avLst/>
              <a:gdLst/>
              <a:ahLst/>
              <a:cxnLst/>
              <a:rect l="l" t="t" r="r" b="b"/>
              <a:pathLst>
                <a:path w="3132" h="860" extrusionOk="0">
                  <a:moveTo>
                    <a:pt x="1220" y="206"/>
                  </a:moveTo>
                  <a:cubicBezTo>
                    <a:pt x="1398" y="206"/>
                    <a:pt x="1576" y="232"/>
                    <a:pt x="1751" y="276"/>
                  </a:cubicBezTo>
                  <a:cubicBezTo>
                    <a:pt x="1918" y="311"/>
                    <a:pt x="2084" y="359"/>
                    <a:pt x="2251" y="430"/>
                  </a:cubicBezTo>
                  <a:cubicBezTo>
                    <a:pt x="1798" y="335"/>
                    <a:pt x="1334" y="276"/>
                    <a:pt x="882" y="240"/>
                  </a:cubicBezTo>
                  <a:cubicBezTo>
                    <a:pt x="993" y="217"/>
                    <a:pt x="1106" y="206"/>
                    <a:pt x="1220" y="206"/>
                  </a:cubicBezTo>
                  <a:close/>
                  <a:moveTo>
                    <a:pt x="1194" y="0"/>
                  </a:moveTo>
                  <a:cubicBezTo>
                    <a:pt x="1058" y="0"/>
                    <a:pt x="921" y="12"/>
                    <a:pt x="786" y="38"/>
                  </a:cubicBezTo>
                  <a:cubicBezTo>
                    <a:pt x="584" y="85"/>
                    <a:pt x="1" y="264"/>
                    <a:pt x="298" y="550"/>
                  </a:cubicBezTo>
                  <a:cubicBezTo>
                    <a:pt x="417" y="681"/>
                    <a:pt x="644" y="716"/>
                    <a:pt x="810" y="752"/>
                  </a:cubicBezTo>
                  <a:cubicBezTo>
                    <a:pt x="1036" y="811"/>
                    <a:pt x="1251" y="835"/>
                    <a:pt x="1477" y="847"/>
                  </a:cubicBezTo>
                  <a:cubicBezTo>
                    <a:pt x="1602" y="856"/>
                    <a:pt x="1727" y="860"/>
                    <a:pt x="1852" y="860"/>
                  </a:cubicBezTo>
                  <a:cubicBezTo>
                    <a:pt x="2239" y="860"/>
                    <a:pt x="2626" y="824"/>
                    <a:pt x="3013" y="788"/>
                  </a:cubicBezTo>
                  <a:cubicBezTo>
                    <a:pt x="3037" y="788"/>
                    <a:pt x="3049" y="776"/>
                    <a:pt x="3061" y="764"/>
                  </a:cubicBezTo>
                  <a:cubicBezTo>
                    <a:pt x="3108" y="752"/>
                    <a:pt x="3132" y="681"/>
                    <a:pt x="3084" y="645"/>
                  </a:cubicBezTo>
                  <a:cubicBezTo>
                    <a:pt x="3072" y="621"/>
                    <a:pt x="3049" y="597"/>
                    <a:pt x="3001" y="585"/>
                  </a:cubicBezTo>
                  <a:cubicBezTo>
                    <a:pt x="2858" y="490"/>
                    <a:pt x="2691" y="419"/>
                    <a:pt x="2537" y="347"/>
                  </a:cubicBezTo>
                  <a:cubicBezTo>
                    <a:pt x="2334" y="252"/>
                    <a:pt x="2144" y="169"/>
                    <a:pt x="1929" y="109"/>
                  </a:cubicBezTo>
                  <a:cubicBezTo>
                    <a:pt x="1691" y="40"/>
                    <a:pt x="1443" y="0"/>
                    <a:pt x="1194"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43" name="Google Shape;3243;p76"/>
            <p:cNvSpPr/>
            <p:nvPr/>
          </p:nvSpPr>
          <p:spPr>
            <a:xfrm>
              <a:off x="5796995" y="4053111"/>
              <a:ext cx="293342" cy="80957"/>
            </a:xfrm>
            <a:custGeom>
              <a:avLst/>
              <a:gdLst/>
              <a:ahLst/>
              <a:cxnLst/>
              <a:rect l="l" t="t" r="r" b="b"/>
              <a:pathLst>
                <a:path w="3406" h="940" extrusionOk="0">
                  <a:moveTo>
                    <a:pt x="965" y="472"/>
                  </a:moveTo>
                  <a:cubicBezTo>
                    <a:pt x="1453" y="567"/>
                    <a:pt x="1953" y="639"/>
                    <a:pt x="2465" y="686"/>
                  </a:cubicBezTo>
                  <a:cubicBezTo>
                    <a:pt x="2344" y="709"/>
                    <a:pt x="2221" y="719"/>
                    <a:pt x="2098" y="719"/>
                  </a:cubicBezTo>
                  <a:cubicBezTo>
                    <a:pt x="1895" y="719"/>
                    <a:pt x="1693" y="691"/>
                    <a:pt x="1501" y="639"/>
                  </a:cubicBezTo>
                  <a:cubicBezTo>
                    <a:pt x="1322" y="603"/>
                    <a:pt x="1143" y="543"/>
                    <a:pt x="965" y="472"/>
                  </a:cubicBezTo>
                  <a:close/>
                  <a:moveTo>
                    <a:pt x="1441" y="0"/>
                  </a:moveTo>
                  <a:cubicBezTo>
                    <a:pt x="1004" y="0"/>
                    <a:pt x="571" y="32"/>
                    <a:pt x="131" y="79"/>
                  </a:cubicBezTo>
                  <a:cubicBezTo>
                    <a:pt x="108" y="79"/>
                    <a:pt x="96" y="91"/>
                    <a:pt x="72" y="103"/>
                  </a:cubicBezTo>
                  <a:cubicBezTo>
                    <a:pt x="24" y="115"/>
                    <a:pt x="0" y="198"/>
                    <a:pt x="48" y="234"/>
                  </a:cubicBezTo>
                  <a:cubicBezTo>
                    <a:pt x="60" y="270"/>
                    <a:pt x="96" y="293"/>
                    <a:pt x="131" y="293"/>
                  </a:cubicBezTo>
                  <a:cubicBezTo>
                    <a:pt x="298" y="401"/>
                    <a:pt x="477" y="484"/>
                    <a:pt x="655" y="555"/>
                  </a:cubicBezTo>
                  <a:cubicBezTo>
                    <a:pt x="858" y="662"/>
                    <a:pt x="1084" y="746"/>
                    <a:pt x="1298" y="817"/>
                  </a:cubicBezTo>
                  <a:cubicBezTo>
                    <a:pt x="1554" y="893"/>
                    <a:pt x="1825" y="939"/>
                    <a:pt x="2095" y="939"/>
                  </a:cubicBezTo>
                  <a:cubicBezTo>
                    <a:pt x="2251" y="939"/>
                    <a:pt x="2407" y="924"/>
                    <a:pt x="2560" y="889"/>
                  </a:cubicBezTo>
                  <a:cubicBezTo>
                    <a:pt x="2775" y="841"/>
                    <a:pt x="3406" y="651"/>
                    <a:pt x="3084" y="329"/>
                  </a:cubicBezTo>
                  <a:cubicBezTo>
                    <a:pt x="2953" y="198"/>
                    <a:pt x="2715" y="151"/>
                    <a:pt x="2524" y="115"/>
                  </a:cubicBezTo>
                  <a:cubicBezTo>
                    <a:pt x="2286" y="55"/>
                    <a:pt x="2048" y="20"/>
                    <a:pt x="1798" y="8"/>
                  </a:cubicBezTo>
                  <a:cubicBezTo>
                    <a:pt x="1679" y="3"/>
                    <a:pt x="1560" y="0"/>
                    <a:pt x="1441"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44" name="Google Shape;3244;p76"/>
            <p:cNvSpPr/>
            <p:nvPr/>
          </p:nvSpPr>
          <p:spPr>
            <a:xfrm>
              <a:off x="4945391" y="3613012"/>
              <a:ext cx="213676" cy="155456"/>
            </a:xfrm>
            <a:custGeom>
              <a:avLst/>
              <a:gdLst/>
              <a:ahLst/>
              <a:cxnLst/>
              <a:rect l="l" t="t" r="r" b="b"/>
              <a:pathLst>
                <a:path w="2481" h="1805" extrusionOk="0">
                  <a:moveTo>
                    <a:pt x="721" y="284"/>
                  </a:moveTo>
                  <a:cubicBezTo>
                    <a:pt x="1006" y="367"/>
                    <a:pt x="1256" y="534"/>
                    <a:pt x="1471" y="736"/>
                  </a:cubicBezTo>
                  <a:cubicBezTo>
                    <a:pt x="1602" y="855"/>
                    <a:pt x="1721" y="974"/>
                    <a:pt x="1840" y="1105"/>
                  </a:cubicBezTo>
                  <a:cubicBezTo>
                    <a:pt x="1483" y="820"/>
                    <a:pt x="1113" y="534"/>
                    <a:pt x="721" y="284"/>
                  </a:cubicBezTo>
                  <a:close/>
                  <a:moveTo>
                    <a:pt x="329" y="1"/>
                  </a:moveTo>
                  <a:cubicBezTo>
                    <a:pt x="150" y="1"/>
                    <a:pt x="0" y="62"/>
                    <a:pt x="66" y="284"/>
                  </a:cubicBezTo>
                  <a:cubicBezTo>
                    <a:pt x="113" y="450"/>
                    <a:pt x="292" y="593"/>
                    <a:pt x="411" y="700"/>
                  </a:cubicBezTo>
                  <a:cubicBezTo>
                    <a:pt x="590" y="855"/>
                    <a:pt x="768" y="986"/>
                    <a:pt x="959" y="1105"/>
                  </a:cubicBezTo>
                  <a:cubicBezTo>
                    <a:pt x="1387" y="1379"/>
                    <a:pt x="1852" y="1593"/>
                    <a:pt x="2328" y="1796"/>
                  </a:cubicBezTo>
                  <a:cubicBezTo>
                    <a:pt x="2334" y="1802"/>
                    <a:pt x="2343" y="1805"/>
                    <a:pt x="2353" y="1805"/>
                  </a:cubicBezTo>
                  <a:cubicBezTo>
                    <a:pt x="2364" y="1805"/>
                    <a:pt x="2376" y="1802"/>
                    <a:pt x="2387" y="1796"/>
                  </a:cubicBezTo>
                  <a:cubicBezTo>
                    <a:pt x="2395" y="1800"/>
                    <a:pt x="2402" y="1801"/>
                    <a:pt x="2410" y="1801"/>
                  </a:cubicBezTo>
                  <a:cubicBezTo>
                    <a:pt x="2449" y="1801"/>
                    <a:pt x="2481" y="1753"/>
                    <a:pt x="2471" y="1712"/>
                  </a:cubicBezTo>
                  <a:lnTo>
                    <a:pt x="2459" y="1712"/>
                  </a:lnTo>
                  <a:cubicBezTo>
                    <a:pt x="2471" y="1677"/>
                    <a:pt x="2459" y="1641"/>
                    <a:pt x="2423" y="1617"/>
                  </a:cubicBezTo>
                  <a:cubicBezTo>
                    <a:pt x="2340" y="1462"/>
                    <a:pt x="2221" y="1320"/>
                    <a:pt x="2125" y="1177"/>
                  </a:cubicBezTo>
                  <a:cubicBezTo>
                    <a:pt x="1995" y="998"/>
                    <a:pt x="1864" y="831"/>
                    <a:pt x="1709" y="689"/>
                  </a:cubicBezTo>
                  <a:cubicBezTo>
                    <a:pt x="1435" y="415"/>
                    <a:pt x="1113" y="177"/>
                    <a:pt x="732" y="69"/>
                  </a:cubicBezTo>
                  <a:cubicBezTo>
                    <a:pt x="646" y="42"/>
                    <a:pt x="477" y="1"/>
                    <a:pt x="329"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45" name="Google Shape;3245;p76"/>
            <p:cNvSpPr/>
            <p:nvPr/>
          </p:nvSpPr>
          <p:spPr>
            <a:xfrm>
              <a:off x="5722324" y="4224241"/>
              <a:ext cx="233743" cy="169925"/>
            </a:xfrm>
            <a:custGeom>
              <a:avLst/>
              <a:gdLst/>
              <a:ahLst/>
              <a:cxnLst/>
              <a:rect l="l" t="t" r="r" b="b"/>
              <a:pathLst>
                <a:path w="2714" h="1973" extrusionOk="0">
                  <a:moveTo>
                    <a:pt x="724" y="759"/>
                  </a:moveTo>
                  <a:lnTo>
                    <a:pt x="724" y="759"/>
                  </a:lnTo>
                  <a:cubicBezTo>
                    <a:pt x="1105" y="1081"/>
                    <a:pt x="1510" y="1390"/>
                    <a:pt x="1927" y="1664"/>
                  </a:cubicBezTo>
                  <a:cubicBezTo>
                    <a:pt x="1629" y="1569"/>
                    <a:pt x="1344" y="1390"/>
                    <a:pt x="1105" y="1176"/>
                  </a:cubicBezTo>
                  <a:cubicBezTo>
                    <a:pt x="963" y="1045"/>
                    <a:pt x="844" y="902"/>
                    <a:pt x="724" y="759"/>
                  </a:cubicBezTo>
                  <a:close/>
                  <a:moveTo>
                    <a:pt x="147" y="0"/>
                  </a:moveTo>
                  <a:cubicBezTo>
                    <a:pt x="138" y="0"/>
                    <a:pt x="129" y="3"/>
                    <a:pt x="117" y="9"/>
                  </a:cubicBezTo>
                  <a:cubicBezTo>
                    <a:pt x="113" y="8"/>
                    <a:pt x="109" y="7"/>
                    <a:pt x="104" y="7"/>
                  </a:cubicBezTo>
                  <a:cubicBezTo>
                    <a:pt x="58" y="7"/>
                    <a:pt x="0" y="61"/>
                    <a:pt x="22" y="104"/>
                  </a:cubicBezTo>
                  <a:lnTo>
                    <a:pt x="34" y="104"/>
                  </a:lnTo>
                  <a:cubicBezTo>
                    <a:pt x="22" y="152"/>
                    <a:pt x="34" y="188"/>
                    <a:pt x="82" y="211"/>
                  </a:cubicBezTo>
                  <a:cubicBezTo>
                    <a:pt x="165" y="378"/>
                    <a:pt x="296" y="533"/>
                    <a:pt x="403" y="688"/>
                  </a:cubicBezTo>
                  <a:cubicBezTo>
                    <a:pt x="534" y="878"/>
                    <a:pt x="689" y="1057"/>
                    <a:pt x="855" y="1223"/>
                  </a:cubicBezTo>
                  <a:cubicBezTo>
                    <a:pt x="1153" y="1521"/>
                    <a:pt x="1510" y="1771"/>
                    <a:pt x="1915" y="1902"/>
                  </a:cubicBezTo>
                  <a:cubicBezTo>
                    <a:pt x="2011" y="1929"/>
                    <a:pt x="2194" y="1972"/>
                    <a:pt x="2354" y="1972"/>
                  </a:cubicBezTo>
                  <a:cubicBezTo>
                    <a:pt x="2551" y="1972"/>
                    <a:pt x="2714" y="1907"/>
                    <a:pt x="2641" y="1664"/>
                  </a:cubicBezTo>
                  <a:cubicBezTo>
                    <a:pt x="2594" y="1473"/>
                    <a:pt x="2403" y="1331"/>
                    <a:pt x="2260" y="1200"/>
                  </a:cubicBezTo>
                  <a:cubicBezTo>
                    <a:pt x="2082" y="1033"/>
                    <a:pt x="1879" y="890"/>
                    <a:pt x="1677" y="759"/>
                  </a:cubicBezTo>
                  <a:cubicBezTo>
                    <a:pt x="1201" y="461"/>
                    <a:pt x="689" y="235"/>
                    <a:pt x="177" y="9"/>
                  </a:cubicBezTo>
                  <a:cubicBezTo>
                    <a:pt x="165" y="3"/>
                    <a:pt x="156" y="0"/>
                    <a:pt x="147"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46" name="Google Shape;3246;p76"/>
            <p:cNvSpPr/>
            <p:nvPr/>
          </p:nvSpPr>
          <p:spPr>
            <a:xfrm>
              <a:off x="5226816" y="3855039"/>
              <a:ext cx="375608" cy="345383"/>
            </a:xfrm>
            <a:custGeom>
              <a:avLst/>
              <a:gdLst/>
              <a:ahLst/>
              <a:cxnLst/>
              <a:rect l="l" t="t" r="r" b="b"/>
              <a:pathLst>
                <a:path w="5704" h="5245" extrusionOk="0">
                  <a:moveTo>
                    <a:pt x="3526" y="1"/>
                  </a:moveTo>
                  <a:cubicBezTo>
                    <a:pt x="3132" y="1"/>
                    <a:pt x="2743" y="93"/>
                    <a:pt x="2406" y="318"/>
                  </a:cubicBezTo>
                  <a:cubicBezTo>
                    <a:pt x="1620" y="854"/>
                    <a:pt x="989" y="1949"/>
                    <a:pt x="1275" y="2913"/>
                  </a:cubicBezTo>
                  <a:cubicBezTo>
                    <a:pt x="1501" y="3664"/>
                    <a:pt x="2153" y="4193"/>
                    <a:pt x="2910" y="4193"/>
                  </a:cubicBezTo>
                  <a:cubicBezTo>
                    <a:pt x="3029" y="4193"/>
                    <a:pt x="3151" y="4179"/>
                    <a:pt x="3275" y="4152"/>
                  </a:cubicBezTo>
                  <a:cubicBezTo>
                    <a:pt x="4204" y="3937"/>
                    <a:pt x="4692" y="2985"/>
                    <a:pt x="4525" y="2068"/>
                  </a:cubicBezTo>
                  <a:cubicBezTo>
                    <a:pt x="4442" y="1592"/>
                    <a:pt x="4108" y="1199"/>
                    <a:pt x="3596" y="1175"/>
                  </a:cubicBezTo>
                  <a:cubicBezTo>
                    <a:pt x="3581" y="1174"/>
                    <a:pt x="3565" y="1174"/>
                    <a:pt x="3549" y="1174"/>
                  </a:cubicBezTo>
                  <a:cubicBezTo>
                    <a:pt x="3070" y="1174"/>
                    <a:pt x="2677" y="1524"/>
                    <a:pt x="2596" y="1997"/>
                  </a:cubicBezTo>
                  <a:cubicBezTo>
                    <a:pt x="2537" y="2437"/>
                    <a:pt x="2811" y="2973"/>
                    <a:pt x="3311" y="2973"/>
                  </a:cubicBezTo>
                  <a:cubicBezTo>
                    <a:pt x="3704" y="2973"/>
                    <a:pt x="3989" y="2449"/>
                    <a:pt x="3668" y="2163"/>
                  </a:cubicBezTo>
                  <a:cubicBezTo>
                    <a:pt x="3633" y="2131"/>
                    <a:pt x="3596" y="2118"/>
                    <a:pt x="3562" y="2118"/>
                  </a:cubicBezTo>
                  <a:cubicBezTo>
                    <a:pt x="3456" y="2118"/>
                    <a:pt x="3375" y="2249"/>
                    <a:pt x="3465" y="2366"/>
                  </a:cubicBezTo>
                  <a:cubicBezTo>
                    <a:pt x="3560" y="2482"/>
                    <a:pt x="3403" y="2598"/>
                    <a:pt x="3283" y="2598"/>
                  </a:cubicBezTo>
                  <a:cubicBezTo>
                    <a:pt x="3267" y="2598"/>
                    <a:pt x="3253" y="2596"/>
                    <a:pt x="3239" y="2592"/>
                  </a:cubicBezTo>
                  <a:cubicBezTo>
                    <a:pt x="3061" y="2544"/>
                    <a:pt x="2977" y="2318"/>
                    <a:pt x="2977" y="2151"/>
                  </a:cubicBezTo>
                  <a:cubicBezTo>
                    <a:pt x="2977" y="1822"/>
                    <a:pt x="3233" y="1569"/>
                    <a:pt x="3551" y="1569"/>
                  </a:cubicBezTo>
                  <a:cubicBezTo>
                    <a:pt x="3589" y="1569"/>
                    <a:pt x="3628" y="1572"/>
                    <a:pt x="3668" y="1580"/>
                  </a:cubicBezTo>
                  <a:cubicBezTo>
                    <a:pt x="4454" y="1735"/>
                    <a:pt x="4239" y="2985"/>
                    <a:pt x="3870" y="3414"/>
                  </a:cubicBezTo>
                  <a:cubicBezTo>
                    <a:pt x="3637" y="3673"/>
                    <a:pt x="3288" y="3807"/>
                    <a:pt x="2940" y="3807"/>
                  </a:cubicBezTo>
                  <a:cubicBezTo>
                    <a:pt x="2667" y="3807"/>
                    <a:pt x="2394" y="3724"/>
                    <a:pt x="2180" y="3556"/>
                  </a:cubicBezTo>
                  <a:cubicBezTo>
                    <a:pt x="1644" y="3140"/>
                    <a:pt x="1525" y="2342"/>
                    <a:pt x="1810" y="1747"/>
                  </a:cubicBezTo>
                  <a:cubicBezTo>
                    <a:pt x="2137" y="1058"/>
                    <a:pt x="2705" y="460"/>
                    <a:pt x="3502" y="460"/>
                  </a:cubicBezTo>
                  <a:cubicBezTo>
                    <a:pt x="3518" y="460"/>
                    <a:pt x="3533" y="460"/>
                    <a:pt x="3549" y="461"/>
                  </a:cubicBezTo>
                  <a:cubicBezTo>
                    <a:pt x="3894" y="461"/>
                    <a:pt x="4275" y="544"/>
                    <a:pt x="4573" y="723"/>
                  </a:cubicBezTo>
                  <a:cubicBezTo>
                    <a:pt x="4930" y="913"/>
                    <a:pt x="5025" y="1247"/>
                    <a:pt x="5108" y="1616"/>
                  </a:cubicBezTo>
                  <a:cubicBezTo>
                    <a:pt x="5204" y="1997"/>
                    <a:pt x="5287" y="2413"/>
                    <a:pt x="5228" y="2806"/>
                  </a:cubicBezTo>
                  <a:cubicBezTo>
                    <a:pt x="5168" y="3152"/>
                    <a:pt x="5013" y="3473"/>
                    <a:pt x="4787" y="3735"/>
                  </a:cubicBezTo>
                  <a:cubicBezTo>
                    <a:pt x="4323" y="4271"/>
                    <a:pt x="3644" y="4604"/>
                    <a:pt x="2953" y="4747"/>
                  </a:cubicBezTo>
                  <a:cubicBezTo>
                    <a:pt x="2834" y="4768"/>
                    <a:pt x="2717" y="4780"/>
                    <a:pt x="2603" y="4780"/>
                  </a:cubicBezTo>
                  <a:cubicBezTo>
                    <a:pt x="2272" y="4780"/>
                    <a:pt x="1963" y="4686"/>
                    <a:pt x="1679" y="4473"/>
                  </a:cubicBezTo>
                  <a:cubicBezTo>
                    <a:pt x="1370" y="4235"/>
                    <a:pt x="1120" y="3925"/>
                    <a:pt x="941" y="3580"/>
                  </a:cubicBezTo>
                  <a:cubicBezTo>
                    <a:pt x="584" y="2878"/>
                    <a:pt x="632" y="2187"/>
                    <a:pt x="870" y="1461"/>
                  </a:cubicBezTo>
                  <a:cubicBezTo>
                    <a:pt x="909" y="1337"/>
                    <a:pt x="821" y="1269"/>
                    <a:pt x="726" y="1269"/>
                  </a:cubicBezTo>
                  <a:cubicBezTo>
                    <a:pt x="675" y="1269"/>
                    <a:pt x="622" y="1288"/>
                    <a:pt x="584" y="1330"/>
                  </a:cubicBezTo>
                  <a:cubicBezTo>
                    <a:pt x="1" y="2056"/>
                    <a:pt x="203" y="3199"/>
                    <a:pt x="632" y="3937"/>
                  </a:cubicBezTo>
                  <a:cubicBezTo>
                    <a:pt x="858" y="4342"/>
                    <a:pt x="1179" y="4711"/>
                    <a:pt x="1572" y="4961"/>
                  </a:cubicBezTo>
                  <a:cubicBezTo>
                    <a:pt x="1885" y="5157"/>
                    <a:pt x="2234" y="5244"/>
                    <a:pt x="2588" y="5244"/>
                  </a:cubicBezTo>
                  <a:cubicBezTo>
                    <a:pt x="2773" y="5244"/>
                    <a:pt x="2960" y="5221"/>
                    <a:pt x="3144" y="5176"/>
                  </a:cubicBezTo>
                  <a:cubicBezTo>
                    <a:pt x="4073" y="4973"/>
                    <a:pt x="5025" y="4390"/>
                    <a:pt x="5454" y="3509"/>
                  </a:cubicBezTo>
                  <a:cubicBezTo>
                    <a:pt x="5680" y="3033"/>
                    <a:pt x="5704" y="2532"/>
                    <a:pt x="5620" y="2020"/>
                  </a:cubicBezTo>
                  <a:cubicBezTo>
                    <a:pt x="5549" y="1532"/>
                    <a:pt x="5501" y="973"/>
                    <a:pt x="5156" y="592"/>
                  </a:cubicBezTo>
                  <a:cubicBezTo>
                    <a:pt x="4835" y="246"/>
                    <a:pt x="4311" y="92"/>
                    <a:pt x="3846" y="20"/>
                  </a:cubicBezTo>
                  <a:cubicBezTo>
                    <a:pt x="3740" y="8"/>
                    <a:pt x="3633" y="1"/>
                    <a:pt x="3526" y="1"/>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
        <p:nvSpPr>
          <p:cNvPr id="3218" name="Google Shape;3218;p76"/>
          <p:cNvSpPr/>
          <p:nvPr/>
        </p:nvSpPr>
        <p:spPr>
          <a:xfrm>
            <a:off x="1188270" y="699477"/>
            <a:ext cx="1377652" cy="309587"/>
          </a:xfrm>
          <a:custGeom>
            <a:avLst/>
            <a:gdLst/>
            <a:ahLst/>
            <a:cxnLst/>
            <a:rect l="l" t="t" r="r" b="b"/>
            <a:pathLst>
              <a:path w="20980" h="4715" extrusionOk="0">
                <a:moveTo>
                  <a:pt x="13887" y="0"/>
                </a:moveTo>
                <a:cubicBezTo>
                  <a:pt x="13750" y="0"/>
                  <a:pt x="13622" y="137"/>
                  <a:pt x="13657" y="292"/>
                </a:cubicBezTo>
                <a:cubicBezTo>
                  <a:pt x="13907" y="1376"/>
                  <a:pt x="14240" y="2423"/>
                  <a:pt x="14657" y="3447"/>
                </a:cubicBezTo>
                <a:cubicBezTo>
                  <a:pt x="13704" y="2483"/>
                  <a:pt x="12752" y="1507"/>
                  <a:pt x="11788" y="530"/>
                </a:cubicBezTo>
                <a:cubicBezTo>
                  <a:pt x="11746" y="486"/>
                  <a:pt x="11695" y="468"/>
                  <a:pt x="11644" y="468"/>
                </a:cubicBezTo>
                <a:cubicBezTo>
                  <a:pt x="11486" y="468"/>
                  <a:pt x="11326" y="643"/>
                  <a:pt x="11442" y="804"/>
                </a:cubicBezTo>
                <a:cubicBezTo>
                  <a:pt x="11776" y="1328"/>
                  <a:pt x="12085" y="1864"/>
                  <a:pt x="12347" y="2423"/>
                </a:cubicBezTo>
                <a:cubicBezTo>
                  <a:pt x="12050" y="2018"/>
                  <a:pt x="11740" y="1626"/>
                  <a:pt x="11407" y="1256"/>
                </a:cubicBezTo>
                <a:cubicBezTo>
                  <a:pt x="11360" y="1204"/>
                  <a:pt x="11307" y="1182"/>
                  <a:pt x="11256" y="1182"/>
                </a:cubicBezTo>
                <a:cubicBezTo>
                  <a:pt x="11111" y="1182"/>
                  <a:pt x="10982" y="1360"/>
                  <a:pt x="11061" y="1518"/>
                </a:cubicBezTo>
                <a:cubicBezTo>
                  <a:pt x="11299" y="2030"/>
                  <a:pt x="11549" y="2530"/>
                  <a:pt x="11799" y="3042"/>
                </a:cubicBezTo>
                <a:cubicBezTo>
                  <a:pt x="11228" y="2483"/>
                  <a:pt x="10668" y="1923"/>
                  <a:pt x="10109" y="1364"/>
                </a:cubicBezTo>
                <a:cubicBezTo>
                  <a:pt x="10069" y="1323"/>
                  <a:pt x="10018" y="1306"/>
                  <a:pt x="9967" y="1306"/>
                </a:cubicBezTo>
                <a:cubicBezTo>
                  <a:pt x="9838" y="1306"/>
                  <a:pt x="9709" y="1421"/>
                  <a:pt x="9752" y="1566"/>
                </a:cubicBezTo>
                <a:cubicBezTo>
                  <a:pt x="9918" y="2054"/>
                  <a:pt x="10097" y="2542"/>
                  <a:pt x="10287" y="3031"/>
                </a:cubicBezTo>
                <a:cubicBezTo>
                  <a:pt x="9787" y="2411"/>
                  <a:pt x="9287" y="1792"/>
                  <a:pt x="8787" y="1185"/>
                </a:cubicBezTo>
                <a:cubicBezTo>
                  <a:pt x="8745" y="1134"/>
                  <a:pt x="8695" y="1112"/>
                  <a:pt x="8646" y="1112"/>
                </a:cubicBezTo>
                <a:cubicBezTo>
                  <a:pt x="8500" y="1112"/>
                  <a:pt x="8359" y="1299"/>
                  <a:pt x="8430" y="1459"/>
                </a:cubicBezTo>
                <a:cubicBezTo>
                  <a:pt x="8597" y="1768"/>
                  <a:pt x="8751" y="2090"/>
                  <a:pt x="8906" y="2399"/>
                </a:cubicBezTo>
                <a:cubicBezTo>
                  <a:pt x="8692" y="2185"/>
                  <a:pt x="8478" y="1959"/>
                  <a:pt x="8251" y="1757"/>
                </a:cubicBezTo>
                <a:cubicBezTo>
                  <a:pt x="8204" y="1713"/>
                  <a:pt x="8152" y="1694"/>
                  <a:pt x="8101" y="1694"/>
                </a:cubicBezTo>
                <a:cubicBezTo>
                  <a:pt x="7972" y="1694"/>
                  <a:pt x="7857" y="1817"/>
                  <a:pt x="7882" y="1971"/>
                </a:cubicBezTo>
                <a:cubicBezTo>
                  <a:pt x="7954" y="2399"/>
                  <a:pt x="8061" y="2828"/>
                  <a:pt x="8228" y="3221"/>
                </a:cubicBezTo>
                <a:cubicBezTo>
                  <a:pt x="7775" y="2947"/>
                  <a:pt x="7311" y="2661"/>
                  <a:pt x="6870" y="2364"/>
                </a:cubicBezTo>
                <a:cubicBezTo>
                  <a:pt x="6846" y="2349"/>
                  <a:pt x="6820" y="2342"/>
                  <a:pt x="6793" y="2342"/>
                </a:cubicBezTo>
                <a:cubicBezTo>
                  <a:pt x="6716" y="2342"/>
                  <a:pt x="6638" y="2400"/>
                  <a:pt x="6620" y="2471"/>
                </a:cubicBezTo>
                <a:cubicBezTo>
                  <a:pt x="6549" y="2685"/>
                  <a:pt x="6525" y="2923"/>
                  <a:pt x="6573" y="3150"/>
                </a:cubicBezTo>
                <a:cubicBezTo>
                  <a:pt x="4572" y="2447"/>
                  <a:pt x="2405" y="2090"/>
                  <a:pt x="298" y="2042"/>
                </a:cubicBezTo>
                <a:cubicBezTo>
                  <a:pt x="0" y="2042"/>
                  <a:pt x="0" y="2495"/>
                  <a:pt x="298" y="2495"/>
                </a:cubicBezTo>
                <a:cubicBezTo>
                  <a:pt x="2548" y="2578"/>
                  <a:pt x="4715" y="2995"/>
                  <a:pt x="6858" y="3685"/>
                </a:cubicBezTo>
                <a:cubicBezTo>
                  <a:pt x="6874" y="3690"/>
                  <a:pt x="6890" y="3692"/>
                  <a:pt x="6906" y="3692"/>
                </a:cubicBezTo>
                <a:cubicBezTo>
                  <a:pt x="7047" y="3692"/>
                  <a:pt x="7181" y="3516"/>
                  <a:pt x="7085" y="3388"/>
                </a:cubicBezTo>
                <a:cubicBezTo>
                  <a:pt x="6954" y="3197"/>
                  <a:pt x="6882" y="3007"/>
                  <a:pt x="6894" y="2804"/>
                </a:cubicBezTo>
                <a:lnTo>
                  <a:pt x="6894" y="2804"/>
                </a:lnTo>
                <a:cubicBezTo>
                  <a:pt x="7478" y="3197"/>
                  <a:pt x="8049" y="3602"/>
                  <a:pt x="8632" y="3995"/>
                </a:cubicBezTo>
                <a:cubicBezTo>
                  <a:pt x="8669" y="4020"/>
                  <a:pt x="8707" y="4031"/>
                  <a:pt x="8743" y="4031"/>
                </a:cubicBezTo>
                <a:cubicBezTo>
                  <a:pt x="8890" y="4031"/>
                  <a:pt x="9007" y="3841"/>
                  <a:pt x="8930" y="3697"/>
                </a:cubicBezTo>
                <a:cubicBezTo>
                  <a:pt x="8740" y="3340"/>
                  <a:pt x="8597" y="2971"/>
                  <a:pt x="8478" y="2590"/>
                </a:cubicBezTo>
                <a:lnTo>
                  <a:pt x="8478" y="2590"/>
                </a:lnTo>
                <a:cubicBezTo>
                  <a:pt x="8918" y="3042"/>
                  <a:pt x="9323" y="3519"/>
                  <a:pt x="9704" y="4019"/>
                </a:cubicBezTo>
                <a:cubicBezTo>
                  <a:pt x="9756" y="4089"/>
                  <a:pt x="9824" y="4119"/>
                  <a:pt x="9890" y="4119"/>
                </a:cubicBezTo>
                <a:cubicBezTo>
                  <a:pt x="10035" y="4119"/>
                  <a:pt x="10167" y="3973"/>
                  <a:pt x="10085" y="3793"/>
                </a:cubicBezTo>
                <a:cubicBezTo>
                  <a:pt x="9942" y="3519"/>
                  <a:pt x="9811" y="3233"/>
                  <a:pt x="9668" y="2959"/>
                </a:cubicBezTo>
                <a:lnTo>
                  <a:pt x="9668" y="2959"/>
                </a:lnTo>
                <a:cubicBezTo>
                  <a:pt x="10121" y="3495"/>
                  <a:pt x="10561" y="4043"/>
                  <a:pt x="11002" y="4578"/>
                </a:cubicBezTo>
                <a:cubicBezTo>
                  <a:pt x="11045" y="4631"/>
                  <a:pt x="11097" y="4653"/>
                  <a:pt x="11147" y="4653"/>
                </a:cubicBezTo>
                <a:cubicBezTo>
                  <a:pt x="11291" y="4653"/>
                  <a:pt x="11426" y="4475"/>
                  <a:pt x="11347" y="4316"/>
                </a:cubicBezTo>
                <a:cubicBezTo>
                  <a:pt x="11002" y="3662"/>
                  <a:pt x="10704" y="2995"/>
                  <a:pt x="10454" y="2304"/>
                </a:cubicBezTo>
                <a:lnTo>
                  <a:pt x="10454" y="2304"/>
                </a:lnTo>
                <a:cubicBezTo>
                  <a:pt x="11097" y="2947"/>
                  <a:pt x="11752" y="3602"/>
                  <a:pt x="12407" y="4257"/>
                </a:cubicBezTo>
                <a:cubicBezTo>
                  <a:pt x="12452" y="4302"/>
                  <a:pt x="12503" y="4321"/>
                  <a:pt x="12551" y="4321"/>
                </a:cubicBezTo>
                <a:cubicBezTo>
                  <a:pt x="12694" y="4321"/>
                  <a:pt x="12820" y="4155"/>
                  <a:pt x="12740" y="3995"/>
                </a:cubicBezTo>
                <a:cubicBezTo>
                  <a:pt x="12633" y="3757"/>
                  <a:pt x="12526" y="3531"/>
                  <a:pt x="12419" y="3304"/>
                </a:cubicBezTo>
                <a:lnTo>
                  <a:pt x="12419" y="3304"/>
                </a:lnTo>
                <a:cubicBezTo>
                  <a:pt x="12657" y="3673"/>
                  <a:pt x="12895" y="4043"/>
                  <a:pt x="13121" y="4435"/>
                </a:cubicBezTo>
                <a:cubicBezTo>
                  <a:pt x="13166" y="4512"/>
                  <a:pt x="13238" y="4545"/>
                  <a:pt x="13310" y="4545"/>
                </a:cubicBezTo>
                <a:cubicBezTo>
                  <a:pt x="13451" y="4545"/>
                  <a:pt x="13593" y="4422"/>
                  <a:pt x="13538" y="4257"/>
                </a:cubicBezTo>
                <a:cubicBezTo>
                  <a:pt x="13323" y="3507"/>
                  <a:pt x="13038" y="2792"/>
                  <a:pt x="12692" y="2090"/>
                </a:cubicBezTo>
                <a:lnTo>
                  <a:pt x="12692" y="2090"/>
                </a:lnTo>
                <a:cubicBezTo>
                  <a:pt x="13526" y="2947"/>
                  <a:pt x="14371" y="3793"/>
                  <a:pt x="15205" y="4650"/>
                </a:cubicBezTo>
                <a:cubicBezTo>
                  <a:pt x="15253" y="4695"/>
                  <a:pt x="15305" y="4714"/>
                  <a:pt x="15356" y="4714"/>
                </a:cubicBezTo>
                <a:cubicBezTo>
                  <a:pt x="15504" y="4714"/>
                  <a:pt x="15630" y="4545"/>
                  <a:pt x="15550" y="4376"/>
                </a:cubicBezTo>
                <a:cubicBezTo>
                  <a:pt x="15026" y="3269"/>
                  <a:pt x="14597" y="2126"/>
                  <a:pt x="14288" y="947"/>
                </a:cubicBezTo>
                <a:lnTo>
                  <a:pt x="14288" y="947"/>
                </a:lnTo>
                <a:cubicBezTo>
                  <a:pt x="15988" y="2601"/>
                  <a:pt x="18016" y="4266"/>
                  <a:pt x="20466" y="4266"/>
                </a:cubicBezTo>
                <a:cubicBezTo>
                  <a:pt x="20573" y="4266"/>
                  <a:pt x="20680" y="4263"/>
                  <a:pt x="20789" y="4257"/>
                </a:cubicBezTo>
                <a:cubicBezTo>
                  <a:pt x="20967" y="4245"/>
                  <a:pt x="20979" y="3971"/>
                  <a:pt x="20789" y="3971"/>
                </a:cubicBezTo>
                <a:cubicBezTo>
                  <a:pt x="18050" y="3959"/>
                  <a:pt x="15860" y="1888"/>
                  <a:pt x="14038" y="66"/>
                </a:cubicBezTo>
                <a:cubicBezTo>
                  <a:pt x="13992" y="20"/>
                  <a:pt x="13939" y="0"/>
                  <a:pt x="13887" y="0"/>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3146" name="Shape 3146"/>
        <p:cNvGrpSpPr/>
        <p:nvPr/>
      </p:nvGrpSpPr>
      <p:grpSpPr>
        <a:xfrm>
          <a:off x="0" y="0"/>
          <a:ext cx="0" cy="0"/>
          <a:chOff x="0" y="0"/>
          <a:chExt cx="0" cy="0"/>
        </a:xfrm>
      </p:grpSpPr>
      <p:sp>
        <p:nvSpPr>
          <p:cNvPr id="3147" name="Google Shape;3147;p75"/>
          <p:cNvSpPr txBox="1"/>
          <p:nvPr>
            <p:ph type="title"/>
          </p:nvPr>
        </p:nvSpPr>
        <p:spPr>
          <a:xfrm>
            <a:off x="3484953" y="739146"/>
            <a:ext cx="3339000" cy="105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Thanks!</a:t>
            </a:r>
            <a:endParaRPr lang="en-GB"/>
          </a:p>
        </p:txBody>
      </p:sp>
      <p:grpSp>
        <p:nvGrpSpPr>
          <p:cNvPr id="3150" name="Google Shape;3150;p75"/>
          <p:cNvGrpSpPr/>
          <p:nvPr/>
        </p:nvGrpSpPr>
        <p:grpSpPr>
          <a:xfrm>
            <a:off x="3589975" y="2961046"/>
            <a:ext cx="583600" cy="579225"/>
            <a:chOff x="2774860" y="2981459"/>
            <a:chExt cx="583600" cy="579225"/>
          </a:xfrm>
        </p:grpSpPr>
        <p:sp>
          <p:nvSpPr>
            <p:cNvPr id="3151" name="Google Shape;3151;p75"/>
            <p:cNvSpPr/>
            <p:nvPr/>
          </p:nvSpPr>
          <p:spPr>
            <a:xfrm>
              <a:off x="2780600" y="2987600"/>
              <a:ext cx="572100" cy="572100"/>
            </a:xfrm>
            <a:prstGeom prst="ellipse">
              <a:avLst/>
            </a:prstGeom>
            <a:no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2" name="Google Shape;3152;p75"/>
            <p:cNvSpPr/>
            <p:nvPr/>
          </p:nvSpPr>
          <p:spPr>
            <a:xfrm>
              <a:off x="2774860" y="2981459"/>
              <a:ext cx="583600" cy="579225"/>
            </a:xfrm>
            <a:custGeom>
              <a:avLst/>
              <a:gdLst/>
              <a:ahLst/>
              <a:cxnLst/>
              <a:rect l="l" t="t" r="r" b="b"/>
              <a:pathLst>
                <a:path w="23344" h="23169" extrusionOk="0">
                  <a:moveTo>
                    <a:pt x="11117" y="56"/>
                  </a:moveTo>
                  <a:cubicBezTo>
                    <a:pt x="8225" y="279"/>
                    <a:pt x="3998" y="2758"/>
                    <a:pt x="2154" y="4633"/>
                  </a:cubicBezTo>
                  <a:cubicBezTo>
                    <a:pt x="311" y="6508"/>
                    <a:pt x="-135" y="8669"/>
                    <a:pt x="56" y="11307"/>
                  </a:cubicBezTo>
                  <a:cubicBezTo>
                    <a:pt x="247" y="13945"/>
                    <a:pt x="1423" y="18491"/>
                    <a:pt x="3298" y="20461"/>
                  </a:cubicBezTo>
                  <a:cubicBezTo>
                    <a:pt x="5173" y="22432"/>
                    <a:pt x="8510" y="23289"/>
                    <a:pt x="11307" y="23130"/>
                  </a:cubicBezTo>
                  <a:cubicBezTo>
                    <a:pt x="14104" y="22971"/>
                    <a:pt x="18077" y="21350"/>
                    <a:pt x="20079" y="19507"/>
                  </a:cubicBezTo>
                  <a:cubicBezTo>
                    <a:pt x="22081" y="17664"/>
                    <a:pt x="23416" y="14772"/>
                    <a:pt x="23321" y="12070"/>
                  </a:cubicBezTo>
                  <a:cubicBezTo>
                    <a:pt x="23226" y="9369"/>
                    <a:pt x="21541" y="5300"/>
                    <a:pt x="19507" y="3298"/>
                  </a:cubicBezTo>
                  <a:cubicBezTo>
                    <a:pt x="17473" y="1296"/>
                    <a:pt x="14009" y="-166"/>
                    <a:pt x="11117" y="56"/>
                  </a:cubicBezTo>
                  <a:close/>
                </a:path>
              </a:pathLst>
            </a:custGeom>
            <a:solidFill>
              <a:schemeClr val="lt2"/>
            </a:solidFill>
            <a:ln w="38100" cap="flat" cmpd="sng">
              <a:solidFill>
                <a:schemeClr val="accent6"/>
              </a:solidFill>
              <a:prstDash val="solid"/>
              <a:round/>
              <a:headEnd type="none" w="med" len="med"/>
              <a:tailEnd type="none" w="med" len="med"/>
            </a:ln>
            <a:effectLst>
              <a:outerShdw blurRad="57150" dist="19050" dir="5400000" algn="bl" rotWithShape="0">
                <a:srgbClr val="000000">
                  <a:alpha val="50000"/>
                </a:srgbClr>
              </a:outerShdw>
            </a:effectLst>
          </p:spPr>
        </p:sp>
      </p:grpSp>
      <p:sp>
        <p:nvSpPr>
          <p:cNvPr id="3153" name="Google Shape;3153;p75"/>
          <p:cNvSpPr/>
          <p:nvPr/>
        </p:nvSpPr>
        <p:spPr>
          <a:xfrm>
            <a:off x="4409975" y="2961046"/>
            <a:ext cx="583600" cy="579225"/>
          </a:xfrm>
          <a:custGeom>
            <a:avLst/>
            <a:gdLst/>
            <a:ahLst/>
            <a:cxnLst/>
            <a:rect l="l" t="t" r="r" b="b"/>
            <a:pathLst>
              <a:path w="23344" h="23169" extrusionOk="0">
                <a:moveTo>
                  <a:pt x="11117" y="56"/>
                </a:moveTo>
                <a:cubicBezTo>
                  <a:pt x="8225" y="279"/>
                  <a:pt x="3998" y="2758"/>
                  <a:pt x="2154" y="4633"/>
                </a:cubicBezTo>
                <a:cubicBezTo>
                  <a:pt x="311" y="6508"/>
                  <a:pt x="-135" y="8669"/>
                  <a:pt x="56" y="11307"/>
                </a:cubicBezTo>
                <a:cubicBezTo>
                  <a:pt x="247" y="13945"/>
                  <a:pt x="1423" y="18491"/>
                  <a:pt x="3298" y="20461"/>
                </a:cubicBezTo>
                <a:cubicBezTo>
                  <a:pt x="5173" y="22432"/>
                  <a:pt x="8510" y="23289"/>
                  <a:pt x="11307" y="23130"/>
                </a:cubicBezTo>
                <a:cubicBezTo>
                  <a:pt x="14104" y="22971"/>
                  <a:pt x="18077" y="21350"/>
                  <a:pt x="20079" y="19507"/>
                </a:cubicBezTo>
                <a:cubicBezTo>
                  <a:pt x="22081" y="17664"/>
                  <a:pt x="23416" y="14772"/>
                  <a:pt x="23321" y="12070"/>
                </a:cubicBezTo>
                <a:cubicBezTo>
                  <a:pt x="23226" y="9369"/>
                  <a:pt x="21541" y="5300"/>
                  <a:pt x="19507" y="3298"/>
                </a:cubicBezTo>
                <a:cubicBezTo>
                  <a:pt x="17473" y="1296"/>
                  <a:pt x="14009" y="-166"/>
                  <a:pt x="11117" y="56"/>
                </a:cubicBezTo>
                <a:close/>
              </a:path>
            </a:pathLst>
          </a:custGeom>
          <a:solidFill>
            <a:schemeClr val="lt2"/>
          </a:solidFill>
          <a:ln w="38100" cap="flat" cmpd="sng">
            <a:solidFill>
              <a:schemeClr val="accent6"/>
            </a:solidFill>
            <a:prstDash val="solid"/>
            <a:round/>
            <a:headEnd type="none" w="med" len="med"/>
            <a:tailEnd type="none" w="med" len="med"/>
          </a:ln>
          <a:effectLst>
            <a:outerShdw blurRad="57150" dist="19050" dir="5400000" algn="bl" rotWithShape="0">
              <a:srgbClr val="000000">
                <a:alpha val="50000"/>
              </a:srgbClr>
            </a:outerShdw>
          </a:effectLst>
        </p:spPr>
      </p:sp>
      <p:sp>
        <p:nvSpPr>
          <p:cNvPr id="3154" name="Google Shape;3154;p75"/>
          <p:cNvSpPr/>
          <p:nvPr/>
        </p:nvSpPr>
        <p:spPr>
          <a:xfrm>
            <a:off x="5229975" y="2961046"/>
            <a:ext cx="583600" cy="579225"/>
          </a:xfrm>
          <a:custGeom>
            <a:avLst/>
            <a:gdLst/>
            <a:ahLst/>
            <a:cxnLst/>
            <a:rect l="l" t="t" r="r" b="b"/>
            <a:pathLst>
              <a:path w="23344" h="23169" extrusionOk="0">
                <a:moveTo>
                  <a:pt x="11117" y="56"/>
                </a:moveTo>
                <a:cubicBezTo>
                  <a:pt x="8225" y="279"/>
                  <a:pt x="3998" y="2758"/>
                  <a:pt x="2154" y="4633"/>
                </a:cubicBezTo>
                <a:cubicBezTo>
                  <a:pt x="311" y="6508"/>
                  <a:pt x="-135" y="8669"/>
                  <a:pt x="56" y="11307"/>
                </a:cubicBezTo>
                <a:cubicBezTo>
                  <a:pt x="247" y="13945"/>
                  <a:pt x="1423" y="18491"/>
                  <a:pt x="3298" y="20461"/>
                </a:cubicBezTo>
                <a:cubicBezTo>
                  <a:pt x="5173" y="22432"/>
                  <a:pt x="8510" y="23289"/>
                  <a:pt x="11307" y="23130"/>
                </a:cubicBezTo>
                <a:cubicBezTo>
                  <a:pt x="14104" y="22971"/>
                  <a:pt x="18077" y="21350"/>
                  <a:pt x="20079" y="19507"/>
                </a:cubicBezTo>
                <a:cubicBezTo>
                  <a:pt x="22081" y="17664"/>
                  <a:pt x="23416" y="14772"/>
                  <a:pt x="23321" y="12070"/>
                </a:cubicBezTo>
                <a:cubicBezTo>
                  <a:pt x="23226" y="9369"/>
                  <a:pt x="21541" y="5300"/>
                  <a:pt x="19507" y="3298"/>
                </a:cubicBezTo>
                <a:cubicBezTo>
                  <a:pt x="17473" y="1296"/>
                  <a:pt x="14009" y="-166"/>
                  <a:pt x="11117" y="56"/>
                </a:cubicBezTo>
                <a:close/>
              </a:path>
            </a:pathLst>
          </a:custGeom>
          <a:solidFill>
            <a:schemeClr val="lt2"/>
          </a:solidFill>
          <a:ln w="38100" cap="flat" cmpd="sng">
            <a:solidFill>
              <a:schemeClr val="accent6"/>
            </a:solidFill>
            <a:prstDash val="solid"/>
            <a:round/>
            <a:headEnd type="none" w="med" len="med"/>
            <a:tailEnd type="none" w="med" len="med"/>
          </a:ln>
          <a:effectLst>
            <a:outerShdw blurRad="57150" dist="19050" dir="5400000" algn="bl" rotWithShape="0">
              <a:srgbClr val="000000">
                <a:alpha val="50000"/>
              </a:srgbClr>
            </a:outerShdw>
          </a:effectLst>
        </p:spPr>
      </p:sp>
      <p:grpSp>
        <p:nvGrpSpPr>
          <p:cNvPr id="3167" name="Google Shape;3167;p75"/>
          <p:cNvGrpSpPr/>
          <p:nvPr/>
        </p:nvGrpSpPr>
        <p:grpSpPr>
          <a:xfrm>
            <a:off x="1159170" y="487257"/>
            <a:ext cx="2191277" cy="3704165"/>
            <a:chOff x="741975" y="719667"/>
            <a:chExt cx="2191277" cy="3704165"/>
          </a:xfrm>
        </p:grpSpPr>
        <p:grpSp>
          <p:nvGrpSpPr>
            <p:cNvPr id="3168" name="Google Shape;3168;p75"/>
            <p:cNvGrpSpPr/>
            <p:nvPr/>
          </p:nvGrpSpPr>
          <p:grpSpPr>
            <a:xfrm rot="394363">
              <a:off x="813330" y="832427"/>
              <a:ext cx="2048566" cy="1364401"/>
              <a:chOff x="4292469" y="2051025"/>
              <a:chExt cx="625800" cy="416800"/>
            </a:xfrm>
          </p:grpSpPr>
          <p:sp>
            <p:nvSpPr>
              <p:cNvPr id="3169" name="Google Shape;3169;p75"/>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170" name="Google Shape;3170;p75"/>
              <p:cNvGrpSpPr/>
              <p:nvPr/>
            </p:nvGrpSpPr>
            <p:grpSpPr>
              <a:xfrm>
                <a:off x="4292469" y="2051175"/>
                <a:ext cx="625800" cy="416500"/>
                <a:chOff x="3947100" y="2040200"/>
                <a:chExt cx="625800" cy="416500"/>
              </a:xfrm>
            </p:grpSpPr>
            <p:sp>
              <p:nvSpPr>
                <p:cNvPr id="3171" name="Google Shape;3171;p75"/>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2" name="Google Shape;3172;p75"/>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3" name="Google Shape;3173;p75"/>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4" name="Google Shape;3174;p75"/>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5" name="Google Shape;3175;p75"/>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6" name="Google Shape;3176;p75"/>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7" name="Google Shape;3177;p75"/>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8" name="Google Shape;3178;p75"/>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9" name="Google Shape;3179;p75"/>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0" name="Google Shape;3180;p75"/>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1" name="Google Shape;3181;p75"/>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2" name="Google Shape;3182;p75"/>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3" name="Google Shape;3183;p75"/>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4" name="Google Shape;3184;p75"/>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5" name="Google Shape;3185;p75"/>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6" name="Google Shape;3186;p75"/>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7" name="Google Shape;3187;p75"/>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8" name="Google Shape;3188;p75"/>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189" name="Google Shape;3189;p75"/>
            <p:cNvGrpSpPr/>
            <p:nvPr/>
          </p:nvGrpSpPr>
          <p:grpSpPr>
            <a:xfrm>
              <a:off x="765748" y="2614843"/>
              <a:ext cx="2019505" cy="1808989"/>
              <a:chOff x="4178475" y="1543550"/>
              <a:chExt cx="445925" cy="399450"/>
            </a:xfrm>
          </p:grpSpPr>
          <p:sp>
            <p:nvSpPr>
              <p:cNvPr id="3190" name="Google Shape;3190;p75"/>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191" name="Google Shape;3191;p75"/>
              <p:cNvGrpSpPr/>
              <p:nvPr/>
            </p:nvGrpSpPr>
            <p:grpSpPr>
              <a:xfrm>
                <a:off x="4178475" y="1543563"/>
                <a:ext cx="445925" cy="399425"/>
                <a:chOff x="4178475" y="1543575"/>
                <a:chExt cx="445925" cy="399425"/>
              </a:xfrm>
            </p:grpSpPr>
            <p:sp>
              <p:nvSpPr>
                <p:cNvPr id="3192" name="Google Shape;3192;p75"/>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3" name="Google Shape;3193;p75"/>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4" name="Google Shape;3194;p75"/>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5" name="Google Shape;3195;p75"/>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6" name="Google Shape;3196;p75"/>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7" name="Google Shape;3197;p75"/>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8" name="Google Shape;3198;p75"/>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9" name="Google Shape;3199;p75"/>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0" name="Google Shape;3200;p75"/>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1" name="Google Shape;3201;p75"/>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2" name="Google Shape;3202;p75"/>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3" name="Google Shape;3203;p75"/>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4" name="Google Shape;3204;p75"/>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5" name="Google Shape;3205;p75"/>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6" name="Google Shape;3206;p75"/>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7" name="Google Shape;3207;p75"/>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8" name="Google Shape;3208;p75"/>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9" name="Google Shape;3209;p75"/>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210" name="Google Shape;3210;p75"/>
            <p:cNvSpPr/>
            <p:nvPr/>
          </p:nvSpPr>
          <p:spPr>
            <a:xfrm>
              <a:off x="2281261" y="26565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Text Box 9"/>
          <p:cNvSpPr txBox="1"/>
          <p:nvPr/>
        </p:nvSpPr>
        <p:spPr>
          <a:xfrm flipV="1">
            <a:off x="5109845" y="4032250"/>
            <a:ext cx="1511935" cy="348615"/>
          </a:xfrm>
          <a:prstGeom prst="rect">
            <a:avLst/>
          </a:prstGeom>
          <a:noFill/>
        </p:spPr>
        <p:txBody>
          <a:bodyPr wrap="square" rtlCol="0">
            <a:noAutofit/>
          </a:bodyPr>
          <a:p>
            <a:endParaRPr lang="en-US"/>
          </a:p>
        </p:txBody>
      </p:sp>
      <p:sp>
        <p:nvSpPr>
          <p:cNvPr id="11" name="Text Box 10"/>
          <p:cNvSpPr txBox="1"/>
          <p:nvPr/>
        </p:nvSpPr>
        <p:spPr>
          <a:xfrm>
            <a:off x="3531235" y="3639185"/>
            <a:ext cx="4547235" cy="401320"/>
          </a:xfrm>
          <a:prstGeom prst="rect">
            <a:avLst/>
          </a:prstGeom>
          <a:gradFill>
            <a:gsLst>
              <a:gs pos="0">
                <a:srgbClr val="012D86"/>
              </a:gs>
              <a:gs pos="100000">
                <a:srgbClr val="0E2557"/>
              </a:gs>
            </a:gsLst>
            <a:lin scaled="0"/>
          </a:gradFill>
        </p:spPr>
        <p:txBody>
          <a:bodyPr wrap="square" rtlCol="0">
            <a:noAutofit/>
          </a:bodyPr>
          <a:p>
            <a:endParaRPr lang="en-US"/>
          </a:p>
        </p:txBody>
      </p:sp>
      <p:grpSp>
        <p:nvGrpSpPr>
          <p:cNvPr id="2275" name="Google Shape;2275;p48"/>
          <p:cNvGrpSpPr/>
          <p:nvPr/>
        </p:nvGrpSpPr>
        <p:grpSpPr>
          <a:xfrm rot="2173497">
            <a:off x="5761028" y="1727382"/>
            <a:ext cx="1656623" cy="1009579"/>
            <a:chOff x="6225980" y="3998667"/>
            <a:chExt cx="1339618" cy="816390"/>
          </a:xfrm>
        </p:grpSpPr>
        <p:sp>
          <p:nvSpPr>
            <p:cNvPr id="2276" name="Google Shape;2276;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grpSp>
          <p:nvGrpSpPr>
            <p:cNvPr id="2277" name="Google Shape;2277;p48"/>
            <p:cNvGrpSpPr/>
            <p:nvPr/>
          </p:nvGrpSpPr>
          <p:grpSpPr>
            <a:xfrm>
              <a:off x="6225980" y="3998849"/>
              <a:ext cx="1339598" cy="816004"/>
              <a:chOff x="5214650" y="2724475"/>
              <a:chExt cx="434300" cy="264550"/>
            </a:xfrm>
          </p:grpSpPr>
          <p:sp>
            <p:nvSpPr>
              <p:cNvPr id="2278" name="Google Shape;2278;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79" name="Google Shape;2279;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80" name="Google Shape;2280;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81" name="Google Shape;2281;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grpSp>
        <p:nvGrpSpPr>
          <p:cNvPr id="1993" name="Google Shape;1993;p41"/>
          <p:cNvGrpSpPr/>
          <p:nvPr/>
        </p:nvGrpSpPr>
        <p:grpSpPr>
          <a:xfrm>
            <a:off x="6521450" y="3154045"/>
            <a:ext cx="1232535" cy="1422400"/>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a:xfrm>
            <a:off x="1459865" y="2334895"/>
            <a:ext cx="6952615" cy="1560830"/>
          </a:xfrm>
        </p:spPr>
        <p:txBody>
          <a:bodyPr/>
          <a:p>
            <a:r>
              <a:rPr lang="en-US" sz="3600"/>
              <a:t>Pada umumnya di SD belum terdapat guru BK secara khusus , oleh karenanya, pengetahuan tentang pendekatan guru sebagai seorang pembimbing sangat perlu dimiliki</a:t>
            </a:r>
            <a:endParaRPr lang="en-US"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216" name="Shape 2216"/>
        <p:cNvGrpSpPr/>
        <p:nvPr/>
      </p:nvGrpSpPr>
      <p:grpSpPr>
        <a:xfrm>
          <a:off x="0" y="0"/>
          <a:ext cx="0" cy="0"/>
          <a:chOff x="0" y="0"/>
          <a:chExt cx="0" cy="0"/>
        </a:xfrm>
      </p:grpSpPr>
      <p:sp>
        <p:nvSpPr>
          <p:cNvPr id="2217" name="Google Shape;2217;p46"/>
          <p:cNvSpPr txBox="1"/>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2000"/>
              <a:t>Tujuan bab ini adalah  mampu membedakan pendekatan yang biasa dilakukan guru dengan pendekatan yang dilakukan sebagai seorang pembimbing</a:t>
            </a:r>
            <a:endParaRPr lang="en-US" altLang="en-GB" sz="2000"/>
          </a:p>
        </p:txBody>
      </p:sp>
      <p:sp>
        <p:nvSpPr>
          <p:cNvPr id="2218" name="Google Shape;2218;p46"/>
          <p:cNvSpPr txBox="1"/>
          <p:nvPr>
            <p:ph type="subTitle" idx="1"/>
          </p:nvPr>
        </p:nvSpPr>
        <p:spPr>
          <a:xfrm>
            <a:off x="4664075" y="1759585"/>
            <a:ext cx="3766820" cy="1026160"/>
          </a:xfrm>
          <a:prstGeom prst="rect">
            <a:avLst/>
          </a:prstGeom>
          <a:solidFill>
            <a:schemeClr val="tx2">
              <a:lumMod val="20000"/>
              <a:lumOff val="80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US" altLang="en-GB"/>
              <a:t>Pendekatan sebagai pembimbing adalah menghindari penggunaan sanksi bagi siswa yang bermasalah.</a:t>
            </a:r>
            <a:endParaRPr lang="en-US" altLang="en-GB"/>
          </a:p>
        </p:txBody>
      </p:sp>
      <p:sp>
        <p:nvSpPr>
          <p:cNvPr id="2219" name="Google Shape;2219;p46"/>
          <p:cNvSpPr txBox="1"/>
          <p:nvPr>
            <p:ph type="subTitle" idx="2"/>
          </p:nvPr>
        </p:nvSpPr>
        <p:spPr>
          <a:xfrm>
            <a:off x="720090" y="1759585"/>
            <a:ext cx="3766820" cy="1026795"/>
          </a:xfrm>
          <a:prstGeom prst="rect">
            <a:avLst/>
          </a:prstGeom>
          <a:solidFill>
            <a:schemeClr val="tx1">
              <a:lumMod val="10000"/>
              <a:lumOff val="90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US" altLang="en-GB"/>
              <a:t>Pendekatan sebagai guru dalam mengahadapi siswa bermasalah </a:t>
            </a:r>
            <a:r>
              <a:rPr lang="en-US" altLang="en-GB" b="1"/>
              <a:t>cenderung menggunakan sanksi / hukuman.</a:t>
            </a:r>
            <a:endParaRPr lang="en-US" altLang="en-GB" b="1"/>
          </a:p>
        </p:txBody>
      </p:sp>
      <p:sp>
        <p:nvSpPr>
          <p:cNvPr id="2220" name="Google Shape;2220;p46"/>
          <p:cNvSpPr/>
          <p:nvPr/>
        </p:nvSpPr>
        <p:spPr>
          <a:xfrm>
            <a:off x="-222475" y="3710249"/>
            <a:ext cx="6064200" cy="1585650"/>
          </a:xfrm>
          <a:custGeom>
            <a:avLst/>
            <a:gdLst/>
            <a:ahLst/>
            <a:cxnLst/>
            <a:rect l="l" t="t" r="r" b="b"/>
            <a:pathLst>
              <a:path w="242568" h="63426" extrusionOk="0">
                <a:moveTo>
                  <a:pt x="242568" y="63426"/>
                </a:moveTo>
                <a:cubicBezTo>
                  <a:pt x="238881" y="60407"/>
                  <a:pt x="227344" y="50140"/>
                  <a:pt x="220447" y="45309"/>
                </a:cubicBezTo>
                <a:cubicBezTo>
                  <a:pt x="213550" y="40478"/>
                  <a:pt x="212406" y="35934"/>
                  <a:pt x="201187" y="34440"/>
                </a:cubicBezTo>
                <a:cubicBezTo>
                  <a:pt x="189968" y="32946"/>
                  <a:pt x="166639" y="40034"/>
                  <a:pt x="153131" y="36347"/>
                </a:cubicBezTo>
                <a:cubicBezTo>
                  <a:pt x="139623" y="32660"/>
                  <a:pt x="133584" y="16260"/>
                  <a:pt x="120140" y="12319"/>
                </a:cubicBezTo>
                <a:cubicBezTo>
                  <a:pt x="106696" y="8378"/>
                  <a:pt x="87530" y="14702"/>
                  <a:pt x="72465" y="12700"/>
                </a:cubicBezTo>
                <a:cubicBezTo>
                  <a:pt x="57400" y="10698"/>
                  <a:pt x="41827" y="1767"/>
                  <a:pt x="29749" y="305"/>
                </a:cubicBezTo>
                <a:cubicBezTo>
                  <a:pt x="17672" y="-1157"/>
                  <a:pt x="4958" y="3324"/>
                  <a:pt x="0" y="3928"/>
                </a:cubicBezTo>
              </a:path>
            </a:pathLst>
          </a:custGeom>
          <a:noFill/>
          <a:ln w="19050" cap="flat" cmpd="sng">
            <a:solidFill>
              <a:schemeClr val="accent5"/>
            </a:solidFill>
            <a:prstDash val="dash"/>
            <a:round/>
            <a:headEnd type="none" w="med" len="med"/>
            <a:tailEnd type="none" w="med" len="med"/>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224" name="Shape 2224"/>
        <p:cNvGrpSpPr/>
        <p:nvPr/>
      </p:nvGrpSpPr>
      <p:grpSpPr>
        <a:xfrm>
          <a:off x="0" y="0"/>
          <a:ext cx="0" cy="0"/>
          <a:chOff x="0" y="0"/>
          <a:chExt cx="0" cy="0"/>
        </a:xfrm>
      </p:grpSpPr>
      <p:sp>
        <p:nvSpPr>
          <p:cNvPr id="2225" name="Google Shape;2225;p47"/>
          <p:cNvSpPr/>
          <p:nvPr/>
        </p:nvSpPr>
        <p:spPr>
          <a:xfrm>
            <a:off x="1636825" y="2713353"/>
            <a:ext cx="7933075" cy="2514975"/>
          </a:xfrm>
          <a:custGeom>
            <a:avLst/>
            <a:gdLst/>
            <a:ahLst/>
            <a:cxnLst/>
            <a:rect l="l" t="t" r="r" b="b"/>
            <a:pathLst>
              <a:path w="317323" h="100599" extrusionOk="0">
                <a:moveTo>
                  <a:pt x="0" y="100599"/>
                </a:moveTo>
                <a:cubicBezTo>
                  <a:pt x="4291" y="99010"/>
                  <a:pt x="15225" y="92526"/>
                  <a:pt x="25745" y="91064"/>
                </a:cubicBezTo>
                <a:cubicBezTo>
                  <a:pt x="36265" y="89602"/>
                  <a:pt x="50758" y="96277"/>
                  <a:pt x="63121" y="91827"/>
                </a:cubicBezTo>
                <a:cubicBezTo>
                  <a:pt x="75485" y="87377"/>
                  <a:pt x="85592" y="67926"/>
                  <a:pt x="99926" y="64366"/>
                </a:cubicBezTo>
                <a:cubicBezTo>
                  <a:pt x="114260" y="60806"/>
                  <a:pt x="133363" y="75363"/>
                  <a:pt x="149127" y="70468"/>
                </a:cubicBezTo>
                <a:cubicBezTo>
                  <a:pt x="164892" y="65574"/>
                  <a:pt x="181291" y="40116"/>
                  <a:pt x="194513" y="34999"/>
                </a:cubicBezTo>
                <a:cubicBezTo>
                  <a:pt x="207735" y="29882"/>
                  <a:pt x="215299" y="45138"/>
                  <a:pt x="228457" y="39766"/>
                </a:cubicBezTo>
                <a:cubicBezTo>
                  <a:pt x="241615" y="34395"/>
                  <a:pt x="258651" y="8936"/>
                  <a:pt x="273462" y="2770"/>
                </a:cubicBezTo>
                <a:cubicBezTo>
                  <a:pt x="288273" y="-3396"/>
                  <a:pt x="310013" y="2770"/>
                  <a:pt x="317323" y="2770"/>
                </a:cubicBezTo>
              </a:path>
            </a:pathLst>
          </a:custGeom>
          <a:noFill/>
          <a:ln w="19050" cap="flat" cmpd="sng">
            <a:solidFill>
              <a:schemeClr val="accent5"/>
            </a:solidFill>
            <a:prstDash val="dash"/>
            <a:round/>
            <a:headEnd type="none" w="med" len="med"/>
            <a:tailEnd type="none" w="med" len="med"/>
          </a:ln>
        </p:spPr>
      </p:sp>
      <p:sp>
        <p:nvSpPr>
          <p:cNvPr id="2226" name="Google Shape;2226;p47"/>
          <p:cNvSpPr txBox="1"/>
          <p:nvPr>
            <p:ph type="title"/>
          </p:nvPr>
        </p:nvSpPr>
        <p:spPr>
          <a:xfrm>
            <a:off x="720000" y="539500"/>
            <a:ext cx="7710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Permasalahan yang dihadapi Anak</a:t>
            </a:r>
            <a:endParaRPr lang="en-US" altLang="en-GB"/>
          </a:p>
        </p:txBody>
      </p:sp>
      <p:sp>
        <p:nvSpPr>
          <p:cNvPr id="2227" name="Google Shape;2227;p47"/>
          <p:cNvSpPr txBox="1"/>
          <p:nvPr>
            <p:ph type="subTitle" idx="1"/>
          </p:nvPr>
        </p:nvSpPr>
        <p:spPr>
          <a:xfrm>
            <a:off x="1097915" y="1318260"/>
            <a:ext cx="6400165" cy="2757805"/>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SzPts val="1400"/>
              <a:buChar char="●"/>
            </a:pPr>
            <a:r>
              <a:rPr lang="en-US" altLang="en-GB"/>
              <a:t>Biasanya terkait kesulitan dalam belajar, pemilihan sekolah lanjutan, penyesuaian diri dll</a:t>
            </a:r>
            <a:endParaRPr lang="en-US" altLang="en-GB"/>
          </a:p>
          <a:p>
            <a:pPr marL="457200" lvl="0" indent="-317500" algn="l" rtl="0">
              <a:spcBef>
                <a:spcPts val="0"/>
              </a:spcBef>
              <a:spcAft>
                <a:spcPts val="0"/>
              </a:spcAft>
              <a:buSzPts val="1400"/>
              <a:buChar char="●"/>
            </a:pPr>
            <a:r>
              <a:rPr lang="en-US" altLang="en-GB"/>
              <a:t>Kesulitan terkait kejiwaanpun sering dihadapi siswa misalnya putus asa, kecewa, pesimis, rendah diri dll.</a:t>
            </a:r>
            <a:endParaRPr lang="en-US" altLang="en-GB"/>
          </a:p>
          <a:p>
            <a:pPr marL="457200" lvl="0" indent="-317500" algn="l" rtl="0">
              <a:spcBef>
                <a:spcPts val="0"/>
              </a:spcBef>
              <a:spcAft>
                <a:spcPts val="0"/>
              </a:spcAft>
              <a:buSzPts val="1400"/>
              <a:buChar char="●"/>
            </a:pPr>
            <a:endParaRPr lang="en-US" altLang="en-GB">
              <a:sym typeface="+mn-ea"/>
            </a:endParaRPr>
          </a:p>
          <a:p>
            <a:pPr marL="0" lvl="0" indent="0" algn="l" rtl="0">
              <a:spcBef>
                <a:spcPts val="1000"/>
              </a:spcBef>
              <a:spcAft>
                <a:spcPts val="0"/>
              </a:spcAft>
              <a:buNone/>
            </a:pPr>
            <a:r>
              <a:rPr lang="en-US" altLang="en-GB"/>
              <a:t>Masalah2 ini akan terus meningkat pada sekolah lanjutnya. Tidak semua siswa mampu menghadapi situasi perubahan yang terjadi di lingkungannya. Bagi yang tidak mampu menghadapi dan mendapatkan jalan keluar dari masalah yang dihadapi akan memunculkan  perilaku negatif.</a:t>
            </a:r>
            <a:endParaRPr lang="en-US" altLang="en-GB"/>
          </a:p>
        </p:txBody>
      </p:sp>
      <p:grpSp>
        <p:nvGrpSpPr>
          <p:cNvPr id="2228" name="Google Shape;2228;p47"/>
          <p:cNvGrpSpPr/>
          <p:nvPr/>
        </p:nvGrpSpPr>
        <p:grpSpPr>
          <a:xfrm>
            <a:off x="7485380" y="1211580"/>
            <a:ext cx="1228725" cy="1488440"/>
            <a:chOff x="5401583" y="1479357"/>
            <a:chExt cx="2800400" cy="2978495"/>
          </a:xfrm>
        </p:grpSpPr>
        <p:grpSp>
          <p:nvGrpSpPr>
            <p:cNvPr id="2229" name="Google Shape;2229;p47"/>
            <p:cNvGrpSpPr/>
            <p:nvPr/>
          </p:nvGrpSpPr>
          <p:grpSpPr>
            <a:xfrm rot="215619">
              <a:off x="5491858" y="1511059"/>
              <a:ext cx="1102988" cy="2915092"/>
              <a:chOff x="2247744" y="4236538"/>
              <a:chExt cx="261975" cy="692375"/>
            </a:xfrm>
          </p:grpSpPr>
          <p:sp>
            <p:nvSpPr>
              <p:cNvPr id="2230" name="Google Shape;2230;p47"/>
              <p:cNvSpPr/>
              <p:nvPr/>
            </p:nvSpPr>
            <p:spPr>
              <a:xfrm>
                <a:off x="2247744" y="4236538"/>
                <a:ext cx="261975" cy="692375"/>
              </a:xfrm>
              <a:custGeom>
                <a:avLst/>
                <a:gdLst/>
                <a:ahLst/>
                <a:cxnLst/>
                <a:rect l="l" t="t" r="r" b="b"/>
                <a:pathLst>
                  <a:path w="10479" h="27695" extrusionOk="0">
                    <a:moveTo>
                      <a:pt x="6169" y="18188"/>
                    </a:moveTo>
                    <a:cubicBezTo>
                      <a:pt x="6305" y="18188"/>
                      <a:pt x="6433" y="18217"/>
                      <a:pt x="6537" y="18288"/>
                    </a:cubicBezTo>
                    <a:cubicBezTo>
                      <a:pt x="6632" y="18348"/>
                      <a:pt x="6692" y="18443"/>
                      <a:pt x="6704" y="18562"/>
                    </a:cubicBezTo>
                    <a:cubicBezTo>
                      <a:pt x="6740" y="18681"/>
                      <a:pt x="6716" y="18800"/>
                      <a:pt x="6680" y="18907"/>
                    </a:cubicBezTo>
                    <a:cubicBezTo>
                      <a:pt x="6597" y="19074"/>
                      <a:pt x="6442" y="19193"/>
                      <a:pt x="6251" y="19264"/>
                    </a:cubicBezTo>
                    <a:lnTo>
                      <a:pt x="6263" y="19241"/>
                    </a:lnTo>
                    <a:lnTo>
                      <a:pt x="6228" y="19276"/>
                    </a:lnTo>
                    <a:cubicBezTo>
                      <a:pt x="6180" y="19288"/>
                      <a:pt x="6132" y="19312"/>
                      <a:pt x="6085" y="19324"/>
                    </a:cubicBezTo>
                    <a:cubicBezTo>
                      <a:pt x="5891" y="19370"/>
                      <a:pt x="5683" y="19388"/>
                      <a:pt x="5471" y="19388"/>
                    </a:cubicBezTo>
                    <a:cubicBezTo>
                      <a:pt x="5410" y="19388"/>
                      <a:pt x="5348" y="19386"/>
                      <a:pt x="5287" y="19383"/>
                    </a:cubicBezTo>
                    <a:cubicBezTo>
                      <a:pt x="5013" y="19360"/>
                      <a:pt x="4751" y="19312"/>
                      <a:pt x="4477" y="19229"/>
                    </a:cubicBezTo>
                    <a:cubicBezTo>
                      <a:pt x="4454" y="19229"/>
                      <a:pt x="4430" y="19217"/>
                      <a:pt x="4406" y="19205"/>
                    </a:cubicBezTo>
                    <a:cubicBezTo>
                      <a:pt x="4608" y="18967"/>
                      <a:pt x="4835" y="18752"/>
                      <a:pt x="5096" y="18574"/>
                    </a:cubicBezTo>
                    <a:cubicBezTo>
                      <a:pt x="5323" y="18431"/>
                      <a:pt x="5561" y="18300"/>
                      <a:pt x="5823" y="18240"/>
                    </a:cubicBezTo>
                    <a:cubicBezTo>
                      <a:pt x="5936" y="18208"/>
                      <a:pt x="6055" y="18188"/>
                      <a:pt x="6169" y="18188"/>
                    </a:cubicBezTo>
                    <a:close/>
                    <a:moveTo>
                      <a:pt x="5811" y="0"/>
                    </a:moveTo>
                    <a:cubicBezTo>
                      <a:pt x="5811" y="0"/>
                      <a:pt x="5787" y="36"/>
                      <a:pt x="5763" y="84"/>
                    </a:cubicBezTo>
                    <a:lnTo>
                      <a:pt x="251" y="3155"/>
                    </a:lnTo>
                    <a:cubicBezTo>
                      <a:pt x="227" y="3143"/>
                      <a:pt x="215" y="3131"/>
                      <a:pt x="215" y="3131"/>
                    </a:cubicBezTo>
                    <a:lnTo>
                      <a:pt x="179" y="3191"/>
                    </a:lnTo>
                    <a:lnTo>
                      <a:pt x="143" y="3251"/>
                    </a:lnTo>
                    <a:cubicBezTo>
                      <a:pt x="143" y="3251"/>
                      <a:pt x="167" y="3262"/>
                      <a:pt x="191" y="3274"/>
                    </a:cubicBezTo>
                    <a:lnTo>
                      <a:pt x="1727" y="12145"/>
                    </a:lnTo>
                    <a:cubicBezTo>
                      <a:pt x="1727" y="12168"/>
                      <a:pt x="1715" y="12180"/>
                      <a:pt x="1715" y="12204"/>
                    </a:cubicBezTo>
                    <a:lnTo>
                      <a:pt x="1739" y="12204"/>
                    </a:lnTo>
                    <a:lnTo>
                      <a:pt x="1739" y="12216"/>
                    </a:lnTo>
                    <a:cubicBezTo>
                      <a:pt x="1703" y="12216"/>
                      <a:pt x="1679" y="12252"/>
                      <a:pt x="1667" y="12287"/>
                    </a:cubicBezTo>
                    <a:cubicBezTo>
                      <a:pt x="1548" y="12692"/>
                      <a:pt x="1477" y="13097"/>
                      <a:pt x="1417" y="13514"/>
                    </a:cubicBezTo>
                    <a:lnTo>
                      <a:pt x="1" y="16026"/>
                    </a:lnTo>
                    <a:lnTo>
                      <a:pt x="1013" y="16824"/>
                    </a:lnTo>
                    <a:lnTo>
                      <a:pt x="1334" y="14716"/>
                    </a:lnTo>
                    <a:cubicBezTo>
                      <a:pt x="1334" y="15026"/>
                      <a:pt x="1346" y="15347"/>
                      <a:pt x="1382" y="15657"/>
                    </a:cubicBezTo>
                    <a:cubicBezTo>
                      <a:pt x="1406" y="15871"/>
                      <a:pt x="1441" y="16074"/>
                      <a:pt x="1489" y="16276"/>
                    </a:cubicBezTo>
                    <a:lnTo>
                      <a:pt x="751" y="19241"/>
                    </a:lnTo>
                    <a:lnTo>
                      <a:pt x="1917" y="19741"/>
                    </a:lnTo>
                    <a:lnTo>
                      <a:pt x="1560" y="16526"/>
                    </a:lnTo>
                    <a:lnTo>
                      <a:pt x="1560" y="16526"/>
                    </a:lnTo>
                    <a:cubicBezTo>
                      <a:pt x="1632" y="16800"/>
                      <a:pt x="1727" y="17062"/>
                      <a:pt x="1834" y="17312"/>
                    </a:cubicBezTo>
                    <a:cubicBezTo>
                      <a:pt x="2072" y="17836"/>
                      <a:pt x="2441" y="18300"/>
                      <a:pt x="2894" y="18657"/>
                    </a:cubicBezTo>
                    <a:cubicBezTo>
                      <a:pt x="3239" y="18931"/>
                      <a:pt x="3620" y="19145"/>
                      <a:pt x="4037" y="19312"/>
                    </a:cubicBezTo>
                    <a:cubicBezTo>
                      <a:pt x="3953" y="19419"/>
                      <a:pt x="3870" y="19538"/>
                      <a:pt x="3799" y="19657"/>
                    </a:cubicBezTo>
                    <a:cubicBezTo>
                      <a:pt x="3561" y="20074"/>
                      <a:pt x="3406" y="20526"/>
                      <a:pt x="3299" y="20991"/>
                    </a:cubicBezTo>
                    <a:lnTo>
                      <a:pt x="3227" y="21098"/>
                    </a:lnTo>
                    <a:lnTo>
                      <a:pt x="3215" y="21074"/>
                    </a:lnTo>
                    <a:lnTo>
                      <a:pt x="3215" y="21098"/>
                    </a:lnTo>
                    <a:lnTo>
                      <a:pt x="1525" y="23503"/>
                    </a:lnTo>
                    <a:lnTo>
                      <a:pt x="2441" y="24384"/>
                    </a:lnTo>
                    <a:lnTo>
                      <a:pt x="3239" y="21360"/>
                    </a:lnTo>
                    <a:lnTo>
                      <a:pt x="3239" y="21360"/>
                    </a:lnTo>
                    <a:cubicBezTo>
                      <a:pt x="3215" y="21479"/>
                      <a:pt x="3203" y="21598"/>
                      <a:pt x="3191" y="21717"/>
                    </a:cubicBezTo>
                    <a:lnTo>
                      <a:pt x="3180" y="21931"/>
                    </a:lnTo>
                    <a:lnTo>
                      <a:pt x="3180" y="22146"/>
                    </a:lnTo>
                    <a:cubicBezTo>
                      <a:pt x="3168" y="22431"/>
                      <a:pt x="3191" y="22717"/>
                      <a:pt x="3251" y="23003"/>
                    </a:cubicBezTo>
                    <a:cubicBezTo>
                      <a:pt x="3311" y="23313"/>
                      <a:pt x="3406" y="23610"/>
                      <a:pt x="3549" y="23896"/>
                    </a:cubicBezTo>
                    <a:lnTo>
                      <a:pt x="2941" y="26670"/>
                    </a:lnTo>
                    <a:lnTo>
                      <a:pt x="4132" y="27146"/>
                    </a:lnTo>
                    <a:lnTo>
                      <a:pt x="3692" y="24158"/>
                    </a:lnTo>
                    <a:lnTo>
                      <a:pt x="3692" y="24158"/>
                    </a:lnTo>
                    <a:cubicBezTo>
                      <a:pt x="3787" y="24301"/>
                      <a:pt x="3882" y="24432"/>
                      <a:pt x="4001" y="24563"/>
                    </a:cubicBezTo>
                    <a:cubicBezTo>
                      <a:pt x="4311" y="24932"/>
                      <a:pt x="4692" y="25229"/>
                      <a:pt x="5096" y="25468"/>
                    </a:cubicBezTo>
                    <a:lnTo>
                      <a:pt x="6942" y="27694"/>
                    </a:lnTo>
                    <a:lnTo>
                      <a:pt x="8049" y="27039"/>
                    </a:lnTo>
                    <a:lnTo>
                      <a:pt x="6120" y="25944"/>
                    </a:lnTo>
                    <a:lnTo>
                      <a:pt x="6120" y="25944"/>
                    </a:lnTo>
                    <a:cubicBezTo>
                      <a:pt x="6406" y="26051"/>
                      <a:pt x="6680" y="26134"/>
                      <a:pt x="6966" y="26206"/>
                    </a:cubicBezTo>
                    <a:cubicBezTo>
                      <a:pt x="8061" y="26503"/>
                      <a:pt x="9192" y="26634"/>
                      <a:pt x="10323" y="26694"/>
                    </a:cubicBezTo>
                    <a:cubicBezTo>
                      <a:pt x="10329" y="26695"/>
                      <a:pt x="10336" y="26695"/>
                      <a:pt x="10342" y="26695"/>
                    </a:cubicBezTo>
                    <a:cubicBezTo>
                      <a:pt x="10406" y="26695"/>
                      <a:pt x="10466" y="26639"/>
                      <a:pt x="10466" y="26563"/>
                    </a:cubicBezTo>
                    <a:cubicBezTo>
                      <a:pt x="10478" y="26492"/>
                      <a:pt x="10419" y="26420"/>
                      <a:pt x="10335" y="26420"/>
                    </a:cubicBezTo>
                    <a:cubicBezTo>
                      <a:pt x="9228" y="26361"/>
                      <a:pt x="8109" y="26230"/>
                      <a:pt x="7037" y="25956"/>
                    </a:cubicBezTo>
                    <a:cubicBezTo>
                      <a:pt x="6823" y="25896"/>
                      <a:pt x="6609" y="25825"/>
                      <a:pt x="6394" y="25753"/>
                    </a:cubicBezTo>
                    <a:lnTo>
                      <a:pt x="6394" y="25753"/>
                    </a:lnTo>
                    <a:lnTo>
                      <a:pt x="8609" y="26146"/>
                    </a:lnTo>
                    <a:lnTo>
                      <a:pt x="8942" y="25158"/>
                    </a:lnTo>
                    <a:lnTo>
                      <a:pt x="6180" y="25682"/>
                    </a:lnTo>
                    <a:cubicBezTo>
                      <a:pt x="5942" y="25599"/>
                      <a:pt x="5704" y="25491"/>
                      <a:pt x="5477" y="25384"/>
                    </a:cubicBezTo>
                    <a:cubicBezTo>
                      <a:pt x="5001" y="25134"/>
                      <a:pt x="4537" y="24813"/>
                      <a:pt x="4192" y="24396"/>
                    </a:cubicBezTo>
                    <a:lnTo>
                      <a:pt x="4192" y="24396"/>
                    </a:lnTo>
                    <a:lnTo>
                      <a:pt x="5954" y="25384"/>
                    </a:lnTo>
                    <a:lnTo>
                      <a:pt x="6597" y="24563"/>
                    </a:lnTo>
                    <a:lnTo>
                      <a:pt x="4013" y="24182"/>
                    </a:lnTo>
                    <a:cubicBezTo>
                      <a:pt x="3751" y="23813"/>
                      <a:pt x="3572" y="23396"/>
                      <a:pt x="3489" y="22955"/>
                    </a:cubicBezTo>
                    <a:cubicBezTo>
                      <a:pt x="3441" y="22693"/>
                      <a:pt x="3418" y="22420"/>
                      <a:pt x="3418" y="22146"/>
                    </a:cubicBezTo>
                    <a:lnTo>
                      <a:pt x="3418" y="22027"/>
                    </a:lnTo>
                    <a:lnTo>
                      <a:pt x="3763" y="23586"/>
                    </a:lnTo>
                    <a:lnTo>
                      <a:pt x="4811" y="23527"/>
                    </a:lnTo>
                    <a:lnTo>
                      <a:pt x="3465" y="21467"/>
                    </a:lnTo>
                    <a:cubicBezTo>
                      <a:pt x="3465" y="21419"/>
                      <a:pt x="3477" y="21372"/>
                      <a:pt x="3477" y="21324"/>
                    </a:cubicBezTo>
                    <a:cubicBezTo>
                      <a:pt x="3572" y="20777"/>
                      <a:pt x="3739" y="20253"/>
                      <a:pt x="4013" y="19776"/>
                    </a:cubicBezTo>
                    <a:cubicBezTo>
                      <a:pt x="4084" y="19645"/>
                      <a:pt x="4168" y="19514"/>
                      <a:pt x="4263" y="19395"/>
                    </a:cubicBezTo>
                    <a:cubicBezTo>
                      <a:pt x="4311" y="19407"/>
                      <a:pt x="4370" y="19431"/>
                      <a:pt x="4418" y="19443"/>
                    </a:cubicBezTo>
                    <a:cubicBezTo>
                      <a:pt x="4704" y="19526"/>
                      <a:pt x="4977" y="19574"/>
                      <a:pt x="5275" y="19598"/>
                    </a:cubicBezTo>
                    <a:cubicBezTo>
                      <a:pt x="5359" y="19603"/>
                      <a:pt x="5443" y="19606"/>
                      <a:pt x="5527" y="19606"/>
                    </a:cubicBezTo>
                    <a:cubicBezTo>
                      <a:pt x="5645" y="19606"/>
                      <a:pt x="5764" y="19600"/>
                      <a:pt x="5882" y="19586"/>
                    </a:cubicBezTo>
                    <a:lnTo>
                      <a:pt x="5882" y="19586"/>
                    </a:lnTo>
                    <a:lnTo>
                      <a:pt x="4346" y="20955"/>
                    </a:lnTo>
                    <a:lnTo>
                      <a:pt x="4906" y="21836"/>
                    </a:lnTo>
                    <a:lnTo>
                      <a:pt x="6108" y="19538"/>
                    </a:lnTo>
                    <a:lnTo>
                      <a:pt x="6144" y="19538"/>
                    </a:lnTo>
                    <a:cubicBezTo>
                      <a:pt x="6287" y="19503"/>
                      <a:pt x="6430" y="19443"/>
                      <a:pt x="6561" y="19360"/>
                    </a:cubicBezTo>
                    <a:cubicBezTo>
                      <a:pt x="6692" y="19276"/>
                      <a:pt x="6811" y="19157"/>
                      <a:pt x="6882" y="19002"/>
                    </a:cubicBezTo>
                    <a:cubicBezTo>
                      <a:pt x="6954" y="18848"/>
                      <a:pt x="6966" y="18681"/>
                      <a:pt x="6930" y="18526"/>
                    </a:cubicBezTo>
                    <a:cubicBezTo>
                      <a:pt x="6906" y="18360"/>
                      <a:pt x="6811" y="18205"/>
                      <a:pt x="6668" y="18098"/>
                    </a:cubicBezTo>
                    <a:cubicBezTo>
                      <a:pt x="6537" y="18014"/>
                      <a:pt x="6394" y="17979"/>
                      <a:pt x="6251" y="17967"/>
                    </a:cubicBezTo>
                    <a:lnTo>
                      <a:pt x="4751" y="17228"/>
                    </a:lnTo>
                    <a:lnTo>
                      <a:pt x="4275" y="17895"/>
                    </a:lnTo>
                    <a:lnTo>
                      <a:pt x="5692" y="18038"/>
                    </a:lnTo>
                    <a:cubicBezTo>
                      <a:pt x="5430" y="18121"/>
                      <a:pt x="5180" y="18240"/>
                      <a:pt x="4965" y="18383"/>
                    </a:cubicBezTo>
                    <a:cubicBezTo>
                      <a:pt x="4656" y="18586"/>
                      <a:pt x="4394" y="18848"/>
                      <a:pt x="4168" y="19122"/>
                    </a:cubicBezTo>
                    <a:cubicBezTo>
                      <a:pt x="3751" y="18967"/>
                      <a:pt x="3370" y="18764"/>
                      <a:pt x="3025" y="18491"/>
                    </a:cubicBezTo>
                    <a:cubicBezTo>
                      <a:pt x="2596" y="18157"/>
                      <a:pt x="2251" y="17717"/>
                      <a:pt x="2025" y="17217"/>
                    </a:cubicBezTo>
                    <a:cubicBezTo>
                      <a:pt x="1787" y="16717"/>
                      <a:pt x="1656" y="16181"/>
                      <a:pt x="1584" y="15633"/>
                    </a:cubicBezTo>
                    <a:cubicBezTo>
                      <a:pt x="1525" y="15228"/>
                      <a:pt x="1513" y="14812"/>
                      <a:pt x="1536" y="14395"/>
                    </a:cubicBezTo>
                    <a:lnTo>
                      <a:pt x="1536" y="14395"/>
                    </a:lnTo>
                    <a:lnTo>
                      <a:pt x="2108" y="17050"/>
                    </a:lnTo>
                    <a:lnTo>
                      <a:pt x="3382" y="16978"/>
                    </a:lnTo>
                    <a:lnTo>
                      <a:pt x="1548" y="14145"/>
                    </a:lnTo>
                    <a:cubicBezTo>
                      <a:pt x="1548" y="14085"/>
                      <a:pt x="1548" y="14026"/>
                      <a:pt x="1560" y="13978"/>
                    </a:cubicBezTo>
                    <a:cubicBezTo>
                      <a:pt x="1608" y="13418"/>
                      <a:pt x="1703" y="12871"/>
                      <a:pt x="1846" y="12335"/>
                    </a:cubicBezTo>
                    <a:cubicBezTo>
                      <a:pt x="1858" y="12299"/>
                      <a:pt x="1846" y="12264"/>
                      <a:pt x="1822" y="12240"/>
                    </a:cubicBezTo>
                    <a:lnTo>
                      <a:pt x="1834" y="12228"/>
                    </a:lnTo>
                    <a:lnTo>
                      <a:pt x="1846" y="12228"/>
                    </a:lnTo>
                    <a:cubicBezTo>
                      <a:pt x="1846" y="12228"/>
                      <a:pt x="1858" y="12216"/>
                      <a:pt x="1858" y="12204"/>
                    </a:cubicBezTo>
                    <a:lnTo>
                      <a:pt x="7787" y="5751"/>
                    </a:lnTo>
                    <a:cubicBezTo>
                      <a:pt x="7811" y="5763"/>
                      <a:pt x="7823" y="5763"/>
                      <a:pt x="7847" y="5763"/>
                    </a:cubicBezTo>
                    <a:lnTo>
                      <a:pt x="7847" y="5691"/>
                    </a:lnTo>
                    <a:lnTo>
                      <a:pt x="7859" y="5620"/>
                    </a:lnTo>
                    <a:lnTo>
                      <a:pt x="7823" y="5620"/>
                    </a:lnTo>
                    <a:lnTo>
                      <a:pt x="7525" y="4751"/>
                    </a:lnTo>
                    <a:lnTo>
                      <a:pt x="7371" y="4310"/>
                    </a:lnTo>
                    <a:lnTo>
                      <a:pt x="7323" y="4191"/>
                    </a:lnTo>
                    <a:lnTo>
                      <a:pt x="7168" y="3739"/>
                    </a:lnTo>
                    <a:lnTo>
                      <a:pt x="7121" y="3608"/>
                    </a:lnTo>
                    <a:lnTo>
                      <a:pt x="7013" y="3298"/>
                    </a:lnTo>
                    <a:lnTo>
                      <a:pt x="6418" y="1584"/>
                    </a:lnTo>
                    <a:lnTo>
                      <a:pt x="6085" y="655"/>
                    </a:lnTo>
                    <a:lnTo>
                      <a:pt x="5906" y="119"/>
                    </a:lnTo>
                    <a:cubicBezTo>
                      <a:pt x="5918" y="84"/>
                      <a:pt x="5930" y="60"/>
                      <a:pt x="5930" y="60"/>
                    </a:cubicBezTo>
                    <a:lnTo>
                      <a:pt x="5870" y="24"/>
                    </a:lnTo>
                    <a:lnTo>
                      <a:pt x="5811"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31" name="Google Shape;2231;p47"/>
              <p:cNvGrpSpPr/>
              <p:nvPr/>
            </p:nvGrpSpPr>
            <p:grpSpPr>
              <a:xfrm>
                <a:off x="2247894" y="4236550"/>
                <a:ext cx="261675" cy="692350"/>
                <a:chOff x="2247894" y="4236550"/>
                <a:chExt cx="261675" cy="692350"/>
              </a:xfrm>
            </p:grpSpPr>
            <p:sp>
              <p:nvSpPr>
                <p:cNvPr id="2232" name="Google Shape;2232;p47"/>
                <p:cNvSpPr/>
                <p:nvPr/>
              </p:nvSpPr>
              <p:spPr>
                <a:xfrm>
                  <a:off x="2247894" y="4568725"/>
                  <a:ext cx="38425" cy="88425"/>
                </a:xfrm>
                <a:custGeom>
                  <a:avLst/>
                  <a:gdLst/>
                  <a:ahLst/>
                  <a:cxnLst/>
                  <a:rect l="l" t="t" r="r" b="b"/>
                  <a:pathLst>
                    <a:path w="1537" h="3537" extrusionOk="0">
                      <a:moveTo>
                        <a:pt x="1536" y="0"/>
                      </a:moveTo>
                      <a:lnTo>
                        <a:pt x="0" y="2751"/>
                      </a:lnTo>
                      <a:lnTo>
                        <a:pt x="1001" y="3537"/>
                      </a:lnTo>
                      <a:lnTo>
                        <a:pt x="1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3" name="Google Shape;2233;p47"/>
                <p:cNvSpPr/>
                <p:nvPr/>
              </p:nvSpPr>
              <p:spPr>
                <a:xfrm>
                  <a:off x="2266344" y="4641350"/>
                  <a:ext cx="29500" cy="88725"/>
                </a:xfrm>
                <a:custGeom>
                  <a:avLst/>
                  <a:gdLst/>
                  <a:ahLst/>
                  <a:cxnLst/>
                  <a:rect l="l" t="t" r="r" b="b"/>
                  <a:pathLst>
                    <a:path w="1180" h="3549" extrusionOk="0">
                      <a:moveTo>
                        <a:pt x="763" y="1"/>
                      </a:moveTo>
                      <a:lnTo>
                        <a:pt x="1" y="3049"/>
                      </a:lnTo>
                      <a:lnTo>
                        <a:pt x="1179" y="3549"/>
                      </a:lnTo>
                      <a:lnTo>
                        <a:pt x="7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4" name="Google Shape;2234;p47"/>
                <p:cNvSpPr/>
                <p:nvPr/>
              </p:nvSpPr>
              <p:spPr>
                <a:xfrm>
                  <a:off x="2285694" y="4759825"/>
                  <a:ext cx="45575" cy="86625"/>
                </a:xfrm>
                <a:custGeom>
                  <a:avLst/>
                  <a:gdLst/>
                  <a:ahLst/>
                  <a:cxnLst/>
                  <a:rect l="l" t="t" r="r" b="b"/>
                  <a:pathLst>
                    <a:path w="1823" h="3465" extrusionOk="0">
                      <a:moveTo>
                        <a:pt x="1822" y="0"/>
                      </a:moveTo>
                      <a:lnTo>
                        <a:pt x="1" y="2572"/>
                      </a:lnTo>
                      <a:lnTo>
                        <a:pt x="917" y="3465"/>
                      </a:lnTo>
                      <a:lnTo>
                        <a:pt x="1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5" name="Google Shape;2235;p47"/>
                <p:cNvSpPr/>
                <p:nvPr/>
              </p:nvSpPr>
              <p:spPr>
                <a:xfrm>
                  <a:off x="2354444" y="4667250"/>
                  <a:ext cx="57475" cy="22650"/>
                </a:xfrm>
                <a:custGeom>
                  <a:avLst/>
                  <a:gdLst/>
                  <a:ahLst/>
                  <a:cxnLst/>
                  <a:rect l="l" t="t" r="r" b="b"/>
                  <a:pathLst>
                    <a:path w="2299" h="906" extrusionOk="0">
                      <a:moveTo>
                        <a:pt x="477" y="0"/>
                      </a:moveTo>
                      <a:lnTo>
                        <a:pt x="1" y="679"/>
                      </a:lnTo>
                      <a:lnTo>
                        <a:pt x="2299" y="905"/>
                      </a:lnTo>
                      <a:lnTo>
                        <a:pt x="2299" y="905"/>
                      </a:lnTo>
                      <a:lnTo>
                        <a:pt x="4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6" name="Google Shape;2236;p47"/>
                <p:cNvSpPr/>
                <p:nvPr/>
              </p:nvSpPr>
              <p:spPr>
                <a:xfrm>
                  <a:off x="2320819" y="4826500"/>
                  <a:ext cx="29800" cy="88725"/>
                </a:xfrm>
                <a:custGeom>
                  <a:avLst/>
                  <a:gdLst/>
                  <a:ahLst/>
                  <a:cxnLst/>
                  <a:rect l="l" t="t" r="r" b="b"/>
                  <a:pathLst>
                    <a:path w="1192" h="3549" extrusionOk="0">
                      <a:moveTo>
                        <a:pt x="691" y="0"/>
                      </a:moveTo>
                      <a:lnTo>
                        <a:pt x="1" y="3084"/>
                      </a:lnTo>
                      <a:lnTo>
                        <a:pt x="1191" y="3548"/>
                      </a:lnTo>
                      <a:lnTo>
                        <a:pt x="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7" name="Google Shape;2237;p47"/>
                <p:cNvSpPr/>
                <p:nvPr/>
              </p:nvSpPr>
              <p:spPr>
                <a:xfrm>
                  <a:off x="2371119" y="4868450"/>
                  <a:ext cx="77725" cy="60450"/>
                </a:xfrm>
                <a:custGeom>
                  <a:avLst/>
                  <a:gdLst/>
                  <a:ahLst/>
                  <a:cxnLst/>
                  <a:rect l="l" t="t" r="r" b="b"/>
                  <a:pathLst>
                    <a:path w="3109" h="2418" extrusionOk="0">
                      <a:moveTo>
                        <a:pt x="1" y="1"/>
                      </a:moveTo>
                      <a:lnTo>
                        <a:pt x="2001" y="2418"/>
                      </a:lnTo>
                      <a:lnTo>
                        <a:pt x="3108" y="177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8" name="Google Shape;2238;p47"/>
                <p:cNvSpPr/>
                <p:nvPr/>
              </p:nvSpPr>
              <p:spPr>
                <a:xfrm>
                  <a:off x="2356244" y="4717850"/>
                  <a:ext cx="47950" cy="64625"/>
                </a:xfrm>
                <a:custGeom>
                  <a:avLst/>
                  <a:gdLst/>
                  <a:ahLst/>
                  <a:cxnLst/>
                  <a:rect l="l" t="t" r="r" b="b"/>
                  <a:pathLst>
                    <a:path w="1918" h="2585" extrusionOk="0">
                      <a:moveTo>
                        <a:pt x="1917" y="0"/>
                      </a:moveTo>
                      <a:lnTo>
                        <a:pt x="0" y="1715"/>
                      </a:lnTo>
                      <a:lnTo>
                        <a:pt x="560" y="2584"/>
                      </a:lnTo>
                      <a:lnTo>
                        <a:pt x="19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9" name="Google Shape;2239;p47"/>
                <p:cNvSpPr/>
                <p:nvPr/>
              </p:nvSpPr>
              <p:spPr>
                <a:xfrm>
                  <a:off x="2340469" y="4839875"/>
                  <a:ext cx="72050" cy="31300"/>
                </a:xfrm>
                <a:custGeom>
                  <a:avLst/>
                  <a:gdLst/>
                  <a:ahLst/>
                  <a:cxnLst/>
                  <a:rect l="l" t="t" r="r" b="b"/>
                  <a:pathLst>
                    <a:path w="2882" h="1252" extrusionOk="0">
                      <a:moveTo>
                        <a:pt x="0" y="1"/>
                      </a:moveTo>
                      <a:lnTo>
                        <a:pt x="2239" y="1251"/>
                      </a:lnTo>
                      <a:lnTo>
                        <a:pt x="2882" y="43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0" name="Google Shape;2240;p47"/>
                <p:cNvSpPr/>
                <p:nvPr/>
              </p:nvSpPr>
              <p:spPr>
                <a:xfrm>
                  <a:off x="2399394" y="4865775"/>
                  <a:ext cx="71775" cy="24750"/>
                </a:xfrm>
                <a:custGeom>
                  <a:avLst/>
                  <a:gdLst/>
                  <a:ahLst/>
                  <a:cxnLst/>
                  <a:rect l="l" t="t" r="r" b="b"/>
                  <a:pathLst>
                    <a:path w="2871" h="990" extrusionOk="0">
                      <a:moveTo>
                        <a:pt x="2870" y="1"/>
                      </a:moveTo>
                      <a:lnTo>
                        <a:pt x="1" y="537"/>
                      </a:lnTo>
                      <a:lnTo>
                        <a:pt x="2537" y="989"/>
                      </a:lnTo>
                      <a:lnTo>
                        <a:pt x="28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1" name="Google Shape;2241;p47"/>
                <p:cNvSpPr/>
                <p:nvPr/>
              </p:nvSpPr>
              <p:spPr>
                <a:xfrm>
                  <a:off x="2283619" y="4585975"/>
                  <a:ext cx="48825" cy="77125"/>
                </a:xfrm>
                <a:custGeom>
                  <a:avLst/>
                  <a:gdLst/>
                  <a:ahLst/>
                  <a:cxnLst/>
                  <a:rect l="l" t="t" r="r" b="b"/>
                  <a:pathLst>
                    <a:path w="1953" h="3085" extrusionOk="0">
                      <a:moveTo>
                        <a:pt x="0" y="1"/>
                      </a:moveTo>
                      <a:lnTo>
                        <a:pt x="667" y="3085"/>
                      </a:lnTo>
                      <a:lnTo>
                        <a:pt x="1953" y="301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2" name="Google Shape;2242;p47"/>
                <p:cNvSpPr/>
                <p:nvPr/>
              </p:nvSpPr>
              <p:spPr>
                <a:xfrm>
                  <a:off x="2252069" y="4237125"/>
                  <a:ext cx="192000" cy="307225"/>
                </a:xfrm>
                <a:custGeom>
                  <a:avLst/>
                  <a:gdLst/>
                  <a:ahLst/>
                  <a:cxnLst/>
                  <a:rect l="l" t="t" r="r" b="b"/>
                  <a:pathLst>
                    <a:path w="7680" h="12289" extrusionOk="0">
                      <a:moveTo>
                        <a:pt x="5691" y="1"/>
                      </a:moveTo>
                      <a:lnTo>
                        <a:pt x="0" y="3168"/>
                      </a:lnTo>
                      <a:lnTo>
                        <a:pt x="1584" y="12288"/>
                      </a:lnTo>
                      <a:lnTo>
                        <a:pt x="7680" y="5668"/>
                      </a:lnTo>
                      <a:lnTo>
                        <a:pt x="5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3" name="Google Shape;2243;p47"/>
                <p:cNvSpPr/>
                <p:nvPr/>
              </p:nvSpPr>
              <p:spPr>
                <a:xfrm>
                  <a:off x="2254144" y="4326725"/>
                  <a:ext cx="94225" cy="203975"/>
                </a:xfrm>
                <a:custGeom>
                  <a:avLst/>
                  <a:gdLst/>
                  <a:ahLst/>
                  <a:cxnLst/>
                  <a:rect l="l" t="t" r="r" b="b"/>
                  <a:pathLst>
                    <a:path w="3769" h="8159" extrusionOk="0">
                      <a:moveTo>
                        <a:pt x="1" y="1"/>
                      </a:moveTo>
                      <a:lnTo>
                        <a:pt x="36" y="215"/>
                      </a:lnTo>
                      <a:cubicBezTo>
                        <a:pt x="1001" y="655"/>
                        <a:pt x="1941" y="1167"/>
                        <a:pt x="2822" y="1763"/>
                      </a:cubicBezTo>
                      <a:cubicBezTo>
                        <a:pt x="2167" y="1548"/>
                        <a:pt x="1525" y="1287"/>
                        <a:pt x="905" y="977"/>
                      </a:cubicBezTo>
                      <a:cubicBezTo>
                        <a:pt x="632" y="822"/>
                        <a:pt x="358" y="667"/>
                        <a:pt x="84" y="513"/>
                      </a:cubicBezTo>
                      <a:lnTo>
                        <a:pt x="84" y="513"/>
                      </a:lnTo>
                      <a:lnTo>
                        <a:pt x="143" y="882"/>
                      </a:lnTo>
                      <a:cubicBezTo>
                        <a:pt x="358" y="1001"/>
                        <a:pt x="560" y="1108"/>
                        <a:pt x="774" y="1215"/>
                      </a:cubicBezTo>
                      <a:cubicBezTo>
                        <a:pt x="1036" y="1358"/>
                        <a:pt x="1286" y="1513"/>
                        <a:pt x="1548" y="1668"/>
                      </a:cubicBezTo>
                      <a:cubicBezTo>
                        <a:pt x="1096" y="1465"/>
                        <a:pt x="632" y="1263"/>
                        <a:pt x="179" y="1060"/>
                      </a:cubicBezTo>
                      <a:lnTo>
                        <a:pt x="179" y="1060"/>
                      </a:lnTo>
                      <a:lnTo>
                        <a:pt x="251" y="1489"/>
                      </a:lnTo>
                      <a:cubicBezTo>
                        <a:pt x="846" y="1834"/>
                        <a:pt x="1405" y="2215"/>
                        <a:pt x="1941" y="2620"/>
                      </a:cubicBezTo>
                      <a:cubicBezTo>
                        <a:pt x="1584" y="2501"/>
                        <a:pt x="1227" y="2358"/>
                        <a:pt x="870" y="2203"/>
                      </a:cubicBezTo>
                      <a:cubicBezTo>
                        <a:pt x="691" y="2096"/>
                        <a:pt x="512" y="2001"/>
                        <a:pt x="322" y="1906"/>
                      </a:cubicBezTo>
                      <a:lnTo>
                        <a:pt x="322" y="1906"/>
                      </a:lnTo>
                      <a:lnTo>
                        <a:pt x="393" y="2322"/>
                      </a:lnTo>
                      <a:cubicBezTo>
                        <a:pt x="512" y="2382"/>
                        <a:pt x="620" y="2430"/>
                        <a:pt x="739" y="2477"/>
                      </a:cubicBezTo>
                      <a:cubicBezTo>
                        <a:pt x="1072" y="2668"/>
                        <a:pt x="1382" y="2882"/>
                        <a:pt x="1691" y="3108"/>
                      </a:cubicBezTo>
                      <a:cubicBezTo>
                        <a:pt x="1596" y="3084"/>
                        <a:pt x="1501" y="3049"/>
                        <a:pt x="1405" y="3013"/>
                      </a:cubicBezTo>
                      <a:cubicBezTo>
                        <a:pt x="1096" y="2799"/>
                        <a:pt x="763" y="2608"/>
                        <a:pt x="417" y="2441"/>
                      </a:cubicBezTo>
                      <a:lnTo>
                        <a:pt x="417" y="2441"/>
                      </a:lnTo>
                      <a:lnTo>
                        <a:pt x="501" y="2941"/>
                      </a:lnTo>
                      <a:cubicBezTo>
                        <a:pt x="751" y="3072"/>
                        <a:pt x="1013" y="3192"/>
                        <a:pt x="1274" y="3299"/>
                      </a:cubicBezTo>
                      <a:cubicBezTo>
                        <a:pt x="1536" y="3477"/>
                        <a:pt x="1775" y="3668"/>
                        <a:pt x="2001" y="3882"/>
                      </a:cubicBezTo>
                      <a:cubicBezTo>
                        <a:pt x="1655" y="3763"/>
                        <a:pt x="1322" y="3632"/>
                        <a:pt x="989" y="3465"/>
                      </a:cubicBezTo>
                      <a:cubicBezTo>
                        <a:pt x="846" y="3358"/>
                        <a:pt x="691" y="3251"/>
                        <a:pt x="536" y="3156"/>
                      </a:cubicBezTo>
                      <a:lnTo>
                        <a:pt x="536" y="3156"/>
                      </a:lnTo>
                      <a:lnTo>
                        <a:pt x="620" y="3620"/>
                      </a:lnTo>
                      <a:cubicBezTo>
                        <a:pt x="703" y="3656"/>
                        <a:pt x="774" y="3703"/>
                        <a:pt x="846" y="3739"/>
                      </a:cubicBezTo>
                      <a:cubicBezTo>
                        <a:pt x="1001" y="3858"/>
                        <a:pt x="1144" y="4001"/>
                        <a:pt x="1274" y="4144"/>
                      </a:cubicBezTo>
                      <a:cubicBezTo>
                        <a:pt x="1191" y="4096"/>
                        <a:pt x="1108" y="4049"/>
                        <a:pt x="1024" y="4001"/>
                      </a:cubicBezTo>
                      <a:cubicBezTo>
                        <a:pt x="905" y="3882"/>
                        <a:pt x="774" y="3787"/>
                        <a:pt x="632" y="3692"/>
                      </a:cubicBezTo>
                      <a:lnTo>
                        <a:pt x="632" y="3692"/>
                      </a:lnTo>
                      <a:lnTo>
                        <a:pt x="727" y="4180"/>
                      </a:lnTo>
                      <a:cubicBezTo>
                        <a:pt x="810" y="4239"/>
                        <a:pt x="905" y="4287"/>
                        <a:pt x="989" y="4346"/>
                      </a:cubicBezTo>
                      <a:cubicBezTo>
                        <a:pt x="1239" y="4585"/>
                        <a:pt x="1477" y="4835"/>
                        <a:pt x="1679" y="5108"/>
                      </a:cubicBezTo>
                      <a:cubicBezTo>
                        <a:pt x="1489" y="5037"/>
                        <a:pt x="1310" y="4942"/>
                        <a:pt x="1132" y="4835"/>
                      </a:cubicBezTo>
                      <a:cubicBezTo>
                        <a:pt x="1024" y="4751"/>
                        <a:pt x="905" y="4680"/>
                        <a:pt x="798" y="4608"/>
                      </a:cubicBezTo>
                      <a:lnTo>
                        <a:pt x="798" y="4608"/>
                      </a:lnTo>
                      <a:lnTo>
                        <a:pt x="870" y="5037"/>
                      </a:lnTo>
                      <a:cubicBezTo>
                        <a:pt x="893" y="5061"/>
                        <a:pt x="917" y="5073"/>
                        <a:pt x="941" y="5085"/>
                      </a:cubicBezTo>
                      <a:cubicBezTo>
                        <a:pt x="917" y="5073"/>
                        <a:pt x="893" y="5061"/>
                        <a:pt x="870" y="5061"/>
                      </a:cubicBezTo>
                      <a:lnTo>
                        <a:pt x="941" y="5489"/>
                      </a:lnTo>
                      <a:cubicBezTo>
                        <a:pt x="1024" y="5525"/>
                        <a:pt x="1096" y="5549"/>
                        <a:pt x="1179" y="5573"/>
                      </a:cubicBezTo>
                      <a:cubicBezTo>
                        <a:pt x="1501" y="5823"/>
                        <a:pt x="1763" y="6156"/>
                        <a:pt x="1917" y="6537"/>
                      </a:cubicBezTo>
                      <a:cubicBezTo>
                        <a:pt x="1786" y="6525"/>
                        <a:pt x="1655" y="6490"/>
                        <a:pt x="1536" y="6454"/>
                      </a:cubicBezTo>
                      <a:cubicBezTo>
                        <a:pt x="1382" y="6275"/>
                        <a:pt x="1215" y="6132"/>
                        <a:pt x="1036" y="6001"/>
                      </a:cubicBezTo>
                      <a:lnTo>
                        <a:pt x="1036" y="6001"/>
                      </a:lnTo>
                      <a:lnTo>
                        <a:pt x="1203" y="7002"/>
                      </a:lnTo>
                      <a:cubicBezTo>
                        <a:pt x="1310" y="7144"/>
                        <a:pt x="1405" y="7287"/>
                        <a:pt x="1501" y="7442"/>
                      </a:cubicBezTo>
                      <a:cubicBezTo>
                        <a:pt x="1417" y="7406"/>
                        <a:pt x="1334" y="7359"/>
                        <a:pt x="1263" y="7311"/>
                      </a:cubicBezTo>
                      <a:lnTo>
                        <a:pt x="1263" y="7311"/>
                      </a:lnTo>
                      <a:lnTo>
                        <a:pt x="1394" y="8097"/>
                      </a:lnTo>
                      <a:cubicBezTo>
                        <a:pt x="1417" y="8109"/>
                        <a:pt x="1441" y="8121"/>
                        <a:pt x="1453" y="8133"/>
                      </a:cubicBezTo>
                      <a:cubicBezTo>
                        <a:pt x="1481" y="8151"/>
                        <a:pt x="1511" y="8159"/>
                        <a:pt x="1539" y="8159"/>
                      </a:cubicBezTo>
                      <a:cubicBezTo>
                        <a:pt x="1640" y="8159"/>
                        <a:pt x="1721" y="8054"/>
                        <a:pt x="1655" y="7942"/>
                      </a:cubicBezTo>
                      <a:cubicBezTo>
                        <a:pt x="1632" y="7894"/>
                        <a:pt x="1596" y="7847"/>
                        <a:pt x="1572" y="7811"/>
                      </a:cubicBezTo>
                      <a:lnTo>
                        <a:pt x="1572" y="7811"/>
                      </a:lnTo>
                      <a:cubicBezTo>
                        <a:pt x="1632" y="7835"/>
                        <a:pt x="1703" y="7871"/>
                        <a:pt x="1775" y="7894"/>
                      </a:cubicBezTo>
                      <a:cubicBezTo>
                        <a:pt x="1790" y="7900"/>
                        <a:pt x="1807" y="7902"/>
                        <a:pt x="1824" y="7902"/>
                      </a:cubicBezTo>
                      <a:cubicBezTo>
                        <a:pt x="1925" y="7902"/>
                        <a:pt x="2040" y="7816"/>
                        <a:pt x="1989" y="7704"/>
                      </a:cubicBezTo>
                      <a:cubicBezTo>
                        <a:pt x="1870" y="7466"/>
                        <a:pt x="1727" y="7228"/>
                        <a:pt x="1572" y="7002"/>
                      </a:cubicBezTo>
                      <a:lnTo>
                        <a:pt x="1584" y="7002"/>
                      </a:lnTo>
                      <a:cubicBezTo>
                        <a:pt x="1604" y="7009"/>
                        <a:pt x="1624" y="7013"/>
                        <a:pt x="1643" y="7013"/>
                      </a:cubicBezTo>
                      <a:cubicBezTo>
                        <a:pt x="1739" y="7013"/>
                        <a:pt x="1818" y="6922"/>
                        <a:pt x="1798" y="6823"/>
                      </a:cubicBezTo>
                      <a:lnTo>
                        <a:pt x="1798" y="6823"/>
                      </a:lnTo>
                      <a:cubicBezTo>
                        <a:pt x="1906" y="6847"/>
                        <a:pt x="2025" y="6859"/>
                        <a:pt x="2144" y="6859"/>
                      </a:cubicBezTo>
                      <a:cubicBezTo>
                        <a:pt x="2251" y="6859"/>
                        <a:pt x="2298" y="6740"/>
                        <a:pt x="2275" y="6644"/>
                      </a:cubicBezTo>
                      <a:cubicBezTo>
                        <a:pt x="2167" y="6275"/>
                        <a:pt x="1977" y="5942"/>
                        <a:pt x="1715" y="5668"/>
                      </a:cubicBezTo>
                      <a:cubicBezTo>
                        <a:pt x="1786" y="5632"/>
                        <a:pt x="1834" y="5561"/>
                        <a:pt x="1810" y="5501"/>
                      </a:cubicBezTo>
                      <a:lnTo>
                        <a:pt x="1810" y="5501"/>
                      </a:lnTo>
                      <a:cubicBezTo>
                        <a:pt x="1894" y="5525"/>
                        <a:pt x="1977" y="5549"/>
                        <a:pt x="2060" y="5573"/>
                      </a:cubicBezTo>
                      <a:cubicBezTo>
                        <a:pt x="2075" y="5578"/>
                        <a:pt x="2090" y="5581"/>
                        <a:pt x="2103" y="5581"/>
                      </a:cubicBezTo>
                      <a:cubicBezTo>
                        <a:pt x="2211" y="5581"/>
                        <a:pt x="2278" y="5430"/>
                        <a:pt x="2215" y="5335"/>
                      </a:cubicBezTo>
                      <a:cubicBezTo>
                        <a:pt x="2072" y="5120"/>
                        <a:pt x="1917" y="4918"/>
                        <a:pt x="1763" y="4727"/>
                      </a:cubicBezTo>
                      <a:lnTo>
                        <a:pt x="1763" y="4727"/>
                      </a:lnTo>
                      <a:cubicBezTo>
                        <a:pt x="1763" y="4727"/>
                        <a:pt x="1775" y="4727"/>
                        <a:pt x="1775" y="4739"/>
                      </a:cubicBezTo>
                      <a:cubicBezTo>
                        <a:pt x="1795" y="4748"/>
                        <a:pt x="1816" y="4752"/>
                        <a:pt x="1836" y="4752"/>
                      </a:cubicBezTo>
                      <a:cubicBezTo>
                        <a:pt x="1954" y="4752"/>
                        <a:pt x="2048" y="4615"/>
                        <a:pt x="1977" y="4513"/>
                      </a:cubicBezTo>
                      <a:cubicBezTo>
                        <a:pt x="1870" y="4358"/>
                        <a:pt x="1751" y="4215"/>
                        <a:pt x="1632" y="4084"/>
                      </a:cubicBezTo>
                      <a:lnTo>
                        <a:pt x="1632" y="4084"/>
                      </a:lnTo>
                      <a:cubicBezTo>
                        <a:pt x="1929" y="4192"/>
                        <a:pt x="2227" y="4287"/>
                        <a:pt x="2525" y="4382"/>
                      </a:cubicBezTo>
                      <a:cubicBezTo>
                        <a:pt x="2533" y="4384"/>
                        <a:pt x="2542" y="4384"/>
                        <a:pt x="2550" y="4384"/>
                      </a:cubicBezTo>
                      <a:cubicBezTo>
                        <a:pt x="2670" y="4384"/>
                        <a:pt x="2768" y="4232"/>
                        <a:pt x="2679" y="4132"/>
                      </a:cubicBezTo>
                      <a:cubicBezTo>
                        <a:pt x="2489" y="3930"/>
                        <a:pt x="2298" y="3727"/>
                        <a:pt x="2084" y="3537"/>
                      </a:cubicBezTo>
                      <a:lnTo>
                        <a:pt x="2084" y="3537"/>
                      </a:lnTo>
                      <a:cubicBezTo>
                        <a:pt x="2167" y="3561"/>
                        <a:pt x="2251" y="3584"/>
                        <a:pt x="2334" y="3596"/>
                      </a:cubicBezTo>
                      <a:cubicBezTo>
                        <a:pt x="2346" y="3599"/>
                        <a:pt x="2358" y="3601"/>
                        <a:pt x="2370" y="3601"/>
                      </a:cubicBezTo>
                      <a:cubicBezTo>
                        <a:pt x="2503" y="3601"/>
                        <a:pt x="2575" y="3422"/>
                        <a:pt x="2465" y="3334"/>
                      </a:cubicBezTo>
                      <a:cubicBezTo>
                        <a:pt x="2310" y="3203"/>
                        <a:pt x="2156" y="3072"/>
                        <a:pt x="1989" y="2953"/>
                      </a:cubicBezTo>
                      <a:lnTo>
                        <a:pt x="1989" y="2953"/>
                      </a:lnTo>
                      <a:cubicBezTo>
                        <a:pt x="2203" y="3025"/>
                        <a:pt x="2429" y="3096"/>
                        <a:pt x="2644" y="3156"/>
                      </a:cubicBezTo>
                      <a:cubicBezTo>
                        <a:pt x="2658" y="3160"/>
                        <a:pt x="2671" y="3163"/>
                        <a:pt x="2684" y="3163"/>
                      </a:cubicBezTo>
                      <a:cubicBezTo>
                        <a:pt x="2801" y="3163"/>
                        <a:pt x="2859" y="2981"/>
                        <a:pt x="2763" y="2906"/>
                      </a:cubicBezTo>
                      <a:cubicBezTo>
                        <a:pt x="2382" y="2584"/>
                        <a:pt x="1977" y="2275"/>
                        <a:pt x="1572" y="1989"/>
                      </a:cubicBezTo>
                      <a:lnTo>
                        <a:pt x="1572" y="1989"/>
                      </a:lnTo>
                      <a:cubicBezTo>
                        <a:pt x="2179" y="2263"/>
                        <a:pt x="2798" y="2537"/>
                        <a:pt x="3406" y="2799"/>
                      </a:cubicBezTo>
                      <a:cubicBezTo>
                        <a:pt x="3432" y="2811"/>
                        <a:pt x="3456" y="2816"/>
                        <a:pt x="3478" y="2816"/>
                      </a:cubicBezTo>
                      <a:cubicBezTo>
                        <a:pt x="3610" y="2816"/>
                        <a:pt x="3669" y="2630"/>
                        <a:pt x="3537" y="2549"/>
                      </a:cubicBezTo>
                      <a:cubicBezTo>
                        <a:pt x="3239" y="2358"/>
                        <a:pt x="2929" y="2168"/>
                        <a:pt x="2620" y="1989"/>
                      </a:cubicBezTo>
                      <a:lnTo>
                        <a:pt x="2620" y="1989"/>
                      </a:lnTo>
                      <a:cubicBezTo>
                        <a:pt x="2929" y="2096"/>
                        <a:pt x="3239" y="2191"/>
                        <a:pt x="3560" y="2275"/>
                      </a:cubicBezTo>
                      <a:cubicBezTo>
                        <a:pt x="3568" y="2276"/>
                        <a:pt x="3575" y="2277"/>
                        <a:pt x="3582" y="2277"/>
                      </a:cubicBezTo>
                      <a:cubicBezTo>
                        <a:pt x="3691" y="2277"/>
                        <a:pt x="3768" y="2116"/>
                        <a:pt x="3668" y="2049"/>
                      </a:cubicBezTo>
                      <a:cubicBezTo>
                        <a:pt x="2525" y="1227"/>
                        <a:pt x="1298" y="53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4" name="Google Shape;2244;p47"/>
                <p:cNvSpPr/>
                <p:nvPr/>
              </p:nvSpPr>
              <p:spPr>
                <a:xfrm>
                  <a:off x="2335119" y="4242775"/>
                  <a:ext cx="102725" cy="132875"/>
                </a:xfrm>
                <a:custGeom>
                  <a:avLst/>
                  <a:gdLst/>
                  <a:ahLst/>
                  <a:cxnLst/>
                  <a:rect l="l" t="t" r="r" b="b"/>
                  <a:pathLst>
                    <a:path w="4109" h="5315" extrusionOk="0">
                      <a:moveTo>
                        <a:pt x="674" y="4023"/>
                      </a:moveTo>
                      <a:cubicBezTo>
                        <a:pt x="727" y="4023"/>
                        <a:pt x="774" y="4025"/>
                        <a:pt x="798" y="4025"/>
                      </a:cubicBezTo>
                      <a:lnTo>
                        <a:pt x="857" y="4025"/>
                      </a:lnTo>
                      <a:cubicBezTo>
                        <a:pt x="941" y="4168"/>
                        <a:pt x="1083" y="4264"/>
                        <a:pt x="1238" y="4323"/>
                      </a:cubicBezTo>
                      <a:cubicBezTo>
                        <a:pt x="1488" y="4418"/>
                        <a:pt x="1750" y="4490"/>
                        <a:pt x="2000" y="4561"/>
                      </a:cubicBezTo>
                      <a:cubicBezTo>
                        <a:pt x="2119" y="4597"/>
                        <a:pt x="2226" y="4633"/>
                        <a:pt x="2346" y="4668"/>
                      </a:cubicBezTo>
                      <a:cubicBezTo>
                        <a:pt x="2250" y="4645"/>
                        <a:pt x="2155" y="4621"/>
                        <a:pt x="2060" y="4597"/>
                      </a:cubicBezTo>
                      <a:cubicBezTo>
                        <a:pt x="1738" y="4525"/>
                        <a:pt x="1429" y="4442"/>
                        <a:pt x="1107" y="4347"/>
                      </a:cubicBezTo>
                      <a:cubicBezTo>
                        <a:pt x="976" y="4311"/>
                        <a:pt x="845" y="4275"/>
                        <a:pt x="714" y="4216"/>
                      </a:cubicBezTo>
                      <a:cubicBezTo>
                        <a:pt x="667" y="4192"/>
                        <a:pt x="619" y="4168"/>
                        <a:pt x="572" y="4144"/>
                      </a:cubicBezTo>
                      <a:cubicBezTo>
                        <a:pt x="536" y="4121"/>
                        <a:pt x="500" y="4097"/>
                        <a:pt x="464" y="4073"/>
                      </a:cubicBezTo>
                      <a:cubicBezTo>
                        <a:pt x="452" y="4061"/>
                        <a:pt x="452" y="4049"/>
                        <a:pt x="441" y="4049"/>
                      </a:cubicBezTo>
                      <a:cubicBezTo>
                        <a:pt x="498" y="4028"/>
                        <a:pt x="593" y="4023"/>
                        <a:pt x="674" y="4023"/>
                      </a:cubicBezTo>
                      <a:close/>
                      <a:moveTo>
                        <a:pt x="2230" y="1"/>
                      </a:moveTo>
                      <a:cubicBezTo>
                        <a:pt x="2132" y="1"/>
                        <a:pt x="2050" y="146"/>
                        <a:pt x="2143" y="239"/>
                      </a:cubicBezTo>
                      <a:cubicBezTo>
                        <a:pt x="2191" y="299"/>
                        <a:pt x="2238" y="334"/>
                        <a:pt x="2286" y="382"/>
                      </a:cubicBezTo>
                      <a:cubicBezTo>
                        <a:pt x="2250" y="430"/>
                        <a:pt x="2238" y="501"/>
                        <a:pt x="2274" y="573"/>
                      </a:cubicBezTo>
                      <a:cubicBezTo>
                        <a:pt x="2346" y="680"/>
                        <a:pt x="2429" y="787"/>
                        <a:pt x="2500" y="882"/>
                      </a:cubicBezTo>
                      <a:cubicBezTo>
                        <a:pt x="2457" y="878"/>
                        <a:pt x="2413" y="875"/>
                        <a:pt x="2371" y="875"/>
                      </a:cubicBezTo>
                      <a:cubicBezTo>
                        <a:pt x="2180" y="875"/>
                        <a:pt x="1997" y="922"/>
                        <a:pt x="1822" y="1049"/>
                      </a:cubicBezTo>
                      <a:cubicBezTo>
                        <a:pt x="1726" y="1120"/>
                        <a:pt x="1738" y="1275"/>
                        <a:pt x="1845" y="1335"/>
                      </a:cubicBezTo>
                      <a:cubicBezTo>
                        <a:pt x="1917" y="1370"/>
                        <a:pt x="1988" y="1406"/>
                        <a:pt x="2060" y="1442"/>
                      </a:cubicBezTo>
                      <a:cubicBezTo>
                        <a:pt x="1905" y="1442"/>
                        <a:pt x="1750" y="1442"/>
                        <a:pt x="1595" y="1466"/>
                      </a:cubicBezTo>
                      <a:cubicBezTo>
                        <a:pt x="1441" y="1477"/>
                        <a:pt x="1393" y="1656"/>
                        <a:pt x="1500" y="1763"/>
                      </a:cubicBezTo>
                      <a:cubicBezTo>
                        <a:pt x="1524" y="1775"/>
                        <a:pt x="1536" y="1799"/>
                        <a:pt x="1560" y="1823"/>
                      </a:cubicBezTo>
                      <a:cubicBezTo>
                        <a:pt x="1540" y="1822"/>
                        <a:pt x="1520" y="1822"/>
                        <a:pt x="1500" y="1822"/>
                      </a:cubicBezTo>
                      <a:cubicBezTo>
                        <a:pt x="1224" y="1822"/>
                        <a:pt x="966" y="1904"/>
                        <a:pt x="988" y="2204"/>
                      </a:cubicBezTo>
                      <a:cubicBezTo>
                        <a:pt x="988" y="2251"/>
                        <a:pt x="1012" y="2299"/>
                        <a:pt x="1060" y="2323"/>
                      </a:cubicBezTo>
                      <a:lnTo>
                        <a:pt x="976" y="2323"/>
                      </a:lnTo>
                      <a:cubicBezTo>
                        <a:pt x="869" y="2323"/>
                        <a:pt x="786" y="2454"/>
                        <a:pt x="833" y="2549"/>
                      </a:cubicBezTo>
                      <a:cubicBezTo>
                        <a:pt x="964" y="2847"/>
                        <a:pt x="1238" y="3001"/>
                        <a:pt x="1548" y="3121"/>
                      </a:cubicBezTo>
                      <a:cubicBezTo>
                        <a:pt x="1381" y="3132"/>
                        <a:pt x="1214" y="3144"/>
                        <a:pt x="1060" y="3180"/>
                      </a:cubicBezTo>
                      <a:cubicBezTo>
                        <a:pt x="869" y="3216"/>
                        <a:pt x="691" y="3359"/>
                        <a:pt x="738" y="3573"/>
                      </a:cubicBezTo>
                      <a:cubicBezTo>
                        <a:pt x="750" y="3632"/>
                        <a:pt x="786" y="3680"/>
                        <a:pt x="822" y="3728"/>
                      </a:cubicBezTo>
                      <a:lnTo>
                        <a:pt x="774" y="3728"/>
                      </a:lnTo>
                      <a:cubicBezTo>
                        <a:pt x="749" y="3728"/>
                        <a:pt x="721" y="3728"/>
                        <a:pt x="693" y="3728"/>
                      </a:cubicBezTo>
                      <a:cubicBezTo>
                        <a:pt x="510" y="3728"/>
                        <a:pt x="280" y="3736"/>
                        <a:pt x="167" y="3871"/>
                      </a:cubicBezTo>
                      <a:cubicBezTo>
                        <a:pt x="0" y="4049"/>
                        <a:pt x="167" y="4228"/>
                        <a:pt x="321" y="4335"/>
                      </a:cubicBezTo>
                      <a:cubicBezTo>
                        <a:pt x="774" y="4633"/>
                        <a:pt x="1369" y="4728"/>
                        <a:pt x="1869" y="4847"/>
                      </a:cubicBezTo>
                      <a:cubicBezTo>
                        <a:pt x="2548" y="5014"/>
                        <a:pt x="3227" y="5168"/>
                        <a:pt x="3905" y="5311"/>
                      </a:cubicBezTo>
                      <a:cubicBezTo>
                        <a:pt x="3916" y="5314"/>
                        <a:pt x="3926" y="5315"/>
                        <a:pt x="3936" y="5315"/>
                      </a:cubicBezTo>
                      <a:cubicBezTo>
                        <a:pt x="4077" y="5315"/>
                        <a:pt x="4109" y="5083"/>
                        <a:pt x="3953" y="5049"/>
                      </a:cubicBezTo>
                      <a:cubicBezTo>
                        <a:pt x="3917" y="5037"/>
                        <a:pt x="3893" y="5026"/>
                        <a:pt x="3858" y="5026"/>
                      </a:cubicBezTo>
                      <a:cubicBezTo>
                        <a:pt x="3893" y="4954"/>
                        <a:pt x="3893" y="4835"/>
                        <a:pt x="3798" y="4787"/>
                      </a:cubicBezTo>
                      <a:cubicBezTo>
                        <a:pt x="3477" y="4597"/>
                        <a:pt x="3143" y="4406"/>
                        <a:pt x="2798" y="4252"/>
                      </a:cubicBezTo>
                      <a:lnTo>
                        <a:pt x="2798" y="4252"/>
                      </a:lnTo>
                      <a:cubicBezTo>
                        <a:pt x="2881" y="4264"/>
                        <a:pt x="2965" y="4287"/>
                        <a:pt x="3048" y="4299"/>
                      </a:cubicBezTo>
                      <a:cubicBezTo>
                        <a:pt x="3381" y="4371"/>
                        <a:pt x="3703" y="4442"/>
                        <a:pt x="4024" y="4502"/>
                      </a:cubicBezTo>
                      <a:lnTo>
                        <a:pt x="3870" y="4073"/>
                      </a:lnTo>
                      <a:cubicBezTo>
                        <a:pt x="3584" y="4002"/>
                        <a:pt x="3310" y="3930"/>
                        <a:pt x="3024" y="3871"/>
                      </a:cubicBezTo>
                      <a:cubicBezTo>
                        <a:pt x="2560" y="3763"/>
                        <a:pt x="2084" y="3656"/>
                        <a:pt x="1607" y="3644"/>
                      </a:cubicBezTo>
                      <a:lnTo>
                        <a:pt x="1393" y="3609"/>
                      </a:lnTo>
                      <a:cubicBezTo>
                        <a:pt x="1322" y="3597"/>
                        <a:pt x="1250" y="3585"/>
                        <a:pt x="1179" y="3561"/>
                      </a:cubicBezTo>
                      <a:cubicBezTo>
                        <a:pt x="1143" y="3549"/>
                        <a:pt x="1119" y="3537"/>
                        <a:pt x="1083" y="3513"/>
                      </a:cubicBezTo>
                      <a:cubicBezTo>
                        <a:pt x="1072" y="3513"/>
                        <a:pt x="1083" y="3502"/>
                        <a:pt x="1107" y="3502"/>
                      </a:cubicBezTo>
                      <a:cubicBezTo>
                        <a:pt x="1119" y="3478"/>
                        <a:pt x="1206" y="3472"/>
                        <a:pt x="1296" y="3472"/>
                      </a:cubicBezTo>
                      <a:cubicBezTo>
                        <a:pt x="1387" y="3472"/>
                        <a:pt x="1482" y="3478"/>
                        <a:pt x="1512" y="3478"/>
                      </a:cubicBezTo>
                      <a:cubicBezTo>
                        <a:pt x="1584" y="3475"/>
                        <a:pt x="1655" y="3473"/>
                        <a:pt x="1727" y="3473"/>
                      </a:cubicBezTo>
                      <a:cubicBezTo>
                        <a:pt x="1941" y="3473"/>
                        <a:pt x="2158" y="3487"/>
                        <a:pt x="2381" y="3513"/>
                      </a:cubicBezTo>
                      <a:cubicBezTo>
                        <a:pt x="2584" y="3549"/>
                        <a:pt x="2774" y="3585"/>
                        <a:pt x="2977" y="3632"/>
                      </a:cubicBezTo>
                      <a:cubicBezTo>
                        <a:pt x="3262" y="3740"/>
                        <a:pt x="3536" y="3835"/>
                        <a:pt x="3822" y="3942"/>
                      </a:cubicBezTo>
                      <a:lnTo>
                        <a:pt x="3667" y="3490"/>
                      </a:lnTo>
                      <a:cubicBezTo>
                        <a:pt x="3500" y="3430"/>
                        <a:pt x="3334" y="3382"/>
                        <a:pt x="3155" y="3335"/>
                      </a:cubicBezTo>
                      <a:cubicBezTo>
                        <a:pt x="2941" y="3251"/>
                        <a:pt x="2727" y="3180"/>
                        <a:pt x="2512" y="3097"/>
                      </a:cubicBezTo>
                      <a:cubicBezTo>
                        <a:pt x="2238" y="3001"/>
                        <a:pt x="1965" y="2906"/>
                        <a:pt x="1703" y="2799"/>
                      </a:cubicBezTo>
                      <a:cubicBezTo>
                        <a:pt x="1619" y="2775"/>
                        <a:pt x="1524" y="2740"/>
                        <a:pt x="1441" y="2692"/>
                      </a:cubicBezTo>
                      <a:lnTo>
                        <a:pt x="1441" y="2692"/>
                      </a:lnTo>
                      <a:cubicBezTo>
                        <a:pt x="1762" y="2728"/>
                        <a:pt x="2072" y="2799"/>
                        <a:pt x="2381" y="2894"/>
                      </a:cubicBezTo>
                      <a:cubicBezTo>
                        <a:pt x="2798" y="3049"/>
                        <a:pt x="3203" y="3204"/>
                        <a:pt x="3620" y="3359"/>
                      </a:cubicBezTo>
                      <a:lnTo>
                        <a:pt x="3465" y="2906"/>
                      </a:lnTo>
                      <a:cubicBezTo>
                        <a:pt x="3215" y="2811"/>
                        <a:pt x="2965" y="2716"/>
                        <a:pt x="2715" y="2644"/>
                      </a:cubicBezTo>
                      <a:cubicBezTo>
                        <a:pt x="2334" y="2489"/>
                        <a:pt x="1953" y="2335"/>
                        <a:pt x="1584" y="2168"/>
                      </a:cubicBezTo>
                      <a:lnTo>
                        <a:pt x="1584" y="2168"/>
                      </a:lnTo>
                      <a:cubicBezTo>
                        <a:pt x="1643" y="2180"/>
                        <a:pt x="1703" y="2180"/>
                        <a:pt x="1762" y="2192"/>
                      </a:cubicBezTo>
                      <a:cubicBezTo>
                        <a:pt x="1893" y="2204"/>
                        <a:pt x="2012" y="2228"/>
                        <a:pt x="2131" y="2251"/>
                      </a:cubicBezTo>
                      <a:cubicBezTo>
                        <a:pt x="2536" y="2501"/>
                        <a:pt x="2977" y="2692"/>
                        <a:pt x="3429" y="2811"/>
                      </a:cubicBezTo>
                      <a:lnTo>
                        <a:pt x="3250" y="2275"/>
                      </a:lnTo>
                      <a:cubicBezTo>
                        <a:pt x="2941" y="2120"/>
                        <a:pt x="2619" y="2001"/>
                        <a:pt x="2286" y="1930"/>
                      </a:cubicBezTo>
                      <a:cubicBezTo>
                        <a:pt x="2203" y="1870"/>
                        <a:pt x="2119" y="1811"/>
                        <a:pt x="2036" y="1763"/>
                      </a:cubicBezTo>
                      <a:cubicBezTo>
                        <a:pt x="2060" y="1762"/>
                        <a:pt x="2084" y="1762"/>
                        <a:pt x="2108" y="1762"/>
                      </a:cubicBezTo>
                      <a:cubicBezTo>
                        <a:pt x="2464" y="1762"/>
                        <a:pt x="2808" y="1843"/>
                        <a:pt x="3131" y="1966"/>
                      </a:cubicBezTo>
                      <a:lnTo>
                        <a:pt x="2977" y="1513"/>
                      </a:lnTo>
                      <a:lnTo>
                        <a:pt x="2346" y="1204"/>
                      </a:lnTo>
                      <a:cubicBezTo>
                        <a:pt x="2536" y="1204"/>
                        <a:pt x="2738" y="1263"/>
                        <a:pt x="2917" y="1335"/>
                      </a:cubicBezTo>
                      <a:lnTo>
                        <a:pt x="2524" y="215"/>
                      </a:lnTo>
                      <a:cubicBezTo>
                        <a:pt x="2453" y="168"/>
                        <a:pt x="2381" y="108"/>
                        <a:pt x="2310" y="37"/>
                      </a:cubicBezTo>
                      <a:cubicBezTo>
                        <a:pt x="2284" y="11"/>
                        <a:pt x="2257" y="1"/>
                        <a:pt x="2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5" name="Google Shape;2245;p47"/>
                <p:cNvSpPr/>
                <p:nvPr/>
              </p:nvSpPr>
              <p:spPr>
                <a:xfrm>
                  <a:off x="2290469" y="4236550"/>
                  <a:ext cx="105675" cy="306000"/>
                </a:xfrm>
                <a:custGeom>
                  <a:avLst/>
                  <a:gdLst/>
                  <a:ahLst/>
                  <a:cxnLst/>
                  <a:rect l="l" t="t" r="r" b="b"/>
                  <a:pathLst>
                    <a:path w="4227" h="12240" extrusionOk="0">
                      <a:moveTo>
                        <a:pt x="4096" y="0"/>
                      </a:moveTo>
                      <a:cubicBezTo>
                        <a:pt x="4072" y="60"/>
                        <a:pt x="1238" y="6191"/>
                        <a:pt x="0" y="12204"/>
                      </a:cubicBezTo>
                      <a:lnTo>
                        <a:pt x="143" y="12240"/>
                      </a:lnTo>
                      <a:cubicBezTo>
                        <a:pt x="1369" y="6239"/>
                        <a:pt x="4191" y="119"/>
                        <a:pt x="4227" y="60"/>
                      </a:cubicBezTo>
                      <a:lnTo>
                        <a:pt x="4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6" name="Google Shape;2246;p47"/>
                <p:cNvSpPr/>
                <p:nvPr/>
              </p:nvSpPr>
              <p:spPr>
                <a:xfrm>
                  <a:off x="2251169" y="4314825"/>
                  <a:ext cx="192900" cy="65800"/>
                </a:xfrm>
                <a:custGeom>
                  <a:avLst/>
                  <a:gdLst/>
                  <a:ahLst/>
                  <a:cxnLst/>
                  <a:rect l="l" t="t" r="r" b="b"/>
                  <a:pathLst>
                    <a:path w="7716" h="2632" extrusionOk="0">
                      <a:moveTo>
                        <a:pt x="72" y="0"/>
                      </a:moveTo>
                      <a:lnTo>
                        <a:pt x="0" y="119"/>
                      </a:lnTo>
                      <a:cubicBezTo>
                        <a:pt x="36" y="143"/>
                        <a:pt x="3537" y="2239"/>
                        <a:pt x="7704" y="2632"/>
                      </a:cubicBezTo>
                      <a:lnTo>
                        <a:pt x="7716" y="2501"/>
                      </a:lnTo>
                      <a:cubicBezTo>
                        <a:pt x="3584" y="2108"/>
                        <a:pt x="108" y="24"/>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7" name="Google Shape;2247;p47"/>
                <p:cNvSpPr/>
                <p:nvPr/>
              </p:nvSpPr>
              <p:spPr>
                <a:xfrm>
                  <a:off x="2331541" y="4763675"/>
                  <a:ext cx="39900" cy="62850"/>
                </a:xfrm>
                <a:custGeom>
                  <a:avLst/>
                  <a:gdLst/>
                  <a:ahLst/>
                  <a:cxnLst/>
                  <a:rect l="l" t="t" r="r" b="b"/>
                  <a:pathLst>
                    <a:path w="1596" h="2514" extrusionOk="0">
                      <a:moveTo>
                        <a:pt x="0" y="1"/>
                      </a:moveTo>
                      <a:lnTo>
                        <a:pt x="560" y="2513"/>
                      </a:lnTo>
                      <a:lnTo>
                        <a:pt x="1596" y="244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8" name="Google Shape;2248;p47"/>
                <p:cNvSpPr/>
                <p:nvPr/>
              </p:nvSpPr>
              <p:spPr>
                <a:xfrm>
                  <a:off x="2280644" y="4542050"/>
                  <a:ext cx="228925" cy="362150"/>
                </a:xfrm>
                <a:custGeom>
                  <a:avLst/>
                  <a:gdLst/>
                  <a:ahLst/>
                  <a:cxnLst/>
                  <a:rect l="l" t="t" r="r" b="b"/>
                  <a:pathLst>
                    <a:path w="9157" h="14486" extrusionOk="0">
                      <a:moveTo>
                        <a:pt x="4836" y="5978"/>
                      </a:moveTo>
                      <a:cubicBezTo>
                        <a:pt x="4979" y="5978"/>
                        <a:pt x="5114" y="6006"/>
                        <a:pt x="5215" y="6080"/>
                      </a:cubicBezTo>
                      <a:cubicBezTo>
                        <a:pt x="5310" y="6139"/>
                        <a:pt x="5370" y="6235"/>
                        <a:pt x="5394" y="6354"/>
                      </a:cubicBezTo>
                      <a:cubicBezTo>
                        <a:pt x="5418" y="6473"/>
                        <a:pt x="5406" y="6592"/>
                        <a:pt x="5358" y="6699"/>
                      </a:cubicBezTo>
                      <a:cubicBezTo>
                        <a:pt x="5263" y="6913"/>
                        <a:pt x="5025" y="7044"/>
                        <a:pt x="4775" y="7116"/>
                      </a:cubicBezTo>
                      <a:cubicBezTo>
                        <a:pt x="4596" y="7156"/>
                        <a:pt x="4411" y="7175"/>
                        <a:pt x="4225" y="7175"/>
                      </a:cubicBezTo>
                      <a:cubicBezTo>
                        <a:pt x="4138" y="7175"/>
                        <a:pt x="4052" y="7171"/>
                        <a:pt x="3965" y="7163"/>
                      </a:cubicBezTo>
                      <a:cubicBezTo>
                        <a:pt x="3691" y="7151"/>
                        <a:pt x="3429" y="7092"/>
                        <a:pt x="3167" y="7021"/>
                      </a:cubicBezTo>
                      <a:cubicBezTo>
                        <a:pt x="3140" y="7013"/>
                        <a:pt x="3113" y="7005"/>
                        <a:pt x="3087" y="6996"/>
                      </a:cubicBezTo>
                      <a:lnTo>
                        <a:pt x="3087" y="6996"/>
                      </a:lnTo>
                      <a:cubicBezTo>
                        <a:pt x="3286" y="6757"/>
                        <a:pt x="3514" y="6544"/>
                        <a:pt x="3774" y="6366"/>
                      </a:cubicBezTo>
                      <a:cubicBezTo>
                        <a:pt x="4001" y="6211"/>
                        <a:pt x="4239" y="6092"/>
                        <a:pt x="4501" y="6020"/>
                      </a:cubicBezTo>
                      <a:cubicBezTo>
                        <a:pt x="4610" y="5994"/>
                        <a:pt x="4725" y="5978"/>
                        <a:pt x="4836" y="5978"/>
                      </a:cubicBezTo>
                      <a:close/>
                      <a:moveTo>
                        <a:pt x="433" y="0"/>
                      </a:moveTo>
                      <a:cubicBezTo>
                        <a:pt x="397" y="0"/>
                        <a:pt x="364" y="30"/>
                        <a:pt x="345" y="67"/>
                      </a:cubicBezTo>
                      <a:cubicBezTo>
                        <a:pt x="191" y="627"/>
                        <a:pt x="95" y="1175"/>
                        <a:pt x="48" y="1746"/>
                      </a:cubicBezTo>
                      <a:cubicBezTo>
                        <a:pt x="0" y="2306"/>
                        <a:pt x="0" y="2877"/>
                        <a:pt x="60" y="3449"/>
                      </a:cubicBezTo>
                      <a:cubicBezTo>
                        <a:pt x="131" y="4008"/>
                        <a:pt x="274" y="4580"/>
                        <a:pt x="524" y="5092"/>
                      </a:cubicBezTo>
                      <a:cubicBezTo>
                        <a:pt x="750" y="5627"/>
                        <a:pt x="1131" y="6092"/>
                        <a:pt x="1584" y="6449"/>
                      </a:cubicBezTo>
                      <a:cubicBezTo>
                        <a:pt x="1927" y="6720"/>
                        <a:pt x="2305" y="6937"/>
                        <a:pt x="2713" y="7098"/>
                      </a:cubicBezTo>
                      <a:lnTo>
                        <a:pt x="2713" y="7098"/>
                      </a:lnTo>
                      <a:cubicBezTo>
                        <a:pt x="2632" y="7212"/>
                        <a:pt x="2557" y="7329"/>
                        <a:pt x="2489" y="7449"/>
                      </a:cubicBezTo>
                      <a:cubicBezTo>
                        <a:pt x="2191" y="7949"/>
                        <a:pt x="2012" y="8509"/>
                        <a:pt x="1929" y="9068"/>
                      </a:cubicBezTo>
                      <a:cubicBezTo>
                        <a:pt x="1905" y="9211"/>
                        <a:pt x="1881" y="9354"/>
                        <a:pt x="1869" y="9497"/>
                      </a:cubicBezTo>
                      <a:lnTo>
                        <a:pt x="1858" y="9711"/>
                      </a:lnTo>
                      <a:lnTo>
                        <a:pt x="1858" y="9926"/>
                      </a:lnTo>
                      <a:cubicBezTo>
                        <a:pt x="1846" y="10211"/>
                        <a:pt x="1869" y="10509"/>
                        <a:pt x="1929" y="10795"/>
                      </a:cubicBezTo>
                      <a:cubicBezTo>
                        <a:pt x="2036" y="11366"/>
                        <a:pt x="2298" y="11914"/>
                        <a:pt x="2679" y="12355"/>
                      </a:cubicBezTo>
                      <a:cubicBezTo>
                        <a:pt x="3060" y="12795"/>
                        <a:pt x="3536" y="13128"/>
                        <a:pt x="4048" y="13402"/>
                      </a:cubicBezTo>
                      <a:cubicBezTo>
                        <a:pt x="4560" y="13664"/>
                        <a:pt x="5096" y="13855"/>
                        <a:pt x="5644" y="13998"/>
                      </a:cubicBezTo>
                      <a:cubicBezTo>
                        <a:pt x="6751" y="14295"/>
                        <a:pt x="7882" y="14414"/>
                        <a:pt x="9001" y="14486"/>
                      </a:cubicBezTo>
                      <a:cubicBezTo>
                        <a:pt x="9085" y="14486"/>
                        <a:pt x="9144" y="14426"/>
                        <a:pt x="9156" y="14355"/>
                      </a:cubicBezTo>
                      <a:cubicBezTo>
                        <a:pt x="9156" y="14271"/>
                        <a:pt x="9097" y="14212"/>
                        <a:pt x="9025" y="14212"/>
                      </a:cubicBezTo>
                      <a:cubicBezTo>
                        <a:pt x="7906" y="14140"/>
                        <a:pt x="6787" y="14021"/>
                        <a:pt x="5715" y="13736"/>
                      </a:cubicBezTo>
                      <a:cubicBezTo>
                        <a:pt x="5179" y="13605"/>
                        <a:pt x="4656" y="13414"/>
                        <a:pt x="4167" y="13164"/>
                      </a:cubicBezTo>
                      <a:cubicBezTo>
                        <a:pt x="3679" y="12914"/>
                        <a:pt x="3227" y="12593"/>
                        <a:pt x="2870" y="12188"/>
                      </a:cubicBezTo>
                      <a:cubicBezTo>
                        <a:pt x="2512" y="11771"/>
                        <a:pt x="2274" y="11271"/>
                        <a:pt x="2167" y="10747"/>
                      </a:cubicBezTo>
                      <a:cubicBezTo>
                        <a:pt x="2119" y="10473"/>
                        <a:pt x="2096" y="10211"/>
                        <a:pt x="2096" y="9926"/>
                      </a:cubicBezTo>
                      <a:lnTo>
                        <a:pt x="2108" y="9723"/>
                      </a:lnTo>
                      <a:lnTo>
                        <a:pt x="2119" y="9521"/>
                      </a:lnTo>
                      <a:cubicBezTo>
                        <a:pt x="2119" y="9378"/>
                        <a:pt x="2143" y="9247"/>
                        <a:pt x="2167" y="9104"/>
                      </a:cubicBezTo>
                      <a:cubicBezTo>
                        <a:pt x="2250" y="8568"/>
                        <a:pt x="2417" y="8044"/>
                        <a:pt x="2691" y="7568"/>
                      </a:cubicBezTo>
                      <a:cubicBezTo>
                        <a:pt x="2768" y="7434"/>
                        <a:pt x="2851" y="7305"/>
                        <a:pt x="2942" y="7182"/>
                      </a:cubicBezTo>
                      <a:lnTo>
                        <a:pt x="2942" y="7182"/>
                      </a:lnTo>
                      <a:cubicBezTo>
                        <a:pt x="2997" y="7201"/>
                        <a:pt x="3052" y="7218"/>
                        <a:pt x="3108" y="7235"/>
                      </a:cubicBezTo>
                      <a:cubicBezTo>
                        <a:pt x="3382" y="7306"/>
                        <a:pt x="3667" y="7366"/>
                        <a:pt x="3953" y="7390"/>
                      </a:cubicBezTo>
                      <a:cubicBezTo>
                        <a:pt x="4040" y="7397"/>
                        <a:pt x="4127" y="7401"/>
                        <a:pt x="4215" y="7401"/>
                      </a:cubicBezTo>
                      <a:cubicBezTo>
                        <a:pt x="4418" y="7401"/>
                        <a:pt x="4623" y="7380"/>
                        <a:pt x="4822" y="7330"/>
                      </a:cubicBezTo>
                      <a:cubicBezTo>
                        <a:pt x="4977" y="7282"/>
                        <a:pt x="5120" y="7235"/>
                        <a:pt x="5251" y="7151"/>
                      </a:cubicBezTo>
                      <a:cubicBezTo>
                        <a:pt x="5382" y="7068"/>
                        <a:pt x="5501" y="6937"/>
                        <a:pt x="5560" y="6794"/>
                      </a:cubicBezTo>
                      <a:cubicBezTo>
                        <a:pt x="5632" y="6640"/>
                        <a:pt x="5644" y="6473"/>
                        <a:pt x="5620" y="6306"/>
                      </a:cubicBezTo>
                      <a:cubicBezTo>
                        <a:pt x="5584" y="6151"/>
                        <a:pt x="5489" y="5985"/>
                        <a:pt x="5346" y="5889"/>
                      </a:cubicBezTo>
                      <a:cubicBezTo>
                        <a:pt x="5215" y="5794"/>
                        <a:pt x="5048" y="5758"/>
                        <a:pt x="4894" y="5747"/>
                      </a:cubicBezTo>
                      <a:cubicBezTo>
                        <a:pt x="4739" y="5747"/>
                        <a:pt x="4584" y="5770"/>
                        <a:pt x="4441" y="5806"/>
                      </a:cubicBezTo>
                      <a:cubicBezTo>
                        <a:pt x="4155" y="5878"/>
                        <a:pt x="3894" y="6008"/>
                        <a:pt x="3643" y="6175"/>
                      </a:cubicBezTo>
                      <a:cubicBezTo>
                        <a:pt x="3344" y="6377"/>
                        <a:pt x="3078" y="6631"/>
                        <a:pt x="2850" y="6916"/>
                      </a:cubicBezTo>
                      <a:lnTo>
                        <a:pt x="2850" y="6916"/>
                      </a:lnTo>
                      <a:cubicBezTo>
                        <a:pt x="2434" y="6762"/>
                        <a:pt x="2046" y="6549"/>
                        <a:pt x="1703" y="6282"/>
                      </a:cubicBezTo>
                      <a:cubicBezTo>
                        <a:pt x="1274" y="5937"/>
                        <a:pt x="929" y="5508"/>
                        <a:pt x="703" y="5008"/>
                      </a:cubicBezTo>
                      <a:cubicBezTo>
                        <a:pt x="476" y="4508"/>
                        <a:pt x="334" y="3973"/>
                        <a:pt x="262" y="3425"/>
                      </a:cubicBezTo>
                      <a:cubicBezTo>
                        <a:pt x="191" y="2877"/>
                        <a:pt x="191" y="2318"/>
                        <a:pt x="238" y="1758"/>
                      </a:cubicBezTo>
                      <a:cubicBezTo>
                        <a:pt x="286" y="1210"/>
                        <a:pt x="381" y="651"/>
                        <a:pt x="524" y="127"/>
                      </a:cubicBezTo>
                      <a:lnTo>
                        <a:pt x="536" y="127"/>
                      </a:lnTo>
                      <a:cubicBezTo>
                        <a:pt x="548" y="67"/>
                        <a:pt x="512" y="20"/>
                        <a:pt x="465" y="8"/>
                      </a:cubicBezTo>
                      <a:cubicBezTo>
                        <a:pt x="454" y="3"/>
                        <a:pt x="444"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249" name="Google Shape;2249;p47"/>
            <p:cNvGrpSpPr/>
            <p:nvPr/>
          </p:nvGrpSpPr>
          <p:grpSpPr>
            <a:xfrm>
              <a:off x="6603805" y="2466933"/>
              <a:ext cx="1598178" cy="1003335"/>
              <a:chOff x="7468063" y="708913"/>
              <a:chExt cx="562600" cy="353200"/>
            </a:xfrm>
          </p:grpSpPr>
          <p:sp>
            <p:nvSpPr>
              <p:cNvPr id="2250" name="Google Shape;2250;p47"/>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51" name="Google Shape;2251;p47"/>
              <p:cNvGrpSpPr/>
              <p:nvPr/>
            </p:nvGrpSpPr>
            <p:grpSpPr>
              <a:xfrm>
                <a:off x="7468063" y="708913"/>
                <a:ext cx="562600" cy="353200"/>
                <a:chOff x="7700625" y="731675"/>
                <a:chExt cx="562600" cy="353200"/>
              </a:xfrm>
            </p:grpSpPr>
            <p:sp>
              <p:nvSpPr>
                <p:cNvPr id="2252" name="Google Shape;2252;p47"/>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3" name="Google Shape;2253;p47"/>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4" name="Google Shape;2254;p47"/>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5" name="Google Shape;2255;p47"/>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6" name="Google Shape;2256;p47"/>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7" name="Google Shape;2257;p47"/>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258" name="Google Shape;2258;p47"/>
            <p:cNvSpPr/>
            <p:nvPr/>
          </p:nvSpPr>
          <p:spPr>
            <a:xfrm>
              <a:off x="7210448" y="15512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9" name="Google Shape;2259;p47"/>
            <p:cNvSpPr/>
            <p:nvPr/>
          </p:nvSpPr>
          <p:spPr>
            <a:xfrm>
              <a:off x="6744212" y="1996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0" name="Google Shape;2260;p47"/>
            <p:cNvSpPr/>
            <p:nvPr/>
          </p:nvSpPr>
          <p:spPr>
            <a:xfrm>
              <a:off x="7561174" y="40369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1" name="Google Shape;2261;p47"/>
            <p:cNvSpPr/>
            <p:nvPr/>
          </p:nvSpPr>
          <p:spPr>
            <a:xfrm>
              <a:off x="7680423" y="2125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2" name="Google Shape;2262;p47"/>
            <p:cNvSpPr/>
            <p:nvPr/>
          </p:nvSpPr>
          <p:spPr>
            <a:xfrm>
              <a:off x="6721161" y="3905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958" name="Shape 1958"/>
        <p:cNvGrpSpPr/>
        <p:nvPr/>
      </p:nvGrpSpPr>
      <p:grpSpPr>
        <a:xfrm>
          <a:off x="0" y="0"/>
          <a:ext cx="0" cy="0"/>
          <a:chOff x="0" y="0"/>
          <a:chExt cx="0" cy="0"/>
        </a:xfrm>
      </p:grpSpPr>
      <p:sp>
        <p:nvSpPr>
          <p:cNvPr id="1959" name="Google Shape;1959;p41"/>
          <p:cNvSpPr/>
          <p:nvPr/>
        </p:nvSpPr>
        <p:spPr>
          <a:xfrm rot="2402816">
            <a:off x="3496348" y="-508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sp>
      <p:sp>
        <p:nvSpPr>
          <p:cNvPr id="1961" name="Google Shape;1961;p41"/>
          <p:cNvSpPr txBox="1"/>
          <p:nvPr>
            <p:ph type="subTitle" idx="1"/>
          </p:nvPr>
        </p:nvSpPr>
        <p:spPr>
          <a:xfrm>
            <a:off x="1764030" y="1458595"/>
            <a:ext cx="5182870" cy="2075180"/>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Berbagai masalah perilaku negatif siswa, harus dilakukan pembimbingan, dengan menghindarkan adanya sanksi. Guru perlu mencermati lebih jauh tingkah laku negatif tersebut secara lebih spesifik untuk dapat diberikan bantuan secara khusus.</a:t>
            </a:r>
            <a:endParaRPr lang="en-US" altLang="en-GB"/>
          </a:p>
        </p:txBody>
      </p:sp>
      <p:grpSp>
        <p:nvGrpSpPr>
          <p:cNvPr id="1962" name="Google Shape;1962;p41"/>
          <p:cNvGrpSpPr/>
          <p:nvPr/>
        </p:nvGrpSpPr>
        <p:grpSpPr>
          <a:xfrm rot="637251">
            <a:off x="7583115" y="2658654"/>
            <a:ext cx="939207" cy="1381336"/>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974" name="Google Shape;1974;p41"/>
          <p:cNvSpPr/>
          <p:nvPr/>
        </p:nvSpPr>
        <p:spPr>
          <a:xfrm>
            <a:off x="7625910" y="843626"/>
            <a:ext cx="1826" cy="3512"/>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5" name="Google Shape;1975;p41"/>
          <p:cNvSpPr/>
          <p:nvPr/>
        </p:nvSpPr>
        <p:spPr>
          <a:xfrm>
            <a:off x="7619167" y="835338"/>
            <a:ext cx="1826" cy="1826"/>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6" name="Google Shape;1976;p41"/>
          <p:cNvSpPr/>
          <p:nvPr/>
        </p:nvSpPr>
        <p:spPr>
          <a:xfrm>
            <a:off x="7622539" y="837024"/>
            <a:ext cx="1826" cy="3512"/>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77" name="Google Shape;1977;p41"/>
          <p:cNvGrpSpPr/>
          <p:nvPr/>
        </p:nvGrpSpPr>
        <p:grpSpPr>
          <a:xfrm>
            <a:off x="521511" y="2990927"/>
            <a:ext cx="1528064" cy="1613889"/>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93" name="Google Shape;1993;p41"/>
          <p:cNvGrpSpPr/>
          <p:nvPr/>
        </p:nvGrpSpPr>
        <p:grpSpPr>
          <a:xfrm>
            <a:off x="620129" y="469134"/>
            <a:ext cx="1881459" cy="1422370"/>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grpSp>
        <p:nvGrpSpPr>
          <p:cNvPr id="2026" name="Google Shape;2026;p41"/>
          <p:cNvGrpSpPr/>
          <p:nvPr/>
        </p:nvGrpSpPr>
        <p:grpSpPr>
          <a:xfrm rot="-170362">
            <a:off x="6703405" y="498683"/>
            <a:ext cx="1624631" cy="1082049"/>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p:nvPr>
            <p:ph type="title" idx="2"/>
          </p:nvPr>
        </p:nvSpPr>
        <p:spPr>
          <a:xfrm>
            <a:off x="960120" y="673735"/>
            <a:ext cx="6419215" cy="537845"/>
          </a:xfrm>
        </p:spPr>
        <p:txBody>
          <a:bodyPr/>
          <a:p>
            <a:r>
              <a:rPr lang="en-US" sz="2800"/>
              <a:t>Pendekatan Bimbingan dan Pendekatan Konseling </a:t>
            </a:r>
            <a:endParaRPr lang="en-US" sz="2800"/>
          </a:p>
        </p:txBody>
      </p:sp>
      <p:sp>
        <p:nvSpPr>
          <p:cNvPr id="4" name="Subtitle 3"/>
          <p:cNvSpPr/>
          <p:nvPr>
            <p:ph type="subTitle" idx="1"/>
          </p:nvPr>
        </p:nvSpPr>
        <p:spPr>
          <a:xfrm>
            <a:off x="598170" y="1564005"/>
            <a:ext cx="8226425" cy="1924685"/>
          </a:xfrm>
        </p:spPr>
        <p:txBody>
          <a:bodyPr/>
          <a:p>
            <a:pPr marL="425450" indent="-285750" algn="l">
              <a:buFont typeface="Wingdings" panose="05000000000000000000" charset="0"/>
              <a:buChar char="ü"/>
            </a:pPr>
            <a:r>
              <a:rPr lang="en-US"/>
              <a:t> </a:t>
            </a:r>
            <a:r>
              <a:rPr lang="en-US">
                <a:sym typeface="+mn-ea"/>
              </a:rPr>
              <a:t>Pendekatan bimbingan adalah pendekatan dalam meningkatkan tingkah laku positif agar menjadi lebih baik lagi  </a:t>
            </a:r>
            <a:endParaRPr lang="en-US"/>
          </a:p>
          <a:p>
            <a:pPr marL="139700" indent="0" algn="l">
              <a:buFont typeface="Wingdings" panose="05000000000000000000" charset="0"/>
            </a:pPr>
            <a:endParaRPr lang="en-US"/>
          </a:p>
          <a:p>
            <a:pPr algn="l">
              <a:buFont typeface="Wingdings" panose="05000000000000000000" charset="0"/>
              <a:buChar char="ü"/>
            </a:pPr>
            <a:r>
              <a:rPr lang="en-US"/>
              <a:t>Pendekatan konseling digunakan agar tingkah laku negatif dapat dihilangkan dan berubah menjadi tingkah laku positif.</a:t>
            </a:r>
            <a:endParaRPr lang="en-US"/>
          </a:p>
          <a:p>
            <a:pPr marL="139700" indent="0" algn="l">
              <a:buFont typeface="Wingdings" panose="05000000000000000000" charset="0"/>
            </a:pPr>
            <a:endParaRPr lang="en-US"/>
          </a:p>
          <a:p>
            <a:pPr marL="139700" indent="0" algn="l">
              <a:buFont typeface="Wingdings" panose="05000000000000000000" charset="0"/>
            </a:pPr>
            <a:endParaRPr lang="en-US"/>
          </a:p>
          <a:p>
            <a:pPr algn="l">
              <a:buFont typeface="Wingdings" panose="05000000000000000000" charset="0"/>
              <a:buChar char="ü"/>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619" name="Shape 2619"/>
        <p:cNvGrpSpPr/>
        <p:nvPr/>
      </p:nvGrpSpPr>
      <p:grpSpPr>
        <a:xfrm>
          <a:off x="0" y="0"/>
          <a:ext cx="0" cy="0"/>
          <a:chOff x="0" y="0"/>
          <a:chExt cx="0" cy="0"/>
        </a:xfrm>
      </p:grpSpPr>
      <p:sp>
        <p:nvSpPr>
          <p:cNvPr id="2620" name="Google Shape;2620;p58"/>
          <p:cNvSpPr txBox="1"/>
          <p:nvPr>
            <p:ph type="subTitle" idx="1"/>
          </p:nvPr>
        </p:nvSpPr>
        <p:spPr>
          <a:xfrm>
            <a:off x="1226185" y="414020"/>
            <a:ext cx="7104380" cy="376618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en-GB" sz="2400"/>
              <a:t>Kebutuhan bimbingan tidak hanya bagi siswa yang bermasalah. Bimbingan juga diberikan kepada siswa-siswa yang memiliki potensi dalam dirinya. Dan semua siswa memiliki potensi masing-masing. Kebutuhan bimbingan semakin dirasakan karena permasalahan yang dihadapi siswa semakin beragam, dampak dari kemajuan teknologi, termasuk juga pertambahan penduduk dll</a:t>
            </a:r>
            <a:endParaRPr lang="en-US" altLang="en-GB" sz="2400"/>
          </a:p>
        </p:txBody>
      </p:sp>
      <p:sp>
        <p:nvSpPr>
          <p:cNvPr id="2622" name="Google Shape;2622;p58"/>
          <p:cNvSpPr/>
          <p:nvPr/>
        </p:nvSpPr>
        <p:spPr>
          <a:xfrm>
            <a:off x="-298600" y="251162"/>
            <a:ext cx="9711325" cy="1159400"/>
          </a:xfrm>
          <a:custGeom>
            <a:avLst/>
            <a:gdLst/>
            <a:ahLst/>
            <a:cxnLst/>
            <a:rect l="l" t="t" r="r" b="b"/>
            <a:pathLst>
              <a:path w="388453" h="46376" extrusionOk="0">
                <a:moveTo>
                  <a:pt x="0" y="0"/>
                </a:moveTo>
                <a:cubicBezTo>
                  <a:pt x="3337" y="1113"/>
                  <a:pt x="10297" y="5436"/>
                  <a:pt x="20023" y="6675"/>
                </a:cubicBezTo>
                <a:cubicBezTo>
                  <a:pt x="29749" y="7915"/>
                  <a:pt x="47643" y="3210"/>
                  <a:pt x="58354" y="7437"/>
                </a:cubicBezTo>
                <a:cubicBezTo>
                  <a:pt x="69065" y="11664"/>
                  <a:pt x="71989" y="25554"/>
                  <a:pt x="84289" y="32038"/>
                </a:cubicBezTo>
                <a:cubicBezTo>
                  <a:pt x="96589" y="38522"/>
                  <a:pt x="109239" y="46626"/>
                  <a:pt x="132154" y="46340"/>
                </a:cubicBezTo>
                <a:cubicBezTo>
                  <a:pt x="155070" y="46054"/>
                  <a:pt x="195815" y="32228"/>
                  <a:pt x="221782" y="30321"/>
                </a:cubicBezTo>
                <a:cubicBezTo>
                  <a:pt x="247749" y="28414"/>
                  <a:pt x="267074" y="36297"/>
                  <a:pt x="287955" y="34898"/>
                </a:cubicBezTo>
                <a:cubicBezTo>
                  <a:pt x="308837" y="33500"/>
                  <a:pt x="330321" y="24218"/>
                  <a:pt x="347071" y="21930"/>
                </a:cubicBezTo>
                <a:cubicBezTo>
                  <a:pt x="363821" y="19642"/>
                  <a:pt x="381556" y="21295"/>
                  <a:pt x="388453" y="21168"/>
                </a:cubicBezTo>
              </a:path>
            </a:pathLst>
          </a:custGeom>
          <a:noFill/>
          <a:ln w="19050" cap="flat" cmpd="sng">
            <a:solidFill>
              <a:schemeClr val="accent5"/>
            </a:solidFill>
            <a:prstDash val="dash"/>
            <a:round/>
            <a:headEnd type="none" w="med" len="med"/>
            <a:tailEnd type="none" w="med" len="med"/>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958" name="Shape 1958"/>
        <p:cNvGrpSpPr/>
        <p:nvPr/>
      </p:nvGrpSpPr>
      <p:grpSpPr>
        <a:xfrm>
          <a:off x="0" y="0"/>
          <a:ext cx="0" cy="0"/>
          <a:chOff x="0" y="0"/>
          <a:chExt cx="0" cy="0"/>
        </a:xfrm>
      </p:grpSpPr>
      <p:sp>
        <p:nvSpPr>
          <p:cNvPr id="1959" name="Google Shape;1959;p41"/>
          <p:cNvSpPr/>
          <p:nvPr/>
        </p:nvSpPr>
        <p:spPr>
          <a:xfrm rot="2402816">
            <a:off x="3496348" y="-508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sp>
      <p:sp>
        <p:nvSpPr>
          <p:cNvPr id="1961" name="Google Shape;1961;p41"/>
          <p:cNvSpPr txBox="1"/>
          <p:nvPr>
            <p:ph type="subTitle" idx="1"/>
          </p:nvPr>
        </p:nvSpPr>
        <p:spPr>
          <a:xfrm>
            <a:off x="1764030" y="633730"/>
            <a:ext cx="5182870" cy="290004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a:t>Dalam menggunakan pendekatan bimbingan &amp; Konseling dapat merujuk pada pendapat ahli sebagai berikut :</a:t>
            </a:r>
            <a:endParaRPr lang="en-US" altLang="en-GB"/>
          </a:p>
          <a:p>
            <a:pPr marL="0" lvl="0" indent="0" algn="l" rtl="0">
              <a:spcBef>
                <a:spcPts val="0"/>
              </a:spcBef>
              <a:spcAft>
                <a:spcPts val="0"/>
              </a:spcAft>
              <a:buNone/>
            </a:pPr>
            <a:endParaRPr lang="en-US" altLang="en-GB"/>
          </a:p>
          <a:p>
            <a:pPr marL="0" lvl="0" indent="0" algn="l" rtl="0">
              <a:spcBef>
                <a:spcPts val="0"/>
              </a:spcBef>
              <a:spcAft>
                <a:spcPts val="0"/>
              </a:spcAft>
              <a:buNone/>
            </a:pPr>
            <a:r>
              <a:rPr lang="en-US" altLang="en-GB"/>
              <a:t>1. Schertzer &amp; Stone (1968) memberikan batasan bimbingan sebagai ...”suatu proses bantuan yang ditujukan kepada individu agar mengenali diri &amp; lingkungannya</a:t>
            </a:r>
            <a:endParaRPr lang="en-US" altLang="en-GB"/>
          </a:p>
          <a:p>
            <a:pPr marL="0" lvl="0" indent="0" algn="ctr" rtl="0">
              <a:spcBef>
                <a:spcPts val="0"/>
              </a:spcBef>
              <a:spcAft>
                <a:spcPts val="0"/>
              </a:spcAft>
              <a:buNone/>
            </a:pPr>
            <a:endParaRPr lang="en-US" altLang="en-GB"/>
          </a:p>
          <a:p>
            <a:pPr marL="0" lvl="0" indent="0" algn="l" rtl="0">
              <a:spcBef>
                <a:spcPts val="0"/>
              </a:spcBef>
              <a:spcAft>
                <a:spcPts val="0"/>
              </a:spcAft>
              <a:buNone/>
            </a:pPr>
            <a:r>
              <a:rPr lang="en-US" altLang="en-GB"/>
              <a:t>2. Arthur Jones (1977) memberikan batasan konseling sebagai ...” suatu proses  membantu individu untuk memecahkan masalah2nya dengan cara interview”</a:t>
            </a:r>
            <a:endParaRPr lang="en-US" altLang="en-GB"/>
          </a:p>
          <a:p>
            <a:pPr marL="0" lvl="0" indent="0" algn="ctr" rtl="0">
              <a:spcBef>
                <a:spcPts val="0"/>
              </a:spcBef>
              <a:spcAft>
                <a:spcPts val="0"/>
              </a:spcAft>
              <a:buNone/>
            </a:pPr>
            <a:endParaRPr lang="en-US" altLang="en-GB"/>
          </a:p>
        </p:txBody>
      </p:sp>
      <p:grpSp>
        <p:nvGrpSpPr>
          <p:cNvPr id="1962" name="Google Shape;1962;p41"/>
          <p:cNvGrpSpPr/>
          <p:nvPr/>
        </p:nvGrpSpPr>
        <p:grpSpPr>
          <a:xfrm rot="637251">
            <a:off x="7583115" y="2658654"/>
            <a:ext cx="939207" cy="1381336"/>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974" name="Google Shape;1974;p41"/>
          <p:cNvSpPr/>
          <p:nvPr/>
        </p:nvSpPr>
        <p:spPr>
          <a:xfrm>
            <a:off x="7625910" y="843626"/>
            <a:ext cx="1826" cy="3512"/>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5" name="Google Shape;1975;p41"/>
          <p:cNvSpPr/>
          <p:nvPr/>
        </p:nvSpPr>
        <p:spPr>
          <a:xfrm>
            <a:off x="7619167" y="835338"/>
            <a:ext cx="1826" cy="1826"/>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6" name="Google Shape;1976;p41"/>
          <p:cNvSpPr/>
          <p:nvPr/>
        </p:nvSpPr>
        <p:spPr>
          <a:xfrm>
            <a:off x="7622539" y="837024"/>
            <a:ext cx="1826" cy="3512"/>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77" name="Google Shape;1977;p41"/>
          <p:cNvGrpSpPr/>
          <p:nvPr/>
        </p:nvGrpSpPr>
        <p:grpSpPr>
          <a:xfrm>
            <a:off x="521511" y="2990927"/>
            <a:ext cx="1528064" cy="1613889"/>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93" name="Google Shape;1993;p41"/>
          <p:cNvGrpSpPr/>
          <p:nvPr/>
        </p:nvGrpSpPr>
        <p:grpSpPr>
          <a:xfrm>
            <a:off x="219710" y="-13970"/>
            <a:ext cx="1737995" cy="1422400"/>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grpSp>
        <p:nvGrpSpPr>
          <p:cNvPr id="2026" name="Google Shape;2026;p41"/>
          <p:cNvGrpSpPr/>
          <p:nvPr/>
        </p:nvGrpSpPr>
        <p:grpSpPr>
          <a:xfrm rot="-170362">
            <a:off x="6703405" y="498683"/>
            <a:ext cx="1624631" cy="1082049"/>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
</file>

<file path=ppt/theme/theme1.xml><?xml version="1.0" encoding="utf-8"?>
<a:theme xmlns:a="http://schemas.openxmlformats.org/drawingml/2006/main" name="Welcome to Class for Pre-K by Slidesgo">
  <a:themeElements>
    <a:clrScheme name="Simple Light">
      <a:dk1>
        <a:srgbClr val="0F3D55"/>
      </a:dk1>
      <a:lt1>
        <a:srgbClr val="FFF8F0"/>
      </a:lt1>
      <a:dk2>
        <a:srgbClr val="70AFA5"/>
      </a:dk2>
      <a:lt2>
        <a:srgbClr val="B4D877"/>
      </a:lt2>
      <a:accent1>
        <a:srgbClr val="F5B71D"/>
      </a:accent1>
      <a:accent2>
        <a:srgbClr val="FE8201"/>
      </a:accent2>
      <a:accent3>
        <a:srgbClr val="D32B4A"/>
      </a:accent3>
      <a:accent4>
        <a:srgbClr val="A65CD5"/>
      </a:accent4>
      <a:accent5>
        <a:srgbClr val="FFDEB1"/>
      </a:accent5>
      <a:accent6>
        <a:srgbClr val="FFFFFF"/>
      </a:accent6>
      <a:hlink>
        <a:srgbClr val="0F3D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6138</Words>
  <Application>WPS Presentation</Application>
  <PresentationFormat/>
  <Paragraphs>149</Paragraphs>
  <Slides>22</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Arial</vt:lpstr>
      <vt:lpstr>SimSun</vt:lpstr>
      <vt:lpstr>Wingdings</vt:lpstr>
      <vt:lpstr>Arial</vt:lpstr>
      <vt:lpstr>Londrina Solid</vt:lpstr>
      <vt:lpstr>Roboto</vt:lpstr>
      <vt:lpstr>Nunito Light</vt:lpstr>
      <vt:lpstr>Segoe Print</vt:lpstr>
      <vt:lpstr>Bebas Neue</vt:lpstr>
      <vt:lpstr>PT Sans</vt:lpstr>
      <vt:lpstr>Wingdings</vt:lpstr>
      <vt:lpstr>Anaheim</vt:lpstr>
      <vt:lpstr>Microsoft YaHei</vt:lpstr>
      <vt:lpstr>Arial Unicode MS</vt:lpstr>
      <vt:lpstr>Candara</vt:lpstr>
      <vt:lpstr>MV Boli</vt:lpstr>
      <vt:lpstr>Welcome to Class for Pre-K by Slidesgo</vt:lpstr>
      <vt:lpstr>Pemahaman Anak sebagai Individu &amp; Masalah </vt:lpstr>
      <vt:lpstr>01</vt:lpstr>
      <vt:lpstr>Pada umumnya di SD belum terdapat guru BK secara khusus , oleh karenanya, pengetahuan tentang pendekatan guru sebagai seorang pembimbing sangat perlu dimiliki</vt:lpstr>
      <vt:lpstr>Tujuan bab ini adalah  mampu membedakan pendekatan yang biasa dilakukan guru dengan pendekatan yang dilakukan sebagai seorang pembimbing</vt:lpstr>
      <vt:lpstr>Permasalahan yang dihadapi Anak</vt:lpstr>
      <vt:lpstr>PowerPoint 演示文稿</vt:lpstr>
      <vt:lpstr>Pendekatan Bimbingan dan Pendekatan Konseling </vt:lpstr>
      <vt:lpstr>PowerPoint 演示文稿</vt:lpstr>
      <vt:lpstr>PowerPoint 演示文稿</vt:lpstr>
      <vt:lpstr>Jadi, dari pengertian di atas dipahami bahwa :</vt:lpstr>
      <vt:lpstr>Beberapa contoh tindakan guru kepada siswa yang melanggar :</vt:lpstr>
      <vt:lpstr>PowerPoint 演示文稿</vt:lpstr>
      <vt:lpstr>02</vt:lpstr>
      <vt:lpstr>Studi Kasus</vt:lpstr>
      <vt:lpstr>PowerPoint 演示文稿</vt:lpstr>
      <vt:lpstr>Sebagai guru pembimbing, dalam memahami siswa perlu mendasari diri dengan pemikiran sebagai berikut :  1. Orang yang bermasalah memiliki kemampuan intelektual yang normal, tetapi mengalami masalah pada aspek psikologisnya saja. 2. Orang bermasalah bukan berarti melakukan kejahatan/ kriminal yang perlu sanksi hukum. Ada masalah tingkah laku negatif yang dapatr diselesaikan guru dan ada yang memerlukan bantuan khusus anda sebagai pembimbing.</vt:lpstr>
      <vt:lpstr>Menangani Kasus</vt:lpstr>
      <vt:lpstr>PowerPoint 演示文稿</vt:lpstr>
      <vt:lpstr>Saat telah berada dalam masalah siswa ;</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Pemahaman Anak sebagai Individu &amp; Masalah </dc:title>
  <dc:creator/>
  <cp:lastModifiedBy>VIVOBOOK PRO 14</cp:lastModifiedBy>
  <cp:revision>9</cp:revision>
  <dcterms:created xsi:type="dcterms:W3CDTF">2023-07-31T23:03:00Z</dcterms:created>
  <dcterms:modified xsi:type="dcterms:W3CDTF">2023-08-28T08:52:55Z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7E75CF2717A1443D868ACB6094D887F7_12</vt:lpwstr>
  </property>
  <property fmtid="{D5CDD505-2E9C-101B-9397-08002B2CF9AE}" pid="3" name="KSOProductBuildVer">
    <vt:lpwstr>1033-12.2.0.13106</vt:lpwstr>
  </property>
</Properties>
</file>