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66" r:id="rId2"/>
    <p:sldId id="281" r:id="rId3"/>
    <p:sldId id="283" r:id="rId4"/>
    <p:sldId id="286" r:id="rId5"/>
    <p:sldId id="287" r:id="rId6"/>
    <p:sldId id="288" r:id="rId7"/>
    <p:sldId id="289" r:id="rId8"/>
    <p:sldId id="291" r:id="rId9"/>
    <p:sldId id="292" r:id="rId10"/>
    <p:sldId id="294" r:id="rId11"/>
    <p:sldId id="295" r:id="rId12"/>
    <p:sldId id="296" r:id="rId13"/>
    <p:sldId id="280" r:id="rId1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B00"/>
    <a:srgbClr val="701A65"/>
    <a:srgbClr val="1B6EB4"/>
    <a:srgbClr val="9F3190"/>
    <a:srgbClr val="0349F7"/>
    <a:srgbClr val="1556FC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F2A31FC-C04F-43EF-9787-6094DA68FF3F}" v="26" dt="2024-08-04T08:41:58.948"/>
    <p1510:client id="{F0918F38-D471-4B30-A628-98D833E92AF3}" v="32" dt="2024-08-04T07:49:28.65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52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956" y="22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itra Adytia" userId="0b5c9329cd9e208e" providerId="LiveId" clId="{F0918F38-D471-4B30-A628-98D833E92AF3}"/>
    <pc:docChg chg="undo custSel addSld delSld modSld sldOrd">
      <pc:chgData name="Pitra Adytia" userId="0b5c9329cd9e208e" providerId="LiveId" clId="{F0918F38-D471-4B30-A628-98D833E92AF3}" dt="2024-08-04T07:51:07.666" v="1102" actId="1076"/>
      <pc:docMkLst>
        <pc:docMk/>
      </pc:docMkLst>
      <pc:sldChg chg="modSp mod">
        <pc:chgData name="Pitra Adytia" userId="0b5c9329cd9e208e" providerId="LiveId" clId="{F0918F38-D471-4B30-A628-98D833E92AF3}" dt="2024-08-04T06:53:10.885" v="73" actId="14100"/>
        <pc:sldMkLst>
          <pc:docMk/>
          <pc:sldMk cId="0" sldId="266"/>
        </pc:sldMkLst>
        <pc:spChg chg="mod">
          <ac:chgData name="Pitra Adytia" userId="0b5c9329cd9e208e" providerId="LiveId" clId="{F0918F38-D471-4B30-A628-98D833E92AF3}" dt="2024-08-04T06:52:36.773" v="32" actId="20577"/>
          <ac:spMkLst>
            <pc:docMk/>
            <pc:sldMk cId="0" sldId="266"/>
            <ac:spMk id="18" creationId="{00000000-0000-0000-0000-000000000000}"/>
          </ac:spMkLst>
        </pc:spChg>
        <pc:spChg chg="mod">
          <ac:chgData name="Pitra Adytia" userId="0b5c9329cd9e208e" providerId="LiveId" clId="{F0918F38-D471-4B30-A628-98D833E92AF3}" dt="2024-08-04T06:53:10.885" v="73" actId="14100"/>
          <ac:spMkLst>
            <pc:docMk/>
            <pc:sldMk cId="0" sldId="266"/>
            <ac:spMk id="32" creationId="{B484A0F8-0EBB-757A-E35A-7719C79B0B3A}"/>
          </ac:spMkLst>
        </pc:spChg>
      </pc:sldChg>
      <pc:sldChg chg="del">
        <pc:chgData name="Pitra Adytia" userId="0b5c9329cd9e208e" providerId="LiveId" clId="{F0918F38-D471-4B30-A628-98D833E92AF3}" dt="2024-08-04T07:48:03.024" v="921" actId="47"/>
        <pc:sldMkLst>
          <pc:docMk/>
          <pc:sldMk cId="2903407291" sldId="267"/>
        </pc:sldMkLst>
      </pc:sldChg>
      <pc:sldChg chg="del">
        <pc:chgData name="Pitra Adytia" userId="0b5c9329cd9e208e" providerId="LiveId" clId="{F0918F38-D471-4B30-A628-98D833E92AF3}" dt="2024-08-04T07:48:06.289" v="924" actId="47"/>
        <pc:sldMkLst>
          <pc:docMk/>
          <pc:sldMk cId="442576416" sldId="268"/>
        </pc:sldMkLst>
      </pc:sldChg>
      <pc:sldChg chg="del">
        <pc:chgData name="Pitra Adytia" userId="0b5c9329cd9e208e" providerId="LiveId" clId="{F0918F38-D471-4B30-A628-98D833E92AF3}" dt="2024-08-04T07:48:05.237" v="923" actId="47"/>
        <pc:sldMkLst>
          <pc:docMk/>
          <pc:sldMk cId="1778978102" sldId="269"/>
        </pc:sldMkLst>
      </pc:sldChg>
      <pc:sldChg chg="del">
        <pc:chgData name="Pitra Adytia" userId="0b5c9329cd9e208e" providerId="LiveId" clId="{F0918F38-D471-4B30-A628-98D833E92AF3}" dt="2024-08-04T07:48:04.252" v="922" actId="47"/>
        <pc:sldMkLst>
          <pc:docMk/>
          <pc:sldMk cId="261996595" sldId="270"/>
        </pc:sldMkLst>
      </pc:sldChg>
      <pc:sldChg chg="modSp del mod">
        <pc:chgData name="Pitra Adytia" userId="0b5c9329cd9e208e" providerId="LiveId" clId="{F0918F38-D471-4B30-A628-98D833E92AF3}" dt="2024-08-04T07:48:52.376" v="928" actId="47"/>
        <pc:sldMkLst>
          <pc:docMk/>
          <pc:sldMk cId="0" sldId="275"/>
        </pc:sldMkLst>
        <pc:grpChg chg="mod">
          <ac:chgData name="Pitra Adytia" userId="0b5c9329cd9e208e" providerId="LiveId" clId="{F0918F38-D471-4B30-A628-98D833E92AF3}" dt="2024-08-04T07:48:17.484" v="926" actId="1076"/>
          <ac:grpSpMkLst>
            <pc:docMk/>
            <pc:sldMk cId="0" sldId="275"/>
            <ac:grpSpMk id="2" creationId="{00000000-0000-0000-0000-000000000000}"/>
          </ac:grpSpMkLst>
        </pc:grpChg>
        <pc:picChg chg="mod">
          <ac:chgData name="Pitra Adytia" userId="0b5c9329cd9e208e" providerId="LiveId" clId="{F0918F38-D471-4B30-A628-98D833E92AF3}" dt="2024-08-04T07:48:17.484" v="926" actId="1076"/>
          <ac:picMkLst>
            <pc:docMk/>
            <pc:sldMk cId="0" sldId="275"/>
            <ac:picMk id="8" creationId="{00000000-0000-0000-0000-000000000000}"/>
          </ac:picMkLst>
        </pc:picChg>
      </pc:sldChg>
      <pc:sldChg chg="del">
        <pc:chgData name="Pitra Adytia" userId="0b5c9329cd9e208e" providerId="LiveId" clId="{F0918F38-D471-4B30-A628-98D833E92AF3}" dt="2024-08-04T07:48:10.702" v="925" actId="47"/>
        <pc:sldMkLst>
          <pc:docMk/>
          <pc:sldMk cId="0" sldId="278"/>
        </pc:sldMkLst>
      </pc:sldChg>
      <pc:sldChg chg="del">
        <pc:chgData name="Pitra Adytia" userId="0b5c9329cd9e208e" providerId="LiveId" clId="{F0918F38-D471-4B30-A628-98D833E92AF3}" dt="2024-08-04T06:53:36.853" v="74" actId="47"/>
        <pc:sldMkLst>
          <pc:docMk/>
          <pc:sldMk cId="1285284352" sldId="279"/>
        </pc:sldMkLst>
      </pc:sldChg>
      <pc:sldChg chg="addSp delSp modSp mod">
        <pc:chgData name="Pitra Adytia" userId="0b5c9329cd9e208e" providerId="LiveId" clId="{F0918F38-D471-4B30-A628-98D833E92AF3}" dt="2024-08-04T07:03:43.310" v="144" actId="1076"/>
        <pc:sldMkLst>
          <pc:docMk/>
          <pc:sldMk cId="476537040" sldId="281"/>
        </pc:sldMkLst>
        <pc:spChg chg="add del mod">
          <ac:chgData name="Pitra Adytia" userId="0b5c9329cd9e208e" providerId="LiveId" clId="{F0918F38-D471-4B30-A628-98D833E92AF3}" dt="2024-08-04T06:53:58.153" v="81" actId="478"/>
          <ac:spMkLst>
            <pc:docMk/>
            <pc:sldMk cId="476537040" sldId="281"/>
            <ac:spMk id="2" creationId="{5048CBA5-4FB3-2705-C1CD-9B197949A6B3}"/>
          </ac:spMkLst>
        </pc:spChg>
        <pc:spChg chg="mod">
          <ac:chgData name="Pitra Adytia" userId="0b5c9329cd9e208e" providerId="LiveId" clId="{F0918F38-D471-4B30-A628-98D833E92AF3}" dt="2024-08-04T06:57:55.567" v="124" actId="1076"/>
          <ac:spMkLst>
            <pc:docMk/>
            <pc:sldMk cId="476537040" sldId="281"/>
            <ac:spMk id="6" creationId="{00000000-0000-0000-0000-000000000000}"/>
          </ac:spMkLst>
        </pc:spChg>
        <pc:spChg chg="mod">
          <ac:chgData name="Pitra Adytia" userId="0b5c9329cd9e208e" providerId="LiveId" clId="{F0918F38-D471-4B30-A628-98D833E92AF3}" dt="2024-08-04T07:03:43.310" v="144" actId="1076"/>
          <ac:spMkLst>
            <pc:docMk/>
            <pc:sldMk cId="476537040" sldId="281"/>
            <ac:spMk id="31" creationId="{CDC1AB2C-84C2-0D95-C500-C72D891D471F}"/>
          </ac:spMkLst>
        </pc:spChg>
      </pc:sldChg>
      <pc:sldChg chg="addSp delSp modSp add mod">
        <pc:chgData name="Pitra Adytia" userId="0b5c9329cd9e208e" providerId="LiveId" clId="{F0918F38-D471-4B30-A628-98D833E92AF3}" dt="2024-08-04T07:24:34.615" v="208" actId="478"/>
        <pc:sldMkLst>
          <pc:docMk/>
          <pc:sldMk cId="993040410" sldId="282"/>
        </pc:sldMkLst>
        <pc:spChg chg="add del mod">
          <ac:chgData name="Pitra Adytia" userId="0b5c9329cd9e208e" providerId="LiveId" clId="{F0918F38-D471-4B30-A628-98D833E92AF3}" dt="2024-08-04T07:24:34.615" v="208" actId="478"/>
          <ac:spMkLst>
            <pc:docMk/>
            <pc:sldMk cId="993040410" sldId="282"/>
            <ac:spMk id="2" creationId="{3C5D3D95-40B9-DB72-B2C8-92E98E374922}"/>
          </ac:spMkLst>
        </pc:spChg>
        <pc:spChg chg="add del mod">
          <ac:chgData name="Pitra Adytia" userId="0b5c9329cd9e208e" providerId="LiveId" clId="{F0918F38-D471-4B30-A628-98D833E92AF3}" dt="2024-08-04T07:24:34.615" v="208" actId="478"/>
          <ac:spMkLst>
            <pc:docMk/>
            <pc:sldMk cId="993040410" sldId="282"/>
            <ac:spMk id="7" creationId="{73FA4BDE-5B58-603B-BB72-984E16D0E7BB}"/>
          </ac:spMkLst>
        </pc:spChg>
        <pc:spChg chg="add del mod">
          <ac:chgData name="Pitra Adytia" userId="0b5c9329cd9e208e" providerId="LiveId" clId="{F0918F38-D471-4B30-A628-98D833E92AF3}" dt="2024-08-04T07:24:34.615" v="208" actId="478"/>
          <ac:spMkLst>
            <pc:docMk/>
            <pc:sldMk cId="993040410" sldId="282"/>
            <ac:spMk id="8" creationId="{6A71BD06-DBE0-0079-B2AE-A3F8E2E911AC}"/>
          </ac:spMkLst>
        </pc:spChg>
        <pc:spChg chg="mod">
          <ac:chgData name="Pitra Adytia" userId="0b5c9329cd9e208e" providerId="LiveId" clId="{F0918F38-D471-4B30-A628-98D833E92AF3}" dt="2024-08-04T07:04:35.151" v="159" actId="20577"/>
          <ac:spMkLst>
            <pc:docMk/>
            <pc:sldMk cId="993040410" sldId="282"/>
            <ac:spMk id="31" creationId="{CDC1AB2C-84C2-0D95-C500-C72D891D471F}"/>
          </ac:spMkLst>
        </pc:spChg>
      </pc:sldChg>
      <pc:sldChg chg="new del">
        <pc:chgData name="Pitra Adytia" userId="0b5c9329cd9e208e" providerId="LiveId" clId="{F0918F38-D471-4B30-A628-98D833E92AF3}" dt="2024-08-04T07:03:55.318" v="146" actId="47"/>
        <pc:sldMkLst>
          <pc:docMk/>
          <pc:sldMk cId="1114543656" sldId="282"/>
        </pc:sldMkLst>
      </pc:sldChg>
      <pc:sldChg chg="delSp modSp add mod">
        <pc:chgData name="Pitra Adytia" userId="0b5c9329cd9e208e" providerId="LiveId" clId="{F0918F38-D471-4B30-A628-98D833E92AF3}" dt="2024-08-04T07:37:58.393" v="659" actId="20577"/>
        <pc:sldMkLst>
          <pc:docMk/>
          <pc:sldMk cId="12154389" sldId="283"/>
        </pc:sldMkLst>
        <pc:spChg chg="mod">
          <ac:chgData name="Pitra Adytia" userId="0b5c9329cd9e208e" providerId="LiveId" clId="{F0918F38-D471-4B30-A628-98D833E92AF3}" dt="2024-08-04T07:25:13.567" v="261" actId="1076"/>
          <ac:spMkLst>
            <pc:docMk/>
            <pc:sldMk cId="12154389" sldId="283"/>
            <ac:spMk id="2" creationId="{3C5D3D95-40B9-DB72-B2C8-92E98E374922}"/>
          </ac:spMkLst>
        </pc:spChg>
        <pc:spChg chg="mod">
          <ac:chgData name="Pitra Adytia" userId="0b5c9329cd9e208e" providerId="LiveId" clId="{F0918F38-D471-4B30-A628-98D833E92AF3}" dt="2024-08-04T07:24:41.059" v="214" actId="20577"/>
          <ac:spMkLst>
            <pc:docMk/>
            <pc:sldMk cId="12154389" sldId="283"/>
            <ac:spMk id="6" creationId="{00000000-0000-0000-0000-000000000000}"/>
          </ac:spMkLst>
        </pc:spChg>
        <pc:spChg chg="mod">
          <ac:chgData name="Pitra Adytia" userId="0b5c9329cd9e208e" providerId="LiveId" clId="{F0918F38-D471-4B30-A628-98D833E92AF3}" dt="2024-08-04T07:37:58.393" v="659" actId="20577"/>
          <ac:spMkLst>
            <pc:docMk/>
            <pc:sldMk cId="12154389" sldId="283"/>
            <ac:spMk id="7" creationId="{73FA4BDE-5B58-603B-BB72-984E16D0E7BB}"/>
          </ac:spMkLst>
        </pc:spChg>
        <pc:spChg chg="mod">
          <ac:chgData name="Pitra Adytia" userId="0b5c9329cd9e208e" providerId="LiveId" clId="{F0918F38-D471-4B30-A628-98D833E92AF3}" dt="2024-08-04T07:25:42.279" v="267" actId="1076"/>
          <ac:spMkLst>
            <pc:docMk/>
            <pc:sldMk cId="12154389" sldId="283"/>
            <ac:spMk id="8" creationId="{6A71BD06-DBE0-0079-B2AE-A3F8E2E911AC}"/>
          </ac:spMkLst>
        </pc:spChg>
        <pc:spChg chg="del mod">
          <ac:chgData name="Pitra Adytia" userId="0b5c9329cd9e208e" providerId="LiveId" clId="{F0918F38-D471-4B30-A628-98D833E92AF3}" dt="2024-08-04T07:25:10.478" v="260" actId="478"/>
          <ac:spMkLst>
            <pc:docMk/>
            <pc:sldMk cId="12154389" sldId="283"/>
            <ac:spMk id="31" creationId="{CDC1AB2C-84C2-0D95-C500-C72D891D471F}"/>
          </ac:spMkLst>
        </pc:spChg>
      </pc:sldChg>
      <pc:sldChg chg="new del">
        <pc:chgData name="Pitra Adytia" userId="0b5c9329cd9e208e" providerId="LiveId" clId="{F0918F38-D471-4B30-A628-98D833E92AF3}" dt="2024-08-04T07:24:27.937" v="206" actId="680"/>
        <pc:sldMkLst>
          <pc:docMk/>
          <pc:sldMk cId="958189221" sldId="283"/>
        </pc:sldMkLst>
      </pc:sldChg>
      <pc:sldChg chg="add del">
        <pc:chgData name="Pitra Adytia" userId="0b5c9329cd9e208e" providerId="LiveId" clId="{F0918F38-D471-4B30-A628-98D833E92AF3}" dt="2024-08-04T07:04:19.514" v="157"/>
        <pc:sldMkLst>
          <pc:docMk/>
          <pc:sldMk cId="3947369544" sldId="283"/>
        </pc:sldMkLst>
      </pc:sldChg>
      <pc:sldChg chg="new del">
        <pc:chgData name="Pitra Adytia" userId="0b5c9329cd9e208e" providerId="LiveId" clId="{F0918F38-D471-4B30-A628-98D833E92AF3}" dt="2024-08-04T07:25:46.905" v="269" actId="680"/>
        <pc:sldMkLst>
          <pc:docMk/>
          <pc:sldMk cId="2410775953" sldId="284"/>
        </pc:sldMkLst>
      </pc:sldChg>
      <pc:sldChg chg="addSp delSp modSp add mod">
        <pc:chgData name="Pitra Adytia" userId="0b5c9329cd9e208e" providerId="LiveId" clId="{F0918F38-D471-4B30-A628-98D833E92AF3}" dt="2024-08-04T07:37:37.011" v="650" actId="1076"/>
        <pc:sldMkLst>
          <pc:docMk/>
          <pc:sldMk cId="3155405855" sldId="284"/>
        </pc:sldMkLst>
        <pc:spChg chg="mod">
          <ac:chgData name="Pitra Adytia" userId="0b5c9329cd9e208e" providerId="LiveId" clId="{F0918F38-D471-4B30-A628-98D833E92AF3}" dt="2024-08-04T07:36:47.218" v="629" actId="1076"/>
          <ac:spMkLst>
            <pc:docMk/>
            <pc:sldMk cId="3155405855" sldId="284"/>
            <ac:spMk id="2" creationId="{3C5D3D95-40B9-DB72-B2C8-92E98E374922}"/>
          </ac:spMkLst>
        </pc:spChg>
        <pc:spChg chg="mod">
          <ac:chgData name="Pitra Adytia" userId="0b5c9329cd9e208e" providerId="LiveId" clId="{F0918F38-D471-4B30-A628-98D833E92AF3}" dt="2024-08-04T07:35:33.952" v="539" actId="1076"/>
          <ac:spMkLst>
            <pc:docMk/>
            <pc:sldMk cId="3155405855" sldId="284"/>
            <ac:spMk id="6" creationId="{00000000-0000-0000-0000-000000000000}"/>
          </ac:spMkLst>
        </pc:spChg>
        <pc:spChg chg="del">
          <ac:chgData name="Pitra Adytia" userId="0b5c9329cd9e208e" providerId="LiveId" clId="{F0918F38-D471-4B30-A628-98D833E92AF3}" dt="2024-08-04T07:26:06.330" v="302" actId="478"/>
          <ac:spMkLst>
            <pc:docMk/>
            <pc:sldMk cId="3155405855" sldId="284"/>
            <ac:spMk id="7" creationId="{73FA4BDE-5B58-603B-BB72-984E16D0E7BB}"/>
          </ac:spMkLst>
        </pc:spChg>
        <pc:spChg chg="del mod">
          <ac:chgData name="Pitra Adytia" userId="0b5c9329cd9e208e" providerId="LiveId" clId="{F0918F38-D471-4B30-A628-98D833E92AF3}" dt="2024-08-04T07:26:10.568" v="304" actId="478"/>
          <ac:spMkLst>
            <pc:docMk/>
            <pc:sldMk cId="3155405855" sldId="284"/>
            <ac:spMk id="8" creationId="{6A71BD06-DBE0-0079-B2AE-A3F8E2E911AC}"/>
          </ac:spMkLst>
        </pc:spChg>
        <pc:spChg chg="add mod">
          <ac:chgData name="Pitra Adytia" userId="0b5c9329cd9e208e" providerId="LiveId" clId="{F0918F38-D471-4B30-A628-98D833E92AF3}" dt="2024-08-04T07:35:39.835" v="542" actId="1076"/>
          <ac:spMkLst>
            <pc:docMk/>
            <pc:sldMk cId="3155405855" sldId="284"/>
            <ac:spMk id="9" creationId="{80E6CE95-98FC-67CF-31EA-C2C242BFF06A}"/>
          </ac:spMkLst>
        </pc:spChg>
        <pc:spChg chg="add mod">
          <ac:chgData name="Pitra Adytia" userId="0b5c9329cd9e208e" providerId="LiveId" clId="{F0918F38-D471-4B30-A628-98D833E92AF3}" dt="2024-08-04T07:35:41.390" v="543" actId="1076"/>
          <ac:spMkLst>
            <pc:docMk/>
            <pc:sldMk cId="3155405855" sldId="284"/>
            <ac:spMk id="10" creationId="{80B37744-B234-DBAC-E1D5-87A5BFAA3291}"/>
          </ac:spMkLst>
        </pc:spChg>
        <pc:spChg chg="add mod">
          <ac:chgData name="Pitra Adytia" userId="0b5c9329cd9e208e" providerId="LiveId" clId="{F0918F38-D471-4B30-A628-98D833E92AF3}" dt="2024-08-04T07:36:44.241" v="627" actId="1076"/>
          <ac:spMkLst>
            <pc:docMk/>
            <pc:sldMk cId="3155405855" sldId="284"/>
            <ac:spMk id="11" creationId="{D511B340-A274-61FF-ADD0-27ED1845D6A1}"/>
          </ac:spMkLst>
        </pc:spChg>
        <pc:spChg chg="add mod">
          <ac:chgData name="Pitra Adytia" userId="0b5c9329cd9e208e" providerId="LiveId" clId="{F0918F38-D471-4B30-A628-98D833E92AF3}" dt="2024-08-04T07:36:41.029" v="626" actId="688"/>
          <ac:spMkLst>
            <pc:docMk/>
            <pc:sldMk cId="3155405855" sldId="284"/>
            <ac:spMk id="12" creationId="{8B19A509-AE35-7488-D595-E0B2621305F5}"/>
          </ac:spMkLst>
        </pc:spChg>
        <pc:spChg chg="add mod">
          <ac:chgData name="Pitra Adytia" userId="0b5c9329cd9e208e" providerId="LiveId" clId="{F0918F38-D471-4B30-A628-98D833E92AF3}" dt="2024-08-04T07:37:01.545" v="636" actId="1076"/>
          <ac:spMkLst>
            <pc:docMk/>
            <pc:sldMk cId="3155405855" sldId="284"/>
            <ac:spMk id="13" creationId="{2488F7DA-E345-8631-DAD5-98AD0F020B57}"/>
          </ac:spMkLst>
        </pc:spChg>
        <pc:spChg chg="add mod">
          <ac:chgData name="Pitra Adytia" userId="0b5c9329cd9e208e" providerId="LiveId" clId="{F0918F38-D471-4B30-A628-98D833E92AF3}" dt="2024-08-04T07:37:05.033" v="637" actId="1076"/>
          <ac:spMkLst>
            <pc:docMk/>
            <pc:sldMk cId="3155405855" sldId="284"/>
            <ac:spMk id="14" creationId="{9DA51456-00C5-3CC1-01AE-F914EDE86C55}"/>
          </ac:spMkLst>
        </pc:spChg>
        <pc:spChg chg="add mod">
          <ac:chgData name="Pitra Adytia" userId="0b5c9329cd9e208e" providerId="LiveId" clId="{F0918F38-D471-4B30-A628-98D833E92AF3}" dt="2024-08-04T07:37:30.400" v="647" actId="1076"/>
          <ac:spMkLst>
            <pc:docMk/>
            <pc:sldMk cId="3155405855" sldId="284"/>
            <ac:spMk id="15" creationId="{F8ABF232-FC40-8AEC-6EE9-A72636A3B7B8}"/>
          </ac:spMkLst>
        </pc:spChg>
        <pc:spChg chg="add mod">
          <ac:chgData name="Pitra Adytia" userId="0b5c9329cd9e208e" providerId="LiveId" clId="{F0918F38-D471-4B30-A628-98D833E92AF3}" dt="2024-08-04T07:37:31.721" v="648" actId="1076"/>
          <ac:spMkLst>
            <pc:docMk/>
            <pc:sldMk cId="3155405855" sldId="284"/>
            <ac:spMk id="16" creationId="{A7027D53-C660-0CD4-6BAC-9D623CC432AB}"/>
          </ac:spMkLst>
        </pc:spChg>
        <pc:spChg chg="add mod">
          <ac:chgData name="Pitra Adytia" userId="0b5c9329cd9e208e" providerId="LiveId" clId="{F0918F38-D471-4B30-A628-98D833E92AF3}" dt="2024-08-04T07:37:22.685" v="643" actId="1076"/>
          <ac:spMkLst>
            <pc:docMk/>
            <pc:sldMk cId="3155405855" sldId="284"/>
            <ac:spMk id="17" creationId="{4DDE8206-FAC5-A9BD-D017-BEFE2F4D81E2}"/>
          </ac:spMkLst>
        </pc:spChg>
        <pc:spChg chg="add mod">
          <ac:chgData name="Pitra Adytia" userId="0b5c9329cd9e208e" providerId="LiveId" clId="{F0918F38-D471-4B30-A628-98D833E92AF3}" dt="2024-08-04T07:37:25.476" v="644" actId="1076"/>
          <ac:spMkLst>
            <pc:docMk/>
            <pc:sldMk cId="3155405855" sldId="284"/>
            <ac:spMk id="18" creationId="{B95DFD42-8FA1-3A5B-46AD-C77CC85D683A}"/>
          </ac:spMkLst>
        </pc:spChg>
        <pc:spChg chg="add mod">
          <ac:chgData name="Pitra Adytia" userId="0b5c9329cd9e208e" providerId="LiveId" clId="{F0918F38-D471-4B30-A628-98D833E92AF3}" dt="2024-08-04T07:35:05.601" v="516" actId="1076"/>
          <ac:spMkLst>
            <pc:docMk/>
            <pc:sldMk cId="3155405855" sldId="284"/>
            <ac:spMk id="19" creationId="{31E0EA93-D44D-CC50-21A2-DCA7E9EC3AF6}"/>
          </ac:spMkLst>
        </pc:spChg>
        <pc:spChg chg="add mod">
          <ac:chgData name="Pitra Adytia" userId="0b5c9329cd9e208e" providerId="LiveId" clId="{F0918F38-D471-4B30-A628-98D833E92AF3}" dt="2024-08-04T07:37:28.159" v="646" actId="1076"/>
          <ac:spMkLst>
            <pc:docMk/>
            <pc:sldMk cId="3155405855" sldId="284"/>
            <ac:spMk id="20" creationId="{48EF6D0F-3B4F-8645-063B-AF6BF6CB120B}"/>
          </ac:spMkLst>
        </pc:spChg>
        <pc:spChg chg="add mod">
          <ac:chgData name="Pitra Adytia" userId="0b5c9329cd9e208e" providerId="LiveId" clId="{F0918F38-D471-4B30-A628-98D833E92AF3}" dt="2024-08-04T07:35:55.709" v="545" actId="1076"/>
          <ac:spMkLst>
            <pc:docMk/>
            <pc:sldMk cId="3155405855" sldId="284"/>
            <ac:spMk id="21" creationId="{62511B2B-AF45-CD0D-13F8-DA801E3E12FA}"/>
          </ac:spMkLst>
        </pc:spChg>
        <pc:spChg chg="add mod">
          <ac:chgData name="Pitra Adytia" userId="0b5c9329cd9e208e" providerId="LiveId" clId="{F0918F38-D471-4B30-A628-98D833E92AF3}" dt="2024-08-04T07:36:45.553" v="628" actId="1076"/>
          <ac:spMkLst>
            <pc:docMk/>
            <pc:sldMk cId="3155405855" sldId="284"/>
            <ac:spMk id="22" creationId="{D5D676F8-A81C-D4E8-AEB7-652BC4937B24}"/>
          </ac:spMkLst>
        </pc:spChg>
        <pc:spChg chg="add mod">
          <ac:chgData name="Pitra Adytia" userId="0b5c9329cd9e208e" providerId="LiveId" clId="{F0918F38-D471-4B30-A628-98D833E92AF3}" dt="2024-08-04T07:37:14.565" v="639" actId="14100"/>
          <ac:spMkLst>
            <pc:docMk/>
            <pc:sldMk cId="3155405855" sldId="284"/>
            <ac:spMk id="23" creationId="{DBB7DA3D-6AD5-60C7-A0F0-249329A11F9A}"/>
          </ac:spMkLst>
        </pc:spChg>
        <pc:spChg chg="add mod">
          <ac:chgData name="Pitra Adytia" userId="0b5c9329cd9e208e" providerId="LiveId" clId="{F0918F38-D471-4B30-A628-98D833E92AF3}" dt="2024-08-04T07:37:37.011" v="650" actId="1076"/>
          <ac:spMkLst>
            <pc:docMk/>
            <pc:sldMk cId="3155405855" sldId="284"/>
            <ac:spMk id="24" creationId="{00AAB1B4-7841-B5AE-0CB2-5124DACF616B}"/>
          </ac:spMkLst>
        </pc:spChg>
      </pc:sldChg>
      <pc:sldChg chg="new del">
        <pc:chgData name="Pitra Adytia" userId="0b5c9329cd9e208e" providerId="LiveId" clId="{F0918F38-D471-4B30-A628-98D833E92AF3}" dt="2024-08-04T07:31:59.662" v="452" actId="680"/>
        <pc:sldMkLst>
          <pc:docMk/>
          <pc:sldMk cId="1253554423" sldId="285"/>
        </pc:sldMkLst>
      </pc:sldChg>
      <pc:sldChg chg="addSp delSp modSp add mod ord">
        <pc:chgData name="Pitra Adytia" userId="0b5c9329cd9e208e" providerId="LiveId" clId="{F0918F38-D471-4B30-A628-98D833E92AF3}" dt="2024-08-04T07:33:16.675" v="488" actId="14100"/>
        <pc:sldMkLst>
          <pc:docMk/>
          <pc:sldMk cId="3319986949" sldId="285"/>
        </pc:sldMkLst>
        <pc:spChg chg="add del mod">
          <ac:chgData name="Pitra Adytia" userId="0b5c9329cd9e208e" providerId="LiveId" clId="{F0918F38-D471-4B30-A628-98D833E92AF3}" dt="2024-08-04T07:33:16.675" v="488" actId="14100"/>
          <ac:spMkLst>
            <pc:docMk/>
            <pc:sldMk cId="3319986949" sldId="285"/>
            <ac:spMk id="31" creationId="{CDC1AB2C-84C2-0D95-C500-C72D891D471F}"/>
          </ac:spMkLst>
        </pc:spChg>
      </pc:sldChg>
      <pc:sldChg chg="addSp delSp modSp add mod ord">
        <pc:chgData name="Pitra Adytia" userId="0b5c9329cd9e208e" providerId="LiveId" clId="{F0918F38-D471-4B30-A628-98D833E92AF3}" dt="2024-08-04T07:44:15.280" v="803" actId="1076"/>
        <pc:sldMkLst>
          <pc:docMk/>
          <pc:sldMk cId="420636618" sldId="286"/>
        </pc:sldMkLst>
        <pc:spChg chg="del">
          <ac:chgData name="Pitra Adytia" userId="0b5c9329cd9e208e" providerId="LiveId" clId="{F0918F38-D471-4B30-A628-98D833E92AF3}" dt="2024-08-04T07:38:24.230" v="663" actId="478"/>
          <ac:spMkLst>
            <pc:docMk/>
            <pc:sldMk cId="420636618" sldId="286"/>
            <ac:spMk id="2" creationId="{3C5D3D95-40B9-DB72-B2C8-92E98E374922}"/>
          </ac:spMkLst>
        </pc:spChg>
        <pc:spChg chg="mod">
          <ac:chgData name="Pitra Adytia" userId="0b5c9329cd9e208e" providerId="LiveId" clId="{F0918F38-D471-4B30-A628-98D833E92AF3}" dt="2024-08-04T07:38:37.519" v="671" actId="20577"/>
          <ac:spMkLst>
            <pc:docMk/>
            <pc:sldMk cId="420636618" sldId="286"/>
            <ac:spMk id="6" creationId="{00000000-0000-0000-0000-000000000000}"/>
          </ac:spMkLst>
        </pc:spChg>
        <pc:spChg chg="mod">
          <ac:chgData name="Pitra Adytia" userId="0b5c9329cd9e208e" providerId="LiveId" clId="{F0918F38-D471-4B30-A628-98D833E92AF3}" dt="2024-08-04T07:38:30.852" v="665" actId="1076"/>
          <ac:spMkLst>
            <pc:docMk/>
            <pc:sldMk cId="420636618" sldId="286"/>
            <ac:spMk id="7" creationId="{73FA4BDE-5B58-603B-BB72-984E16D0E7BB}"/>
          </ac:spMkLst>
        </pc:spChg>
        <pc:spChg chg="del">
          <ac:chgData name="Pitra Adytia" userId="0b5c9329cd9e208e" providerId="LiveId" clId="{F0918F38-D471-4B30-A628-98D833E92AF3}" dt="2024-08-04T07:38:27.979" v="664" actId="478"/>
          <ac:spMkLst>
            <pc:docMk/>
            <pc:sldMk cId="420636618" sldId="286"/>
            <ac:spMk id="8" creationId="{6A71BD06-DBE0-0079-B2AE-A3F8E2E911AC}"/>
          </ac:spMkLst>
        </pc:spChg>
        <pc:spChg chg="add mod">
          <ac:chgData name="Pitra Adytia" userId="0b5c9329cd9e208e" providerId="LiveId" clId="{F0918F38-D471-4B30-A628-98D833E92AF3}" dt="2024-08-04T07:39:27.217" v="719" actId="20577"/>
          <ac:spMkLst>
            <pc:docMk/>
            <pc:sldMk cId="420636618" sldId="286"/>
            <ac:spMk id="9" creationId="{E28FC440-6DD7-5FAE-CC80-29A4149C72E1}"/>
          </ac:spMkLst>
        </pc:spChg>
        <pc:spChg chg="add mod">
          <ac:chgData name="Pitra Adytia" userId="0b5c9329cd9e208e" providerId="LiveId" clId="{F0918F38-D471-4B30-A628-98D833E92AF3}" dt="2024-08-04T07:43:58.539" v="801" actId="14100"/>
          <ac:spMkLst>
            <pc:docMk/>
            <pc:sldMk cId="420636618" sldId="286"/>
            <ac:spMk id="10" creationId="{DC5F2EED-B28F-E454-FB63-85DD8062A59D}"/>
          </ac:spMkLst>
        </pc:spChg>
        <pc:spChg chg="add mod">
          <ac:chgData name="Pitra Adytia" userId="0b5c9329cd9e208e" providerId="LiveId" clId="{F0918F38-D471-4B30-A628-98D833E92AF3}" dt="2024-08-04T07:44:00.136" v="802" actId="14100"/>
          <ac:spMkLst>
            <pc:docMk/>
            <pc:sldMk cId="420636618" sldId="286"/>
            <ac:spMk id="11" creationId="{437EB009-83FB-ACF3-695E-5633AE31E9A4}"/>
          </ac:spMkLst>
        </pc:spChg>
        <pc:spChg chg="add mod">
          <ac:chgData name="Pitra Adytia" userId="0b5c9329cd9e208e" providerId="LiveId" clId="{F0918F38-D471-4B30-A628-98D833E92AF3}" dt="2024-08-04T07:43:53.319" v="799" actId="14100"/>
          <ac:spMkLst>
            <pc:docMk/>
            <pc:sldMk cId="420636618" sldId="286"/>
            <ac:spMk id="12" creationId="{E8BAF5FC-E7D7-A0C6-B532-0A9ACB987701}"/>
          </ac:spMkLst>
        </pc:spChg>
        <pc:spChg chg="add mod">
          <ac:chgData name="Pitra Adytia" userId="0b5c9329cd9e208e" providerId="LiveId" clId="{F0918F38-D471-4B30-A628-98D833E92AF3}" dt="2024-08-04T07:40:54.330" v="759"/>
          <ac:spMkLst>
            <pc:docMk/>
            <pc:sldMk cId="420636618" sldId="286"/>
            <ac:spMk id="13" creationId="{B3106604-C448-C2C6-2214-F17E841A6919}"/>
          </ac:spMkLst>
        </pc:spChg>
        <pc:spChg chg="add mod">
          <ac:chgData name="Pitra Adytia" userId="0b5c9329cd9e208e" providerId="LiveId" clId="{F0918F38-D471-4B30-A628-98D833E92AF3}" dt="2024-08-04T07:44:15.280" v="803" actId="1076"/>
          <ac:spMkLst>
            <pc:docMk/>
            <pc:sldMk cId="420636618" sldId="286"/>
            <ac:spMk id="14" creationId="{D2D5F137-73AD-8C4F-A3A1-F7FCDA71C4CC}"/>
          </ac:spMkLst>
        </pc:spChg>
        <pc:spChg chg="add mod">
          <ac:chgData name="Pitra Adytia" userId="0b5c9329cd9e208e" providerId="LiveId" clId="{F0918F38-D471-4B30-A628-98D833E92AF3}" dt="2024-08-04T07:43:46.050" v="797" actId="20577"/>
          <ac:spMkLst>
            <pc:docMk/>
            <pc:sldMk cId="420636618" sldId="286"/>
            <ac:spMk id="15" creationId="{BA27CCE8-E378-9280-95BE-5F5A38E36CFF}"/>
          </ac:spMkLst>
        </pc:spChg>
      </pc:sldChg>
      <pc:sldChg chg="addSp delSp modSp add mod">
        <pc:chgData name="Pitra Adytia" userId="0b5c9329cd9e208e" providerId="LiveId" clId="{F0918F38-D471-4B30-A628-98D833E92AF3}" dt="2024-08-04T07:47:52.213" v="920" actId="20577"/>
        <pc:sldMkLst>
          <pc:docMk/>
          <pc:sldMk cId="2078614420" sldId="287"/>
        </pc:sldMkLst>
        <pc:spChg chg="mod">
          <ac:chgData name="Pitra Adytia" userId="0b5c9329cd9e208e" providerId="LiveId" clId="{F0918F38-D471-4B30-A628-98D833E92AF3}" dt="2024-08-04T07:45:28.806" v="820" actId="20577"/>
          <ac:spMkLst>
            <pc:docMk/>
            <pc:sldMk cId="2078614420" sldId="287"/>
            <ac:spMk id="6" creationId="{00000000-0000-0000-0000-000000000000}"/>
          </ac:spMkLst>
        </pc:spChg>
        <pc:spChg chg="mod">
          <ac:chgData name="Pitra Adytia" userId="0b5c9329cd9e208e" providerId="LiveId" clId="{F0918F38-D471-4B30-A628-98D833E92AF3}" dt="2024-08-04T07:45:38.528" v="832" actId="20577"/>
          <ac:spMkLst>
            <pc:docMk/>
            <pc:sldMk cId="2078614420" sldId="287"/>
            <ac:spMk id="7" creationId="{73FA4BDE-5B58-603B-BB72-984E16D0E7BB}"/>
          </ac:spMkLst>
        </pc:spChg>
        <pc:spChg chg="mod">
          <ac:chgData name="Pitra Adytia" userId="0b5c9329cd9e208e" providerId="LiveId" clId="{F0918F38-D471-4B30-A628-98D833E92AF3}" dt="2024-08-04T07:46:22.224" v="867" actId="20577"/>
          <ac:spMkLst>
            <pc:docMk/>
            <pc:sldMk cId="2078614420" sldId="287"/>
            <ac:spMk id="9" creationId="{E28FC440-6DD7-5FAE-CC80-29A4149C72E1}"/>
          </ac:spMkLst>
        </pc:spChg>
        <pc:spChg chg="mod">
          <ac:chgData name="Pitra Adytia" userId="0b5c9329cd9e208e" providerId="LiveId" clId="{F0918F38-D471-4B30-A628-98D833E92AF3}" dt="2024-08-04T07:46:44.579" v="875" actId="20577"/>
          <ac:spMkLst>
            <pc:docMk/>
            <pc:sldMk cId="2078614420" sldId="287"/>
            <ac:spMk id="10" creationId="{DC5F2EED-B28F-E454-FB63-85DD8062A59D}"/>
          </ac:spMkLst>
        </pc:spChg>
        <pc:spChg chg="mod">
          <ac:chgData name="Pitra Adytia" userId="0b5c9329cd9e208e" providerId="LiveId" clId="{F0918F38-D471-4B30-A628-98D833E92AF3}" dt="2024-08-04T07:46:49.743" v="881" actId="20577"/>
          <ac:spMkLst>
            <pc:docMk/>
            <pc:sldMk cId="2078614420" sldId="287"/>
            <ac:spMk id="11" creationId="{437EB009-83FB-ACF3-695E-5633AE31E9A4}"/>
          </ac:spMkLst>
        </pc:spChg>
        <pc:spChg chg="mod">
          <ac:chgData name="Pitra Adytia" userId="0b5c9329cd9e208e" providerId="LiveId" clId="{F0918F38-D471-4B30-A628-98D833E92AF3}" dt="2024-08-04T07:46:54.667" v="889" actId="20577"/>
          <ac:spMkLst>
            <pc:docMk/>
            <pc:sldMk cId="2078614420" sldId="287"/>
            <ac:spMk id="12" creationId="{E8BAF5FC-E7D7-A0C6-B532-0A9ACB987701}"/>
          </ac:spMkLst>
        </pc:spChg>
        <pc:spChg chg="mod">
          <ac:chgData name="Pitra Adytia" userId="0b5c9329cd9e208e" providerId="LiveId" clId="{F0918F38-D471-4B30-A628-98D833E92AF3}" dt="2024-08-04T07:47:01.492" v="901" actId="20577"/>
          <ac:spMkLst>
            <pc:docMk/>
            <pc:sldMk cId="2078614420" sldId="287"/>
            <ac:spMk id="14" creationId="{D2D5F137-73AD-8C4F-A3A1-F7FCDA71C4CC}"/>
          </ac:spMkLst>
        </pc:spChg>
        <pc:spChg chg="add del mod">
          <ac:chgData name="Pitra Adytia" userId="0b5c9329cd9e208e" providerId="LiveId" clId="{F0918F38-D471-4B30-A628-98D833E92AF3}" dt="2024-08-04T07:47:52.213" v="920" actId="20577"/>
          <ac:spMkLst>
            <pc:docMk/>
            <pc:sldMk cId="2078614420" sldId="287"/>
            <ac:spMk id="15" creationId="{BA27CCE8-E378-9280-95BE-5F5A38E36CFF}"/>
          </ac:spMkLst>
        </pc:spChg>
      </pc:sldChg>
      <pc:sldChg chg="addSp delSp modSp add mod">
        <pc:chgData name="Pitra Adytia" userId="0b5c9329cd9e208e" providerId="LiveId" clId="{F0918F38-D471-4B30-A628-98D833E92AF3}" dt="2024-08-04T07:51:07.666" v="1102" actId="1076"/>
        <pc:sldMkLst>
          <pc:docMk/>
          <pc:sldMk cId="3994599784" sldId="288"/>
        </pc:sldMkLst>
        <pc:spChg chg="add mod">
          <ac:chgData name="Pitra Adytia" userId="0b5c9329cd9e208e" providerId="LiveId" clId="{F0918F38-D471-4B30-A628-98D833E92AF3}" dt="2024-08-04T07:51:07.666" v="1102" actId="1076"/>
          <ac:spMkLst>
            <pc:docMk/>
            <pc:sldMk cId="3994599784" sldId="288"/>
            <ac:spMk id="2" creationId="{C135465A-77C0-A41B-8902-783396E23493}"/>
          </ac:spMkLst>
        </pc:spChg>
        <pc:spChg chg="mod">
          <ac:chgData name="Pitra Adytia" userId="0b5c9329cd9e208e" providerId="LiveId" clId="{F0918F38-D471-4B30-A628-98D833E92AF3}" dt="2024-08-04T07:49:06.823" v="967" actId="14100"/>
          <ac:spMkLst>
            <pc:docMk/>
            <pc:sldMk cId="3994599784" sldId="288"/>
            <ac:spMk id="6" creationId="{00000000-0000-0000-0000-000000000000}"/>
          </ac:spMkLst>
        </pc:spChg>
        <pc:spChg chg="del">
          <ac:chgData name="Pitra Adytia" userId="0b5c9329cd9e208e" providerId="LiveId" clId="{F0918F38-D471-4B30-A628-98D833E92AF3}" dt="2024-08-04T07:49:08.885" v="968" actId="478"/>
          <ac:spMkLst>
            <pc:docMk/>
            <pc:sldMk cId="3994599784" sldId="288"/>
            <ac:spMk id="7" creationId="{73FA4BDE-5B58-603B-BB72-984E16D0E7BB}"/>
          </ac:spMkLst>
        </pc:spChg>
        <pc:spChg chg="del mod">
          <ac:chgData name="Pitra Adytia" userId="0b5c9329cd9e208e" providerId="LiveId" clId="{F0918F38-D471-4B30-A628-98D833E92AF3}" dt="2024-08-04T07:49:20.532" v="972" actId="478"/>
          <ac:spMkLst>
            <pc:docMk/>
            <pc:sldMk cId="3994599784" sldId="288"/>
            <ac:spMk id="9" creationId="{E28FC440-6DD7-5FAE-CC80-29A4149C72E1}"/>
          </ac:spMkLst>
        </pc:spChg>
        <pc:spChg chg="del">
          <ac:chgData name="Pitra Adytia" userId="0b5c9329cd9e208e" providerId="LiveId" clId="{F0918F38-D471-4B30-A628-98D833E92AF3}" dt="2024-08-04T07:49:14.523" v="969" actId="478"/>
          <ac:spMkLst>
            <pc:docMk/>
            <pc:sldMk cId="3994599784" sldId="288"/>
            <ac:spMk id="10" creationId="{DC5F2EED-B28F-E454-FB63-85DD8062A59D}"/>
          </ac:spMkLst>
        </pc:spChg>
        <pc:spChg chg="del">
          <ac:chgData name="Pitra Adytia" userId="0b5c9329cd9e208e" providerId="LiveId" clId="{F0918F38-D471-4B30-A628-98D833E92AF3}" dt="2024-08-04T07:49:14.523" v="969" actId="478"/>
          <ac:spMkLst>
            <pc:docMk/>
            <pc:sldMk cId="3994599784" sldId="288"/>
            <ac:spMk id="11" creationId="{437EB009-83FB-ACF3-695E-5633AE31E9A4}"/>
          </ac:spMkLst>
        </pc:spChg>
        <pc:spChg chg="del">
          <ac:chgData name="Pitra Adytia" userId="0b5c9329cd9e208e" providerId="LiveId" clId="{F0918F38-D471-4B30-A628-98D833E92AF3}" dt="2024-08-04T07:49:16.526" v="970" actId="478"/>
          <ac:spMkLst>
            <pc:docMk/>
            <pc:sldMk cId="3994599784" sldId="288"/>
            <ac:spMk id="12" creationId="{E8BAF5FC-E7D7-A0C6-B532-0A9ACB987701}"/>
          </ac:spMkLst>
        </pc:spChg>
        <pc:spChg chg="del">
          <ac:chgData name="Pitra Adytia" userId="0b5c9329cd9e208e" providerId="LiveId" clId="{F0918F38-D471-4B30-A628-98D833E92AF3}" dt="2024-08-04T07:49:14.523" v="969" actId="478"/>
          <ac:spMkLst>
            <pc:docMk/>
            <pc:sldMk cId="3994599784" sldId="288"/>
            <ac:spMk id="14" creationId="{D2D5F137-73AD-8C4F-A3A1-F7FCDA71C4CC}"/>
          </ac:spMkLst>
        </pc:spChg>
        <pc:spChg chg="del">
          <ac:chgData name="Pitra Adytia" userId="0b5c9329cd9e208e" providerId="LiveId" clId="{F0918F38-D471-4B30-A628-98D833E92AF3}" dt="2024-08-04T07:49:14.523" v="969" actId="478"/>
          <ac:spMkLst>
            <pc:docMk/>
            <pc:sldMk cId="3994599784" sldId="288"/>
            <ac:spMk id="15" creationId="{BA27CCE8-E378-9280-95BE-5F5A38E36CFF}"/>
          </ac:spMkLst>
        </pc:spChg>
      </pc:sldChg>
    </pc:docChg>
  </pc:docChgLst>
  <pc:docChgLst>
    <pc:chgData name="Pitra Adytia" userId="0b5c9329cd9e208e" providerId="LiveId" clId="{8F2A31FC-C04F-43EF-9787-6094DA68FF3F}"/>
    <pc:docChg chg="undo custSel addSld delSld modSld sldOrd">
      <pc:chgData name="Pitra Adytia" userId="0b5c9329cd9e208e" providerId="LiveId" clId="{8F2A31FC-C04F-43EF-9787-6094DA68FF3F}" dt="2024-08-04T08:42:49.662" v="1402" actId="1582"/>
      <pc:docMkLst>
        <pc:docMk/>
      </pc:docMkLst>
      <pc:sldChg chg="modSp mod">
        <pc:chgData name="Pitra Adytia" userId="0b5c9329cd9e208e" providerId="LiveId" clId="{8F2A31FC-C04F-43EF-9787-6094DA68FF3F}" dt="2024-08-04T07:57:02.889" v="35" actId="14100"/>
        <pc:sldMkLst>
          <pc:docMk/>
          <pc:sldMk cId="476537040" sldId="281"/>
        </pc:sldMkLst>
        <pc:spChg chg="mod">
          <ac:chgData name="Pitra Adytia" userId="0b5c9329cd9e208e" providerId="LiveId" clId="{8F2A31FC-C04F-43EF-9787-6094DA68FF3F}" dt="2024-08-04T07:56:55.957" v="33" actId="1076"/>
          <ac:spMkLst>
            <pc:docMk/>
            <pc:sldMk cId="476537040" sldId="281"/>
            <ac:spMk id="6" creationId="{00000000-0000-0000-0000-000000000000}"/>
          </ac:spMkLst>
        </pc:spChg>
        <pc:spChg chg="mod">
          <ac:chgData name="Pitra Adytia" userId="0b5c9329cd9e208e" providerId="LiveId" clId="{8F2A31FC-C04F-43EF-9787-6094DA68FF3F}" dt="2024-08-04T07:57:02.889" v="35" actId="14100"/>
          <ac:spMkLst>
            <pc:docMk/>
            <pc:sldMk cId="476537040" sldId="281"/>
            <ac:spMk id="31" creationId="{CDC1AB2C-84C2-0D95-C500-C72D891D471F}"/>
          </ac:spMkLst>
        </pc:spChg>
      </pc:sldChg>
      <pc:sldChg chg="del">
        <pc:chgData name="Pitra Adytia" userId="0b5c9329cd9e208e" providerId="LiveId" clId="{8F2A31FC-C04F-43EF-9787-6094DA68FF3F}" dt="2024-08-04T07:56:44.518" v="30" actId="47"/>
        <pc:sldMkLst>
          <pc:docMk/>
          <pc:sldMk cId="993040410" sldId="282"/>
        </pc:sldMkLst>
      </pc:sldChg>
      <pc:sldChg chg="addSp modSp mod">
        <pc:chgData name="Pitra Adytia" userId="0b5c9329cd9e208e" providerId="LiveId" clId="{8F2A31FC-C04F-43EF-9787-6094DA68FF3F}" dt="2024-08-04T08:00:54.005" v="212" actId="1076"/>
        <pc:sldMkLst>
          <pc:docMk/>
          <pc:sldMk cId="12154389" sldId="283"/>
        </pc:sldMkLst>
        <pc:spChg chg="mod">
          <ac:chgData name="Pitra Adytia" userId="0b5c9329cd9e208e" providerId="LiveId" clId="{8F2A31FC-C04F-43EF-9787-6094DA68FF3F}" dt="2024-08-04T08:00:42.313" v="209" actId="14100"/>
          <ac:spMkLst>
            <pc:docMk/>
            <pc:sldMk cId="12154389" sldId="283"/>
            <ac:spMk id="2" creationId="{3C5D3D95-40B9-DB72-B2C8-92E98E374922}"/>
          </ac:spMkLst>
        </pc:spChg>
        <pc:spChg chg="mod">
          <ac:chgData name="Pitra Adytia" userId="0b5c9329cd9e208e" providerId="LiveId" clId="{8F2A31FC-C04F-43EF-9787-6094DA68FF3F}" dt="2024-08-04T08:00:54.005" v="212" actId="1076"/>
          <ac:spMkLst>
            <pc:docMk/>
            <pc:sldMk cId="12154389" sldId="283"/>
            <ac:spMk id="6" creationId="{00000000-0000-0000-0000-000000000000}"/>
          </ac:spMkLst>
        </pc:spChg>
        <pc:spChg chg="mod">
          <ac:chgData name="Pitra Adytia" userId="0b5c9329cd9e208e" providerId="LiveId" clId="{8F2A31FC-C04F-43EF-9787-6094DA68FF3F}" dt="2024-08-04T08:00:40.114" v="208" actId="14100"/>
          <ac:spMkLst>
            <pc:docMk/>
            <pc:sldMk cId="12154389" sldId="283"/>
            <ac:spMk id="7" creationId="{73FA4BDE-5B58-603B-BB72-984E16D0E7BB}"/>
          </ac:spMkLst>
        </pc:spChg>
        <pc:spChg chg="mod">
          <ac:chgData name="Pitra Adytia" userId="0b5c9329cd9e208e" providerId="LiveId" clId="{8F2A31FC-C04F-43EF-9787-6094DA68FF3F}" dt="2024-08-04T08:00:36.552" v="206" actId="14100"/>
          <ac:spMkLst>
            <pc:docMk/>
            <pc:sldMk cId="12154389" sldId="283"/>
            <ac:spMk id="8" creationId="{6A71BD06-DBE0-0079-B2AE-A3F8E2E911AC}"/>
          </ac:spMkLst>
        </pc:spChg>
        <pc:spChg chg="add mod">
          <ac:chgData name="Pitra Adytia" userId="0b5c9329cd9e208e" providerId="LiveId" clId="{8F2A31FC-C04F-43EF-9787-6094DA68FF3F}" dt="2024-08-04T08:00:48.190" v="210" actId="1076"/>
          <ac:spMkLst>
            <pc:docMk/>
            <pc:sldMk cId="12154389" sldId="283"/>
            <ac:spMk id="9" creationId="{4BACB993-D5F8-F610-C01F-F12B63BACB07}"/>
          </ac:spMkLst>
        </pc:spChg>
        <pc:spChg chg="add mod">
          <ac:chgData name="Pitra Adytia" userId="0b5c9329cd9e208e" providerId="LiveId" clId="{8F2A31FC-C04F-43EF-9787-6094DA68FF3F}" dt="2024-08-04T08:00:50.621" v="211" actId="1076"/>
          <ac:spMkLst>
            <pc:docMk/>
            <pc:sldMk cId="12154389" sldId="283"/>
            <ac:spMk id="10" creationId="{AEEFEE52-2D3F-2EF2-00BE-029622F8CB1C}"/>
          </ac:spMkLst>
        </pc:spChg>
      </pc:sldChg>
      <pc:sldChg chg="del">
        <pc:chgData name="Pitra Adytia" userId="0b5c9329cd9e208e" providerId="LiveId" clId="{8F2A31FC-C04F-43EF-9787-6094DA68FF3F}" dt="2024-08-04T08:00:59.840" v="213" actId="47"/>
        <pc:sldMkLst>
          <pc:docMk/>
          <pc:sldMk cId="3155405855" sldId="284"/>
        </pc:sldMkLst>
      </pc:sldChg>
      <pc:sldChg chg="modSp del mod">
        <pc:chgData name="Pitra Adytia" userId="0b5c9329cd9e208e" providerId="LiveId" clId="{8F2A31FC-C04F-43EF-9787-6094DA68FF3F}" dt="2024-08-04T07:54:48.518" v="2" actId="47"/>
        <pc:sldMkLst>
          <pc:docMk/>
          <pc:sldMk cId="3319986949" sldId="285"/>
        </pc:sldMkLst>
        <pc:spChg chg="mod">
          <ac:chgData name="Pitra Adytia" userId="0b5c9329cd9e208e" providerId="LiveId" clId="{8F2A31FC-C04F-43EF-9787-6094DA68FF3F}" dt="2024-08-04T07:53:52.143" v="1" actId="255"/>
          <ac:spMkLst>
            <pc:docMk/>
            <pc:sldMk cId="3319986949" sldId="285"/>
            <ac:spMk id="31" creationId="{CDC1AB2C-84C2-0D95-C500-C72D891D471F}"/>
          </ac:spMkLst>
        </pc:spChg>
      </pc:sldChg>
      <pc:sldChg chg="addSp delSp modSp mod">
        <pc:chgData name="Pitra Adytia" userId="0b5c9329cd9e208e" providerId="LiveId" clId="{8F2A31FC-C04F-43EF-9787-6094DA68FF3F}" dt="2024-08-04T08:05:50.128" v="464" actId="1076"/>
        <pc:sldMkLst>
          <pc:docMk/>
          <pc:sldMk cId="420636618" sldId="286"/>
        </pc:sldMkLst>
        <pc:spChg chg="mod">
          <ac:chgData name="Pitra Adytia" userId="0b5c9329cd9e208e" providerId="LiveId" clId="{8F2A31FC-C04F-43EF-9787-6094DA68FF3F}" dt="2024-08-04T08:01:18.359" v="256" actId="20577"/>
          <ac:spMkLst>
            <pc:docMk/>
            <pc:sldMk cId="420636618" sldId="286"/>
            <ac:spMk id="6" creationId="{00000000-0000-0000-0000-000000000000}"/>
          </ac:spMkLst>
        </pc:spChg>
        <pc:spChg chg="del">
          <ac:chgData name="Pitra Adytia" userId="0b5c9329cd9e208e" providerId="LiveId" clId="{8F2A31FC-C04F-43EF-9787-6094DA68FF3F}" dt="2024-08-04T08:01:22.517" v="257" actId="478"/>
          <ac:spMkLst>
            <pc:docMk/>
            <pc:sldMk cId="420636618" sldId="286"/>
            <ac:spMk id="7" creationId="{73FA4BDE-5B58-603B-BB72-984E16D0E7BB}"/>
          </ac:spMkLst>
        </pc:spChg>
        <pc:spChg chg="mod">
          <ac:chgData name="Pitra Adytia" userId="0b5c9329cd9e208e" providerId="LiveId" clId="{8F2A31FC-C04F-43EF-9787-6094DA68FF3F}" dt="2024-08-04T08:01:51.707" v="303" actId="20577"/>
          <ac:spMkLst>
            <pc:docMk/>
            <pc:sldMk cId="420636618" sldId="286"/>
            <ac:spMk id="9" creationId="{E28FC440-6DD7-5FAE-CC80-29A4149C72E1}"/>
          </ac:spMkLst>
        </pc:spChg>
        <pc:spChg chg="del">
          <ac:chgData name="Pitra Adytia" userId="0b5c9329cd9e208e" providerId="LiveId" clId="{8F2A31FC-C04F-43EF-9787-6094DA68FF3F}" dt="2024-08-04T08:03:01.677" v="304" actId="478"/>
          <ac:spMkLst>
            <pc:docMk/>
            <pc:sldMk cId="420636618" sldId="286"/>
            <ac:spMk id="10" creationId="{DC5F2EED-B28F-E454-FB63-85DD8062A59D}"/>
          </ac:spMkLst>
        </pc:spChg>
        <pc:spChg chg="del">
          <ac:chgData name="Pitra Adytia" userId="0b5c9329cd9e208e" providerId="LiveId" clId="{8F2A31FC-C04F-43EF-9787-6094DA68FF3F}" dt="2024-08-04T08:03:01.677" v="304" actId="478"/>
          <ac:spMkLst>
            <pc:docMk/>
            <pc:sldMk cId="420636618" sldId="286"/>
            <ac:spMk id="11" creationId="{437EB009-83FB-ACF3-695E-5633AE31E9A4}"/>
          </ac:spMkLst>
        </pc:spChg>
        <pc:spChg chg="del">
          <ac:chgData name="Pitra Adytia" userId="0b5c9329cd9e208e" providerId="LiveId" clId="{8F2A31FC-C04F-43EF-9787-6094DA68FF3F}" dt="2024-08-04T08:03:01.677" v="304" actId="478"/>
          <ac:spMkLst>
            <pc:docMk/>
            <pc:sldMk cId="420636618" sldId="286"/>
            <ac:spMk id="12" creationId="{E8BAF5FC-E7D7-A0C6-B532-0A9ACB987701}"/>
          </ac:spMkLst>
        </pc:spChg>
        <pc:spChg chg="del">
          <ac:chgData name="Pitra Adytia" userId="0b5c9329cd9e208e" providerId="LiveId" clId="{8F2A31FC-C04F-43EF-9787-6094DA68FF3F}" dt="2024-08-04T08:03:01.677" v="304" actId="478"/>
          <ac:spMkLst>
            <pc:docMk/>
            <pc:sldMk cId="420636618" sldId="286"/>
            <ac:spMk id="14" creationId="{D2D5F137-73AD-8C4F-A3A1-F7FCDA71C4CC}"/>
          </ac:spMkLst>
        </pc:spChg>
        <pc:spChg chg="del">
          <ac:chgData name="Pitra Adytia" userId="0b5c9329cd9e208e" providerId="LiveId" clId="{8F2A31FC-C04F-43EF-9787-6094DA68FF3F}" dt="2024-08-04T08:03:01.677" v="304" actId="478"/>
          <ac:spMkLst>
            <pc:docMk/>
            <pc:sldMk cId="420636618" sldId="286"/>
            <ac:spMk id="15" creationId="{BA27CCE8-E378-9280-95BE-5F5A38E36CFF}"/>
          </ac:spMkLst>
        </pc:spChg>
        <pc:graphicFrameChg chg="add del mod">
          <ac:chgData name="Pitra Adytia" userId="0b5c9329cd9e208e" providerId="LiveId" clId="{8F2A31FC-C04F-43EF-9787-6094DA68FF3F}" dt="2024-08-04T08:03:41.683" v="307" actId="478"/>
          <ac:graphicFrameMkLst>
            <pc:docMk/>
            <pc:sldMk cId="420636618" sldId="286"/>
            <ac:graphicFrameMk id="2" creationId="{828FB1BB-8E8A-C4F4-A963-1361FBCFDE51}"/>
          </ac:graphicFrameMkLst>
        </pc:graphicFrameChg>
        <pc:graphicFrameChg chg="add mod modGraphic">
          <ac:chgData name="Pitra Adytia" userId="0b5c9329cd9e208e" providerId="LiveId" clId="{8F2A31FC-C04F-43EF-9787-6094DA68FF3F}" dt="2024-08-04T08:05:50.128" v="464" actId="1076"/>
          <ac:graphicFrameMkLst>
            <pc:docMk/>
            <pc:sldMk cId="420636618" sldId="286"/>
            <ac:graphicFrameMk id="8" creationId="{57B86DC5-AC17-94B9-DE40-33AF7636F4F3}"/>
          </ac:graphicFrameMkLst>
        </pc:graphicFrameChg>
      </pc:sldChg>
      <pc:sldChg chg="addSp delSp modSp mod">
        <pc:chgData name="Pitra Adytia" userId="0b5c9329cd9e208e" providerId="LiveId" clId="{8F2A31FC-C04F-43EF-9787-6094DA68FF3F}" dt="2024-08-04T08:36:10.764" v="1239" actId="14100"/>
        <pc:sldMkLst>
          <pc:docMk/>
          <pc:sldMk cId="2078614420" sldId="287"/>
        </pc:sldMkLst>
        <pc:spChg chg="mod">
          <ac:chgData name="Pitra Adytia" userId="0b5c9329cd9e208e" providerId="LiveId" clId="{8F2A31FC-C04F-43EF-9787-6094DA68FF3F}" dt="2024-08-04T08:09:13.084" v="500" actId="1076"/>
          <ac:spMkLst>
            <pc:docMk/>
            <pc:sldMk cId="2078614420" sldId="287"/>
            <ac:spMk id="4" creationId="{F4F855E0-D296-1D12-71B2-81928AD7F66E}"/>
          </ac:spMkLst>
        </pc:spChg>
        <pc:spChg chg="mod">
          <ac:chgData name="Pitra Adytia" userId="0b5c9329cd9e208e" providerId="LiveId" clId="{8F2A31FC-C04F-43EF-9787-6094DA68FF3F}" dt="2024-08-04T08:11:32.434" v="520" actId="1076"/>
          <ac:spMkLst>
            <pc:docMk/>
            <pc:sldMk cId="2078614420" sldId="287"/>
            <ac:spMk id="6" creationId="{00000000-0000-0000-0000-000000000000}"/>
          </ac:spMkLst>
        </pc:spChg>
        <pc:spChg chg="del">
          <ac:chgData name="Pitra Adytia" userId="0b5c9329cd9e208e" providerId="LiveId" clId="{8F2A31FC-C04F-43EF-9787-6094DA68FF3F}" dt="2024-08-04T08:06:06.076" v="483" actId="478"/>
          <ac:spMkLst>
            <pc:docMk/>
            <pc:sldMk cId="2078614420" sldId="287"/>
            <ac:spMk id="7" creationId="{73FA4BDE-5B58-603B-BB72-984E16D0E7BB}"/>
          </ac:spMkLst>
        </pc:spChg>
        <pc:spChg chg="del">
          <ac:chgData name="Pitra Adytia" userId="0b5c9329cd9e208e" providerId="LiveId" clId="{8F2A31FC-C04F-43EF-9787-6094DA68FF3F}" dt="2024-08-04T08:06:08.811" v="484" actId="478"/>
          <ac:spMkLst>
            <pc:docMk/>
            <pc:sldMk cId="2078614420" sldId="287"/>
            <ac:spMk id="9" creationId="{E28FC440-6DD7-5FAE-CC80-29A4149C72E1}"/>
          </ac:spMkLst>
        </pc:spChg>
        <pc:spChg chg="del">
          <ac:chgData name="Pitra Adytia" userId="0b5c9329cd9e208e" providerId="LiveId" clId="{8F2A31FC-C04F-43EF-9787-6094DA68FF3F}" dt="2024-08-04T08:06:15.437" v="485" actId="478"/>
          <ac:spMkLst>
            <pc:docMk/>
            <pc:sldMk cId="2078614420" sldId="287"/>
            <ac:spMk id="10" creationId="{DC5F2EED-B28F-E454-FB63-85DD8062A59D}"/>
          </ac:spMkLst>
        </pc:spChg>
        <pc:spChg chg="del">
          <ac:chgData name="Pitra Adytia" userId="0b5c9329cd9e208e" providerId="LiveId" clId="{8F2A31FC-C04F-43EF-9787-6094DA68FF3F}" dt="2024-08-04T08:06:15.437" v="485" actId="478"/>
          <ac:spMkLst>
            <pc:docMk/>
            <pc:sldMk cId="2078614420" sldId="287"/>
            <ac:spMk id="11" creationId="{437EB009-83FB-ACF3-695E-5633AE31E9A4}"/>
          </ac:spMkLst>
        </pc:spChg>
        <pc:spChg chg="del">
          <ac:chgData name="Pitra Adytia" userId="0b5c9329cd9e208e" providerId="LiveId" clId="{8F2A31FC-C04F-43EF-9787-6094DA68FF3F}" dt="2024-08-04T08:06:15.437" v="485" actId="478"/>
          <ac:spMkLst>
            <pc:docMk/>
            <pc:sldMk cId="2078614420" sldId="287"/>
            <ac:spMk id="12" creationId="{E8BAF5FC-E7D7-A0C6-B532-0A9ACB987701}"/>
          </ac:spMkLst>
        </pc:spChg>
        <pc:spChg chg="del">
          <ac:chgData name="Pitra Adytia" userId="0b5c9329cd9e208e" providerId="LiveId" clId="{8F2A31FC-C04F-43EF-9787-6094DA68FF3F}" dt="2024-08-04T08:06:15.437" v="485" actId="478"/>
          <ac:spMkLst>
            <pc:docMk/>
            <pc:sldMk cId="2078614420" sldId="287"/>
            <ac:spMk id="14" creationId="{D2D5F137-73AD-8C4F-A3A1-F7FCDA71C4CC}"/>
          </ac:spMkLst>
        </pc:spChg>
        <pc:spChg chg="del">
          <ac:chgData name="Pitra Adytia" userId="0b5c9329cd9e208e" providerId="LiveId" clId="{8F2A31FC-C04F-43EF-9787-6094DA68FF3F}" dt="2024-08-04T08:06:15.437" v="485" actId="478"/>
          <ac:spMkLst>
            <pc:docMk/>
            <pc:sldMk cId="2078614420" sldId="287"/>
            <ac:spMk id="15" creationId="{BA27CCE8-E378-9280-95BE-5F5A38E36CFF}"/>
          </ac:spMkLst>
        </pc:spChg>
        <pc:picChg chg="add del mod">
          <ac:chgData name="Pitra Adytia" userId="0b5c9329cd9e208e" providerId="LiveId" clId="{8F2A31FC-C04F-43EF-9787-6094DA68FF3F}" dt="2024-08-04T08:11:41.250" v="521" actId="478"/>
          <ac:picMkLst>
            <pc:docMk/>
            <pc:sldMk cId="2078614420" sldId="287"/>
            <ac:picMk id="8" creationId="{6476D394-BE5C-DD72-A2BA-8355B9D1F338}"/>
          </ac:picMkLst>
        </pc:picChg>
        <pc:picChg chg="add del mod">
          <ac:chgData name="Pitra Adytia" userId="0b5c9329cd9e208e" providerId="LiveId" clId="{8F2A31FC-C04F-43EF-9787-6094DA68FF3F}" dt="2024-08-04T08:11:41.935" v="522" actId="478"/>
          <ac:picMkLst>
            <pc:docMk/>
            <pc:sldMk cId="2078614420" sldId="287"/>
            <ac:picMk id="16" creationId="{8B3BEFDF-CEDF-8931-77CF-BB9F763F5267}"/>
          </ac:picMkLst>
        </pc:picChg>
        <pc:picChg chg="add mod">
          <ac:chgData name="Pitra Adytia" userId="0b5c9329cd9e208e" providerId="LiveId" clId="{8F2A31FC-C04F-43EF-9787-6094DA68FF3F}" dt="2024-08-04T08:36:10.764" v="1239" actId="14100"/>
          <ac:picMkLst>
            <pc:docMk/>
            <pc:sldMk cId="2078614420" sldId="287"/>
            <ac:picMk id="18" creationId="{4BCB70B0-06F2-9C86-8AEE-D1D59675AC87}"/>
          </ac:picMkLst>
        </pc:picChg>
      </pc:sldChg>
      <pc:sldChg chg="addSp modSp add mod">
        <pc:chgData name="Pitra Adytia" userId="0b5c9329cd9e208e" providerId="LiveId" clId="{8F2A31FC-C04F-43EF-9787-6094DA68FF3F}" dt="2024-08-04T08:16:38.515" v="738" actId="1076"/>
        <pc:sldMkLst>
          <pc:docMk/>
          <pc:sldMk cId="72135040" sldId="288"/>
        </pc:sldMkLst>
        <pc:spChg chg="mod">
          <ac:chgData name="Pitra Adytia" userId="0b5c9329cd9e208e" providerId="LiveId" clId="{8F2A31FC-C04F-43EF-9787-6094DA68FF3F}" dt="2024-08-04T08:11:55.743" v="542" actId="20577"/>
          <ac:spMkLst>
            <pc:docMk/>
            <pc:sldMk cId="72135040" sldId="288"/>
            <ac:spMk id="6" creationId="{00000000-0000-0000-0000-000000000000}"/>
          </ac:spMkLst>
        </pc:spChg>
        <pc:graphicFrameChg chg="add mod modGraphic">
          <ac:chgData name="Pitra Adytia" userId="0b5c9329cd9e208e" providerId="LiveId" clId="{8F2A31FC-C04F-43EF-9787-6094DA68FF3F}" dt="2024-08-04T08:16:38.515" v="738" actId="1076"/>
          <ac:graphicFrameMkLst>
            <pc:docMk/>
            <pc:sldMk cId="72135040" sldId="288"/>
            <ac:graphicFrameMk id="2" creationId="{F43ED349-363D-AA9F-F897-53B2927532D3}"/>
          </ac:graphicFrameMkLst>
        </pc:graphicFrameChg>
      </pc:sldChg>
      <pc:sldChg chg="del">
        <pc:chgData name="Pitra Adytia" userId="0b5c9329cd9e208e" providerId="LiveId" clId="{8F2A31FC-C04F-43EF-9787-6094DA68FF3F}" dt="2024-08-04T08:11:45.916" v="523" actId="47"/>
        <pc:sldMkLst>
          <pc:docMk/>
          <pc:sldMk cId="3994599784" sldId="288"/>
        </pc:sldMkLst>
      </pc:sldChg>
      <pc:sldChg chg="addSp delSp modSp add mod">
        <pc:chgData name="Pitra Adytia" userId="0b5c9329cd9e208e" providerId="LiveId" clId="{8F2A31FC-C04F-43EF-9787-6094DA68FF3F}" dt="2024-08-04T08:31:13.958" v="1096" actId="207"/>
        <pc:sldMkLst>
          <pc:docMk/>
          <pc:sldMk cId="1868597809" sldId="289"/>
        </pc:sldMkLst>
        <pc:spChg chg="mod">
          <ac:chgData name="Pitra Adytia" userId="0b5c9329cd9e208e" providerId="LiveId" clId="{8F2A31FC-C04F-43EF-9787-6094DA68FF3F}" dt="2024-08-04T08:16:51.803" v="763" actId="20577"/>
          <ac:spMkLst>
            <pc:docMk/>
            <pc:sldMk cId="1868597809" sldId="289"/>
            <ac:spMk id="6" creationId="{00000000-0000-0000-0000-000000000000}"/>
          </ac:spMkLst>
        </pc:spChg>
        <pc:graphicFrameChg chg="add del modGraphic">
          <ac:chgData name="Pitra Adytia" userId="0b5c9329cd9e208e" providerId="LiveId" clId="{8F2A31FC-C04F-43EF-9787-6094DA68FF3F}" dt="2024-08-04T08:17:30.733" v="767" actId="478"/>
          <ac:graphicFrameMkLst>
            <pc:docMk/>
            <pc:sldMk cId="1868597809" sldId="289"/>
            <ac:graphicFrameMk id="2" creationId="{F43ED349-363D-AA9F-F897-53B2927532D3}"/>
          </ac:graphicFrameMkLst>
        </pc:graphicFrameChg>
        <pc:graphicFrameChg chg="add mod modGraphic">
          <ac:chgData name="Pitra Adytia" userId="0b5c9329cd9e208e" providerId="LiveId" clId="{8F2A31FC-C04F-43EF-9787-6094DA68FF3F}" dt="2024-08-04T08:31:13.958" v="1096" actId="207"/>
          <ac:graphicFrameMkLst>
            <pc:docMk/>
            <pc:sldMk cId="1868597809" sldId="289"/>
            <ac:graphicFrameMk id="7" creationId="{A088FA2C-D0AD-2491-B38C-65F54BBB48F5}"/>
          </ac:graphicFrameMkLst>
        </pc:graphicFrameChg>
      </pc:sldChg>
      <pc:sldChg chg="new del">
        <pc:chgData name="Pitra Adytia" userId="0b5c9329cd9e208e" providerId="LiveId" clId="{8F2A31FC-C04F-43EF-9787-6094DA68FF3F}" dt="2024-08-04T08:32:31.936" v="1101" actId="47"/>
        <pc:sldMkLst>
          <pc:docMk/>
          <pc:sldMk cId="1992527009" sldId="290"/>
        </pc:sldMkLst>
      </pc:sldChg>
      <pc:sldChg chg="addSp modSp add mod">
        <pc:chgData name="Pitra Adytia" userId="0b5c9329cd9e208e" providerId="LiveId" clId="{8F2A31FC-C04F-43EF-9787-6094DA68FF3F}" dt="2024-08-04T08:31:55.162" v="1100" actId="207"/>
        <pc:sldMkLst>
          <pc:docMk/>
          <pc:sldMk cId="1420938774" sldId="291"/>
        </pc:sldMkLst>
        <pc:spChg chg="add mod">
          <ac:chgData name="Pitra Adytia" userId="0b5c9329cd9e208e" providerId="LiveId" clId="{8F2A31FC-C04F-43EF-9787-6094DA68FF3F}" dt="2024-08-04T08:29:28.423" v="1090" actId="20577"/>
          <ac:spMkLst>
            <pc:docMk/>
            <pc:sldMk cId="1420938774" sldId="291"/>
            <ac:spMk id="2" creationId="{8C057198-BF88-2E9E-093F-A798A6435FFD}"/>
          </ac:spMkLst>
        </pc:spChg>
        <pc:spChg chg="mod">
          <ac:chgData name="Pitra Adytia" userId="0b5c9329cd9e208e" providerId="LiveId" clId="{8F2A31FC-C04F-43EF-9787-6094DA68FF3F}" dt="2024-08-04T08:28:14.345" v="1029" actId="255"/>
          <ac:spMkLst>
            <pc:docMk/>
            <pc:sldMk cId="1420938774" sldId="291"/>
            <ac:spMk id="6" creationId="{00000000-0000-0000-0000-000000000000}"/>
          </ac:spMkLst>
        </pc:spChg>
        <pc:graphicFrameChg chg="mod modGraphic">
          <ac:chgData name="Pitra Adytia" userId="0b5c9329cd9e208e" providerId="LiveId" clId="{8F2A31FC-C04F-43EF-9787-6094DA68FF3F}" dt="2024-08-04T08:31:55.162" v="1100" actId="207"/>
          <ac:graphicFrameMkLst>
            <pc:docMk/>
            <pc:sldMk cId="1420938774" sldId="291"/>
            <ac:graphicFrameMk id="7" creationId="{A088FA2C-D0AD-2491-B38C-65F54BBB48F5}"/>
          </ac:graphicFrameMkLst>
        </pc:graphicFrameChg>
      </pc:sldChg>
      <pc:sldChg chg="addSp delSp modSp add mod ord">
        <pc:chgData name="Pitra Adytia" userId="0b5c9329cd9e208e" providerId="LiveId" clId="{8F2A31FC-C04F-43EF-9787-6094DA68FF3F}" dt="2024-08-04T08:36:19.224" v="1240" actId="255"/>
        <pc:sldMkLst>
          <pc:docMk/>
          <pc:sldMk cId="3411430483" sldId="292"/>
        </pc:sldMkLst>
        <pc:spChg chg="del">
          <ac:chgData name="Pitra Adytia" userId="0b5c9329cd9e208e" providerId="LiveId" clId="{8F2A31FC-C04F-43EF-9787-6094DA68FF3F}" dt="2024-08-04T08:33:34.964" v="1128" actId="478"/>
          <ac:spMkLst>
            <pc:docMk/>
            <pc:sldMk cId="3411430483" sldId="292"/>
            <ac:spMk id="2" creationId="{3C5D3D95-40B9-DB72-B2C8-92E98E374922}"/>
          </ac:spMkLst>
        </pc:spChg>
        <pc:spChg chg="mod">
          <ac:chgData name="Pitra Adytia" userId="0b5c9329cd9e208e" providerId="LiveId" clId="{8F2A31FC-C04F-43EF-9787-6094DA68FF3F}" dt="2024-08-04T08:32:49.072" v="1127" actId="20577"/>
          <ac:spMkLst>
            <pc:docMk/>
            <pc:sldMk cId="3411430483" sldId="292"/>
            <ac:spMk id="6" creationId="{00000000-0000-0000-0000-000000000000}"/>
          </ac:spMkLst>
        </pc:spChg>
        <pc:spChg chg="del">
          <ac:chgData name="Pitra Adytia" userId="0b5c9329cd9e208e" providerId="LiveId" clId="{8F2A31FC-C04F-43EF-9787-6094DA68FF3F}" dt="2024-08-04T08:33:36.062" v="1129" actId="478"/>
          <ac:spMkLst>
            <pc:docMk/>
            <pc:sldMk cId="3411430483" sldId="292"/>
            <ac:spMk id="7" creationId="{73FA4BDE-5B58-603B-BB72-984E16D0E7BB}"/>
          </ac:spMkLst>
        </pc:spChg>
        <pc:spChg chg="del mod">
          <ac:chgData name="Pitra Adytia" userId="0b5c9329cd9e208e" providerId="LiveId" clId="{8F2A31FC-C04F-43EF-9787-6094DA68FF3F}" dt="2024-08-04T08:33:39.251" v="1133" actId="478"/>
          <ac:spMkLst>
            <pc:docMk/>
            <pc:sldMk cId="3411430483" sldId="292"/>
            <ac:spMk id="8" creationId="{6A71BD06-DBE0-0079-B2AE-A3F8E2E911AC}"/>
          </ac:spMkLst>
        </pc:spChg>
        <pc:spChg chg="del">
          <ac:chgData name="Pitra Adytia" userId="0b5c9329cd9e208e" providerId="LiveId" clId="{8F2A31FC-C04F-43EF-9787-6094DA68FF3F}" dt="2024-08-04T08:33:36.801" v="1130" actId="478"/>
          <ac:spMkLst>
            <pc:docMk/>
            <pc:sldMk cId="3411430483" sldId="292"/>
            <ac:spMk id="9" creationId="{4BACB993-D5F8-F610-C01F-F12B63BACB07}"/>
          </ac:spMkLst>
        </pc:spChg>
        <pc:spChg chg="del">
          <ac:chgData name="Pitra Adytia" userId="0b5c9329cd9e208e" providerId="LiveId" clId="{8F2A31FC-C04F-43EF-9787-6094DA68FF3F}" dt="2024-08-04T08:33:37.491" v="1131" actId="478"/>
          <ac:spMkLst>
            <pc:docMk/>
            <pc:sldMk cId="3411430483" sldId="292"/>
            <ac:spMk id="10" creationId="{AEEFEE52-2D3F-2EF2-00BE-029622F8CB1C}"/>
          </ac:spMkLst>
        </pc:spChg>
        <pc:spChg chg="add mod">
          <ac:chgData name="Pitra Adytia" userId="0b5c9329cd9e208e" providerId="LiveId" clId="{8F2A31FC-C04F-43EF-9787-6094DA68FF3F}" dt="2024-08-04T08:36:19.224" v="1240" actId="255"/>
          <ac:spMkLst>
            <pc:docMk/>
            <pc:sldMk cId="3411430483" sldId="292"/>
            <ac:spMk id="11" creationId="{984AB692-D80C-82CF-5B08-303CF520D6A7}"/>
          </ac:spMkLst>
        </pc:spChg>
      </pc:sldChg>
      <pc:sldChg chg="new del">
        <pc:chgData name="Pitra Adytia" userId="0b5c9329cd9e208e" providerId="LiveId" clId="{8F2A31FC-C04F-43EF-9787-6094DA68FF3F}" dt="2024-08-04T08:36:31.808" v="1243" actId="47"/>
        <pc:sldMkLst>
          <pc:docMk/>
          <pc:sldMk cId="1602550983" sldId="293"/>
        </pc:sldMkLst>
      </pc:sldChg>
      <pc:sldChg chg="addSp delSp modSp add mod">
        <pc:chgData name="Pitra Adytia" userId="0b5c9329cd9e208e" providerId="LiveId" clId="{8F2A31FC-C04F-43EF-9787-6094DA68FF3F}" dt="2024-08-04T08:40:38.935" v="1333" actId="1076"/>
        <pc:sldMkLst>
          <pc:docMk/>
          <pc:sldMk cId="959146420" sldId="294"/>
        </pc:sldMkLst>
        <pc:spChg chg="mod">
          <ac:chgData name="Pitra Adytia" userId="0b5c9329cd9e208e" providerId="LiveId" clId="{8F2A31FC-C04F-43EF-9787-6094DA68FF3F}" dt="2024-08-04T08:40:34.707" v="1332" actId="1076"/>
          <ac:spMkLst>
            <pc:docMk/>
            <pc:sldMk cId="959146420" sldId="294"/>
            <ac:spMk id="4" creationId="{F4F855E0-D296-1D12-71B2-81928AD7F66E}"/>
          </ac:spMkLst>
        </pc:spChg>
        <pc:spChg chg="mod">
          <ac:chgData name="Pitra Adytia" userId="0b5c9329cd9e208e" providerId="LiveId" clId="{8F2A31FC-C04F-43EF-9787-6094DA68FF3F}" dt="2024-08-04T08:40:38.935" v="1333" actId="1076"/>
          <ac:spMkLst>
            <pc:docMk/>
            <pc:sldMk cId="959146420" sldId="294"/>
            <ac:spMk id="6" creationId="{00000000-0000-0000-0000-000000000000}"/>
          </ac:spMkLst>
        </pc:spChg>
        <pc:spChg chg="add del">
          <ac:chgData name="Pitra Adytia" userId="0b5c9329cd9e208e" providerId="LiveId" clId="{8F2A31FC-C04F-43EF-9787-6094DA68FF3F}" dt="2024-08-04T08:37:23.285" v="1249" actId="478"/>
          <ac:spMkLst>
            <pc:docMk/>
            <pc:sldMk cId="959146420" sldId="294"/>
            <ac:spMk id="7" creationId="{FA3A9189-7ECE-A3D1-0263-C8D10AE0956B}"/>
          </ac:spMkLst>
        </pc:spChg>
        <pc:spChg chg="add mod">
          <ac:chgData name="Pitra Adytia" userId="0b5c9329cd9e208e" providerId="LiveId" clId="{8F2A31FC-C04F-43EF-9787-6094DA68FF3F}" dt="2024-08-04T08:37:34.517" v="1251" actId="207"/>
          <ac:spMkLst>
            <pc:docMk/>
            <pc:sldMk cId="959146420" sldId="294"/>
            <ac:spMk id="8" creationId="{CD4992DD-F9E4-27EE-D657-C9B355313078}"/>
          </ac:spMkLst>
        </pc:spChg>
        <pc:spChg chg="add mod">
          <ac:chgData name="Pitra Adytia" userId="0b5c9329cd9e208e" providerId="LiveId" clId="{8F2A31FC-C04F-43EF-9787-6094DA68FF3F}" dt="2024-08-04T08:37:55.258" v="1253" actId="207"/>
          <ac:spMkLst>
            <pc:docMk/>
            <pc:sldMk cId="959146420" sldId="294"/>
            <ac:spMk id="9" creationId="{6F2D473E-50B8-445B-ECD1-6D3AF91C6BF8}"/>
          </ac:spMkLst>
        </pc:spChg>
        <pc:spChg chg="del">
          <ac:chgData name="Pitra Adytia" userId="0b5c9329cd9e208e" providerId="LiveId" clId="{8F2A31FC-C04F-43EF-9787-6094DA68FF3F}" dt="2024-08-04T08:36:37.479" v="1244" actId="478"/>
          <ac:spMkLst>
            <pc:docMk/>
            <pc:sldMk cId="959146420" sldId="294"/>
            <ac:spMk id="11" creationId="{984AB692-D80C-82CF-5B08-303CF520D6A7}"/>
          </ac:spMkLst>
        </pc:spChg>
        <pc:picChg chg="add mod">
          <ac:chgData name="Pitra Adytia" userId="0b5c9329cd9e208e" providerId="LiveId" clId="{8F2A31FC-C04F-43EF-9787-6094DA68FF3F}" dt="2024-08-04T08:38:37.919" v="1292" actId="1076"/>
          <ac:picMkLst>
            <pc:docMk/>
            <pc:sldMk cId="959146420" sldId="294"/>
            <ac:picMk id="2" creationId="{FD2DB8F1-FFEF-141F-88E3-840EBA41E3BC}"/>
          </ac:picMkLst>
        </pc:picChg>
      </pc:sldChg>
      <pc:sldChg chg="addSp delSp modSp add mod">
        <pc:chgData name="Pitra Adytia" userId="0b5c9329cd9e208e" providerId="LiveId" clId="{8F2A31FC-C04F-43EF-9787-6094DA68FF3F}" dt="2024-08-04T08:40:55.994" v="1351" actId="14734"/>
        <pc:sldMkLst>
          <pc:docMk/>
          <pc:sldMk cId="1674982692" sldId="295"/>
        </pc:sldMkLst>
        <pc:spChg chg="mod">
          <ac:chgData name="Pitra Adytia" userId="0b5c9329cd9e208e" providerId="LiveId" clId="{8F2A31FC-C04F-43EF-9787-6094DA68FF3F}" dt="2024-08-04T08:40:51.351" v="1350" actId="20577"/>
          <ac:spMkLst>
            <pc:docMk/>
            <pc:sldMk cId="1674982692" sldId="295"/>
            <ac:spMk id="6" creationId="{00000000-0000-0000-0000-000000000000}"/>
          </ac:spMkLst>
        </pc:spChg>
        <pc:spChg chg="del">
          <ac:chgData name="Pitra Adytia" userId="0b5c9329cd9e208e" providerId="LiveId" clId="{8F2A31FC-C04F-43EF-9787-6094DA68FF3F}" dt="2024-08-04T08:39:15.603" v="1295" actId="478"/>
          <ac:spMkLst>
            <pc:docMk/>
            <pc:sldMk cId="1674982692" sldId="295"/>
            <ac:spMk id="8" creationId="{CD4992DD-F9E4-27EE-D657-C9B355313078}"/>
          </ac:spMkLst>
        </pc:spChg>
        <pc:spChg chg="del">
          <ac:chgData name="Pitra Adytia" userId="0b5c9329cd9e208e" providerId="LiveId" clId="{8F2A31FC-C04F-43EF-9787-6094DA68FF3F}" dt="2024-08-04T08:39:15.603" v="1295" actId="478"/>
          <ac:spMkLst>
            <pc:docMk/>
            <pc:sldMk cId="1674982692" sldId="295"/>
            <ac:spMk id="9" creationId="{6F2D473E-50B8-445B-ECD1-6D3AF91C6BF8}"/>
          </ac:spMkLst>
        </pc:spChg>
        <pc:graphicFrameChg chg="add mod modGraphic">
          <ac:chgData name="Pitra Adytia" userId="0b5c9329cd9e208e" providerId="LiveId" clId="{8F2A31FC-C04F-43EF-9787-6094DA68FF3F}" dt="2024-08-04T08:40:55.994" v="1351" actId="14734"/>
          <ac:graphicFrameMkLst>
            <pc:docMk/>
            <pc:sldMk cId="1674982692" sldId="295"/>
            <ac:graphicFrameMk id="7" creationId="{A3B0F8C3-D196-D14B-ADFC-F939DCC034BC}"/>
          </ac:graphicFrameMkLst>
        </pc:graphicFrameChg>
        <pc:picChg chg="del">
          <ac:chgData name="Pitra Adytia" userId="0b5c9329cd9e208e" providerId="LiveId" clId="{8F2A31FC-C04F-43EF-9787-6094DA68FF3F}" dt="2024-08-04T08:39:11.164" v="1294" actId="478"/>
          <ac:picMkLst>
            <pc:docMk/>
            <pc:sldMk cId="1674982692" sldId="295"/>
            <ac:picMk id="2" creationId="{FD2DB8F1-FFEF-141F-88E3-840EBA41E3BC}"/>
          </ac:picMkLst>
        </pc:picChg>
      </pc:sldChg>
      <pc:sldChg chg="add del">
        <pc:chgData name="Pitra Adytia" userId="0b5c9329cd9e208e" providerId="LiveId" clId="{8F2A31FC-C04F-43EF-9787-6094DA68FF3F}" dt="2024-08-04T08:36:39.566" v="1246"/>
        <pc:sldMkLst>
          <pc:docMk/>
          <pc:sldMk cId="3067105572" sldId="295"/>
        </pc:sldMkLst>
      </pc:sldChg>
      <pc:sldChg chg="add del">
        <pc:chgData name="Pitra Adytia" userId="0b5c9329cd9e208e" providerId="LiveId" clId="{8F2A31FC-C04F-43EF-9787-6094DA68FF3F}" dt="2024-08-04T08:39:17.593" v="1297"/>
        <pc:sldMkLst>
          <pc:docMk/>
          <pc:sldMk cId="2525172865" sldId="296"/>
        </pc:sldMkLst>
      </pc:sldChg>
      <pc:sldChg chg="addSp delSp modSp add mod">
        <pc:chgData name="Pitra Adytia" userId="0b5c9329cd9e208e" providerId="LiveId" clId="{8F2A31FC-C04F-43EF-9787-6094DA68FF3F}" dt="2024-08-04T08:42:49.662" v="1402" actId="1582"/>
        <pc:sldMkLst>
          <pc:docMk/>
          <pc:sldMk cId="2859842407" sldId="296"/>
        </pc:sldMkLst>
        <pc:spChg chg="mod">
          <ac:chgData name="Pitra Adytia" userId="0b5c9329cd9e208e" providerId="LiveId" clId="{8F2A31FC-C04F-43EF-9787-6094DA68FF3F}" dt="2024-08-04T08:41:19.420" v="1382" actId="20577"/>
          <ac:spMkLst>
            <pc:docMk/>
            <pc:sldMk cId="2859842407" sldId="296"/>
            <ac:spMk id="6" creationId="{00000000-0000-0000-0000-000000000000}"/>
          </ac:spMkLst>
        </pc:spChg>
        <pc:spChg chg="add del">
          <ac:chgData name="Pitra Adytia" userId="0b5c9329cd9e208e" providerId="LiveId" clId="{8F2A31FC-C04F-43EF-9787-6094DA68FF3F}" dt="2024-08-04T08:41:37.371" v="1387" actId="22"/>
          <ac:spMkLst>
            <pc:docMk/>
            <pc:sldMk cId="2859842407" sldId="296"/>
            <ac:spMk id="8" creationId="{EA7986F6-197C-1E6C-FBB9-99809F54DB6A}"/>
          </ac:spMkLst>
        </pc:spChg>
        <pc:spChg chg="add del">
          <ac:chgData name="Pitra Adytia" userId="0b5c9329cd9e208e" providerId="LiveId" clId="{8F2A31FC-C04F-43EF-9787-6094DA68FF3F}" dt="2024-08-04T08:41:43.990" v="1389" actId="22"/>
          <ac:spMkLst>
            <pc:docMk/>
            <pc:sldMk cId="2859842407" sldId="296"/>
            <ac:spMk id="10" creationId="{2573195B-A7C6-8C46-9131-4E0F37BE60C5}"/>
          </ac:spMkLst>
        </pc:spChg>
        <pc:spChg chg="add mod">
          <ac:chgData name="Pitra Adytia" userId="0b5c9329cd9e208e" providerId="LiveId" clId="{8F2A31FC-C04F-43EF-9787-6094DA68FF3F}" dt="2024-08-04T08:42:29.067" v="1398" actId="1582"/>
          <ac:spMkLst>
            <pc:docMk/>
            <pc:sldMk cId="2859842407" sldId="296"/>
            <ac:spMk id="12" creationId="{DE53F59E-CBF9-1724-07FB-42DC30D932BF}"/>
          </ac:spMkLst>
        </pc:spChg>
        <pc:spChg chg="add mod">
          <ac:chgData name="Pitra Adytia" userId="0b5c9329cd9e208e" providerId="LiveId" clId="{8F2A31FC-C04F-43EF-9787-6094DA68FF3F}" dt="2024-08-04T08:42:49.662" v="1402" actId="1582"/>
          <ac:spMkLst>
            <pc:docMk/>
            <pc:sldMk cId="2859842407" sldId="296"/>
            <ac:spMk id="13" creationId="{EA6BC66D-1FA1-5457-8D4A-8B6D4EEDCE47}"/>
          </ac:spMkLst>
        </pc:spChg>
        <pc:graphicFrameChg chg="del">
          <ac:chgData name="Pitra Adytia" userId="0b5c9329cd9e208e" providerId="LiveId" clId="{8F2A31FC-C04F-43EF-9787-6094DA68FF3F}" dt="2024-08-04T08:41:23.303" v="1383" actId="478"/>
          <ac:graphicFrameMkLst>
            <pc:docMk/>
            <pc:sldMk cId="2859842407" sldId="296"/>
            <ac:graphicFrameMk id="7" creationId="{A3B0F8C3-D196-D14B-ADFC-F939DCC034BC}"/>
          </ac:graphicFrameMkLst>
        </pc:graphicFrameChg>
        <pc:graphicFrameChg chg="add mod">
          <ac:chgData name="Pitra Adytia" userId="0b5c9329cd9e208e" providerId="LiveId" clId="{8F2A31FC-C04F-43EF-9787-6094DA68FF3F}" dt="2024-08-04T08:42:03.954" v="1391" actId="1076"/>
          <ac:graphicFrameMkLst>
            <pc:docMk/>
            <pc:sldMk cId="2859842407" sldId="296"/>
            <ac:graphicFrameMk id="11" creationId="{CFC55D2B-1DF9-621D-19EC-6F33DB30C450}"/>
          </ac:graphicFrameMkLst>
        </pc:graphicFrameChg>
      </pc:sldChg>
      <pc:sldChg chg="add del">
        <pc:chgData name="Pitra Adytia" userId="0b5c9329cd9e208e" providerId="LiveId" clId="{8F2A31FC-C04F-43EF-9787-6094DA68FF3F}" dt="2024-08-04T08:41:32.131" v="1385"/>
        <pc:sldMkLst>
          <pc:docMk/>
          <pc:sldMk cId="315894178" sldId="29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94DC41-C0D9-45D6-8495-6E6F2C7D3BCE}" type="datetimeFigureOut">
              <a:rPr lang="en-US" smtClean="0"/>
              <a:t>8/4/2024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9410D2-EDF9-4B05-B10D-68E9063044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899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9410D2-EDF9-4B05-B10D-68E9063044D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9093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9410D2-EDF9-4B05-B10D-68E9063044D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9603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9410D2-EDF9-4B05-B10D-68E9063044D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2975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9410D2-EDF9-4B05-B10D-68E9063044D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6422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9410D2-EDF9-4B05-B10D-68E9063044D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3625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9410D2-EDF9-4B05-B10D-68E9063044D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5031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9410D2-EDF9-4B05-B10D-68E9063044D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4057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9410D2-EDF9-4B05-B10D-68E9063044D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6205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9410D2-EDF9-4B05-B10D-68E9063044D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2102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9410D2-EDF9-4B05-B10D-68E9063044D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914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95869-B949-4E4F-85A9-8E6F937912A8}" type="datetimeFigureOut">
              <a:rPr lang="id-ID" smtClean="0"/>
              <a:t>04/08/2024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F6A16-63C7-4672-91B1-83E596BF24E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12263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95869-B949-4E4F-85A9-8E6F937912A8}" type="datetimeFigureOut">
              <a:rPr lang="id-ID" smtClean="0"/>
              <a:t>04/08/2024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F6A16-63C7-4672-91B1-83E596BF24E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49862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95869-B949-4E4F-85A9-8E6F937912A8}" type="datetimeFigureOut">
              <a:rPr lang="id-ID" smtClean="0"/>
              <a:t>04/08/2024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F6A16-63C7-4672-91B1-83E596BF24E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67373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95869-B949-4E4F-85A9-8E6F937912A8}" type="datetimeFigureOut">
              <a:rPr lang="id-ID" smtClean="0"/>
              <a:t>04/08/2024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F6A16-63C7-4672-91B1-83E596BF24E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67769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95869-B949-4E4F-85A9-8E6F937912A8}" type="datetimeFigureOut">
              <a:rPr lang="id-ID" smtClean="0"/>
              <a:t>04/08/2024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F6A16-63C7-4672-91B1-83E596BF24E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07423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95869-B949-4E4F-85A9-8E6F937912A8}" type="datetimeFigureOut">
              <a:rPr lang="id-ID" smtClean="0"/>
              <a:t>04/08/2024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F6A16-63C7-4672-91B1-83E596BF24E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45769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95869-B949-4E4F-85A9-8E6F937912A8}" type="datetimeFigureOut">
              <a:rPr lang="id-ID" smtClean="0"/>
              <a:t>04/08/2024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F6A16-63C7-4672-91B1-83E596BF24E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30180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95869-B949-4E4F-85A9-8E6F937912A8}" type="datetimeFigureOut">
              <a:rPr lang="id-ID" smtClean="0"/>
              <a:t>04/08/2024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F6A16-63C7-4672-91B1-83E596BF24E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27072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95869-B949-4E4F-85A9-8E6F937912A8}" type="datetimeFigureOut">
              <a:rPr lang="id-ID" smtClean="0"/>
              <a:t>04/08/2024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F6A16-63C7-4672-91B1-83E596BF24E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41865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95869-B949-4E4F-85A9-8E6F937912A8}" type="datetimeFigureOut">
              <a:rPr lang="id-ID" smtClean="0"/>
              <a:t>04/08/2024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F6A16-63C7-4672-91B1-83E596BF24E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11919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95869-B949-4E4F-85A9-8E6F937912A8}" type="datetimeFigureOut">
              <a:rPr lang="id-ID" smtClean="0"/>
              <a:t>04/08/2024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F6A16-63C7-4672-91B1-83E596BF24E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58269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6B95869-B949-4E4F-85A9-8E6F937912A8}" type="datetimeFigureOut">
              <a:rPr lang="id-ID" smtClean="0"/>
              <a:t>04/08/2024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EFF6A16-63C7-4672-91B1-83E596BF24E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44114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jp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hyperlink" Target="https://zeenea.com/everything-you-need-to-know-about-databases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9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9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D46FE89C-C651-CB7A-0E25-F5161CC243C3}"/>
              </a:ext>
            </a:extLst>
          </p:cNvPr>
          <p:cNvSpPr/>
          <p:nvPr/>
        </p:nvSpPr>
        <p:spPr>
          <a:xfrm flipV="1">
            <a:off x="8712200" y="762000"/>
            <a:ext cx="1845307" cy="612775"/>
          </a:xfrm>
          <a:prstGeom prst="roundRect">
            <a:avLst/>
          </a:prstGeom>
          <a:solidFill>
            <a:srgbClr val="9F31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TextBox 6"/>
          <p:cNvSpPr txBox="1"/>
          <p:nvPr/>
        </p:nvSpPr>
        <p:spPr>
          <a:xfrm>
            <a:off x="651868" y="1118200"/>
            <a:ext cx="4007692" cy="1292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Audit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Sistem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Informasi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 &amp;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Jaminan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Kualitas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Perangkat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Lunak</a:t>
            </a:r>
            <a:endParaRPr lang="en-US" sz="2800" b="1" dirty="0">
              <a:solidFill>
                <a:schemeClr val="accent4">
                  <a:lumMod val="50000"/>
                </a:schemeClr>
              </a:solidFill>
              <a:latin typeface="Open Sans Extra Bold"/>
              <a:ea typeface="Open Sans Extra Bold"/>
              <a:cs typeface="Open Sans Extra Bold"/>
              <a:sym typeface="Open Sans Extra Bold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651867" y="3179994"/>
            <a:ext cx="2581189" cy="2321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927"/>
              </a:lnSpc>
              <a:spcBef>
                <a:spcPct val="0"/>
              </a:spcBef>
            </a:pPr>
            <a:r>
              <a:rPr lang="en-US" sz="1377" spc="-28" dirty="0" err="1">
                <a:solidFill>
                  <a:schemeClr val="accent4">
                    <a:lumMod val="50000"/>
                  </a:schemeClr>
                </a:solidFill>
                <a:latin typeface="Poppins"/>
                <a:ea typeface="Poppins"/>
                <a:cs typeface="Poppins"/>
                <a:sym typeface="Poppins"/>
              </a:rPr>
              <a:t>Pitrasacha</a:t>
            </a:r>
            <a:r>
              <a:rPr lang="en-US" sz="1377" spc="-28" dirty="0">
                <a:solidFill>
                  <a:schemeClr val="accent4">
                    <a:lumMod val="50000"/>
                  </a:schemeClr>
                </a:solidFill>
                <a:latin typeface="Poppins"/>
                <a:ea typeface="Poppins"/>
                <a:cs typeface="Poppins"/>
                <a:sym typeface="Poppins"/>
              </a:rPr>
              <a:t> Adytia, S.T. , M.T.</a:t>
            </a:r>
          </a:p>
        </p:txBody>
      </p:sp>
      <p:pic>
        <p:nvPicPr>
          <p:cNvPr id="26" name="Picture 25" descr="A logo with blue and orange text&#10;&#10;Description automatically generated">
            <a:extLst>
              <a:ext uri="{FF2B5EF4-FFF2-40B4-BE49-F238E27FC236}">
                <a16:creationId xmlns:a16="http://schemas.microsoft.com/office/drawing/2014/main" id="{DAA67204-0A64-185B-7804-ABD5986B1AD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49" t="5400" r="20364" b="39342"/>
          <a:stretch/>
        </p:blipFill>
        <p:spPr>
          <a:xfrm>
            <a:off x="5300806" y="161960"/>
            <a:ext cx="807226" cy="785489"/>
          </a:xfrm>
          <a:prstGeom prst="rect">
            <a:avLst/>
          </a:prstGeom>
        </p:spPr>
      </p:pic>
      <p:pic>
        <p:nvPicPr>
          <p:cNvPr id="28" name="Picture 27" descr="A blue and yellow text on a black background&#10;&#10;Description automatically generated">
            <a:extLst>
              <a:ext uri="{FF2B5EF4-FFF2-40B4-BE49-F238E27FC236}">
                <a16:creationId xmlns:a16="http://schemas.microsoft.com/office/drawing/2014/main" id="{21CC6C01-8A2E-04BA-F90A-45F841A7EB4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1" t="23176" r="3502" b="25175"/>
          <a:stretch/>
        </p:blipFill>
        <p:spPr>
          <a:xfrm>
            <a:off x="4012335" y="321098"/>
            <a:ext cx="1119330" cy="609600"/>
          </a:xfrm>
          <a:prstGeom prst="rect">
            <a:avLst/>
          </a:prstGeom>
        </p:spPr>
      </p:pic>
      <p:pic>
        <p:nvPicPr>
          <p:cNvPr id="30" name="Picture 29" descr="A purple and white logo&#10;&#10;Description automatically generated">
            <a:extLst>
              <a:ext uri="{FF2B5EF4-FFF2-40B4-BE49-F238E27FC236}">
                <a16:creationId xmlns:a16="http://schemas.microsoft.com/office/drawing/2014/main" id="{1F3573D6-5B2D-CD15-F960-A57F338CC5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924" y="223173"/>
            <a:ext cx="750308" cy="751367"/>
          </a:xfrm>
          <a:prstGeom prst="rect">
            <a:avLst/>
          </a:prstGeom>
        </p:spPr>
      </p:pic>
      <p:sp>
        <p:nvSpPr>
          <p:cNvPr id="31" name="TextBox 6">
            <a:extLst>
              <a:ext uri="{FF2B5EF4-FFF2-40B4-BE49-F238E27FC236}">
                <a16:creationId xmlns:a16="http://schemas.microsoft.com/office/drawing/2014/main" id="{CDC1AB2C-84C2-0D95-C500-C72D891D471F}"/>
              </a:ext>
            </a:extLst>
          </p:cNvPr>
          <p:cNvSpPr txBox="1"/>
          <p:nvPr/>
        </p:nvSpPr>
        <p:spPr>
          <a:xfrm>
            <a:off x="651868" y="2628636"/>
            <a:ext cx="4007692" cy="3693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Risiko</a:t>
            </a:r>
            <a:endParaRPr lang="en-US" sz="2400" dirty="0">
              <a:solidFill>
                <a:schemeClr val="accent4">
                  <a:lumMod val="50000"/>
                </a:schemeClr>
              </a:solidFill>
              <a:latin typeface="Open Sans Extra Bold"/>
              <a:ea typeface="Open Sans Extra Bold"/>
              <a:cs typeface="Open Sans Extra Bold"/>
              <a:sym typeface="Open Sans Extra Bold"/>
            </a:endParaRPr>
          </a:p>
        </p:txBody>
      </p:sp>
      <p:sp>
        <p:nvSpPr>
          <p:cNvPr id="32" name="TextBox 18">
            <a:extLst>
              <a:ext uri="{FF2B5EF4-FFF2-40B4-BE49-F238E27FC236}">
                <a16:creationId xmlns:a16="http://schemas.microsoft.com/office/drawing/2014/main" id="{B484A0F8-0EBB-757A-E35A-7719C79B0B3A}"/>
              </a:ext>
            </a:extLst>
          </p:cNvPr>
          <p:cNvSpPr txBox="1"/>
          <p:nvPr/>
        </p:nvSpPr>
        <p:spPr>
          <a:xfrm>
            <a:off x="651868" y="3446926"/>
            <a:ext cx="3185364" cy="2321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927"/>
              </a:lnSpc>
              <a:spcBef>
                <a:spcPct val="0"/>
              </a:spcBef>
            </a:pPr>
            <a:r>
              <a:rPr lang="en-US" sz="1377" spc="-28" dirty="0" err="1">
                <a:solidFill>
                  <a:schemeClr val="accent4">
                    <a:lumMod val="50000"/>
                  </a:schemeClr>
                </a:solidFill>
                <a:latin typeface="Poppins"/>
                <a:ea typeface="Poppins"/>
                <a:cs typeface="Poppins"/>
                <a:sym typeface="Poppins"/>
              </a:rPr>
              <a:t>Ir</a:t>
            </a:r>
            <a:r>
              <a:rPr lang="en-US" sz="1377" spc="-28" dirty="0">
                <a:solidFill>
                  <a:schemeClr val="accent4">
                    <a:lumMod val="50000"/>
                  </a:schemeClr>
                </a:solidFill>
                <a:latin typeface="Poppins"/>
                <a:ea typeface="Poppins"/>
                <a:cs typeface="Poppins"/>
                <a:sym typeface="Poppins"/>
              </a:rPr>
              <a:t> Abadi Nugroho, </a:t>
            </a:r>
            <a:r>
              <a:rPr lang="en-US" sz="1377" spc="-28" dirty="0" err="1">
                <a:solidFill>
                  <a:schemeClr val="accent4">
                    <a:lumMod val="50000"/>
                  </a:schemeClr>
                </a:solidFill>
                <a:latin typeface="Poppins"/>
                <a:ea typeface="Poppins"/>
                <a:cs typeface="Poppins"/>
                <a:sym typeface="Poppins"/>
              </a:rPr>
              <a:t>S.Kom</a:t>
            </a:r>
            <a:r>
              <a:rPr lang="en-US" sz="1377" spc="-28" dirty="0">
                <a:solidFill>
                  <a:schemeClr val="accent4">
                    <a:lumMod val="50000"/>
                  </a:schemeClr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1377" spc="-28" dirty="0" err="1">
                <a:solidFill>
                  <a:schemeClr val="accent4">
                    <a:lumMod val="50000"/>
                  </a:schemeClr>
                </a:solidFill>
                <a:latin typeface="Poppins"/>
                <a:ea typeface="Poppins"/>
                <a:cs typeface="Poppins"/>
                <a:sym typeface="Poppins"/>
              </a:rPr>
              <a:t>M.Kom</a:t>
            </a:r>
            <a:endParaRPr lang="en-US" sz="1377" spc="-28" dirty="0">
              <a:solidFill>
                <a:schemeClr val="accent4">
                  <a:lumMod val="50000"/>
                </a:schemeClr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3" name="TextBox 6">
            <a:extLst>
              <a:ext uri="{FF2B5EF4-FFF2-40B4-BE49-F238E27FC236}">
                <a16:creationId xmlns:a16="http://schemas.microsoft.com/office/drawing/2014/main" id="{F68ED1B4-F2C8-5682-A554-B1D69473A2D7}"/>
              </a:ext>
            </a:extLst>
          </p:cNvPr>
          <p:cNvSpPr txBox="1"/>
          <p:nvPr/>
        </p:nvSpPr>
        <p:spPr>
          <a:xfrm>
            <a:off x="5131665" y="1246609"/>
            <a:ext cx="3191326" cy="2462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600" b="1" dirty="0" err="1">
                <a:solidFill>
                  <a:schemeClr val="accent4">
                    <a:lumMod val="50000"/>
                  </a:schemeClr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Pembelajaran</a:t>
            </a:r>
            <a:r>
              <a:rPr lang="en-US" sz="1600" b="1" dirty="0">
                <a:solidFill>
                  <a:schemeClr val="accent4">
                    <a:lumMod val="50000"/>
                  </a:schemeClr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 Daring </a:t>
            </a:r>
            <a:r>
              <a:rPr lang="en-US" sz="1600" b="1" dirty="0" err="1">
                <a:solidFill>
                  <a:schemeClr val="accent4">
                    <a:lumMod val="50000"/>
                  </a:schemeClr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Kolaboratif</a:t>
            </a:r>
            <a:endParaRPr lang="en-US" sz="1600" b="1" dirty="0">
              <a:solidFill>
                <a:schemeClr val="accent4">
                  <a:lumMod val="50000"/>
                </a:schemeClr>
              </a:solidFill>
              <a:latin typeface="Open Sans Extra Bold"/>
              <a:ea typeface="Open Sans Extra Bold"/>
              <a:cs typeface="Open Sans Extra Bold"/>
              <a:sym typeface="Open Sans Extra Bold"/>
            </a:endParaRPr>
          </a:p>
        </p:txBody>
      </p:sp>
      <p:sp>
        <p:nvSpPr>
          <p:cNvPr id="34" name="TextBox 6">
            <a:extLst>
              <a:ext uri="{FF2B5EF4-FFF2-40B4-BE49-F238E27FC236}">
                <a16:creationId xmlns:a16="http://schemas.microsoft.com/office/drawing/2014/main" id="{A62E7A18-7BF6-9B68-60C5-E091CA305B8B}"/>
              </a:ext>
            </a:extLst>
          </p:cNvPr>
          <p:cNvSpPr txBox="1"/>
          <p:nvPr/>
        </p:nvSpPr>
        <p:spPr>
          <a:xfrm>
            <a:off x="5131665" y="1549979"/>
            <a:ext cx="3191326" cy="2154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400" b="1" dirty="0">
                <a:solidFill>
                  <a:schemeClr val="accent4">
                    <a:lumMod val="50000"/>
                  </a:schemeClr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STMIK WICIDA &amp; STITEK BONTANG</a:t>
            </a:r>
          </a:p>
        </p:txBody>
      </p:sp>
      <p:sp>
        <p:nvSpPr>
          <p:cNvPr id="35" name="Freeform 5">
            <a:extLst>
              <a:ext uri="{FF2B5EF4-FFF2-40B4-BE49-F238E27FC236}">
                <a16:creationId xmlns:a16="http://schemas.microsoft.com/office/drawing/2014/main" id="{88D7BB1D-B048-3304-0791-87EE287B3AA3}"/>
              </a:ext>
            </a:extLst>
          </p:cNvPr>
          <p:cNvSpPr/>
          <p:nvPr/>
        </p:nvSpPr>
        <p:spPr>
          <a:xfrm>
            <a:off x="-99785" y="2981360"/>
            <a:ext cx="2280402" cy="2280402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d-ID"/>
          </a:p>
        </p:txBody>
      </p:sp>
      <p:sp>
        <p:nvSpPr>
          <p:cNvPr id="36" name="Freeform 2">
            <a:extLst>
              <a:ext uri="{FF2B5EF4-FFF2-40B4-BE49-F238E27FC236}">
                <a16:creationId xmlns:a16="http://schemas.microsoft.com/office/drawing/2014/main" id="{20F9777A-DEE4-73B3-8058-6259C80371A1}"/>
              </a:ext>
            </a:extLst>
          </p:cNvPr>
          <p:cNvSpPr/>
          <p:nvPr/>
        </p:nvSpPr>
        <p:spPr>
          <a:xfrm rot="16200000" flipV="1">
            <a:off x="-207837" y="-1646948"/>
            <a:ext cx="2236612" cy="3079002"/>
          </a:xfrm>
          <a:custGeom>
            <a:avLst/>
            <a:gdLst/>
            <a:ahLst/>
            <a:cxnLst/>
            <a:rect l="l" t="t" r="r" b="b"/>
            <a:pathLst>
              <a:path w="2911221" h="4114800">
                <a:moveTo>
                  <a:pt x="0" y="0"/>
                </a:moveTo>
                <a:lnTo>
                  <a:pt x="2911221" y="0"/>
                </a:lnTo>
                <a:lnTo>
                  <a:pt x="291122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d-ID"/>
          </a:p>
        </p:txBody>
      </p:sp>
      <p:sp>
        <p:nvSpPr>
          <p:cNvPr id="37" name="Freeform 4">
            <a:extLst>
              <a:ext uri="{FF2B5EF4-FFF2-40B4-BE49-F238E27FC236}">
                <a16:creationId xmlns:a16="http://schemas.microsoft.com/office/drawing/2014/main" id="{C503180D-D96F-4AF1-C0DD-7A4DB804B10A}"/>
              </a:ext>
            </a:extLst>
          </p:cNvPr>
          <p:cNvSpPr/>
          <p:nvPr/>
        </p:nvSpPr>
        <p:spPr>
          <a:xfrm>
            <a:off x="8322991" y="-480610"/>
            <a:ext cx="1875539" cy="1899280"/>
          </a:xfrm>
          <a:custGeom>
            <a:avLst/>
            <a:gdLst/>
            <a:ahLst/>
            <a:cxnLst/>
            <a:rect l="l" t="t" r="r" b="b"/>
            <a:pathLst>
              <a:path w="4063365" h="4114800">
                <a:moveTo>
                  <a:pt x="0" y="0"/>
                </a:moveTo>
                <a:lnTo>
                  <a:pt x="4063365" y="0"/>
                </a:lnTo>
                <a:lnTo>
                  <a:pt x="406336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d-ID"/>
          </a:p>
        </p:txBody>
      </p:sp>
      <p:sp>
        <p:nvSpPr>
          <p:cNvPr id="38" name="Freeform 3">
            <a:extLst>
              <a:ext uri="{FF2B5EF4-FFF2-40B4-BE49-F238E27FC236}">
                <a16:creationId xmlns:a16="http://schemas.microsoft.com/office/drawing/2014/main" id="{A3CB5061-3CD8-391A-0E1D-E8DDB7253B1A}"/>
              </a:ext>
            </a:extLst>
          </p:cNvPr>
          <p:cNvSpPr/>
          <p:nvPr/>
        </p:nvSpPr>
        <p:spPr>
          <a:xfrm>
            <a:off x="4098729" y="2171130"/>
            <a:ext cx="5152700" cy="51527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d-ID"/>
          </a:p>
        </p:txBody>
      </p:sp>
      <p:pic>
        <p:nvPicPr>
          <p:cNvPr id="43" name="Picture 42" descr="A close-up of several servers&#10;&#10;Description automatically generated">
            <a:extLst>
              <a:ext uri="{FF2B5EF4-FFF2-40B4-BE49-F238E27FC236}">
                <a16:creationId xmlns:a16="http://schemas.microsoft.com/office/drawing/2014/main" id="{E96C5D1E-9870-9DC5-3D6B-90F55785743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4520531" y="2433469"/>
            <a:ext cx="4309095" cy="24244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BD94A122-163B-EC08-DF3A-20DC5698AA97}"/>
              </a:ext>
            </a:extLst>
          </p:cNvPr>
          <p:cNvSpPr/>
          <p:nvPr/>
        </p:nvSpPr>
        <p:spPr>
          <a:xfrm flipV="1">
            <a:off x="-1512751" y="493484"/>
            <a:ext cx="1715952" cy="437213"/>
          </a:xfrm>
          <a:prstGeom prst="roundRect">
            <a:avLst/>
          </a:prstGeom>
          <a:solidFill>
            <a:srgbClr val="1B6EB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5DFD9198-7B52-95D4-D557-1FE81605830E}"/>
              </a:ext>
            </a:extLst>
          </p:cNvPr>
          <p:cNvSpPr/>
          <p:nvPr/>
        </p:nvSpPr>
        <p:spPr>
          <a:xfrm flipV="1">
            <a:off x="6727328" y="5173172"/>
            <a:ext cx="674958" cy="197113"/>
          </a:xfrm>
          <a:prstGeom prst="roundRect">
            <a:avLst/>
          </a:prstGeom>
          <a:solidFill>
            <a:srgbClr val="FFEB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148142" y="222808"/>
            <a:ext cx="9112618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Langkah 1 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Dampak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 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serangan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 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siber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 pada server 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5DFD9198-7B52-95D4-D557-1FE81605830E}"/>
              </a:ext>
            </a:extLst>
          </p:cNvPr>
          <p:cNvSpPr/>
          <p:nvPr/>
        </p:nvSpPr>
        <p:spPr>
          <a:xfrm flipV="1">
            <a:off x="6727328" y="5173172"/>
            <a:ext cx="674958" cy="197113"/>
          </a:xfrm>
          <a:prstGeom prst="roundRect">
            <a:avLst/>
          </a:prstGeom>
          <a:solidFill>
            <a:srgbClr val="FFEB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" name="Freeform 4">
            <a:extLst>
              <a:ext uri="{FF2B5EF4-FFF2-40B4-BE49-F238E27FC236}">
                <a16:creationId xmlns:a16="http://schemas.microsoft.com/office/drawing/2014/main" id="{5F3FFF2F-9CFD-AD07-6A5A-803E82512BD6}"/>
              </a:ext>
            </a:extLst>
          </p:cNvPr>
          <p:cNvSpPr/>
          <p:nvPr/>
        </p:nvSpPr>
        <p:spPr>
          <a:xfrm>
            <a:off x="8322991" y="-480610"/>
            <a:ext cx="1875539" cy="1899280"/>
          </a:xfrm>
          <a:custGeom>
            <a:avLst/>
            <a:gdLst/>
            <a:ahLst/>
            <a:cxnLst/>
            <a:rect l="l" t="t" r="r" b="b"/>
            <a:pathLst>
              <a:path w="4063365" h="4114800">
                <a:moveTo>
                  <a:pt x="0" y="0"/>
                </a:moveTo>
                <a:lnTo>
                  <a:pt x="4063365" y="0"/>
                </a:lnTo>
                <a:lnTo>
                  <a:pt x="406336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d-ID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4F855E0-D296-1D12-71B2-81928AD7F66E}"/>
              </a:ext>
            </a:extLst>
          </p:cNvPr>
          <p:cNvSpPr/>
          <p:nvPr/>
        </p:nvSpPr>
        <p:spPr>
          <a:xfrm>
            <a:off x="-480786" y="8592"/>
            <a:ext cx="10891337" cy="158531"/>
          </a:xfrm>
          <a:prstGeom prst="roundRect">
            <a:avLst/>
          </a:prstGeom>
          <a:solidFill>
            <a:srgbClr val="9F31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FDEFB24-C264-18C9-7FB0-59A4CFF89953}"/>
              </a:ext>
            </a:extLst>
          </p:cNvPr>
          <p:cNvSpPr/>
          <p:nvPr/>
        </p:nvSpPr>
        <p:spPr>
          <a:xfrm flipV="1">
            <a:off x="-130629" y="-172088"/>
            <a:ext cx="246743" cy="5585916"/>
          </a:xfrm>
          <a:prstGeom prst="roundRect">
            <a:avLst/>
          </a:prstGeom>
          <a:solidFill>
            <a:srgbClr val="1B6EB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D2DB8F1-FFEF-141F-88E3-840EBA41E3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2514" y="798352"/>
            <a:ext cx="5774786" cy="4205440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CD4992DD-F9E4-27EE-D657-C9B355313078}"/>
              </a:ext>
            </a:extLst>
          </p:cNvPr>
          <p:cNvSpPr/>
          <p:nvPr/>
        </p:nvSpPr>
        <p:spPr>
          <a:xfrm>
            <a:off x="522514" y="1902279"/>
            <a:ext cx="1232807" cy="889907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F2D473E-50B8-445B-ECD1-6D3AF91C6BF8}"/>
              </a:ext>
            </a:extLst>
          </p:cNvPr>
          <p:cNvSpPr/>
          <p:nvPr/>
        </p:nvSpPr>
        <p:spPr>
          <a:xfrm>
            <a:off x="2498271" y="2326821"/>
            <a:ext cx="4058852" cy="318408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1464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259982" y="136529"/>
            <a:ext cx="7340968" cy="9848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Langkah 2 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Kemungkinan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 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serangan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 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siber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 pada server 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5DFD9198-7B52-95D4-D557-1FE81605830E}"/>
              </a:ext>
            </a:extLst>
          </p:cNvPr>
          <p:cNvSpPr/>
          <p:nvPr/>
        </p:nvSpPr>
        <p:spPr>
          <a:xfrm flipV="1">
            <a:off x="6727328" y="5173172"/>
            <a:ext cx="674958" cy="197113"/>
          </a:xfrm>
          <a:prstGeom prst="roundRect">
            <a:avLst/>
          </a:prstGeom>
          <a:solidFill>
            <a:srgbClr val="FFEB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" name="Freeform 4">
            <a:extLst>
              <a:ext uri="{FF2B5EF4-FFF2-40B4-BE49-F238E27FC236}">
                <a16:creationId xmlns:a16="http://schemas.microsoft.com/office/drawing/2014/main" id="{5F3FFF2F-9CFD-AD07-6A5A-803E82512BD6}"/>
              </a:ext>
            </a:extLst>
          </p:cNvPr>
          <p:cNvSpPr/>
          <p:nvPr/>
        </p:nvSpPr>
        <p:spPr>
          <a:xfrm>
            <a:off x="8322991" y="-480610"/>
            <a:ext cx="1875539" cy="1899280"/>
          </a:xfrm>
          <a:custGeom>
            <a:avLst/>
            <a:gdLst/>
            <a:ahLst/>
            <a:cxnLst/>
            <a:rect l="l" t="t" r="r" b="b"/>
            <a:pathLst>
              <a:path w="4063365" h="4114800">
                <a:moveTo>
                  <a:pt x="0" y="0"/>
                </a:moveTo>
                <a:lnTo>
                  <a:pt x="4063365" y="0"/>
                </a:lnTo>
                <a:lnTo>
                  <a:pt x="406336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d-ID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4F855E0-D296-1D12-71B2-81928AD7F66E}"/>
              </a:ext>
            </a:extLst>
          </p:cNvPr>
          <p:cNvSpPr/>
          <p:nvPr/>
        </p:nvSpPr>
        <p:spPr>
          <a:xfrm>
            <a:off x="-333829" y="-23490"/>
            <a:ext cx="10891337" cy="158531"/>
          </a:xfrm>
          <a:prstGeom prst="roundRect">
            <a:avLst/>
          </a:prstGeom>
          <a:solidFill>
            <a:srgbClr val="9F31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FDEFB24-C264-18C9-7FB0-59A4CFF89953}"/>
              </a:ext>
            </a:extLst>
          </p:cNvPr>
          <p:cNvSpPr/>
          <p:nvPr/>
        </p:nvSpPr>
        <p:spPr>
          <a:xfrm flipV="1">
            <a:off x="-130629" y="-172088"/>
            <a:ext cx="246743" cy="5585916"/>
          </a:xfrm>
          <a:prstGeom prst="roundRect">
            <a:avLst/>
          </a:prstGeom>
          <a:solidFill>
            <a:srgbClr val="1B6EB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3B0F8C3-D196-D14B-ADFC-F939DCC034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1869929"/>
              </p:ext>
            </p:extLst>
          </p:nvPr>
        </p:nvGraphicFramePr>
        <p:xfrm>
          <a:off x="259982" y="1420571"/>
          <a:ext cx="7909648" cy="2682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9527">
                  <a:extLst>
                    <a:ext uri="{9D8B030D-6E8A-4147-A177-3AD203B41FA5}">
                      <a16:colId xmlns:a16="http://schemas.microsoft.com/office/drawing/2014/main" val="1454615044"/>
                    </a:ext>
                  </a:extLst>
                </a:gridCol>
                <a:gridCol w="5870121">
                  <a:extLst>
                    <a:ext uri="{9D8B030D-6E8A-4147-A177-3AD203B41FA5}">
                      <a16:colId xmlns:a16="http://schemas.microsoft.com/office/drawing/2014/main" val="147255611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2000" dirty="0" err="1"/>
                        <a:t>Proability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Keterangan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54162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5. Probable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2000" dirty="0"/>
                        <a:t>Peristiwa tersebut diperkirakan akan terjadi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75308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4. Likely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2000" dirty="0"/>
                        <a:t>Peristiwa itu mungkin akan terjadi</a:t>
                      </a:r>
                      <a:endParaRPr lang="en-US" sz="20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66451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3. Possible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2000" dirty="0"/>
                        <a:t>Peristiwa tersebut mungkin terjadi suatu saat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88043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2. Unlikely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Peristiwa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tersebut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mungkin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terjadi</a:t>
                      </a:r>
                      <a:r>
                        <a:rPr lang="en-US" sz="2000" dirty="0"/>
                        <a:t> pada </a:t>
                      </a:r>
                      <a:r>
                        <a:rPr lang="en-US" sz="2000" dirty="0" err="1"/>
                        <a:t>suatu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waktu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tetapi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tidak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mungkin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terjadi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79265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1. Very Unlikely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Peristiwa</a:t>
                      </a:r>
                      <a:r>
                        <a:rPr lang="en-US" sz="2000" dirty="0"/>
                        <a:t> hamper </a:t>
                      </a:r>
                      <a:r>
                        <a:rPr lang="en-US" sz="2000" dirty="0" err="1"/>
                        <a:t>tidak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ada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peluang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untuk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terjadi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80793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49826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259982" y="136529"/>
            <a:ext cx="7340968" cy="9848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Langkah 3&amp;4 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Menentukan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 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Matriks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 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Risko</a:t>
            </a:r>
            <a:endParaRPr lang="en-US" sz="3200" b="1" dirty="0">
              <a:solidFill>
                <a:schemeClr val="accent4">
                  <a:lumMod val="50000"/>
                </a:schemeClr>
              </a:solidFill>
              <a:latin typeface="Open Sans Extra Bold"/>
              <a:ea typeface="Open Sans Extra Bold"/>
              <a:cs typeface="Open Sans Extra Bold"/>
              <a:sym typeface="Open Sans Extra Bold"/>
            </a:endParaRP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5DFD9198-7B52-95D4-D557-1FE81605830E}"/>
              </a:ext>
            </a:extLst>
          </p:cNvPr>
          <p:cNvSpPr/>
          <p:nvPr/>
        </p:nvSpPr>
        <p:spPr>
          <a:xfrm flipV="1">
            <a:off x="6727328" y="5173172"/>
            <a:ext cx="674958" cy="197113"/>
          </a:xfrm>
          <a:prstGeom prst="roundRect">
            <a:avLst/>
          </a:prstGeom>
          <a:solidFill>
            <a:srgbClr val="FFEB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" name="Freeform 4">
            <a:extLst>
              <a:ext uri="{FF2B5EF4-FFF2-40B4-BE49-F238E27FC236}">
                <a16:creationId xmlns:a16="http://schemas.microsoft.com/office/drawing/2014/main" id="{5F3FFF2F-9CFD-AD07-6A5A-803E82512BD6}"/>
              </a:ext>
            </a:extLst>
          </p:cNvPr>
          <p:cNvSpPr/>
          <p:nvPr/>
        </p:nvSpPr>
        <p:spPr>
          <a:xfrm>
            <a:off x="8322991" y="-480610"/>
            <a:ext cx="1875539" cy="1899280"/>
          </a:xfrm>
          <a:custGeom>
            <a:avLst/>
            <a:gdLst/>
            <a:ahLst/>
            <a:cxnLst/>
            <a:rect l="l" t="t" r="r" b="b"/>
            <a:pathLst>
              <a:path w="4063365" h="4114800">
                <a:moveTo>
                  <a:pt x="0" y="0"/>
                </a:moveTo>
                <a:lnTo>
                  <a:pt x="4063365" y="0"/>
                </a:lnTo>
                <a:lnTo>
                  <a:pt x="406336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d-ID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4F855E0-D296-1D12-71B2-81928AD7F66E}"/>
              </a:ext>
            </a:extLst>
          </p:cNvPr>
          <p:cNvSpPr/>
          <p:nvPr/>
        </p:nvSpPr>
        <p:spPr>
          <a:xfrm>
            <a:off x="-333829" y="-23490"/>
            <a:ext cx="10891337" cy="158531"/>
          </a:xfrm>
          <a:prstGeom prst="roundRect">
            <a:avLst/>
          </a:prstGeom>
          <a:solidFill>
            <a:srgbClr val="9F31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FDEFB24-C264-18C9-7FB0-59A4CFF89953}"/>
              </a:ext>
            </a:extLst>
          </p:cNvPr>
          <p:cNvSpPr/>
          <p:nvPr/>
        </p:nvSpPr>
        <p:spPr>
          <a:xfrm flipV="1">
            <a:off x="-130629" y="-172088"/>
            <a:ext cx="246743" cy="5585916"/>
          </a:xfrm>
          <a:prstGeom prst="roundRect">
            <a:avLst/>
          </a:prstGeom>
          <a:solidFill>
            <a:srgbClr val="1B6EB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CFC55D2B-1DF9-621D-19EC-6F33DB30C4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1097688"/>
              </p:ext>
            </p:extLst>
          </p:nvPr>
        </p:nvGraphicFramePr>
        <p:xfrm>
          <a:off x="259982" y="1287984"/>
          <a:ext cx="7730674" cy="31313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3301">
                  <a:extLst>
                    <a:ext uri="{9D8B030D-6E8A-4147-A177-3AD203B41FA5}">
                      <a16:colId xmlns:a16="http://schemas.microsoft.com/office/drawing/2014/main" val="2655301998"/>
                    </a:ext>
                  </a:extLst>
                </a:gridCol>
                <a:gridCol w="1249135">
                  <a:extLst>
                    <a:ext uri="{9D8B030D-6E8A-4147-A177-3AD203B41FA5}">
                      <a16:colId xmlns:a16="http://schemas.microsoft.com/office/drawing/2014/main" val="556156269"/>
                    </a:ext>
                  </a:extLst>
                </a:gridCol>
                <a:gridCol w="1249136">
                  <a:extLst>
                    <a:ext uri="{9D8B030D-6E8A-4147-A177-3AD203B41FA5}">
                      <a16:colId xmlns:a16="http://schemas.microsoft.com/office/drawing/2014/main" val="3701261094"/>
                    </a:ext>
                  </a:extLst>
                </a:gridCol>
                <a:gridCol w="915956">
                  <a:extLst>
                    <a:ext uri="{9D8B030D-6E8A-4147-A177-3AD203B41FA5}">
                      <a16:colId xmlns:a16="http://schemas.microsoft.com/office/drawing/2014/main" val="3858369608"/>
                    </a:ext>
                  </a:extLst>
                </a:gridCol>
                <a:gridCol w="1104382">
                  <a:extLst>
                    <a:ext uri="{9D8B030D-6E8A-4147-A177-3AD203B41FA5}">
                      <a16:colId xmlns:a16="http://schemas.microsoft.com/office/drawing/2014/main" val="3312921436"/>
                    </a:ext>
                  </a:extLst>
                </a:gridCol>
                <a:gridCol w="1104382">
                  <a:extLst>
                    <a:ext uri="{9D8B030D-6E8A-4147-A177-3AD203B41FA5}">
                      <a16:colId xmlns:a16="http://schemas.microsoft.com/office/drawing/2014/main" val="1185481801"/>
                    </a:ext>
                  </a:extLst>
                </a:gridCol>
                <a:gridCol w="1104382">
                  <a:extLst>
                    <a:ext uri="{9D8B030D-6E8A-4147-A177-3AD203B41FA5}">
                      <a16:colId xmlns:a16="http://schemas.microsoft.com/office/drawing/2014/main" val="310279536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dirty="0"/>
                        <a:t>Impact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9954216"/>
                  </a:ext>
                </a:extLst>
              </a:tr>
              <a:tr h="31954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dirty="0"/>
                        <a:t>1. Negligible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 Minor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 Moderate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4. Serious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5. Major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9635968"/>
                  </a:ext>
                </a:extLst>
              </a:tr>
              <a:tr h="574538">
                <a:tc rowSpan="5">
                  <a:txBody>
                    <a:bodyPr/>
                    <a:lstStyle/>
                    <a:p>
                      <a:r>
                        <a:rPr lang="en-US" dirty="0"/>
                        <a:t>Probability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 Very Unlikely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5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9033340"/>
                  </a:ext>
                </a:extLst>
              </a:tr>
              <a:tr h="57453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 Unlikely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6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8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10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0585236"/>
                  </a:ext>
                </a:extLst>
              </a:tr>
              <a:tr h="57453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 Possible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6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9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12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15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0603540"/>
                  </a:ext>
                </a:extLst>
              </a:tr>
              <a:tr h="42364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4. </a:t>
                      </a:r>
                      <a:r>
                        <a:rPr lang="en-US" dirty="0" err="1"/>
                        <a:t>Likeley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8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12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18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20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8080773"/>
                  </a:ext>
                </a:extLst>
              </a:tr>
              <a:tr h="36733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5. Probable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5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10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15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20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25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7840028"/>
                  </a:ext>
                </a:extLst>
              </a:tr>
            </a:tbl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DE53F59E-CBF9-1724-07FB-42DC30D932BF}"/>
              </a:ext>
            </a:extLst>
          </p:cNvPr>
          <p:cNvSpPr/>
          <p:nvPr/>
        </p:nvSpPr>
        <p:spPr>
          <a:xfrm>
            <a:off x="612321" y="3567792"/>
            <a:ext cx="6351815" cy="54700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A6BC66D-1FA1-5457-8D4A-8B6D4EEDCE47}"/>
              </a:ext>
            </a:extLst>
          </p:cNvPr>
          <p:cNvSpPr/>
          <p:nvPr/>
        </p:nvSpPr>
        <p:spPr>
          <a:xfrm>
            <a:off x="5739493" y="1183821"/>
            <a:ext cx="1167493" cy="2849336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8424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651868" y="1118200"/>
            <a:ext cx="4007692" cy="6771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en-US" sz="4400" b="1" dirty="0">
                <a:solidFill>
                  <a:schemeClr val="accent4">
                    <a:lumMod val="50000"/>
                  </a:schemeClr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Thank You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5DFD9198-7B52-95D4-D557-1FE81605830E}"/>
              </a:ext>
            </a:extLst>
          </p:cNvPr>
          <p:cNvSpPr/>
          <p:nvPr/>
        </p:nvSpPr>
        <p:spPr>
          <a:xfrm flipV="1">
            <a:off x="6727328" y="5173172"/>
            <a:ext cx="674958" cy="197113"/>
          </a:xfrm>
          <a:prstGeom prst="roundRect">
            <a:avLst/>
          </a:prstGeom>
          <a:solidFill>
            <a:srgbClr val="FFEB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" name="Freeform 3">
            <a:extLst>
              <a:ext uri="{FF2B5EF4-FFF2-40B4-BE49-F238E27FC236}">
                <a16:creationId xmlns:a16="http://schemas.microsoft.com/office/drawing/2014/main" id="{5048CBA5-4FB3-2705-C1CD-9B197949A6B3}"/>
              </a:ext>
            </a:extLst>
          </p:cNvPr>
          <p:cNvSpPr/>
          <p:nvPr/>
        </p:nvSpPr>
        <p:spPr>
          <a:xfrm>
            <a:off x="4098729" y="2171130"/>
            <a:ext cx="5152700" cy="51527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d-ID"/>
          </a:p>
        </p:txBody>
      </p:sp>
      <p:sp>
        <p:nvSpPr>
          <p:cNvPr id="3" name="Freeform 4">
            <a:extLst>
              <a:ext uri="{FF2B5EF4-FFF2-40B4-BE49-F238E27FC236}">
                <a16:creationId xmlns:a16="http://schemas.microsoft.com/office/drawing/2014/main" id="{5F3FFF2F-9CFD-AD07-6A5A-803E82512BD6}"/>
              </a:ext>
            </a:extLst>
          </p:cNvPr>
          <p:cNvSpPr/>
          <p:nvPr/>
        </p:nvSpPr>
        <p:spPr>
          <a:xfrm>
            <a:off x="8322991" y="-480610"/>
            <a:ext cx="1875539" cy="1899280"/>
          </a:xfrm>
          <a:custGeom>
            <a:avLst/>
            <a:gdLst/>
            <a:ahLst/>
            <a:cxnLst/>
            <a:rect l="l" t="t" r="r" b="b"/>
            <a:pathLst>
              <a:path w="4063365" h="4114800">
                <a:moveTo>
                  <a:pt x="0" y="0"/>
                </a:moveTo>
                <a:lnTo>
                  <a:pt x="4063365" y="0"/>
                </a:lnTo>
                <a:lnTo>
                  <a:pt x="406336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d-ID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4F855E0-D296-1D12-71B2-81928AD7F66E}"/>
              </a:ext>
            </a:extLst>
          </p:cNvPr>
          <p:cNvSpPr/>
          <p:nvPr/>
        </p:nvSpPr>
        <p:spPr>
          <a:xfrm>
            <a:off x="-333829" y="-23490"/>
            <a:ext cx="10891337" cy="158531"/>
          </a:xfrm>
          <a:prstGeom prst="roundRect">
            <a:avLst/>
          </a:prstGeom>
          <a:solidFill>
            <a:srgbClr val="9F31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FDEFB24-C264-18C9-7FB0-59A4CFF89953}"/>
              </a:ext>
            </a:extLst>
          </p:cNvPr>
          <p:cNvSpPr/>
          <p:nvPr/>
        </p:nvSpPr>
        <p:spPr>
          <a:xfrm flipV="1">
            <a:off x="-130629" y="-172088"/>
            <a:ext cx="246743" cy="5585916"/>
          </a:xfrm>
          <a:prstGeom prst="roundRect">
            <a:avLst/>
          </a:prstGeom>
          <a:solidFill>
            <a:srgbClr val="1B6EB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450551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314389" y="135041"/>
            <a:ext cx="6750418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en-US" sz="4400" b="1" dirty="0" err="1">
                <a:solidFill>
                  <a:schemeClr val="accent4">
                    <a:lumMod val="50000"/>
                  </a:schemeClr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Manajemen</a:t>
            </a:r>
            <a:r>
              <a:rPr lang="en-US" sz="4400" b="1" dirty="0">
                <a:solidFill>
                  <a:schemeClr val="accent4">
                    <a:lumMod val="50000"/>
                  </a:schemeClr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 </a:t>
            </a:r>
            <a:r>
              <a:rPr lang="en-US" sz="4400" b="1" dirty="0" err="1">
                <a:solidFill>
                  <a:schemeClr val="accent4">
                    <a:lumMod val="50000"/>
                  </a:schemeClr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Risiko</a:t>
            </a:r>
            <a:endParaRPr lang="en-US" sz="4400" b="1" dirty="0">
              <a:solidFill>
                <a:schemeClr val="accent4">
                  <a:lumMod val="50000"/>
                </a:schemeClr>
              </a:solidFill>
              <a:latin typeface="Open Sans Extra Bold"/>
              <a:ea typeface="Open Sans Extra Bold"/>
              <a:cs typeface="Open Sans Extra Bold"/>
              <a:sym typeface="Open Sans Extra Bold"/>
            </a:endParaRPr>
          </a:p>
        </p:txBody>
      </p:sp>
      <p:sp>
        <p:nvSpPr>
          <p:cNvPr id="31" name="TextBox 6">
            <a:extLst>
              <a:ext uri="{FF2B5EF4-FFF2-40B4-BE49-F238E27FC236}">
                <a16:creationId xmlns:a16="http://schemas.microsoft.com/office/drawing/2014/main" id="{CDC1AB2C-84C2-0D95-C500-C72D891D471F}"/>
              </a:ext>
            </a:extLst>
          </p:cNvPr>
          <p:cNvSpPr txBox="1"/>
          <p:nvPr/>
        </p:nvSpPr>
        <p:spPr>
          <a:xfrm>
            <a:off x="314390" y="970680"/>
            <a:ext cx="8160140" cy="25853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 b="0" i="0" dirty="0" err="1">
                <a:solidFill>
                  <a:srgbClr val="3C4043"/>
                </a:solidFill>
                <a:effectLst/>
                <a:highlight>
                  <a:srgbClr val="F5F5F5"/>
                </a:highlight>
                <a:latin typeface="Roboto" panose="02000000000000000000" pitchFamily="2" charset="0"/>
              </a:rPr>
              <a:t>Manajemen</a:t>
            </a:r>
            <a:r>
              <a:rPr lang="en-US" sz="2400" b="0" i="0" dirty="0">
                <a:solidFill>
                  <a:srgbClr val="3C4043"/>
                </a:solidFill>
                <a:effectLst/>
                <a:highlight>
                  <a:srgbClr val="F5F5F5"/>
                </a:highlight>
                <a:latin typeface="Roboto" panose="02000000000000000000" pitchFamily="2" charset="0"/>
              </a:rPr>
              <a:t> </a:t>
            </a:r>
            <a:r>
              <a:rPr lang="en-US" sz="2400" b="0" i="0" dirty="0" err="1">
                <a:solidFill>
                  <a:srgbClr val="3C4043"/>
                </a:solidFill>
                <a:effectLst/>
                <a:highlight>
                  <a:srgbClr val="F5F5F5"/>
                </a:highlight>
                <a:latin typeface="Roboto" panose="02000000000000000000" pitchFamily="2" charset="0"/>
              </a:rPr>
              <a:t>risiko</a:t>
            </a:r>
            <a:r>
              <a:rPr lang="en-US" sz="2400" b="0" i="0" dirty="0">
                <a:solidFill>
                  <a:srgbClr val="3C4043"/>
                </a:solidFill>
                <a:effectLst/>
                <a:highlight>
                  <a:srgbClr val="F5F5F5"/>
                </a:highlight>
                <a:latin typeface="Roboto" panose="02000000000000000000" pitchFamily="2" charset="0"/>
              </a:rPr>
              <a:t> </a:t>
            </a:r>
            <a:r>
              <a:rPr lang="en-US" sz="2400" b="0" i="0" dirty="0" err="1">
                <a:solidFill>
                  <a:srgbClr val="3C4043"/>
                </a:solidFill>
                <a:effectLst/>
                <a:highlight>
                  <a:srgbClr val="F5F5F5"/>
                </a:highlight>
                <a:latin typeface="Roboto" panose="02000000000000000000" pitchFamily="2" charset="0"/>
              </a:rPr>
              <a:t>adalah</a:t>
            </a:r>
            <a:r>
              <a:rPr lang="en-US" sz="2400" b="0" i="0" dirty="0">
                <a:solidFill>
                  <a:srgbClr val="3C4043"/>
                </a:solidFill>
                <a:effectLst/>
                <a:highlight>
                  <a:srgbClr val="F5F5F5"/>
                </a:highlight>
                <a:latin typeface="Roboto" panose="02000000000000000000" pitchFamily="2" charset="0"/>
              </a:rPr>
              <a:t> proses </a:t>
            </a:r>
            <a:r>
              <a:rPr lang="en-US" sz="2400" b="0" i="0" dirty="0" err="1">
                <a:solidFill>
                  <a:srgbClr val="3C4043"/>
                </a:solidFill>
                <a:effectLst/>
                <a:highlight>
                  <a:srgbClr val="F5F5F5"/>
                </a:highlight>
                <a:latin typeface="Roboto" panose="02000000000000000000" pitchFamily="2" charset="0"/>
              </a:rPr>
              <a:t>mengidentifikasi</a:t>
            </a:r>
            <a:r>
              <a:rPr lang="en-US" sz="2400" b="0" i="0" dirty="0">
                <a:solidFill>
                  <a:srgbClr val="3C4043"/>
                </a:solidFill>
                <a:effectLst/>
                <a:highlight>
                  <a:srgbClr val="F5F5F5"/>
                </a:highlight>
                <a:latin typeface="Roboto" panose="02000000000000000000" pitchFamily="2" charset="0"/>
              </a:rPr>
              <a:t> </a:t>
            </a:r>
            <a:r>
              <a:rPr lang="en-US" sz="2400" b="0" i="0" dirty="0" err="1">
                <a:solidFill>
                  <a:srgbClr val="3C4043"/>
                </a:solidFill>
                <a:effectLst/>
                <a:highlight>
                  <a:srgbClr val="F5F5F5"/>
                </a:highlight>
                <a:latin typeface="Roboto" panose="02000000000000000000" pitchFamily="2" charset="0"/>
              </a:rPr>
              <a:t>kerentanan</a:t>
            </a:r>
            <a:r>
              <a:rPr lang="en-US" sz="2400" b="0" i="0" dirty="0">
                <a:solidFill>
                  <a:srgbClr val="3C4043"/>
                </a:solidFill>
                <a:effectLst/>
                <a:highlight>
                  <a:srgbClr val="F5F5F5"/>
                </a:highlight>
                <a:latin typeface="Roboto" panose="02000000000000000000" pitchFamily="2" charset="0"/>
              </a:rPr>
              <a:t> dan </a:t>
            </a:r>
            <a:r>
              <a:rPr lang="en-US" sz="2400" b="0" i="0" dirty="0" err="1">
                <a:solidFill>
                  <a:srgbClr val="3C4043"/>
                </a:solidFill>
                <a:effectLst/>
                <a:highlight>
                  <a:srgbClr val="F5F5F5"/>
                </a:highlight>
                <a:latin typeface="Roboto" panose="02000000000000000000" pitchFamily="2" charset="0"/>
              </a:rPr>
              <a:t>ancaman</a:t>
            </a:r>
            <a:r>
              <a:rPr lang="en-US" sz="2400" b="0" i="0" dirty="0">
                <a:solidFill>
                  <a:srgbClr val="3C4043"/>
                </a:solidFill>
                <a:effectLst/>
                <a:highlight>
                  <a:srgbClr val="F5F5F5"/>
                </a:highlight>
                <a:latin typeface="Roboto" panose="02000000000000000000" pitchFamily="2" charset="0"/>
              </a:rPr>
              <a:t> </a:t>
            </a:r>
            <a:r>
              <a:rPr lang="en-US" sz="2400" b="0" i="0" dirty="0" err="1">
                <a:solidFill>
                  <a:srgbClr val="3C4043"/>
                </a:solidFill>
                <a:effectLst/>
                <a:highlight>
                  <a:srgbClr val="F5F5F5"/>
                </a:highlight>
                <a:latin typeface="Roboto" panose="02000000000000000000" pitchFamily="2" charset="0"/>
              </a:rPr>
              <a:t>terhadap</a:t>
            </a:r>
            <a:r>
              <a:rPr lang="en-US" sz="2400" b="0" i="0" dirty="0">
                <a:solidFill>
                  <a:srgbClr val="3C4043"/>
                </a:solidFill>
                <a:effectLst/>
                <a:highlight>
                  <a:srgbClr val="F5F5F5"/>
                </a:highlight>
                <a:latin typeface="Roboto" panose="02000000000000000000" pitchFamily="2" charset="0"/>
              </a:rPr>
              <a:t> </a:t>
            </a:r>
            <a:r>
              <a:rPr lang="en-US" sz="2400" b="0" i="0" dirty="0" err="1">
                <a:solidFill>
                  <a:srgbClr val="3C4043"/>
                </a:solidFill>
                <a:effectLst/>
                <a:highlight>
                  <a:srgbClr val="F5F5F5"/>
                </a:highlight>
                <a:latin typeface="Roboto" panose="02000000000000000000" pitchFamily="2" charset="0"/>
              </a:rPr>
              <a:t>sumber</a:t>
            </a:r>
            <a:r>
              <a:rPr lang="en-US" sz="2400" b="0" i="0" dirty="0">
                <a:solidFill>
                  <a:srgbClr val="3C4043"/>
                </a:solidFill>
                <a:effectLst/>
                <a:highlight>
                  <a:srgbClr val="F5F5F5"/>
                </a:highlight>
                <a:latin typeface="Roboto" panose="02000000000000000000" pitchFamily="2" charset="0"/>
              </a:rPr>
              <a:t> </a:t>
            </a:r>
            <a:r>
              <a:rPr lang="en-US" sz="2400" b="0" i="0" dirty="0" err="1">
                <a:solidFill>
                  <a:srgbClr val="3C4043"/>
                </a:solidFill>
                <a:effectLst/>
                <a:highlight>
                  <a:srgbClr val="F5F5F5"/>
                </a:highlight>
                <a:latin typeface="Roboto" panose="02000000000000000000" pitchFamily="2" charset="0"/>
              </a:rPr>
              <a:t>daya</a:t>
            </a:r>
            <a:r>
              <a:rPr lang="en-US" sz="2400" b="0" i="0" dirty="0">
                <a:solidFill>
                  <a:srgbClr val="3C4043"/>
                </a:solidFill>
                <a:effectLst/>
                <a:highlight>
                  <a:srgbClr val="F5F5F5"/>
                </a:highlight>
                <a:latin typeface="Roboto" panose="02000000000000000000" pitchFamily="2" charset="0"/>
              </a:rPr>
              <a:t> </a:t>
            </a:r>
            <a:r>
              <a:rPr lang="en-US" sz="2400" b="0" i="0" dirty="0" err="1">
                <a:solidFill>
                  <a:srgbClr val="3C4043"/>
                </a:solidFill>
                <a:effectLst/>
                <a:highlight>
                  <a:srgbClr val="F5F5F5"/>
                </a:highlight>
                <a:latin typeface="Roboto" panose="02000000000000000000" pitchFamily="2" charset="0"/>
              </a:rPr>
              <a:t>informasi</a:t>
            </a:r>
            <a:r>
              <a:rPr lang="en-US" sz="2400" b="0" i="0" dirty="0">
                <a:solidFill>
                  <a:srgbClr val="3C4043"/>
                </a:solidFill>
                <a:effectLst/>
                <a:highlight>
                  <a:srgbClr val="F5F5F5"/>
                </a:highlight>
                <a:latin typeface="Roboto" panose="02000000000000000000" pitchFamily="2" charset="0"/>
              </a:rPr>
              <a:t> yang </a:t>
            </a:r>
            <a:r>
              <a:rPr lang="en-US" sz="2400" b="0" i="0" dirty="0" err="1">
                <a:solidFill>
                  <a:srgbClr val="3C4043"/>
                </a:solidFill>
                <a:effectLst/>
                <a:highlight>
                  <a:srgbClr val="F5F5F5"/>
                </a:highlight>
                <a:latin typeface="Roboto" panose="02000000000000000000" pitchFamily="2" charset="0"/>
              </a:rPr>
              <a:t>digunakan</a:t>
            </a:r>
            <a:r>
              <a:rPr lang="en-US" sz="2400" b="0" i="0" dirty="0">
                <a:solidFill>
                  <a:srgbClr val="3C4043"/>
                </a:solidFill>
                <a:effectLst/>
                <a:highlight>
                  <a:srgbClr val="F5F5F5"/>
                </a:highlight>
                <a:latin typeface="Roboto" panose="02000000000000000000" pitchFamily="2" charset="0"/>
              </a:rPr>
              <a:t> oleh </a:t>
            </a:r>
            <a:r>
              <a:rPr lang="en-US" sz="2400" b="0" i="0" dirty="0" err="1">
                <a:solidFill>
                  <a:srgbClr val="3C4043"/>
                </a:solidFill>
                <a:effectLst/>
                <a:highlight>
                  <a:srgbClr val="F5F5F5"/>
                </a:highlight>
                <a:latin typeface="Roboto" panose="02000000000000000000" pitchFamily="2" charset="0"/>
              </a:rPr>
              <a:t>suatu</a:t>
            </a:r>
            <a:r>
              <a:rPr lang="en-US" sz="2400" b="0" i="0" dirty="0">
                <a:solidFill>
                  <a:srgbClr val="3C4043"/>
                </a:solidFill>
                <a:effectLst/>
                <a:highlight>
                  <a:srgbClr val="F5F5F5"/>
                </a:highlight>
                <a:latin typeface="Roboto" panose="02000000000000000000" pitchFamily="2" charset="0"/>
              </a:rPr>
              <a:t> </a:t>
            </a:r>
            <a:r>
              <a:rPr lang="en-US" sz="2400" b="0" i="0" dirty="0" err="1">
                <a:solidFill>
                  <a:srgbClr val="3C4043"/>
                </a:solidFill>
                <a:effectLst/>
                <a:highlight>
                  <a:srgbClr val="F5F5F5"/>
                </a:highlight>
                <a:latin typeface="Roboto" panose="02000000000000000000" pitchFamily="2" charset="0"/>
              </a:rPr>
              <a:t>organisasi</a:t>
            </a:r>
            <a:r>
              <a:rPr lang="en-US" sz="2400" b="0" i="0" dirty="0">
                <a:solidFill>
                  <a:srgbClr val="3C4043"/>
                </a:solidFill>
                <a:effectLst/>
                <a:highlight>
                  <a:srgbClr val="F5F5F5"/>
                </a:highlight>
                <a:latin typeface="Roboto" panose="02000000000000000000" pitchFamily="2" charset="0"/>
              </a:rPr>
              <a:t> </a:t>
            </a:r>
            <a:r>
              <a:rPr lang="en-US" sz="2400" b="0" i="0" dirty="0" err="1">
                <a:solidFill>
                  <a:srgbClr val="3C4043"/>
                </a:solidFill>
                <a:effectLst/>
                <a:highlight>
                  <a:srgbClr val="F5F5F5"/>
                </a:highlight>
                <a:latin typeface="Roboto" panose="02000000000000000000" pitchFamily="2" charset="0"/>
              </a:rPr>
              <a:t>dalam</a:t>
            </a:r>
            <a:r>
              <a:rPr lang="en-US" sz="2400" b="0" i="0" dirty="0">
                <a:solidFill>
                  <a:srgbClr val="3C4043"/>
                </a:solidFill>
                <a:effectLst/>
                <a:highlight>
                  <a:srgbClr val="F5F5F5"/>
                </a:highlight>
                <a:latin typeface="Roboto" panose="02000000000000000000" pitchFamily="2" charset="0"/>
              </a:rPr>
              <a:t> </a:t>
            </a:r>
            <a:r>
              <a:rPr lang="en-US" sz="2400" b="0" i="0" dirty="0" err="1">
                <a:solidFill>
                  <a:srgbClr val="3C4043"/>
                </a:solidFill>
                <a:effectLst/>
                <a:highlight>
                  <a:srgbClr val="F5F5F5"/>
                </a:highlight>
                <a:latin typeface="Roboto" panose="02000000000000000000" pitchFamily="2" charset="0"/>
              </a:rPr>
              <a:t>mencapai</a:t>
            </a:r>
            <a:r>
              <a:rPr lang="en-US" sz="2400" b="0" i="0" dirty="0">
                <a:solidFill>
                  <a:srgbClr val="3C4043"/>
                </a:solidFill>
                <a:effectLst/>
                <a:highlight>
                  <a:srgbClr val="F5F5F5"/>
                </a:highlight>
                <a:latin typeface="Roboto" panose="02000000000000000000" pitchFamily="2" charset="0"/>
              </a:rPr>
              <a:t> </a:t>
            </a:r>
            <a:r>
              <a:rPr lang="en-US" sz="2400" b="0" i="0" dirty="0" err="1">
                <a:solidFill>
                  <a:srgbClr val="3C4043"/>
                </a:solidFill>
                <a:effectLst/>
                <a:highlight>
                  <a:srgbClr val="F5F5F5"/>
                </a:highlight>
                <a:latin typeface="Roboto" panose="02000000000000000000" pitchFamily="2" charset="0"/>
              </a:rPr>
              <a:t>tujuan</a:t>
            </a:r>
            <a:r>
              <a:rPr lang="en-US" sz="2400" b="0" i="0" dirty="0">
                <a:solidFill>
                  <a:srgbClr val="3C4043"/>
                </a:solidFill>
                <a:effectLst/>
                <a:highlight>
                  <a:srgbClr val="F5F5F5"/>
                </a:highlight>
                <a:latin typeface="Roboto" panose="02000000000000000000" pitchFamily="2" charset="0"/>
              </a:rPr>
              <a:t> </a:t>
            </a:r>
            <a:r>
              <a:rPr lang="en-US" sz="2400" b="0" i="0" dirty="0" err="1">
                <a:solidFill>
                  <a:srgbClr val="3C4043"/>
                </a:solidFill>
                <a:effectLst/>
                <a:highlight>
                  <a:srgbClr val="F5F5F5"/>
                </a:highlight>
                <a:latin typeface="Roboto" panose="02000000000000000000" pitchFamily="2" charset="0"/>
              </a:rPr>
              <a:t>bisnis</a:t>
            </a:r>
            <a:r>
              <a:rPr lang="en-US" sz="2400" b="0" i="0" dirty="0">
                <a:solidFill>
                  <a:srgbClr val="3C4043"/>
                </a:solidFill>
                <a:effectLst/>
                <a:highlight>
                  <a:srgbClr val="F5F5F5"/>
                </a:highlight>
                <a:latin typeface="Roboto" panose="02000000000000000000" pitchFamily="2" charset="0"/>
              </a:rPr>
              <a:t> dan </a:t>
            </a:r>
            <a:r>
              <a:rPr lang="en-US" sz="2400" b="0" i="0" dirty="0" err="1">
                <a:solidFill>
                  <a:srgbClr val="3C4043"/>
                </a:solidFill>
                <a:effectLst/>
                <a:highlight>
                  <a:srgbClr val="F5F5F5"/>
                </a:highlight>
                <a:latin typeface="Roboto" panose="02000000000000000000" pitchFamily="2" charset="0"/>
              </a:rPr>
              <a:t>memutuskan</a:t>
            </a:r>
            <a:r>
              <a:rPr lang="en-US" sz="2400" b="0" i="0" dirty="0">
                <a:solidFill>
                  <a:srgbClr val="3C4043"/>
                </a:solidFill>
                <a:effectLst/>
                <a:highlight>
                  <a:srgbClr val="F5F5F5"/>
                </a:highlight>
                <a:latin typeface="Roboto" panose="02000000000000000000" pitchFamily="2" charset="0"/>
              </a:rPr>
              <a:t> </a:t>
            </a:r>
            <a:r>
              <a:rPr lang="en-US" sz="2400" b="0" i="0" dirty="0" err="1">
                <a:solidFill>
                  <a:srgbClr val="3C4043"/>
                </a:solidFill>
                <a:effectLst/>
                <a:highlight>
                  <a:srgbClr val="F5F5F5"/>
                </a:highlight>
                <a:latin typeface="Roboto" panose="02000000000000000000" pitchFamily="2" charset="0"/>
              </a:rPr>
              <a:t>tindakan</a:t>
            </a:r>
            <a:r>
              <a:rPr lang="en-US" sz="2400" b="0" i="0" dirty="0">
                <a:solidFill>
                  <a:srgbClr val="3C4043"/>
                </a:solidFill>
                <a:effectLst/>
                <a:highlight>
                  <a:srgbClr val="F5F5F5"/>
                </a:highlight>
                <a:latin typeface="Roboto" panose="02000000000000000000" pitchFamily="2" charset="0"/>
              </a:rPr>
              <a:t> </a:t>
            </a:r>
            <a:r>
              <a:rPr lang="en-US" sz="2400" b="0" i="0" dirty="0" err="1">
                <a:solidFill>
                  <a:srgbClr val="3C4043"/>
                </a:solidFill>
                <a:effectLst/>
                <a:highlight>
                  <a:srgbClr val="F5F5F5"/>
                </a:highlight>
                <a:latin typeface="Roboto" panose="02000000000000000000" pitchFamily="2" charset="0"/>
              </a:rPr>
              <a:t>pencegahan</a:t>
            </a:r>
            <a:r>
              <a:rPr lang="en-US" sz="2400" b="0" i="0" dirty="0">
                <a:solidFill>
                  <a:srgbClr val="3C4043"/>
                </a:solidFill>
                <a:effectLst/>
                <a:highlight>
                  <a:srgbClr val="F5F5F5"/>
                </a:highlight>
                <a:latin typeface="Roboto" panose="02000000000000000000" pitchFamily="2" charset="0"/>
              </a:rPr>
              <a:t> (</a:t>
            </a:r>
            <a:r>
              <a:rPr lang="en-US" sz="2400" b="0" i="0" dirty="0" err="1">
                <a:solidFill>
                  <a:srgbClr val="3C4043"/>
                </a:solidFill>
                <a:effectLst/>
                <a:highlight>
                  <a:srgbClr val="F5F5F5"/>
                </a:highlight>
                <a:latin typeface="Roboto" panose="02000000000000000000" pitchFamily="2" charset="0"/>
              </a:rPr>
              <a:t>pengamanan</a:t>
            </a:r>
            <a:r>
              <a:rPr lang="en-US" sz="2400" b="0" i="0" dirty="0">
                <a:solidFill>
                  <a:srgbClr val="3C4043"/>
                </a:solidFill>
                <a:effectLst/>
                <a:highlight>
                  <a:srgbClr val="F5F5F5"/>
                </a:highlight>
                <a:latin typeface="Roboto" panose="02000000000000000000" pitchFamily="2" charset="0"/>
              </a:rPr>
              <a:t> dan </a:t>
            </a:r>
            <a:r>
              <a:rPr lang="en-US" sz="2400" b="0" i="0" dirty="0" err="1">
                <a:solidFill>
                  <a:srgbClr val="3C4043"/>
                </a:solidFill>
                <a:effectLst/>
                <a:highlight>
                  <a:srgbClr val="F5F5F5"/>
                </a:highlight>
                <a:latin typeface="Roboto" panose="02000000000000000000" pitchFamily="2" charset="0"/>
              </a:rPr>
              <a:t>pengendalian</a:t>
            </a:r>
            <a:r>
              <a:rPr lang="en-US" sz="2400" b="0" i="0" dirty="0">
                <a:solidFill>
                  <a:srgbClr val="3C4043"/>
                </a:solidFill>
                <a:effectLst/>
                <a:highlight>
                  <a:srgbClr val="F5F5F5"/>
                </a:highlight>
                <a:latin typeface="Roboto" panose="02000000000000000000" pitchFamily="2" charset="0"/>
              </a:rPr>
              <a:t>), yang </a:t>
            </a:r>
            <a:r>
              <a:rPr lang="en-US" sz="2400" b="0" i="0" dirty="0" err="1">
                <a:solidFill>
                  <a:srgbClr val="3C4043"/>
                </a:solidFill>
                <a:effectLst/>
                <a:highlight>
                  <a:srgbClr val="F5F5F5"/>
                </a:highlight>
                <a:latin typeface="Roboto" panose="02000000000000000000" pitchFamily="2" charset="0"/>
              </a:rPr>
              <a:t>harus</a:t>
            </a:r>
            <a:r>
              <a:rPr lang="en-US" sz="2400" b="0" i="0" dirty="0">
                <a:solidFill>
                  <a:srgbClr val="3C4043"/>
                </a:solidFill>
                <a:effectLst/>
                <a:highlight>
                  <a:srgbClr val="F5F5F5"/>
                </a:highlight>
                <a:latin typeface="Roboto" panose="02000000000000000000" pitchFamily="2" charset="0"/>
              </a:rPr>
              <a:t> </a:t>
            </a:r>
            <a:r>
              <a:rPr lang="en-US" sz="2400" b="0" i="0" dirty="0" err="1">
                <a:solidFill>
                  <a:srgbClr val="3C4043"/>
                </a:solidFill>
                <a:effectLst/>
                <a:highlight>
                  <a:srgbClr val="F5F5F5"/>
                </a:highlight>
                <a:latin typeface="Roboto" panose="02000000000000000000" pitchFamily="2" charset="0"/>
              </a:rPr>
              <a:t>diambil</a:t>
            </a:r>
            <a:r>
              <a:rPr lang="en-US" sz="2400" b="0" i="0" dirty="0">
                <a:solidFill>
                  <a:srgbClr val="3C4043"/>
                </a:solidFill>
                <a:effectLst/>
                <a:highlight>
                  <a:srgbClr val="F5F5F5"/>
                </a:highlight>
                <a:latin typeface="Roboto" panose="02000000000000000000" pitchFamily="2" charset="0"/>
              </a:rPr>
              <a:t> </a:t>
            </a:r>
            <a:r>
              <a:rPr lang="en-US" sz="2400" b="0" i="0" dirty="0" err="1">
                <a:solidFill>
                  <a:srgbClr val="3C4043"/>
                </a:solidFill>
                <a:effectLst/>
                <a:highlight>
                  <a:srgbClr val="F5F5F5"/>
                </a:highlight>
                <a:latin typeface="Roboto" panose="02000000000000000000" pitchFamily="2" charset="0"/>
              </a:rPr>
              <a:t>untuk</a:t>
            </a:r>
            <a:r>
              <a:rPr lang="en-US" sz="2400" b="0" i="0" dirty="0">
                <a:solidFill>
                  <a:srgbClr val="3C4043"/>
                </a:solidFill>
                <a:effectLst/>
                <a:highlight>
                  <a:srgbClr val="F5F5F5"/>
                </a:highlight>
                <a:latin typeface="Roboto" panose="02000000000000000000" pitchFamily="2" charset="0"/>
              </a:rPr>
              <a:t> </a:t>
            </a:r>
            <a:r>
              <a:rPr lang="en-US" sz="2400" b="0" i="0" dirty="0" err="1">
                <a:solidFill>
                  <a:srgbClr val="3C4043"/>
                </a:solidFill>
                <a:effectLst/>
                <a:highlight>
                  <a:srgbClr val="F5F5F5"/>
                </a:highlight>
                <a:latin typeface="Roboto" panose="02000000000000000000" pitchFamily="2" charset="0"/>
              </a:rPr>
              <a:t>mengurangi</a:t>
            </a:r>
            <a:r>
              <a:rPr lang="en-US" sz="2400" b="0" i="0" dirty="0">
                <a:solidFill>
                  <a:srgbClr val="3C4043"/>
                </a:solidFill>
                <a:effectLst/>
                <a:highlight>
                  <a:srgbClr val="F5F5F5"/>
                </a:highlight>
                <a:latin typeface="Roboto" panose="02000000000000000000" pitchFamily="2" charset="0"/>
              </a:rPr>
              <a:t> </a:t>
            </a:r>
            <a:r>
              <a:rPr lang="en-US" sz="2400" b="0" i="0" dirty="0" err="1">
                <a:solidFill>
                  <a:srgbClr val="3C4043"/>
                </a:solidFill>
                <a:effectLst/>
                <a:highlight>
                  <a:srgbClr val="F5F5F5"/>
                </a:highlight>
                <a:latin typeface="Roboto" panose="02000000000000000000" pitchFamily="2" charset="0"/>
              </a:rPr>
              <a:t>risiko</a:t>
            </a:r>
            <a:r>
              <a:rPr lang="en-US" sz="2400" b="0" i="0" dirty="0">
                <a:solidFill>
                  <a:srgbClr val="3C4043"/>
                </a:solidFill>
                <a:effectLst/>
                <a:highlight>
                  <a:srgbClr val="F5F5F5"/>
                </a:highlight>
                <a:latin typeface="Roboto" panose="02000000000000000000" pitchFamily="2" charset="0"/>
              </a:rPr>
              <a:t> </a:t>
            </a:r>
            <a:r>
              <a:rPr lang="en-US" sz="2400" b="0" i="0" dirty="0" err="1">
                <a:solidFill>
                  <a:srgbClr val="3C4043"/>
                </a:solidFill>
                <a:effectLst/>
                <a:highlight>
                  <a:srgbClr val="F5F5F5"/>
                </a:highlight>
                <a:latin typeface="Roboto" panose="02000000000000000000" pitchFamily="2" charset="0"/>
              </a:rPr>
              <a:t>ke</a:t>
            </a:r>
            <a:r>
              <a:rPr lang="en-US" sz="2400" b="0" i="0" dirty="0">
                <a:solidFill>
                  <a:srgbClr val="3C4043"/>
                </a:solidFill>
                <a:effectLst/>
                <a:highlight>
                  <a:srgbClr val="F5F5F5"/>
                </a:highlight>
                <a:latin typeface="Roboto" panose="02000000000000000000" pitchFamily="2" charset="0"/>
              </a:rPr>
              <a:t> </a:t>
            </a:r>
            <a:r>
              <a:rPr lang="en-US" sz="2400" b="0" i="0" dirty="0" err="1">
                <a:solidFill>
                  <a:srgbClr val="3C4043"/>
                </a:solidFill>
                <a:effectLst/>
                <a:highlight>
                  <a:srgbClr val="F5F5F5"/>
                </a:highlight>
                <a:latin typeface="Roboto" panose="02000000000000000000" pitchFamily="2" charset="0"/>
              </a:rPr>
              <a:t>tingkat</a:t>
            </a:r>
            <a:r>
              <a:rPr lang="en-US" sz="2400" b="0" i="0" dirty="0">
                <a:solidFill>
                  <a:srgbClr val="3C4043"/>
                </a:solidFill>
                <a:effectLst/>
                <a:highlight>
                  <a:srgbClr val="F5F5F5"/>
                </a:highlight>
                <a:latin typeface="Roboto" panose="02000000000000000000" pitchFamily="2" charset="0"/>
              </a:rPr>
              <a:t> yang </a:t>
            </a:r>
            <a:r>
              <a:rPr lang="en-US" sz="2400" b="0" i="0" dirty="0" err="1">
                <a:solidFill>
                  <a:srgbClr val="3C4043"/>
                </a:solidFill>
                <a:effectLst/>
                <a:highlight>
                  <a:srgbClr val="F5F5F5"/>
                </a:highlight>
                <a:latin typeface="Roboto" panose="02000000000000000000" pitchFamily="2" charset="0"/>
              </a:rPr>
              <a:t>dapat</a:t>
            </a:r>
            <a:r>
              <a:rPr lang="en-US" sz="2400" b="0" i="0" dirty="0">
                <a:solidFill>
                  <a:srgbClr val="3C4043"/>
                </a:solidFill>
                <a:effectLst/>
                <a:highlight>
                  <a:srgbClr val="F5F5F5"/>
                </a:highlight>
                <a:latin typeface="Roboto" panose="02000000000000000000" pitchFamily="2" charset="0"/>
              </a:rPr>
              <a:t> </a:t>
            </a:r>
            <a:r>
              <a:rPr lang="en-US" sz="2400" b="0" i="0" dirty="0" err="1">
                <a:solidFill>
                  <a:srgbClr val="3C4043"/>
                </a:solidFill>
                <a:effectLst/>
                <a:highlight>
                  <a:srgbClr val="F5F5F5"/>
                </a:highlight>
                <a:latin typeface="Roboto" panose="02000000000000000000" pitchFamily="2" charset="0"/>
              </a:rPr>
              <a:t>diterima</a:t>
            </a:r>
            <a:r>
              <a:rPr lang="en-US" sz="2400" b="0" i="0" dirty="0">
                <a:solidFill>
                  <a:srgbClr val="3C4043"/>
                </a:solidFill>
                <a:effectLst/>
                <a:highlight>
                  <a:srgbClr val="F5F5F5"/>
                </a:highlight>
                <a:latin typeface="Roboto" panose="02000000000000000000" pitchFamily="2" charset="0"/>
              </a:rPr>
              <a:t> </a:t>
            </a:r>
            <a:r>
              <a:rPr lang="en-US" sz="2400" b="0" i="0" dirty="0" err="1">
                <a:solidFill>
                  <a:srgbClr val="3C4043"/>
                </a:solidFill>
                <a:effectLst/>
                <a:highlight>
                  <a:srgbClr val="F5F5F5"/>
                </a:highlight>
                <a:latin typeface="Roboto" panose="02000000000000000000" pitchFamily="2" charset="0"/>
              </a:rPr>
              <a:t>berdasarkan</a:t>
            </a:r>
            <a:r>
              <a:rPr lang="en-US" sz="2400" b="0" i="0" dirty="0">
                <a:solidFill>
                  <a:srgbClr val="3C4043"/>
                </a:solidFill>
                <a:effectLst/>
                <a:highlight>
                  <a:srgbClr val="F5F5F5"/>
                </a:highlight>
                <a:latin typeface="Roboto" panose="02000000000000000000" pitchFamily="2" charset="0"/>
              </a:rPr>
              <a:t> </a:t>
            </a:r>
            <a:r>
              <a:rPr lang="en-US" sz="2400" b="0" i="0" dirty="0" err="1">
                <a:solidFill>
                  <a:srgbClr val="3C4043"/>
                </a:solidFill>
                <a:effectLst/>
                <a:highlight>
                  <a:srgbClr val="F5F5F5"/>
                </a:highlight>
                <a:latin typeface="Roboto" panose="02000000000000000000" pitchFamily="2" charset="0"/>
              </a:rPr>
              <a:t>nilai</a:t>
            </a:r>
            <a:r>
              <a:rPr lang="en-US" sz="2400" b="0" i="0" dirty="0">
                <a:solidFill>
                  <a:srgbClr val="3C4043"/>
                </a:solidFill>
                <a:effectLst/>
                <a:highlight>
                  <a:srgbClr val="F5F5F5"/>
                </a:highlight>
                <a:latin typeface="Roboto" panose="02000000000000000000" pitchFamily="2" charset="0"/>
              </a:rPr>
              <a:t> </a:t>
            </a:r>
            <a:r>
              <a:rPr lang="en-US" sz="2400" b="0" i="0" dirty="0" err="1">
                <a:solidFill>
                  <a:srgbClr val="3C4043"/>
                </a:solidFill>
                <a:effectLst/>
                <a:highlight>
                  <a:srgbClr val="F5F5F5"/>
                </a:highlight>
                <a:latin typeface="Roboto" panose="02000000000000000000" pitchFamily="2" charset="0"/>
              </a:rPr>
              <a:t>sumber</a:t>
            </a:r>
            <a:r>
              <a:rPr lang="en-US" sz="2400" b="0" i="0" dirty="0">
                <a:solidFill>
                  <a:srgbClr val="3C4043"/>
                </a:solidFill>
                <a:effectLst/>
                <a:highlight>
                  <a:srgbClr val="F5F5F5"/>
                </a:highlight>
                <a:latin typeface="Roboto" panose="02000000000000000000" pitchFamily="2" charset="0"/>
              </a:rPr>
              <a:t> </a:t>
            </a:r>
            <a:r>
              <a:rPr lang="en-US" sz="2400" b="0" i="0" dirty="0" err="1">
                <a:solidFill>
                  <a:srgbClr val="3C4043"/>
                </a:solidFill>
                <a:effectLst/>
                <a:highlight>
                  <a:srgbClr val="F5F5F5"/>
                </a:highlight>
                <a:latin typeface="Roboto" panose="02000000000000000000" pitchFamily="2" charset="0"/>
              </a:rPr>
              <a:t>daya</a:t>
            </a:r>
            <a:r>
              <a:rPr lang="en-US" sz="2400" b="0" i="0" dirty="0">
                <a:solidFill>
                  <a:srgbClr val="3C4043"/>
                </a:solidFill>
                <a:effectLst/>
                <a:highlight>
                  <a:srgbClr val="F5F5F5"/>
                </a:highlight>
                <a:latin typeface="Roboto" panose="02000000000000000000" pitchFamily="2" charset="0"/>
              </a:rPr>
              <a:t> </a:t>
            </a:r>
            <a:r>
              <a:rPr lang="en-US" sz="2400" b="0" i="0" dirty="0" err="1">
                <a:solidFill>
                  <a:srgbClr val="3C4043"/>
                </a:solidFill>
                <a:effectLst/>
                <a:highlight>
                  <a:srgbClr val="F5F5F5"/>
                </a:highlight>
                <a:latin typeface="Roboto" panose="02000000000000000000" pitchFamily="2" charset="0"/>
              </a:rPr>
              <a:t>informasi</a:t>
            </a:r>
            <a:r>
              <a:rPr lang="en-US" sz="2400" b="0" i="0" dirty="0">
                <a:solidFill>
                  <a:srgbClr val="3C4043"/>
                </a:solidFill>
                <a:effectLst/>
                <a:highlight>
                  <a:srgbClr val="F5F5F5"/>
                </a:highlight>
                <a:latin typeface="Roboto" panose="02000000000000000000" pitchFamily="2" charset="0"/>
              </a:rPr>
              <a:t> </a:t>
            </a:r>
            <a:r>
              <a:rPr lang="en-US" sz="2400" b="0" i="0" dirty="0" err="1">
                <a:solidFill>
                  <a:srgbClr val="3C4043"/>
                </a:solidFill>
                <a:effectLst/>
                <a:highlight>
                  <a:srgbClr val="F5F5F5"/>
                </a:highlight>
                <a:latin typeface="Roboto" panose="02000000000000000000" pitchFamily="2" charset="0"/>
              </a:rPr>
              <a:t>bagi</a:t>
            </a:r>
            <a:r>
              <a:rPr lang="en-US" sz="2400" b="0" i="0" dirty="0">
                <a:solidFill>
                  <a:srgbClr val="3C4043"/>
                </a:solidFill>
                <a:effectLst/>
                <a:highlight>
                  <a:srgbClr val="F5F5F5"/>
                </a:highlight>
                <a:latin typeface="Roboto" panose="02000000000000000000" pitchFamily="2" charset="0"/>
              </a:rPr>
              <a:t> </a:t>
            </a:r>
            <a:r>
              <a:rPr lang="en-US" sz="2400" b="0" i="0" dirty="0" err="1">
                <a:solidFill>
                  <a:srgbClr val="3C4043"/>
                </a:solidFill>
                <a:effectLst/>
                <a:highlight>
                  <a:srgbClr val="F5F5F5"/>
                </a:highlight>
                <a:latin typeface="Roboto" panose="02000000000000000000" pitchFamily="2" charset="0"/>
              </a:rPr>
              <a:t>organisasi</a:t>
            </a:r>
            <a:r>
              <a:rPr lang="en-US" sz="2400" b="0" i="0" dirty="0">
                <a:solidFill>
                  <a:srgbClr val="3C4043"/>
                </a:solidFill>
                <a:effectLst/>
                <a:highlight>
                  <a:srgbClr val="F5F5F5"/>
                </a:highlight>
                <a:latin typeface="Roboto" panose="02000000000000000000" pitchFamily="2" charset="0"/>
              </a:rPr>
              <a:t>.</a:t>
            </a:r>
            <a:endParaRPr lang="en-US" sz="2400" dirty="0"/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5DFD9198-7B52-95D4-D557-1FE81605830E}"/>
              </a:ext>
            </a:extLst>
          </p:cNvPr>
          <p:cNvSpPr/>
          <p:nvPr/>
        </p:nvSpPr>
        <p:spPr>
          <a:xfrm flipV="1">
            <a:off x="6727328" y="5173172"/>
            <a:ext cx="674958" cy="197113"/>
          </a:xfrm>
          <a:prstGeom prst="roundRect">
            <a:avLst/>
          </a:prstGeom>
          <a:solidFill>
            <a:srgbClr val="FFEB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" name="Freeform 4">
            <a:extLst>
              <a:ext uri="{FF2B5EF4-FFF2-40B4-BE49-F238E27FC236}">
                <a16:creationId xmlns:a16="http://schemas.microsoft.com/office/drawing/2014/main" id="{5F3FFF2F-9CFD-AD07-6A5A-803E82512BD6}"/>
              </a:ext>
            </a:extLst>
          </p:cNvPr>
          <p:cNvSpPr/>
          <p:nvPr/>
        </p:nvSpPr>
        <p:spPr>
          <a:xfrm>
            <a:off x="8322991" y="-480610"/>
            <a:ext cx="1875539" cy="1899280"/>
          </a:xfrm>
          <a:custGeom>
            <a:avLst/>
            <a:gdLst/>
            <a:ahLst/>
            <a:cxnLst/>
            <a:rect l="l" t="t" r="r" b="b"/>
            <a:pathLst>
              <a:path w="4063365" h="4114800">
                <a:moveTo>
                  <a:pt x="0" y="0"/>
                </a:moveTo>
                <a:lnTo>
                  <a:pt x="4063365" y="0"/>
                </a:lnTo>
                <a:lnTo>
                  <a:pt x="406336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d-ID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4F855E0-D296-1D12-71B2-81928AD7F66E}"/>
              </a:ext>
            </a:extLst>
          </p:cNvPr>
          <p:cNvSpPr/>
          <p:nvPr/>
        </p:nvSpPr>
        <p:spPr>
          <a:xfrm>
            <a:off x="-333829" y="-23490"/>
            <a:ext cx="10891337" cy="158531"/>
          </a:xfrm>
          <a:prstGeom prst="roundRect">
            <a:avLst/>
          </a:prstGeom>
          <a:solidFill>
            <a:srgbClr val="9F31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FDEFB24-C264-18C9-7FB0-59A4CFF89953}"/>
              </a:ext>
            </a:extLst>
          </p:cNvPr>
          <p:cNvSpPr/>
          <p:nvPr/>
        </p:nvSpPr>
        <p:spPr>
          <a:xfrm flipV="1">
            <a:off x="-130629" y="-172088"/>
            <a:ext cx="246743" cy="5585916"/>
          </a:xfrm>
          <a:prstGeom prst="roundRect">
            <a:avLst/>
          </a:prstGeom>
          <a:solidFill>
            <a:srgbClr val="1B6EB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765370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390611" y="302851"/>
            <a:ext cx="7340968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en-US" sz="4400" b="1" dirty="0" err="1">
                <a:solidFill>
                  <a:schemeClr val="accent4">
                    <a:lumMod val="50000"/>
                  </a:schemeClr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Tahapan</a:t>
            </a:r>
            <a:r>
              <a:rPr lang="en-US" sz="4400" b="1" dirty="0">
                <a:solidFill>
                  <a:schemeClr val="accent4">
                    <a:lumMod val="50000"/>
                  </a:schemeClr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 </a:t>
            </a:r>
            <a:r>
              <a:rPr lang="en-US" sz="4400" b="1" dirty="0" err="1">
                <a:solidFill>
                  <a:schemeClr val="accent4">
                    <a:lumMod val="50000"/>
                  </a:schemeClr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Manajemen</a:t>
            </a:r>
            <a:r>
              <a:rPr lang="en-US" sz="4400" b="1" dirty="0">
                <a:solidFill>
                  <a:schemeClr val="accent4">
                    <a:lumMod val="50000"/>
                  </a:schemeClr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 </a:t>
            </a:r>
            <a:r>
              <a:rPr lang="en-US" sz="4400" b="1" dirty="0" err="1">
                <a:solidFill>
                  <a:schemeClr val="accent4">
                    <a:lumMod val="50000"/>
                  </a:schemeClr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Risiko</a:t>
            </a:r>
            <a:endParaRPr lang="en-US" sz="4400" b="1" dirty="0">
              <a:solidFill>
                <a:schemeClr val="accent4">
                  <a:lumMod val="50000"/>
                </a:schemeClr>
              </a:solidFill>
              <a:latin typeface="Open Sans Extra Bold"/>
              <a:ea typeface="Open Sans Extra Bold"/>
              <a:cs typeface="Open Sans Extra Bold"/>
              <a:sym typeface="Open Sans Extra Bold"/>
            </a:endParaRP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5DFD9198-7B52-95D4-D557-1FE81605830E}"/>
              </a:ext>
            </a:extLst>
          </p:cNvPr>
          <p:cNvSpPr/>
          <p:nvPr/>
        </p:nvSpPr>
        <p:spPr>
          <a:xfrm flipV="1">
            <a:off x="6727328" y="5173172"/>
            <a:ext cx="674958" cy="197113"/>
          </a:xfrm>
          <a:prstGeom prst="roundRect">
            <a:avLst/>
          </a:prstGeom>
          <a:solidFill>
            <a:srgbClr val="FFEB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" name="Freeform 4">
            <a:extLst>
              <a:ext uri="{FF2B5EF4-FFF2-40B4-BE49-F238E27FC236}">
                <a16:creationId xmlns:a16="http://schemas.microsoft.com/office/drawing/2014/main" id="{5F3FFF2F-9CFD-AD07-6A5A-803E82512BD6}"/>
              </a:ext>
            </a:extLst>
          </p:cNvPr>
          <p:cNvSpPr/>
          <p:nvPr/>
        </p:nvSpPr>
        <p:spPr>
          <a:xfrm>
            <a:off x="8322991" y="-480610"/>
            <a:ext cx="1875539" cy="1899280"/>
          </a:xfrm>
          <a:custGeom>
            <a:avLst/>
            <a:gdLst/>
            <a:ahLst/>
            <a:cxnLst/>
            <a:rect l="l" t="t" r="r" b="b"/>
            <a:pathLst>
              <a:path w="4063365" h="4114800">
                <a:moveTo>
                  <a:pt x="0" y="0"/>
                </a:moveTo>
                <a:lnTo>
                  <a:pt x="4063365" y="0"/>
                </a:lnTo>
                <a:lnTo>
                  <a:pt x="406336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d-ID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4F855E0-D296-1D12-71B2-81928AD7F66E}"/>
              </a:ext>
            </a:extLst>
          </p:cNvPr>
          <p:cNvSpPr/>
          <p:nvPr/>
        </p:nvSpPr>
        <p:spPr>
          <a:xfrm>
            <a:off x="-333829" y="-23490"/>
            <a:ext cx="10891337" cy="158531"/>
          </a:xfrm>
          <a:prstGeom prst="roundRect">
            <a:avLst/>
          </a:prstGeom>
          <a:solidFill>
            <a:srgbClr val="9F31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FDEFB24-C264-18C9-7FB0-59A4CFF89953}"/>
              </a:ext>
            </a:extLst>
          </p:cNvPr>
          <p:cNvSpPr/>
          <p:nvPr/>
        </p:nvSpPr>
        <p:spPr>
          <a:xfrm flipV="1">
            <a:off x="-130629" y="-172088"/>
            <a:ext cx="246743" cy="5585916"/>
          </a:xfrm>
          <a:prstGeom prst="roundRect">
            <a:avLst/>
          </a:prstGeom>
          <a:solidFill>
            <a:srgbClr val="1B6EB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C5D3D95-40B9-DB72-B2C8-92E98E374922}"/>
              </a:ext>
            </a:extLst>
          </p:cNvPr>
          <p:cNvSpPr/>
          <p:nvPr/>
        </p:nvSpPr>
        <p:spPr>
          <a:xfrm>
            <a:off x="559707" y="1177507"/>
            <a:ext cx="2412093" cy="73478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Risk Assessment</a:t>
            </a:r>
          </a:p>
          <a:p>
            <a:pPr algn="ctr"/>
            <a:r>
              <a:rPr lang="en-US" dirty="0"/>
              <a:t>(</a:t>
            </a:r>
            <a:r>
              <a:rPr lang="en-US" dirty="0" err="1"/>
              <a:t>Penilaian</a:t>
            </a:r>
            <a:r>
              <a:rPr lang="en-US" dirty="0"/>
              <a:t> </a:t>
            </a:r>
            <a:r>
              <a:rPr lang="en-US" dirty="0" err="1"/>
              <a:t>Resiko</a:t>
            </a:r>
            <a:r>
              <a:rPr lang="en-US" dirty="0"/>
              <a:t>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FA4BDE-5B58-603B-BB72-984E16D0E7BB}"/>
              </a:ext>
            </a:extLst>
          </p:cNvPr>
          <p:cNvSpPr/>
          <p:nvPr/>
        </p:nvSpPr>
        <p:spPr>
          <a:xfrm>
            <a:off x="559706" y="2579491"/>
            <a:ext cx="2412094" cy="73478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Risk Mitigation</a:t>
            </a:r>
          </a:p>
          <a:p>
            <a:pPr algn="ctr"/>
            <a:r>
              <a:rPr lang="en-US" dirty="0"/>
              <a:t>(</a:t>
            </a:r>
            <a:r>
              <a:rPr lang="en-US" dirty="0" err="1"/>
              <a:t>Mitigasi</a:t>
            </a:r>
            <a:r>
              <a:rPr lang="en-US" dirty="0"/>
              <a:t> </a:t>
            </a:r>
            <a:r>
              <a:rPr lang="en-US" dirty="0" err="1"/>
              <a:t>Resiko</a:t>
            </a:r>
            <a:r>
              <a:rPr lang="en-US" dirty="0"/>
              <a:t>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A71BD06-DBE0-0079-B2AE-A3F8E2E911AC}"/>
              </a:ext>
            </a:extLst>
          </p:cNvPr>
          <p:cNvSpPr/>
          <p:nvPr/>
        </p:nvSpPr>
        <p:spPr>
          <a:xfrm>
            <a:off x="559706" y="3965992"/>
            <a:ext cx="2412094" cy="73478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Risk </a:t>
            </a:r>
            <a:r>
              <a:rPr lang="en-US" dirty="0" err="1"/>
              <a:t>ReEvaluaiton</a:t>
            </a:r>
            <a:endParaRPr lang="en-US" dirty="0"/>
          </a:p>
          <a:p>
            <a:pPr algn="ctr"/>
            <a:r>
              <a:rPr lang="en-US" dirty="0"/>
              <a:t>(</a:t>
            </a:r>
            <a:r>
              <a:rPr lang="en-US" dirty="0" err="1"/>
              <a:t>Evaluasi</a:t>
            </a:r>
            <a:r>
              <a:rPr lang="en-US" dirty="0"/>
              <a:t> </a:t>
            </a:r>
            <a:r>
              <a:rPr lang="en-US" dirty="0" err="1"/>
              <a:t>Ulang</a:t>
            </a:r>
            <a:r>
              <a:rPr lang="en-US" dirty="0"/>
              <a:t> </a:t>
            </a:r>
            <a:r>
              <a:rPr lang="en-US" dirty="0" err="1"/>
              <a:t>Risiko</a:t>
            </a:r>
            <a:r>
              <a:rPr lang="en-US" dirty="0"/>
              <a:t>)</a:t>
            </a:r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4BACB993-D5F8-F610-C01F-F12B63BACB07}"/>
              </a:ext>
            </a:extLst>
          </p:cNvPr>
          <p:cNvSpPr/>
          <p:nvPr/>
        </p:nvSpPr>
        <p:spPr>
          <a:xfrm>
            <a:off x="1548049" y="2109840"/>
            <a:ext cx="435407" cy="411543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AEEFEE52-2D3F-2EF2-00BE-029622F8CB1C}"/>
              </a:ext>
            </a:extLst>
          </p:cNvPr>
          <p:cNvSpPr/>
          <p:nvPr/>
        </p:nvSpPr>
        <p:spPr>
          <a:xfrm>
            <a:off x="1548048" y="3430492"/>
            <a:ext cx="435407" cy="411543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43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406939" y="384183"/>
            <a:ext cx="6750418" cy="13542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en-US" sz="4400" b="1" dirty="0">
                <a:solidFill>
                  <a:schemeClr val="accent4">
                    <a:lumMod val="50000"/>
                  </a:schemeClr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Risk Assessment </a:t>
            </a:r>
          </a:p>
          <a:p>
            <a:pPr>
              <a:spcBef>
                <a:spcPct val="0"/>
              </a:spcBef>
            </a:pPr>
            <a:r>
              <a:rPr lang="en-US" sz="4400" b="1" dirty="0">
                <a:solidFill>
                  <a:schemeClr val="accent4">
                    <a:lumMod val="50000"/>
                  </a:schemeClr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(</a:t>
            </a:r>
            <a:r>
              <a:rPr lang="en-US" sz="4400" b="1" dirty="0" err="1">
                <a:solidFill>
                  <a:schemeClr val="accent4">
                    <a:lumMod val="50000"/>
                  </a:schemeClr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Penilaian</a:t>
            </a:r>
            <a:r>
              <a:rPr lang="en-US" sz="4400" b="1" dirty="0">
                <a:solidFill>
                  <a:schemeClr val="accent4">
                    <a:lumMod val="50000"/>
                  </a:schemeClr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 </a:t>
            </a:r>
            <a:r>
              <a:rPr lang="en-US" sz="4400" b="1" dirty="0" err="1">
                <a:solidFill>
                  <a:schemeClr val="accent4">
                    <a:lumMod val="50000"/>
                  </a:schemeClr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Risiko</a:t>
            </a:r>
            <a:r>
              <a:rPr lang="en-US" sz="4400" b="1" dirty="0">
                <a:solidFill>
                  <a:schemeClr val="accent4">
                    <a:lumMod val="50000"/>
                  </a:schemeClr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)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5DFD9198-7B52-95D4-D557-1FE81605830E}"/>
              </a:ext>
            </a:extLst>
          </p:cNvPr>
          <p:cNvSpPr/>
          <p:nvPr/>
        </p:nvSpPr>
        <p:spPr>
          <a:xfrm flipV="1">
            <a:off x="6727328" y="5173172"/>
            <a:ext cx="674958" cy="197113"/>
          </a:xfrm>
          <a:prstGeom prst="roundRect">
            <a:avLst/>
          </a:prstGeom>
          <a:solidFill>
            <a:srgbClr val="FFEB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" name="Freeform 4">
            <a:extLst>
              <a:ext uri="{FF2B5EF4-FFF2-40B4-BE49-F238E27FC236}">
                <a16:creationId xmlns:a16="http://schemas.microsoft.com/office/drawing/2014/main" id="{5F3FFF2F-9CFD-AD07-6A5A-803E82512BD6}"/>
              </a:ext>
            </a:extLst>
          </p:cNvPr>
          <p:cNvSpPr/>
          <p:nvPr/>
        </p:nvSpPr>
        <p:spPr>
          <a:xfrm>
            <a:off x="8322991" y="-480610"/>
            <a:ext cx="1875539" cy="1899280"/>
          </a:xfrm>
          <a:custGeom>
            <a:avLst/>
            <a:gdLst/>
            <a:ahLst/>
            <a:cxnLst/>
            <a:rect l="l" t="t" r="r" b="b"/>
            <a:pathLst>
              <a:path w="4063365" h="4114800">
                <a:moveTo>
                  <a:pt x="0" y="0"/>
                </a:moveTo>
                <a:lnTo>
                  <a:pt x="4063365" y="0"/>
                </a:lnTo>
                <a:lnTo>
                  <a:pt x="406336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d-ID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4F855E0-D296-1D12-71B2-81928AD7F66E}"/>
              </a:ext>
            </a:extLst>
          </p:cNvPr>
          <p:cNvSpPr/>
          <p:nvPr/>
        </p:nvSpPr>
        <p:spPr>
          <a:xfrm>
            <a:off x="-333829" y="-23490"/>
            <a:ext cx="10891337" cy="158531"/>
          </a:xfrm>
          <a:prstGeom prst="roundRect">
            <a:avLst/>
          </a:prstGeom>
          <a:solidFill>
            <a:srgbClr val="9F31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FDEFB24-C264-18C9-7FB0-59A4CFF89953}"/>
              </a:ext>
            </a:extLst>
          </p:cNvPr>
          <p:cNvSpPr/>
          <p:nvPr/>
        </p:nvSpPr>
        <p:spPr>
          <a:xfrm flipV="1">
            <a:off x="-130629" y="-172088"/>
            <a:ext cx="246743" cy="5585916"/>
          </a:xfrm>
          <a:prstGeom prst="roundRect">
            <a:avLst/>
          </a:prstGeom>
          <a:solidFill>
            <a:srgbClr val="1B6EB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E28FC440-6DD7-5FAE-CC80-29A4149C72E1}"/>
              </a:ext>
            </a:extLst>
          </p:cNvPr>
          <p:cNvSpPr txBox="1"/>
          <p:nvPr/>
        </p:nvSpPr>
        <p:spPr>
          <a:xfrm>
            <a:off x="424543" y="1922047"/>
            <a:ext cx="8312518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 dirty="0" err="1"/>
              <a:t>Identifikasi</a:t>
            </a:r>
            <a:r>
              <a:rPr lang="en-US" sz="2400" dirty="0"/>
              <a:t> area yang </a:t>
            </a:r>
            <a:r>
              <a:rPr lang="en-US" sz="2400" dirty="0" err="1"/>
              <a:t>yang</a:t>
            </a:r>
            <a:r>
              <a:rPr lang="en-US" sz="2400" dirty="0"/>
              <a:t> </a:t>
            </a:r>
            <a:r>
              <a:rPr lang="en-US" sz="2400" dirty="0" err="1"/>
              <a:t>memiliki</a:t>
            </a:r>
            <a:r>
              <a:rPr lang="en-US" sz="2400" dirty="0"/>
              <a:t> </a:t>
            </a:r>
            <a:r>
              <a:rPr lang="en-US" sz="2400" dirty="0" err="1"/>
              <a:t>risiko</a:t>
            </a:r>
            <a:endParaRPr lang="en-US" sz="2400" dirty="0">
              <a:solidFill>
                <a:schemeClr val="accent4">
                  <a:lumMod val="50000"/>
                </a:schemeClr>
              </a:solidFill>
              <a:latin typeface="Open Sans Extra Bold"/>
              <a:ea typeface="Open Sans Extra Bold"/>
              <a:cs typeface="Open Sans Extra Bold"/>
              <a:sym typeface="Open Sans Extra Bold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57B86DC5-AC17-94B9-DE40-33AF7636F4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5141121"/>
              </p:ext>
            </p:extLst>
          </p:nvPr>
        </p:nvGraphicFramePr>
        <p:xfrm>
          <a:off x="406939" y="2459966"/>
          <a:ext cx="6320389" cy="2130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4697">
                  <a:extLst>
                    <a:ext uri="{9D8B030D-6E8A-4147-A177-3AD203B41FA5}">
                      <a16:colId xmlns:a16="http://schemas.microsoft.com/office/drawing/2014/main" val="549983423"/>
                    </a:ext>
                  </a:extLst>
                </a:gridCol>
                <a:gridCol w="5445692">
                  <a:extLst>
                    <a:ext uri="{9D8B030D-6E8A-4147-A177-3AD203B41FA5}">
                      <a16:colId xmlns:a16="http://schemas.microsoft.com/office/drawing/2014/main" val="1098363616"/>
                    </a:ext>
                  </a:extLst>
                </a:gridCol>
              </a:tblGrid>
              <a:tr h="426176">
                <a:tc>
                  <a:txBody>
                    <a:bodyPr/>
                    <a:lstStyle/>
                    <a:p>
                      <a:r>
                        <a:rPr lang="en-US" sz="1600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Tahapan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Penilian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Risiko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1043287"/>
                  </a:ext>
                </a:extLst>
              </a:tr>
              <a:tr h="426176">
                <a:tc>
                  <a:txBody>
                    <a:bodyPr/>
                    <a:lstStyle/>
                    <a:p>
                      <a:r>
                        <a:rPr lang="en-US" sz="1600" dirty="0"/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Definiskan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Dampak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3169167"/>
                  </a:ext>
                </a:extLst>
              </a:tr>
              <a:tr h="426176">
                <a:tc>
                  <a:txBody>
                    <a:bodyPr/>
                    <a:lstStyle/>
                    <a:p>
                      <a:r>
                        <a:rPr lang="en-US" sz="1600" dirty="0"/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Definisikan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Kemungkinan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Memiliki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Risiko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7077123"/>
                  </a:ext>
                </a:extLst>
              </a:tr>
              <a:tr h="426176">
                <a:tc>
                  <a:txBody>
                    <a:bodyPr/>
                    <a:lstStyle/>
                    <a:p>
                      <a:r>
                        <a:rPr lang="en-US" sz="1600" dirty="0"/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Membuat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Matriks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Risiko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3502893"/>
                  </a:ext>
                </a:extLst>
              </a:tr>
              <a:tr h="426176">
                <a:tc>
                  <a:txBody>
                    <a:bodyPr/>
                    <a:lstStyle/>
                    <a:p>
                      <a:r>
                        <a:rPr lang="en-US" sz="1600" dirty="0"/>
                        <a:t>4.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Memberikan</a:t>
                      </a:r>
                      <a:r>
                        <a:rPr lang="en-US" sz="1600" dirty="0"/>
                        <a:t> Nilai pada </a:t>
                      </a:r>
                      <a:r>
                        <a:rPr lang="en-US" sz="1600" dirty="0" err="1"/>
                        <a:t>Matriks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96161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6366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319314" y="130476"/>
            <a:ext cx="6750418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en-US" sz="4400" b="1" dirty="0" err="1">
                <a:solidFill>
                  <a:schemeClr val="accent4">
                    <a:lumMod val="50000"/>
                  </a:schemeClr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Definisikan</a:t>
            </a:r>
            <a:r>
              <a:rPr lang="en-US" sz="4400" b="1" dirty="0">
                <a:solidFill>
                  <a:schemeClr val="accent4">
                    <a:lumMod val="50000"/>
                  </a:schemeClr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 </a:t>
            </a:r>
            <a:r>
              <a:rPr lang="en-US" sz="4400" b="1" dirty="0" err="1">
                <a:solidFill>
                  <a:schemeClr val="accent4">
                    <a:lumMod val="50000"/>
                  </a:schemeClr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Dampak</a:t>
            </a:r>
            <a:endParaRPr lang="en-US" sz="4400" b="1" dirty="0">
              <a:solidFill>
                <a:schemeClr val="accent4">
                  <a:lumMod val="50000"/>
                </a:schemeClr>
              </a:solidFill>
              <a:latin typeface="Open Sans Extra Bold"/>
              <a:ea typeface="Open Sans Extra Bold"/>
              <a:cs typeface="Open Sans Extra Bold"/>
              <a:sym typeface="Open Sans Extra Bold"/>
            </a:endParaRP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5DFD9198-7B52-95D4-D557-1FE81605830E}"/>
              </a:ext>
            </a:extLst>
          </p:cNvPr>
          <p:cNvSpPr/>
          <p:nvPr/>
        </p:nvSpPr>
        <p:spPr>
          <a:xfrm flipV="1">
            <a:off x="6727328" y="5173172"/>
            <a:ext cx="674958" cy="197113"/>
          </a:xfrm>
          <a:prstGeom prst="roundRect">
            <a:avLst/>
          </a:prstGeom>
          <a:solidFill>
            <a:srgbClr val="FFEB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" name="Freeform 4">
            <a:extLst>
              <a:ext uri="{FF2B5EF4-FFF2-40B4-BE49-F238E27FC236}">
                <a16:creationId xmlns:a16="http://schemas.microsoft.com/office/drawing/2014/main" id="{5F3FFF2F-9CFD-AD07-6A5A-803E82512BD6}"/>
              </a:ext>
            </a:extLst>
          </p:cNvPr>
          <p:cNvSpPr/>
          <p:nvPr/>
        </p:nvSpPr>
        <p:spPr>
          <a:xfrm>
            <a:off x="8322991" y="-480610"/>
            <a:ext cx="1875539" cy="1899280"/>
          </a:xfrm>
          <a:custGeom>
            <a:avLst/>
            <a:gdLst/>
            <a:ahLst/>
            <a:cxnLst/>
            <a:rect l="l" t="t" r="r" b="b"/>
            <a:pathLst>
              <a:path w="4063365" h="4114800">
                <a:moveTo>
                  <a:pt x="0" y="0"/>
                </a:moveTo>
                <a:lnTo>
                  <a:pt x="4063365" y="0"/>
                </a:lnTo>
                <a:lnTo>
                  <a:pt x="406336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d-ID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4F855E0-D296-1D12-71B2-81928AD7F66E}"/>
              </a:ext>
            </a:extLst>
          </p:cNvPr>
          <p:cNvSpPr/>
          <p:nvPr/>
        </p:nvSpPr>
        <p:spPr>
          <a:xfrm>
            <a:off x="-341993" y="-126612"/>
            <a:ext cx="10891337" cy="158531"/>
          </a:xfrm>
          <a:prstGeom prst="roundRect">
            <a:avLst/>
          </a:prstGeom>
          <a:solidFill>
            <a:srgbClr val="9F31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FDEFB24-C264-18C9-7FB0-59A4CFF89953}"/>
              </a:ext>
            </a:extLst>
          </p:cNvPr>
          <p:cNvSpPr/>
          <p:nvPr/>
        </p:nvSpPr>
        <p:spPr>
          <a:xfrm flipV="1">
            <a:off x="-130629" y="-172088"/>
            <a:ext cx="246743" cy="5585916"/>
          </a:xfrm>
          <a:prstGeom prst="roundRect">
            <a:avLst/>
          </a:prstGeom>
          <a:solidFill>
            <a:srgbClr val="1B6EB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BCB70B0-06F2-9C86-8AEE-D1D59675AC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474" y="807584"/>
            <a:ext cx="5774786" cy="4205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6144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319314" y="130476"/>
            <a:ext cx="6750418" cy="13542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en-US" sz="4400" b="1" dirty="0" err="1">
                <a:solidFill>
                  <a:schemeClr val="accent4">
                    <a:lumMod val="50000"/>
                  </a:schemeClr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Definisikan</a:t>
            </a:r>
            <a:r>
              <a:rPr lang="en-US" sz="4400" b="1" dirty="0">
                <a:solidFill>
                  <a:schemeClr val="accent4">
                    <a:lumMod val="50000"/>
                  </a:schemeClr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 </a:t>
            </a:r>
            <a:r>
              <a:rPr lang="en-US" sz="4400" b="1" dirty="0" err="1">
                <a:solidFill>
                  <a:schemeClr val="accent4">
                    <a:lumMod val="50000"/>
                  </a:schemeClr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Kemunginkan</a:t>
            </a:r>
            <a:r>
              <a:rPr lang="en-US" sz="4400" b="1" dirty="0">
                <a:solidFill>
                  <a:schemeClr val="accent4">
                    <a:lumMod val="50000"/>
                  </a:schemeClr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 </a:t>
            </a:r>
            <a:r>
              <a:rPr lang="en-US" sz="4400" b="1" dirty="0" err="1">
                <a:solidFill>
                  <a:schemeClr val="accent4">
                    <a:lumMod val="50000"/>
                  </a:schemeClr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Resiko</a:t>
            </a:r>
            <a:endParaRPr lang="en-US" sz="4400" b="1" dirty="0">
              <a:solidFill>
                <a:schemeClr val="accent4">
                  <a:lumMod val="50000"/>
                </a:schemeClr>
              </a:solidFill>
              <a:latin typeface="Open Sans Extra Bold"/>
              <a:ea typeface="Open Sans Extra Bold"/>
              <a:cs typeface="Open Sans Extra Bold"/>
              <a:sym typeface="Open Sans Extra Bold"/>
            </a:endParaRP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5DFD9198-7B52-95D4-D557-1FE81605830E}"/>
              </a:ext>
            </a:extLst>
          </p:cNvPr>
          <p:cNvSpPr/>
          <p:nvPr/>
        </p:nvSpPr>
        <p:spPr>
          <a:xfrm flipV="1">
            <a:off x="6727328" y="5173172"/>
            <a:ext cx="674958" cy="197113"/>
          </a:xfrm>
          <a:prstGeom prst="roundRect">
            <a:avLst/>
          </a:prstGeom>
          <a:solidFill>
            <a:srgbClr val="FFEB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" name="Freeform 4">
            <a:extLst>
              <a:ext uri="{FF2B5EF4-FFF2-40B4-BE49-F238E27FC236}">
                <a16:creationId xmlns:a16="http://schemas.microsoft.com/office/drawing/2014/main" id="{5F3FFF2F-9CFD-AD07-6A5A-803E82512BD6}"/>
              </a:ext>
            </a:extLst>
          </p:cNvPr>
          <p:cNvSpPr/>
          <p:nvPr/>
        </p:nvSpPr>
        <p:spPr>
          <a:xfrm>
            <a:off x="8322991" y="-480610"/>
            <a:ext cx="1875539" cy="1899280"/>
          </a:xfrm>
          <a:custGeom>
            <a:avLst/>
            <a:gdLst/>
            <a:ahLst/>
            <a:cxnLst/>
            <a:rect l="l" t="t" r="r" b="b"/>
            <a:pathLst>
              <a:path w="4063365" h="4114800">
                <a:moveTo>
                  <a:pt x="0" y="0"/>
                </a:moveTo>
                <a:lnTo>
                  <a:pt x="4063365" y="0"/>
                </a:lnTo>
                <a:lnTo>
                  <a:pt x="406336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d-ID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4F855E0-D296-1D12-71B2-81928AD7F66E}"/>
              </a:ext>
            </a:extLst>
          </p:cNvPr>
          <p:cNvSpPr/>
          <p:nvPr/>
        </p:nvSpPr>
        <p:spPr>
          <a:xfrm>
            <a:off x="-341993" y="-126612"/>
            <a:ext cx="10891337" cy="158531"/>
          </a:xfrm>
          <a:prstGeom prst="roundRect">
            <a:avLst/>
          </a:prstGeom>
          <a:solidFill>
            <a:srgbClr val="9F31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FDEFB24-C264-18C9-7FB0-59A4CFF89953}"/>
              </a:ext>
            </a:extLst>
          </p:cNvPr>
          <p:cNvSpPr/>
          <p:nvPr/>
        </p:nvSpPr>
        <p:spPr>
          <a:xfrm flipV="1">
            <a:off x="-130629" y="-172088"/>
            <a:ext cx="246743" cy="5585916"/>
          </a:xfrm>
          <a:prstGeom prst="roundRect">
            <a:avLst/>
          </a:prstGeom>
          <a:solidFill>
            <a:srgbClr val="1B6EB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43ED349-363D-AA9F-F897-53B2927532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2374302"/>
              </p:ext>
            </p:extLst>
          </p:nvPr>
        </p:nvGraphicFramePr>
        <p:xfrm>
          <a:off x="319314" y="1614700"/>
          <a:ext cx="7909648" cy="2682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9527">
                  <a:extLst>
                    <a:ext uri="{9D8B030D-6E8A-4147-A177-3AD203B41FA5}">
                      <a16:colId xmlns:a16="http://schemas.microsoft.com/office/drawing/2014/main" val="1454615044"/>
                    </a:ext>
                  </a:extLst>
                </a:gridCol>
                <a:gridCol w="5870121">
                  <a:extLst>
                    <a:ext uri="{9D8B030D-6E8A-4147-A177-3AD203B41FA5}">
                      <a16:colId xmlns:a16="http://schemas.microsoft.com/office/drawing/2014/main" val="14725561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err="1"/>
                        <a:t>Proability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Keterangan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54162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5. Probable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2000" dirty="0"/>
                        <a:t>Peristiwa tersebut diperkirakan akan terjadi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75308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4. Likely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2000" dirty="0"/>
                        <a:t>Peristiwa itu mungkin akan terjadi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66451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3. Possible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2000" dirty="0"/>
                        <a:t>Peristiwa tersebut mungkin terjadi suatu saat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88043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2. Unlikely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Peristiwa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tersebut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mungkin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terjadi</a:t>
                      </a:r>
                      <a:r>
                        <a:rPr lang="en-US" sz="2000" dirty="0"/>
                        <a:t> pada </a:t>
                      </a:r>
                      <a:r>
                        <a:rPr lang="en-US" sz="2000" dirty="0" err="1"/>
                        <a:t>suatu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waktu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tetapi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tidak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mungkin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terjadi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79265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1. Very Unlikely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Peristiwa</a:t>
                      </a:r>
                      <a:r>
                        <a:rPr lang="en-US" sz="2000" dirty="0"/>
                        <a:t> hamper </a:t>
                      </a:r>
                      <a:r>
                        <a:rPr lang="en-US" sz="2000" dirty="0" err="1"/>
                        <a:t>tidak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ada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peluang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untuk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terjadi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80793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1350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319314" y="130476"/>
            <a:ext cx="6750418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en-US" sz="4400" b="1" dirty="0" err="1">
                <a:solidFill>
                  <a:schemeClr val="accent4">
                    <a:lumMod val="50000"/>
                  </a:schemeClr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Membuat</a:t>
            </a:r>
            <a:r>
              <a:rPr lang="en-US" sz="4400" b="1" dirty="0">
                <a:solidFill>
                  <a:schemeClr val="accent4">
                    <a:lumMod val="50000"/>
                  </a:schemeClr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 </a:t>
            </a:r>
            <a:r>
              <a:rPr lang="en-US" sz="4400" b="1" dirty="0" err="1">
                <a:solidFill>
                  <a:schemeClr val="accent4">
                    <a:lumMod val="50000"/>
                  </a:schemeClr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Matriks</a:t>
            </a:r>
            <a:r>
              <a:rPr lang="en-US" sz="4400" b="1" dirty="0">
                <a:solidFill>
                  <a:schemeClr val="accent4">
                    <a:lumMod val="50000"/>
                  </a:schemeClr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 </a:t>
            </a:r>
            <a:r>
              <a:rPr lang="en-US" sz="4400" b="1" dirty="0" err="1">
                <a:solidFill>
                  <a:schemeClr val="accent4">
                    <a:lumMod val="50000"/>
                  </a:schemeClr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Risiko</a:t>
            </a:r>
            <a:endParaRPr lang="en-US" sz="4400" b="1" dirty="0">
              <a:solidFill>
                <a:schemeClr val="accent4">
                  <a:lumMod val="50000"/>
                </a:schemeClr>
              </a:solidFill>
              <a:latin typeface="Open Sans Extra Bold"/>
              <a:ea typeface="Open Sans Extra Bold"/>
              <a:cs typeface="Open Sans Extra Bold"/>
              <a:sym typeface="Open Sans Extra Bold"/>
            </a:endParaRP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5DFD9198-7B52-95D4-D557-1FE81605830E}"/>
              </a:ext>
            </a:extLst>
          </p:cNvPr>
          <p:cNvSpPr/>
          <p:nvPr/>
        </p:nvSpPr>
        <p:spPr>
          <a:xfrm flipV="1">
            <a:off x="6727328" y="5173172"/>
            <a:ext cx="674958" cy="197113"/>
          </a:xfrm>
          <a:prstGeom prst="roundRect">
            <a:avLst/>
          </a:prstGeom>
          <a:solidFill>
            <a:srgbClr val="FFEB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" name="Freeform 4">
            <a:extLst>
              <a:ext uri="{FF2B5EF4-FFF2-40B4-BE49-F238E27FC236}">
                <a16:creationId xmlns:a16="http://schemas.microsoft.com/office/drawing/2014/main" id="{5F3FFF2F-9CFD-AD07-6A5A-803E82512BD6}"/>
              </a:ext>
            </a:extLst>
          </p:cNvPr>
          <p:cNvSpPr/>
          <p:nvPr/>
        </p:nvSpPr>
        <p:spPr>
          <a:xfrm>
            <a:off x="8322991" y="-480610"/>
            <a:ext cx="1875539" cy="1899280"/>
          </a:xfrm>
          <a:custGeom>
            <a:avLst/>
            <a:gdLst/>
            <a:ahLst/>
            <a:cxnLst/>
            <a:rect l="l" t="t" r="r" b="b"/>
            <a:pathLst>
              <a:path w="4063365" h="4114800">
                <a:moveTo>
                  <a:pt x="0" y="0"/>
                </a:moveTo>
                <a:lnTo>
                  <a:pt x="4063365" y="0"/>
                </a:lnTo>
                <a:lnTo>
                  <a:pt x="406336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d-ID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4F855E0-D296-1D12-71B2-81928AD7F66E}"/>
              </a:ext>
            </a:extLst>
          </p:cNvPr>
          <p:cNvSpPr/>
          <p:nvPr/>
        </p:nvSpPr>
        <p:spPr>
          <a:xfrm>
            <a:off x="-341993" y="-126612"/>
            <a:ext cx="10891337" cy="158531"/>
          </a:xfrm>
          <a:prstGeom prst="roundRect">
            <a:avLst/>
          </a:prstGeom>
          <a:solidFill>
            <a:srgbClr val="9F31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FDEFB24-C264-18C9-7FB0-59A4CFF89953}"/>
              </a:ext>
            </a:extLst>
          </p:cNvPr>
          <p:cNvSpPr/>
          <p:nvPr/>
        </p:nvSpPr>
        <p:spPr>
          <a:xfrm flipV="1">
            <a:off x="-130629" y="-172088"/>
            <a:ext cx="246743" cy="5585916"/>
          </a:xfrm>
          <a:prstGeom prst="roundRect">
            <a:avLst/>
          </a:prstGeom>
          <a:solidFill>
            <a:srgbClr val="1B6EB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088FA2C-D0AD-2491-B38C-65F54BBB48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2790151"/>
              </p:ext>
            </p:extLst>
          </p:nvPr>
        </p:nvGraphicFramePr>
        <p:xfrm>
          <a:off x="327478" y="1056955"/>
          <a:ext cx="7730674" cy="31313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3301">
                  <a:extLst>
                    <a:ext uri="{9D8B030D-6E8A-4147-A177-3AD203B41FA5}">
                      <a16:colId xmlns:a16="http://schemas.microsoft.com/office/drawing/2014/main" val="2655301998"/>
                    </a:ext>
                  </a:extLst>
                </a:gridCol>
                <a:gridCol w="1249135">
                  <a:extLst>
                    <a:ext uri="{9D8B030D-6E8A-4147-A177-3AD203B41FA5}">
                      <a16:colId xmlns:a16="http://schemas.microsoft.com/office/drawing/2014/main" val="556156269"/>
                    </a:ext>
                  </a:extLst>
                </a:gridCol>
                <a:gridCol w="1249136">
                  <a:extLst>
                    <a:ext uri="{9D8B030D-6E8A-4147-A177-3AD203B41FA5}">
                      <a16:colId xmlns:a16="http://schemas.microsoft.com/office/drawing/2014/main" val="3701261094"/>
                    </a:ext>
                  </a:extLst>
                </a:gridCol>
                <a:gridCol w="915956">
                  <a:extLst>
                    <a:ext uri="{9D8B030D-6E8A-4147-A177-3AD203B41FA5}">
                      <a16:colId xmlns:a16="http://schemas.microsoft.com/office/drawing/2014/main" val="3858369608"/>
                    </a:ext>
                  </a:extLst>
                </a:gridCol>
                <a:gridCol w="1104382">
                  <a:extLst>
                    <a:ext uri="{9D8B030D-6E8A-4147-A177-3AD203B41FA5}">
                      <a16:colId xmlns:a16="http://schemas.microsoft.com/office/drawing/2014/main" val="3312921436"/>
                    </a:ext>
                  </a:extLst>
                </a:gridCol>
                <a:gridCol w="1104382">
                  <a:extLst>
                    <a:ext uri="{9D8B030D-6E8A-4147-A177-3AD203B41FA5}">
                      <a16:colId xmlns:a16="http://schemas.microsoft.com/office/drawing/2014/main" val="1185481801"/>
                    </a:ext>
                  </a:extLst>
                </a:gridCol>
                <a:gridCol w="1104382">
                  <a:extLst>
                    <a:ext uri="{9D8B030D-6E8A-4147-A177-3AD203B41FA5}">
                      <a16:colId xmlns:a16="http://schemas.microsoft.com/office/drawing/2014/main" val="3102795361"/>
                    </a:ext>
                  </a:extLst>
                </a:gridCol>
              </a:tblGrid>
              <a:tr h="22483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dirty="0"/>
                        <a:t>Impact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9954216"/>
                  </a:ext>
                </a:extLst>
              </a:tr>
              <a:tr h="31954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dirty="0"/>
                        <a:t>1. Negligible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 Minor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 Moderate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4. Serious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5. Major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9635968"/>
                  </a:ext>
                </a:extLst>
              </a:tr>
              <a:tr h="574538">
                <a:tc rowSpan="5">
                  <a:txBody>
                    <a:bodyPr/>
                    <a:lstStyle/>
                    <a:p>
                      <a:r>
                        <a:rPr lang="en-US" dirty="0"/>
                        <a:t>Probability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 Very Unlikely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5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9033340"/>
                  </a:ext>
                </a:extLst>
              </a:tr>
              <a:tr h="57453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 Unlikely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6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8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10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0585236"/>
                  </a:ext>
                </a:extLst>
              </a:tr>
              <a:tr h="57453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 Possible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6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9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12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15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0603540"/>
                  </a:ext>
                </a:extLst>
              </a:tr>
              <a:tr h="42364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4. </a:t>
                      </a:r>
                      <a:r>
                        <a:rPr lang="en-US" dirty="0" err="1"/>
                        <a:t>Likeley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8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12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18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20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8080773"/>
                  </a:ext>
                </a:extLst>
              </a:tr>
              <a:tr h="36733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5. Probable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5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10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15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20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25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78400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85978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319314" y="130476"/>
            <a:ext cx="6750418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Membuat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 Nilai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Matriks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Risiko</a:t>
            </a:r>
            <a:endParaRPr lang="en-US" sz="2800" b="1" dirty="0">
              <a:solidFill>
                <a:schemeClr val="accent4">
                  <a:lumMod val="50000"/>
                </a:schemeClr>
              </a:solidFill>
              <a:latin typeface="Open Sans Extra Bold"/>
              <a:ea typeface="Open Sans Extra Bold"/>
              <a:cs typeface="Open Sans Extra Bold"/>
              <a:sym typeface="Open Sans Extra Bold"/>
            </a:endParaRP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5DFD9198-7B52-95D4-D557-1FE81605830E}"/>
              </a:ext>
            </a:extLst>
          </p:cNvPr>
          <p:cNvSpPr/>
          <p:nvPr/>
        </p:nvSpPr>
        <p:spPr>
          <a:xfrm flipV="1">
            <a:off x="6727328" y="5173172"/>
            <a:ext cx="674958" cy="197113"/>
          </a:xfrm>
          <a:prstGeom prst="roundRect">
            <a:avLst/>
          </a:prstGeom>
          <a:solidFill>
            <a:srgbClr val="FFEB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" name="Freeform 4">
            <a:extLst>
              <a:ext uri="{FF2B5EF4-FFF2-40B4-BE49-F238E27FC236}">
                <a16:creationId xmlns:a16="http://schemas.microsoft.com/office/drawing/2014/main" id="{5F3FFF2F-9CFD-AD07-6A5A-803E82512BD6}"/>
              </a:ext>
            </a:extLst>
          </p:cNvPr>
          <p:cNvSpPr/>
          <p:nvPr/>
        </p:nvSpPr>
        <p:spPr>
          <a:xfrm>
            <a:off x="8322991" y="-480610"/>
            <a:ext cx="1875539" cy="1899280"/>
          </a:xfrm>
          <a:custGeom>
            <a:avLst/>
            <a:gdLst/>
            <a:ahLst/>
            <a:cxnLst/>
            <a:rect l="l" t="t" r="r" b="b"/>
            <a:pathLst>
              <a:path w="4063365" h="4114800">
                <a:moveTo>
                  <a:pt x="0" y="0"/>
                </a:moveTo>
                <a:lnTo>
                  <a:pt x="4063365" y="0"/>
                </a:lnTo>
                <a:lnTo>
                  <a:pt x="406336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d-ID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4F855E0-D296-1D12-71B2-81928AD7F66E}"/>
              </a:ext>
            </a:extLst>
          </p:cNvPr>
          <p:cNvSpPr/>
          <p:nvPr/>
        </p:nvSpPr>
        <p:spPr>
          <a:xfrm>
            <a:off x="-341993" y="-126612"/>
            <a:ext cx="10891337" cy="158531"/>
          </a:xfrm>
          <a:prstGeom prst="roundRect">
            <a:avLst/>
          </a:prstGeom>
          <a:solidFill>
            <a:srgbClr val="9F31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FDEFB24-C264-18C9-7FB0-59A4CFF89953}"/>
              </a:ext>
            </a:extLst>
          </p:cNvPr>
          <p:cNvSpPr/>
          <p:nvPr/>
        </p:nvSpPr>
        <p:spPr>
          <a:xfrm flipV="1">
            <a:off x="-130629" y="-172088"/>
            <a:ext cx="246743" cy="5585916"/>
          </a:xfrm>
          <a:prstGeom prst="roundRect">
            <a:avLst/>
          </a:prstGeom>
          <a:solidFill>
            <a:srgbClr val="1B6EB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088FA2C-D0AD-2491-B38C-65F54BBB48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5712818"/>
              </p:ext>
            </p:extLst>
          </p:nvPr>
        </p:nvGraphicFramePr>
        <p:xfrm>
          <a:off x="327478" y="561363"/>
          <a:ext cx="7730674" cy="31313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3301">
                  <a:extLst>
                    <a:ext uri="{9D8B030D-6E8A-4147-A177-3AD203B41FA5}">
                      <a16:colId xmlns:a16="http://schemas.microsoft.com/office/drawing/2014/main" val="2655301998"/>
                    </a:ext>
                  </a:extLst>
                </a:gridCol>
                <a:gridCol w="1249135">
                  <a:extLst>
                    <a:ext uri="{9D8B030D-6E8A-4147-A177-3AD203B41FA5}">
                      <a16:colId xmlns:a16="http://schemas.microsoft.com/office/drawing/2014/main" val="556156269"/>
                    </a:ext>
                  </a:extLst>
                </a:gridCol>
                <a:gridCol w="1249136">
                  <a:extLst>
                    <a:ext uri="{9D8B030D-6E8A-4147-A177-3AD203B41FA5}">
                      <a16:colId xmlns:a16="http://schemas.microsoft.com/office/drawing/2014/main" val="3701261094"/>
                    </a:ext>
                  </a:extLst>
                </a:gridCol>
                <a:gridCol w="915956">
                  <a:extLst>
                    <a:ext uri="{9D8B030D-6E8A-4147-A177-3AD203B41FA5}">
                      <a16:colId xmlns:a16="http://schemas.microsoft.com/office/drawing/2014/main" val="3858369608"/>
                    </a:ext>
                  </a:extLst>
                </a:gridCol>
                <a:gridCol w="1104382">
                  <a:extLst>
                    <a:ext uri="{9D8B030D-6E8A-4147-A177-3AD203B41FA5}">
                      <a16:colId xmlns:a16="http://schemas.microsoft.com/office/drawing/2014/main" val="3312921436"/>
                    </a:ext>
                  </a:extLst>
                </a:gridCol>
                <a:gridCol w="1104382">
                  <a:extLst>
                    <a:ext uri="{9D8B030D-6E8A-4147-A177-3AD203B41FA5}">
                      <a16:colId xmlns:a16="http://schemas.microsoft.com/office/drawing/2014/main" val="1185481801"/>
                    </a:ext>
                  </a:extLst>
                </a:gridCol>
                <a:gridCol w="1104382">
                  <a:extLst>
                    <a:ext uri="{9D8B030D-6E8A-4147-A177-3AD203B41FA5}">
                      <a16:colId xmlns:a16="http://schemas.microsoft.com/office/drawing/2014/main" val="310279536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dirty="0"/>
                        <a:t>Impact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9954216"/>
                  </a:ext>
                </a:extLst>
              </a:tr>
              <a:tr h="31954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dirty="0"/>
                        <a:t>1. Negligible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 Minor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 Moderate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4. Serious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5. Major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9635968"/>
                  </a:ext>
                </a:extLst>
              </a:tr>
              <a:tr h="574538">
                <a:tc rowSpan="5">
                  <a:txBody>
                    <a:bodyPr/>
                    <a:lstStyle/>
                    <a:p>
                      <a:r>
                        <a:rPr lang="en-US" dirty="0"/>
                        <a:t>Probability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 Very Unlikely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5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9033340"/>
                  </a:ext>
                </a:extLst>
              </a:tr>
              <a:tr h="57453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 Unlikely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6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8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10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0585236"/>
                  </a:ext>
                </a:extLst>
              </a:tr>
              <a:tr h="57453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 Possible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6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9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12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15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0603540"/>
                  </a:ext>
                </a:extLst>
              </a:tr>
              <a:tr h="42364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4. </a:t>
                      </a:r>
                      <a:r>
                        <a:rPr lang="en-US" dirty="0" err="1"/>
                        <a:t>Likeley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8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12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18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20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8080773"/>
                  </a:ext>
                </a:extLst>
              </a:tr>
              <a:tr h="36733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5. Probable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5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10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15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20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25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7840028"/>
                  </a:ext>
                </a:extLst>
              </a:tr>
            </a:tbl>
          </a:graphicData>
        </a:graphic>
      </p:graphicFrame>
      <p:sp>
        <p:nvSpPr>
          <p:cNvPr id="2" name="TextBox 6">
            <a:extLst>
              <a:ext uri="{FF2B5EF4-FFF2-40B4-BE49-F238E27FC236}">
                <a16:creationId xmlns:a16="http://schemas.microsoft.com/office/drawing/2014/main" id="{8C057198-BF88-2E9E-093F-A798A6435FFD}"/>
              </a:ext>
            </a:extLst>
          </p:cNvPr>
          <p:cNvSpPr txBox="1"/>
          <p:nvPr/>
        </p:nvSpPr>
        <p:spPr>
          <a:xfrm>
            <a:off x="327478" y="3724831"/>
            <a:ext cx="8160140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 dirty="0"/>
              <a:t>1 – 6 : Low</a:t>
            </a:r>
          </a:p>
          <a:p>
            <a:pPr>
              <a:spcBef>
                <a:spcPct val="0"/>
              </a:spcBef>
            </a:pPr>
            <a:r>
              <a:rPr lang="en-US" sz="2400" dirty="0"/>
              <a:t>7 – 14 : Medium</a:t>
            </a:r>
          </a:p>
          <a:p>
            <a:pPr>
              <a:spcBef>
                <a:spcPct val="0"/>
              </a:spcBef>
            </a:pPr>
            <a:r>
              <a:rPr lang="en-US" sz="2400" dirty="0"/>
              <a:t>15-25 : High</a:t>
            </a:r>
          </a:p>
        </p:txBody>
      </p:sp>
    </p:spTree>
    <p:extLst>
      <p:ext uri="{BB962C8B-B14F-4D97-AF65-F5344CB8AC3E}">
        <p14:creationId xmlns:p14="http://schemas.microsoft.com/office/powerpoint/2010/main" val="14209387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390611" y="302851"/>
            <a:ext cx="7340968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en-US" sz="4400" b="1" dirty="0" err="1">
                <a:solidFill>
                  <a:schemeClr val="accent4">
                    <a:lumMod val="50000"/>
                  </a:schemeClr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Contoh</a:t>
            </a:r>
            <a:r>
              <a:rPr lang="en-US" sz="4400" b="1" dirty="0">
                <a:solidFill>
                  <a:schemeClr val="accent4">
                    <a:lumMod val="50000"/>
                  </a:schemeClr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 </a:t>
            </a:r>
            <a:r>
              <a:rPr lang="en-US" sz="4400" b="1" dirty="0" err="1">
                <a:solidFill>
                  <a:schemeClr val="accent4">
                    <a:lumMod val="50000"/>
                  </a:schemeClr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Manajemen</a:t>
            </a:r>
            <a:r>
              <a:rPr lang="en-US" sz="4400" b="1" dirty="0">
                <a:solidFill>
                  <a:schemeClr val="accent4">
                    <a:lumMod val="50000"/>
                  </a:schemeClr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 </a:t>
            </a:r>
            <a:r>
              <a:rPr lang="en-US" sz="4400" b="1" dirty="0" err="1">
                <a:solidFill>
                  <a:schemeClr val="accent4">
                    <a:lumMod val="50000"/>
                  </a:schemeClr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Risiko</a:t>
            </a:r>
            <a:endParaRPr lang="en-US" sz="4400" b="1" dirty="0">
              <a:solidFill>
                <a:schemeClr val="accent4">
                  <a:lumMod val="50000"/>
                </a:schemeClr>
              </a:solidFill>
              <a:latin typeface="Open Sans Extra Bold"/>
              <a:ea typeface="Open Sans Extra Bold"/>
              <a:cs typeface="Open Sans Extra Bold"/>
              <a:sym typeface="Open Sans Extra Bold"/>
            </a:endParaRP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5DFD9198-7B52-95D4-D557-1FE81605830E}"/>
              </a:ext>
            </a:extLst>
          </p:cNvPr>
          <p:cNvSpPr/>
          <p:nvPr/>
        </p:nvSpPr>
        <p:spPr>
          <a:xfrm flipV="1">
            <a:off x="6727328" y="5173172"/>
            <a:ext cx="674958" cy="197113"/>
          </a:xfrm>
          <a:prstGeom prst="roundRect">
            <a:avLst/>
          </a:prstGeom>
          <a:solidFill>
            <a:srgbClr val="FFEB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" name="Freeform 4">
            <a:extLst>
              <a:ext uri="{FF2B5EF4-FFF2-40B4-BE49-F238E27FC236}">
                <a16:creationId xmlns:a16="http://schemas.microsoft.com/office/drawing/2014/main" id="{5F3FFF2F-9CFD-AD07-6A5A-803E82512BD6}"/>
              </a:ext>
            </a:extLst>
          </p:cNvPr>
          <p:cNvSpPr/>
          <p:nvPr/>
        </p:nvSpPr>
        <p:spPr>
          <a:xfrm>
            <a:off x="8322991" y="-480610"/>
            <a:ext cx="1875539" cy="1899280"/>
          </a:xfrm>
          <a:custGeom>
            <a:avLst/>
            <a:gdLst/>
            <a:ahLst/>
            <a:cxnLst/>
            <a:rect l="l" t="t" r="r" b="b"/>
            <a:pathLst>
              <a:path w="4063365" h="4114800">
                <a:moveTo>
                  <a:pt x="0" y="0"/>
                </a:moveTo>
                <a:lnTo>
                  <a:pt x="4063365" y="0"/>
                </a:lnTo>
                <a:lnTo>
                  <a:pt x="406336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d-ID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4F855E0-D296-1D12-71B2-81928AD7F66E}"/>
              </a:ext>
            </a:extLst>
          </p:cNvPr>
          <p:cNvSpPr/>
          <p:nvPr/>
        </p:nvSpPr>
        <p:spPr>
          <a:xfrm>
            <a:off x="-333829" y="-23490"/>
            <a:ext cx="10891337" cy="158531"/>
          </a:xfrm>
          <a:prstGeom prst="roundRect">
            <a:avLst/>
          </a:prstGeom>
          <a:solidFill>
            <a:srgbClr val="9F31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FDEFB24-C264-18C9-7FB0-59A4CFF89953}"/>
              </a:ext>
            </a:extLst>
          </p:cNvPr>
          <p:cNvSpPr/>
          <p:nvPr/>
        </p:nvSpPr>
        <p:spPr>
          <a:xfrm flipV="1">
            <a:off x="-130629" y="-172088"/>
            <a:ext cx="246743" cy="5585916"/>
          </a:xfrm>
          <a:prstGeom prst="roundRect">
            <a:avLst/>
          </a:prstGeom>
          <a:solidFill>
            <a:srgbClr val="1B6EB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TextBox 6">
            <a:extLst>
              <a:ext uri="{FF2B5EF4-FFF2-40B4-BE49-F238E27FC236}">
                <a16:creationId xmlns:a16="http://schemas.microsoft.com/office/drawing/2014/main" id="{984AB692-D80C-82CF-5B08-303CF520D6A7}"/>
              </a:ext>
            </a:extLst>
          </p:cNvPr>
          <p:cNvSpPr txBox="1"/>
          <p:nvPr/>
        </p:nvSpPr>
        <p:spPr>
          <a:xfrm>
            <a:off x="319313" y="1147769"/>
            <a:ext cx="8391979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>
              <a:spcBef>
                <a:spcPct val="0"/>
              </a:spcBef>
              <a:buAutoNum type="arabicPeriod"/>
            </a:pPr>
            <a:r>
              <a:rPr lang="en-US" sz="3200" b="0" i="0" dirty="0" err="1">
                <a:solidFill>
                  <a:srgbClr val="3C4043"/>
                </a:solidFill>
                <a:effectLst/>
                <a:highlight>
                  <a:srgbClr val="F5F5F5"/>
                </a:highlight>
                <a:latin typeface="Roboto" panose="02000000000000000000" pitchFamily="2" charset="0"/>
              </a:rPr>
              <a:t>Ancaman</a:t>
            </a:r>
            <a:r>
              <a:rPr lang="en-US" sz="3200" b="0" i="0" dirty="0">
                <a:solidFill>
                  <a:srgbClr val="3C4043"/>
                </a:solidFill>
                <a:effectLst/>
                <a:highlight>
                  <a:srgbClr val="F5F5F5"/>
                </a:highlight>
                <a:latin typeface="Roboto" panose="02000000000000000000" pitchFamily="2" charset="0"/>
              </a:rPr>
              <a:t> Hack </a:t>
            </a:r>
            <a:r>
              <a:rPr lang="en-US" sz="3200" b="0" i="0" dirty="0" err="1">
                <a:solidFill>
                  <a:srgbClr val="3C4043"/>
                </a:solidFill>
                <a:effectLst/>
                <a:highlight>
                  <a:srgbClr val="F5F5F5"/>
                </a:highlight>
                <a:latin typeface="Roboto" panose="02000000000000000000" pitchFamily="2" charset="0"/>
              </a:rPr>
              <a:t>terhadap</a:t>
            </a:r>
            <a:r>
              <a:rPr lang="en-US" sz="3200" b="0" i="0" dirty="0">
                <a:solidFill>
                  <a:srgbClr val="3C4043"/>
                </a:solidFill>
                <a:effectLst/>
                <a:highlight>
                  <a:srgbClr val="F5F5F5"/>
                </a:highlight>
                <a:latin typeface="Roboto" panose="02000000000000000000" pitchFamily="2" charset="0"/>
              </a:rPr>
              <a:t> Server Online</a:t>
            </a:r>
          </a:p>
          <a:p>
            <a:pPr marL="457200" indent="-457200">
              <a:spcBef>
                <a:spcPct val="0"/>
              </a:spcBef>
              <a:buAutoNum type="arabicPeriod"/>
            </a:pPr>
            <a:r>
              <a:rPr lang="en-US" sz="3200" dirty="0" err="1">
                <a:solidFill>
                  <a:srgbClr val="3C4043"/>
                </a:solidFill>
                <a:highlight>
                  <a:srgbClr val="F5F5F5"/>
                </a:highlight>
                <a:latin typeface="Roboto" panose="02000000000000000000" pitchFamily="2" charset="0"/>
              </a:rPr>
              <a:t>Apa</a:t>
            </a:r>
            <a:r>
              <a:rPr lang="en-US" sz="3200" dirty="0">
                <a:solidFill>
                  <a:srgbClr val="3C4043"/>
                </a:solidFill>
                <a:highlight>
                  <a:srgbClr val="F5F5F5"/>
                </a:highlight>
                <a:latin typeface="Roboto" panose="02000000000000000000" pitchFamily="2" charset="0"/>
              </a:rPr>
              <a:t> </a:t>
            </a:r>
            <a:r>
              <a:rPr lang="en-US" sz="3200" dirty="0" err="1">
                <a:solidFill>
                  <a:srgbClr val="3C4043"/>
                </a:solidFill>
                <a:highlight>
                  <a:srgbClr val="F5F5F5"/>
                </a:highlight>
                <a:latin typeface="Roboto" panose="02000000000000000000" pitchFamily="2" charset="0"/>
              </a:rPr>
              <a:t>dampaknya</a:t>
            </a:r>
            <a:r>
              <a:rPr lang="en-US" sz="3200" dirty="0">
                <a:solidFill>
                  <a:srgbClr val="3C4043"/>
                </a:solidFill>
                <a:highlight>
                  <a:srgbClr val="F5F5F5"/>
                </a:highlight>
                <a:latin typeface="Roboto" panose="02000000000000000000" pitchFamily="2" charset="0"/>
              </a:rPr>
              <a:t> ?</a:t>
            </a:r>
          </a:p>
          <a:p>
            <a:pPr marL="457200" indent="-457200">
              <a:spcBef>
                <a:spcPct val="0"/>
              </a:spcBef>
              <a:buAutoNum type="arabicPeriod"/>
            </a:pPr>
            <a:r>
              <a:rPr lang="en-US" sz="3200" dirty="0" err="1">
                <a:solidFill>
                  <a:srgbClr val="3C4043"/>
                </a:solidFill>
                <a:highlight>
                  <a:srgbClr val="F5F5F5"/>
                </a:highlight>
                <a:latin typeface="Roboto" panose="02000000000000000000" pitchFamily="2" charset="0"/>
              </a:rPr>
              <a:t>Bagaimana</a:t>
            </a:r>
            <a:r>
              <a:rPr lang="en-US" sz="3200" dirty="0">
                <a:solidFill>
                  <a:srgbClr val="3C4043"/>
                </a:solidFill>
                <a:highlight>
                  <a:srgbClr val="F5F5F5"/>
                </a:highlight>
                <a:latin typeface="Roboto" panose="02000000000000000000" pitchFamily="2" charset="0"/>
              </a:rPr>
              <a:t> </a:t>
            </a:r>
            <a:r>
              <a:rPr lang="en-US" sz="3200" dirty="0" err="1">
                <a:solidFill>
                  <a:srgbClr val="3C4043"/>
                </a:solidFill>
                <a:highlight>
                  <a:srgbClr val="F5F5F5"/>
                </a:highlight>
                <a:latin typeface="Roboto" panose="02000000000000000000" pitchFamily="2" charset="0"/>
              </a:rPr>
              <a:t>Kemungkinan</a:t>
            </a:r>
            <a:r>
              <a:rPr lang="en-US" sz="3200" dirty="0">
                <a:solidFill>
                  <a:srgbClr val="3C4043"/>
                </a:solidFill>
                <a:highlight>
                  <a:srgbClr val="F5F5F5"/>
                </a:highlight>
                <a:latin typeface="Roboto" panose="02000000000000000000" pitchFamily="2" charset="0"/>
              </a:rPr>
              <a:t> </a:t>
            </a:r>
            <a:r>
              <a:rPr lang="en-US" sz="3200" dirty="0" err="1">
                <a:solidFill>
                  <a:srgbClr val="3C4043"/>
                </a:solidFill>
                <a:highlight>
                  <a:srgbClr val="F5F5F5"/>
                </a:highlight>
                <a:latin typeface="Roboto" panose="02000000000000000000" pitchFamily="2" charset="0"/>
              </a:rPr>
              <a:t>terjadinya</a:t>
            </a:r>
            <a:r>
              <a:rPr lang="en-US" sz="3200" dirty="0">
                <a:solidFill>
                  <a:srgbClr val="3C4043"/>
                </a:solidFill>
                <a:highlight>
                  <a:srgbClr val="F5F5F5"/>
                </a:highlight>
                <a:latin typeface="Roboto" panose="02000000000000000000" pitchFamily="2" charset="0"/>
              </a:rPr>
              <a:t> 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114304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190</TotalTime>
  <Words>499</Words>
  <Application>Microsoft Office PowerPoint</Application>
  <PresentationFormat>On-screen Show (16:9)</PresentationFormat>
  <Paragraphs>188</Paragraphs>
  <Slides>13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Aptos</vt:lpstr>
      <vt:lpstr>Aptos Display</vt:lpstr>
      <vt:lpstr>Arial</vt:lpstr>
      <vt:lpstr>Open Sans Extra Bold</vt:lpstr>
      <vt:lpstr>Poppins</vt:lpstr>
      <vt:lpstr>Roboto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Presa Oliver</dc:creator>
  <cp:lastModifiedBy>Pitra Adytia</cp:lastModifiedBy>
  <cp:revision>2</cp:revision>
  <dcterms:created xsi:type="dcterms:W3CDTF">2024-07-14T13:41:54Z</dcterms:created>
  <dcterms:modified xsi:type="dcterms:W3CDTF">2024-08-04T08:42:55Z</dcterms:modified>
</cp:coreProperties>
</file>