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Environment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Environment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keenam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pengelolaan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pintar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pintar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hidup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besarnya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infrastruktur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prasarana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environment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berkelanjutan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boleh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hilang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lahirnya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pendorongnya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F15AE061-122D-4C4E-BB1A-CE0EEE444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17" y="441356"/>
            <a:ext cx="5298815" cy="518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C3B-674E-479F-BE66-5715C1B7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</a:t>
            </a:r>
            <a:r>
              <a:rPr lang="en-US" dirty="0" err="1"/>
              <a:t>Pemikiran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0973-4D00-461B-A5C5-7932927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environment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kelola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bertanggung-jawab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berkelanjutan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7479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719A-9E00-4888-A2D8-5751017D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Proteksi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Protection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6A1E1-90FF-489B-BA5B-5E6814BE2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tata </a:t>
            </a:r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tanah</a:t>
            </a:r>
            <a:r>
              <a:rPr lang="en-ID" dirty="0"/>
              <a:t>, air, dan </a:t>
            </a:r>
            <a:r>
              <a:rPr lang="en-ID" dirty="0" err="1"/>
              <a:t>udara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mengintegrasikannya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pelaporan</a:t>
            </a:r>
            <a:r>
              <a:rPr lang="en-ID" dirty="0"/>
              <a:t> dan monitoring </a:t>
            </a:r>
            <a:r>
              <a:rPr lang="en-ID" dirty="0" err="1"/>
              <a:t>pencemaran</a:t>
            </a:r>
            <a:r>
              <a:rPr lang="en-ID" dirty="0"/>
              <a:t> </a:t>
            </a:r>
            <a:r>
              <a:rPr lang="en-ID" dirty="0" err="1"/>
              <a:t>tanah</a:t>
            </a:r>
            <a:r>
              <a:rPr lang="en-ID" dirty="0"/>
              <a:t>, air, dan </a:t>
            </a:r>
            <a:r>
              <a:rPr lang="en-ID" dirty="0" err="1"/>
              <a:t>udara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memanfaatkan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sensor pada Internet of Thing (IoT).</a:t>
            </a:r>
          </a:p>
          <a:p>
            <a:pPr marL="0" indent="0">
              <a:buNone/>
            </a:pPr>
            <a:endParaRPr lang="en-ID" dirty="0"/>
          </a:p>
          <a:p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terbuka</a:t>
            </a:r>
            <a:r>
              <a:rPr lang="en-ID" dirty="0"/>
              <a:t> </a:t>
            </a:r>
            <a:r>
              <a:rPr lang="en-ID" dirty="0" err="1"/>
              <a:t>hijau</a:t>
            </a:r>
            <a:endParaRPr lang="en-ID" dirty="0"/>
          </a:p>
          <a:p>
            <a:endParaRPr lang="en-ID" dirty="0"/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restorasi</a:t>
            </a:r>
            <a:r>
              <a:rPr lang="en-ID" dirty="0"/>
              <a:t> </a:t>
            </a:r>
            <a:r>
              <a:rPr lang="en-ID" dirty="0" err="1"/>
              <a:t>sungai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pencemaran</a:t>
            </a:r>
            <a:r>
              <a:rPr lang="en-ID" dirty="0"/>
              <a:t> </a:t>
            </a:r>
            <a:r>
              <a:rPr lang="en-ID" dirty="0" err="1"/>
              <a:t>tinggi</a:t>
            </a:r>
            <a:endParaRPr lang="en-ID" dirty="0"/>
          </a:p>
          <a:p>
            <a:endParaRPr lang="en-ID" dirty="0"/>
          </a:p>
          <a:p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polusi</a:t>
            </a:r>
            <a:r>
              <a:rPr lang="en-ID" dirty="0"/>
              <a:t> </a:t>
            </a:r>
            <a:r>
              <a:rPr lang="en-ID" dirty="0" err="1"/>
              <a:t>udara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80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9B92C-A4EF-4BD0-BC82-BDF8C165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Kelola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Sampah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Limbah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Waste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B20EE-1F0B-4DEF-907C-A6C51354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tata </a:t>
            </a:r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sampah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 (household)</a:t>
            </a:r>
          </a:p>
          <a:p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tata </a:t>
            </a:r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(industrial)</a:t>
            </a:r>
          </a:p>
          <a:p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tata </a:t>
            </a:r>
            <a:r>
              <a:rPr lang="en-ID" dirty="0" err="1"/>
              <a:t>kelola</a:t>
            </a:r>
            <a:r>
              <a:rPr lang="en-ID" dirty="0"/>
              <a:t> </a:t>
            </a:r>
            <a:r>
              <a:rPr lang="en-ID" dirty="0" err="1"/>
              <a:t>limba</a:t>
            </a:r>
            <a:r>
              <a:rPr lang="en-ID" dirty="0"/>
              <a:t> dan </a:t>
            </a:r>
            <a:r>
              <a:rPr lang="en-ID" dirty="0" err="1"/>
              <a:t>sampah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(public)</a:t>
            </a:r>
          </a:p>
          <a:p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keseimbangan</a:t>
            </a:r>
            <a:r>
              <a:rPr lang="en-ID" dirty="0"/>
              <a:t> </a:t>
            </a:r>
            <a:r>
              <a:rPr lang="en-ID" dirty="0" err="1"/>
              <a:t>ekosistem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agar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mengganggu</a:t>
            </a:r>
            <a:r>
              <a:rPr lang="en-ID" dirty="0"/>
              <a:t> </a:t>
            </a:r>
            <a:r>
              <a:rPr lang="en-ID" dirty="0" err="1"/>
              <a:t>pemandangan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merusak</a:t>
            </a:r>
            <a:r>
              <a:rPr lang="en-ID" dirty="0"/>
              <a:t> </a:t>
            </a:r>
            <a:r>
              <a:rPr lang="en-ID" dirty="0" err="1"/>
              <a:t>indra</a:t>
            </a:r>
            <a:r>
              <a:rPr lang="en-ID" dirty="0"/>
              <a:t> </a:t>
            </a:r>
            <a:r>
              <a:rPr lang="en-ID" dirty="0" err="1"/>
              <a:t>penciuman</a:t>
            </a:r>
            <a:r>
              <a:rPr lang="en-ID" dirty="0"/>
              <a:t>, dan </a:t>
            </a: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banjir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genangan</a:t>
            </a:r>
            <a:r>
              <a:rPr lang="en-ID" dirty="0"/>
              <a:t> </a:t>
            </a:r>
            <a:r>
              <a:rPr lang="en-ID" dirty="0" err="1"/>
              <a:t>sampah</a:t>
            </a:r>
            <a:r>
              <a:rPr lang="en-ID" dirty="0"/>
              <a:t> yang </a:t>
            </a:r>
            <a:r>
              <a:rPr lang="en-ID" dirty="0" err="1"/>
              <a:t>menyumbat</a:t>
            </a:r>
            <a:r>
              <a:rPr lang="en-ID" dirty="0"/>
              <a:t> </a:t>
            </a:r>
            <a:r>
              <a:rPr lang="en-ID" dirty="0" err="1"/>
              <a:t>saluran-saluran</a:t>
            </a:r>
            <a:r>
              <a:rPr lang="en-ID" dirty="0"/>
              <a:t> air </a:t>
            </a:r>
            <a:r>
              <a:rPr lang="en-ID" dirty="0" err="1"/>
              <a:t>pembuangan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air </a:t>
            </a:r>
            <a:r>
              <a:rPr lang="en-ID" dirty="0" err="1"/>
              <a:t>residensial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ketersediaan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sanitasi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r>
              <a:rPr lang="en-ID" dirty="0"/>
              <a:t>, </a:t>
            </a:r>
            <a:r>
              <a:rPr lang="en-ID" dirty="0" err="1"/>
              <a:t>industri</a:t>
            </a:r>
            <a:r>
              <a:rPr lang="en-ID" dirty="0"/>
              <a:t> dan </a:t>
            </a:r>
            <a:r>
              <a:rPr lang="en-ID" dirty="0" err="1"/>
              <a:t>publik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dan </a:t>
            </a:r>
            <a:r>
              <a:rPr lang="en-ID" dirty="0" err="1"/>
              <a:t>bertanggung-jawab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1524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F8430-FB83-49F8-B9A7-1FB4633B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Kelola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Bertanggung-jawab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94EBA-A1D0-40FA-BCBB-CB6E1BC69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Pemanfaatan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yang </a:t>
            </a:r>
            <a:r>
              <a:rPr lang="en-ID" dirty="0" err="1"/>
              <a:t>efisien</a:t>
            </a:r>
            <a:r>
              <a:rPr lang="en-ID" dirty="0"/>
              <a:t> dan </a:t>
            </a:r>
            <a:r>
              <a:rPr lang="en-ID" dirty="0" err="1"/>
              <a:t>bertanggungjawab</a:t>
            </a:r>
            <a:r>
              <a:rPr lang="en-ID" dirty="0"/>
              <a:t></a:t>
            </a:r>
          </a:p>
          <a:p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yang </a:t>
            </a:r>
            <a:r>
              <a:rPr lang="en-ID" dirty="0" err="1"/>
              <a:t>ramah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(environmentally friendly) dan </a:t>
            </a:r>
            <a:r>
              <a:rPr lang="en-ID" dirty="0" err="1"/>
              <a:t>berkelanjutan</a:t>
            </a:r>
            <a:r>
              <a:rPr lang="en-ID" dirty="0"/>
              <a:t> (sustainable)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terjangkau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pemanfaatan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/</a:t>
            </a:r>
            <a:r>
              <a:rPr lang="en-ID" dirty="0" err="1"/>
              <a:t>sampah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biogas,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surya</a:t>
            </a:r>
            <a:r>
              <a:rPr lang="en-ID" dirty="0"/>
              <a:t>,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angin</a:t>
            </a:r>
            <a:r>
              <a:rPr lang="en-ID" dirty="0"/>
              <a:t>, </a:t>
            </a:r>
            <a:r>
              <a:rPr lang="en-ID" dirty="0" err="1"/>
              <a:t>biomassa</a:t>
            </a:r>
            <a:r>
              <a:rPr lang="en-ID" dirty="0"/>
              <a:t> (</a:t>
            </a:r>
            <a:r>
              <a:rPr lang="en-ID" dirty="0" err="1"/>
              <a:t>tumbuhan</a:t>
            </a:r>
            <a:r>
              <a:rPr lang="en-ID" dirty="0"/>
              <a:t> dan </a:t>
            </a:r>
            <a:r>
              <a:rPr lang="en-ID" dirty="0" err="1"/>
              <a:t>hewan</a:t>
            </a:r>
            <a:r>
              <a:rPr lang="en-ID" dirty="0"/>
              <a:t>) dan lain-lain.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7316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786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341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Smart Environment</vt:lpstr>
      <vt:lpstr>PowerPoint Presentation</vt:lpstr>
      <vt:lpstr>Dasar Pemikiran</vt:lpstr>
      <vt:lpstr>Mengembangkan Program Proteksi Lingkungan (Protection)</vt:lpstr>
      <vt:lpstr>Mengembangkan Tata Kelola Sampah dan Limbah (Waste)</vt:lpstr>
      <vt:lpstr>Mengembangkan Tata Kelola Energi Yang Bertanggung-jawab (Energy)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24</cp:revision>
  <dcterms:created xsi:type="dcterms:W3CDTF">2021-06-29T23:27:37Z</dcterms:created>
  <dcterms:modified xsi:type="dcterms:W3CDTF">2021-06-30T04:23:57Z</dcterms:modified>
</cp:coreProperties>
</file>