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36" y="-10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960105"/>
            <a:ext cx="9144000" cy="176080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6" y="0"/>
            <a:ext cx="3038475" cy="5715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781300"/>
            <a:ext cx="6480048" cy="191770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287343"/>
            <a:ext cx="6480048" cy="14605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4/26/22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960105"/>
            <a:ext cx="9144000" cy="176080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6" y="0"/>
            <a:ext cx="3038475" cy="5715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86531"/>
            <a:ext cx="6629400" cy="1521969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71500"/>
            <a:ext cx="6629400" cy="888907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7467600" cy="9525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3657600" cy="377163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333500"/>
            <a:ext cx="3657600" cy="377163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8229600" cy="952500"/>
          </a:xfrm>
        </p:spPr>
        <p:txBody>
          <a:bodyPr anchor="ctr"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0"/>
            <a:ext cx="4040188" cy="6985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572000"/>
            <a:ext cx="4041775" cy="6985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64094"/>
            <a:ext cx="4040188" cy="3284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64094"/>
            <a:ext cx="4041775" cy="3284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70648" cy="952500"/>
          </a:xfrm>
        </p:spPr>
        <p:txBody>
          <a:bodyPr anchor="ctr"/>
          <a:lstStyle>
            <a:lvl1pPr algn="l">
              <a:defRPr sz="4600"/>
            </a:lvl1pPr>
          </a:lstStyle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4/26/22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940"/>
            <a:ext cx="3200400" cy="608542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78687"/>
            <a:ext cx="2743200" cy="7620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51000"/>
            <a:ext cx="7086600" cy="317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5351720"/>
            <a:ext cx="762000" cy="304271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421424"/>
            <a:ext cx="3053868" cy="104484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849923"/>
            <a:ext cx="4114800" cy="34290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498971"/>
            <a:ext cx="3053866" cy="2219568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351720"/>
            <a:ext cx="2133600" cy="304271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960105"/>
            <a:ext cx="9144000" cy="176080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715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28865"/>
            <a:ext cx="7467600" cy="9525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7467600" cy="37716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5351720"/>
            <a:ext cx="2133600" cy="304271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4/26/22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5351720"/>
            <a:ext cx="2895600" cy="304271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5351720"/>
            <a:ext cx="762000" cy="30427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Compressibility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TKA 1401 </a:t>
            </a:r>
            <a:r>
              <a:rPr lang="en-US" dirty="0" err="1" smtClean="0"/>
              <a:t>Petrofisik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695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Porosity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Porosity is defined as the ratio of the void space in a rock to the bulk volume of that rock multiple by 100 to express in per cent</a:t>
            </a:r>
          </a:p>
          <a:p>
            <a:r>
              <a:rPr lang="en-US" dirty="0" smtClean="0"/>
              <a:t>Primary porosity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intergranular</a:t>
            </a:r>
            <a:r>
              <a:rPr lang="en-US" dirty="0" smtClean="0">
                <a:sym typeface="Wingdings"/>
              </a:rPr>
              <a:t> (sandstone); </a:t>
            </a:r>
            <a:r>
              <a:rPr lang="en-US" dirty="0" err="1" smtClean="0">
                <a:sym typeface="Wingdings"/>
              </a:rPr>
              <a:t>intercrystalin</a:t>
            </a:r>
            <a:r>
              <a:rPr lang="en-US" dirty="0" smtClean="0">
                <a:sym typeface="Wingdings"/>
              </a:rPr>
              <a:t> (limestone)</a:t>
            </a:r>
          </a:p>
          <a:p>
            <a:r>
              <a:rPr lang="en-US" dirty="0" smtClean="0">
                <a:sym typeface="Wingdings"/>
              </a:rPr>
              <a:t>Secondary porosity  fracture (shale); </a:t>
            </a:r>
            <a:r>
              <a:rPr lang="en-US" dirty="0" err="1" smtClean="0">
                <a:sym typeface="Wingdings"/>
              </a:rPr>
              <a:t>vugs</a:t>
            </a:r>
            <a:r>
              <a:rPr lang="en-US" dirty="0" smtClean="0">
                <a:sym typeface="Wingdings"/>
              </a:rPr>
              <a:t> (limestone)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7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Porosity of Various Packing of Uniform spheres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0" r="-43"/>
          <a:stretch/>
        </p:blipFill>
        <p:spPr>
          <a:xfrm>
            <a:off x="538826" y="1949249"/>
            <a:ext cx="3717753" cy="2938318"/>
          </a:xfrm>
        </p:spPr>
      </p:pic>
      <p:sp>
        <p:nvSpPr>
          <p:cNvPr id="5" name="TextBox 4"/>
          <p:cNvSpPr txBox="1"/>
          <p:nvPr/>
        </p:nvSpPr>
        <p:spPr>
          <a:xfrm>
            <a:off x="5106018" y="2039045"/>
            <a:ext cx="3335587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2200" dirty="0" smtClean="0"/>
              <a:t>Cubical packing (the least compact arrangement) </a:t>
            </a:r>
            <a:r>
              <a:rPr lang="en-US" sz="2200" dirty="0" smtClean="0">
                <a:sym typeface="Wingdings"/>
              </a:rPr>
              <a:t> 47.6%</a:t>
            </a:r>
          </a:p>
          <a:p>
            <a:pPr marL="342900" indent="-342900">
              <a:buAutoNum type="alphaLcParenBoth"/>
            </a:pPr>
            <a:r>
              <a:rPr lang="en-US" sz="2200" dirty="0" err="1" smtClean="0">
                <a:sym typeface="Wingdings"/>
              </a:rPr>
              <a:t>Rhombohedral</a:t>
            </a:r>
            <a:r>
              <a:rPr lang="en-US" sz="2200" dirty="0" smtClean="0">
                <a:sym typeface="Wingdings"/>
              </a:rPr>
              <a:t> packing (the most compact arrangement)  25.96%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0751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Affecting Factors of Porosity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Packing</a:t>
            </a:r>
          </a:p>
          <a:p>
            <a:r>
              <a:rPr lang="en-US" dirty="0" smtClean="0"/>
              <a:t>Variety of particle size</a:t>
            </a:r>
          </a:p>
          <a:p>
            <a:r>
              <a:rPr lang="en-US" dirty="0" smtClean="0"/>
              <a:t>Angularity</a:t>
            </a:r>
          </a:p>
          <a:p>
            <a:r>
              <a:rPr lang="en-US" dirty="0" smtClean="0"/>
              <a:t>Distribution of particle size</a:t>
            </a:r>
          </a:p>
          <a:p>
            <a:r>
              <a:rPr lang="en-US" dirty="0" smtClean="0"/>
              <a:t>Filled space with clay and cementing material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950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Porosity is a function of the degree of compaction of the rock.</a:t>
            </a:r>
          </a:p>
          <a:p>
            <a:r>
              <a:rPr lang="en-US" dirty="0" smtClean="0"/>
              <a:t>Compacting force is a function of the maximum depth of burial of rock</a:t>
            </a:r>
          </a:p>
          <a:p>
            <a:r>
              <a:rPr lang="en-US" dirty="0" smtClean="0"/>
              <a:t>Compacting force affect the grain arrangement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788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Compressibility 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33499"/>
            <a:ext cx="7625185" cy="4067207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Geerstma</a:t>
            </a:r>
            <a:r>
              <a:rPr lang="en-US" dirty="0" smtClean="0"/>
              <a:t> states that three kinds of compressibility must be distinguished in rocks:</a:t>
            </a:r>
          </a:p>
          <a:p>
            <a:pPr lvl="1"/>
            <a:r>
              <a:rPr lang="en-US" dirty="0" smtClean="0"/>
              <a:t>Rock matrix compressibility</a:t>
            </a:r>
          </a:p>
          <a:p>
            <a:pPr lvl="1"/>
            <a:r>
              <a:rPr lang="en-US" dirty="0" smtClean="0"/>
              <a:t>Rock bulk compressibility</a:t>
            </a:r>
          </a:p>
          <a:p>
            <a:pPr lvl="1"/>
            <a:r>
              <a:rPr lang="en-US" dirty="0" smtClean="0"/>
              <a:t>Pore compressibility</a:t>
            </a:r>
            <a:endParaRPr lang="en-US" dirty="0"/>
          </a:p>
          <a:p>
            <a:pPr marL="457200" lvl="1" indent="-457200"/>
            <a:r>
              <a:rPr lang="en-US" dirty="0" smtClean="0"/>
              <a:t>Rocks buried at depth are subjected to internal stress exerted by fluids contained in the pores and to external stress which is in part exerted by overlying rocks</a:t>
            </a:r>
          </a:p>
        </p:txBody>
      </p:sp>
    </p:spTree>
    <p:extLst>
      <p:ext uri="{BB962C8B-B14F-4D97-AF65-F5344CB8AC3E}">
        <p14:creationId xmlns:p14="http://schemas.microsoft.com/office/powerpoint/2010/main" val="633257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36877" b="-36877"/>
          <a:stretch>
            <a:fillRect/>
          </a:stretch>
        </p:blipFill>
        <p:spPr>
          <a:xfrm>
            <a:off x="457200" y="1333500"/>
            <a:ext cx="5713637" cy="2885768"/>
          </a:xfrm>
        </p:spPr>
      </p:pic>
    </p:spTree>
    <p:extLst>
      <p:ext uri="{BB962C8B-B14F-4D97-AF65-F5344CB8AC3E}">
        <p14:creationId xmlns:p14="http://schemas.microsoft.com/office/powerpoint/2010/main" val="2697179468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58</TotalTime>
  <Words>195</Words>
  <Application>Microsoft Macintosh PowerPoint</Application>
  <PresentationFormat>On-screen Show (16:10)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Compressibility</vt:lpstr>
      <vt:lpstr>Porosity Review</vt:lpstr>
      <vt:lpstr>Porosity of Various Packing of Uniform spheres</vt:lpstr>
      <vt:lpstr>Affecting Factors of Porosity</vt:lpstr>
      <vt:lpstr>Compressibility </vt:lpstr>
      <vt:lpstr>Compressibility (2) </vt:lpstr>
      <vt:lpstr>Formula </vt:lpstr>
    </vt:vector>
  </TitlesOfParts>
  <Company>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Compressibility</dc:title>
  <dc:creator>anonymous 1</dc:creator>
  <cp:lastModifiedBy>anonymous 1</cp:lastModifiedBy>
  <cp:revision>5</cp:revision>
  <dcterms:created xsi:type="dcterms:W3CDTF">2022-04-26T05:00:03Z</dcterms:created>
  <dcterms:modified xsi:type="dcterms:W3CDTF">2022-04-26T05:58:18Z</dcterms:modified>
</cp:coreProperties>
</file>